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7"/>
  </p:notesMasterIdLst>
  <p:sldIdLst>
    <p:sldId id="256" r:id="rId2"/>
    <p:sldId id="4672" r:id="rId3"/>
    <p:sldId id="257" r:id="rId4"/>
    <p:sldId id="4649" r:id="rId5"/>
    <p:sldId id="431" r:id="rId6"/>
    <p:sldId id="414" r:id="rId7"/>
    <p:sldId id="4650" r:id="rId8"/>
    <p:sldId id="424" r:id="rId9"/>
    <p:sldId id="4647" r:id="rId10"/>
    <p:sldId id="1071" r:id="rId11"/>
    <p:sldId id="1074" r:id="rId12"/>
    <p:sldId id="427" r:id="rId13"/>
    <p:sldId id="1073" r:id="rId14"/>
    <p:sldId id="1072" r:id="rId15"/>
    <p:sldId id="755" r:id="rId16"/>
    <p:sldId id="4675" r:id="rId17"/>
    <p:sldId id="4669" r:id="rId18"/>
    <p:sldId id="4674" r:id="rId19"/>
    <p:sldId id="4639" r:id="rId20"/>
    <p:sldId id="4629" r:id="rId21"/>
    <p:sldId id="604" r:id="rId22"/>
    <p:sldId id="605" r:id="rId23"/>
    <p:sldId id="4653" r:id="rId24"/>
    <p:sldId id="258" r:id="rId25"/>
    <p:sldId id="259" r:id="rId26"/>
    <p:sldId id="1022" r:id="rId27"/>
    <p:sldId id="297" r:id="rId28"/>
    <p:sldId id="300" r:id="rId29"/>
    <p:sldId id="1026" r:id="rId30"/>
    <p:sldId id="4676" r:id="rId31"/>
    <p:sldId id="4651" r:id="rId32"/>
    <p:sldId id="4656" r:id="rId33"/>
    <p:sldId id="4657" r:id="rId34"/>
    <p:sldId id="4659" r:id="rId35"/>
    <p:sldId id="4658" r:id="rId36"/>
    <p:sldId id="4661" r:id="rId37"/>
    <p:sldId id="4645" r:id="rId38"/>
    <p:sldId id="4662" r:id="rId39"/>
    <p:sldId id="4663" r:id="rId40"/>
    <p:sldId id="4670" r:id="rId41"/>
    <p:sldId id="4671" r:id="rId42"/>
    <p:sldId id="4679" r:id="rId43"/>
    <p:sldId id="4678" r:id="rId44"/>
    <p:sldId id="4677" r:id="rId45"/>
    <p:sldId id="61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91C"/>
    <a:srgbClr val="9BD51B"/>
    <a:srgbClr val="74C927"/>
    <a:srgbClr val="C7F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949C07-EB1B-4237-8614-8A766A1BCDE3}" v="618" dt="2024-04-11T21:32:12.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009" autoAdjust="0"/>
  </p:normalViewPr>
  <p:slideViewPr>
    <p:cSldViewPr>
      <p:cViewPr varScale="1">
        <p:scale>
          <a:sx n="57" d="100"/>
          <a:sy n="57" d="100"/>
        </p:scale>
        <p:origin x="1540" y="4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8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hna Aryal" userId="2c16bfcf-3c97-4c84-bad5-08c9376feceb" providerId="ADAL" clId="{2B59C2C1-E5EF-4B4C-BBFB-B2D0A6B61680}"/>
    <pc:docChg chg="modSld">
      <pc:chgData name="Krishna Aryal" userId="2c16bfcf-3c97-4c84-bad5-08c9376feceb" providerId="ADAL" clId="{2B59C2C1-E5EF-4B4C-BBFB-B2D0A6B61680}" dt="2019-02-07T14:47:47.721" v="6"/>
      <pc:docMkLst>
        <pc:docMk/>
      </pc:docMkLst>
      <pc:sldChg chg="modSp mod">
        <pc:chgData name="Krishna Aryal" userId="2c16bfcf-3c97-4c84-bad5-08c9376feceb" providerId="ADAL" clId="{2B59C2C1-E5EF-4B4C-BBFB-B2D0A6B61680}" dt="2019-02-07T14:47:47.721" v="6"/>
        <pc:sldMkLst>
          <pc:docMk/>
          <pc:sldMk cId="64789873" sldId="331"/>
        </pc:sldMkLst>
        <pc:graphicFrameChg chg="mod">
          <ac:chgData name="Krishna Aryal" userId="2c16bfcf-3c97-4c84-bad5-08c9376feceb" providerId="ADAL" clId="{2B59C2C1-E5EF-4B4C-BBFB-B2D0A6B61680}" dt="2019-02-07T14:47:47.721" v="6"/>
          <ac:graphicFrameMkLst>
            <pc:docMk/>
            <pc:sldMk cId="64789873" sldId="331"/>
            <ac:graphicFrameMk id="4" creationId="{00000000-0000-0000-0000-000000000000}"/>
          </ac:graphicFrameMkLst>
        </pc:graphicFrameChg>
      </pc:sldChg>
      <pc:sldChg chg="mod">
        <pc:chgData name="Krishna Aryal" userId="2c16bfcf-3c97-4c84-bad5-08c9376feceb" providerId="ADAL" clId="{2B59C2C1-E5EF-4B4C-BBFB-B2D0A6B61680}" dt="2019-02-07T14:47:15.247" v="2" actId="27918"/>
        <pc:sldMkLst>
          <pc:docMk/>
          <pc:sldMk cId="947832272" sldId="332"/>
        </pc:sldMkLst>
      </pc:sldChg>
    </pc:docChg>
  </pc:docChgLst>
  <pc:docChgLst>
    <pc:chgData name="Krishna Aryal" userId="7b9ac05b-ef47-4966-be72-dba4d58d9381" providerId="ADAL" clId="{9D949C07-EB1B-4237-8614-8A766A1BCDE3}"/>
    <pc:docChg chg="undo redo custSel addSld delSld modSld">
      <pc:chgData name="Krishna Aryal" userId="7b9ac05b-ef47-4966-be72-dba4d58d9381" providerId="ADAL" clId="{9D949C07-EB1B-4237-8614-8A766A1BCDE3}" dt="2024-04-11T21:34:12.425" v="3154" actId="404"/>
      <pc:docMkLst>
        <pc:docMk/>
      </pc:docMkLst>
      <pc:sldChg chg="addSp modSp mod">
        <pc:chgData name="Krishna Aryal" userId="7b9ac05b-ef47-4966-be72-dba4d58d9381" providerId="ADAL" clId="{9D949C07-EB1B-4237-8614-8A766A1BCDE3}" dt="2024-04-11T21:12:08.729" v="3004" actId="404"/>
        <pc:sldMkLst>
          <pc:docMk/>
          <pc:sldMk cId="0" sldId="256"/>
        </pc:sldMkLst>
        <pc:spChg chg="mod">
          <ac:chgData name="Krishna Aryal" userId="7b9ac05b-ef47-4966-be72-dba4d58d9381" providerId="ADAL" clId="{9D949C07-EB1B-4237-8614-8A766A1BCDE3}" dt="2024-04-11T10:43:54.514" v="23" actId="1035"/>
          <ac:spMkLst>
            <pc:docMk/>
            <pc:sldMk cId="0" sldId="256"/>
            <ac:spMk id="3" creationId="{00000000-0000-0000-0000-000000000000}"/>
          </ac:spMkLst>
        </pc:spChg>
        <pc:spChg chg="mod">
          <ac:chgData name="Krishna Aryal" userId="7b9ac05b-ef47-4966-be72-dba4d58d9381" providerId="ADAL" clId="{9D949C07-EB1B-4237-8614-8A766A1BCDE3}" dt="2024-04-11T21:12:08.729" v="3004" actId="404"/>
          <ac:spMkLst>
            <pc:docMk/>
            <pc:sldMk cId="0" sldId="256"/>
            <ac:spMk id="5" creationId="{00000000-0000-0000-0000-000000000000}"/>
          </ac:spMkLst>
        </pc:spChg>
        <pc:spChg chg="mod">
          <ac:chgData name="Krishna Aryal" userId="7b9ac05b-ef47-4966-be72-dba4d58d9381" providerId="ADAL" clId="{9D949C07-EB1B-4237-8614-8A766A1BCDE3}" dt="2024-04-11T09:59:47.211" v="20" actId="1076"/>
          <ac:spMkLst>
            <pc:docMk/>
            <pc:sldMk cId="0" sldId="256"/>
            <ac:spMk id="8" creationId="{97BAF0D0-7431-FF74-A932-114107E3ED80}"/>
          </ac:spMkLst>
        </pc:spChg>
        <pc:spChg chg="mod">
          <ac:chgData name="Krishna Aryal" userId="7b9ac05b-ef47-4966-be72-dba4d58d9381" providerId="ADAL" clId="{9D949C07-EB1B-4237-8614-8A766A1BCDE3}" dt="2024-04-11T09:58:48.048" v="7" actId="1076"/>
          <ac:spMkLst>
            <pc:docMk/>
            <pc:sldMk cId="0" sldId="256"/>
            <ac:spMk id="9" creationId="{A7E69D30-FD0D-4F92-E6FC-C03121A24976}"/>
          </ac:spMkLst>
        </pc:spChg>
        <pc:picChg chg="add mod">
          <ac:chgData name="Krishna Aryal" userId="7b9ac05b-ef47-4966-be72-dba4d58d9381" providerId="ADAL" clId="{9D949C07-EB1B-4237-8614-8A766A1BCDE3}" dt="2024-04-11T09:59:22.426" v="17" actId="1076"/>
          <ac:picMkLst>
            <pc:docMk/>
            <pc:sldMk cId="0" sldId="256"/>
            <ac:picMk id="6" creationId="{F41AD346-80F6-69CB-69AD-FD8B16AB1F09}"/>
          </ac:picMkLst>
        </pc:picChg>
        <pc:picChg chg="mod">
          <ac:chgData name="Krishna Aryal" userId="7b9ac05b-ef47-4966-be72-dba4d58d9381" providerId="ADAL" clId="{9D949C07-EB1B-4237-8614-8A766A1BCDE3}" dt="2024-04-11T09:59:32.609" v="19" actId="1076"/>
          <ac:picMkLst>
            <pc:docMk/>
            <pc:sldMk cId="0" sldId="256"/>
            <ac:picMk id="7" creationId="{D7E5B758-A9D3-5AE1-5DB1-0DB565821E4A}"/>
          </ac:picMkLst>
        </pc:picChg>
        <pc:picChg chg="mod">
          <ac:chgData name="Krishna Aryal" userId="7b9ac05b-ef47-4966-be72-dba4d58d9381" providerId="ADAL" clId="{9D949C07-EB1B-4237-8614-8A766A1BCDE3}" dt="2024-04-11T09:59:28.914" v="18" actId="1076"/>
          <ac:picMkLst>
            <pc:docMk/>
            <pc:sldMk cId="0" sldId="256"/>
            <ac:picMk id="11" creationId="{92E5E796-EDF4-6191-26A2-FD55599A9924}"/>
          </ac:picMkLst>
        </pc:picChg>
      </pc:sldChg>
      <pc:sldChg chg="addSp delSp modSp mod">
        <pc:chgData name="Krishna Aryal" userId="7b9ac05b-ef47-4966-be72-dba4d58d9381" providerId="ADAL" clId="{9D949C07-EB1B-4237-8614-8A766A1BCDE3}" dt="2024-04-11T21:29:55.262" v="3128" actId="20577"/>
        <pc:sldMkLst>
          <pc:docMk/>
          <pc:sldMk cId="0" sldId="258"/>
        </pc:sldMkLst>
        <pc:spChg chg="del mod">
          <ac:chgData name="Krishna Aryal" userId="7b9ac05b-ef47-4966-be72-dba4d58d9381" providerId="ADAL" clId="{9D949C07-EB1B-4237-8614-8A766A1BCDE3}" dt="2024-04-11T12:09:43.716" v="1154" actId="478"/>
          <ac:spMkLst>
            <pc:docMk/>
            <pc:sldMk cId="0" sldId="258"/>
            <ac:spMk id="60" creationId="{00000000-0000-0000-0000-000000000000}"/>
          </ac:spMkLst>
        </pc:spChg>
        <pc:spChg chg="mod">
          <ac:chgData name="Krishna Aryal" userId="7b9ac05b-ef47-4966-be72-dba4d58d9381" providerId="ADAL" clId="{9D949C07-EB1B-4237-8614-8A766A1BCDE3}" dt="2024-04-11T21:29:55.262" v="3128" actId="20577"/>
          <ac:spMkLst>
            <pc:docMk/>
            <pc:sldMk cId="0" sldId="258"/>
            <ac:spMk id="62" creationId="{00000000-0000-0000-0000-000000000000}"/>
          </ac:spMkLst>
        </pc:spChg>
        <pc:spChg chg="add mod">
          <ac:chgData name="Krishna Aryal" userId="7b9ac05b-ef47-4966-be72-dba4d58d9381" providerId="ADAL" clId="{9D949C07-EB1B-4237-8614-8A766A1BCDE3}" dt="2024-04-11T12:09:51.053" v="1155"/>
          <ac:spMkLst>
            <pc:docMk/>
            <pc:sldMk cId="0" sldId="258"/>
            <ac:spMk id="83" creationId="{03EFC7B8-C048-3FB4-4E0F-46E90EF3143F}"/>
          </ac:spMkLst>
        </pc:spChg>
      </pc:sldChg>
      <pc:sldChg chg="addSp delSp modSp mod">
        <pc:chgData name="Krishna Aryal" userId="7b9ac05b-ef47-4966-be72-dba4d58d9381" providerId="ADAL" clId="{9D949C07-EB1B-4237-8614-8A766A1BCDE3}" dt="2024-04-11T21:31:03.034" v="3147" actId="14100"/>
        <pc:sldMkLst>
          <pc:docMk/>
          <pc:sldMk cId="0" sldId="259"/>
        </pc:sldMkLst>
        <pc:spChg chg="del">
          <ac:chgData name="Krishna Aryal" userId="7b9ac05b-ef47-4966-be72-dba4d58d9381" providerId="ADAL" clId="{9D949C07-EB1B-4237-8614-8A766A1BCDE3}" dt="2024-04-11T12:10:09.655" v="1157" actId="478"/>
          <ac:spMkLst>
            <pc:docMk/>
            <pc:sldMk cId="0" sldId="259"/>
            <ac:spMk id="29" creationId="{00000000-0000-0000-0000-000000000000}"/>
          </ac:spMkLst>
        </pc:spChg>
        <pc:spChg chg="mod">
          <ac:chgData name="Krishna Aryal" userId="7b9ac05b-ef47-4966-be72-dba4d58d9381" providerId="ADAL" clId="{9D949C07-EB1B-4237-8614-8A766A1BCDE3}" dt="2024-04-11T21:31:03.034" v="3147" actId="14100"/>
          <ac:spMkLst>
            <pc:docMk/>
            <pc:sldMk cId="0" sldId="259"/>
            <ac:spMk id="30" creationId="{00000000-0000-0000-0000-000000000000}"/>
          </ac:spMkLst>
        </pc:spChg>
        <pc:spChg chg="mod">
          <ac:chgData name="Krishna Aryal" userId="7b9ac05b-ef47-4966-be72-dba4d58d9381" providerId="ADAL" clId="{9D949C07-EB1B-4237-8614-8A766A1BCDE3}" dt="2024-04-11T21:30:17.876" v="3133" actId="14100"/>
          <ac:spMkLst>
            <pc:docMk/>
            <pc:sldMk cId="0" sldId="259"/>
            <ac:spMk id="31" creationId="{00000000-0000-0000-0000-000000000000}"/>
          </ac:spMkLst>
        </pc:spChg>
        <pc:spChg chg="mod">
          <ac:chgData name="Krishna Aryal" userId="7b9ac05b-ef47-4966-be72-dba4d58d9381" providerId="ADAL" clId="{9D949C07-EB1B-4237-8614-8A766A1BCDE3}" dt="2024-04-11T21:30:39.417" v="3143" actId="1035"/>
          <ac:spMkLst>
            <pc:docMk/>
            <pc:sldMk cId="0" sldId="259"/>
            <ac:spMk id="32" creationId="{00000000-0000-0000-0000-000000000000}"/>
          </ac:spMkLst>
        </pc:spChg>
        <pc:spChg chg="add mod">
          <ac:chgData name="Krishna Aryal" userId="7b9ac05b-ef47-4966-be72-dba4d58d9381" providerId="ADAL" clId="{9D949C07-EB1B-4237-8614-8A766A1BCDE3}" dt="2024-04-11T12:10:16.637" v="1162" actId="1076"/>
          <ac:spMkLst>
            <pc:docMk/>
            <pc:sldMk cId="0" sldId="259"/>
            <ac:spMk id="42" creationId="{93B85233-64CC-A041-9B83-F63B16B60C1D}"/>
          </ac:spMkLst>
        </pc:spChg>
      </pc:sldChg>
      <pc:sldChg chg="addSp delSp modSp add mod modAnim">
        <pc:chgData name="Krishna Aryal" userId="7b9ac05b-ef47-4966-be72-dba4d58d9381" providerId="ADAL" clId="{9D949C07-EB1B-4237-8614-8A766A1BCDE3}" dt="2024-04-11T21:33:22.364" v="3153" actId="20577"/>
        <pc:sldMkLst>
          <pc:docMk/>
          <pc:sldMk cId="4149199400" sldId="297"/>
        </pc:sldMkLst>
        <pc:spChg chg="del mod">
          <ac:chgData name="Krishna Aryal" userId="7b9ac05b-ef47-4966-be72-dba4d58d9381" providerId="ADAL" clId="{9D949C07-EB1B-4237-8614-8A766A1BCDE3}" dt="2024-04-11T11:24:35.153" v="711" actId="21"/>
          <ac:spMkLst>
            <pc:docMk/>
            <pc:sldMk cId="4149199400" sldId="297"/>
            <ac:spMk id="4" creationId="{1A1D4808-1676-BECF-7ED0-F19D145E874B}"/>
          </ac:spMkLst>
        </pc:spChg>
        <pc:spChg chg="mod">
          <ac:chgData name="Krishna Aryal" userId="7b9ac05b-ef47-4966-be72-dba4d58d9381" providerId="ADAL" clId="{9D949C07-EB1B-4237-8614-8A766A1BCDE3}" dt="2024-04-11T11:24:59.939" v="719" actId="1076"/>
          <ac:spMkLst>
            <pc:docMk/>
            <pc:sldMk cId="4149199400" sldId="297"/>
            <ac:spMk id="6" creationId="{BD015E5A-758A-8382-B0A2-B7718D26918B}"/>
          </ac:spMkLst>
        </pc:spChg>
        <pc:spChg chg="add mod">
          <ac:chgData name="Krishna Aryal" userId="7b9ac05b-ef47-4966-be72-dba4d58d9381" providerId="ADAL" clId="{9D949C07-EB1B-4237-8614-8A766A1BCDE3}" dt="2024-04-11T11:19:01.831" v="656"/>
          <ac:spMkLst>
            <pc:docMk/>
            <pc:sldMk cId="4149199400" sldId="297"/>
            <ac:spMk id="11" creationId="{B38185C6-B366-FDC6-BF2D-94BC85869E82}"/>
          </ac:spMkLst>
        </pc:spChg>
        <pc:spChg chg="add mod">
          <ac:chgData name="Krishna Aryal" userId="7b9ac05b-ef47-4966-be72-dba4d58d9381" providerId="ADAL" clId="{9D949C07-EB1B-4237-8614-8A766A1BCDE3}" dt="2024-04-11T11:22:53.081" v="685" actId="113"/>
          <ac:spMkLst>
            <pc:docMk/>
            <pc:sldMk cId="4149199400" sldId="297"/>
            <ac:spMk id="12" creationId="{0A492ECA-489B-F8D6-28FC-B9B29DB30AD6}"/>
          </ac:spMkLst>
        </pc:spChg>
        <pc:spChg chg="add mod">
          <ac:chgData name="Krishna Aryal" userId="7b9ac05b-ef47-4966-be72-dba4d58d9381" providerId="ADAL" clId="{9D949C07-EB1B-4237-8614-8A766A1BCDE3}" dt="2024-04-11T11:19:42.714" v="668" actId="14100"/>
          <ac:spMkLst>
            <pc:docMk/>
            <pc:sldMk cId="4149199400" sldId="297"/>
            <ac:spMk id="13" creationId="{8DC3A429-05FE-C0A6-8435-F0327A0DA3B5}"/>
          </ac:spMkLst>
        </pc:spChg>
        <pc:spChg chg="add mod">
          <ac:chgData name="Krishna Aryal" userId="7b9ac05b-ef47-4966-be72-dba4d58d9381" providerId="ADAL" clId="{9D949C07-EB1B-4237-8614-8A766A1BCDE3}" dt="2024-04-11T11:19:27.543" v="665" actId="14100"/>
          <ac:spMkLst>
            <pc:docMk/>
            <pc:sldMk cId="4149199400" sldId="297"/>
            <ac:spMk id="14" creationId="{9A7051DA-D5BF-9150-57F4-4BB11197C055}"/>
          </ac:spMkLst>
        </pc:spChg>
        <pc:spChg chg="add mod">
          <ac:chgData name="Krishna Aryal" userId="7b9ac05b-ef47-4966-be72-dba4d58d9381" providerId="ADAL" clId="{9D949C07-EB1B-4237-8614-8A766A1BCDE3}" dt="2024-04-11T11:24:30.322" v="710" actId="1076"/>
          <ac:spMkLst>
            <pc:docMk/>
            <pc:sldMk cId="4149199400" sldId="297"/>
            <ac:spMk id="17" creationId="{D3595BCF-877B-9FDE-71BC-979CA0945772}"/>
          </ac:spMkLst>
        </pc:spChg>
        <pc:spChg chg="add del mod">
          <ac:chgData name="Krishna Aryal" userId="7b9ac05b-ef47-4966-be72-dba4d58d9381" providerId="ADAL" clId="{9D949C07-EB1B-4237-8614-8A766A1BCDE3}" dt="2024-04-11T11:25:08.312" v="720" actId="478"/>
          <ac:spMkLst>
            <pc:docMk/>
            <pc:sldMk cId="4149199400" sldId="297"/>
            <ac:spMk id="19" creationId="{3CE2672B-8CE6-AFDF-61AF-0AB980158D70}"/>
          </ac:spMkLst>
        </pc:spChg>
        <pc:spChg chg="add mod">
          <ac:chgData name="Krishna Aryal" userId="7b9ac05b-ef47-4966-be72-dba4d58d9381" providerId="ADAL" clId="{9D949C07-EB1B-4237-8614-8A766A1BCDE3}" dt="2024-04-11T11:25:53.150" v="734" actId="1076"/>
          <ac:spMkLst>
            <pc:docMk/>
            <pc:sldMk cId="4149199400" sldId="297"/>
            <ac:spMk id="20" creationId="{1A1D4808-1676-BECF-7ED0-F19D145E874B}"/>
          </ac:spMkLst>
        </pc:spChg>
        <pc:spChg chg="mod">
          <ac:chgData name="Krishna Aryal" userId="7b9ac05b-ef47-4966-be72-dba4d58d9381" providerId="ADAL" clId="{9D949C07-EB1B-4237-8614-8A766A1BCDE3}" dt="2024-04-11T21:33:14.495" v="3151" actId="20577"/>
          <ac:spMkLst>
            <pc:docMk/>
            <pc:sldMk cId="4149199400" sldId="297"/>
            <ac:spMk id="244" creationId="{00000000-0000-0000-0000-000000000000}"/>
          </ac:spMkLst>
        </pc:spChg>
        <pc:spChg chg="mod">
          <ac:chgData name="Krishna Aryal" userId="7b9ac05b-ef47-4966-be72-dba4d58d9381" providerId="ADAL" clId="{9D949C07-EB1B-4237-8614-8A766A1BCDE3}" dt="2024-04-11T21:33:22.364" v="3153" actId="20577"/>
          <ac:spMkLst>
            <pc:docMk/>
            <pc:sldMk cId="4149199400" sldId="297"/>
            <ac:spMk id="245" creationId="{00000000-0000-0000-0000-000000000000}"/>
          </ac:spMkLst>
        </pc:spChg>
        <pc:spChg chg="mod">
          <ac:chgData name="Krishna Aryal" userId="7b9ac05b-ef47-4966-be72-dba4d58d9381" providerId="ADAL" clId="{9D949C07-EB1B-4237-8614-8A766A1BCDE3}" dt="2024-04-11T11:20:48.804" v="681" actId="404"/>
          <ac:spMkLst>
            <pc:docMk/>
            <pc:sldMk cId="4149199400" sldId="297"/>
            <ac:spMk id="248" creationId="{00000000-0000-0000-0000-000000000000}"/>
          </ac:spMkLst>
        </pc:spChg>
        <pc:spChg chg="mod">
          <ac:chgData name="Krishna Aryal" userId="7b9ac05b-ef47-4966-be72-dba4d58d9381" providerId="ADAL" clId="{9D949C07-EB1B-4237-8614-8A766A1BCDE3}" dt="2024-04-11T11:20:55.427" v="682" actId="404"/>
          <ac:spMkLst>
            <pc:docMk/>
            <pc:sldMk cId="4149199400" sldId="297"/>
            <ac:spMk id="250" creationId="{00000000-0000-0000-0000-000000000000}"/>
          </ac:spMkLst>
        </pc:spChg>
        <pc:spChg chg="mod">
          <ac:chgData name="Krishna Aryal" userId="7b9ac05b-ef47-4966-be72-dba4d58d9381" providerId="ADAL" clId="{9D949C07-EB1B-4237-8614-8A766A1BCDE3}" dt="2024-04-11T11:20:45.336" v="680" actId="404"/>
          <ac:spMkLst>
            <pc:docMk/>
            <pc:sldMk cId="4149199400" sldId="297"/>
            <ac:spMk id="251" creationId="{00000000-0000-0000-0000-000000000000}"/>
          </ac:spMkLst>
        </pc:spChg>
        <pc:grpChg chg="add mod">
          <ac:chgData name="Krishna Aryal" userId="7b9ac05b-ef47-4966-be72-dba4d58d9381" providerId="ADAL" clId="{9D949C07-EB1B-4237-8614-8A766A1BCDE3}" dt="2024-04-11T11:26:41.380" v="741" actId="164"/>
          <ac:grpSpMkLst>
            <pc:docMk/>
            <pc:sldMk cId="4149199400" sldId="297"/>
            <ac:grpSpMk id="2" creationId="{CFB84E84-D166-7E18-A277-C36CB53D88BB}"/>
          </ac:grpSpMkLst>
        </pc:grpChg>
        <pc:grpChg chg="mod">
          <ac:chgData name="Krishna Aryal" userId="7b9ac05b-ef47-4966-be72-dba4d58d9381" providerId="ADAL" clId="{9D949C07-EB1B-4237-8614-8A766A1BCDE3}" dt="2024-04-11T11:26:41.380" v="741" actId="164"/>
          <ac:grpSpMkLst>
            <pc:docMk/>
            <pc:sldMk cId="4149199400" sldId="297"/>
            <ac:grpSpMk id="8" creationId="{E2C4B132-9212-691E-33FC-9EB0898C07A7}"/>
          </ac:grpSpMkLst>
        </pc:grpChg>
        <pc:grpChg chg="add mod">
          <ac:chgData name="Krishna Aryal" userId="7b9ac05b-ef47-4966-be72-dba4d58d9381" providerId="ADAL" clId="{9D949C07-EB1B-4237-8614-8A766A1BCDE3}" dt="2024-04-11T11:20:03.376" v="673" actId="164"/>
          <ac:grpSpMkLst>
            <pc:docMk/>
            <pc:sldMk cId="4149199400" sldId="297"/>
            <ac:grpSpMk id="9" creationId="{AEE595E1-3522-8BF9-0B7A-D4A1436AB03D}"/>
          </ac:grpSpMkLst>
        </pc:grpChg>
        <pc:grpChg chg="add mod">
          <ac:chgData name="Krishna Aryal" userId="7b9ac05b-ef47-4966-be72-dba4d58d9381" providerId="ADAL" clId="{9D949C07-EB1B-4237-8614-8A766A1BCDE3}" dt="2024-04-11T11:20:03.376" v="673" actId="164"/>
          <ac:grpSpMkLst>
            <pc:docMk/>
            <pc:sldMk cId="4149199400" sldId="297"/>
            <ac:grpSpMk id="10" creationId="{E37FAC12-12F6-992F-FAE0-0B9EDDDA87C2}"/>
          </ac:grpSpMkLst>
        </pc:grpChg>
        <pc:grpChg chg="add mod">
          <ac:chgData name="Krishna Aryal" userId="7b9ac05b-ef47-4966-be72-dba4d58d9381" providerId="ADAL" clId="{9D949C07-EB1B-4237-8614-8A766A1BCDE3}" dt="2024-04-11T11:26:14.203" v="738" actId="14100"/>
          <ac:grpSpMkLst>
            <pc:docMk/>
            <pc:sldMk cId="4149199400" sldId="297"/>
            <ac:grpSpMk id="16" creationId="{9FDA2F69-65DB-BD55-1B6F-AA829BE1A011}"/>
          </ac:grpSpMkLst>
        </pc:grpChg>
        <pc:grpChg chg="add mod">
          <ac:chgData name="Krishna Aryal" userId="7b9ac05b-ef47-4966-be72-dba4d58d9381" providerId="ADAL" clId="{9D949C07-EB1B-4237-8614-8A766A1BCDE3}" dt="2024-04-11T11:26:41.380" v="741" actId="164"/>
          <ac:grpSpMkLst>
            <pc:docMk/>
            <pc:sldMk cId="4149199400" sldId="297"/>
            <ac:grpSpMk id="21" creationId="{14466A91-0B53-4828-B0BD-A118D2E81AE6}"/>
          </ac:grpSpMkLst>
        </pc:grpChg>
        <pc:grpChg chg="mod">
          <ac:chgData name="Krishna Aryal" userId="7b9ac05b-ef47-4966-be72-dba4d58d9381" providerId="ADAL" clId="{9D949C07-EB1B-4237-8614-8A766A1BCDE3}" dt="2024-04-11T11:18:18.977" v="649" actId="164"/>
          <ac:grpSpMkLst>
            <pc:docMk/>
            <pc:sldMk cId="4149199400" sldId="297"/>
            <ac:grpSpMk id="243" creationId="{00000000-0000-0000-0000-000000000000}"/>
          </ac:grpSpMkLst>
        </pc:grpChg>
        <pc:grpChg chg="mod">
          <ac:chgData name="Krishna Aryal" userId="7b9ac05b-ef47-4966-be72-dba4d58d9381" providerId="ADAL" clId="{9D949C07-EB1B-4237-8614-8A766A1BCDE3}" dt="2024-04-11T11:18:18.977" v="649" actId="164"/>
          <ac:grpSpMkLst>
            <pc:docMk/>
            <pc:sldMk cId="4149199400" sldId="297"/>
            <ac:grpSpMk id="246" creationId="{00000000-0000-0000-0000-000000000000}"/>
          </ac:grpSpMkLst>
        </pc:grpChg>
        <pc:grpChg chg="mod">
          <ac:chgData name="Krishna Aryal" userId="7b9ac05b-ef47-4966-be72-dba4d58d9381" providerId="ADAL" clId="{9D949C07-EB1B-4237-8614-8A766A1BCDE3}" dt="2024-04-11T11:18:18.977" v="649" actId="164"/>
          <ac:grpSpMkLst>
            <pc:docMk/>
            <pc:sldMk cId="4149199400" sldId="297"/>
            <ac:grpSpMk id="249" creationId="{00000000-0000-0000-0000-000000000000}"/>
          </ac:grpSpMkLst>
        </pc:grpChg>
        <pc:picChg chg="add mod">
          <ac:chgData name="Krishna Aryal" userId="7b9ac05b-ef47-4966-be72-dba4d58d9381" providerId="ADAL" clId="{9D949C07-EB1B-4237-8614-8A766A1BCDE3}" dt="2024-04-11T11:25:25.519" v="724" actId="1076"/>
          <ac:picMkLst>
            <pc:docMk/>
            <pc:sldMk cId="4149199400" sldId="297"/>
            <ac:picMk id="3" creationId="{7075A519-1206-1520-AEC4-21544BDBF703}"/>
          </ac:picMkLst>
        </pc:picChg>
        <pc:picChg chg="add mod">
          <ac:chgData name="Krishna Aryal" userId="7b9ac05b-ef47-4966-be72-dba4d58d9381" providerId="ADAL" clId="{9D949C07-EB1B-4237-8614-8A766A1BCDE3}" dt="2024-04-11T11:26:11.382" v="737" actId="14100"/>
          <ac:picMkLst>
            <pc:docMk/>
            <pc:sldMk cId="4149199400" sldId="297"/>
            <ac:picMk id="15" creationId="{9D33DA62-011A-6D7D-6D47-8F641954B44E}"/>
          </ac:picMkLst>
        </pc:picChg>
      </pc:sldChg>
      <pc:sldChg chg="modSp add mod">
        <pc:chgData name="Krishna Aryal" userId="7b9ac05b-ef47-4966-be72-dba4d58d9381" providerId="ADAL" clId="{9D949C07-EB1B-4237-8614-8A766A1BCDE3}" dt="2024-04-11T11:16:56.392" v="643" actId="207"/>
        <pc:sldMkLst>
          <pc:docMk/>
          <pc:sldMk cId="3840123399" sldId="300"/>
        </pc:sldMkLst>
        <pc:spChg chg="mod">
          <ac:chgData name="Krishna Aryal" userId="7b9ac05b-ef47-4966-be72-dba4d58d9381" providerId="ADAL" clId="{9D949C07-EB1B-4237-8614-8A766A1BCDE3}" dt="2024-04-11T11:16:56.392" v="643" actId="207"/>
          <ac:spMkLst>
            <pc:docMk/>
            <pc:sldMk cId="3840123399" sldId="300"/>
            <ac:spMk id="2" creationId="{108A421C-7F61-4757-834A-49C1F623A4CC}"/>
          </ac:spMkLst>
        </pc:spChg>
      </pc:sldChg>
      <pc:sldChg chg="addSp delSp modSp add mod">
        <pc:chgData name="Krishna Aryal" userId="7b9ac05b-ef47-4966-be72-dba4d58d9381" providerId="ADAL" clId="{9D949C07-EB1B-4237-8614-8A766A1BCDE3}" dt="2024-04-11T21:20:38.342" v="3102" actId="403"/>
        <pc:sldMkLst>
          <pc:docMk/>
          <pc:sldMk cId="1045488901" sldId="755"/>
        </pc:sldMkLst>
        <pc:spChg chg="mod">
          <ac:chgData name="Krishna Aryal" userId="7b9ac05b-ef47-4966-be72-dba4d58d9381" providerId="ADAL" clId="{9D949C07-EB1B-4237-8614-8A766A1BCDE3}" dt="2024-04-11T11:01:07.964" v="277" actId="20577"/>
          <ac:spMkLst>
            <pc:docMk/>
            <pc:sldMk cId="1045488901" sldId="755"/>
            <ac:spMk id="2" creationId="{06C9A20C-BB47-4126-8D82-E62E975075F9}"/>
          </ac:spMkLst>
        </pc:spChg>
        <pc:spChg chg="del">
          <ac:chgData name="Krishna Aryal" userId="7b9ac05b-ef47-4966-be72-dba4d58d9381" providerId="ADAL" clId="{9D949C07-EB1B-4237-8614-8A766A1BCDE3}" dt="2024-04-11T10:59:32.159" v="267" actId="478"/>
          <ac:spMkLst>
            <pc:docMk/>
            <pc:sldMk cId="1045488901" sldId="755"/>
            <ac:spMk id="3" creationId="{8800919C-05D8-6576-4E40-9A6B5AE9458F}"/>
          </ac:spMkLst>
        </pc:spChg>
        <pc:spChg chg="add mod">
          <ac:chgData name="Krishna Aryal" userId="7b9ac05b-ef47-4966-be72-dba4d58d9381" providerId="ADAL" clId="{9D949C07-EB1B-4237-8614-8A766A1BCDE3}" dt="2024-04-11T21:20:38.342" v="3102" actId="403"/>
          <ac:spMkLst>
            <pc:docMk/>
            <pc:sldMk cId="1045488901" sldId="755"/>
            <ac:spMk id="4" creationId="{5CE996B3-929B-C06F-E874-396780A7C806}"/>
          </ac:spMkLst>
        </pc:spChg>
        <pc:spChg chg="del mod">
          <ac:chgData name="Krishna Aryal" userId="7b9ac05b-ef47-4966-be72-dba4d58d9381" providerId="ADAL" clId="{9D949C07-EB1B-4237-8614-8A766A1BCDE3}" dt="2024-04-11T10:59:36.068" v="268" actId="478"/>
          <ac:spMkLst>
            <pc:docMk/>
            <pc:sldMk cId="1045488901" sldId="755"/>
            <ac:spMk id="8" creationId="{6B3579C1-773F-E1F7-2036-6AE8D7CBDB42}"/>
          </ac:spMkLst>
        </pc:spChg>
        <pc:graphicFrameChg chg="mod">
          <ac:chgData name="Krishna Aryal" userId="7b9ac05b-ef47-4966-be72-dba4d58d9381" providerId="ADAL" clId="{9D949C07-EB1B-4237-8614-8A766A1BCDE3}" dt="2024-04-11T11:01:24.691" v="278" actId="14100"/>
          <ac:graphicFrameMkLst>
            <pc:docMk/>
            <pc:sldMk cId="1045488901" sldId="755"/>
            <ac:graphicFrameMk id="6" creationId="{3B24B8D6-4F00-4188-BC5C-93403A8ADBF9}"/>
          </ac:graphicFrameMkLst>
        </pc:graphicFrameChg>
      </pc:sldChg>
      <pc:sldChg chg="delSp modSp add mod">
        <pc:chgData name="Krishna Aryal" userId="7b9ac05b-ef47-4966-be72-dba4d58d9381" providerId="ADAL" clId="{9D949C07-EB1B-4237-8614-8A766A1BCDE3}" dt="2024-04-11T12:10:53.911" v="1195" actId="6549"/>
        <pc:sldMkLst>
          <pc:docMk/>
          <pc:sldMk cId="2204463387" sldId="1022"/>
        </pc:sldMkLst>
        <pc:spChg chg="mod">
          <ac:chgData name="Krishna Aryal" userId="7b9ac05b-ef47-4966-be72-dba4d58d9381" providerId="ADAL" clId="{9D949C07-EB1B-4237-8614-8A766A1BCDE3}" dt="2024-04-11T12:10:53.911" v="1195" actId="6549"/>
          <ac:spMkLst>
            <pc:docMk/>
            <pc:sldMk cId="2204463387" sldId="1022"/>
            <ac:spMk id="2" creationId="{60A43616-E0BA-45ED-9B49-73AAF6E76B98}"/>
          </ac:spMkLst>
        </pc:spChg>
        <pc:spChg chg="del">
          <ac:chgData name="Krishna Aryal" userId="7b9ac05b-ef47-4966-be72-dba4d58d9381" providerId="ADAL" clId="{9D949C07-EB1B-4237-8614-8A766A1BCDE3}" dt="2024-04-11T11:06:00.989" v="349" actId="478"/>
          <ac:spMkLst>
            <pc:docMk/>
            <pc:sldMk cId="2204463387" sldId="1022"/>
            <ac:spMk id="4" creationId="{D5FDC597-A9CD-80D6-2A19-5B9F8CF4287C}"/>
          </ac:spMkLst>
        </pc:spChg>
        <pc:graphicFrameChg chg="mod modGraphic">
          <ac:chgData name="Krishna Aryal" userId="7b9ac05b-ef47-4966-be72-dba4d58d9381" providerId="ADAL" clId="{9D949C07-EB1B-4237-8614-8A766A1BCDE3}" dt="2024-04-11T11:05:51.842" v="348" actId="14100"/>
          <ac:graphicFrameMkLst>
            <pc:docMk/>
            <pc:sldMk cId="2204463387" sldId="1022"/>
            <ac:graphicFrameMk id="6" creationId="{910544A7-135A-45F0-95D0-C16791C50790}"/>
          </ac:graphicFrameMkLst>
        </pc:graphicFrameChg>
      </pc:sldChg>
      <pc:sldChg chg="addSp delSp modSp add mod modAnim">
        <pc:chgData name="Krishna Aryal" userId="7b9ac05b-ef47-4966-be72-dba4d58d9381" providerId="ADAL" clId="{9D949C07-EB1B-4237-8614-8A766A1BCDE3}" dt="2024-04-11T12:04:07.612" v="1089"/>
        <pc:sldMkLst>
          <pc:docMk/>
          <pc:sldMk cId="82489899" sldId="1026"/>
        </pc:sldMkLst>
        <pc:spChg chg="mod">
          <ac:chgData name="Krishna Aryal" userId="7b9ac05b-ef47-4966-be72-dba4d58d9381" providerId="ADAL" clId="{9D949C07-EB1B-4237-8614-8A766A1BCDE3}" dt="2024-04-11T11:34:09.516" v="769" actId="404"/>
          <ac:spMkLst>
            <pc:docMk/>
            <pc:sldMk cId="82489899" sldId="1026"/>
            <ac:spMk id="2" creationId="{442D5111-1A89-4D8F-A6C2-D4DEE198B53A}"/>
          </ac:spMkLst>
        </pc:spChg>
        <pc:spChg chg="add mod">
          <ac:chgData name="Krishna Aryal" userId="7b9ac05b-ef47-4966-be72-dba4d58d9381" providerId="ADAL" clId="{9D949C07-EB1B-4237-8614-8A766A1BCDE3}" dt="2024-04-11T11:34:32.327" v="793" actId="20577"/>
          <ac:spMkLst>
            <pc:docMk/>
            <pc:sldMk cId="82489899" sldId="1026"/>
            <ac:spMk id="3" creationId="{DC4C1BC7-D0BF-3F5A-38D4-2B2E11C53F2D}"/>
          </ac:spMkLst>
        </pc:spChg>
        <pc:spChg chg="mod">
          <ac:chgData name="Krishna Aryal" userId="7b9ac05b-ef47-4966-be72-dba4d58d9381" providerId="ADAL" clId="{9D949C07-EB1B-4237-8614-8A766A1BCDE3}" dt="2024-04-11T11:34:13.822" v="770" actId="1076"/>
          <ac:spMkLst>
            <pc:docMk/>
            <pc:sldMk cId="82489899" sldId="1026"/>
            <ac:spMk id="4" creationId="{723593C7-6837-6462-FA7C-1DF78A87881D}"/>
          </ac:spMkLst>
        </pc:spChg>
        <pc:spChg chg="del">
          <ac:chgData name="Krishna Aryal" userId="7b9ac05b-ef47-4966-be72-dba4d58d9381" providerId="ADAL" clId="{9D949C07-EB1B-4237-8614-8A766A1BCDE3}" dt="2024-04-11T11:28:20.264" v="748" actId="478"/>
          <ac:spMkLst>
            <pc:docMk/>
            <pc:sldMk cId="82489899" sldId="1026"/>
            <ac:spMk id="6" creationId="{207418F2-87BE-552A-A718-1F235E525CBB}"/>
          </ac:spMkLst>
        </pc:spChg>
        <pc:spChg chg="add mod">
          <ac:chgData name="Krishna Aryal" userId="7b9ac05b-ef47-4966-be72-dba4d58d9381" providerId="ADAL" clId="{9D949C07-EB1B-4237-8614-8A766A1BCDE3}" dt="2024-04-11T11:34:53.517" v="794"/>
          <ac:spMkLst>
            <pc:docMk/>
            <pc:sldMk cId="82489899" sldId="1026"/>
            <ac:spMk id="7" creationId="{C468A518-C911-3BD8-7AE3-EEAAC73BCB59}"/>
          </ac:spMkLst>
        </pc:spChg>
        <pc:spChg chg="add mod">
          <ac:chgData name="Krishna Aryal" userId="7b9ac05b-ef47-4966-be72-dba4d58d9381" providerId="ADAL" clId="{9D949C07-EB1B-4237-8614-8A766A1BCDE3}" dt="2024-04-11T12:00:21.803" v="803" actId="1076"/>
          <ac:spMkLst>
            <pc:docMk/>
            <pc:sldMk cId="82489899" sldId="1026"/>
            <ac:spMk id="8" creationId="{116EC9C3-EE00-49CC-2373-5659AD4769AB}"/>
          </ac:spMkLst>
        </pc:spChg>
        <pc:spChg chg="mod">
          <ac:chgData name="Krishna Aryal" userId="7b9ac05b-ef47-4966-be72-dba4d58d9381" providerId="ADAL" clId="{9D949C07-EB1B-4237-8614-8A766A1BCDE3}" dt="2024-04-11T11:35:52.549" v="797"/>
          <ac:spMkLst>
            <pc:docMk/>
            <pc:sldMk cId="82489899" sldId="1026"/>
            <ac:spMk id="12" creationId="{FD0B7F27-4A5F-233C-6CB5-5882B178D126}"/>
          </ac:spMkLst>
        </pc:spChg>
        <pc:spChg chg="mod">
          <ac:chgData name="Krishna Aryal" userId="7b9ac05b-ef47-4966-be72-dba4d58d9381" providerId="ADAL" clId="{9D949C07-EB1B-4237-8614-8A766A1BCDE3}" dt="2024-04-11T12:00:51.058" v="841" actId="20577"/>
          <ac:spMkLst>
            <pc:docMk/>
            <pc:sldMk cId="82489899" sldId="1026"/>
            <ac:spMk id="13" creationId="{572DCCFE-86D8-9C96-3878-BB87CDF6662D}"/>
          </ac:spMkLst>
        </pc:spChg>
        <pc:spChg chg="mod">
          <ac:chgData name="Krishna Aryal" userId="7b9ac05b-ef47-4966-be72-dba4d58d9381" providerId="ADAL" clId="{9D949C07-EB1B-4237-8614-8A766A1BCDE3}" dt="2024-04-11T11:35:52.549" v="797"/>
          <ac:spMkLst>
            <pc:docMk/>
            <pc:sldMk cId="82489899" sldId="1026"/>
            <ac:spMk id="14" creationId="{1FF1908C-146C-712C-E48F-9AFDA312370D}"/>
          </ac:spMkLst>
        </pc:spChg>
        <pc:spChg chg="mod">
          <ac:chgData name="Krishna Aryal" userId="7b9ac05b-ef47-4966-be72-dba4d58d9381" providerId="ADAL" clId="{9D949C07-EB1B-4237-8614-8A766A1BCDE3}" dt="2024-04-11T12:01:43.556" v="939" actId="20577"/>
          <ac:spMkLst>
            <pc:docMk/>
            <pc:sldMk cId="82489899" sldId="1026"/>
            <ac:spMk id="15" creationId="{45931E40-707F-53BB-76F4-78B6323D9CE6}"/>
          </ac:spMkLst>
        </pc:spChg>
        <pc:spChg chg="mod">
          <ac:chgData name="Krishna Aryal" userId="7b9ac05b-ef47-4966-be72-dba4d58d9381" providerId="ADAL" clId="{9D949C07-EB1B-4237-8614-8A766A1BCDE3}" dt="2024-04-11T11:36:19.905" v="799"/>
          <ac:spMkLst>
            <pc:docMk/>
            <pc:sldMk cId="82489899" sldId="1026"/>
            <ac:spMk id="19" creationId="{E3A9A358-6278-6128-1650-92245A7CA92D}"/>
          </ac:spMkLst>
        </pc:spChg>
        <pc:spChg chg="mod">
          <ac:chgData name="Krishna Aryal" userId="7b9ac05b-ef47-4966-be72-dba4d58d9381" providerId="ADAL" clId="{9D949C07-EB1B-4237-8614-8A766A1BCDE3}" dt="2024-04-11T12:02:25.576" v="969" actId="20577"/>
          <ac:spMkLst>
            <pc:docMk/>
            <pc:sldMk cId="82489899" sldId="1026"/>
            <ac:spMk id="20" creationId="{403387E0-02AB-A29F-E562-5AC9EBB56968}"/>
          </ac:spMkLst>
        </pc:spChg>
        <pc:spChg chg="mod">
          <ac:chgData name="Krishna Aryal" userId="7b9ac05b-ef47-4966-be72-dba4d58d9381" providerId="ADAL" clId="{9D949C07-EB1B-4237-8614-8A766A1BCDE3}" dt="2024-04-11T11:36:19.905" v="799"/>
          <ac:spMkLst>
            <pc:docMk/>
            <pc:sldMk cId="82489899" sldId="1026"/>
            <ac:spMk id="21" creationId="{C806DDA7-4DD1-5163-3A66-F14AC53AFE7D}"/>
          </ac:spMkLst>
        </pc:spChg>
        <pc:spChg chg="mod">
          <ac:chgData name="Krishna Aryal" userId="7b9ac05b-ef47-4966-be72-dba4d58d9381" providerId="ADAL" clId="{9D949C07-EB1B-4237-8614-8A766A1BCDE3}" dt="2024-04-11T12:03:12.417" v="1082" actId="14100"/>
          <ac:spMkLst>
            <pc:docMk/>
            <pc:sldMk cId="82489899" sldId="1026"/>
            <ac:spMk id="22" creationId="{A7FD92E5-8D7B-D59D-21AF-D07A648FB629}"/>
          </ac:spMkLst>
        </pc:spChg>
        <pc:grpChg chg="add mod">
          <ac:chgData name="Krishna Aryal" userId="7b9ac05b-ef47-4966-be72-dba4d58d9381" providerId="ADAL" clId="{9D949C07-EB1B-4237-8614-8A766A1BCDE3}" dt="2024-04-11T12:03:58.023" v="1087" actId="164"/>
          <ac:grpSpMkLst>
            <pc:docMk/>
            <pc:sldMk cId="82489899" sldId="1026"/>
            <ac:grpSpMk id="9" creationId="{BFDA97A3-AB44-2F02-496A-6380F5505FAD}"/>
          </ac:grpSpMkLst>
        </pc:grpChg>
        <pc:grpChg chg="mod">
          <ac:chgData name="Krishna Aryal" userId="7b9ac05b-ef47-4966-be72-dba4d58d9381" providerId="ADAL" clId="{9D949C07-EB1B-4237-8614-8A766A1BCDE3}" dt="2024-04-11T11:35:52.549" v="797"/>
          <ac:grpSpMkLst>
            <pc:docMk/>
            <pc:sldMk cId="82489899" sldId="1026"/>
            <ac:grpSpMk id="10" creationId="{88242F3F-61C9-AFC2-95C1-D465D22092F0}"/>
          </ac:grpSpMkLst>
        </pc:grpChg>
        <pc:grpChg chg="mod">
          <ac:chgData name="Krishna Aryal" userId="7b9ac05b-ef47-4966-be72-dba4d58d9381" providerId="ADAL" clId="{9D949C07-EB1B-4237-8614-8A766A1BCDE3}" dt="2024-04-11T11:35:52.549" v="797"/>
          <ac:grpSpMkLst>
            <pc:docMk/>
            <pc:sldMk cId="82489899" sldId="1026"/>
            <ac:grpSpMk id="11" creationId="{669EA1CF-9014-4C84-2D31-E39C2BB3A6E5}"/>
          </ac:grpSpMkLst>
        </pc:grpChg>
        <pc:grpChg chg="add mod">
          <ac:chgData name="Krishna Aryal" userId="7b9ac05b-ef47-4966-be72-dba4d58d9381" providerId="ADAL" clId="{9D949C07-EB1B-4237-8614-8A766A1BCDE3}" dt="2024-04-11T12:03:58.023" v="1087" actId="164"/>
          <ac:grpSpMkLst>
            <pc:docMk/>
            <pc:sldMk cId="82489899" sldId="1026"/>
            <ac:grpSpMk id="16" creationId="{08F9E06B-F9B8-0349-D390-A61BE9F6DC3A}"/>
          </ac:grpSpMkLst>
        </pc:grpChg>
        <pc:grpChg chg="mod">
          <ac:chgData name="Krishna Aryal" userId="7b9ac05b-ef47-4966-be72-dba4d58d9381" providerId="ADAL" clId="{9D949C07-EB1B-4237-8614-8A766A1BCDE3}" dt="2024-04-11T11:36:19.905" v="799"/>
          <ac:grpSpMkLst>
            <pc:docMk/>
            <pc:sldMk cId="82489899" sldId="1026"/>
            <ac:grpSpMk id="17" creationId="{0D83402D-6F7E-3E30-5E90-79E905B02E0E}"/>
          </ac:grpSpMkLst>
        </pc:grpChg>
        <pc:grpChg chg="mod">
          <ac:chgData name="Krishna Aryal" userId="7b9ac05b-ef47-4966-be72-dba4d58d9381" providerId="ADAL" clId="{9D949C07-EB1B-4237-8614-8A766A1BCDE3}" dt="2024-04-11T11:36:19.905" v="799"/>
          <ac:grpSpMkLst>
            <pc:docMk/>
            <pc:sldMk cId="82489899" sldId="1026"/>
            <ac:grpSpMk id="18" creationId="{B4FBFAA3-76DC-0F03-6FBD-81886DA8AED4}"/>
          </ac:grpSpMkLst>
        </pc:grpChg>
        <pc:grpChg chg="add mod">
          <ac:chgData name="Krishna Aryal" userId="7b9ac05b-ef47-4966-be72-dba4d58d9381" providerId="ADAL" clId="{9D949C07-EB1B-4237-8614-8A766A1BCDE3}" dt="2024-04-11T12:03:58.023" v="1087" actId="164"/>
          <ac:grpSpMkLst>
            <pc:docMk/>
            <pc:sldMk cId="82489899" sldId="1026"/>
            <ac:grpSpMk id="23" creationId="{630FD31E-365A-2569-BD7D-98304713F62D}"/>
          </ac:grpSpMkLst>
        </pc:grpChg>
        <pc:graphicFrameChg chg="mod modGraphic">
          <ac:chgData name="Krishna Aryal" userId="7b9ac05b-ef47-4966-be72-dba4d58d9381" providerId="ADAL" clId="{9D949C07-EB1B-4237-8614-8A766A1BCDE3}" dt="2024-04-11T11:33:47.713" v="765" actId="255"/>
          <ac:graphicFrameMkLst>
            <pc:docMk/>
            <pc:sldMk cId="82489899" sldId="1026"/>
            <ac:graphicFrameMk id="5" creationId="{43450144-B4BC-F509-02F2-F6DA7A9D9B58}"/>
          </ac:graphicFrameMkLst>
        </pc:graphicFrameChg>
      </pc:sldChg>
      <pc:sldChg chg="delSp modSp add del mod setBg delDesignElem">
        <pc:chgData name="Krishna Aryal" userId="7b9ac05b-ef47-4966-be72-dba4d58d9381" providerId="ADAL" clId="{9D949C07-EB1B-4237-8614-8A766A1BCDE3}" dt="2024-04-11T12:11:24.406" v="1196" actId="47"/>
        <pc:sldMkLst>
          <pc:docMk/>
          <pc:sldMk cId="2693078626" sldId="1031"/>
        </pc:sldMkLst>
        <pc:spChg chg="mod">
          <ac:chgData name="Krishna Aryal" userId="7b9ac05b-ef47-4966-be72-dba4d58d9381" providerId="ADAL" clId="{9D949C07-EB1B-4237-8614-8A766A1BCDE3}" dt="2024-04-11T11:30:48.613" v="755" actId="13822"/>
          <ac:spMkLst>
            <pc:docMk/>
            <pc:sldMk cId="2693078626" sldId="1031"/>
            <ac:spMk id="2" creationId="{3056B743-D83C-44D7-9AA8-95DDA19C13BC}"/>
          </ac:spMkLst>
        </pc:spChg>
        <pc:spChg chg="del">
          <ac:chgData name="Krishna Aryal" userId="7b9ac05b-ef47-4966-be72-dba4d58d9381" providerId="ADAL" clId="{9D949C07-EB1B-4237-8614-8A766A1BCDE3}" dt="2024-04-11T11:30:29.683" v="754"/>
          <ac:spMkLst>
            <pc:docMk/>
            <pc:sldMk cId="2693078626" sldId="1031"/>
            <ac:spMk id="9" creationId="{B775CD93-9DF2-48CB-9F57-1BCA9A46C7FA}"/>
          </ac:spMkLst>
        </pc:spChg>
        <pc:spChg chg="del">
          <ac:chgData name="Krishna Aryal" userId="7b9ac05b-ef47-4966-be72-dba4d58d9381" providerId="ADAL" clId="{9D949C07-EB1B-4237-8614-8A766A1BCDE3}" dt="2024-04-11T11:30:29.683" v="754"/>
          <ac:spMkLst>
            <pc:docMk/>
            <pc:sldMk cId="2693078626" sldId="1031"/>
            <ac:spMk id="11" creationId="{6166C6D1-23AC-49C4-BA07-238E4E9F8CEB}"/>
          </ac:spMkLst>
        </pc:spChg>
        <pc:spChg chg="del">
          <ac:chgData name="Krishna Aryal" userId="7b9ac05b-ef47-4966-be72-dba4d58d9381" providerId="ADAL" clId="{9D949C07-EB1B-4237-8614-8A766A1BCDE3}" dt="2024-04-11T11:30:29.683" v="754"/>
          <ac:spMkLst>
            <pc:docMk/>
            <pc:sldMk cId="2693078626" sldId="1031"/>
            <ac:spMk id="13" creationId="{1C091803-41C2-48E0-9228-5148460C7479}"/>
          </ac:spMkLst>
        </pc:spChg>
        <pc:graphicFrameChg chg="modGraphic">
          <ac:chgData name="Krishna Aryal" userId="7b9ac05b-ef47-4966-be72-dba4d58d9381" providerId="ADAL" clId="{9D949C07-EB1B-4237-8614-8A766A1BCDE3}" dt="2024-04-11T11:31:06.418" v="756" actId="404"/>
          <ac:graphicFrameMkLst>
            <pc:docMk/>
            <pc:sldMk cId="2693078626" sldId="1031"/>
            <ac:graphicFrameMk id="5" creationId="{4316CB1C-4C5F-ABFB-55A1-75F76C8FFC86}"/>
          </ac:graphicFrameMkLst>
        </pc:graphicFrameChg>
      </pc:sldChg>
      <pc:sldChg chg="addSp modSp mod modNotesTx">
        <pc:chgData name="Krishna Aryal" userId="7b9ac05b-ef47-4966-be72-dba4d58d9381" providerId="ADAL" clId="{9D949C07-EB1B-4237-8614-8A766A1BCDE3}" dt="2024-04-11T21:19:56.910" v="3096" actId="20577"/>
        <pc:sldMkLst>
          <pc:docMk/>
          <pc:sldMk cId="2294714327" sldId="1071"/>
        </pc:sldMkLst>
        <pc:spChg chg="add mod">
          <ac:chgData name="Krishna Aryal" userId="7b9ac05b-ef47-4966-be72-dba4d58d9381" providerId="ADAL" clId="{9D949C07-EB1B-4237-8614-8A766A1BCDE3}" dt="2024-04-11T21:19:12.573" v="3039" actId="1038"/>
          <ac:spMkLst>
            <pc:docMk/>
            <pc:sldMk cId="2294714327" sldId="1071"/>
            <ac:spMk id="13" creationId="{72658DEE-6C43-1777-CDA0-5D6FA07632AB}"/>
          </ac:spMkLst>
        </pc:spChg>
      </pc:sldChg>
      <pc:sldChg chg="addSp modSp mod">
        <pc:chgData name="Krishna Aryal" userId="7b9ac05b-ef47-4966-be72-dba4d58d9381" providerId="ADAL" clId="{9D949C07-EB1B-4237-8614-8A766A1BCDE3}" dt="2024-04-11T10:56:03.300" v="216" actId="1076"/>
        <pc:sldMkLst>
          <pc:docMk/>
          <pc:sldMk cId="2481475473" sldId="1072"/>
        </pc:sldMkLst>
        <pc:spChg chg="mod">
          <ac:chgData name="Krishna Aryal" userId="7b9ac05b-ef47-4966-be72-dba4d58d9381" providerId="ADAL" clId="{9D949C07-EB1B-4237-8614-8A766A1BCDE3}" dt="2024-04-11T10:51:49.549" v="24" actId="1076"/>
          <ac:spMkLst>
            <pc:docMk/>
            <pc:sldMk cId="2481475473" sldId="1072"/>
            <ac:spMk id="7" creationId="{F8745292-53A5-C375-41DF-965BB70F8F9D}"/>
          </ac:spMkLst>
        </pc:spChg>
        <pc:spChg chg="add mod">
          <ac:chgData name="Krishna Aryal" userId="7b9ac05b-ef47-4966-be72-dba4d58d9381" providerId="ADAL" clId="{9D949C07-EB1B-4237-8614-8A766A1BCDE3}" dt="2024-04-11T10:55:59.445" v="215" actId="164"/>
          <ac:spMkLst>
            <pc:docMk/>
            <pc:sldMk cId="2481475473" sldId="1072"/>
            <ac:spMk id="11" creationId="{164C7A74-072C-A080-59DB-9DF11AE81C67}"/>
          </ac:spMkLst>
        </pc:spChg>
        <pc:spChg chg="add mod">
          <ac:chgData name="Krishna Aryal" userId="7b9ac05b-ef47-4966-be72-dba4d58d9381" providerId="ADAL" clId="{9D949C07-EB1B-4237-8614-8A766A1BCDE3}" dt="2024-04-11T10:55:59.445" v="215" actId="164"/>
          <ac:spMkLst>
            <pc:docMk/>
            <pc:sldMk cId="2481475473" sldId="1072"/>
            <ac:spMk id="13" creationId="{54591B3E-6B7D-7061-F595-8002C6B1CC44}"/>
          </ac:spMkLst>
        </pc:spChg>
        <pc:grpChg chg="add mod">
          <ac:chgData name="Krishna Aryal" userId="7b9ac05b-ef47-4966-be72-dba4d58d9381" providerId="ADAL" clId="{9D949C07-EB1B-4237-8614-8A766A1BCDE3}" dt="2024-04-11T10:56:03.300" v="216" actId="1076"/>
          <ac:grpSpMkLst>
            <pc:docMk/>
            <pc:sldMk cId="2481475473" sldId="1072"/>
            <ac:grpSpMk id="17" creationId="{2484BAA0-1F94-8BF8-3092-B32D3C35745A}"/>
          </ac:grpSpMkLst>
        </pc:grpChg>
      </pc:sldChg>
      <pc:sldChg chg="addSp delSp modSp mod delAnim modAnim">
        <pc:chgData name="Krishna Aryal" userId="7b9ac05b-ef47-4966-be72-dba4d58d9381" providerId="ADAL" clId="{9D949C07-EB1B-4237-8614-8A766A1BCDE3}" dt="2024-04-11T21:32:12.952" v="3148"/>
        <pc:sldMkLst>
          <pc:docMk/>
          <pc:sldMk cId="0" sldId="4653"/>
        </pc:sldMkLst>
        <pc:spChg chg="mod">
          <ac:chgData name="Krishna Aryal" userId="7b9ac05b-ef47-4966-be72-dba4d58d9381" providerId="ADAL" clId="{9D949C07-EB1B-4237-8614-8A766A1BCDE3}" dt="2024-04-11T21:29:23.208" v="3122" actId="14100"/>
          <ac:spMkLst>
            <pc:docMk/>
            <pc:sldMk cId="0" sldId="4653"/>
            <ac:spMk id="3" creationId="{BF7E7EC0-4398-AAA6-2397-56A844C5E6B9}"/>
          </ac:spMkLst>
        </pc:spChg>
        <pc:spChg chg="add del mod">
          <ac:chgData name="Krishna Aryal" userId="7b9ac05b-ef47-4966-be72-dba4d58d9381" providerId="ADAL" clId="{9D949C07-EB1B-4237-8614-8A766A1BCDE3}" dt="2024-04-11T21:28:09.380" v="3107" actId="478"/>
          <ac:spMkLst>
            <pc:docMk/>
            <pc:sldMk cId="0" sldId="4653"/>
            <ac:spMk id="5" creationId="{21961255-0CF0-67D3-6F36-2E678648803D}"/>
          </ac:spMkLst>
        </pc:spChg>
        <pc:spChg chg="add del mod">
          <ac:chgData name="Krishna Aryal" userId="7b9ac05b-ef47-4966-be72-dba4d58d9381" providerId="ADAL" clId="{9D949C07-EB1B-4237-8614-8A766A1BCDE3}" dt="2024-04-11T21:28:12.487" v="3108" actId="478"/>
          <ac:spMkLst>
            <pc:docMk/>
            <pc:sldMk cId="0" sldId="4653"/>
            <ac:spMk id="7" creationId="{3926D23B-1AF3-F477-DFC3-AB604A9A0ED7}"/>
          </ac:spMkLst>
        </pc:spChg>
        <pc:spChg chg="add del mod">
          <ac:chgData name="Krishna Aryal" userId="7b9ac05b-ef47-4966-be72-dba4d58d9381" providerId="ADAL" clId="{9D949C07-EB1B-4237-8614-8A766A1BCDE3}" dt="2024-04-11T21:28:15.530" v="3109" actId="478"/>
          <ac:spMkLst>
            <pc:docMk/>
            <pc:sldMk cId="0" sldId="4653"/>
            <ac:spMk id="8" creationId="{57464D91-8667-0D28-CA97-EB20133F6C16}"/>
          </ac:spMkLst>
        </pc:spChg>
        <pc:spChg chg="add del mod">
          <ac:chgData name="Krishna Aryal" userId="7b9ac05b-ef47-4966-be72-dba4d58d9381" providerId="ADAL" clId="{9D949C07-EB1B-4237-8614-8A766A1BCDE3}" dt="2024-04-11T21:28:19.007" v="3110" actId="478"/>
          <ac:spMkLst>
            <pc:docMk/>
            <pc:sldMk cId="0" sldId="4653"/>
            <ac:spMk id="9" creationId="{5892D015-BA02-73E4-ADFF-DA6B1795C8BD}"/>
          </ac:spMkLst>
        </pc:spChg>
        <pc:spChg chg="add del mod">
          <ac:chgData name="Krishna Aryal" userId="7b9ac05b-ef47-4966-be72-dba4d58d9381" providerId="ADAL" clId="{9D949C07-EB1B-4237-8614-8A766A1BCDE3}" dt="2024-04-11T21:28:22.104" v="3111" actId="478"/>
          <ac:spMkLst>
            <pc:docMk/>
            <pc:sldMk cId="0" sldId="4653"/>
            <ac:spMk id="10" creationId="{60DDC242-EB29-5906-2064-9C01935D402A}"/>
          </ac:spMkLst>
        </pc:spChg>
        <pc:spChg chg="add del mod">
          <ac:chgData name="Krishna Aryal" userId="7b9ac05b-ef47-4966-be72-dba4d58d9381" providerId="ADAL" clId="{9D949C07-EB1B-4237-8614-8A766A1BCDE3}" dt="2024-04-11T21:28:24.058" v="3112" actId="478"/>
          <ac:spMkLst>
            <pc:docMk/>
            <pc:sldMk cId="0" sldId="4653"/>
            <ac:spMk id="11" creationId="{2E0D9B87-417D-3188-FD02-80C4088BEBE1}"/>
          </ac:spMkLst>
        </pc:spChg>
        <pc:spChg chg="add mod">
          <ac:chgData name="Krishna Aryal" userId="7b9ac05b-ef47-4966-be72-dba4d58d9381" providerId="ADAL" clId="{9D949C07-EB1B-4237-8614-8A766A1BCDE3}" dt="2024-04-11T21:28:02.057" v="3105"/>
          <ac:spMkLst>
            <pc:docMk/>
            <pc:sldMk cId="0" sldId="4653"/>
            <ac:spMk id="12" creationId="{8FFB9714-A45F-6E7C-7B7C-0B298AEBB4EA}"/>
          </ac:spMkLst>
        </pc:spChg>
        <pc:spChg chg="add mod">
          <ac:chgData name="Krishna Aryal" userId="7b9ac05b-ef47-4966-be72-dba4d58d9381" providerId="ADAL" clId="{9D949C07-EB1B-4237-8614-8A766A1BCDE3}" dt="2024-04-11T21:28:02.057" v="3105"/>
          <ac:spMkLst>
            <pc:docMk/>
            <pc:sldMk cId="0" sldId="4653"/>
            <ac:spMk id="13" creationId="{402496A6-A161-9645-0005-488D15CB48E3}"/>
          </ac:spMkLst>
        </pc:spChg>
        <pc:spChg chg="add mod">
          <ac:chgData name="Krishna Aryal" userId="7b9ac05b-ef47-4966-be72-dba4d58d9381" providerId="ADAL" clId="{9D949C07-EB1B-4237-8614-8A766A1BCDE3}" dt="2024-04-11T21:29:12.251" v="3121" actId="14100"/>
          <ac:spMkLst>
            <pc:docMk/>
            <pc:sldMk cId="0" sldId="4653"/>
            <ac:spMk id="14" creationId="{6E6D1BEB-9A7D-13DC-9234-F339CCF2E0DA}"/>
          </ac:spMkLst>
        </pc:spChg>
        <pc:spChg chg="add mod">
          <ac:chgData name="Krishna Aryal" userId="7b9ac05b-ef47-4966-be72-dba4d58d9381" providerId="ADAL" clId="{9D949C07-EB1B-4237-8614-8A766A1BCDE3}" dt="2024-04-11T21:28:02.057" v="3105"/>
          <ac:spMkLst>
            <pc:docMk/>
            <pc:sldMk cId="0" sldId="4653"/>
            <ac:spMk id="15" creationId="{265E0496-E1E4-75BA-3891-B70122861F6B}"/>
          </ac:spMkLst>
        </pc:spChg>
        <pc:spChg chg="add mod">
          <ac:chgData name="Krishna Aryal" userId="7b9ac05b-ef47-4966-be72-dba4d58d9381" providerId="ADAL" clId="{9D949C07-EB1B-4237-8614-8A766A1BCDE3}" dt="2024-04-11T21:29:05.217" v="3119" actId="14100"/>
          <ac:spMkLst>
            <pc:docMk/>
            <pc:sldMk cId="0" sldId="4653"/>
            <ac:spMk id="16" creationId="{212ED008-5171-3AA4-D58D-D11D068AD56B}"/>
          </ac:spMkLst>
        </pc:spChg>
        <pc:spChg chg="add mod">
          <ac:chgData name="Krishna Aryal" userId="7b9ac05b-ef47-4966-be72-dba4d58d9381" providerId="ADAL" clId="{9D949C07-EB1B-4237-8614-8A766A1BCDE3}" dt="2024-04-11T21:28:02.057" v="3105"/>
          <ac:spMkLst>
            <pc:docMk/>
            <pc:sldMk cId="0" sldId="4653"/>
            <ac:spMk id="17" creationId="{03E585D7-EAE9-E2A5-B6F4-CF58EA5D1A80}"/>
          </ac:spMkLst>
        </pc:spChg>
        <pc:grpChg chg="add mod">
          <ac:chgData name="Krishna Aryal" userId="7b9ac05b-ef47-4966-be72-dba4d58d9381" providerId="ADAL" clId="{9D949C07-EB1B-4237-8614-8A766A1BCDE3}" dt="2024-04-11T21:28:59.379" v="3118" actId="1076"/>
          <ac:grpSpMkLst>
            <pc:docMk/>
            <pc:sldMk cId="0" sldId="4653"/>
            <ac:grpSpMk id="6" creationId="{D8FD2047-F1A4-B6E8-25DE-2FCC6343D20F}"/>
          </ac:grpSpMkLst>
        </pc:grpChg>
        <pc:graphicFrameChg chg="mod">
          <ac:chgData name="Krishna Aryal" userId="7b9ac05b-ef47-4966-be72-dba4d58d9381" providerId="ADAL" clId="{9D949C07-EB1B-4237-8614-8A766A1BCDE3}" dt="2024-04-11T21:28:35.929" v="3114" actId="14100"/>
          <ac:graphicFrameMkLst>
            <pc:docMk/>
            <pc:sldMk cId="0" sldId="4653"/>
            <ac:graphicFrameMk id="4" creationId="{00000000-0000-0000-0000-000000000000}"/>
          </ac:graphicFrameMkLst>
        </pc:graphicFrameChg>
        <pc:picChg chg="del">
          <ac:chgData name="Krishna Aryal" userId="7b9ac05b-ef47-4966-be72-dba4d58d9381" providerId="ADAL" clId="{9D949C07-EB1B-4237-8614-8A766A1BCDE3}" dt="2024-04-11T21:23:38.236" v="3103" actId="478"/>
          <ac:picMkLst>
            <pc:docMk/>
            <pc:sldMk cId="0" sldId="4653"/>
            <ac:picMk id="6" creationId="{8950EA15-1A23-1506-ACF1-3158C6EE5341}"/>
          </ac:picMkLst>
        </pc:picChg>
      </pc:sldChg>
      <pc:sldChg chg="del">
        <pc:chgData name="Krishna Aryal" userId="7b9ac05b-ef47-4966-be72-dba4d58d9381" providerId="ADAL" clId="{9D949C07-EB1B-4237-8614-8A766A1BCDE3}" dt="2024-04-11T12:09:55.965" v="1156" actId="47"/>
        <pc:sldMkLst>
          <pc:docMk/>
          <pc:sldMk cId="2609446856" sldId="4655"/>
        </pc:sldMkLst>
      </pc:sldChg>
      <pc:sldChg chg="modSp">
        <pc:chgData name="Krishna Aryal" userId="7b9ac05b-ef47-4966-be72-dba4d58d9381" providerId="ADAL" clId="{9D949C07-EB1B-4237-8614-8A766A1BCDE3}" dt="2024-04-11T20:51:20.008" v="2742" actId="20577"/>
        <pc:sldMkLst>
          <pc:docMk/>
          <pc:sldMk cId="1617436949" sldId="4662"/>
        </pc:sldMkLst>
        <pc:graphicFrameChg chg="mod">
          <ac:chgData name="Krishna Aryal" userId="7b9ac05b-ef47-4966-be72-dba4d58d9381" providerId="ADAL" clId="{9D949C07-EB1B-4237-8614-8A766A1BCDE3}" dt="2024-04-11T20:51:20.008" v="2742" actId="20577"/>
          <ac:graphicFrameMkLst>
            <pc:docMk/>
            <pc:sldMk cId="1617436949" sldId="4662"/>
            <ac:graphicFrameMk id="5" creationId="{0F652874-3A18-9BFE-0F5D-9FA45D514B38}"/>
          </ac:graphicFrameMkLst>
        </pc:graphicFrameChg>
      </pc:sldChg>
      <pc:sldChg chg="modSp del mod">
        <pc:chgData name="Krishna Aryal" userId="7b9ac05b-ef47-4966-be72-dba4d58d9381" providerId="ADAL" clId="{9D949C07-EB1B-4237-8614-8A766A1BCDE3}" dt="2024-04-11T21:01:57.936" v="2833" actId="47"/>
        <pc:sldMkLst>
          <pc:docMk/>
          <pc:sldMk cId="1977073936" sldId="4664"/>
        </pc:sldMkLst>
        <pc:graphicFrameChg chg="mod modGraphic">
          <ac:chgData name="Krishna Aryal" userId="7b9ac05b-ef47-4966-be72-dba4d58d9381" providerId="ADAL" clId="{9D949C07-EB1B-4237-8614-8A766A1BCDE3}" dt="2024-04-11T20:59:56.188" v="2815" actId="20577"/>
          <ac:graphicFrameMkLst>
            <pc:docMk/>
            <pc:sldMk cId="1977073936" sldId="4664"/>
            <ac:graphicFrameMk id="5" creationId="{0F652874-3A18-9BFE-0F5D-9FA45D514B38}"/>
          </ac:graphicFrameMkLst>
        </pc:graphicFrameChg>
      </pc:sldChg>
      <pc:sldChg chg="modSp mod">
        <pc:chgData name="Krishna Aryal" userId="7b9ac05b-ef47-4966-be72-dba4d58d9381" providerId="ADAL" clId="{9D949C07-EB1B-4237-8614-8A766A1BCDE3}" dt="2024-04-11T11:02:20.787" v="283" actId="1076"/>
        <pc:sldMkLst>
          <pc:docMk/>
          <pc:sldMk cId="3799388129" sldId="4669"/>
        </pc:sldMkLst>
        <pc:spChg chg="mod">
          <ac:chgData name="Krishna Aryal" userId="7b9ac05b-ef47-4966-be72-dba4d58d9381" providerId="ADAL" clId="{9D949C07-EB1B-4237-8614-8A766A1BCDE3}" dt="2024-04-11T11:02:20.787" v="283" actId="1076"/>
          <ac:spMkLst>
            <pc:docMk/>
            <pc:sldMk cId="3799388129" sldId="4669"/>
            <ac:spMk id="11" creationId="{CF7F9A50-E643-D16B-817E-F2E5B0F5B577}"/>
          </ac:spMkLst>
        </pc:spChg>
      </pc:sldChg>
      <pc:sldChg chg="modSp">
        <pc:chgData name="Krishna Aryal" userId="7b9ac05b-ef47-4966-be72-dba4d58d9381" providerId="ADAL" clId="{9D949C07-EB1B-4237-8614-8A766A1BCDE3}" dt="2024-04-11T20:51:51.050" v="2762" actId="20577"/>
        <pc:sldMkLst>
          <pc:docMk/>
          <pc:sldMk cId="1023809956" sldId="4670"/>
        </pc:sldMkLst>
        <pc:graphicFrameChg chg="mod">
          <ac:chgData name="Krishna Aryal" userId="7b9ac05b-ef47-4966-be72-dba4d58d9381" providerId="ADAL" clId="{9D949C07-EB1B-4237-8614-8A766A1BCDE3}" dt="2024-04-11T20:51:51.050" v="2762" actId="20577"/>
          <ac:graphicFrameMkLst>
            <pc:docMk/>
            <pc:sldMk cId="1023809956" sldId="4670"/>
            <ac:graphicFrameMk id="5" creationId="{49051400-A25A-C15B-4596-D14E56ED3784}"/>
          </ac:graphicFrameMkLst>
        </pc:graphicFrameChg>
      </pc:sldChg>
      <pc:sldChg chg="modNotesTx">
        <pc:chgData name="Krishna Aryal" userId="7b9ac05b-ef47-4966-be72-dba4d58d9381" providerId="ADAL" clId="{9D949C07-EB1B-4237-8614-8A766A1BCDE3}" dt="2024-04-11T12:05:56.541" v="1105" actId="20577"/>
        <pc:sldMkLst>
          <pc:docMk/>
          <pc:sldMk cId="4013866328" sldId="4671"/>
        </pc:sldMkLst>
      </pc:sldChg>
      <pc:sldChg chg="modSp">
        <pc:chgData name="Krishna Aryal" userId="7b9ac05b-ef47-4966-be72-dba4d58d9381" providerId="ADAL" clId="{9D949C07-EB1B-4237-8614-8A766A1BCDE3}" dt="2024-04-11T21:12:54.990" v="3005" actId="20577"/>
        <pc:sldMkLst>
          <pc:docMk/>
          <pc:sldMk cId="2748657507" sldId="4672"/>
        </pc:sldMkLst>
        <pc:graphicFrameChg chg="mod">
          <ac:chgData name="Krishna Aryal" userId="7b9ac05b-ef47-4966-be72-dba4d58d9381" providerId="ADAL" clId="{9D949C07-EB1B-4237-8614-8A766A1BCDE3}" dt="2024-04-11T21:12:54.990" v="3005" actId="20577"/>
          <ac:graphicFrameMkLst>
            <pc:docMk/>
            <pc:sldMk cId="2748657507" sldId="4672"/>
            <ac:graphicFrameMk id="5" creationId="{ECA785CB-6669-36F7-6D9A-3204378E4E77}"/>
          </ac:graphicFrameMkLst>
        </pc:graphicFrameChg>
      </pc:sldChg>
      <pc:sldChg chg="addSp modSp add del mod">
        <pc:chgData name="Krishna Aryal" userId="7b9ac05b-ef47-4966-be72-dba4d58d9381" providerId="ADAL" clId="{9D949C07-EB1B-4237-8614-8A766A1BCDE3}" dt="2024-04-11T11:28:00.789" v="747" actId="47"/>
        <pc:sldMkLst>
          <pc:docMk/>
          <pc:sldMk cId="415360778" sldId="4675"/>
        </pc:sldMkLst>
        <pc:spChg chg="mod">
          <ac:chgData name="Krishna Aryal" userId="7b9ac05b-ef47-4966-be72-dba4d58d9381" providerId="ADAL" clId="{9D949C07-EB1B-4237-8614-8A766A1BCDE3}" dt="2024-04-11T11:07:40.668" v="380" actId="404"/>
          <ac:spMkLst>
            <pc:docMk/>
            <pc:sldMk cId="415360778" sldId="4675"/>
            <ac:spMk id="8" creationId="{8F140859-FE33-CFB0-9968-658F71D1B98F}"/>
          </ac:spMkLst>
        </pc:spChg>
        <pc:graphicFrameChg chg="mod">
          <ac:chgData name="Krishna Aryal" userId="7b9ac05b-ef47-4966-be72-dba4d58d9381" providerId="ADAL" clId="{9D949C07-EB1B-4237-8614-8A766A1BCDE3}" dt="2024-04-11T11:13:52.154" v="634" actId="20577"/>
          <ac:graphicFrameMkLst>
            <pc:docMk/>
            <pc:sldMk cId="415360778" sldId="4675"/>
            <ac:graphicFrameMk id="5" creationId="{0F652874-3A18-9BFE-0F5D-9FA45D514B38}"/>
          </ac:graphicFrameMkLst>
        </pc:graphicFrameChg>
        <pc:picChg chg="add mod">
          <ac:chgData name="Krishna Aryal" userId="7b9ac05b-ef47-4966-be72-dba4d58d9381" providerId="ADAL" clId="{9D949C07-EB1B-4237-8614-8A766A1BCDE3}" dt="2024-04-11T11:10:21.252" v="480" actId="1076"/>
          <ac:picMkLst>
            <pc:docMk/>
            <pc:sldMk cId="415360778" sldId="4675"/>
            <ac:picMk id="2" creationId="{3E49165B-A793-1E70-FF06-4037B2C75B90}"/>
          </ac:picMkLst>
        </pc:picChg>
        <pc:picChg chg="add mod">
          <ac:chgData name="Krishna Aryal" userId="7b9ac05b-ef47-4966-be72-dba4d58d9381" providerId="ADAL" clId="{9D949C07-EB1B-4237-8614-8A766A1BCDE3}" dt="2024-04-11T11:10:30.724" v="483" actId="14100"/>
          <ac:picMkLst>
            <pc:docMk/>
            <pc:sldMk cId="415360778" sldId="4675"/>
            <ac:picMk id="3" creationId="{38F471BD-0B1A-7D1F-ADA4-43C83059199D}"/>
          </ac:picMkLst>
        </pc:picChg>
      </pc:sldChg>
      <pc:sldChg chg="modSp new mod">
        <pc:chgData name="Krishna Aryal" userId="7b9ac05b-ef47-4966-be72-dba4d58d9381" providerId="ADAL" clId="{9D949C07-EB1B-4237-8614-8A766A1BCDE3}" dt="2024-04-11T20:40:45.570" v="2549" actId="20577"/>
        <pc:sldMkLst>
          <pc:docMk/>
          <pc:sldMk cId="4207918127" sldId="4675"/>
        </pc:sldMkLst>
        <pc:spChg chg="mod">
          <ac:chgData name="Krishna Aryal" userId="7b9ac05b-ef47-4966-be72-dba4d58d9381" providerId="ADAL" clId="{9D949C07-EB1B-4237-8614-8A766A1BCDE3}" dt="2024-04-11T19:54:23.543" v="1243" actId="13822"/>
          <ac:spMkLst>
            <pc:docMk/>
            <pc:sldMk cId="4207918127" sldId="4675"/>
            <ac:spMk id="2" creationId="{A5539C68-A453-6DDB-6C69-51298E6CE9A6}"/>
          </ac:spMkLst>
        </pc:spChg>
        <pc:spChg chg="mod">
          <ac:chgData name="Krishna Aryal" userId="7b9ac05b-ef47-4966-be72-dba4d58d9381" providerId="ADAL" clId="{9D949C07-EB1B-4237-8614-8A766A1BCDE3}" dt="2024-04-11T20:40:45.570" v="2549" actId="20577"/>
          <ac:spMkLst>
            <pc:docMk/>
            <pc:sldMk cId="4207918127" sldId="4675"/>
            <ac:spMk id="3" creationId="{F1653F0A-4F04-4290-E8D7-D52BFB8F41F6}"/>
          </ac:spMkLst>
        </pc:spChg>
      </pc:sldChg>
      <pc:sldChg chg="addSp delSp modSp add mod modAnim">
        <pc:chgData name="Krishna Aryal" userId="7b9ac05b-ef47-4966-be72-dba4d58d9381" providerId="ADAL" clId="{9D949C07-EB1B-4237-8614-8A766A1BCDE3}" dt="2024-04-11T21:34:12.425" v="3154" actId="404"/>
        <pc:sldMkLst>
          <pc:docMk/>
          <pc:sldMk cId="11740028" sldId="4676"/>
        </pc:sldMkLst>
        <pc:spChg chg="mod">
          <ac:chgData name="Krishna Aryal" userId="7b9ac05b-ef47-4966-be72-dba4d58d9381" providerId="ADAL" clId="{9D949C07-EB1B-4237-8614-8A766A1BCDE3}" dt="2024-04-11T21:34:12.425" v="3154" actId="404"/>
          <ac:spMkLst>
            <pc:docMk/>
            <pc:sldMk cId="11740028" sldId="4676"/>
            <ac:spMk id="2" creationId="{A5539C68-A453-6DDB-6C69-51298E6CE9A6}"/>
          </ac:spMkLst>
        </pc:spChg>
        <pc:spChg chg="mod">
          <ac:chgData name="Krishna Aryal" userId="7b9ac05b-ef47-4966-be72-dba4d58d9381" providerId="ADAL" clId="{9D949C07-EB1B-4237-8614-8A766A1BCDE3}" dt="2024-04-11T20:46:28.664" v="2655" actId="1076"/>
          <ac:spMkLst>
            <pc:docMk/>
            <pc:sldMk cId="11740028" sldId="4676"/>
            <ac:spMk id="3" creationId="{F1653F0A-4F04-4290-E8D7-D52BFB8F41F6}"/>
          </ac:spMkLst>
        </pc:spChg>
        <pc:spChg chg="add del mod">
          <ac:chgData name="Krishna Aryal" userId="7b9ac05b-ef47-4966-be72-dba4d58d9381" providerId="ADAL" clId="{9D949C07-EB1B-4237-8614-8A766A1BCDE3}" dt="2024-04-11T20:46:31.054" v="2656" actId="478"/>
          <ac:spMkLst>
            <pc:docMk/>
            <pc:sldMk cId="11740028" sldId="4676"/>
            <ac:spMk id="6" creationId="{AD75093C-E1F2-90AB-818E-B439D94D9899}"/>
          </ac:spMkLst>
        </pc:spChg>
        <pc:spChg chg="add del mod">
          <ac:chgData name="Krishna Aryal" userId="7b9ac05b-ef47-4966-be72-dba4d58d9381" providerId="ADAL" clId="{9D949C07-EB1B-4237-8614-8A766A1BCDE3}" dt="2024-04-11T20:41:40.429" v="2550" actId="478"/>
          <ac:spMkLst>
            <pc:docMk/>
            <pc:sldMk cId="11740028" sldId="4676"/>
            <ac:spMk id="7" creationId="{5C80468D-9349-5023-BFC7-C57ED301F926}"/>
          </ac:spMkLst>
        </pc:spChg>
        <pc:spChg chg="mod">
          <ac:chgData name="Krishna Aryal" userId="7b9ac05b-ef47-4966-be72-dba4d58d9381" providerId="ADAL" clId="{9D949C07-EB1B-4237-8614-8A766A1BCDE3}" dt="2024-04-11T20:46:07.899" v="2653" actId="404"/>
          <ac:spMkLst>
            <pc:docMk/>
            <pc:sldMk cId="11740028" sldId="4676"/>
            <ac:spMk id="15" creationId="{53DDD011-8A30-33C0-F9C7-55321BB75FC4}"/>
          </ac:spMkLst>
        </pc:spChg>
        <pc:spChg chg="del mod">
          <ac:chgData name="Krishna Aryal" userId="7b9ac05b-ef47-4966-be72-dba4d58d9381" providerId="ADAL" clId="{9D949C07-EB1B-4237-8614-8A766A1BCDE3}" dt="2024-04-11T20:43:47.647" v="2568" actId="478"/>
          <ac:spMkLst>
            <pc:docMk/>
            <pc:sldMk cId="11740028" sldId="4676"/>
            <ac:spMk id="16" creationId="{142E29E1-347D-6364-9CC9-3F686AF4FBE3}"/>
          </ac:spMkLst>
        </pc:spChg>
        <pc:spChg chg="mod">
          <ac:chgData name="Krishna Aryal" userId="7b9ac05b-ef47-4966-be72-dba4d58d9381" providerId="ADAL" clId="{9D949C07-EB1B-4237-8614-8A766A1BCDE3}" dt="2024-04-11T20:45:59.893" v="2650" actId="404"/>
          <ac:spMkLst>
            <pc:docMk/>
            <pc:sldMk cId="11740028" sldId="4676"/>
            <ac:spMk id="17" creationId="{AA00A896-FB73-F2D5-7B26-4BFF92DD3AE4}"/>
          </ac:spMkLst>
        </pc:spChg>
        <pc:spChg chg="del mod">
          <ac:chgData name="Krishna Aryal" userId="7b9ac05b-ef47-4966-be72-dba4d58d9381" providerId="ADAL" clId="{9D949C07-EB1B-4237-8614-8A766A1BCDE3}" dt="2024-04-11T20:43:43.383" v="2567" actId="478"/>
          <ac:spMkLst>
            <pc:docMk/>
            <pc:sldMk cId="11740028" sldId="4676"/>
            <ac:spMk id="18" creationId="{A75A8B4A-BE17-558E-7CFF-4BEC3525D688}"/>
          </ac:spMkLst>
        </pc:spChg>
        <pc:spChg chg="mod">
          <ac:chgData name="Krishna Aryal" userId="7b9ac05b-ef47-4966-be72-dba4d58d9381" providerId="ADAL" clId="{9D949C07-EB1B-4237-8614-8A766A1BCDE3}" dt="2024-04-11T20:43:52.906" v="2569" actId="165"/>
          <ac:spMkLst>
            <pc:docMk/>
            <pc:sldMk cId="11740028" sldId="4676"/>
            <ac:spMk id="21" creationId="{4FF3CF0A-BA0D-5132-2727-88411339679E}"/>
          </ac:spMkLst>
        </pc:spChg>
        <pc:spChg chg="mod">
          <ac:chgData name="Krishna Aryal" userId="7b9ac05b-ef47-4966-be72-dba4d58d9381" providerId="ADAL" clId="{9D949C07-EB1B-4237-8614-8A766A1BCDE3}" dt="2024-04-11T20:43:52.906" v="2569" actId="165"/>
          <ac:spMkLst>
            <pc:docMk/>
            <pc:sldMk cId="11740028" sldId="4676"/>
            <ac:spMk id="22" creationId="{E693BA50-1CEC-17E8-8AB3-2F634109096D}"/>
          </ac:spMkLst>
        </pc:spChg>
        <pc:spChg chg="mod">
          <ac:chgData name="Krishna Aryal" userId="7b9ac05b-ef47-4966-be72-dba4d58d9381" providerId="ADAL" clId="{9D949C07-EB1B-4237-8614-8A766A1BCDE3}" dt="2024-04-11T20:43:52.906" v="2569" actId="165"/>
          <ac:spMkLst>
            <pc:docMk/>
            <pc:sldMk cId="11740028" sldId="4676"/>
            <ac:spMk id="23" creationId="{9C80B2EB-784B-4F2F-917B-8234400F3185}"/>
          </ac:spMkLst>
        </pc:spChg>
        <pc:spChg chg="mod">
          <ac:chgData name="Krishna Aryal" userId="7b9ac05b-ef47-4966-be72-dba4d58d9381" providerId="ADAL" clId="{9D949C07-EB1B-4237-8614-8A766A1BCDE3}" dt="2024-04-11T20:43:52.906" v="2569" actId="165"/>
          <ac:spMkLst>
            <pc:docMk/>
            <pc:sldMk cId="11740028" sldId="4676"/>
            <ac:spMk id="24" creationId="{CE1D6863-BADD-ECE7-E74E-3BF3B9D3C8FC}"/>
          </ac:spMkLst>
        </pc:spChg>
        <pc:grpChg chg="add del mod">
          <ac:chgData name="Krishna Aryal" userId="7b9ac05b-ef47-4966-be72-dba4d58d9381" providerId="ADAL" clId="{9D949C07-EB1B-4237-8614-8A766A1BCDE3}" dt="2024-04-11T20:43:52.906" v="2569" actId="165"/>
          <ac:grpSpMkLst>
            <pc:docMk/>
            <pc:sldMk cId="11740028" sldId="4676"/>
            <ac:grpSpMk id="10" creationId="{513F4FFB-6908-B378-5A85-6C8BB7B57F57}"/>
          </ac:grpSpMkLst>
        </pc:grpChg>
        <pc:grpChg chg="del mod topLvl">
          <ac:chgData name="Krishna Aryal" userId="7b9ac05b-ef47-4966-be72-dba4d58d9381" providerId="ADAL" clId="{9D949C07-EB1B-4237-8614-8A766A1BCDE3}" dt="2024-04-11T20:43:57.292" v="2570" actId="478"/>
          <ac:grpSpMkLst>
            <pc:docMk/>
            <pc:sldMk cId="11740028" sldId="4676"/>
            <ac:grpSpMk id="11" creationId="{4B15C269-C999-E443-8589-8D8D7637796D}"/>
          </ac:grpSpMkLst>
        </pc:grpChg>
        <pc:grpChg chg="mod topLvl">
          <ac:chgData name="Krishna Aryal" userId="7b9ac05b-ef47-4966-be72-dba4d58d9381" providerId="ADAL" clId="{9D949C07-EB1B-4237-8614-8A766A1BCDE3}" dt="2024-04-11T20:45:40.966" v="2639" actId="14100"/>
          <ac:grpSpMkLst>
            <pc:docMk/>
            <pc:sldMk cId="11740028" sldId="4676"/>
            <ac:grpSpMk id="12" creationId="{6041859F-D4B7-3465-9A3B-F3535B52B823}"/>
          </ac:grpSpMkLst>
        </pc:grpChg>
        <pc:grpChg chg="del mod">
          <ac:chgData name="Krishna Aryal" userId="7b9ac05b-ef47-4966-be72-dba4d58d9381" providerId="ADAL" clId="{9D949C07-EB1B-4237-8614-8A766A1BCDE3}" dt="2024-04-11T20:43:43.383" v="2567" actId="478"/>
          <ac:grpSpMkLst>
            <pc:docMk/>
            <pc:sldMk cId="11740028" sldId="4676"/>
            <ac:grpSpMk id="13" creationId="{8F831881-1391-6EBE-4814-43831957F001}"/>
          </ac:grpSpMkLst>
        </pc:grpChg>
        <pc:grpChg chg="del mod">
          <ac:chgData name="Krishna Aryal" userId="7b9ac05b-ef47-4966-be72-dba4d58d9381" providerId="ADAL" clId="{9D949C07-EB1B-4237-8614-8A766A1BCDE3}" dt="2024-04-11T20:43:47.647" v="2568" actId="478"/>
          <ac:grpSpMkLst>
            <pc:docMk/>
            <pc:sldMk cId="11740028" sldId="4676"/>
            <ac:grpSpMk id="14" creationId="{8CCAAF75-ACF2-E170-9F1F-9C38F98915DB}"/>
          </ac:grpSpMkLst>
        </pc:grpChg>
        <pc:grpChg chg="mod">
          <ac:chgData name="Krishna Aryal" userId="7b9ac05b-ef47-4966-be72-dba4d58d9381" providerId="ADAL" clId="{9D949C07-EB1B-4237-8614-8A766A1BCDE3}" dt="2024-04-11T20:43:52.906" v="2569" actId="165"/>
          <ac:grpSpMkLst>
            <pc:docMk/>
            <pc:sldMk cId="11740028" sldId="4676"/>
            <ac:grpSpMk id="19" creationId="{4698284E-B2E4-7C16-FB2D-EB295E9EEE8D}"/>
          </ac:grpSpMkLst>
        </pc:grpChg>
        <pc:grpChg chg="mod">
          <ac:chgData name="Krishna Aryal" userId="7b9ac05b-ef47-4966-be72-dba4d58d9381" providerId="ADAL" clId="{9D949C07-EB1B-4237-8614-8A766A1BCDE3}" dt="2024-04-11T20:43:52.906" v="2569" actId="165"/>
          <ac:grpSpMkLst>
            <pc:docMk/>
            <pc:sldMk cId="11740028" sldId="4676"/>
            <ac:grpSpMk id="20" creationId="{1FDCB517-B9DB-C0FF-005A-8054F234DA5E}"/>
          </ac:grpSpMkLst>
        </pc:grpChg>
        <pc:picChg chg="add mod">
          <ac:chgData name="Krishna Aryal" userId="7b9ac05b-ef47-4966-be72-dba4d58d9381" providerId="ADAL" clId="{9D949C07-EB1B-4237-8614-8A766A1BCDE3}" dt="2024-04-11T20:46:39.333" v="2658" actId="14100"/>
          <ac:picMkLst>
            <pc:docMk/>
            <pc:sldMk cId="11740028" sldId="4676"/>
            <ac:picMk id="9" creationId="{DC991F92-1C2D-6DFF-4B6D-B3DC55C8C707}"/>
          </ac:picMkLst>
        </pc:picChg>
      </pc:sldChg>
      <pc:sldChg chg="modSp add mod">
        <pc:chgData name="Krishna Aryal" userId="7b9ac05b-ef47-4966-be72-dba4d58d9381" providerId="ADAL" clId="{9D949C07-EB1B-4237-8614-8A766A1BCDE3}" dt="2024-04-11T21:10:37.251" v="3002" actId="20577"/>
        <pc:sldMkLst>
          <pc:docMk/>
          <pc:sldMk cId="4102919114" sldId="4677"/>
        </pc:sldMkLst>
        <pc:graphicFrameChg chg="mod modGraphic">
          <ac:chgData name="Krishna Aryal" userId="7b9ac05b-ef47-4966-be72-dba4d58d9381" providerId="ADAL" clId="{9D949C07-EB1B-4237-8614-8A766A1BCDE3}" dt="2024-04-11T21:10:37.251" v="3002" actId="20577"/>
          <ac:graphicFrameMkLst>
            <pc:docMk/>
            <pc:sldMk cId="4102919114" sldId="4677"/>
            <ac:graphicFrameMk id="5" creationId="{0F652874-3A18-9BFE-0F5D-9FA45D514B38}"/>
          </ac:graphicFrameMkLst>
        </pc:graphicFrameChg>
      </pc:sldChg>
      <pc:sldChg chg="addSp delSp modSp new mod">
        <pc:chgData name="Krishna Aryal" userId="7b9ac05b-ef47-4966-be72-dba4d58d9381" providerId="ADAL" clId="{9D949C07-EB1B-4237-8614-8A766A1BCDE3}" dt="2024-04-11T21:01:50.993" v="2832" actId="13822"/>
        <pc:sldMkLst>
          <pc:docMk/>
          <pc:sldMk cId="2951987669" sldId="4678"/>
        </pc:sldMkLst>
        <pc:spChg chg="del">
          <ac:chgData name="Krishna Aryal" userId="7b9ac05b-ef47-4966-be72-dba4d58d9381" providerId="ADAL" clId="{9D949C07-EB1B-4237-8614-8A766A1BCDE3}" dt="2024-04-11T21:01:24.379" v="2828" actId="478"/>
          <ac:spMkLst>
            <pc:docMk/>
            <pc:sldMk cId="2951987669" sldId="4678"/>
            <ac:spMk id="2" creationId="{18AFA9BC-E927-B2FC-7D61-EAD6597B1247}"/>
          </ac:spMkLst>
        </pc:spChg>
        <pc:spChg chg="mod">
          <ac:chgData name="Krishna Aryal" userId="7b9ac05b-ef47-4966-be72-dba4d58d9381" providerId="ADAL" clId="{9D949C07-EB1B-4237-8614-8A766A1BCDE3}" dt="2024-04-11T21:01:50.993" v="2832" actId="13822"/>
          <ac:spMkLst>
            <pc:docMk/>
            <pc:sldMk cId="2951987669" sldId="4678"/>
            <ac:spMk id="3" creationId="{7BB4AB0E-385A-0EEC-9CCD-3F492F2B63FE}"/>
          </ac:spMkLst>
        </pc:spChg>
        <pc:spChg chg="add mod">
          <ac:chgData name="Krishna Aryal" userId="7b9ac05b-ef47-4966-be72-dba4d58d9381" providerId="ADAL" clId="{9D949C07-EB1B-4237-8614-8A766A1BCDE3}" dt="2024-04-11T21:01:25.414" v="2829"/>
          <ac:spMkLst>
            <pc:docMk/>
            <pc:sldMk cId="2951987669" sldId="4678"/>
            <ac:spMk id="5" creationId="{D583B676-838B-0AA3-5FBE-16F846A4E98E}"/>
          </ac:spMkLst>
        </pc:spChg>
        <pc:spChg chg="add mod">
          <ac:chgData name="Krishna Aryal" userId="7b9ac05b-ef47-4966-be72-dba4d58d9381" providerId="ADAL" clId="{9D949C07-EB1B-4237-8614-8A766A1BCDE3}" dt="2024-04-11T21:01:39.461" v="2830"/>
          <ac:spMkLst>
            <pc:docMk/>
            <pc:sldMk cId="2951987669" sldId="4678"/>
            <ac:spMk id="7" creationId="{1D7B992B-42F4-F48B-7992-60B13B3CC4E0}"/>
          </ac:spMkLst>
        </pc:spChg>
        <pc:spChg chg="add mod">
          <ac:chgData name="Krishna Aryal" userId="7b9ac05b-ef47-4966-be72-dba4d58d9381" providerId="ADAL" clId="{9D949C07-EB1B-4237-8614-8A766A1BCDE3}" dt="2024-04-11T21:01:39.461" v="2830"/>
          <ac:spMkLst>
            <pc:docMk/>
            <pc:sldMk cId="2951987669" sldId="4678"/>
            <ac:spMk id="8" creationId="{59285F2D-169B-0DA0-BE17-1967165A2D38}"/>
          </ac:spMkLst>
        </pc:spChg>
        <pc:grpChg chg="add mod">
          <ac:chgData name="Krishna Aryal" userId="7b9ac05b-ef47-4966-be72-dba4d58d9381" providerId="ADAL" clId="{9D949C07-EB1B-4237-8614-8A766A1BCDE3}" dt="2024-04-11T21:01:43.739" v="2831" actId="1076"/>
          <ac:grpSpMkLst>
            <pc:docMk/>
            <pc:sldMk cId="2951987669" sldId="4678"/>
            <ac:grpSpMk id="6" creationId="{E30628AC-C857-6495-37B7-5BC13A9679F5}"/>
          </ac:grpSpMkLst>
        </pc:grpChg>
      </pc:sldChg>
      <pc:sldChg chg="modSp add mod">
        <pc:chgData name="Krishna Aryal" userId="7b9ac05b-ef47-4966-be72-dba4d58d9381" providerId="ADAL" clId="{9D949C07-EB1B-4237-8614-8A766A1BCDE3}" dt="2024-04-11T21:07:16.440" v="2984" actId="20577"/>
        <pc:sldMkLst>
          <pc:docMk/>
          <pc:sldMk cId="3784177598" sldId="4679"/>
        </pc:sldMkLst>
        <pc:spChg chg="mod">
          <ac:chgData name="Krishna Aryal" userId="7b9ac05b-ef47-4966-be72-dba4d58d9381" providerId="ADAL" clId="{9D949C07-EB1B-4237-8614-8A766A1BCDE3}" dt="2024-04-11T21:03:44.071" v="2889" actId="27636"/>
          <ac:spMkLst>
            <pc:docMk/>
            <pc:sldMk cId="3784177598" sldId="4679"/>
            <ac:spMk id="8" creationId="{8F140859-FE33-CFB0-9968-658F71D1B98F}"/>
          </ac:spMkLst>
        </pc:spChg>
        <pc:graphicFrameChg chg="mod">
          <ac:chgData name="Krishna Aryal" userId="7b9ac05b-ef47-4966-be72-dba4d58d9381" providerId="ADAL" clId="{9D949C07-EB1B-4237-8614-8A766A1BCDE3}" dt="2024-04-11T21:07:16.440" v="2984" actId="20577"/>
          <ac:graphicFrameMkLst>
            <pc:docMk/>
            <pc:sldMk cId="3784177598" sldId="4679"/>
            <ac:graphicFrameMk id="5" creationId="{0F652874-3A18-9BFE-0F5D-9FA45D514B38}"/>
          </ac:graphicFrameMkLst>
        </pc:graphicFrameChg>
      </pc:sldChg>
    </pc:docChg>
  </pc:docChgLst>
  <pc:docChgLst>
    <pc:chgData name="Krishna Aryal" userId="7b9ac05b-ef47-4966-be72-dba4d58d9381" providerId="ADAL" clId="{2CE5D705-EDF3-4608-BBE3-924E68314FE3}"/>
    <pc:docChg chg="undo redo custSel addSld delSld modSld sldOrd">
      <pc:chgData name="Krishna Aryal" userId="7b9ac05b-ef47-4966-be72-dba4d58d9381" providerId="ADAL" clId="{2CE5D705-EDF3-4608-BBE3-924E68314FE3}" dt="2024-04-10T18:44:33.063" v="9628"/>
      <pc:docMkLst>
        <pc:docMk/>
      </pc:docMkLst>
      <pc:sldChg chg="modSp mod">
        <pc:chgData name="Krishna Aryal" userId="7b9ac05b-ef47-4966-be72-dba4d58d9381" providerId="ADAL" clId="{2CE5D705-EDF3-4608-BBE3-924E68314FE3}" dt="2024-04-09T14:57:47.826" v="1148" actId="13822"/>
        <pc:sldMkLst>
          <pc:docMk/>
          <pc:sldMk cId="2024086004" sldId="257"/>
        </pc:sldMkLst>
        <pc:spChg chg="mod">
          <ac:chgData name="Krishna Aryal" userId="7b9ac05b-ef47-4966-be72-dba4d58d9381" providerId="ADAL" clId="{2CE5D705-EDF3-4608-BBE3-924E68314FE3}" dt="2024-04-09T14:57:47.826" v="1148" actId="13822"/>
          <ac:spMkLst>
            <pc:docMk/>
            <pc:sldMk cId="2024086004" sldId="257"/>
            <ac:spMk id="2" creationId="{00000000-0000-0000-0000-000000000000}"/>
          </ac:spMkLst>
        </pc:spChg>
        <pc:spChg chg="mod">
          <ac:chgData name="Krishna Aryal" userId="7b9ac05b-ef47-4966-be72-dba4d58d9381" providerId="ADAL" clId="{2CE5D705-EDF3-4608-BBE3-924E68314FE3}" dt="2024-04-09T14:57:37.129" v="1147" actId="13822"/>
          <ac:spMkLst>
            <pc:docMk/>
            <pc:sldMk cId="2024086004" sldId="257"/>
            <ac:spMk id="3" creationId="{00000000-0000-0000-0000-000000000000}"/>
          </ac:spMkLst>
        </pc:spChg>
        <pc:spChg chg="mod">
          <ac:chgData name="Krishna Aryal" userId="7b9ac05b-ef47-4966-be72-dba4d58d9381" providerId="ADAL" clId="{2CE5D705-EDF3-4608-BBE3-924E68314FE3}" dt="2024-04-09T14:57:08.141" v="1144" actId="13822"/>
          <ac:spMkLst>
            <pc:docMk/>
            <pc:sldMk cId="2024086004" sldId="257"/>
            <ac:spMk id="5" creationId="{00000000-0000-0000-0000-000000000000}"/>
          </ac:spMkLst>
        </pc:spChg>
      </pc:sldChg>
      <pc:sldChg chg="del">
        <pc:chgData name="Krishna Aryal" userId="7b9ac05b-ef47-4966-be72-dba4d58d9381" providerId="ADAL" clId="{2CE5D705-EDF3-4608-BBE3-924E68314FE3}" dt="2024-04-09T15:16:38.289" v="1204" actId="47"/>
        <pc:sldMkLst>
          <pc:docMk/>
          <pc:sldMk cId="4131162928" sldId="258"/>
        </pc:sldMkLst>
      </pc:sldChg>
      <pc:sldChg chg="del">
        <pc:chgData name="Krishna Aryal" userId="7b9ac05b-ef47-4966-be72-dba4d58d9381" providerId="ADAL" clId="{2CE5D705-EDF3-4608-BBE3-924E68314FE3}" dt="2024-04-09T15:18:59.968" v="1228" actId="47"/>
        <pc:sldMkLst>
          <pc:docMk/>
          <pc:sldMk cId="0" sldId="259"/>
        </pc:sldMkLst>
      </pc:sldChg>
      <pc:sldChg chg="del">
        <pc:chgData name="Krishna Aryal" userId="7b9ac05b-ef47-4966-be72-dba4d58d9381" providerId="ADAL" clId="{2CE5D705-EDF3-4608-BBE3-924E68314FE3}" dt="2024-04-10T14:03:05.386" v="3942" actId="47"/>
        <pc:sldMkLst>
          <pc:docMk/>
          <pc:sldMk cId="1867132201" sldId="275"/>
        </pc:sldMkLst>
      </pc:sldChg>
      <pc:sldChg chg="del">
        <pc:chgData name="Krishna Aryal" userId="7b9ac05b-ef47-4966-be72-dba4d58d9381" providerId="ADAL" clId="{2CE5D705-EDF3-4608-BBE3-924E68314FE3}" dt="2024-04-09T15:19:10.394" v="1229" actId="47"/>
        <pc:sldMkLst>
          <pc:docMk/>
          <pc:sldMk cId="0" sldId="280"/>
        </pc:sldMkLst>
      </pc:sldChg>
      <pc:sldChg chg="del">
        <pc:chgData name="Krishna Aryal" userId="7b9ac05b-ef47-4966-be72-dba4d58d9381" providerId="ADAL" clId="{2CE5D705-EDF3-4608-BBE3-924E68314FE3}" dt="2024-04-10T14:03:06.057" v="3943" actId="47"/>
        <pc:sldMkLst>
          <pc:docMk/>
          <pc:sldMk cId="0" sldId="282"/>
        </pc:sldMkLst>
      </pc:sldChg>
      <pc:sldChg chg="del">
        <pc:chgData name="Krishna Aryal" userId="7b9ac05b-ef47-4966-be72-dba4d58d9381" providerId="ADAL" clId="{2CE5D705-EDF3-4608-BBE3-924E68314FE3}" dt="2024-04-10T14:03:07.519" v="3944" actId="47"/>
        <pc:sldMkLst>
          <pc:docMk/>
          <pc:sldMk cId="0" sldId="283"/>
        </pc:sldMkLst>
      </pc:sldChg>
      <pc:sldChg chg="del">
        <pc:chgData name="Krishna Aryal" userId="7b9ac05b-ef47-4966-be72-dba4d58d9381" providerId="ADAL" clId="{2CE5D705-EDF3-4608-BBE3-924E68314FE3}" dt="2024-04-09T15:19:20.330" v="1231" actId="47"/>
        <pc:sldMkLst>
          <pc:docMk/>
          <pc:sldMk cId="0" sldId="285"/>
        </pc:sldMkLst>
      </pc:sldChg>
      <pc:sldChg chg="del">
        <pc:chgData name="Krishna Aryal" userId="7b9ac05b-ef47-4966-be72-dba4d58d9381" providerId="ADAL" clId="{2CE5D705-EDF3-4608-BBE3-924E68314FE3}" dt="2024-04-09T15:19:22.592" v="1232" actId="47"/>
        <pc:sldMkLst>
          <pc:docMk/>
          <pc:sldMk cId="0" sldId="286"/>
        </pc:sldMkLst>
      </pc:sldChg>
      <pc:sldChg chg="del">
        <pc:chgData name="Krishna Aryal" userId="7b9ac05b-ef47-4966-be72-dba4d58d9381" providerId="ADAL" clId="{2CE5D705-EDF3-4608-BBE3-924E68314FE3}" dt="2024-04-09T15:19:23.272" v="1233" actId="47"/>
        <pc:sldMkLst>
          <pc:docMk/>
          <pc:sldMk cId="0" sldId="289"/>
        </pc:sldMkLst>
      </pc:sldChg>
      <pc:sldChg chg="del">
        <pc:chgData name="Krishna Aryal" userId="7b9ac05b-ef47-4966-be72-dba4d58d9381" providerId="ADAL" clId="{2CE5D705-EDF3-4608-BBE3-924E68314FE3}" dt="2024-04-09T15:19:24.176" v="1234" actId="47"/>
        <pc:sldMkLst>
          <pc:docMk/>
          <pc:sldMk cId="0" sldId="290"/>
        </pc:sldMkLst>
      </pc:sldChg>
      <pc:sldChg chg="del">
        <pc:chgData name="Krishna Aryal" userId="7b9ac05b-ef47-4966-be72-dba4d58d9381" providerId="ADAL" clId="{2CE5D705-EDF3-4608-BBE3-924E68314FE3}" dt="2024-04-09T15:19:26.260" v="1236" actId="47"/>
        <pc:sldMkLst>
          <pc:docMk/>
          <pc:sldMk cId="0" sldId="291"/>
        </pc:sldMkLst>
      </pc:sldChg>
      <pc:sldChg chg="del">
        <pc:chgData name="Krishna Aryal" userId="7b9ac05b-ef47-4966-be72-dba4d58d9381" providerId="ADAL" clId="{2CE5D705-EDF3-4608-BBE3-924E68314FE3}" dt="2024-04-09T15:19:25.427" v="1235" actId="47"/>
        <pc:sldMkLst>
          <pc:docMk/>
          <pc:sldMk cId="0" sldId="292"/>
        </pc:sldMkLst>
      </pc:sldChg>
      <pc:sldChg chg="del">
        <pc:chgData name="Krishna Aryal" userId="7b9ac05b-ef47-4966-be72-dba4d58d9381" providerId="ADAL" clId="{2CE5D705-EDF3-4608-BBE3-924E68314FE3}" dt="2024-04-09T15:19:11.754" v="1230" actId="47"/>
        <pc:sldMkLst>
          <pc:docMk/>
          <pc:sldMk cId="0" sldId="308"/>
        </pc:sldMkLst>
      </pc:sldChg>
      <pc:sldChg chg="modSp del mod">
        <pc:chgData name="Krishna Aryal" userId="7b9ac05b-ef47-4966-be72-dba4d58d9381" providerId="ADAL" clId="{2CE5D705-EDF3-4608-BBE3-924E68314FE3}" dt="2024-04-10T16:02:22.503" v="6194" actId="47"/>
        <pc:sldMkLst>
          <pc:docMk/>
          <pc:sldMk cId="1116166210" sldId="314"/>
        </pc:sldMkLst>
        <pc:picChg chg="mod">
          <ac:chgData name="Krishna Aryal" userId="7b9ac05b-ef47-4966-be72-dba4d58d9381" providerId="ADAL" clId="{2CE5D705-EDF3-4608-BBE3-924E68314FE3}" dt="2024-04-10T16:01:41.384" v="6190" actId="14100"/>
          <ac:picMkLst>
            <pc:docMk/>
            <pc:sldMk cId="1116166210" sldId="314"/>
            <ac:picMk id="63490" creationId="{00000000-0000-0000-0000-000000000000}"/>
          </ac:picMkLst>
        </pc:picChg>
      </pc:sldChg>
      <pc:sldChg chg="modSp del mod">
        <pc:chgData name="Krishna Aryal" userId="7b9ac05b-ef47-4966-be72-dba4d58d9381" providerId="ADAL" clId="{2CE5D705-EDF3-4608-BBE3-924E68314FE3}" dt="2024-04-10T17:55:31.889" v="9260" actId="47"/>
        <pc:sldMkLst>
          <pc:docMk/>
          <pc:sldMk cId="0" sldId="315"/>
        </pc:sldMkLst>
        <pc:spChg chg="mod">
          <ac:chgData name="Krishna Aryal" userId="7b9ac05b-ef47-4966-be72-dba4d58d9381" providerId="ADAL" clId="{2CE5D705-EDF3-4608-BBE3-924E68314FE3}" dt="2024-04-09T14:06:21.827" v="984" actId="27636"/>
          <ac:spMkLst>
            <pc:docMk/>
            <pc:sldMk cId="0" sldId="315"/>
            <ac:spMk id="2" creationId="{00000000-0000-0000-0000-000000000000}"/>
          </ac:spMkLst>
        </pc:spChg>
        <pc:spChg chg="mod">
          <ac:chgData name="Krishna Aryal" userId="7b9ac05b-ef47-4966-be72-dba4d58d9381" providerId="ADAL" clId="{2CE5D705-EDF3-4608-BBE3-924E68314FE3}" dt="2024-04-10T17:54:32.414" v="9247" actId="20577"/>
          <ac:spMkLst>
            <pc:docMk/>
            <pc:sldMk cId="0" sldId="315"/>
            <ac:spMk id="3" creationId="{00000000-0000-0000-0000-000000000000}"/>
          </ac:spMkLst>
        </pc:spChg>
      </pc:sldChg>
      <pc:sldChg chg="del">
        <pc:chgData name="Krishna Aryal" userId="7b9ac05b-ef47-4966-be72-dba4d58d9381" providerId="ADAL" clId="{2CE5D705-EDF3-4608-BBE3-924E68314FE3}" dt="2024-04-10T16:01:26.068" v="6188" actId="47"/>
        <pc:sldMkLst>
          <pc:docMk/>
          <pc:sldMk cId="0" sldId="316"/>
        </pc:sldMkLst>
      </pc:sldChg>
      <pc:sldChg chg="del">
        <pc:chgData name="Krishna Aryal" userId="7b9ac05b-ef47-4966-be72-dba4d58d9381" providerId="ADAL" clId="{2CE5D705-EDF3-4608-BBE3-924E68314FE3}" dt="2024-04-10T16:01:30.489" v="6189" actId="47"/>
        <pc:sldMkLst>
          <pc:docMk/>
          <pc:sldMk cId="0" sldId="317"/>
        </pc:sldMkLst>
      </pc:sldChg>
      <pc:sldChg chg="del">
        <pc:chgData name="Krishna Aryal" userId="7b9ac05b-ef47-4966-be72-dba4d58d9381" providerId="ADAL" clId="{2CE5D705-EDF3-4608-BBE3-924E68314FE3}" dt="2024-04-09T15:19:50.544" v="1238" actId="47"/>
        <pc:sldMkLst>
          <pc:docMk/>
          <pc:sldMk cId="3559713332" sldId="318"/>
        </pc:sldMkLst>
      </pc:sldChg>
      <pc:sldChg chg="del">
        <pc:chgData name="Krishna Aryal" userId="7b9ac05b-ef47-4966-be72-dba4d58d9381" providerId="ADAL" clId="{2CE5D705-EDF3-4608-BBE3-924E68314FE3}" dt="2024-04-09T15:19:57.872" v="1240" actId="47"/>
        <pc:sldMkLst>
          <pc:docMk/>
          <pc:sldMk cId="0" sldId="320"/>
        </pc:sldMkLst>
      </pc:sldChg>
      <pc:sldChg chg="del">
        <pc:chgData name="Krishna Aryal" userId="7b9ac05b-ef47-4966-be72-dba4d58d9381" providerId="ADAL" clId="{2CE5D705-EDF3-4608-BBE3-924E68314FE3}" dt="2024-04-09T15:19:54.960" v="1239" actId="47"/>
        <pc:sldMkLst>
          <pc:docMk/>
          <pc:sldMk cId="2967234613" sldId="321"/>
        </pc:sldMkLst>
      </pc:sldChg>
      <pc:sldChg chg="del">
        <pc:chgData name="Krishna Aryal" userId="7b9ac05b-ef47-4966-be72-dba4d58d9381" providerId="ADAL" clId="{2CE5D705-EDF3-4608-BBE3-924E68314FE3}" dt="2024-04-09T15:15:49.131" v="1188" actId="47"/>
        <pc:sldMkLst>
          <pc:docMk/>
          <pc:sldMk cId="3395434841" sldId="322"/>
        </pc:sldMkLst>
      </pc:sldChg>
      <pc:sldChg chg="del">
        <pc:chgData name="Krishna Aryal" userId="7b9ac05b-ef47-4966-be72-dba4d58d9381" providerId="ADAL" clId="{2CE5D705-EDF3-4608-BBE3-924E68314FE3}" dt="2024-04-10T14:03:04.036" v="3941" actId="47"/>
        <pc:sldMkLst>
          <pc:docMk/>
          <pc:sldMk cId="0" sldId="323"/>
        </pc:sldMkLst>
      </pc:sldChg>
      <pc:sldChg chg="addSp modSp add del mod">
        <pc:chgData name="Krishna Aryal" userId="7b9ac05b-ef47-4966-be72-dba4d58d9381" providerId="ADAL" clId="{2CE5D705-EDF3-4608-BBE3-924E68314FE3}" dt="2024-04-10T13:40:02.891" v="3189" actId="47"/>
        <pc:sldMkLst>
          <pc:docMk/>
          <pc:sldMk cId="920765110" sldId="326"/>
        </pc:sldMkLst>
        <pc:spChg chg="mod">
          <ac:chgData name="Krishna Aryal" userId="7b9ac05b-ef47-4966-be72-dba4d58d9381" providerId="ADAL" clId="{2CE5D705-EDF3-4608-BBE3-924E68314FE3}" dt="2024-04-10T13:30:56.282" v="3107" actId="20577"/>
          <ac:spMkLst>
            <pc:docMk/>
            <pc:sldMk cId="920765110" sldId="326"/>
            <ac:spMk id="2" creationId="{00000000-0000-0000-0000-000000000000}"/>
          </ac:spMkLst>
        </pc:spChg>
        <pc:spChg chg="mod">
          <ac:chgData name="Krishna Aryal" userId="7b9ac05b-ef47-4966-be72-dba4d58d9381" providerId="ADAL" clId="{2CE5D705-EDF3-4608-BBE3-924E68314FE3}" dt="2024-04-10T13:33:43.443" v="3108" actId="14100"/>
          <ac:spMkLst>
            <pc:docMk/>
            <pc:sldMk cId="920765110" sldId="326"/>
            <ac:spMk id="3" creationId="{00000000-0000-0000-0000-000000000000}"/>
          </ac:spMkLst>
        </pc:spChg>
        <pc:graphicFrameChg chg="add mod">
          <ac:chgData name="Krishna Aryal" userId="7b9ac05b-ef47-4966-be72-dba4d58d9381" providerId="ADAL" clId="{2CE5D705-EDF3-4608-BBE3-924E68314FE3}" dt="2024-04-10T13:33:48.503" v="3110" actId="1076"/>
          <ac:graphicFrameMkLst>
            <pc:docMk/>
            <pc:sldMk cId="920765110" sldId="326"/>
            <ac:graphicFrameMk id="4" creationId="{0C0E093D-F57C-90D9-7C1C-3C926B5EE1F5}"/>
          </ac:graphicFrameMkLst>
        </pc:graphicFrameChg>
      </pc:sldChg>
      <pc:sldChg chg="del">
        <pc:chgData name="Krishna Aryal" userId="7b9ac05b-ef47-4966-be72-dba4d58d9381" providerId="ADAL" clId="{2CE5D705-EDF3-4608-BBE3-924E68314FE3}" dt="2024-04-09T15:20:47.792" v="1247" actId="47"/>
        <pc:sldMkLst>
          <pc:docMk/>
          <pc:sldMk cId="937577742" sldId="326"/>
        </pc:sldMkLst>
      </pc:sldChg>
      <pc:sldChg chg="add del">
        <pc:chgData name="Krishna Aryal" userId="7b9ac05b-ef47-4966-be72-dba4d58d9381" providerId="ADAL" clId="{2CE5D705-EDF3-4608-BBE3-924E68314FE3}" dt="2024-04-10T13:44:10.456" v="3291" actId="47"/>
        <pc:sldMkLst>
          <pc:docMk/>
          <pc:sldMk cId="899898622" sldId="327"/>
        </pc:sldMkLst>
      </pc:sldChg>
      <pc:sldChg chg="del">
        <pc:chgData name="Krishna Aryal" userId="7b9ac05b-ef47-4966-be72-dba4d58d9381" providerId="ADAL" clId="{2CE5D705-EDF3-4608-BBE3-924E68314FE3}" dt="2024-04-09T13:49:35.972" v="773" actId="47"/>
        <pc:sldMkLst>
          <pc:docMk/>
          <pc:sldMk cId="3940185806" sldId="327"/>
        </pc:sldMkLst>
      </pc:sldChg>
      <pc:sldChg chg="modSp add del mod">
        <pc:chgData name="Krishna Aryal" userId="7b9ac05b-ef47-4966-be72-dba4d58d9381" providerId="ADAL" clId="{2CE5D705-EDF3-4608-BBE3-924E68314FE3}" dt="2024-04-10T13:42:45.996" v="3210" actId="47"/>
        <pc:sldMkLst>
          <pc:docMk/>
          <pc:sldMk cId="379855452" sldId="328"/>
        </pc:sldMkLst>
        <pc:spChg chg="mod">
          <ac:chgData name="Krishna Aryal" userId="7b9ac05b-ef47-4966-be72-dba4d58d9381" providerId="ADAL" clId="{2CE5D705-EDF3-4608-BBE3-924E68314FE3}" dt="2024-04-10T13:30:30.675" v="3106" actId="14100"/>
          <ac:spMkLst>
            <pc:docMk/>
            <pc:sldMk cId="379855452" sldId="328"/>
            <ac:spMk id="2" creationId="{00000000-0000-0000-0000-000000000000}"/>
          </ac:spMkLst>
        </pc:spChg>
        <pc:spChg chg="mod">
          <ac:chgData name="Krishna Aryal" userId="7b9ac05b-ef47-4966-be72-dba4d58d9381" providerId="ADAL" clId="{2CE5D705-EDF3-4608-BBE3-924E68314FE3}" dt="2024-04-10T13:40:44.755" v="3194" actId="20577"/>
          <ac:spMkLst>
            <pc:docMk/>
            <pc:sldMk cId="379855452" sldId="328"/>
            <ac:spMk id="3" creationId="{00000000-0000-0000-0000-000000000000}"/>
          </ac:spMkLst>
        </pc:spChg>
      </pc:sldChg>
      <pc:sldChg chg="del">
        <pc:chgData name="Krishna Aryal" userId="7b9ac05b-ef47-4966-be72-dba4d58d9381" providerId="ADAL" clId="{2CE5D705-EDF3-4608-BBE3-924E68314FE3}" dt="2024-04-09T15:15:30.273" v="1166" actId="47"/>
        <pc:sldMkLst>
          <pc:docMk/>
          <pc:sldMk cId="564741051" sldId="328"/>
        </pc:sldMkLst>
      </pc:sldChg>
      <pc:sldChg chg="del">
        <pc:chgData name="Krishna Aryal" userId="7b9ac05b-ef47-4966-be72-dba4d58d9381" providerId="ADAL" clId="{2CE5D705-EDF3-4608-BBE3-924E68314FE3}" dt="2024-04-09T15:15:34.617" v="1167" actId="47"/>
        <pc:sldMkLst>
          <pc:docMk/>
          <pc:sldMk cId="845481976" sldId="329"/>
        </pc:sldMkLst>
      </pc:sldChg>
      <pc:sldChg chg="del">
        <pc:chgData name="Krishna Aryal" userId="7b9ac05b-ef47-4966-be72-dba4d58d9381" providerId="ADAL" clId="{2CE5D705-EDF3-4608-BBE3-924E68314FE3}" dt="2024-04-09T15:15:34.963" v="1168" actId="47"/>
        <pc:sldMkLst>
          <pc:docMk/>
          <pc:sldMk cId="1285727366" sldId="330"/>
        </pc:sldMkLst>
      </pc:sldChg>
      <pc:sldChg chg="del">
        <pc:chgData name="Krishna Aryal" userId="7b9ac05b-ef47-4966-be72-dba4d58d9381" providerId="ADAL" clId="{2CE5D705-EDF3-4608-BBE3-924E68314FE3}" dt="2024-04-09T15:16:28.302" v="1202" actId="47"/>
        <pc:sldMkLst>
          <pc:docMk/>
          <pc:sldMk cId="64789873" sldId="331"/>
        </pc:sldMkLst>
      </pc:sldChg>
      <pc:sldChg chg="del">
        <pc:chgData name="Krishna Aryal" userId="7b9ac05b-ef47-4966-be72-dba4d58d9381" providerId="ADAL" clId="{2CE5D705-EDF3-4608-BBE3-924E68314FE3}" dt="2024-04-09T15:16:34.243" v="1203" actId="47"/>
        <pc:sldMkLst>
          <pc:docMk/>
          <pc:sldMk cId="947832272" sldId="332"/>
        </pc:sldMkLst>
      </pc:sldChg>
      <pc:sldChg chg="del">
        <pc:chgData name="Krishna Aryal" userId="7b9ac05b-ef47-4966-be72-dba4d58d9381" providerId="ADAL" clId="{2CE5D705-EDF3-4608-BBE3-924E68314FE3}" dt="2024-04-09T15:15:45.002" v="1182" actId="47"/>
        <pc:sldMkLst>
          <pc:docMk/>
          <pc:sldMk cId="4140489219" sldId="333"/>
        </pc:sldMkLst>
      </pc:sldChg>
      <pc:sldChg chg="del">
        <pc:chgData name="Krishna Aryal" userId="7b9ac05b-ef47-4966-be72-dba4d58d9381" providerId="ADAL" clId="{2CE5D705-EDF3-4608-BBE3-924E68314FE3}" dt="2024-04-09T15:16:41.410" v="1206" actId="47"/>
        <pc:sldMkLst>
          <pc:docMk/>
          <pc:sldMk cId="2219324370" sldId="334"/>
        </pc:sldMkLst>
      </pc:sldChg>
      <pc:sldChg chg="del">
        <pc:chgData name="Krishna Aryal" userId="7b9ac05b-ef47-4966-be72-dba4d58d9381" providerId="ADAL" clId="{2CE5D705-EDF3-4608-BBE3-924E68314FE3}" dt="2024-04-09T15:16:44.522" v="1208" actId="47"/>
        <pc:sldMkLst>
          <pc:docMk/>
          <pc:sldMk cId="1810256144" sldId="335"/>
        </pc:sldMkLst>
      </pc:sldChg>
      <pc:sldChg chg="del">
        <pc:chgData name="Krishna Aryal" userId="7b9ac05b-ef47-4966-be72-dba4d58d9381" providerId="ADAL" clId="{2CE5D705-EDF3-4608-BBE3-924E68314FE3}" dt="2024-04-09T15:16:45.238" v="1209" actId="47"/>
        <pc:sldMkLst>
          <pc:docMk/>
          <pc:sldMk cId="1977588" sldId="336"/>
        </pc:sldMkLst>
      </pc:sldChg>
      <pc:sldChg chg="del">
        <pc:chgData name="Krishna Aryal" userId="7b9ac05b-ef47-4966-be72-dba4d58d9381" providerId="ADAL" clId="{2CE5D705-EDF3-4608-BBE3-924E68314FE3}" dt="2024-04-09T15:15:46.471" v="1184" actId="47"/>
        <pc:sldMkLst>
          <pc:docMk/>
          <pc:sldMk cId="1104634389" sldId="337"/>
        </pc:sldMkLst>
      </pc:sldChg>
      <pc:sldChg chg="del">
        <pc:chgData name="Krishna Aryal" userId="7b9ac05b-ef47-4966-be72-dba4d58d9381" providerId="ADAL" clId="{2CE5D705-EDF3-4608-BBE3-924E68314FE3}" dt="2024-04-09T15:15:45.842" v="1183" actId="47"/>
        <pc:sldMkLst>
          <pc:docMk/>
          <pc:sldMk cId="2424939890" sldId="339"/>
        </pc:sldMkLst>
      </pc:sldChg>
      <pc:sldChg chg="del">
        <pc:chgData name="Krishna Aryal" userId="7b9ac05b-ef47-4966-be72-dba4d58d9381" providerId="ADAL" clId="{2CE5D705-EDF3-4608-BBE3-924E68314FE3}" dt="2024-04-09T15:16:43.043" v="1207" actId="47"/>
        <pc:sldMkLst>
          <pc:docMk/>
          <pc:sldMk cId="2007811454" sldId="340"/>
        </pc:sldMkLst>
      </pc:sldChg>
      <pc:sldChg chg="del">
        <pc:chgData name="Krishna Aryal" userId="7b9ac05b-ef47-4966-be72-dba4d58d9381" providerId="ADAL" clId="{2CE5D705-EDF3-4608-BBE3-924E68314FE3}" dt="2024-04-09T15:17:04.793" v="1213" actId="47"/>
        <pc:sldMkLst>
          <pc:docMk/>
          <pc:sldMk cId="946764791" sldId="341"/>
        </pc:sldMkLst>
      </pc:sldChg>
      <pc:sldChg chg="del">
        <pc:chgData name="Krishna Aryal" userId="7b9ac05b-ef47-4966-be72-dba4d58d9381" providerId="ADAL" clId="{2CE5D705-EDF3-4608-BBE3-924E68314FE3}" dt="2024-04-09T15:17:50.742" v="1218" actId="47"/>
        <pc:sldMkLst>
          <pc:docMk/>
          <pc:sldMk cId="1397367210" sldId="342"/>
        </pc:sldMkLst>
      </pc:sldChg>
      <pc:sldChg chg="del">
        <pc:chgData name="Krishna Aryal" userId="7b9ac05b-ef47-4966-be72-dba4d58d9381" providerId="ADAL" clId="{2CE5D705-EDF3-4608-BBE3-924E68314FE3}" dt="2024-04-09T15:17:51.151" v="1219" actId="47"/>
        <pc:sldMkLst>
          <pc:docMk/>
          <pc:sldMk cId="831910622" sldId="343"/>
        </pc:sldMkLst>
      </pc:sldChg>
      <pc:sldChg chg="del">
        <pc:chgData name="Krishna Aryal" userId="7b9ac05b-ef47-4966-be72-dba4d58d9381" providerId="ADAL" clId="{2CE5D705-EDF3-4608-BBE3-924E68314FE3}" dt="2024-04-09T15:17:51.606" v="1220" actId="47"/>
        <pc:sldMkLst>
          <pc:docMk/>
          <pc:sldMk cId="3614132696" sldId="344"/>
        </pc:sldMkLst>
      </pc:sldChg>
      <pc:sldChg chg="del">
        <pc:chgData name="Krishna Aryal" userId="7b9ac05b-ef47-4966-be72-dba4d58d9381" providerId="ADAL" clId="{2CE5D705-EDF3-4608-BBE3-924E68314FE3}" dt="2024-04-09T15:17:51.959" v="1221" actId="47"/>
        <pc:sldMkLst>
          <pc:docMk/>
          <pc:sldMk cId="1763058080" sldId="345"/>
        </pc:sldMkLst>
      </pc:sldChg>
      <pc:sldChg chg="del">
        <pc:chgData name="Krishna Aryal" userId="7b9ac05b-ef47-4966-be72-dba4d58d9381" providerId="ADAL" clId="{2CE5D705-EDF3-4608-BBE3-924E68314FE3}" dt="2024-04-09T15:17:52.343" v="1222" actId="47"/>
        <pc:sldMkLst>
          <pc:docMk/>
          <pc:sldMk cId="249030198" sldId="346"/>
        </pc:sldMkLst>
      </pc:sldChg>
      <pc:sldChg chg="del">
        <pc:chgData name="Krishna Aryal" userId="7b9ac05b-ef47-4966-be72-dba4d58d9381" providerId="ADAL" clId="{2CE5D705-EDF3-4608-BBE3-924E68314FE3}" dt="2024-04-09T15:17:52.772" v="1223" actId="47"/>
        <pc:sldMkLst>
          <pc:docMk/>
          <pc:sldMk cId="2514836558" sldId="347"/>
        </pc:sldMkLst>
      </pc:sldChg>
      <pc:sldChg chg="del">
        <pc:chgData name="Krishna Aryal" userId="7b9ac05b-ef47-4966-be72-dba4d58d9381" providerId="ADAL" clId="{2CE5D705-EDF3-4608-BBE3-924E68314FE3}" dt="2024-04-09T15:17:53.125" v="1224" actId="47"/>
        <pc:sldMkLst>
          <pc:docMk/>
          <pc:sldMk cId="2218920529" sldId="348"/>
        </pc:sldMkLst>
      </pc:sldChg>
      <pc:sldChg chg="del">
        <pc:chgData name="Krishna Aryal" userId="7b9ac05b-ef47-4966-be72-dba4d58d9381" providerId="ADAL" clId="{2CE5D705-EDF3-4608-BBE3-924E68314FE3}" dt="2024-04-09T15:17:50.296" v="1217" actId="47"/>
        <pc:sldMkLst>
          <pc:docMk/>
          <pc:sldMk cId="2647047350" sldId="350"/>
        </pc:sldMkLst>
      </pc:sldChg>
      <pc:sldChg chg="del">
        <pc:chgData name="Krishna Aryal" userId="7b9ac05b-ef47-4966-be72-dba4d58d9381" providerId="ADAL" clId="{2CE5D705-EDF3-4608-BBE3-924E68314FE3}" dt="2024-04-09T15:20:47.153" v="1246" actId="47"/>
        <pc:sldMkLst>
          <pc:docMk/>
          <pc:sldMk cId="1813375403" sldId="352"/>
        </pc:sldMkLst>
      </pc:sldChg>
      <pc:sldChg chg="del">
        <pc:chgData name="Krishna Aryal" userId="7b9ac05b-ef47-4966-be72-dba4d58d9381" providerId="ADAL" clId="{2CE5D705-EDF3-4608-BBE3-924E68314FE3}" dt="2024-04-09T15:20:48.806" v="1248" actId="47"/>
        <pc:sldMkLst>
          <pc:docMk/>
          <pc:sldMk cId="4139240076" sldId="353"/>
        </pc:sldMkLst>
      </pc:sldChg>
      <pc:sldChg chg="del">
        <pc:chgData name="Krishna Aryal" userId="7b9ac05b-ef47-4966-be72-dba4d58d9381" providerId="ADAL" clId="{2CE5D705-EDF3-4608-BBE3-924E68314FE3}" dt="2024-04-09T15:20:49.583" v="1249" actId="47"/>
        <pc:sldMkLst>
          <pc:docMk/>
          <pc:sldMk cId="912215459" sldId="354"/>
        </pc:sldMkLst>
      </pc:sldChg>
      <pc:sldChg chg="modSp add del mod modTransition modShow">
        <pc:chgData name="Krishna Aryal" userId="7b9ac05b-ef47-4966-be72-dba4d58d9381" providerId="ADAL" clId="{2CE5D705-EDF3-4608-BBE3-924E68314FE3}" dt="2024-04-09T15:01:55.878" v="1149" actId="47"/>
        <pc:sldMkLst>
          <pc:docMk/>
          <pc:sldMk cId="2018232612" sldId="371"/>
        </pc:sldMkLst>
        <pc:spChg chg="mod">
          <ac:chgData name="Krishna Aryal" userId="7b9ac05b-ef47-4966-be72-dba4d58d9381" providerId="ADAL" clId="{2CE5D705-EDF3-4608-BBE3-924E68314FE3}" dt="2024-04-09T13:49:08.821" v="772"/>
          <ac:spMkLst>
            <pc:docMk/>
            <pc:sldMk cId="2018232612" sldId="371"/>
            <ac:spMk id="3" creationId="{6C2AE1F2-9950-411B-B4B9-7B8E6F52285B}"/>
          </ac:spMkLst>
        </pc:spChg>
      </pc:sldChg>
      <pc:sldChg chg="addSp delSp modSp add mod modAnim">
        <pc:chgData name="Krishna Aryal" userId="7b9ac05b-ef47-4966-be72-dba4d58d9381" providerId="ADAL" clId="{2CE5D705-EDF3-4608-BBE3-924E68314FE3}" dt="2024-04-10T18:10:28.739" v="9334" actId="13822"/>
        <pc:sldMkLst>
          <pc:docMk/>
          <pc:sldMk cId="1309111650" sldId="414"/>
        </pc:sldMkLst>
        <pc:spChg chg="mod">
          <ac:chgData name="Krishna Aryal" userId="7b9ac05b-ef47-4966-be72-dba4d58d9381" providerId="ADAL" clId="{2CE5D705-EDF3-4608-BBE3-924E68314FE3}" dt="2024-04-09T14:07:49.742" v="995" actId="255"/>
          <ac:spMkLst>
            <pc:docMk/>
            <pc:sldMk cId="1309111650" sldId="414"/>
            <ac:spMk id="2" creationId="{A8E6ED10-8B62-4437-9F29-71337376B427}"/>
          </ac:spMkLst>
        </pc:spChg>
        <pc:spChg chg="add mod">
          <ac:chgData name="Krishna Aryal" userId="7b9ac05b-ef47-4966-be72-dba4d58d9381" providerId="ADAL" clId="{2CE5D705-EDF3-4608-BBE3-924E68314FE3}" dt="2024-04-10T11:42:16.529" v="1672" actId="1076"/>
          <ac:spMkLst>
            <pc:docMk/>
            <pc:sldMk cId="1309111650" sldId="414"/>
            <ac:spMk id="4" creationId="{91841DD2-D0AD-3ABA-90E4-9D8E20C4F06A}"/>
          </ac:spMkLst>
        </pc:spChg>
        <pc:spChg chg="mod">
          <ac:chgData name="Krishna Aryal" userId="7b9ac05b-ef47-4966-be72-dba4d58d9381" providerId="ADAL" clId="{2CE5D705-EDF3-4608-BBE3-924E68314FE3}" dt="2024-04-10T18:10:06.555" v="9333" actId="13822"/>
          <ac:spMkLst>
            <pc:docMk/>
            <pc:sldMk cId="1309111650" sldId="414"/>
            <ac:spMk id="6" creationId="{7A55AB82-24CA-45E1-A197-80121306018E}"/>
          </ac:spMkLst>
        </pc:spChg>
        <pc:spChg chg="add mod">
          <ac:chgData name="Krishna Aryal" userId="7b9ac05b-ef47-4966-be72-dba4d58d9381" providerId="ADAL" clId="{2CE5D705-EDF3-4608-BBE3-924E68314FE3}" dt="2024-04-10T18:10:28.739" v="9334" actId="13822"/>
          <ac:spMkLst>
            <pc:docMk/>
            <pc:sldMk cId="1309111650" sldId="414"/>
            <ac:spMk id="7" creationId="{676C2095-A22A-B207-167D-61CBDDE721B3}"/>
          </ac:spMkLst>
        </pc:spChg>
        <pc:spChg chg="del">
          <ac:chgData name="Krishna Aryal" userId="7b9ac05b-ef47-4966-be72-dba4d58d9381" providerId="ADAL" clId="{2CE5D705-EDF3-4608-BBE3-924E68314FE3}" dt="2024-04-09T14:02:13.686" v="850" actId="478"/>
          <ac:spMkLst>
            <pc:docMk/>
            <pc:sldMk cId="1309111650" sldId="414"/>
            <ac:spMk id="16" creationId="{8168ABFC-0252-4783-9E21-753A8FF73482}"/>
          </ac:spMkLst>
        </pc:spChg>
        <pc:grpChg chg="add mod">
          <ac:chgData name="Krishna Aryal" userId="7b9ac05b-ef47-4966-be72-dba4d58d9381" providerId="ADAL" clId="{2CE5D705-EDF3-4608-BBE3-924E68314FE3}" dt="2024-04-10T11:44:30.669" v="1699" actId="164"/>
          <ac:grpSpMkLst>
            <pc:docMk/>
            <pc:sldMk cId="1309111650" sldId="414"/>
            <ac:grpSpMk id="9" creationId="{1AD28B23-A77C-39CF-CC8F-44867F6CFA1B}"/>
          </ac:grpSpMkLst>
        </pc:grpChg>
        <pc:grpChg chg="add mod">
          <ac:chgData name="Krishna Aryal" userId="7b9ac05b-ef47-4966-be72-dba4d58d9381" providerId="ADAL" clId="{2CE5D705-EDF3-4608-BBE3-924E68314FE3}" dt="2024-04-10T11:44:30.669" v="1699" actId="164"/>
          <ac:grpSpMkLst>
            <pc:docMk/>
            <pc:sldMk cId="1309111650" sldId="414"/>
            <ac:grpSpMk id="10" creationId="{2C74FB1C-7781-EA3F-B078-4CE2DF8C60B3}"/>
          </ac:grpSpMkLst>
        </pc:grpChg>
        <pc:graphicFrameChg chg="mod modGraphic">
          <ac:chgData name="Krishna Aryal" userId="7b9ac05b-ef47-4966-be72-dba4d58d9381" providerId="ADAL" clId="{2CE5D705-EDF3-4608-BBE3-924E68314FE3}" dt="2024-04-10T11:41:09.066" v="1664" actId="14734"/>
          <ac:graphicFrameMkLst>
            <pc:docMk/>
            <pc:sldMk cId="1309111650" sldId="414"/>
            <ac:graphicFrameMk id="14" creationId="{BF4DB86A-6F0A-4F60-98E1-B9D2BE6F1C30}"/>
          </ac:graphicFrameMkLst>
        </pc:graphicFrameChg>
        <pc:picChg chg="add mod">
          <ac:chgData name="Krishna Aryal" userId="7b9ac05b-ef47-4966-be72-dba4d58d9381" providerId="ADAL" clId="{2CE5D705-EDF3-4608-BBE3-924E68314FE3}" dt="2024-04-10T11:44:18.090" v="1698" actId="164"/>
          <ac:picMkLst>
            <pc:docMk/>
            <pc:sldMk cId="1309111650" sldId="414"/>
            <ac:picMk id="5" creationId="{3C82BE0D-731E-728C-DAD8-3BA9E4B65474}"/>
          </ac:picMkLst>
        </pc:picChg>
        <pc:picChg chg="add mod">
          <ac:chgData name="Krishna Aryal" userId="7b9ac05b-ef47-4966-be72-dba4d58d9381" providerId="ADAL" clId="{2CE5D705-EDF3-4608-BBE3-924E68314FE3}" dt="2024-04-10T11:44:18.090" v="1698" actId="164"/>
          <ac:picMkLst>
            <pc:docMk/>
            <pc:sldMk cId="1309111650" sldId="414"/>
            <ac:picMk id="8" creationId="{8FC1ECF0-8270-6FF4-584A-5442E5C2CF12}"/>
          </ac:picMkLst>
        </pc:picChg>
      </pc:sldChg>
      <pc:sldChg chg="addSp modSp add del mod">
        <pc:chgData name="Krishna Aryal" userId="7b9ac05b-ef47-4966-be72-dba4d58d9381" providerId="ADAL" clId="{2CE5D705-EDF3-4608-BBE3-924E68314FE3}" dt="2024-04-10T11:55:42.020" v="1759" actId="47"/>
        <pc:sldMkLst>
          <pc:docMk/>
          <pc:sldMk cId="1837428843" sldId="415"/>
        </pc:sldMkLst>
        <pc:spChg chg="mod">
          <ac:chgData name="Krishna Aryal" userId="7b9ac05b-ef47-4966-be72-dba4d58d9381" providerId="ADAL" clId="{2CE5D705-EDF3-4608-BBE3-924E68314FE3}" dt="2024-04-09T14:10:18.531" v="1028" actId="14100"/>
          <ac:spMkLst>
            <pc:docMk/>
            <pc:sldMk cId="1837428843" sldId="415"/>
            <ac:spMk id="2" creationId="{730C7865-20F6-4DCE-B655-A0D159345DC9}"/>
          </ac:spMkLst>
        </pc:spChg>
        <pc:spChg chg="add mod">
          <ac:chgData name="Krishna Aryal" userId="7b9ac05b-ef47-4966-be72-dba4d58d9381" providerId="ADAL" clId="{2CE5D705-EDF3-4608-BBE3-924E68314FE3}" dt="2024-04-09T14:09:59.404" v="1026" actId="20577"/>
          <ac:spMkLst>
            <pc:docMk/>
            <pc:sldMk cId="1837428843" sldId="415"/>
            <ac:spMk id="3" creationId="{F9D314B6-B068-D397-9424-B7039A5CDFD1}"/>
          </ac:spMkLst>
        </pc:spChg>
        <pc:spChg chg="mod">
          <ac:chgData name="Krishna Aryal" userId="7b9ac05b-ef47-4966-be72-dba4d58d9381" providerId="ADAL" clId="{2CE5D705-EDF3-4608-BBE3-924E68314FE3}" dt="2024-04-09T14:10:23.025" v="1029" actId="404"/>
          <ac:spMkLst>
            <pc:docMk/>
            <pc:sldMk cId="1837428843" sldId="415"/>
            <ac:spMk id="5" creationId="{2657354F-6D31-467D-B152-5B97514573BD}"/>
          </ac:spMkLst>
        </pc:spChg>
        <pc:spChg chg="add mod">
          <ac:chgData name="Krishna Aryal" userId="7b9ac05b-ef47-4966-be72-dba4d58d9381" providerId="ADAL" clId="{2CE5D705-EDF3-4608-BBE3-924E68314FE3}" dt="2024-04-10T11:55:00.661" v="1755"/>
          <ac:spMkLst>
            <pc:docMk/>
            <pc:sldMk cId="1837428843" sldId="415"/>
            <ac:spMk id="9" creationId="{2AF79B67-BA25-9A49-3257-70F26E12981B}"/>
          </ac:spMkLst>
        </pc:spChg>
        <pc:grpChg chg="add mod">
          <ac:chgData name="Krishna Aryal" userId="7b9ac05b-ef47-4966-be72-dba4d58d9381" providerId="ADAL" clId="{2CE5D705-EDF3-4608-BBE3-924E68314FE3}" dt="2024-04-10T11:55:08.633" v="1757" actId="14100"/>
          <ac:grpSpMkLst>
            <pc:docMk/>
            <pc:sldMk cId="1837428843" sldId="415"/>
            <ac:grpSpMk id="6" creationId="{1BED7693-766A-82B5-0CD4-20B5AAF187A6}"/>
          </ac:grpSpMkLst>
        </pc:grpChg>
        <pc:graphicFrameChg chg="mod modGraphic">
          <ac:chgData name="Krishna Aryal" userId="7b9ac05b-ef47-4966-be72-dba4d58d9381" providerId="ADAL" clId="{2CE5D705-EDF3-4608-BBE3-924E68314FE3}" dt="2024-04-10T11:55:18.608" v="1758" actId="255"/>
          <ac:graphicFrameMkLst>
            <pc:docMk/>
            <pc:sldMk cId="1837428843" sldId="415"/>
            <ac:graphicFrameMk id="4" creationId="{9F7E6A2B-5EAE-4A87-B288-0B51DC4430E9}"/>
          </ac:graphicFrameMkLst>
        </pc:graphicFrameChg>
        <pc:picChg chg="mod">
          <ac:chgData name="Krishna Aryal" userId="7b9ac05b-ef47-4966-be72-dba4d58d9381" providerId="ADAL" clId="{2CE5D705-EDF3-4608-BBE3-924E68314FE3}" dt="2024-04-10T11:54:16.831" v="1742"/>
          <ac:picMkLst>
            <pc:docMk/>
            <pc:sldMk cId="1837428843" sldId="415"/>
            <ac:picMk id="7" creationId="{46D28E18-D186-F5FE-1589-8311F2F0812C}"/>
          </ac:picMkLst>
        </pc:picChg>
        <pc:picChg chg="mod">
          <ac:chgData name="Krishna Aryal" userId="7b9ac05b-ef47-4966-be72-dba4d58d9381" providerId="ADAL" clId="{2CE5D705-EDF3-4608-BBE3-924E68314FE3}" dt="2024-04-10T11:54:16.831" v="1742"/>
          <ac:picMkLst>
            <pc:docMk/>
            <pc:sldMk cId="1837428843" sldId="415"/>
            <ac:picMk id="8" creationId="{9E81E7C5-C5ED-63EE-4509-008DBB73B556}"/>
          </ac:picMkLst>
        </pc:picChg>
      </pc:sldChg>
      <pc:sldChg chg="add del">
        <pc:chgData name="Krishna Aryal" userId="7b9ac05b-ef47-4966-be72-dba4d58d9381" providerId="ADAL" clId="{2CE5D705-EDF3-4608-BBE3-924E68314FE3}" dt="2024-04-09T15:16:15.545" v="1196" actId="47"/>
        <pc:sldMkLst>
          <pc:docMk/>
          <pc:sldMk cId="1583193821" sldId="417"/>
        </pc:sldMkLst>
      </pc:sldChg>
      <pc:sldChg chg="modSp del mod">
        <pc:chgData name="Krishna Aryal" userId="7b9ac05b-ef47-4966-be72-dba4d58d9381" providerId="ADAL" clId="{2CE5D705-EDF3-4608-BBE3-924E68314FE3}" dt="2024-04-09T15:16:16.100" v="1197" actId="47"/>
        <pc:sldMkLst>
          <pc:docMk/>
          <pc:sldMk cId="4228909507" sldId="418"/>
        </pc:sldMkLst>
        <pc:graphicFrameChg chg="mod">
          <ac:chgData name="Krishna Aryal" userId="7b9ac05b-ef47-4966-be72-dba4d58d9381" providerId="ADAL" clId="{2CE5D705-EDF3-4608-BBE3-924E68314FE3}" dt="2024-04-09T15:16:00.358" v="1192" actId="1035"/>
          <ac:graphicFrameMkLst>
            <pc:docMk/>
            <pc:sldMk cId="4228909507" sldId="418"/>
            <ac:graphicFrameMk id="6146" creationId="{00000000-0000-0000-0000-000000000000}"/>
          </ac:graphicFrameMkLst>
        </pc:graphicFrameChg>
      </pc:sldChg>
      <pc:sldChg chg="del">
        <pc:chgData name="Krishna Aryal" userId="7b9ac05b-ef47-4966-be72-dba4d58d9381" providerId="ADAL" clId="{2CE5D705-EDF3-4608-BBE3-924E68314FE3}" dt="2024-04-09T15:16:18.493" v="1198" actId="47"/>
        <pc:sldMkLst>
          <pc:docMk/>
          <pc:sldMk cId="2525292206" sldId="419"/>
        </pc:sldMkLst>
      </pc:sldChg>
      <pc:sldChg chg="del">
        <pc:chgData name="Krishna Aryal" userId="7b9ac05b-ef47-4966-be72-dba4d58d9381" providerId="ADAL" clId="{2CE5D705-EDF3-4608-BBE3-924E68314FE3}" dt="2024-04-09T15:16:19.777" v="1199" actId="47"/>
        <pc:sldMkLst>
          <pc:docMk/>
          <pc:sldMk cId="2879919523" sldId="420"/>
        </pc:sldMkLst>
      </pc:sldChg>
      <pc:sldChg chg="del">
        <pc:chgData name="Krishna Aryal" userId="7b9ac05b-ef47-4966-be72-dba4d58d9381" providerId="ADAL" clId="{2CE5D705-EDF3-4608-BBE3-924E68314FE3}" dt="2024-04-09T15:16:20.870" v="1200" actId="47"/>
        <pc:sldMkLst>
          <pc:docMk/>
          <pc:sldMk cId="3648103603" sldId="421"/>
        </pc:sldMkLst>
      </pc:sldChg>
      <pc:sldChg chg="del">
        <pc:chgData name="Krishna Aryal" userId="7b9ac05b-ef47-4966-be72-dba4d58d9381" providerId="ADAL" clId="{2CE5D705-EDF3-4608-BBE3-924E68314FE3}" dt="2024-04-09T15:16:21.773" v="1201" actId="47"/>
        <pc:sldMkLst>
          <pc:docMk/>
          <pc:sldMk cId="4173531239" sldId="422"/>
        </pc:sldMkLst>
      </pc:sldChg>
      <pc:sldChg chg="addSp delSp modSp add mod">
        <pc:chgData name="Krishna Aryal" userId="7b9ac05b-ef47-4966-be72-dba4d58d9381" providerId="ADAL" clId="{2CE5D705-EDF3-4608-BBE3-924E68314FE3}" dt="2024-04-10T18:11:31.835" v="9339" actId="13822"/>
        <pc:sldMkLst>
          <pc:docMk/>
          <pc:sldMk cId="3153488069" sldId="424"/>
        </pc:sldMkLst>
        <pc:spChg chg="add mod">
          <ac:chgData name="Krishna Aryal" userId="7b9ac05b-ef47-4966-be72-dba4d58d9381" providerId="ADAL" clId="{2CE5D705-EDF3-4608-BBE3-924E68314FE3}" dt="2024-04-09T14:11:52.158" v="1078" actId="20577"/>
          <ac:spMkLst>
            <pc:docMk/>
            <pc:sldMk cId="3153488069" sldId="424"/>
            <ac:spMk id="2" creationId="{0173EFF9-D573-D8AC-909A-AE4F0E11951A}"/>
          </ac:spMkLst>
        </pc:spChg>
        <pc:spChg chg="add del mod">
          <ac:chgData name="Krishna Aryal" userId="7b9ac05b-ef47-4966-be72-dba4d58d9381" providerId="ADAL" clId="{2CE5D705-EDF3-4608-BBE3-924E68314FE3}" dt="2024-04-09T14:12:00.877" v="1080" actId="478"/>
          <ac:spMkLst>
            <pc:docMk/>
            <pc:sldMk cId="3153488069" sldId="424"/>
            <ac:spMk id="3" creationId="{75203C5E-671C-C23E-B279-9AA48EA3AC69}"/>
          </ac:spMkLst>
        </pc:spChg>
        <pc:spChg chg="mod">
          <ac:chgData name="Krishna Aryal" userId="7b9ac05b-ef47-4966-be72-dba4d58d9381" providerId="ADAL" clId="{2CE5D705-EDF3-4608-BBE3-924E68314FE3}" dt="2024-04-10T18:10:49.510" v="9337" actId="13822"/>
          <ac:spMkLst>
            <pc:docMk/>
            <pc:sldMk cId="3153488069" sldId="424"/>
            <ac:spMk id="6" creationId="{8571D307-150D-4BB7-8F19-D21EBD1A1AF7}"/>
          </ac:spMkLst>
        </pc:spChg>
        <pc:spChg chg="add mod">
          <ac:chgData name="Krishna Aryal" userId="7b9ac05b-ef47-4966-be72-dba4d58d9381" providerId="ADAL" clId="{2CE5D705-EDF3-4608-BBE3-924E68314FE3}" dt="2024-04-10T18:11:29.345" v="9338" actId="13822"/>
          <ac:spMkLst>
            <pc:docMk/>
            <pc:sldMk cId="3153488069" sldId="424"/>
            <ac:spMk id="8" creationId="{59E230FD-2858-B15C-2BF7-57DAB34528D1}"/>
          </ac:spMkLst>
        </pc:spChg>
        <pc:spChg chg="add mod">
          <ac:chgData name="Krishna Aryal" userId="7b9ac05b-ef47-4966-be72-dba4d58d9381" providerId="ADAL" clId="{2CE5D705-EDF3-4608-BBE3-924E68314FE3}" dt="2024-04-10T18:11:31.835" v="9339" actId="13822"/>
          <ac:spMkLst>
            <pc:docMk/>
            <pc:sldMk cId="3153488069" sldId="424"/>
            <ac:spMk id="10" creationId="{5F29A8F2-3A5F-24F6-A78E-9576974E320B}"/>
          </ac:spMkLst>
        </pc:spChg>
        <pc:spChg chg="del mod">
          <ac:chgData name="Krishna Aryal" userId="7b9ac05b-ef47-4966-be72-dba4d58d9381" providerId="ADAL" clId="{2CE5D705-EDF3-4608-BBE3-924E68314FE3}" dt="2024-04-09T14:11:58.322" v="1079" actId="478"/>
          <ac:spMkLst>
            <pc:docMk/>
            <pc:sldMk cId="3153488069" sldId="424"/>
            <ac:spMk id="14" creationId="{9BBB6B49-8F9A-4E45-A45D-A39A4BA8CFA6}"/>
          </ac:spMkLst>
        </pc:spChg>
        <pc:grpChg chg="add mod">
          <ac:chgData name="Krishna Aryal" userId="7b9ac05b-ef47-4966-be72-dba4d58d9381" providerId="ADAL" clId="{2CE5D705-EDF3-4608-BBE3-924E68314FE3}" dt="2024-04-10T12:02:06.662" v="1850" actId="164"/>
          <ac:grpSpMkLst>
            <pc:docMk/>
            <pc:sldMk cId="3153488069" sldId="424"/>
            <ac:grpSpMk id="7" creationId="{B27E0D21-8A44-E403-7EE3-8C0050167364}"/>
          </ac:grpSpMkLst>
        </pc:grpChg>
        <pc:grpChg chg="add mod">
          <ac:chgData name="Krishna Aryal" userId="7b9ac05b-ef47-4966-be72-dba4d58d9381" providerId="ADAL" clId="{2CE5D705-EDF3-4608-BBE3-924E68314FE3}" dt="2024-04-10T12:02:06.662" v="1850" actId="164"/>
          <ac:grpSpMkLst>
            <pc:docMk/>
            <pc:sldMk cId="3153488069" sldId="424"/>
            <ac:grpSpMk id="9" creationId="{6D6525E4-416B-94EB-CB06-B36356BC5EBB}"/>
          </ac:grpSpMkLst>
        </pc:grpChg>
        <pc:graphicFrameChg chg="add mod modGraphic">
          <ac:chgData name="Krishna Aryal" userId="7b9ac05b-ef47-4966-be72-dba4d58d9381" providerId="ADAL" clId="{2CE5D705-EDF3-4608-BBE3-924E68314FE3}" dt="2024-04-10T12:00:21.961" v="1817" actId="1076"/>
          <ac:graphicFrameMkLst>
            <pc:docMk/>
            <pc:sldMk cId="3153488069" sldId="424"/>
            <ac:graphicFrameMk id="4" creationId="{C290B615-5473-1B8D-977D-E8DC8970426D}"/>
          </ac:graphicFrameMkLst>
        </pc:graphicFrameChg>
        <pc:picChg chg="mod">
          <ac:chgData name="Krishna Aryal" userId="7b9ac05b-ef47-4966-be72-dba4d58d9381" providerId="ADAL" clId="{2CE5D705-EDF3-4608-BBE3-924E68314FE3}" dt="2024-04-10T11:59:52.807" v="1812" actId="164"/>
          <ac:picMkLst>
            <pc:docMk/>
            <pc:sldMk cId="3153488069" sldId="424"/>
            <ac:picMk id="5" creationId="{14D8229D-CF49-4811-ADE6-C376F404A93B}"/>
          </ac:picMkLst>
        </pc:picChg>
        <pc:picChg chg="mod">
          <ac:chgData name="Krishna Aryal" userId="7b9ac05b-ef47-4966-be72-dba4d58d9381" providerId="ADAL" clId="{2CE5D705-EDF3-4608-BBE3-924E68314FE3}" dt="2024-04-10T11:59:52.807" v="1812" actId="164"/>
          <ac:picMkLst>
            <pc:docMk/>
            <pc:sldMk cId="3153488069" sldId="424"/>
            <ac:picMk id="11" creationId="{955B0915-4533-4094-9F6F-1B77A1F23A7A}"/>
          </ac:picMkLst>
        </pc:picChg>
      </pc:sldChg>
      <pc:sldChg chg="addSp delSp modSp add del mod">
        <pc:chgData name="Krishna Aryal" userId="7b9ac05b-ef47-4966-be72-dba4d58d9381" providerId="ADAL" clId="{2CE5D705-EDF3-4608-BBE3-924E68314FE3}" dt="2024-04-10T11:57:36.482" v="1780" actId="47"/>
        <pc:sldMkLst>
          <pc:docMk/>
          <pc:sldMk cId="1356553528" sldId="425"/>
        </pc:sldMkLst>
        <pc:spChg chg="add mod">
          <ac:chgData name="Krishna Aryal" userId="7b9ac05b-ef47-4966-be72-dba4d58d9381" providerId="ADAL" clId="{2CE5D705-EDF3-4608-BBE3-924E68314FE3}" dt="2024-04-09T14:10:43.220" v="1031"/>
          <ac:spMkLst>
            <pc:docMk/>
            <pc:sldMk cId="1356553528" sldId="425"/>
            <ac:spMk id="2" creationId="{27CFE651-B9EE-99EC-ECD8-9071F2E8C786}"/>
          </ac:spMkLst>
        </pc:spChg>
        <pc:spChg chg="add mod">
          <ac:chgData name="Krishna Aryal" userId="7b9ac05b-ef47-4966-be72-dba4d58d9381" providerId="ADAL" clId="{2CE5D705-EDF3-4608-BBE3-924E68314FE3}" dt="2024-04-09T14:11:03.887" v="1039" actId="20577"/>
          <ac:spMkLst>
            <pc:docMk/>
            <pc:sldMk cId="1356553528" sldId="425"/>
            <ac:spMk id="3" creationId="{53746EEF-B326-6E3E-78D5-6FF211B32804}"/>
          </ac:spMkLst>
        </pc:spChg>
        <pc:spChg chg="add del mod">
          <ac:chgData name="Krishna Aryal" userId="7b9ac05b-ef47-4966-be72-dba4d58d9381" providerId="ADAL" clId="{2CE5D705-EDF3-4608-BBE3-924E68314FE3}" dt="2024-04-09T14:11:11.399" v="1041" actId="478"/>
          <ac:spMkLst>
            <pc:docMk/>
            <pc:sldMk cId="1356553528" sldId="425"/>
            <ac:spMk id="4" creationId="{97C50D46-46EC-92BF-E176-24B97C0C3E19}"/>
          </ac:spMkLst>
        </pc:spChg>
        <pc:spChg chg="del mod">
          <ac:chgData name="Krishna Aryal" userId="7b9ac05b-ef47-4966-be72-dba4d58d9381" providerId="ADAL" clId="{2CE5D705-EDF3-4608-BBE3-924E68314FE3}" dt="2024-04-09T14:11:07.329" v="1040" actId="478"/>
          <ac:spMkLst>
            <pc:docMk/>
            <pc:sldMk cId="1356553528" sldId="425"/>
            <ac:spMk id="18" creationId="{74E516EC-9D34-49C4-AF74-E17E390AC731}"/>
          </ac:spMkLst>
        </pc:spChg>
        <pc:grpChg chg="add mod">
          <ac:chgData name="Krishna Aryal" userId="7b9ac05b-ef47-4966-be72-dba4d58d9381" providerId="ADAL" clId="{2CE5D705-EDF3-4608-BBE3-924E68314FE3}" dt="2024-04-10T11:54:13.225" v="1741" actId="164"/>
          <ac:grpSpMkLst>
            <pc:docMk/>
            <pc:sldMk cId="1356553528" sldId="425"/>
            <ac:grpSpMk id="6" creationId="{B1B9E0B7-2123-5731-AFE8-AE3386441882}"/>
          </ac:grpSpMkLst>
        </pc:grpChg>
        <pc:picChg chg="mod">
          <ac:chgData name="Krishna Aryal" userId="7b9ac05b-ef47-4966-be72-dba4d58d9381" providerId="ADAL" clId="{2CE5D705-EDF3-4608-BBE3-924E68314FE3}" dt="2024-04-10T11:54:13.225" v="1741" actId="164"/>
          <ac:picMkLst>
            <pc:docMk/>
            <pc:sldMk cId="1356553528" sldId="425"/>
            <ac:picMk id="5" creationId="{E031D544-8FAD-4D93-89BA-1AFFB45CCC74}"/>
          </ac:picMkLst>
        </pc:picChg>
        <pc:picChg chg="mod">
          <ac:chgData name="Krishna Aryal" userId="7b9ac05b-ef47-4966-be72-dba4d58d9381" providerId="ADAL" clId="{2CE5D705-EDF3-4608-BBE3-924E68314FE3}" dt="2024-04-10T11:54:13.225" v="1741" actId="164"/>
          <ac:picMkLst>
            <pc:docMk/>
            <pc:sldMk cId="1356553528" sldId="425"/>
            <ac:picMk id="14" creationId="{13FC982F-68D1-470E-9823-650E541A927B}"/>
          </ac:picMkLst>
        </pc:picChg>
      </pc:sldChg>
      <pc:sldChg chg="add del">
        <pc:chgData name="Krishna Aryal" userId="7b9ac05b-ef47-4966-be72-dba4d58d9381" providerId="ADAL" clId="{2CE5D705-EDF3-4608-BBE3-924E68314FE3}" dt="2024-04-09T15:16:15.143" v="1195" actId="47"/>
        <pc:sldMkLst>
          <pc:docMk/>
          <pc:sldMk cId="570873646" sldId="426"/>
        </pc:sldMkLst>
      </pc:sldChg>
      <pc:sldChg chg="addSp modSp add mod modTransition modNotesTx">
        <pc:chgData name="Krishna Aryal" userId="7b9ac05b-ef47-4966-be72-dba4d58d9381" providerId="ADAL" clId="{2CE5D705-EDF3-4608-BBE3-924E68314FE3}" dt="2024-04-10T14:07:02.628" v="3996" actId="20577"/>
        <pc:sldMkLst>
          <pc:docMk/>
          <pc:sldMk cId="1220305554" sldId="427"/>
        </pc:sldMkLst>
        <pc:spChg chg="add mod">
          <ac:chgData name="Krishna Aryal" userId="7b9ac05b-ef47-4966-be72-dba4d58d9381" providerId="ADAL" clId="{2CE5D705-EDF3-4608-BBE3-924E68314FE3}" dt="2024-04-10T14:06:54.699" v="3978" actId="1076"/>
          <ac:spMkLst>
            <pc:docMk/>
            <pc:sldMk cId="1220305554" sldId="427"/>
            <ac:spMk id="6" creationId="{2F669FB2-5F96-155C-CF84-CEEB04090D29}"/>
          </ac:spMkLst>
        </pc:spChg>
        <pc:spChg chg="mod">
          <ac:chgData name="Krishna Aryal" userId="7b9ac05b-ef47-4966-be72-dba4d58d9381" providerId="ADAL" clId="{2CE5D705-EDF3-4608-BBE3-924E68314FE3}" dt="2024-04-10T14:07:02.628" v="3996" actId="20577"/>
          <ac:spMkLst>
            <pc:docMk/>
            <pc:sldMk cId="1220305554" sldId="427"/>
            <ac:spMk id="7" creationId="{553CFFD2-5FF5-C8D8-63DA-2192C7ECB7F3}"/>
          </ac:spMkLst>
        </pc:spChg>
        <pc:spChg chg="mod">
          <ac:chgData name="Krishna Aryal" userId="7b9ac05b-ef47-4966-be72-dba4d58d9381" providerId="ADAL" clId="{2CE5D705-EDF3-4608-BBE3-924E68314FE3}" dt="2024-04-10T12:15:36.596" v="2029" actId="13822"/>
          <ac:spMkLst>
            <pc:docMk/>
            <pc:sldMk cId="1220305554" sldId="427"/>
            <ac:spMk id="11" creationId="{C2ACE608-3F48-F7F2-9544-207F36534F3D}"/>
          </ac:spMkLst>
        </pc:spChg>
        <pc:spChg chg="mod">
          <ac:chgData name="Krishna Aryal" userId="7b9ac05b-ef47-4966-be72-dba4d58d9381" providerId="ADAL" clId="{2CE5D705-EDF3-4608-BBE3-924E68314FE3}" dt="2024-04-10T12:15:48.715" v="2034" actId="207"/>
          <ac:spMkLst>
            <pc:docMk/>
            <pc:sldMk cId="1220305554" sldId="427"/>
            <ac:spMk id="13" creationId="{2BA033FF-7EAF-3FF3-7B3A-00FC0BD60C8F}"/>
          </ac:spMkLst>
        </pc:spChg>
        <pc:spChg chg="mod">
          <ac:chgData name="Krishna Aryal" userId="7b9ac05b-ef47-4966-be72-dba4d58d9381" providerId="ADAL" clId="{2CE5D705-EDF3-4608-BBE3-924E68314FE3}" dt="2024-04-10T12:16:20.962" v="2038" actId="14100"/>
          <ac:spMkLst>
            <pc:docMk/>
            <pc:sldMk cId="1220305554" sldId="427"/>
            <ac:spMk id="88" creationId="{BFDC8BF9-5830-7D65-42BA-E03CFF96512F}"/>
          </ac:spMkLst>
        </pc:spChg>
        <pc:spChg chg="mod">
          <ac:chgData name="Krishna Aryal" userId="7b9ac05b-ef47-4966-be72-dba4d58d9381" providerId="ADAL" clId="{2CE5D705-EDF3-4608-BBE3-924E68314FE3}" dt="2024-04-10T12:17:17.861" v="2047" actId="20577"/>
          <ac:spMkLst>
            <pc:docMk/>
            <pc:sldMk cId="1220305554" sldId="427"/>
            <ac:spMk id="90" creationId="{F17F5BB1-D3EB-03D7-FA9A-012EA2EF6A64}"/>
          </ac:spMkLst>
        </pc:spChg>
        <pc:spChg chg="mod">
          <ac:chgData name="Krishna Aryal" userId="7b9ac05b-ef47-4966-be72-dba4d58d9381" providerId="ADAL" clId="{2CE5D705-EDF3-4608-BBE3-924E68314FE3}" dt="2024-04-10T12:17:33.301" v="2048" actId="20577"/>
          <ac:spMkLst>
            <pc:docMk/>
            <pc:sldMk cId="1220305554" sldId="427"/>
            <ac:spMk id="92" creationId="{12ECD0CD-7911-A623-B193-A6DE7B6E3E64}"/>
          </ac:spMkLst>
        </pc:spChg>
        <pc:spChg chg="mod">
          <ac:chgData name="Krishna Aryal" userId="7b9ac05b-ef47-4966-be72-dba4d58d9381" providerId="ADAL" clId="{2CE5D705-EDF3-4608-BBE3-924E68314FE3}" dt="2024-04-10T12:16:24.013" v="2039" actId="14100"/>
          <ac:spMkLst>
            <pc:docMk/>
            <pc:sldMk cId="1220305554" sldId="427"/>
            <ac:spMk id="93" creationId="{A48D95C4-B91F-8768-DF4E-55D443F3ED7B}"/>
          </ac:spMkLst>
        </pc:spChg>
        <pc:spChg chg="mod">
          <ac:chgData name="Krishna Aryal" userId="7b9ac05b-ef47-4966-be72-dba4d58d9381" providerId="ADAL" clId="{2CE5D705-EDF3-4608-BBE3-924E68314FE3}" dt="2024-04-10T12:16:15.777" v="2037" actId="14100"/>
          <ac:spMkLst>
            <pc:docMk/>
            <pc:sldMk cId="1220305554" sldId="427"/>
            <ac:spMk id="94" creationId="{83D02F4D-FE8F-1081-96BC-B02AF6F81D2C}"/>
          </ac:spMkLst>
        </pc:spChg>
        <pc:spChg chg="mod">
          <ac:chgData name="Krishna Aryal" userId="7b9ac05b-ef47-4966-be72-dba4d58d9381" providerId="ADAL" clId="{2CE5D705-EDF3-4608-BBE3-924E68314FE3}" dt="2024-04-10T12:17:04.176" v="2046" actId="1076"/>
          <ac:spMkLst>
            <pc:docMk/>
            <pc:sldMk cId="1220305554" sldId="427"/>
            <ac:spMk id="96" creationId="{2318DF2A-1B2C-814B-E65B-E797ECA2A0FB}"/>
          </ac:spMkLst>
        </pc:spChg>
        <pc:grpChg chg="mod">
          <ac:chgData name="Krishna Aryal" userId="7b9ac05b-ef47-4966-be72-dba4d58d9381" providerId="ADAL" clId="{2CE5D705-EDF3-4608-BBE3-924E68314FE3}" dt="2024-04-10T12:16:47.783" v="2042" actId="14100"/>
          <ac:grpSpMkLst>
            <pc:docMk/>
            <pc:sldMk cId="1220305554" sldId="427"/>
            <ac:grpSpMk id="41" creationId="{0EA81887-9066-8718-33BA-098A231AAF9C}"/>
          </ac:grpSpMkLst>
        </pc:grpChg>
        <pc:grpChg chg="mod">
          <ac:chgData name="Krishna Aryal" userId="7b9ac05b-ef47-4966-be72-dba4d58d9381" providerId="ADAL" clId="{2CE5D705-EDF3-4608-BBE3-924E68314FE3}" dt="2024-04-10T12:16:39.053" v="2041" actId="14100"/>
          <ac:grpSpMkLst>
            <pc:docMk/>
            <pc:sldMk cId="1220305554" sldId="427"/>
            <ac:grpSpMk id="43" creationId="{1E10C768-6F7A-94AA-3A81-E3867A3732AB}"/>
          </ac:grpSpMkLst>
        </pc:grpChg>
        <pc:grpChg chg="mod">
          <ac:chgData name="Krishna Aryal" userId="7b9ac05b-ef47-4966-be72-dba4d58d9381" providerId="ADAL" clId="{2CE5D705-EDF3-4608-BBE3-924E68314FE3}" dt="2024-04-10T12:16:09.471" v="2035" actId="14100"/>
          <ac:grpSpMkLst>
            <pc:docMk/>
            <pc:sldMk cId="1220305554" sldId="427"/>
            <ac:grpSpMk id="75" creationId="{A7D3F823-9D9A-65DC-6E98-4B1E460387B7}"/>
          </ac:grpSpMkLst>
        </pc:grpChg>
      </pc:sldChg>
      <pc:sldChg chg="addSp delSp modSp add del mod">
        <pc:chgData name="Krishna Aryal" userId="7b9ac05b-ef47-4966-be72-dba4d58d9381" providerId="ADAL" clId="{2CE5D705-EDF3-4608-BBE3-924E68314FE3}" dt="2024-04-10T11:38:56.302" v="1637" actId="47"/>
        <pc:sldMkLst>
          <pc:docMk/>
          <pc:sldMk cId="1135482545" sldId="429"/>
        </pc:sldMkLst>
        <pc:spChg chg="mod">
          <ac:chgData name="Krishna Aryal" userId="7b9ac05b-ef47-4966-be72-dba4d58d9381" providerId="ADAL" clId="{2CE5D705-EDF3-4608-BBE3-924E68314FE3}" dt="2024-04-09T14:06:30.417" v="985" actId="255"/>
          <ac:spMkLst>
            <pc:docMk/>
            <pc:sldMk cId="1135482545" sldId="429"/>
            <ac:spMk id="4" creationId="{36814B2B-E66E-4548-AFA5-299245573A53}"/>
          </ac:spMkLst>
        </pc:spChg>
        <pc:picChg chg="add del mod">
          <ac:chgData name="Krishna Aryal" userId="7b9ac05b-ef47-4966-be72-dba4d58d9381" providerId="ADAL" clId="{2CE5D705-EDF3-4608-BBE3-924E68314FE3}" dt="2024-04-10T11:33:16.968" v="1553" actId="478"/>
          <ac:picMkLst>
            <pc:docMk/>
            <pc:sldMk cId="1135482545" sldId="429"/>
            <ac:picMk id="2" creationId="{46FFA646-57A4-8714-5618-BFC3E0F315C1}"/>
          </ac:picMkLst>
        </pc:picChg>
        <pc:picChg chg="mod">
          <ac:chgData name="Krishna Aryal" userId="7b9ac05b-ef47-4966-be72-dba4d58d9381" providerId="ADAL" clId="{2CE5D705-EDF3-4608-BBE3-924E68314FE3}" dt="2024-04-10T11:32:54.244" v="1547" actId="1076"/>
          <ac:picMkLst>
            <pc:docMk/>
            <pc:sldMk cId="1135482545" sldId="429"/>
            <ac:picMk id="6" creationId="{AEFD192D-50BC-452B-8622-693984755453}"/>
          </ac:picMkLst>
        </pc:picChg>
      </pc:sldChg>
      <pc:sldChg chg="modSp add del mod">
        <pc:chgData name="Krishna Aryal" userId="7b9ac05b-ef47-4966-be72-dba4d58d9381" providerId="ADAL" clId="{2CE5D705-EDF3-4608-BBE3-924E68314FE3}" dt="2024-04-10T11:38:45.088" v="1636" actId="47"/>
        <pc:sldMkLst>
          <pc:docMk/>
          <pc:sldMk cId="536080207" sldId="430"/>
        </pc:sldMkLst>
        <pc:spChg chg="mod">
          <ac:chgData name="Krishna Aryal" userId="7b9ac05b-ef47-4966-be72-dba4d58d9381" providerId="ADAL" clId="{2CE5D705-EDF3-4608-BBE3-924E68314FE3}" dt="2024-04-09T14:06:36.652" v="986" actId="255"/>
          <ac:spMkLst>
            <pc:docMk/>
            <pc:sldMk cId="536080207" sldId="430"/>
            <ac:spMk id="2" creationId="{2401A81C-8214-4B05-A771-480F92AA6F5C}"/>
          </ac:spMkLst>
        </pc:spChg>
        <pc:spChg chg="mod">
          <ac:chgData name="Krishna Aryal" userId="7b9ac05b-ef47-4966-be72-dba4d58d9381" providerId="ADAL" clId="{2CE5D705-EDF3-4608-BBE3-924E68314FE3}" dt="2024-04-09T13:52:41.739" v="841" actId="20577"/>
          <ac:spMkLst>
            <pc:docMk/>
            <pc:sldMk cId="536080207" sldId="430"/>
            <ac:spMk id="6" creationId="{8E0CCAF1-9786-43E8-88C3-1A4B728866C5}"/>
          </ac:spMkLst>
        </pc:spChg>
        <pc:picChg chg="mod">
          <ac:chgData name="Krishna Aryal" userId="7b9ac05b-ef47-4966-be72-dba4d58d9381" providerId="ADAL" clId="{2CE5D705-EDF3-4608-BBE3-924E68314FE3}" dt="2024-04-10T11:32:55.536" v="1548" actId="1076"/>
          <ac:picMkLst>
            <pc:docMk/>
            <pc:sldMk cId="536080207" sldId="430"/>
            <ac:picMk id="5" creationId="{0A0C43CB-F8CA-409E-85F2-8E7EC1F73CA3}"/>
          </ac:picMkLst>
        </pc:picChg>
      </pc:sldChg>
      <pc:sldChg chg="modSp add mod">
        <pc:chgData name="Krishna Aryal" userId="7b9ac05b-ef47-4966-be72-dba4d58d9381" providerId="ADAL" clId="{2CE5D705-EDF3-4608-BBE3-924E68314FE3}" dt="2024-04-10T18:07:47.951" v="9331" actId="14100"/>
        <pc:sldMkLst>
          <pc:docMk/>
          <pc:sldMk cId="565949716" sldId="431"/>
        </pc:sldMkLst>
        <pc:spChg chg="mod">
          <ac:chgData name="Krishna Aryal" userId="7b9ac05b-ef47-4966-be72-dba4d58d9381" providerId="ADAL" clId="{2CE5D705-EDF3-4608-BBE3-924E68314FE3}" dt="2024-04-09T14:07:07.104" v="990" actId="27107"/>
          <ac:spMkLst>
            <pc:docMk/>
            <pc:sldMk cId="565949716" sldId="431"/>
            <ac:spMk id="2" creationId="{DECA27E4-13CE-4EE3-9655-E35DC4FFC7C8}"/>
          </ac:spMkLst>
        </pc:spChg>
        <pc:picChg chg="mod">
          <ac:chgData name="Krishna Aryal" userId="7b9ac05b-ef47-4966-be72-dba4d58d9381" providerId="ADAL" clId="{2CE5D705-EDF3-4608-BBE3-924E68314FE3}" dt="2024-04-10T18:07:47.951" v="9331" actId="14100"/>
          <ac:picMkLst>
            <pc:docMk/>
            <pc:sldMk cId="565949716" sldId="431"/>
            <ac:picMk id="5" creationId="{2A9AE5BF-0A17-4C69-A90D-B7C9E7FEB6EF}"/>
          </ac:picMkLst>
        </pc:picChg>
        <pc:picChg chg="mod">
          <ac:chgData name="Krishna Aryal" userId="7b9ac05b-ef47-4966-be72-dba4d58d9381" providerId="ADAL" clId="{2CE5D705-EDF3-4608-BBE3-924E68314FE3}" dt="2024-04-10T18:06:55.644" v="9330" actId="1076"/>
          <ac:picMkLst>
            <pc:docMk/>
            <pc:sldMk cId="565949716" sldId="431"/>
            <ac:picMk id="1026" creationId="{695DE2EE-A749-4674-8B63-9FB512D4D08E}"/>
          </ac:picMkLst>
        </pc:picChg>
      </pc:sldChg>
      <pc:sldChg chg="del">
        <pc:chgData name="Krishna Aryal" userId="7b9ac05b-ef47-4966-be72-dba4d58d9381" providerId="ADAL" clId="{2CE5D705-EDF3-4608-BBE3-924E68314FE3}" dt="2024-04-09T15:20:55.456" v="1252" actId="47"/>
        <pc:sldMkLst>
          <pc:docMk/>
          <pc:sldMk cId="462115268" sldId="438"/>
        </pc:sldMkLst>
      </pc:sldChg>
      <pc:sldChg chg="del">
        <pc:chgData name="Krishna Aryal" userId="7b9ac05b-ef47-4966-be72-dba4d58d9381" providerId="ADAL" clId="{2CE5D705-EDF3-4608-BBE3-924E68314FE3}" dt="2024-04-09T15:15:35.728" v="1170" actId="47"/>
        <pc:sldMkLst>
          <pc:docMk/>
          <pc:sldMk cId="3417653725" sldId="481"/>
        </pc:sldMkLst>
      </pc:sldChg>
      <pc:sldChg chg="del">
        <pc:chgData name="Krishna Aryal" userId="7b9ac05b-ef47-4966-be72-dba4d58d9381" providerId="ADAL" clId="{2CE5D705-EDF3-4608-BBE3-924E68314FE3}" dt="2024-04-09T15:15:36.088" v="1171" actId="47"/>
        <pc:sldMkLst>
          <pc:docMk/>
          <pc:sldMk cId="2103123802" sldId="482"/>
        </pc:sldMkLst>
      </pc:sldChg>
      <pc:sldChg chg="del">
        <pc:chgData name="Krishna Aryal" userId="7b9ac05b-ef47-4966-be72-dba4d58d9381" providerId="ADAL" clId="{2CE5D705-EDF3-4608-BBE3-924E68314FE3}" dt="2024-04-09T15:15:39.601" v="1172" actId="47"/>
        <pc:sldMkLst>
          <pc:docMk/>
          <pc:sldMk cId="2799420832" sldId="537"/>
        </pc:sldMkLst>
      </pc:sldChg>
      <pc:sldChg chg="del">
        <pc:chgData name="Krishna Aryal" userId="7b9ac05b-ef47-4966-be72-dba4d58d9381" providerId="ADAL" clId="{2CE5D705-EDF3-4608-BBE3-924E68314FE3}" dt="2024-04-09T15:15:41.009" v="1174" actId="47"/>
        <pc:sldMkLst>
          <pc:docMk/>
          <pc:sldMk cId="3115159389" sldId="542"/>
        </pc:sldMkLst>
      </pc:sldChg>
      <pc:sldChg chg="del">
        <pc:chgData name="Krishna Aryal" userId="7b9ac05b-ef47-4966-be72-dba4d58d9381" providerId="ADAL" clId="{2CE5D705-EDF3-4608-BBE3-924E68314FE3}" dt="2024-04-09T15:15:41.634" v="1175" actId="47"/>
        <pc:sldMkLst>
          <pc:docMk/>
          <pc:sldMk cId="1902941748" sldId="544"/>
        </pc:sldMkLst>
      </pc:sldChg>
      <pc:sldChg chg="del">
        <pc:chgData name="Krishna Aryal" userId="7b9ac05b-ef47-4966-be72-dba4d58d9381" providerId="ADAL" clId="{2CE5D705-EDF3-4608-BBE3-924E68314FE3}" dt="2024-04-09T15:15:42.596" v="1177" actId="47"/>
        <pc:sldMkLst>
          <pc:docMk/>
          <pc:sldMk cId="1366196887" sldId="555"/>
        </pc:sldMkLst>
      </pc:sldChg>
      <pc:sldChg chg="del">
        <pc:chgData name="Krishna Aryal" userId="7b9ac05b-ef47-4966-be72-dba4d58d9381" providerId="ADAL" clId="{2CE5D705-EDF3-4608-BBE3-924E68314FE3}" dt="2024-04-09T15:15:43.482" v="1179" actId="47"/>
        <pc:sldMkLst>
          <pc:docMk/>
          <pc:sldMk cId="3135931214" sldId="558"/>
        </pc:sldMkLst>
      </pc:sldChg>
      <pc:sldChg chg="del">
        <pc:chgData name="Krishna Aryal" userId="7b9ac05b-ef47-4966-be72-dba4d58d9381" providerId="ADAL" clId="{2CE5D705-EDF3-4608-BBE3-924E68314FE3}" dt="2024-04-09T15:15:43.877" v="1180" actId="47"/>
        <pc:sldMkLst>
          <pc:docMk/>
          <pc:sldMk cId="1793424656" sldId="560"/>
        </pc:sldMkLst>
      </pc:sldChg>
      <pc:sldChg chg="del">
        <pc:chgData name="Krishna Aryal" userId="7b9ac05b-ef47-4966-be72-dba4d58d9381" providerId="ADAL" clId="{2CE5D705-EDF3-4608-BBE3-924E68314FE3}" dt="2024-04-09T15:20:50.782" v="1250" actId="47"/>
        <pc:sldMkLst>
          <pc:docMk/>
          <pc:sldMk cId="2274308547" sldId="561"/>
        </pc:sldMkLst>
      </pc:sldChg>
      <pc:sldChg chg="del">
        <pc:chgData name="Krishna Aryal" userId="7b9ac05b-ef47-4966-be72-dba4d58d9381" providerId="ADAL" clId="{2CE5D705-EDF3-4608-BBE3-924E68314FE3}" dt="2024-04-09T15:20:51.396" v="1251" actId="47"/>
        <pc:sldMkLst>
          <pc:docMk/>
          <pc:sldMk cId="4240891611" sldId="562"/>
        </pc:sldMkLst>
      </pc:sldChg>
      <pc:sldChg chg="del">
        <pc:chgData name="Krishna Aryal" userId="7b9ac05b-ef47-4966-be72-dba4d58d9381" providerId="ADAL" clId="{2CE5D705-EDF3-4608-BBE3-924E68314FE3}" dt="2024-04-09T15:15:44.564" v="1181" actId="47"/>
        <pc:sldMkLst>
          <pc:docMk/>
          <pc:sldMk cId="2384065831" sldId="564"/>
        </pc:sldMkLst>
      </pc:sldChg>
      <pc:sldChg chg="del">
        <pc:chgData name="Krishna Aryal" userId="7b9ac05b-ef47-4966-be72-dba4d58d9381" providerId="ADAL" clId="{2CE5D705-EDF3-4608-BBE3-924E68314FE3}" dt="2024-04-09T15:15:40.651" v="1173" actId="47"/>
        <pc:sldMkLst>
          <pc:docMk/>
          <pc:sldMk cId="1184600424" sldId="576"/>
        </pc:sldMkLst>
      </pc:sldChg>
      <pc:sldChg chg="del">
        <pc:chgData name="Krishna Aryal" userId="7b9ac05b-ef47-4966-be72-dba4d58d9381" providerId="ADAL" clId="{2CE5D705-EDF3-4608-BBE3-924E68314FE3}" dt="2024-04-09T15:15:42.990" v="1178" actId="47"/>
        <pc:sldMkLst>
          <pc:docMk/>
          <pc:sldMk cId="133886113" sldId="578"/>
        </pc:sldMkLst>
      </pc:sldChg>
      <pc:sldChg chg="del">
        <pc:chgData name="Krishna Aryal" userId="7b9ac05b-ef47-4966-be72-dba4d58d9381" providerId="ADAL" clId="{2CE5D705-EDF3-4608-BBE3-924E68314FE3}" dt="2024-04-09T15:15:42.036" v="1176" actId="47"/>
        <pc:sldMkLst>
          <pc:docMk/>
          <pc:sldMk cId="2417878633" sldId="596"/>
        </pc:sldMkLst>
      </pc:sldChg>
      <pc:sldChg chg="del">
        <pc:chgData name="Krishna Aryal" userId="7b9ac05b-ef47-4966-be72-dba4d58d9381" providerId="ADAL" clId="{2CE5D705-EDF3-4608-BBE3-924E68314FE3}" dt="2024-04-09T15:15:47.516" v="1185" actId="47"/>
        <pc:sldMkLst>
          <pc:docMk/>
          <pc:sldMk cId="3687978812" sldId="597"/>
        </pc:sldMkLst>
      </pc:sldChg>
      <pc:sldChg chg="del">
        <pc:chgData name="Krishna Aryal" userId="7b9ac05b-ef47-4966-be72-dba4d58d9381" providerId="ADAL" clId="{2CE5D705-EDF3-4608-BBE3-924E68314FE3}" dt="2024-04-09T15:15:48.258" v="1186" actId="47"/>
        <pc:sldMkLst>
          <pc:docMk/>
          <pc:sldMk cId="1216795386" sldId="598"/>
        </pc:sldMkLst>
      </pc:sldChg>
      <pc:sldChg chg="del">
        <pc:chgData name="Krishna Aryal" userId="7b9ac05b-ef47-4966-be72-dba4d58d9381" providerId="ADAL" clId="{2CE5D705-EDF3-4608-BBE3-924E68314FE3}" dt="2024-04-09T15:15:48.643" v="1187" actId="47"/>
        <pc:sldMkLst>
          <pc:docMk/>
          <pc:sldMk cId="2363740855" sldId="599"/>
        </pc:sldMkLst>
      </pc:sldChg>
      <pc:sldChg chg="del">
        <pc:chgData name="Krishna Aryal" userId="7b9ac05b-ef47-4966-be72-dba4d58d9381" providerId="ADAL" clId="{2CE5D705-EDF3-4608-BBE3-924E68314FE3}" dt="2024-04-09T15:16:46.253" v="1210" actId="47"/>
        <pc:sldMkLst>
          <pc:docMk/>
          <pc:sldMk cId="1974118948" sldId="600"/>
        </pc:sldMkLst>
      </pc:sldChg>
      <pc:sldChg chg="del">
        <pc:chgData name="Krishna Aryal" userId="7b9ac05b-ef47-4966-be72-dba4d58d9381" providerId="ADAL" clId="{2CE5D705-EDF3-4608-BBE3-924E68314FE3}" dt="2024-04-09T15:16:46.773" v="1211" actId="47"/>
        <pc:sldMkLst>
          <pc:docMk/>
          <pc:sldMk cId="1144317678" sldId="601"/>
        </pc:sldMkLst>
      </pc:sldChg>
      <pc:sldChg chg="del">
        <pc:chgData name="Krishna Aryal" userId="7b9ac05b-ef47-4966-be72-dba4d58d9381" providerId="ADAL" clId="{2CE5D705-EDF3-4608-BBE3-924E68314FE3}" dt="2024-04-09T15:16:47.301" v="1212" actId="47"/>
        <pc:sldMkLst>
          <pc:docMk/>
          <pc:sldMk cId="1055616346" sldId="602"/>
        </pc:sldMkLst>
      </pc:sldChg>
      <pc:sldChg chg="del">
        <pc:chgData name="Krishna Aryal" userId="7b9ac05b-ef47-4966-be72-dba4d58d9381" providerId="ADAL" clId="{2CE5D705-EDF3-4608-BBE3-924E68314FE3}" dt="2024-04-09T15:17:49.740" v="1216" actId="47"/>
        <pc:sldMkLst>
          <pc:docMk/>
          <pc:sldMk cId="4293557123" sldId="603"/>
        </pc:sldMkLst>
      </pc:sldChg>
      <pc:sldChg chg="add del">
        <pc:chgData name="Krishna Aryal" userId="7b9ac05b-ef47-4966-be72-dba4d58d9381" providerId="ADAL" clId="{2CE5D705-EDF3-4608-BBE3-924E68314FE3}" dt="2024-04-10T12:43:36.854" v="2285" actId="2696"/>
        <pc:sldMkLst>
          <pc:docMk/>
          <pc:sldMk cId="1843500262" sldId="604"/>
        </pc:sldMkLst>
      </pc:sldChg>
      <pc:sldChg chg="addSp delSp modSp add mod modAnim">
        <pc:chgData name="Krishna Aryal" userId="7b9ac05b-ef47-4966-be72-dba4d58d9381" providerId="ADAL" clId="{2CE5D705-EDF3-4608-BBE3-924E68314FE3}" dt="2024-04-10T12:51:15.308" v="2313"/>
        <pc:sldMkLst>
          <pc:docMk/>
          <pc:sldMk cId="1991214940" sldId="604"/>
        </pc:sldMkLst>
        <pc:spChg chg="del">
          <ac:chgData name="Krishna Aryal" userId="7b9ac05b-ef47-4966-be72-dba4d58d9381" providerId="ADAL" clId="{2CE5D705-EDF3-4608-BBE3-924E68314FE3}" dt="2024-04-10T12:50:00.419" v="2308" actId="478"/>
          <ac:spMkLst>
            <pc:docMk/>
            <pc:sldMk cId="1991214940" sldId="604"/>
            <ac:spMk id="6" creationId="{BD4CA553-F94A-4C3D-8FA0-AF92EF59B014}"/>
          </ac:spMkLst>
        </pc:spChg>
        <pc:spChg chg="mod">
          <ac:chgData name="Krishna Aryal" userId="7b9ac05b-ef47-4966-be72-dba4d58d9381" providerId="ADAL" clId="{2CE5D705-EDF3-4608-BBE3-924E68314FE3}" dt="2024-04-10T12:46:18.188" v="2299" actId="14100"/>
          <ac:spMkLst>
            <pc:docMk/>
            <pc:sldMk cId="1991214940" sldId="604"/>
            <ac:spMk id="7" creationId="{7C96AAB9-86AC-4F05-8BD4-EBC24FA83950}"/>
          </ac:spMkLst>
        </pc:spChg>
        <pc:spChg chg="add">
          <ac:chgData name="Krishna Aryal" userId="7b9ac05b-ef47-4966-be72-dba4d58d9381" providerId="ADAL" clId="{2CE5D705-EDF3-4608-BBE3-924E68314FE3}" dt="2024-04-10T12:50:57.005" v="2311" actId="11529"/>
          <ac:spMkLst>
            <pc:docMk/>
            <pc:sldMk cId="1991214940" sldId="604"/>
            <ac:spMk id="9" creationId="{D4F0D829-A42C-2031-6859-C9F53BE9226D}"/>
          </ac:spMkLst>
        </pc:spChg>
        <pc:picChg chg="add mod">
          <ac:chgData name="Krishna Aryal" userId="7b9ac05b-ef47-4966-be72-dba4d58d9381" providerId="ADAL" clId="{2CE5D705-EDF3-4608-BBE3-924E68314FE3}" dt="2024-04-10T12:50:13.119" v="2310" actId="14100"/>
          <ac:picMkLst>
            <pc:docMk/>
            <pc:sldMk cId="1991214940" sldId="604"/>
            <ac:picMk id="3" creationId="{63E670DC-362E-CA55-056B-5325BD969FA3}"/>
          </ac:picMkLst>
        </pc:picChg>
        <pc:picChg chg="add mod">
          <ac:chgData name="Krishna Aryal" userId="7b9ac05b-ef47-4966-be72-dba4d58d9381" providerId="ADAL" clId="{2CE5D705-EDF3-4608-BBE3-924E68314FE3}" dt="2024-04-10T12:50:03.161" v="2309" actId="1076"/>
          <ac:picMkLst>
            <pc:docMk/>
            <pc:sldMk cId="1991214940" sldId="604"/>
            <ac:picMk id="4" creationId="{89A6CEE3-E972-B001-BF23-82430C4FFDA5}"/>
          </ac:picMkLst>
        </pc:picChg>
        <pc:picChg chg="add mod">
          <ac:chgData name="Krishna Aryal" userId="7b9ac05b-ef47-4966-be72-dba4d58d9381" providerId="ADAL" clId="{2CE5D705-EDF3-4608-BBE3-924E68314FE3}" dt="2024-04-10T12:49:54.261" v="2307" actId="14100"/>
          <ac:picMkLst>
            <pc:docMk/>
            <pc:sldMk cId="1991214940" sldId="604"/>
            <ac:picMk id="8" creationId="{EE8AD516-56D4-E316-54D9-318446B69767}"/>
          </ac:picMkLst>
        </pc:picChg>
        <pc:picChg chg="mod">
          <ac:chgData name="Krishna Aryal" userId="7b9ac05b-ef47-4966-be72-dba4d58d9381" providerId="ADAL" clId="{2CE5D705-EDF3-4608-BBE3-924E68314FE3}" dt="2024-04-10T12:46:05.351" v="2295" actId="14100"/>
          <ac:picMkLst>
            <pc:docMk/>
            <pc:sldMk cId="1991214940" sldId="604"/>
            <ac:picMk id="10" creationId="{27F9DA8B-0EEC-4478-AA43-93C9C59CA4DA}"/>
          </ac:picMkLst>
        </pc:picChg>
        <pc:picChg chg="del">
          <ac:chgData name="Krishna Aryal" userId="7b9ac05b-ef47-4966-be72-dba4d58d9381" providerId="ADAL" clId="{2CE5D705-EDF3-4608-BBE3-924E68314FE3}" dt="2024-04-10T12:45:45.012" v="2289" actId="478"/>
          <ac:picMkLst>
            <pc:docMk/>
            <pc:sldMk cId="1991214940" sldId="604"/>
            <ac:picMk id="11" creationId="{76DCBAFD-57A8-43BC-9D3A-0F77B0CADA4A}"/>
          </ac:picMkLst>
        </pc:picChg>
      </pc:sldChg>
      <pc:sldChg chg="addSp delSp modSp add mod modAnim">
        <pc:chgData name="Krishna Aryal" userId="7b9ac05b-ef47-4966-be72-dba4d58d9381" providerId="ADAL" clId="{2CE5D705-EDF3-4608-BBE3-924E68314FE3}" dt="2024-04-10T14:08:21.797" v="4060" actId="1035"/>
        <pc:sldMkLst>
          <pc:docMk/>
          <pc:sldMk cId="1894264469" sldId="605"/>
        </pc:sldMkLst>
        <pc:spChg chg="add del mod">
          <ac:chgData name="Krishna Aryal" userId="7b9ac05b-ef47-4966-be72-dba4d58d9381" providerId="ADAL" clId="{2CE5D705-EDF3-4608-BBE3-924E68314FE3}" dt="2024-04-10T12:53:45.332" v="2348" actId="478"/>
          <ac:spMkLst>
            <pc:docMk/>
            <pc:sldMk cId="1894264469" sldId="605"/>
            <ac:spMk id="4" creationId="{1EB28BB7-2C18-1543-D995-FB92C7D39471}"/>
          </ac:spMkLst>
        </pc:spChg>
        <pc:spChg chg="del">
          <ac:chgData name="Krishna Aryal" userId="7b9ac05b-ef47-4966-be72-dba4d58d9381" providerId="ADAL" clId="{2CE5D705-EDF3-4608-BBE3-924E68314FE3}" dt="2024-04-10T12:52:13.229" v="2317" actId="478"/>
          <ac:spMkLst>
            <pc:docMk/>
            <pc:sldMk cId="1894264469" sldId="605"/>
            <ac:spMk id="6" creationId="{BD4CA553-F94A-4C3D-8FA0-AF92EF59B014}"/>
          </ac:spMkLst>
        </pc:spChg>
        <pc:spChg chg="mod">
          <ac:chgData name="Krishna Aryal" userId="7b9ac05b-ef47-4966-be72-dba4d58d9381" providerId="ADAL" clId="{2CE5D705-EDF3-4608-BBE3-924E68314FE3}" dt="2024-04-10T13:19:56.464" v="2987" actId="1076"/>
          <ac:spMkLst>
            <pc:docMk/>
            <pc:sldMk cId="1894264469" sldId="605"/>
            <ac:spMk id="7" creationId="{7C96AAB9-86AC-4F05-8BD4-EBC24FA83950}"/>
          </ac:spMkLst>
        </pc:spChg>
        <pc:spChg chg="add del mod">
          <ac:chgData name="Krishna Aryal" userId="7b9ac05b-ef47-4966-be72-dba4d58d9381" providerId="ADAL" clId="{2CE5D705-EDF3-4608-BBE3-924E68314FE3}" dt="2024-04-10T12:53:53.976" v="2350" actId="478"/>
          <ac:spMkLst>
            <pc:docMk/>
            <pc:sldMk cId="1894264469" sldId="605"/>
            <ac:spMk id="8" creationId="{96AFC136-F226-9913-4C79-5710A922032E}"/>
          </ac:spMkLst>
        </pc:spChg>
        <pc:spChg chg="add del mod">
          <ac:chgData name="Krishna Aryal" userId="7b9ac05b-ef47-4966-be72-dba4d58d9381" providerId="ADAL" clId="{2CE5D705-EDF3-4608-BBE3-924E68314FE3}" dt="2024-04-10T13:09:02.336" v="2941" actId="478"/>
          <ac:spMkLst>
            <pc:docMk/>
            <pc:sldMk cId="1894264469" sldId="605"/>
            <ac:spMk id="9" creationId="{7E5C7A6D-A022-C08C-34EE-76DAB6F1E918}"/>
          </ac:spMkLst>
        </pc:spChg>
        <pc:spChg chg="add mod">
          <ac:chgData name="Krishna Aryal" userId="7b9ac05b-ef47-4966-be72-dba4d58d9381" providerId="ADAL" clId="{2CE5D705-EDF3-4608-BBE3-924E68314FE3}" dt="2024-04-10T13:10:09.612" v="2958" actId="20577"/>
          <ac:spMkLst>
            <pc:docMk/>
            <pc:sldMk cId="1894264469" sldId="605"/>
            <ac:spMk id="10" creationId="{1EA1D3FC-08B0-3F31-2708-5F04FD684162}"/>
          </ac:spMkLst>
        </pc:spChg>
        <pc:spChg chg="add del mod">
          <ac:chgData name="Krishna Aryal" userId="7b9ac05b-ef47-4966-be72-dba4d58d9381" providerId="ADAL" clId="{2CE5D705-EDF3-4608-BBE3-924E68314FE3}" dt="2024-04-10T13:09:04.102" v="2942" actId="478"/>
          <ac:spMkLst>
            <pc:docMk/>
            <pc:sldMk cId="1894264469" sldId="605"/>
            <ac:spMk id="13" creationId="{B9E1EFBC-C56F-B224-2EEB-F7F476F92E36}"/>
          </ac:spMkLst>
        </pc:spChg>
        <pc:spChg chg="mod">
          <ac:chgData name="Krishna Aryal" userId="7b9ac05b-ef47-4966-be72-dba4d58d9381" providerId="ADAL" clId="{2CE5D705-EDF3-4608-BBE3-924E68314FE3}" dt="2024-04-10T13:11:09.307" v="2969"/>
          <ac:spMkLst>
            <pc:docMk/>
            <pc:sldMk cId="1894264469" sldId="605"/>
            <ac:spMk id="15" creationId="{C0C518DF-9AA0-2610-2F3F-8CA97CCBE8AA}"/>
          </ac:spMkLst>
        </pc:spChg>
        <pc:spChg chg="mod">
          <ac:chgData name="Krishna Aryal" userId="7b9ac05b-ef47-4966-be72-dba4d58d9381" providerId="ADAL" clId="{2CE5D705-EDF3-4608-BBE3-924E68314FE3}" dt="2024-04-10T13:11:09.307" v="2969"/>
          <ac:spMkLst>
            <pc:docMk/>
            <pc:sldMk cId="1894264469" sldId="605"/>
            <ac:spMk id="16" creationId="{78109B1B-E4E8-2F24-5F2D-AED414F99584}"/>
          </ac:spMkLst>
        </pc:spChg>
        <pc:spChg chg="mod">
          <ac:chgData name="Krishna Aryal" userId="7b9ac05b-ef47-4966-be72-dba4d58d9381" providerId="ADAL" clId="{2CE5D705-EDF3-4608-BBE3-924E68314FE3}" dt="2024-04-10T13:11:09.307" v="2969"/>
          <ac:spMkLst>
            <pc:docMk/>
            <pc:sldMk cId="1894264469" sldId="605"/>
            <ac:spMk id="17" creationId="{BED2C64B-09F5-54B0-9457-C46413806530}"/>
          </ac:spMkLst>
        </pc:spChg>
        <pc:spChg chg="mod">
          <ac:chgData name="Krishna Aryal" userId="7b9ac05b-ef47-4966-be72-dba4d58d9381" providerId="ADAL" clId="{2CE5D705-EDF3-4608-BBE3-924E68314FE3}" dt="2024-04-10T14:08:21.797" v="4060" actId="1035"/>
          <ac:spMkLst>
            <pc:docMk/>
            <pc:sldMk cId="1894264469" sldId="605"/>
            <ac:spMk id="18" creationId="{C6971930-9884-75E7-7603-E46EEC9468EB}"/>
          </ac:spMkLst>
        </pc:spChg>
        <pc:spChg chg="mod">
          <ac:chgData name="Krishna Aryal" userId="7b9ac05b-ef47-4966-be72-dba4d58d9381" providerId="ADAL" clId="{2CE5D705-EDF3-4608-BBE3-924E68314FE3}" dt="2024-04-10T13:11:09.307" v="2969"/>
          <ac:spMkLst>
            <pc:docMk/>
            <pc:sldMk cId="1894264469" sldId="605"/>
            <ac:spMk id="19" creationId="{E06C0964-D281-9396-E85D-573722423A2A}"/>
          </ac:spMkLst>
        </pc:spChg>
        <pc:spChg chg="mod">
          <ac:chgData name="Krishna Aryal" userId="7b9ac05b-ef47-4966-be72-dba4d58d9381" providerId="ADAL" clId="{2CE5D705-EDF3-4608-BBE3-924E68314FE3}" dt="2024-04-10T13:11:09.307" v="2969"/>
          <ac:spMkLst>
            <pc:docMk/>
            <pc:sldMk cId="1894264469" sldId="605"/>
            <ac:spMk id="20" creationId="{597C89C6-C20F-6AC0-FA79-0510B0B667C3}"/>
          </ac:spMkLst>
        </pc:spChg>
        <pc:spChg chg="mod">
          <ac:chgData name="Krishna Aryal" userId="7b9ac05b-ef47-4966-be72-dba4d58d9381" providerId="ADAL" clId="{2CE5D705-EDF3-4608-BBE3-924E68314FE3}" dt="2024-04-10T13:11:09.307" v="2969"/>
          <ac:spMkLst>
            <pc:docMk/>
            <pc:sldMk cId="1894264469" sldId="605"/>
            <ac:spMk id="21" creationId="{51740FCD-5A1C-81CB-8E0A-7D9EFDBB7B07}"/>
          </ac:spMkLst>
        </pc:spChg>
        <pc:spChg chg="mod">
          <ac:chgData name="Krishna Aryal" userId="7b9ac05b-ef47-4966-be72-dba4d58d9381" providerId="ADAL" clId="{2CE5D705-EDF3-4608-BBE3-924E68314FE3}" dt="2024-04-10T13:11:09.307" v="2969"/>
          <ac:spMkLst>
            <pc:docMk/>
            <pc:sldMk cId="1894264469" sldId="605"/>
            <ac:spMk id="22" creationId="{E6A6B072-22CC-F5EA-6911-66DE9A6F2018}"/>
          </ac:spMkLst>
        </pc:spChg>
        <pc:spChg chg="mod">
          <ac:chgData name="Krishna Aryal" userId="7b9ac05b-ef47-4966-be72-dba4d58d9381" providerId="ADAL" clId="{2CE5D705-EDF3-4608-BBE3-924E68314FE3}" dt="2024-04-10T13:11:09.307" v="2969"/>
          <ac:spMkLst>
            <pc:docMk/>
            <pc:sldMk cId="1894264469" sldId="605"/>
            <ac:spMk id="23" creationId="{F27CFB9E-6E61-1848-8521-FA4C90E3B5EF}"/>
          </ac:spMkLst>
        </pc:spChg>
        <pc:spChg chg="mod">
          <ac:chgData name="Krishna Aryal" userId="7b9ac05b-ef47-4966-be72-dba4d58d9381" providerId="ADAL" clId="{2CE5D705-EDF3-4608-BBE3-924E68314FE3}" dt="2024-04-10T13:11:09.307" v="2969"/>
          <ac:spMkLst>
            <pc:docMk/>
            <pc:sldMk cId="1894264469" sldId="605"/>
            <ac:spMk id="24" creationId="{D869C61A-7645-2BC7-B962-0AF6990C6F1A}"/>
          </ac:spMkLst>
        </pc:spChg>
        <pc:spChg chg="mod">
          <ac:chgData name="Krishna Aryal" userId="7b9ac05b-ef47-4966-be72-dba4d58d9381" providerId="ADAL" clId="{2CE5D705-EDF3-4608-BBE3-924E68314FE3}" dt="2024-04-10T13:11:09.307" v="2969"/>
          <ac:spMkLst>
            <pc:docMk/>
            <pc:sldMk cId="1894264469" sldId="605"/>
            <ac:spMk id="25" creationId="{70E8C4C8-4D55-9253-137C-536FA3B07F56}"/>
          </ac:spMkLst>
        </pc:spChg>
        <pc:spChg chg="mod">
          <ac:chgData name="Krishna Aryal" userId="7b9ac05b-ef47-4966-be72-dba4d58d9381" providerId="ADAL" clId="{2CE5D705-EDF3-4608-BBE3-924E68314FE3}" dt="2024-04-10T13:11:09.307" v="2969"/>
          <ac:spMkLst>
            <pc:docMk/>
            <pc:sldMk cId="1894264469" sldId="605"/>
            <ac:spMk id="26" creationId="{CADB5DE9-C204-0E44-0042-BC54EE9B0E0E}"/>
          </ac:spMkLst>
        </pc:spChg>
        <pc:spChg chg="mod">
          <ac:chgData name="Krishna Aryal" userId="7b9ac05b-ef47-4966-be72-dba4d58d9381" providerId="ADAL" clId="{2CE5D705-EDF3-4608-BBE3-924E68314FE3}" dt="2024-04-10T13:11:09.307" v="2969"/>
          <ac:spMkLst>
            <pc:docMk/>
            <pc:sldMk cId="1894264469" sldId="605"/>
            <ac:spMk id="29" creationId="{E598B172-0351-163E-96E2-0CEFE6B7167C}"/>
          </ac:spMkLst>
        </pc:spChg>
        <pc:spChg chg="mod">
          <ac:chgData name="Krishna Aryal" userId="7b9ac05b-ef47-4966-be72-dba4d58d9381" providerId="ADAL" clId="{2CE5D705-EDF3-4608-BBE3-924E68314FE3}" dt="2024-04-10T13:11:09.307" v="2969"/>
          <ac:spMkLst>
            <pc:docMk/>
            <pc:sldMk cId="1894264469" sldId="605"/>
            <ac:spMk id="31" creationId="{6871E5E3-BEC0-5A22-BC66-AA05EB190205}"/>
          </ac:spMkLst>
        </pc:spChg>
        <pc:spChg chg="mod">
          <ac:chgData name="Krishna Aryal" userId="7b9ac05b-ef47-4966-be72-dba4d58d9381" providerId="ADAL" clId="{2CE5D705-EDF3-4608-BBE3-924E68314FE3}" dt="2024-04-10T13:11:09.307" v="2969"/>
          <ac:spMkLst>
            <pc:docMk/>
            <pc:sldMk cId="1894264469" sldId="605"/>
            <ac:spMk id="32" creationId="{CE67F40B-2103-A2D2-C05E-64541EF800BC}"/>
          </ac:spMkLst>
        </pc:spChg>
        <pc:spChg chg="mod">
          <ac:chgData name="Krishna Aryal" userId="7b9ac05b-ef47-4966-be72-dba4d58d9381" providerId="ADAL" clId="{2CE5D705-EDF3-4608-BBE3-924E68314FE3}" dt="2024-04-10T13:11:09.307" v="2969"/>
          <ac:spMkLst>
            <pc:docMk/>
            <pc:sldMk cId="1894264469" sldId="605"/>
            <ac:spMk id="33" creationId="{EB7D2883-5278-E4B3-435E-3DA19CF71225}"/>
          </ac:spMkLst>
        </pc:spChg>
        <pc:spChg chg="mod">
          <ac:chgData name="Krishna Aryal" userId="7b9ac05b-ef47-4966-be72-dba4d58d9381" providerId="ADAL" clId="{2CE5D705-EDF3-4608-BBE3-924E68314FE3}" dt="2024-04-10T13:11:09.307" v="2969"/>
          <ac:spMkLst>
            <pc:docMk/>
            <pc:sldMk cId="1894264469" sldId="605"/>
            <ac:spMk id="34" creationId="{8EF54C46-E6FE-069F-4E0D-DE60A05C68C1}"/>
          </ac:spMkLst>
        </pc:spChg>
        <pc:spChg chg="add mod">
          <ac:chgData name="Krishna Aryal" userId="7b9ac05b-ef47-4966-be72-dba4d58d9381" providerId="ADAL" clId="{2CE5D705-EDF3-4608-BBE3-924E68314FE3}" dt="2024-04-10T13:11:55.591" v="2980" actId="1076"/>
          <ac:spMkLst>
            <pc:docMk/>
            <pc:sldMk cId="1894264469" sldId="605"/>
            <ac:spMk id="35" creationId="{DC3AFBA5-A062-02D9-85C8-6E818C8E2BDA}"/>
          </ac:spMkLst>
        </pc:spChg>
        <pc:grpChg chg="add mod">
          <ac:chgData name="Krishna Aryal" userId="7b9ac05b-ef47-4966-be72-dba4d58d9381" providerId="ADAL" clId="{2CE5D705-EDF3-4608-BBE3-924E68314FE3}" dt="2024-04-10T13:12:06.751" v="2982" actId="1076"/>
          <ac:grpSpMkLst>
            <pc:docMk/>
            <pc:sldMk cId="1894264469" sldId="605"/>
            <ac:grpSpMk id="14" creationId="{B844DD52-B91D-8F37-F847-9D71DBCFF14F}"/>
          </ac:grpSpMkLst>
        </pc:grpChg>
        <pc:picChg chg="del">
          <ac:chgData name="Krishna Aryal" userId="7b9ac05b-ef47-4966-be72-dba4d58d9381" providerId="ADAL" clId="{2CE5D705-EDF3-4608-BBE3-924E68314FE3}" dt="2024-04-10T12:51:35.731" v="2315" actId="478"/>
          <ac:picMkLst>
            <pc:docMk/>
            <pc:sldMk cId="1894264469" sldId="605"/>
            <ac:picMk id="2" creationId="{318DCEAD-C212-43C7-98FF-77C93D7AA0E2}"/>
          </ac:picMkLst>
        </pc:picChg>
        <pc:picChg chg="del">
          <ac:chgData name="Krishna Aryal" userId="7b9ac05b-ef47-4966-be72-dba4d58d9381" providerId="ADAL" clId="{2CE5D705-EDF3-4608-BBE3-924E68314FE3}" dt="2024-04-10T12:51:34.677" v="2314" actId="478"/>
          <ac:picMkLst>
            <pc:docMk/>
            <pc:sldMk cId="1894264469" sldId="605"/>
            <ac:picMk id="12" creationId="{183F815C-107A-474F-B17D-ED9FA73CBD56}"/>
          </ac:picMkLst>
        </pc:picChg>
        <pc:cxnChg chg="mod">
          <ac:chgData name="Krishna Aryal" userId="7b9ac05b-ef47-4966-be72-dba4d58d9381" providerId="ADAL" clId="{2CE5D705-EDF3-4608-BBE3-924E68314FE3}" dt="2024-04-10T13:11:09.307" v="2969"/>
          <ac:cxnSpMkLst>
            <pc:docMk/>
            <pc:sldMk cId="1894264469" sldId="605"/>
            <ac:cxnSpMk id="27" creationId="{46C31B81-2533-4C3E-C520-27D45319D38B}"/>
          </ac:cxnSpMkLst>
        </pc:cxnChg>
        <pc:cxnChg chg="mod">
          <ac:chgData name="Krishna Aryal" userId="7b9ac05b-ef47-4966-be72-dba4d58d9381" providerId="ADAL" clId="{2CE5D705-EDF3-4608-BBE3-924E68314FE3}" dt="2024-04-10T13:11:09.307" v="2969"/>
          <ac:cxnSpMkLst>
            <pc:docMk/>
            <pc:sldMk cId="1894264469" sldId="605"/>
            <ac:cxnSpMk id="28" creationId="{81B89654-473B-3A80-0FA6-79C2A894CDE6}"/>
          </ac:cxnSpMkLst>
        </pc:cxnChg>
        <pc:cxnChg chg="mod">
          <ac:chgData name="Krishna Aryal" userId="7b9ac05b-ef47-4966-be72-dba4d58d9381" providerId="ADAL" clId="{2CE5D705-EDF3-4608-BBE3-924E68314FE3}" dt="2024-04-10T13:11:09.307" v="2969"/>
          <ac:cxnSpMkLst>
            <pc:docMk/>
            <pc:sldMk cId="1894264469" sldId="605"/>
            <ac:cxnSpMk id="30" creationId="{335773D5-FCF5-7612-0563-D96F6CCB5595}"/>
          </ac:cxnSpMkLst>
        </pc:cxnChg>
      </pc:sldChg>
      <pc:sldChg chg="modSp del mod">
        <pc:chgData name="Krishna Aryal" userId="7b9ac05b-ef47-4966-be72-dba4d58d9381" providerId="ADAL" clId="{2CE5D705-EDF3-4608-BBE3-924E68314FE3}" dt="2024-04-10T12:43:36.854" v="2285" actId="2696"/>
        <pc:sldMkLst>
          <pc:docMk/>
          <pc:sldMk cId="3376295411" sldId="605"/>
        </pc:sldMkLst>
        <pc:picChg chg="mod">
          <ac:chgData name="Krishna Aryal" userId="7b9ac05b-ef47-4966-be72-dba4d58d9381" providerId="ADAL" clId="{2CE5D705-EDF3-4608-BBE3-924E68314FE3}" dt="2024-04-10T12:32:17.841" v="2244" actId="1076"/>
          <ac:picMkLst>
            <pc:docMk/>
            <pc:sldMk cId="3376295411" sldId="605"/>
            <ac:picMk id="12" creationId="{183F815C-107A-474F-B17D-ED9FA73CBD56}"/>
          </ac:picMkLst>
        </pc:picChg>
      </pc:sldChg>
      <pc:sldChg chg="del">
        <pc:chgData name="Krishna Aryal" userId="7b9ac05b-ef47-4966-be72-dba4d58d9381" providerId="ADAL" clId="{2CE5D705-EDF3-4608-BBE3-924E68314FE3}" dt="2024-04-09T15:19:41.211" v="1237" actId="47"/>
        <pc:sldMkLst>
          <pc:docMk/>
          <pc:sldMk cId="264845479" sldId="607"/>
        </pc:sldMkLst>
      </pc:sldChg>
      <pc:sldChg chg="del">
        <pc:chgData name="Krishna Aryal" userId="7b9ac05b-ef47-4966-be72-dba4d58d9381" providerId="ADAL" clId="{2CE5D705-EDF3-4608-BBE3-924E68314FE3}" dt="2024-04-09T15:16:40.385" v="1205" actId="47"/>
        <pc:sldMkLst>
          <pc:docMk/>
          <pc:sldMk cId="4143295979" sldId="608"/>
        </pc:sldMkLst>
      </pc:sldChg>
      <pc:sldChg chg="add del">
        <pc:chgData name="Krishna Aryal" userId="7b9ac05b-ef47-4966-be72-dba4d58d9381" providerId="ADAL" clId="{2CE5D705-EDF3-4608-BBE3-924E68314FE3}" dt="2024-04-10T16:03:30.893" v="6225" actId="47"/>
        <pc:sldMkLst>
          <pc:docMk/>
          <pc:sldMk cId="3855678886" sldId="609"/>
        </pc:sldMkLst>
      </pc:sldChg>
      <pc:sldChg chg="del">
        <pc:chgData name="Krishna Aryal" userId="7b9ac05b-ef47-4966-be72-dba4d58d9381" providerId="ADAL" clId="{2CE5D705-EDF3-4608-BBE3-924E68314FE3}" dt="2024-04-09T15:18:33.241" v="1227" actId="47"/>
        <pc:sldMkLst>
          <pc:docMk/>
          <pc:sldMk cId="2329164434" sldId="610"/>
        </pc:sldMkLst>
      </pc:sldChg>
      <pc:sldChg chg="del">
        <pc:chgData name="Krishna Aryal" userId="7b9ac05b-ef47-4966-be72-dba4d58d9381" providerId="ADAL" clId="{2CE5D705-EDF3-4608-BBE3-924E68314FE3}" dt="2024-04-10T16:03:30.036" v="6224" actId="47"/>
        <pc:sldMkLst>
          <pc:docMk/>
          <pc:sldMk cId="423972564" sldId="611"/>
        </pc:sldMkLst>
      </pc:sldChg>
      <pc:sldChg chg="del">
        <pc:chgData name="Krishna Aryal" userId="7b9ac05b-ef47-4966-be72-dba4d58d9381" providerId="ADAL" clId="{2CE5D705-EDF3-4608-BBE3-924E68314FE3}" dt="2024-04-10T16:04:31.067" v="6258" actId="47"/>
        <pc:sldMkLst>
          <pc:docMk/>
          <pc:sldMk cId="2971804020" sldId="612"/>
        </pc:sldMkLst>
      </pc:sldChg>
      <pc:sldChg chg="del">
        <pc:chgData name="Krishna Aryal" userId="7b9ac05b-ef47-4966-be72-dba4d58d9381" providerId="ADAL" clId="{2CE5D705-EDF3-4608-BBE3-924E68314FE3}" dt="2024-04-09T15:20:32.825" v="1242" actId="47"/>
        <pc:sldMkLst>
          <pc:docMk/>
          <pc:sldMk cId="1483240678" sldId="613"/>
        </pc:sldMkLst>
      </pc:sldChg>
      <pc:sldChg chg="del">
        <pc:chgData name="Krishna Aryal" userId="7b9ac05b-ef47-4966-be72-dba4d58d9381" providerId="ADAL" clId="{2CE5D705-EDF3-4608-BBE3-924E68314FE3}" dt="2024-04-09T15:20:36.310" v="1243" actId="47"/>
        <pc:sldMkLst>
          <pc:docMk/>
          <pc:sldMk cId="1009665260" sldId="614"/>
        </pc:sldMkLst>
      </pc:sldChg>
      <pc:sldChg chg="del">
        <pc:chgData name="Krishna Aryal" userId="7b9ac05b-ef47-4966-be72-dba4d58d9381" providerId="ADAL" clId="{2CE5D705-EDF3-4608-BBE3-924E68314FE3}" dt="2024-04-09T15:20:38.599" v="1244" actId="47"/>
        <pc:sldMkLst>
          <pc:docMk/>
          <pc:sldMk cId="375735220" sldId="615"/>
        </pc:sldMkLst>
      </pc:sldChg>
      <pc:sldChg chg="del">
        <pc:chgData name="Krishna Aryal" userId="7b9ac05b-ef47-4966-be72-dba4d58d9381" providerId="ADAL" clId="{2CE5D705-EDF3-4608-BBE3-924E68314FE3}" dt="2024-04-09T15:20:42.911" v="1245" actId="47"/>
        <pc:sldMkLst>
          <pc:docMk/>
          <pc:sldMk cId="4006519341" sldId="616"/>
        </pc:sldMkLst>
      </pc:sldChg>
      <pc:sldChg chg="addSp delSp modSp mod modAnim modNotesTx">
        <pc:chgData name="Krishna Aryal" userId="7b9ac05b-ef47-4966-be72-dba4d58d9381" providerId="ADAL" clId="{2CE5D705-EDF3-4608-BBE3-924E68314FE3}" dt="2024-04-10T18:44:33.063" v="9628"/>
        <pc:sldMkLst>
          <pc:docMk/>
          <pc:sldMk cId="2109118903" sldId="617"/>
        </pc:sldMkLst>
        <pc:spChg chg="add del mod">
          <ac:chgData name="Krishna Aryal" userId="7b9ac05b-ef47-4966-be72-dba4d58d9381" providerId="ADAL" clId="{2CE5D705-EDF3-4608-BBE3-924E68314FE3}" dt="2024-04-10T18:43:39.820" v="9619" actId="478"/>
          <ac:spMkLst>
            <pc:docMk/>
            <pc:sldMk cId="2109118903" sldId="617"/>
            <ac:spMk id="9" creationId="{3486E0BA-CB30-3E81-A763-4D5D8C250285}"/>
          </ac:spMkLst>
        </pc:spChg>
        <pc:spChg chg="mod">
          <ac:chgData name="Krishna Aryal" userId="7b9ac05b-ef47-4966-be72-dba4d58d9381" providerId="ADAL" clId="{2CE5D705-EDF3-4608-BBE3-924E68314FE3}" dt="2024-04-10T18:39:17.637" v="9586" actId="1076"/>
          <ac:spMkLst>
            <pc:docMk/>
            <pc:sldMk cId="2109118903" sldId="617"/>
            <ac:spMk id="32770" creationId="{00000000-0000-0000-0000-000000000000}"/>
          </ac:spMkLst>
        </pc:spChg>
        <pc:grpChg chg="add mod">
          <ac:chgData name="Krishna Aryal" userId="7b9ac05b-ef47-4966-be72-dba4d58d9381" providerId="ADAL" clId="{2CE5D705-EDF3-4608-BBE3-924E68314FE3}" dt="2024-04-10T18:44:22.097" v="9625" actId="164"/>
          <ac:grpSpMkLst>
            <pc:docMk/>
            <pc:sldMk cId="2109118903" sldId="617"/>
            <ac:grpSpMk id="10" creationId="{EF6520AE-516E-FF6C-CBB5-3F132D9F6DDD}"/>
          </ac:grpSpMkLst>
        </pc:grpChg>
        <pc:grpChg chg="add mod">
          <ac:chgData name="Krishna Aryal" userId="7b9ac05b-ef47-4966-be72-dba4d58d9381" providerId="ADAL" clId="{2CE5D705-EDF3-4608-BBE3-924E68314FE3}" dt="2024-04-10T18:44:31.807" v="9627" actId="164"/>
          <ac:grpSpMkLst>
            <pc:docMk/>
            <pc:sldMk cId="2109118903" sldId="617"/>
            <ac:grpSpMk id="11" creationId="{27537C99-7939-242C-0588-D7586D762E39}"/>
          </ac:grpSpMkLst>
        </pc:grpChg>
        <pc:picChg chg="add mod">
          <ac:chgData name="Krishna Aryal" userId="7b9ac05b-ef47-4966-be72-dba4d58d9381" providerId="ADAL" clId="{2CE5D705-EDF3-4608-BBE3-924E68314FE3}" dt="2024-04-10T18:44:22.097" v="9625" actId="164"/>
          <ac:picMkLst>
            <pc:docMk/>
            <pc:sldMk cId="2109118903" sldId="617"/>
            <ac:picMk id="4" creationId="{B7DE2A57-0055-435F-633A-3613CCE685AE}"/>
          </ac:picMkLst>
        </pc:picChg>
        <pc:picChg chg="add mod">
          <ac:chgData name="Krishna Aryal" userId="7b9ac05b-ef47-4966-be72-dba4d58d9381" providerId="ADAL" clId="{2CE5D705-EDF3-4608-BBE3-924E68314FE3}" dt="2024-04-10T18:44:31.807" v="9627" actId="164"/>
          <ac:picMkLst>
            <pc:docMk/>
            <pc:sldMk cId="2109118903" sldId="617"/>
            <ac:picMk id="6" creationId="{9AE8510D-3D3F-F903-C1BE-AA4D4E0BF79A}"/>
          </ac:picMkLst>
        </pc:picChg>
        <pc:picChg chg="add mod">
          <ac:chgData name="Krishna Aryal" userId="7b9ac05b-ef47-4966-be72-dba4d58d9381" providerId="ADAL" clId="{2CE5D705-EDF3-4608-BBE3-924E68314FE3}" dt="2024-04-10T18:44:22.097" v="9625" actId="164"/>
          <ac:picMkLst>
            <pc:docMk/>
            <pc:sldMk cId="2109118903" sldId="617"/>
            <ac:picMk id="8" creationId="{C4310C49-7C6E-C5CD-2ADC-536C417FCF4B}"/>
          </ac:picMkLst>
        </pc:picChg>
        <pc:picChg chg="add mod">
          <ac:chgData name="Krishna Aryal" userId="7b9ac05b-ef47-4966-be72-dba4d58d9381" providerId="ADAL" clId="{2CE5D705-EDF3-4608-BBE3-924E68314FE3}" dt="2024-04-10T18:44:22.097" v="9625" actId="164"/>
          <ac:picMkLst>
            <pc:docMk/>
            <pc:sldMk cId="2109118903" sldId="617"/>
            <ac:picMk id="8194" creationId="{CBCFA403-8774-8AC1-D2E3-7BB34C2E9902}"/>
          </ac:picMkLst>
        </pc:picChg>
        <pc:picChg chg="add mod">
          <ac:chgData name="Krishna Aryal" userId="7b9ac05b-ef47-4966-be72-dba4d58d9381" providerId="ADAL" clId="{2CE5D705-EDF3-4608-BBE3-924E68314FE3}" dt="2024-04-10T18:44:31.807" v="9627" actId="164"/>
          <ac:picMkLst>
            <pc:docMk/>
            <pc:sldMk cId="2109118903" sldId="617"/>
            <ac:picMk id="8196" creationId="{D56003A4-CE52-367A-BA62-9DF18756C574}"/>
          </ac:picMkLst>
        </pc:picChg>
        <pc:picChg chg="add">
          <ac:chgData name="Krishna Aryal" userId="7b9ac05b-ef47-4966-be72-dba4d58d9381" providerId="ADAL" clId="{2CE5D705-EDF3-4608-BBE3-924E68314FE3}" dt="2024-04-10T18:40:48.782" v="9596"/>
          <ac:picMkLst>
            <pc:docMk/>
            <pc:sldMk cId="2109118903" sldId="617"/>
            <ac:picMk id="8198" creationId="{13A50553-9EF9-A5FF-3895-7617541ACF22}"/>
          </ac:picMkLst>
        </pc:picChg>
        <pc:picChg chg="add mod">
          <ac:chgData name="Krishna Aryal" userId="7b9ac05b-ef47-4966-be72-dba4d58d9381" providerId="ADAL" clId="{2CE5D705-EDF3-4608-BBE3-924E68314FE3}" dt="2024-04-10T18:43:53.258" v="9623" actId="14100"/>
          <ac:picMkLst>
            <pc:docMk/>
            <pc:sldMk cId="2109118903" sldId="617"/>
            <ac:picMk id="8200" creationId="{70F1F763-4199-D0F1-0D52-CCC01667ECD0}"/>
          </ac:picMkLst>
        </pc:picChg>
        <pc:picChg chg="mod">
          <ac:chgData name="Krishna Aryal" userId="7b9ac05b-ef47-4966-be72-dba4d58d9381" providerId="ADAL" clId="{2CE5D705-EDF3-4608-BBE3-924E68314FE3}" dt="2024-04-10T18:41:05.030" v="9600" actId="1076"/>
          <ac:picMkLst>
            <pc:docMk/>
            <pc:sldMk cId="2109118903" sldId="617"/>
            <ac:picMk id="32772" creationId="{00000000-0000-0000-0000-000000000000}"/>
          </ac:picMkLst>
        </pc:picChg>
      </pc:sldChg>
      <pc:sldChg chg="del">
        <pc:chgData name="Krishna Aryal" userId="7b9ac05b-ef47-4966-be72-dba4d58d9381" providerId="ADAL" clId="{2CE5D705-EDF3-4608-BBE3-924E68314FE3}" dt="2024-04-09T15:15:35.345" v="1169" actId="47"/>
        <pc:sldMkLst>
          <pc:docMk/>
          <pc:sldMk cId="1526849797" sldId="618"/>
        </pc:sldMkLst>
      </pc:sldChg>
      <pc:sldChg chg="del">
        <pc:chgData name="Krishna Aryal" userId="7b9ac05b-ef47-4966-be72-dba4d58d9381" providerId="ADAL" clId="{2CE5D705-EDF3-4608-BBE3-924E68314FE3}" dt="2024-04-09T15:20:26.395" v="1241" actId="47"/>
        <pc:sldMkLst>
          <pc:docMk/>
          <pc:sldMk cId="4260070351" sldId="622"/>
        </pc:sldMkLst>
      </pc:sldChg>
      <pc:sldChg chg="modSp add del mod">
        <pc:chgData name="Krishna Aryal" userId="7b9ac05b-ef47-4966-be72-dba4d58d9381" providerId="ADAL" clId="{2CE5D705-EDF3-4608-BBE3-924E68314FE3}" dt="2024-04-10T11:51:12.152" v="1701" actId="47"/>
        <pc:sldMkLst>
          <pc:docMk/>
          <pc:sldMk cId="3547620913" sldId="623"/>
        </pc:sldMkLst>
        <pc:spChg chg="mod">
          <ac:chgData name="Krishna Aryal" userId="7b9ac05b-ef47-4966-be72-dba4d58d9381" providerId="ADAL" clId="{2CE5D705-EDF3-4608-BBE3-924E68314FE3}" dt="2024-04-09T14:11:19.863" v="1042" actId="20577"/>
          <ac:spMkLst>
            <pc:docMk/>
            <pc:sldMk cId="3547620913" sldId="623"/>
            <ac:spMk id="17" creationId="{A808309F-518E-454E-A8F6-30046027D568}"/>
          </ac:spMkLst>
        </pc:spChg>
        <pc:picChg chg="mod">
          <ac:chgData name="Krishna Aryal" userId="7b9ac05b-ef47-4966-be72-dba4d58d9381" providerId="ADAL" clId="{2CE5D705-EDF3-4608-BBE3-924E68314FE3}" dt="2024-04-10T11:41:16.770" v="1665" actId="14100"/>
          <ac:picMkLst>
            <pc:docMk/>
            <pc:sldMk cId="3547620913" sldId="623"/>
            <ac:picMk id="5" creationId="{DF65EB61-4E16-45FE-B4E6-8E0648CAAC68}"/>
          </ac:picMkLst>
        </pc:picChg>
        <pc:picChg chg="mod">
          <ac:chgData name="Krishna Aryal" userId="7b9ac05b-ef47-4966-be72-dba4d58d9381" providerId="ADAL" clId="{2CE5D705-EDF3-4608-BBE3-924E68314FE3}" dt="2024-04-09T14:08:42.454" v="1007" actId="14100"/>
          <ac:picMkLst>
            <pc:docMk/>
            <pc:sldMk cId="3547620913" sldId="623"/>
            <ac:picMk id="14" creationId="{2705BA95-8EDC-46BE-91DB-82D91F4B5D02}"/>
          </ac:picMkLst>
        </pc:picChg>
      </pc:sldChg>
      <pc:sldChg chg="modSp add del mod">
        <pc:chgData name="Krishna Aryal" userId="7b9ac05b-ef47-4966-be72-dba4d58d9381" providerId="ADAL" clId="{2CE5D705-EDF3-4608-BBE3-924E68314FE3}" dt="2024-04-10T12:07:37.690" v="1906" actId="47"/>
        <pc:sldMkLst>
          <pc:docMk/>
          <pc:sldMk cId="208206100" sldId="624"/>
        </pc:sldMkLst>
        <pc:spChg chg="mod">
          <ac:chgData name="Krishna Aryal" userId="7b9ac05b-ef47-4966-be72-dba4d58d9381" providerId="ADAL" clId="{2CE5D705-EDF3-4608-BBE3-924E68314FE3}" dt="2024-04-09T15:05:33.663" v="1151" actId="13822"/>
          <ac:spMkLst>
            <pc:docMk/>
            <pc:sldMk cId="208206100" sldId="624"/>
            <ac:spMk id="2" creationId="{E2B2A760-18CD-4CB4-AD8A-09DD0794A420}"/>
          </ac:spMkLst>
        </pc:spChg>
        <pc:graphicFrameChg chg="modGraphic">
          <ac:chgData name="Krishna Aryal" userId="7b9ac05b-ef47-4966-be72-dba4d58d9381" providerId="ADAL" clId="{2CE5D705-EDF3-4608-BBE3-924E68314FE3}" dt="2024-04-10T11:58:18.769" v="1790" actId="14100"/>
          <ac:graphicFrameMkLst>
            <pc:docMk/>
            <pc:sldMk cId="208206100" sldId="624"/>
            <ac:graphicFrameMk id="5" creationId="{AEACF95C-9B7C-47D6-88C7-E2981CB6E306}"/>
          </ac:graphicFrameMkLst>
        </pc:graphicFrameChg>
      </pc:sldChg>
      <pc:sldChg chg="addSp delSp modSp add mod modTransition modNotesTx">
        <pc:chgData name="Krishna Aryal" userId="7b9ac05b-ef47-4966-be72-dba4d58d9381" providerId="ADAL" clId="{2CE5D705-EDF3-4608-BBE3-924E68314FE3}" dt="2024-04-10T14:06:25.628" v="3974" actId="20577"/>
        <pc:sldMkLst>
          <pc:docMk/>
          <pc:sldMk cId="2294714327" sldId="1071"/>
        </pc:sldMkLst>
        <pc:spChg chg="add mod">
          <ac:chgData name="Krishna Aryal" userId="7b9ac05b-ef47-4966-be72-dba4d58d9381" providerId="ADAL" clId="{2CE5D705-EDF3-4608-BBE3-924E68314FE3}" dt="2024-04-10T14:06:00.672" v="3946"/>
          <ac:spMkLst>
            <pc:docMk/>
            <pc:sldMk cId="2294714327" sldId="1071"/>
            <ac:spMk id="6" creationId="{6F2D2595-D652-95D5-4D06-69F0F3F6BF7F}"/>
          </ac:spMkLst>
        </pc:spChg>
        <pc:spChg chg="add del mod">
          <ac:chgData name="Krishna Aryal" userId="7b9ac05b-ef47-4966-be72-dba4d58d9381" providerId="ADAL" clId="{2CE5D705-EDF3-4608-BBE3-924E68314FE3}" dt="2024-04-10T14:06:25.628" v="3974" actId="20577"/>
          <ac:spMkLst>
            <pc:docMk/>
            <pc:sldMk cId="2294714327" sldId="1071"/>
            <ac:spMk id="7" creationId="{F8745292-53A5-C375-41DF-965BB70F8F9D}"/>
          </ac:spMkLst>
        </pc:spChg>
        <pc:spChg chg="mod">
          <ac:chgData name="Krishna Aryal" userId="7b9ac05b-ef47-4966-be72-dba4d58d9381" providerId="ADAL" clId="{2CE5D705-EDF3-4608-BBE3-924E68314FE3}" dt="2024-04-10T12:13:51.868" v="1940" actId="13822"/>
          <ac:spMkLst>
            <pc:docMk/>
            <pc:sldMk cId="2294714327" sldId="1071"/>
            <ac:spMk id="8" creationId="{35715FF6-1F06-24A6-5D3F-A73EBD499AF6}"/>
          </ac:spMkLst>
        </pc:spChg>
        <pc:spChg chg="mod">
          <ac:chgData name="Krishna Aryal" userId="7b9ac05b-ef47-4966-be72-dba4d58d9381" providerId="ADAL" clId="{2CE5D705-EDF3-4608-BBE3-924E68314FE3}" dt="2024-04-10T12:13:51.868" v="1940" actId="13822"/>
          <ac:spMkLst>
            <pc:docMk/>
            <pc:sldMk cId="2294714327" sldId="1071"/>
            <ac:spMk id="9" creationId="{A7EABA91-F883-52F8-82BE-8BBD598C8115}"/>
          </ac:spMkLst>
        </pc:spChg>
        <pc:spChg chg="mod">
          <ac:chgData name="Krishna Aryal" userId="7b9ac05b-ef47-4966-be72-dba4d58d9381" providerId="ADAL" clId="{2CE5D705-EDF3-4608-BBE3-924E68314FE3}" dt="2024-04-10T12:12:43.780" v="1938" actId="1076"/>
          <ac:spMkLst>
            <pc:docMk/>
            <pc:sldMk cId="2294714327" sldId="1071"/>
            <ac:spMk id="94" creationId="{83D02F4D-FE8F-1081-96BC-B02AF6F81D2C}"/>
          </ac:spMkLst>
        </pc:spChg>
        <pc:grpChg chg="mod">
          <ac:chgData name="Krishna Aryal" userId="7b9ac05b-ef47-4966-be72-dba4d58d9381" providerId="ADAL" clId="{2CE5D705-EDF3-4608-BBE3-924E68314FE3}" dt="2024-04-10T12:12:35.937" v="1936" actId="14100"/>
          <ac:grpSpMkLst>
            <pc:docMk/>
            <pc:sldMk cId="2294714327" sldId="1071"/>
            <ac:grpSpMk id="32" creationId="{111754DB-5CF7-A866-84F0-0BFA71E34015}"/>
          </ac:grpSpMkLst>
        </pc:grpChg>
      </pc:sldChg>
      <pc:sldChg chg="addSp delSp modSp add mod modTransition modNotesTx">
        <pc:chgData name="Krishna Aryal" userId="7b9ac05b-ef47-4966-be72-dba4d58d9381" providerId="ADAL" clId="{2CE5D705-EDF3-4608-BBE3-924E68314FE3}" dt="2024-04-10T14:07:53.686" v="4056" actId="14100"/>
        <pc:sldMkLst>
          <pc:docMk/>
          <pc:sldMk cId="2481475473" sldId="1072"/>
        </pc:sldMkLst>
        <pc:spChg chg="add mod">
          <ac:chgData name="Krishna Aryal" userId="7b9ac05b-ef47-4966-be72-dba4d58d9381" providerId="ADAL" clId="{2CE5D705-EDF3-4608-BBE3-924E68314FE3}" dt="2024-04-10T14:07:53.686" v="4056" actId="14100"/>
          <ac:spMkLst>
            <pc:docMk/>
            <pc:sldMk cId="2481475473" sldId="1072"/>
            <ac:spMk id="10" creationId="{17666E94-388B-D407-2AC6-34F2F58783E9}"/>
          </ac:spMkLst>
        </pc:spChg>
        <pc:spChg chg="mod">
          <ac:chgData name="Krishna Aryal" userId="7b9ac05b-ef47-4966-be72-dba4d58d9381" providerId="ADAL" clId="{2CE5D705-EDF3-4608-BBE3-924E68314FE3}" dt="2024-04-10T12:21:04.559" v="2192" actId="14100"/>
          <ac:spMkLst>
            <pc:docMk/>
            <pc:sldMk cId="2481475473" sldId="1072"/>
            <ac:spMk id="90" creationId="{F17F5BB1-D3EB-03D7-FA9A-012EA2EF6A64}"/>
          </ac:spMkLst>
        </pc:spChg>
        <pc:spChg chg="mod">
          <ac:chgData name="Krishna Aryal" userId="7b9ac05b-ef47-4966-be72-dba4d58d9381" providerId="ADAL" clId="{2CE5D705-EDF3-4608-BBE3-924E68314FE3}" dt="2024-04-10T12:21:12.421" v="2194" actId="14100"/>
          <ac:spMkLst>
            <pc:docMk/>
            <pc:sldMk cId="2481475473" sldId="1072"/>
            <ac:spMk id="92" creationId="{12ECD0CD-7911-A623-B193-A6DE7B6E3E64}"/>
          </ac:spMkLst>
        </pc:spChg>
        <pc:spChg chg="mod">
          <ac:chgData name="Krishna Aryal" userId="7b9ac05b-ef47-4966-be72-dba4d58d9381" providerId="ADAL" clId="{2CE5D705-EDF3-4608-BBE3-924E68314FE3}" dt="2024-04-10T12:20:59.747" v="2191" actId="14100"/>
          <ac:spMkLst>
            <pc:docMk/>
            <pc:sldMk cId="2481475473" sldId="1072"/>
            <ac:spMk id="94" creationId="{83D02F4D-FE8F-1081-96BC-B02AF6F81D2C}"/>
          </ac:spMkLst>
        </pc:spChg>
        <pc:spChg chg="del">
          <ac:chgData name="Krishna Aryal" userId="7b9ac05b-ef47-4966-be72-dba4d58d9381" providerId="ADAL" clId="{2CE5D705-EDF3-4608-BBE3-924E68314FE3}" dt="2024-04-10T12:21:22.262" v="2196" actId="478"/>
          <ac:spMkLst>
            <pc:docMk/>
            <pc:sldMk cId="2481475473" sldId="1072"/>
            <ac:spMk id="96" creationId="{2318DF2A-1B2C-814B-E65B-E797ECA2A0FB}"/>
          </ac:spMkLst>
        </pc:spChg>
        <pc:grpChg chg="mod">
          <ac:chgData name="Krishna Aryal" userId="7b9ac05b-ef47-4966-be72-dba4d58d9381" providerId="ADAL" clId="{2CE5D705-EDF3-4608-BBE3-924E68314FE3}" dt="2024-04-10T12:21:17.672" v="2195" actId="14100"/>
          <ac:grpSpMkLst>
            <pc:docMk/>
            <pc:sldMk cId="2481475473" sldId="1072"/>
            <ac:grpSpMk id="43" creationId="{1E10C768-6F7A-94AA-3A81-E3867A3732AB}"/>
          </ac:grpSpMkLst>
        </pc:grpChg>
        <pc:grpChg chg="mod">
          <ac:chgData name="Krishna Aryal" userId="7b9ac05b-ef47-4966-be72-dba4d58d9381" providerId="ADAL" clId="{2CE5D705-EDF3-4608-BBE3-924E68314FE3}" dt="2024-04-10T12:21:07.497" v="2193" actId="14100"/>
          <ac:grpSpMkLst>
            <pc:docMk/>
            <pc:sldMk cId="2481475473" sldId="1072"/>
            <ac:grpSpMk id="75" creationId="{A7D3F823-9D9A-65DC-6E98-4B1E460387B7}"/>
          </ac:grpSpMkLst>
        </pc:grpChg>
      </pc:sldChg>
      <pc:sldChg chg="addSp delSp modSp add mod modTransition modNotesTx">
        <pc:chgData name="Krishna Aryal" userId="7b9ac05b-ef47-4966-be72-dba4d58d9381" providerId="ADAL" clId="{2CE5D705-EDF3-4608-BBE3-924E68314FE3}" dt="2024-04-10T14:07:32.180" v="4034" actId="20577"/>
        <pc:sldMkLst>
          <pc:docMk/>
          <pc:sldMk cId="791626513" sldId="1073"/>
        </pc:sldMkLst>
        <pc:spChg chg="mod">
          <ac:chgData name="Krishna Aryal" userId="7b9ac05b-ef47-4966-be72-dba4d58d9381" providerId="ADAL" clId="{2CE5D705-EDF3-4608-BBE3-924E68314FE3}" dt="2024-04-10T12:18:22.147" v="2061" actId="1076"/>
          <ac:spMkLst>
            <pc:docMk/>
            <pc:sldMk cId="791626513" sldId="1073"/>
            <ac:spMk id="7" creationId="{F8745292-53A5-C375-41DF-965BB70F8F9D}"/>
          </ac:spMkLst>
        </pc:spChg>
        <pc:spChg chg="mod">
          <ac:chgData name="Krishna Aryal" userId="7b9ac05b-ef47-4966-be72-dba4d58d9381" providerId="ADAL" clId="{2CE5D705-EDF3-4608-BBE3-924E68314FE3}" dt="2024-04-10T12:18:28.903" v="2062" actId="13822"/>
          <ac:spMkLst>
            <pc:docMk/>
            <pc:sldMk cId="791626513" sldId="1073"/>
            <ac:spMk id="8" creationId="{711EBD2D-D081-518B-E6B9-E37EB7FD392C}"/>
          </ac:spMkLst>
        </pc:spChg>
        <pc:spChg chg="mod">
          <ac:chgData name="Krishna Aryal" userId="7b9ac05b-ef47-4966-be72-dba4d58d9381" providerId="ADAL" clId="{2CE5D705-EDF3-4608-BBE3-924E68314FE3}" dt="2024-04-10T12:18:28.903" v="2062" actId="13822"/>
          <ac:spMkLst>
            <pc:docMk/>
            <pc:sldMk cId="791626513" sldId="1073"/>
            <ac:spMk id="9" creationId="{8FD5E662-788F-A17A-4B67-C81B5840E057}"/>
          </ac:spMkLst>
        </pc:spChg>
        <pc:spChg chg="add mod">
          <ac:chgData name="Krishna Aryal" userId="7b9ac05b-ef47-4966-be72-dba4d58d9381" providerId="ADAL" clId="{2CE5D705-EDF3-4608-BBE3-924E68314FE3}" dt="2024-04-10T14:07:32.180" v="4034" actId="20577"/>
          <ac:spMkLst>
            <pc:docMk/>
            <pc:sldMk cId="791626513" sldId="1073"/>
            <ac:spMk id="10" creationId="{746D0D6F-9AF6-A89B-19AE-9DA515476052}"/>
          </ac:spMkLst>
        </pc:spChg>
        <pc:spChg chg="del">
          <ac:chgData name="Krishna Aryal" userId="7b9ac05b-ef47-4966-be72-dba4d58d9381" providerId="ADAL" clId="{2CE5D705-EDF3-4608-BBE3-924E68314FE3}" dt="2024-04-10T12:19:14.174" v="2063" actId="478"/>
          <ac:spMkLst>
            <pc:docMk/>
            <pc:sldMk cId="791626513" sldId="1073"/>
            <ac:spMk id="96" creationId="{2318DF2A-1B2C-814B-E65B-E797ECA2A0FB}"/>
          </ac:spMkLst>
        </pc:spChg>
      </pc:sldChg>
      <pc:sldChg chg="addSp delSp modSp add mod modTransition delAnim">
        <pc:chgData name="Krishna Aryal" userId="7b9ac05b-ef47-4966-be72-dba4d58d9381" providerId="ADAL" clId="{2CE5D705-EDF3-4608-BBE3-924E68314FE3}" dt="2024-04-10T14:06:43.404" v="3976" actId="14100"/>
        <pc:sldMkLst>
          <pc:docMk/>
          <pc:sldMk cId="1995101972" sldId="1074"/>
        </pc:sldMkLst>
        <pc:spChg chg="del mod">
          <ac:chgData name="Krishna Aryal" userId="7b9ac05b-ef47-4966-be72-dba4d58d9381" providerId="ADAL" clId="{2CE5D705-EDF3-4608-BBE3-924E68314FE3}" dt="2024-04-10T12:22:55.809" v="2214" actId="478"/>
          <ac:spMkLst>
            <pc:docMk/>
            <pc:sldMk cId="1995101972" sldId="1074"/>
            <ac:spMk id="8" creationId="{5F36F36E-BFEC-B7AD-29A8-EE0385E6B982}"/>
          </ac:spMkLst>
        </pc:spChg>
        <pc:spChg chg="mod">
          <ac:chgData name="Krishna Aryal" userId="7b9ac05b-ef47-4966-be72-dba4d58d9381" providerId="ADAL" clId="{2CE5D705-EDF3-4608-BBE3-924E68314FE3}" dt="2024-04-10T12:15:04.797" v="2027" actId="13822"/>
          <ac:spMkLst>
            <pc:docMk/>
            <pc:sldMk cId="1995101972" sldId="1074"/>
            <ac:spMk id="9" creationId="{29B418E8-6541-09C4-4391-943447EFF6F0}"/>
          </ac:spMkLst>
        </pc:spChg>
        <pc:spChg chg="mod">
          <ac:chgData name="Krishna Aryal" userId="7b9ac05b-ef47-4966-be72-dba4d58d9381" providerId="ADAL" clId="{2CE5D705-EDF3-4608-BBE3-924E68314FE3}" dt="2024-04-10T12:15:04.797" v="2027" actId="13822"/>
          <ac:spMkLst>
            <pc:docMk/>
            <pc:sldMk cId="1995101972" sldId="1074"/>
            <ac:spMk id="10" creationId="{935AADB6-B517-75FA-DEE3-5F683DAE7BE2}"/>
          </ac:spMkLst>
        </pc:spChg>
        <pc:spChg chg="add mod">
          <ac:chgData name="Krishna Aryal" userId="7b9ac05b-ef47-4966-be72-dba4d58d9381" providerId="ADAL" clId="{2CE5D705-EDF3-4608-BBE3-924E68314FE3}" dt="2024-04-10T14:06:06.962" v="3948"/>
          <ac:spMkLst>
            <pc:docMk/>
            <pc:sldMk cId="1995101972" sldId="1074"/>
            <ac:spMk id="11" creationId="{04B59A9E-9DDF-C280-95FA-02EB98EA105F}"/>
          </ac:spMkLst>
        </pc:spChg>
        <pc:spChg chg="add mod">
          <ac:chgData name="Krishna Aryal" userId="7b9ac05b-ef47-4966-be72-dba4d58d9381" providerId="ADAL" clId="{2CE5D705-EDF3-4608-BBE3-924E68314FE3}" dt="2024-04-10T14:06:35.473" v="3975"/>
          <ac:spMkLst>
            <pc:docMk/>
            <pc:sldMk cId="1995101972" sldId="1074"/>
            <ac:spMk id="13" creationId="{86698FE6-BFA2-A35D-0C4A-62E5440AA781}"/>
          </ac:spMkLst>
        </pc:spChg>
        <pc:spChg chg="mod">
          <ac:chgData name="Krishna Aryal" userId="7b9ac05b-ef47-4966-be72-dba4d58d9381" providerId="ADAL" clId="{2CE5D705-EDF3-4608-BBE3-924E68314FE3}" dt="2024-04-10T12:09:39.903" v="1910" actId="14100"/>
          <ac:spMkLst>
            <pc:docMk/>
            <pc:sldMk cId="1995101972" sldId="1074"/>
            <ac:spMk id="31" creationId="{30C82799-BF31-8B3D-6B0A-DD926C5AC25D}"/>
          </ac:spMkLst>
        </pc:spChg>
        <pc:spChg chg="mod">
          <ac:chgData name="Krishna Aryal" userId="7b9ac05b-ef47-4966-be72-dba4d58d9381" providerId="ADAL" clId="{2CE5D705-EDF3-4608-BBE3-924E68314FE3}" dt="2024-04-10T12:10:20.804" v="1921" actId="14100"/>
          <ac:spMkLst>
            <pc:docMk/>
            <pc:sldMk cId="1995101972" sldId="1074"/>
            <ac:spMk id="88" creationId="{BFDC8BF9-5830-7D65-42BA-E03CFF96512F}"/>
          </ac:spMkLst>
        </pc:spChg>
        <pc:spChg chg="mod">
          <ac:chgData name="Krishna Aryal" userId="7b9ac05b-ef47-4966-be72-dba4d58d9381" providerId="ADAL" clId="{2CE5D705-EDF3-4608-BBE3-924E68314FE3}" dt="2024-04-10T12:10:17.951" v="1920" actId="14100"/>
          <ac:spMkLst>
            <pc:docMk/>
            <pc:sldMk cId="1995101972" sldId="1074"/>
            <ac:spMk id="89" creationId="{83C7642A-5B85-F4B6-0868-FB3694ADDB2C}"/>
          </ac:spMkLst>
        </pc:spChg>
        <pc:spChg chg="mod">
          <ac:chgData name="Krishna Aryal" userId="7b9ac05b-ef47-4966-be72-dba4d58d9381" providerId="ADAL" clId="{2CE5D705-EDF3-4608-BBE3-924E68314FE3}" dt="2024-04-10T12:10:09.444" v="1918" actId="14100"/>
          <ac:spMkLst>
            <pc:docMk/>
            <pc:sldMk cId="1995101972" sldId="1074"/>
            <ac:spMk id="90" creationId="{F17F5BB1-D3EB-03D7-FA9A-012EA2EF6A64}"/>
          </ac:spMkLst>
        </pc:spChg>
        <pc:spChg chg="mod">
          <ac:chgData name="Krishna Aryal" userId="7b9ac05b-ef47-4966-be72-dba4d58d9381" providerId="ADAL" clId="{2CE5D705-EDF3-4608-BBE3-924E68314FE3}" dt="2024-04-10T12:10:04.003" v="1916" actId="14100"/>
          <ac:spMkLst>
            <pc:docMk/>
            <pc:sldMk cId="1995101972" sldId="1074"/>
            <ac:spMk id="91" creationId="{30403139-3555-CC66-70E2-C662B793254A}"/>
          </ac:spMkLst>
        </pc:spChg>
        <pc:spChg chg="mod">
          <ac:chgData name="Krishna Aryal" userId="7b9ac05b-ef47-4966-be72-dba4d58d9381" providerId="ADAL" clId="{2CE5D705-EDF3-4608-BBE3-924E68314FE3}" dt="2024-04-10T12:10:29.767" v="1924" actId="1076"/>
          <ac:spMkLst>
            <pc:docMk/>
            <pc:sldMk cId="1995101972" sldId="1074"/>
            <ac:spMk id="92" creationId="{12ECD0CD-7911-A623-B193-A6DE7B6E3E64}"/>
          </ac:spMkLst>
        </pc:spChg>
        <pc:spChg chg="mod">
          <ac:chgData name="Krishna Aryal" userId="7b9ac05b-ef47-4966-be72-dba4d58d9381" providerId="ADAL" clId="{2CE5D705-EDF3-4608-BBE3-924E68314FE3}" dt="2024-04-10T12:10:48.412" v="1927" actId="14100"/>
          <ac:spMkLst>
            <pc:docMk/>
            <pc:sldMk cId="1995101972" sldId="1074"/>
            <ac:spMk id="93" creationId="{A48D95C4-B91F-8768-DF4E-55D443F3ED7B}"/>
          </ac:spMkLst>
        </pc:spChg>
        <pc:spChg chg="mod">
          <ac:chgData name="Krishna Aryal" userId="7b9ac05b-ef47-4966-be72-dba4d58d9381" providerId="ADAL" clId="{2CE5D705-EDF3-4608-BBE3-924E68314FE3}" dt="2024-04-10T14:06:43.404" v="3976" actId="14100"/>
          <ac:spMkLst>
            <pc:docMk/>
            <pc:sldMk cId="1995101972" sldId="1074"/>
            <ac:spMk id="94" creationId="{83D02F4D-FE8F-1081-96BC-B02AF6F81D2C}"/>
          </ac:spMkLst>
        </pc:spChg>
        <pc:spChg chg="del">
          <ac:chgData name="Krishna Aryal" userId="7b9ac05b-ef47-4966-be72-dba4d58d9381" providerId="ADAL" clId="{2CE5D705-EDF3-4608-BBE3-924E68314FE3}" dt="2024-04-10T12:13:20.763" v="1939" actId="478"/>
          <ac:spMkLst>
            <pc:docMk/>
            <pc:sldMk cId="1995101972" sldId="1074"/>
            <ac:spMk id="96" creationId="{2318DF2A-1B2C-814B-E65B-E797ECA2A0FB}"/>
          </ac:spMkLst>
        </pc:spChg>
        <pc:grpChg chg="mod">
          <ac:chgData name="Krishna Aryal" userId="7b9ac05b-ef47-4966-be72-dba4d58d9381" providerId="ADAL" clId="{2CE5D705-EDF3-4608-BBE3-924E68314FE3}" dt="2024-04-10T12:11:49.430" v="1934" actId="14100"/>
          <ac:grpSpMkLst>
            <pc:docMk/>
            <pc:sldMk cId="1995101972" sldId="1074"/>
            <ac:grpSpMk id="32" creationId="{111754DB-5CF7-A866-84F0-0BFA71E34015}"/>
          </ac:grpSpMkLst>
        </pc:grpChg>
        <pc:grpChg chg="mod">
          <ac:chgData name="Krishna Aryal" userId="7b9ac05b-ef47-4966-be72-dba4d58d9381" providerId="ADAL" clId="{2CE5D705-EDF3-4608-BBE3-924E68314FE3}" dt="2024-04-10T12:10:43.636" v="1926" actId="14100"/>
          <ac:grpSpMkLst>
            <pc:docMk/>
            <pc:sldMk cId="1995101972" sldId="1074"/>
            <ac:grpSpMk id="41" creationId="{0EA81887-9066-8718-33BA-098A231AAF9C}"/>
          </ac:grpSpMkLst>
        </pc:grpChg>
        <pc:grpChg chg="mod">
          <ac:chgData name="Krishna Aryal" userId="7b9ac05b-ef47-4966-be72-dba4d58d9381" providerId="ADAL" clId="{2CE5D705-EDF3-4608-BBE3-924E68314FE3}" dt="2024-04-10T12:10:38.920" v="1925" actId="14100"/>
          <ac:grpSpMkLst>
            <pc:docMk/>
            <pc:sldMk cId="1995101972" sldId="1074"/>
            <ac:grpSpMk id="43" creationId="{1E10C768-6F7A-94AA-3A81-E3867A3732AB}"/>
          </ac:grpSpMkLst>
        </pc:grpChg>
        <pc:grpChg chg="mod">
          <ac:chgData name="Krishna Aryal" userId="7b9ac05b-ef47-4966-be72-dba4d58d9381" providerId="ADAL" clId="{2CE5D705-EDF3-4608-BBE3-924E68314FE3}" dt="2024-04-10T12:11:11.732" v="1929" actId="14100"/>
          <ac:grpSpMkLst>
            <pc:docMk/>
            <pc:sldMk cId="1995101972" sldId="1074"/>
            <ac:grpSpMk id="54" creationId="{B63B725F-4FD4-5198-6366-5B93F609CED9}"/>
          </ac:grpSpMkLst>
        </pc:grpChg>
        <pc:grpChg chg="mod">
          <ac:chgData name="Krishna Aryal" userId="7b9ac05b-ef47-4966-be72-dba4d58d9381" providerId="ADAL" clId="{2CE5D705-EDF3-4608-BBE3-924E68314FE3}" dt="2024-04-10T12:11:15.634" v="1930" actId="14100"/>
          <ac:grpSpMkLst>
            <pc:docMk/>
            <pc:sldMk cId="1995101972" sldId="1074"/>
            <ac:grpSpMk id="55" creationId="{D23FE3FD-4BCA-13E2-1989-72003B4DBC4F}"/>
          </ac:grpSpMkLst>
        </pc:grpChg>
        <pc:grpChg chg="mod">
          <ac:chgData name="Krishna Aryal" userId="7b9ac05b-ef47-4966-be72-dba4d58d9381" providerId="ADAL" clId="{2CE5D705-EDF3-4608-BBE3-924E68314FE3}" dt="2024-04-10T12:11:03.685" v="1928" actId="14100"/>
          <ac:grpSpMkLst>
            <pc:docMk/>
            <pc:sldMk cId="1995101972" sldId="1074"/>
            <ac:grpSpMk id="75" creationId="{A7D3F823-9D9A-65DC-6E98-4B1E460387B7}"/>
          </ac:grpSpMkLst>
        </pc:grpChg>
        <pc:grpChg chg="mod">
          <ac:chgData name="Krishna Aryal" userId="7b9ac05b-ef47-4966-be72-dba4d58d9381" providerId="ADAL" clId="{2CE5D705-EDF3-4608-BBE3-924E68314FE3}" dt="2024-04-10T12:11:57.500" v="1935" actId="14100"/>
          <ac:grpSpMkLst>
            <pc:docMk/>
            <pc:sldMk cId="1995101972" sldId="1074"/>
            <ac:grpSpMk id="80" creationId="{E942A149-7837-3C05-9CD2-9CF8D4F3C275}"/>
          </ac:grpSpMkLst>
        </pc:grpChg>
      </pc:sldChg>
      <pc:sldChg chg="modSp add mod modTransition">
        <pc:chgData name="Krishna Aryal" userId="7b9ac05b-ef47-4966-be72-dba4d58d9381" providerId="ADAL" clId="{2CE5D705-EDF3-4608-BBE3-924E68314FE3}" dt="2024-04-10T12:28:36.310" v="2241" actId="13822"/>
        <pc:sldMkLst>
          <pc:docMk/>
          <pc:sldMk cId="755409292" sldId="4629"/>
        </pc:sldMkLst>
        <pc:spChg chg="mod">
          <ac:chgData name="Krishna Aryal" userId="7b9ac05b-ef47-4966-be72-dba4d58d9381" providerId="ADAL" clId="{2CE5D705-EDF3-4608-BBE3-924E68314FE3}" dt="2024-04-10T12:28:36.310" v="2241" actId="13822"/>
          <ac:spMkLst>
            <pc:docMk/>
            <pc:sldMk cId="755409292" sldId="4629"/>
            <ac:spMk id="2" creationId="{BDAE1F66-B82E-CEE1-AA75-E03516629EE4}"/>
          </ac:spMkLst>
        </pc:spChg>
        <pc:picChg chg="mod">
          <ac:chgData name="Krishna Aryal" userId="7b9ac05b-ef47-4966-be72-dba4d58d9381" providerId="ADAL" clId="{2CE5D705-EDF3-4608-BBE3-924E68314FE3}" dt="2024-04-10T12:23:37.984" v="2222" actId="14100"/>
          <ac:picMkLst>
            <pc:docMk/>
            <pc:sldMk cId="755409292" sldId="4629"/>
            <ac:picMk id="4" creationId="{3252B61C-1A7D-3BB9-CFF9-B78DD962F2BC}"/>
          </ac:picMkLst>
        </pc:picChg>
      </pc:sldChg>
      <pc:sldChg chg="modSp add del mod modTransition">
        <pc:chgData name="Krishna Aryal" userId="7b9ac05b-ef47-4966-be72-dba4d58d9381" providerId="ADAL" clId="{2CE5D705-EDF3-4608-BBE3-924E68314FE3}" dt="2024-04-10T16:00:49.351" v="6187" actId="47"/>
        <pc:sldMkLst>
          <pc:docMk/>
          <pc:sldMk cId="3136027456" sldId="4632"/>
        </pc:sldMkLst>
        <pc:spChg chg="mod">
          <ac:chgData name="Krishna Aryal" userId="7b9ac05b-ef47-4966-be72-dba4d58d9381" providerId="ADAL" clId="{2CE5D705-EDF3-4608-BBE3-924E68314FE3}" dt="2024-04-10T12:27:16.518" v="2230" actId="404"/>
          <ac:spMkLst>
            <pc:docMk/>
            <pc:sldMk cId="3136027456" sldId="4632"/>
            <ac:spMk id="6" creationId="{76FAA5CF-3086-2E2E-4E99-6519387AB488}"/>
          </ac:spMkLst>
        </pc:spChg>
        <pc:graphicFrameChg chg="mod">
          <ac:chgData name="Krishna Aryal" userId="7b9ac05b-ef47-4966-be72-dba4d58d9381" providerId="ADAL" clId="{2CE5D705-EDF3-4608-BBE3-924E68314FE3}" dt="2024-04-10T12:28:06.974" v="2239" actId="1076"/>
          <ac:graphicFrameMkLst>
            <pc:docMk/>
            <pc:sldMk cId="3136027456" sldId="4632"/>
            <ac:graphicFrameMk id="2" creationId="{74789012-BB3D-4B84-87C0-88D92E07BBD4}"/>
          </ac:graphicFrameMkLst>
        </pc:graphicFrameChg>
        <pc:graphicFrameChg chg="mod">
          <ac:chgData name="Krishna Aryal" userId="7b9ac05b-ef47-4966-be72-dba4d58d9381" providerId="ADAL" clId="{2CE5D705-EDF3-4608-BBE3-924E68314FE3}" dt="2024-04-10T12:27:58.953" v="2238" actId="404"/>
          <ac:graphicFrameMkLst>
            <pc:docMk/>
            <pc:sldMk cId="3136027456" sldId="4632"/>
            <ac:graphicFrameMk id="5" creationId="{630C4124-1CAA-4DBE-91E2-C1EF1A96665F}"/>
          </ac:graphicFrameMkLst>
        </pc:graphicFrameChg>
      </pc:sldChg>
      <pc:sldChg chg="modSp add mod modTransition">
        <pc:chgData name="Krishna Aryal" userId="7b9ac05b-ef47-4966-be72-dba4d58d9381" providerId="ADAL" clId="{2CE5D705-EDF3-4608-BBE3-924E68314FE3}" dt="2024-04-10T18:15:26.362" v="9389" actId="20577"/>
        <pc:sldMkLst>
          <pc:docMk/>
          <pc:sldMk cId="3115999245" sldId="4639"/>
        </pc:sldMkLst>
        <pc:spChg chg="mod">
          <ac:chgData name="Krishna Aryal" userId="7b9ac05b-ef47-4966-be72-dba4d58d9381" providerId="ADAL" clId="{2CE5D705-EDF3-4608-BBE3-924E68314FE3}" dt="2024-04-10T18:15:26.362" v="9389" actId="20577"/>
          <ac:spMkLst>
            <pc:docMk/>
            <pc:sldMk cId="3115999245" sldId="4639"/>
            <ac:spMk id="2" creationId="{697733F5-B538-EFCF-0148-C9163A333DC4}"/>
          </ac:spMkLst>
        </pc:spChg>
      </pc:sldChg>
      <pc:sldChg chg="modSp add mod modTransition">
        <pc:chgData name="Krishna Aryal" userId="7b9ac05b-ef47-4966-be72-dba4d58d9381" providerId="ADAL" clId="{2CE5D705-EDF3-4608-BBE3-924E68314FE3}" dt="2024-04-10T15:42:46.705" v="5362" actId="20577"/>
        <pc:sldMkLst>
          <pc:docMk/>
          <pc:sldMk cId="244022460" sldId="4645"/>
        </pc:sldMkLst>
        <pc:spChg chg="mod">
          <ac:chgData name="Krishna Aryal" userId="7b9ac05b-ef47-4966-be72-dba4d58d9381" providerId="ADAL" clId="{2CE5D705-EDF3-4608-BBE3-924E68314FE3}" dt="2024-04-10T15:42:46.705" v="5362" actId="20577"/>
          <ac:spMkLst>
            <pc:docMk/>
            <pc:sldMk cId="244022460" sldId="4645"/>
            <ac:spMk id="2" creationId="{697733F5-B538-EFCF-0148-C9163A333DC4}"/>
          </ac:spMkLst>
        </pc:spChg>
      </pc:sldChg>
      <pc:sldChg chg="modSp add del mod modTransition">
        <pc:chgData name="Krishna Aryal" userId="7b9ac05b-ef47-4966-be72-dba4d58d9381" providerId="ADAL" clId="{2CE5D705-EDF3-4608-BBE3-924E68314FE3}" dt="2024-04-10T14:13:14.770" v="4061" actId="47"/>
        <pc:sldMkLst>
          <pc:docMk/>
          <pc:sldMk cId="315458913" sldId="4646"/>
        </pc:sldMkLst>
        <pc:spChg chg="mod">
          <ac:chgData name="Krishna Aryal" userId="7b9ac05b-ef47-4966-be72-dba4d58d9381" providerId="ADAL" clId="{2CE5D705-EDF3-4608-BBE3-924E68314FE3}" dt="2024-04-10T12:42:35.602" v="2284" actId="20577"/>
          <ac:spMkLst>
            <pc:docMk/>
            <pc:sldMk cId="315458913" sldId="4646"/>
            <ac:spMk id="3" creationId="{697A64E1-26A8-92E4-7BCA-41BE304489A4}"/>
          </ac:spMkLst>
        </pc:spChg>
      </pc:sldChg>
      <pc:sldChg chg="modSp add mod modTransition">
        <pc:chgData name="Krishna Aryal" userId="7b9ac05b-ef47-4966-be72-dba4d58d9381" providerId="ADAL" clId="{2CE5D705-EDF3-4608-BBE3-924E68314FE3}" dt="2024-04-10T12:08:38.121" v="1907" actId="1076"/>
        <pc:sldMkLst>
          <pc:docMk/>
          <pc:sldMk cId="250585919" sldId="4647"/>
        </pc:sldMkLst>
        <pc:spChg chg="mod">
          <ac:chgData name="Krishna Aryal" userId="7b9ac05b-ef47-4966-be72-dba4d58d9381" providerId="ADAL" clId="{2CE5D705-EDF3-4608-BBE3-924E68314FE3}" dt="2024-04-10T12:08:38.121" v="1907" actId="1076"/>
          <ac:spMkLst>
            <pc:docMk/>
            <pc:sldMk cId="250585919" sldId="4647"/>
            <ac:spMk id="13" creationId="{3FBAA071-40EB-5619-7FAA-C313D0474FA5}"/>
          </ac:spMkLst>
        </pc:spChg>
        <pc:graphicFrameChg chg="mod">
          <ac:chgData name="Krishna Aryal" userId="7b9ac05b-ef47-4966-be72-dba4d58d9381" providerId="ADAL" clId="{2CE5D705-EDF3-4608-BBE3-924E68314FE3}" dt="2024-04-09T15:07:21.563" v="1158" actId="207"/>
          <ac:graphicFrameMkLst>
            <pc:docMk/>
            <pc:sldMk cId="250585919" sldId="4647"/>
            <ac:graphicFrameMk id="2" creationId="{630C4124-1CAA-4DBE-91E2-C1EF1A96665F}"/>
          </ac:graphicFrameMkLst>
        </pc:graphicFrameChg>
      </pc:sldChg>
      <pc:sldChg chg="modSp new del mod">
        <pc:chgData name="Krishna Aryal" userId="7b9ac05b-ef47-4966-be72-dba4d58d9381" providerId="ADAL" clId="{2CE5D705-EDF3-4608-BBE3-924E68314FE3}" dt="2024-04-10T18:00:25.268" v="9317" actId="47"/>
        <pc:sldMkLst>
          <pc:docMk/>
          <pc:sldMk cId="3206464121" sldId="4648"/>
        </pc:sldMkLst>
        <pc:spChg chg="mod">
          <ac:chgData name="Krishna Aryal" userId="7b9ac05b-ef47-4966-be72-dba4d58d9381" providerId="ADAL" clId="{2CE5D705-EDF3-4608-BBE3-924E68314FE3}" dt="2024-04-10T17:57:00.842" v="9304" actId="20577"/>
          <ac:spMkLst>
            <pc:docMk/>
            <pc:sldMk cId="3206464121" sldId="4648"/>
            <ac:spMk id="2" creationId="{0C5EA4CE-F563-3BEF-A56B-B0B2193901EC}"/>
          </ac:spMkLst>
        </pc:spChg>
        <pc:spChg chg="mod">
          <ac:chgData name="Krishna Aryal" userId="7b9ac05b-ef47-4966-be72-dba4d58d9381" providerId="ADAL" clId="{2CE5D705-EDF3-4608-BBE3-924E68314FE3}" dt="2024-04-10T11:32:21.983" v="1543" actId="20577"/>
          <ac:spMkLst>
            <pc:docMk/>
            <pc:sldMk cId="3206464121" sldId="4648"/>
            <ac:spMk id="3" creationId="{141E2AA5-948B-35D4-2EC4-2445785FEC62}"/>
          </ac:spMkLst>
        </pc:spChg>
      </pc:sldChg>
      <pc:sldChg chg="modSp add mod modAnim">
        <pc:chgData name="Krishna Aryal" userId="7b9ac05b-ef47-4966-be72-dba4d58d9381" providerId="ADAL" clId="{2CE5D705-EDF3-4608-BBE3-924E68314FE3}" dt="2024-04-10T18:08:03.536" v="9332" actId="6549"/>
        <pc:sldMkLst>
          <pc:docMk/>
          <pc:sldMk cId="2888189724" sldId="4649"/>
        </pc:sldMkLst>
        <pc:spChg chg="mod">
          <ac:chgData name="Krishna Aryal" userId="7b9ac05b-ef47-4966-be72-dba4d58d9381" providerId="ADAL" clId="{2CE5D705-EDF3-4608-BBE3-924E68314FE3}" dt="2024-04-10T18:08:03.536" v="9332" actId="6549"/>
          <ac:spMkLst>
            <pc:docMk/>
            <pc:sldMk cId="2888189724" sldId="4649"/>
            <ac:spMk id="4" creationId="{36814B2B-E66E-4548-AFA5-299245573A53}"/>
          </ac:spMkLst>
        </pc:spChg>
        <pc:picChg chg="mod">
          <ac:chgData name="Krishna Aryal" userId="7b9ac05b-ef47-4966-be72-dba4d58d9381" providerId="ADAL" clId="{2CE5D705-EDF3-4608-BBE3-924E68314FE3}" dt="2024-04-10T18:06:30.292" v="9322" actId="1076"/>
          <ac:picMkLst>
            <pc:docMk/>
            <pc:sldMk cId="2888189724" sldId="4649"/>
            <ac:picMk id="2" creationId="{46FFA646-57A4-8714-5618-BFC3E0F315C1}"/>
          </ac:picMkLst>
        </pc:picChg>
        <pc:picChg chg="mod">
          <ac:chgData name="Krishna Aryal" userId="7b9ac05b-ef47-4966-be72-dba4d58d9381" providerId="ADAL" clId="{2CE5D705-EDF3-4608-BBE3-924E68314FE3}" dt="2024-04-10T18:06:32.526" v="9325" actId="1036"/>
          <ac:picMkLst>
            <pc:docMk/>
            <pc:sldMk cId="2888189724" sldId="4649"/>
            <ac:picMk id="6" creationId="{AEFD192D-50BC-452B-8622-693984755453}"/>
          </ac:picMkLst>
        </pc:picChg>
      </pc:sldChg>
      <pc:sldChg chg="addSp delSp modSp add mod delAnim">
        <pc:chgData name="Krishna Aryal" userId="7b9ac05b-ef47-4966-be72-dba4d58d9381" providerId="ADAL" clId="{2CE5D705-EDF3-4608-BBE3-924E68314FE3}" dt="2024-04-10T18:10:41.209" v="9336" actId="13822"/>
        <pc:sldMkLst>
          <pc:docMk/>
          <pc:sldMk cId="739017881" sldId="4650"/>
        </pc:sldMkLst>
        <pc:spChg chg="mod">
          <ac:chgData name="Krishna Aryal" userId="7b9ac05b-ef47-4966-be72-dba4d58d9381" providerId="ADAL" clId="{2CE5D705-EDF3-4608-BBE3-924E68314FE3}" dt="2024-04-10T12:01:13.066" v="1842" actId="14100"/>
          <ac:spMkLst>
            <pc:docMk/>
            <pc:sldMk cId="739017881" sldId="4650"/>
            <ac:spMk id="2" creationId="{A8E6ED10-8B62-4437-9F29-71337376B427}"/>
          </ac:spMkLst>
        </pc:spChg>
        <pc:spChg chg="mod">
          <ac:chgData name="Krishna Aryal" userId="7b9ac05b-ef47-4966-be72-dba4d58d9381" providerId="ADAL" clId="{2CE5D705-EDF3-4608-BBE3-924E68314FE3}" dt="2024-04-10T11:56:37.669" v="1778" actId="20577"/>
          <ac:spMkLst>
            <pc:docMk/>
            <pc:sldMk cId="739017881" sldId="4650"/>
            <ac:spMk id="4" creationId="{91841DD2-D0AD-3ABA-90E4-9D8E20C4F06A}"/>
          </ac:spMkLst>
        </pc:spChg>
        <pc:spChg chg="mod">
          <ac:chgData name="Krishna Aryal" userId="7b9ac05b-ef47-4966-be72-dba4d58d9381" providerId="ADAL" clId="{2CE5D705-EDF3-4608-BBE3-924E68314FE3}" dt="2024-04-10T18:10:37.142" v="9335" actId="13822"/>
          <ac:spMkLst>
            <pc:docMk/>
            <pc:sldMk cId="739017881" sldId="4650"/>
            <ac:spMk id="6" creationId="{7A55AB82-24CA-45E1-A197-80121306018E}"/>
          </ac:spMkLst>
        </pc:spChg>
        <pc:spChg chg="add mod">
          <ac:chgData name="Krishna Aryal" userId="7b9ac05b-ef47-4966-be72-dba4d58d9381" providerId="ADAL" clId="{2CE5D705-EDF3-4608-BBE3-924E68314FE3}" dt="2024-04-10T18:10:41.209" v="9336" actId="13822"/>
          <ac:spMkLst>
            <pc:docMk/>
            <pc:sldMk cId="739017881" sldId="4650"/>
            <ac:spMk id="16" creationId="{E1FD153F-6EEE-6A1A-8995-CCA404FA3051}"/>
          </ac:spMkLst>
        </pc:spChg>
        <pc:grpChg chg="del">
          <ac:chgData name="Krishna Aryal" userId="7b9ac05b-ef47-4966-be72-dba4d58d9381" providerId="ADAL" clId="{2CE5D705-EDF3-4608-BBE3-924E68314FE3}" dt="2024-04-10T11:54:38.565" v="1753" actId="478"/>
          <ac:grpSpMkLst>
            <pc:docMk/>
            <pc:sldMk cId="739017881" sldId="4650"/>
            <ac:grpSpMk id="10" creationId="{2C74FB1C-7781-EA3F-B078-4CE2DF8C60B3}"/>
          </ac:grpSpMkLst>
        </pc:grpChg>
        <pc:grpChg chg="add mod">
          <ac:chgData name="Krishna Aryal" userId="7b9ac05b-ef47-4966-be72-dba4d58d9381" providerId="ADAL" clId="{2CE5D705-EDF3-4608-BBE3-924E68314FE3}" dt="2024-04-10T11:56:17.145" v="1769" actId="164"/>
          <ac:grpSpMkLst>
            <pc:docMk/>
            <pc:sldMk cId="739017881" sldId="4650"/>
            <ac:grpSpMk id="11" creationId="{6E3F98EB-AC15-66C7-EF48-464E38D4707C}"/>
          </ac:grpSpMkLst>
        </pc:grpChg>
        <pc:grpChg chg="add mod">
          <ac:chgData name="Krishna Aryal" userId="7b9ac05b-ef47-4966-be72-dba4d58d9381" providerId="ADAL" clId="{2CE5D705-EDF3-4608-BBE3-924E68314FE3}" dt="2024-04-10T11:56:21.201" v="1770" actId="1076"/>
          <ac:grpSpMkLst>
            <pc:docMk/>
            <pc:sldMk cId="739017881" sldId="4650"/>
            <ac:grpSpMk id="17" creationId="{BE0EC760-C92C-CD35-749B-66850D99421B}"/>
          </ac:grpSpMkLst>
        </pc:grpChg>
        <pc:graphicFrameChg chg="add mod modGraphic">
          <ac:chgData name="Krishna Aryal" userId="7b9ac05b-ef47-4966-be72-dba4d58d9381" providerId="ADAL" clId="{2CE5D705-EDF3-4608-BBE3-924E68314FE3}" dt="2024-04-10T11:57:25.942" v="1779" actId="14100"/>
          <ac:graphicFrameMkLst>
            <pc:docMk/>
            <pc:sldMk cId="739017881" sldId="4650"/>
            <ac:graphicFrameMk id="3" creationId="{C0A0C623-1E72-EED7-D7D0-171C5F8DBDAA}"/>
          </ac:graphicFrameMkLst>
        </pc:graphicFrameChg>
        <pc:graphicFrameChg chg="del mod">
          <ac:chgData name="Krishna Aryal" userId="7b9ac05b-ef47-4966-be72-dba4d58d9381" providerId="ADAL" clId="{2CE5D705-EDF3-4608-BBE3-924E68314FE3}" dt="2024-04-10T11:52:04.676" v="1709" actId="478"/>
          <ac:graphicFrameMkLst>
            <pc:docMk/>
            <pc:sldMk cId="739017881" sldId="4650"/>
            <ac:graphicFrameMk id="14" creationId="{BF4DB86A-6F0A-4F60-98E1-B9D2BE6F1C30}"/>
          </ac:graphicFrameMkLst>
        </pc:graphicFrameChg>
        <pc:picChg chg="mod">
          <ac:chgData name="Krishna Aryal" userId="7b9ac05b-ef47-4966-be72-dba4d58d9381" providerId="ADAL" clId="{2CE5D705-EDF3-4608-BBE3-924E68314FE3}" dt="2024-04-10T11:54:50.560" v="1754"/>
          <ac:picMkLst>
            <pc:docMk/>
            <pc:sldMk cId="739017881" sldId="4650"/>
            <ac:picMk id="12" creationId="{77E016AF-2180-20A2-D429-6CA1163D97F4}"/>
          </ac:picMkLst>
        </pc:picChg>
        <pc:picChg chg="mod">
          <ac:chgData name="Krishna Aryal" userId="7b9ac05b-ef47-4966-be72-dba4d58d9381" providerId="ADAL" clId="{2CE5D705-EDF3-4608-BBE3-924E68314FE3}" dt="2024-04-10T11:54:50.560" v="1754"/>
          <ac:picMkLst>
            <pc:docMk/>
            <pc:sldMk cId="739017881" sldId="4650"/>
            <ac:picMk id="13" creationId="{1F9839A9-75F7-8B21-C7F7-4E89DABBE1A4}"/>
          </ac:picMkLst>
        </pc:picChg>
      </pc:sldChg>
      <pc:sldChg chg="modSp add del mod modNotesTx">
        <pc:chgData name="Krishna Aryal" userId="7b9ac05b-ef47-4966-be72-dba4d58d9381" providerId="ADAL" clId="{2CE5D705-EDF3-4608-BBE3-924E68314FE3}" dt="2024-04-10T11:38:38.856" v="1635" actId="47"/>
        <pc:sldMkLst>
          <pc:docMk/>
          <pc:sldMk cId="3106916931" sldId="4650"/>
        </pc:sldMkLst>
        <pc:spChg chg="mod">
          <ac:chgData name="Krishna Aryal" userId="7b9ac05b-ef47-4966-be72-dba4d58d9381" providerId="ADAL" clId="{2CE5D705-EDF3-4608-BBE3-924E68314FE3}" dt="2024-04-10T11:35:04.599" v="1581" actId="20577"/>
          <ac:spMkLst>
            <pc:docMk/>
            <pc:sldMk cId="3106916931" sldId="4650"/>
            <ac:spMk id="4" creationId="{36814B2B-E66E-4548-AFA5-299245573A53}"/>
          </ac:spMkLst>
        </pc:spChg>
      </pc:sldChg>
      <pc:sldChg chg="modSp add mod">
        <pc:chgData name="Krishna Aryal" userId="7b9ac05b-ef47-4966-be72-dba4d58d9381" providerId="ADAL" clId="{2CE5D705-EDF3-4608-BBE3-924E68314FE3}" dt="2024-04-10T12:41:13.106" v="2267" actId="20577"/>
        <pc:sldMkLst>
          <pc:docMk/>
          <pc:sldMk cId="4042659311" sldId="4651"/>
        </pc:sldMkLst>
        <pc:spChg chg="mod">
          <ac:chgData name="Krishna Aryal" userId="7b9ac05b-ef47-4966-be72-dba4d58d9381" providerId="ADAL" clId="{2CE5D705-EDF3-4608-BBE3-924E68314FE3}" dt="2024-04-10T12:41:13.106" v="2267" actId="20577"/>
          <ac:spMkLst>
            <pc:docMk/>
            <pc:sldMk cId="4042659311" sldId="4651"/>
            <ac:spMk id="2" creationId="{697733F5-B538-EFCF-0148-C9163A333DC4}"/>
          </ac:spMkLst>
        </pc:spChg>
      </pc:sldChg>
      <pc:sldChg chg="addSp modSp add del mod">
        <pc:chgData name="Krishna Aryal" userId="7b9ac05b-ef47-4966-be72-dba4d58d9381" providerId="ADAL" clId="{2CE5D705-EDF3-4608-BBE3-924E68314FE3}" dt="2024-04-10T13:12:25.691" v="2984" actId="47"/>
        <pc:sldMkLst>
          <pc:docMk/>
          <pc:sldMk cId="0" sldId="4652"/>
        </pc:sldMkLst>
        <pc:spChg chg="add mod">
          <ac:chgData name="Krishna Aryal" userId="7b9ac05b-ef47-4966-be72-dba4d58d9381" providerId="ADAL" clId="{2CE5D705-EDF3-4608-BBE3-924E68314FE3}" dt="2024-04-10T13:11:04.251" v="2968" actId="164"/>
          <ac:spMkLst>
            <pc:docMk/>
            <pc:sldMk cId="0" sldId="4652"/>
            <ac:spMk id="2" creationId="{0FA904B8-B359-3FB8-967A-320526ECEDB6}"/>
          </ac:spMkLst>
        </pc:spChg>
        <pc:spChg chg="add mod">
          <ac:chgData name="Krishna Aryal" userId="7b9ac05b-ef47-4966-be72-dba4d58d9381" providerId="ADAL" clId="{2CE5D705-EDF3-4608-BBE3-924E68314FE3}" dt="2024-04-10T13:11:04.251" v="2968" actId="164"/>
          <ac:spMkLst>
            <pc:docMk/>
            <pc:sldMk cId="0" sldId="4652"/>
            <ac:spMk id="3" creationId="{7C8812C5-5BBC-9188-2A8C-A4B6F56048CE}"/>
          </ac:spMkLst>
        </pc:spChg>
        <pc:spChg chg="mod">
          <ac:chgData name="Krishna Aryal" userId="7b9ac05b-ef47-4966-be72-dba4d58d9381" providerId="ADAL" clId="{2CE5D705-EDF3-4608-BBE3-924E68314FE3}" dt="2024-04-10T13:11:04.251" v="2968" actId="164"/>
          <ac:spMkLst>
            <pc:docMk/>
            <pc:sldMk cId="0" sldId="4652"/>
            <ac:spMk id="4" creationId="{00000000-0000-0000-0000-000000000000}"/>
          </ac:spMkLst>
        </pc:spChg>
        <pc:spChg chg="mod">
          <ac:chgData name="Krishna Aryal" userId="7b9ac05b-ef47-4966-be72-dba4d58d9381" providerId="ADAL" clId="{2CE5D705-EDF3-4608-BBE3-924E68314FE3}" dt="2024-04-10T13:11:04.251" v="2968" actId="164"/>
          <ac:spMkLst>
            <pc:docMk/>
            <pc:sldMk cId="0" sldId="4652"/>
            <ac:spMk id="5" creationId="{00000000-0000-0000-0000-000000000000}"/>
          </ac:spMkLst>
        </pc:spChg>
        <pc:spChg chg="mod">
          <ac:chgData name="Krishna Aryal" userId="7b9ac05b-ef47-4966-be72-dba4d58d9381" providerId="ADAL" clId="{2CE5D705-EDF3-4608-BBE3-924E68314FE3}" dt="2024-04-10T13:11:04.251" v="2968" actId="164"/>
          <ac:spMkLst>
            <pc:docMk/>
            <pc:sldMk cId="0" sldId="4652"/>
            <ac:spMk id="6" creationId="{00000000-0000-0000-0000-000000000000}"/>
          </ac:spMkLst>
        </pc:spChg>
        <pc:spChg chg="mod">
          <ac:chgData name="Krishna Aryal" userId="7b9ac05b-ef47-4966-be72-dba4d58d9381" providerId="ADAL" clId="{2CE5D705-EDF3-4608-BBE3-924E68314FE3}" dt="2024-04-10T13:11:04.251" v="2968" actId="164"/>
          <ac:spMkLst>
            <pc:docMk/>
            <pc:sldMk cId="0" sldId="4652"/>
            <ac:spMk id="7" creationId="{00000000-0000-0000-0000-000000000000}"/>
          </ac:spMkLst>
        </pc:spChg>
        <pc:spChg chg="mod">
          <ac:chgData name="Krishna Aryal" userId="7b9ac05b-ef47-4966-be72-dba4d58d9381" providerId="ADAL" clId="{2CE5D705-EDF3-4608-BBE3-924E68314FE3}" dt="2024-04-10T13:11:04.251" v="2968" actId="164"/>
          <ac:spMkLst>
            <pc:docMk/>
            <pc:sldMk cId="0" sldId="4652"/>
            <ac:spMk id="8" creationId="{00000000-0000-0000-0000-000000000000}"/>
          </ac:spMkLst>
        </pc:spChg>
        <pc:spChg chg="mod">
          <ac:chgData name="Krishna Aryal" userId="7b9ac05b-ef47-4966-be72-dba4d58d9381" providerId="ADAL" clId="{2CE5D705-EDF3-4608-BBE3-924E68314FE3}" dt="2024-04-10T13:11:04.251" v="2968" actId="164"/>
          <ac:spMkLst>
            <pc:docMk/>
            <pc:sldMk cId="0" sldId="4652"/>
            <ac:spMk id="9" creationId="{00000000-0000-0000-0000-000000000000}"/>
          </ac:spMkLst>
        </pc:spChg>
        <pc:spChg chg="add mod">
          <ac:chgData name="Krishna Aryal" userId="7b9ac05b-ef47-4966-be72-dba4d58d9381" providerId="ADAL" clId="{2CE5D705-EDF3-4608-BBE3-924E68314FE3}" dt="2024-04-10T13:11:04.251" v="2968" actId="164"/>
          <ac:spMkLst>
            <pc:docMk/>
            <pc:sldMk cId="0" sldId="4652"/>
            <ac:spMk id="10" creationId="{199FB6A9-FBB5-73E4-3201-7CE7F3B34CD1}"/>
          </ac:spMkLst>
        </pc:spChg>
        <pc:spChg chg="add mod">
          <ac:chgData name="Krishna Aryal" userId="7b9ac05b-ef47-4966-be72-dba4d58d9381" providerId="ADAL" clId="{2CE5D705-EDF3-4608-BBE3-924E68314FE3}" dt="2024-04-10T13:10:50.266" v="2967" actId="571"/>
          <ac:spMkLst>
            <pc:docMk/>
            <pc:sldMk cId="0" sldId="4652"/>
            <ac:spMk id="11" creationId="{711BCDC3-E08E-99C1-F553-C8AD069F1FC5}"/>
          </ac:spMkLst>
        </pc:spChg>
        <pc:spChg chg="add mod">
          <ac:chgData name="Krishna Aryal" userId="7b9ac05b-ef47-4966-be72-dba4d58d9381" providerId="ADAL" clId="{2CE5D705-EDF3-4608-BBE3-924E68314FE3}" dt="2024-04-10T13:10:50.266" v="2967" actId="571"/>
          <ac:spMkLst>
            <pc:docMk/>
            <pc:sldMk cId="0" sldId="4652"/>
            <ac:spMk id="12" creationId="{E15FB11B-D594-6123-C3F6-8B110FB6BA49}"/>
          </ac:spMkLst>
        </pc:spChg>
        <pc:spChg chg="mod">
          <ac:chgData name="Krishna Aryal" userId="7b9ac05b-ef47-4966-be72-dba4d58d9381" providerId="ADAL" clId="{2CE5D705-EDF3-4608-BBE3-924E68314FE3}" dt="2024-04-10T13:11:04.251" v="2968" actId="164"/>
          <ac:spMkLst>
            <pc:docMk/>
            <pc:sldMk cId="0" sldId="4652"/>
            <ac:spMk id="13" creationId="{00000000-0000-0000-0000-000000000000}"/>
          </ac:spMkLst>
        </pc:spChg>
        <pc:spChg chg="mod">
          <ac:chgData name="Krishna Aryal" userId="7b9ac05b-ef47-4966-be72-dba4d58d9381" providerId="ADAL" clId="{2CE5D705-EDF3-4608-BBE3-924E68314FE3}" dt="2024-04-10T13:11:04.251" v="2968" actId="164"/>
          <ac:spMkLst>
            <pc:docMk/>
            <pc:sldMk cId="0" sldId="4652"/>
            <ac:spMk id="14" creationId="{00000000-0000-0000-0000-000000000000}"/>
          </ac:spMkLst>
        </pc:spChg>
        <pc:spChg chg="mod">
          <ac:chgData name="Krishna Aryal" userId="7b9ac05b-ef47-4966-be72-dba4d58d9381" providerId="ADAL" clId="{2CE5D705-EDF3-4608-BBE3-924E68314FE3}" dt="2024-04-10T13:11:04.251" v="2968" actId="164"/>
          <ac:spMkLst>
            <pc:docMk/>
            <pc:sldMk cId="0" sldId="4652"/>
            <ac:spMk id="15" creationId="{00000000-0000-0000-0000-000000000000}"/>
          </ac:spMkLst>
        </pc:spChg>
        <pc:spChg chg="mod">
          <ac:chgData name="Krishna Aryal" userId="7b9ac05b-ef47-4966-be72-dba4d58d9381" providerId="ADAL" clId="{2CE5D705-EDF3-4608-BBE3-924E68314FE3}" dt="2024-04-10T13:11:04.251" v="2968" actId="164"/>
          <ac:spMkLst>
            <pc:docMk/>
            <pc:sldMk cId="0" sldId="4652"/>
            <ac:spMk id="16" creationId="{00000000-0000-0000-0000-000000000000}"/>
          </ac:spMkLst>
        </pc:spChg>
        <pc:spChg chg="mod">
          <ac:chgData name="Krishna Aryal" userId="7b9ac05b-ef47-4966-be72-dba4d58d9381" providerId="ADAL" clId="{2CE5D705-EDF3-4608-BBE3-924E68314FE3}" dt="2024-04-10T13:11:04.251" v="2968" actId="164"/>
          <ac:spMkLst>
            <pc:docMk/>
            <pc:sldMk cId="0" sldId="4652"/>
            <ac:spMk id="17" creationId="{00000000-0000-0000-0000-000000000000}"/>
          </ac:spMkLst>
        </pc:spChg>
        <pc:spChg chg="add mod">
          <ac:chgData name="Krishna Aryal" userId="7b9ac05b-ef47-4966-be72-dba4d58d9381" providerId="ADAL" clId="{2CE5D705-EDF3-4608-BBE3-924E68314FE3}" dt="2024-04-10T13:10:50.266" v="2967" actId="571"/>
          <ac:spMkLst>
            <pc:docMk/>
            <pc:sldMk cId="0" sldId="4652"/>
            <ac:spMk id="18" creationId="{37E5F027-DCE1-A8F1-568F-D5CA973172BF}"/>
          </ac:spMkLst>
        </pc:spChg>
        <pc:spChg chg="mod">
          <ac:chgData name="Krishna Aryal" userId="7b9ac05b-ef47-4966-be72-dba4d58d9381" providerId="ADAL" clId="{2CE5D705-EDF3-4608-BBE3-924E68314FE3}" dt="2024-04-10T13:11:04.251" v="2968" actId="164"/>
          <ac:spMkLst>
            <pc:docMk/>
            <pc:sldMk cId="0" sldId="4652"/>
            <ac:spMk id="19" creationId="{00000000-0000-0000-0000-000000000000}"/>
          </ac:spMkLst>
        </pc:spChg>
        <pc:spChg chg="add mod">
          <ac:chgData name="Krishna Aryal" userId="7b9ac05b-ef47-4966-be72-dba4d58d9381" providerId="ADAL" clId="{2CE5D705-EDF3-4608-BBE3-924E68314FE3}" dt="2024-04-10T13:10:50.266" v="2967" actId="571"/>
          <ac:spMkLst>
            <pc:docMk/>
            <pc:sldMk cId="0" sldId="4652"/>
            <ac:spMk id="20" creationId="{80EF8DA1-503C-8D14-7A6B-0D04EAE7F1B6}"/>
          </ac:spMkLst>
        </pc:spChg>
        <pc:spChg chg="add mod">
          <ac:chgData name="Krishna Aryal" userId="7b9ac05b-ef47-4966-be72-dba4d58d9381" providerId="ADAL" clId="{2CE5D705-EDF3-4608-BBE3-924E68314FE3}" dt="2024-04-10T13:10:50.266" v="2967" actId="571"/>
          <ac:spMkLst>
            <pc:docMk/>
            <pc:sldMk cId="0" sldId="4652"/>
            <ac:spMk id="21" creationId="{F001528A-3F49-28D0-B19E-CB234B56B7C5}"/>
          </ac:spMkLst>
        </pc:spChg>
        <pc:spChg chg="add mod">
          <ac:chgData name="Krishna Aryal" userId="7b9ac05b-ef47-4966-be72-dba4d58d9381" providerId="ADAL" clId="{2CE5D705-EDF3-4608-BBE3-924E68314FE3}" dt="2024-04-10T13:10:50.266" v="2967" actId="571"/>
          <ac:spMkLst>
            <pc:docMk/>
            <pc:sldMk cId="0" sldId="4652"/>
            <ac:spMk id="22" creationId="{8F992B36-2FCB-973A-BB32-DCDD353B0BAE}"/>
          </ac:spMkLst>
        </pc:spChg>
        <pc:spChg chg="add mod">
          <ac:chgData name="Krishna Aryal" userId="7b9ac05b-ef47-4966-be72-dba4d58d9381" providerId="ADAL" clId="{2CE5D705-EDF3-4608-BBE3-924E68314FE3}" dt="2024-04-10T13:10:50.266" v="2967" actId="571"/>
          <ac:spMkLst>
            <pc:docMk/>
            <pc:sldMk cId="0" sldId="4652"/>
            <ac:spMk id="25" creationId="{85D26A4F-5A48-719E-FB9A-4CF5EADFE735}"/>
          </ac:spMkLst>
        </pc:spChg>
        <pc:spChg chg="mod">
          <ac:chgData name="Krishna Aryal" userId="7b9ac05b-ef47-4966-be72-dba4d58d9381" providerId="ADAL" clId="{2CE5D705-EDF3-4608-BBE3-924E68314FE3}" dt="2024-04-10T13:11:04.251" v="2968" actId="164"/>
          <ac:spMkLst>
            <pc:docMk/>
            <pc:sldMk cId="0" sldId="4652"/>
            <ac:spMk id="26" creationId="{00000000-0000-0000-0000-000000000000}"/>
          </ac:spMkLst>
        </pc:spChg>
        <pc:spChg chg="add mod">
          <ac:chgData name="Krishna Aryal" userId="7b9ac05b-ef47-4966-be72-dba4d58d9381" providerId="ADAL" clId="{2CE5D705-EDF3-4608-BBE3-924E68314FE3}" dt="2024-04-10T13:10:50.266" v="2967" actId="571"/>
          <ac:spMkLst>
            <pc:docMk/>
            <pc:sldMk cId="0" sldId="4652"/>
            <ac:spMk id="28" creationId="{DDFE52F8-D90D-D83C-C098-F4462E5F13BC}"/>
          </ac:spMkLst>
        </pc:spChg>
        <pc:spChg chg="add mod">
          <ac:chgData name="Krishna Aryal" userId="7b9ac05b-ef47-4966-be72-dba4d58d9381" providerId="ADAL" clId="{2CE5D705-EDF3-4608-BBE3-924E68314FE3}" dt="2024-04-10T13:10:50.266" v="2967" actId="571"/>
          <ac:spMkLst>
            <pc:docMk/>
            <pc:sldMk cId="0" sldId="4652"/>
            <ac:spMk id="31" creationId="{2DFB7C20-D431-CBC7-D6A9-27A8F9C7A013}"/>
          </ac:spMkLst>
        </pc:spChg>
        <pc:spChg chg="mod">
          <ac:chgData name="Krishna Aryal" userId="7b9ac05b-ef47-4966-be72-dba4d58d9381" providerId="ADAL" clId="{2CE5D705-EDF3-4608-BBE3-924E68314FE3}" dt="2024-04-10T13:11:04.251" v="2968" actId="164"/>
          <ac:spMkLst>
            <pc:docMk/>
            <pc:sldMk cId="0" sldId="4652"/>
            <ac:spMk id="32" creationId="{00000000-0000-0000-0000-000000000000}"/>
          </ac:spMkLst>
        </pc:spChg>
        <pc:spChg chg="add mod">
          <ac:chgData name="Krishna Aryal" userId="7b9ac05b-ef47-4966-be72-dba4d58d9381" providerId="ADAL" clId="{2CE5D705-EDF3-4608-BBE3-924E68314FE3}" dt="2024-04-10T13:10:50.266" v="2967" actId="571"/>
          <ac:spMkLst>
            <pc:docMk/>
            <pc:sldMk cId="0" sldId="4652"/>
            <ac:spMk id="34" creationId="{4877C555-2673-2FB5-199D-0A1C872C9DB7}"/>
          </ac:spMkLst>
        </pc:spChg>
        <pc:spChg chg="add mod">
          <ac:chgData name="Krishna Aryal" userId="7b9ac05b-ef47-4966-be72-dba4d58d9381" providerId="ADAL" clId="{2CE5D705-EDF3-4608-BBE3-924E68314FE3}" dt="2024-04-10T13:10:50.266" v="2967" actId="571"/>
          <ac:spMkLst>
            <pc:docMk/>
            <pc:sldMk cId="0" sldId="4652"/>
            <ac:spMk id="35" creationId="{3EDC59FC-FDD5-E913-E6DD-C54CCA6236BB}"/>
          </ac:spMkLst>
        </pc:spChg>
        <pc:spChg chg="add mod">
          <ac:chgData name="Krishna Aryal" userId="7b9ac05b-ef47-4966-be72-dba4d58d9381" providerId="ADAL" clId="{2CE5D705-EDF3-4608-BBE3-924E68314FE3}" dt="2024-04-10T13:10:50.266" v="2967" actId="571"/>
          <ac:spMkLst>
            <pc:docMk/>
            <pc:sldMk cId="0" sldId="4652"/>
            <ac:spMk id="36" creationId="{E9013DFF-2459-4AD5-F7C1-AF570A436A8B}"/>
          </ac:spMkLst>
        </pc:spChg>
        <pc:spChg chg="add mod">
          <ac:chgData name="Krishna Aryal" userId="7b9ac05b-ef47-4966-be72-dba4d58d9381" providerId="ADAL" clId="{2CE5D705-EDF3-4608-BBE3-924E68314FE3}" dt="2024-04-10T13:10:41.633" v="2962" actId="571"/>
          <ac:spMkLst>
            <pc:docMk/>
            <pc:sldMk cId="0" sldId="4652"/>
            <ac:spMk id="37" creationId="{45E95AC5-A000-569F-6A8D-9C908717C2C5}"/>
          </ac:spMkLst>
        </pc:spChg>
        <pc:spChg chg="add mod">
          <ac:chgData name="Krishna Aryal" userId="7b9ac05b-ef47-4966-be72-dba4d58d9381" providerId="ADAL" clId="{2CE5D705-EDF3-4608-BBE3-924E68314FE3}" dt="2024-04-10T13:10:41.633" v="2962" actId="571"/>
          <ac:spMkLst>
            <pc:docMk/>
            <pc:sldMk cId="0" sldId="4652"/>
            <ac:spMk id="38" creationId="{E012E784-ADAD-A7E2-68E6-2EED2D81053B}"/>
          </ac:spMkLst>
        </pc:spChg>
        <pc:spChg chg="add mod">
          <ac:chgData name="Krishna Aryal" userId="7b9ac05b-ef47-4966-be72-dba4d58d9381" providerId="ADAL" clId="{2CE5D705-EDF3-4608-BBE3-924E68314FE3}" dt="2024-04-10T13:10:41.633" v="2962" actId="571"/>
          <ac:spMkLst>
            <pc:docMk/>
            <pc:sldMk cId="0" sldId="4652"/>
            <ac:spMk id="39" creationId="{324E7ED1-0890-2E91-C5DA-0F2F2726B526}"/>
          </ac:spMkLst>
        </pc:spChg>
        <pc:spChg chg="add mod">
          <ac:chgData name="Krishna Aryal" userId="7b9ac05b-ef47-4966-be72-dba4d58d9381" providerId="ADAL" clId="{2CE5D705-EDF3-4608-BBE3-924E68314FE3}" dt="2024-04-10T13:10:41.633" v="2962" actId="571"/>
          <ac:spMkLst>
            <pc:docMk/>
            <pc:sldMk cId="0" sldId="4652"/>
            <ac:spMk id="40" creationId="{2555ABB3-0DA1-56EB-460A-9496E311201E}"/>
          </ac:spMkLst>
        </pc:spChg>
        <pc:spChg chg="add mod">
          <ac:chgData name="Krishna Aryal" userId="7b9ac05b-ef47-4966-be72-dba4d58d9381" providerId="ADAL" clId="{2CE5D705-EDF3-4608-BBE3-924E68314FE3}" dt="2024-04-10T13:10:41.633" v="2962" actId="571"/>
          <ac:spMkLst>
            <pc:docMk/>
            <pc:sldMk cId="0" sldId="4652"/>
            <ac:spMk id="41" creationId="{6EE8BD2E-D880-1BE1-3C26-1FD9228F5F66}"/>
          </ac:spMkLst>
        </pc:spChg>
        <pc:spChg chg="add mod">
          <ac:chgData name="Krishna Aryal" userId="7b9ac05b-ef47-4966-be72-dba4d58d9381" providerId="ADAL" clId="{2CE5D705-EDF3-4608-BBE3-924E68314FE3}" dt="2024-04-10T13:10:41.633" v="2962" actId="571"/>
          <ac:spMkLst>
            <pc:docMk/>
            <pc:sldMk cId="0" sldId="4652"/>
            <ac:spMk id="42" creationId="{94C3CC2A-D1AC-3AF8-F7B5-BE5E385DFA09}"/>
          </ac:spMkLst>
        </pc:spChg>
        <pc:spChg chg="add mod">
          <ac:chgData name="Krishna Aryal" userId="7b9ac05b-ef47-4966-be72-dba4d58d9381" providerId="ADAL" clId="{2CE5D705-EDF3-4608-BBE3-924E68314FE3}" dt="2024-04-10T13:10:41.633" v="2962" actId="571"/>
          <ac:spMkLst>
            <pc:docMk/>
            <pc:sldMk cId="0" sldId="4652"/>
            <ac:spMk id="43" creationId="{89A1E443-7E78-3010-CE66-67681C4F2B1D}"/>
          </ac:spMkLst>
        </pc:spChg>
        <pc:spChg chg="add mod">
          <ac:chgData name="Krishna Aryal" userId="7b9ac05b-ef47-4966-be72-dba4d58d9381" providerId="ADAL" clId="{2CE5D705-EDF3-4608-BBE3-924E68314FE3}" dt="2024-04-10T13:10:41.633" v="2962" actId="571"/>
          <ac:spMkLst>
            <pc:docMk/>
            <pc:sldMk cId="0" sldId="4652"/>
            <ac:spMk id="44" creationId="{9C522B42-2DDE-89F9-F84F-238A94E552AB}"/>
          </ac:spMkLst>
        </pc:spChg>
        <pc:spChg chg="add mod">
          <ac:chgData name="Krishna Aryal" userId="7b9ac05b-ef47-4966-be72-dba4d58d9381" providerId="ADAL" clId="{2CE5D705-EDF3-4608-BBE3-924E68314FE3}" dt="2024-04-10T13:10:41.633" v="2962" actId="571"/>
          <ac:spMkLst>
            <pc:docMk/>
            <pc:sldMk cId="0" sldId="4652"/>
            <ac:spMk id="45" creationId="{5916E4E5-2AA7-0614-71E8-FF840138CE48}"/>
          </ac:spMkLst>
        </pc:spChg>
        <pc:spChg chg="add mod">
          <ac:chgData name="Krishna Aryal" userId="7b9ac05b-ef47-4966-be72-dba4d58d9381" providerId="ADAL" clId="{2CE5D705-EDF3-4608-BBE3-924E68314FE3}" dt="2024-04-10T13:10:41.633" v="2962" actId="571"/>
          <ac:spMkLst>
            <pc:docMk/>
            <pc:sldMk cId="0" sldId="4652"/>
            <ac:spMk id="46" creationId="{C8E14ED3-68C7-5A68-BBFB-2DBD04979452}"/>
          </ac:spMkLst>
        </pc:spChg>
        <pc:spChg chg="add mod">
          <ac:chgData name="Krishna Aryal" userId="7b9ac05b-ef47-4966-be72-dba4d58d9381" providerId="ADAL" clId="{2CE5D705-EDF3-4608-BBE3-924E68314FE3}" dt="2024-04-10T13:10:41.633" v="2962" actId="571"/>
          <ac:spMkLst>
            <pc:docMk/>
            <pc:sldMk cId="0" sldId="4652"/>
            <ac:spMk id="47" creationId="{5511111A-7FF1-D3B4-A53D-5DE485CE3DB3}"/>
          </ac:spMkLst>
        </pc:spChg>
        <pc:spChg chg="add mod">
          <ac:chgData name="Krishna Aryal" userId="7b9ac05b-ef47-4966-be72-dba4d58d9381" providerId="ADAL" clId="{2CE5D705-EDF3-4608-BBE3-924E68314FE3}" dt="2024-04-10T13:10:41.633" v="2962" actId="571"/>
          <ac:spMkLst>
            <pc:docMk/>
            <pc:sldMk cId="0" sldId="4652"/>
            <ac:spMk id="48" creationId="{7D03BA05-296E-01DA-A3BB-A8D222E472D0}"/>
          </ac:spMkLst>
        </pc:spChg>
        <pc:spChg chg="add mod">
          <ac:chgData name="Krishna Aryal" userId="7b9ac05b-ef47-4966-be72-dba4d58d9381" providerId="ADAL" clId="{2CE5D705-EDF3-4608-BBE3-924E68314FE3}" dt="2024-04-10T13:10:41.633" v="2962" actId="571"/>
          <ac:spMkLst>
            <pc:docMk/>
            <pc:sldMk cId="0" sldId="4652"/>
            <ac:spMk id="51" creationId="{A202ECCE-CB57-80AF-0F5B-A098801F36AC}"/>
          </ac:spMkLst>
        </pc:spChg>
        <pc:spChg chg="add mod">
          <ac:chgData name="Krishna Aryal" userId="7b9ac05b-ef47-4966-be72-dba4d58d9381" providerId="ADAL" clId="{2CE5D705-EDF3-4608-BBE3-924E68314FE3}" dt="2024-04-10T13:10:41.633" v="2962" actId="571"/>
          <ac:spMkLst>
            <pc:docMk/>
            <pc:sldMk cId="0" sldId="4652"/>
            <ac:spMk id="53" creationId="{34DF239C-8603-AB4A-FFD5-812DA4CEB0E7}"/>
          </ac:spMkLst>
        </pc:spChg>
        <pc:spChg chg="add mod">
          <ac:chgData name="Krishna Aryal" userId="7b9ac05b-ef47-4966-be72-dba4d58d9381" providerId="ADAL" clId="{2CE5D705-EDF3-4608-BBE3-924E68314FE3}" dt="2024-04-10T13:10:41.633" v="2962" actId="571"/>
          <ac:spMkLst>
            <pc:docMk/>
            <pc:sldMk cId="0" sldId="4652"/>
            <ac:spMk id="54" creationId="{A798DE89-BE73-C7B6-A8FC-E4090E554BBF}"/>
          </ac:spMkLst>
        </pc:spChg>
        <pc:spChg chg="add mod">
          <ac:chgData name="Krishna Aryal" userId="7b9ac05b-ef47-4966-be72-dba4d58d9381" providerId="ADAL" clId="{2CE5D705-EDF3-4608-BBE3-924E68314FE3}" dt="2024-04-10T13:10:41.633" v="2962" actId="571"/>
          <ac:spMkLst>
            <pc:docMk/>
            <pc:sldMk cId="0" sldId="4652"/>
            <ac:spMk id="55" creationId="{CAD01B1D-D2FC-D7AA-ED88-12C32EE7046A}"/>
          </ac:spMkLst>
        </pc:spChg>
        <pc:spChg chg="mod">
          <ac:chgData name="Krishna Aryal" userId="7b9ac05b-ef47-4966-be72-dba4d58d9381" providerId="ADAL" clId="{2CE5D705-EDF3-4608-BBE3-924E68314FE3}" dt="2024-04-10T13:10:44.878" v="2965" actId="1076"/>
          <ac:spMkLst>
            <pc:docMk/>
            <pc:sldMk cId="0" sldId="4652"/>
            <ac:spMk id="62477" creationId="{00000000-0000-0000-0000-000000000000}"/>
          </ac:spMkLst>
        </pc:spChg>
        <pc:grpChg chg="add mod">
          <ac:chgData name="Krishna Aryal" userId="7b9ac05b-ef47-4966-be72-dba4d58d9381" providerId="ADAL" clId="{2CE5D705-EDF3-4608-BBE3-924E68314FE3}" dt="2024-04-10T13:11:04.251" v="2968" actId="164"/>
          <ac:grpSpMkLst>
            <pc:docMk/>
            <pc:sldMk cId="0" sldId="4652"/>
            <ac:grpSpMk id="56" creationId="{3F8D9839-A72B-BF71-D467-65B5E04E22C0}"/>
          </ac:grpSpMkLst>
        </pc:grpChg>
        <pc:cxnChg chg="mod">
          <ac:chgData name="Krishna Aryal" userId="7b9ac05b-ef47-4966-be72-dba4d58d9381" providerId="ADAL" clId="{2CE5D705-EDF3-4608-BBE3-924E68314FE3}" dt="2024-04-10T13:11:04.251" v="2968" actId="164"/>
          <ac:cxnSpMkLst>
            <pc:docMk/>
            <pc:sldMk cId="0" sldId="4652"/>
            <ac:cxnSpMk id="23" creationId="{00000000-0000-0000-0000-000000000000}"/>
          </ac:cxnSpMkLst>
        </pc:cxnChg>
        <pc:cxnChg chg="mod">
          <ac:chgData name="Krishna Aryal" userId="7b9ac05b-ef47-4966-be72-dba4d58d9381" providerId="ADAL" clId="{2CE5D705-EDF3-4608-BBE3-924E68314FE3}" dt="2024-04-10T13:11:04.251" v="2968" actId="164"/>
          <ac:cxnSpMkLst>
            <pc:docMk/>
            <pc:sldMk cId="0" sldId="4652"/>
            <ac:cxnSpMk id="24" creationId="{00000000-0000-0000-0000-000000000000}"/>
          </ac:cxnSpMkLst>
        </pc:cxnChg>
        <pc:cxnChg chg="mod">
          <ac:chgData name="Krishna Aryal" userId="7b9ac05b-ef47-4966-be72-dba4d58d9381" providerId="ADAL" clId="{2CE5D705-EDF3-4608-BBE3-924E68314FE3}" dt="2024-04-10T13:11:04.251" v="2968" actId="164"/>
          <ac:cxnSpMkLst>
            <pc:docMk/>
            <pc:sldMk cId="0" sldId="4652"/>
            <ac:cxnSpMk id="27" creationId="{00000000-0000-0000-0000-000000000000}"/>
          </ac:cxnSpMkLst>
        </pc:cxnChg>
        <pc:cxnChg chg="add mod">
          <ac:chgData name="Krishna Aryal" userId="7b9ac05b-ef47-4966-be72-dba4d58d9381" providerId="ADAL" clId="{2CE5D705-EDF3-4608-BBE3-924E68314FE3}" dt="2024-04-10T13:10:50.266" v="2967" actId="571"/>
          <ac:cxnSpMkLst>
            <pc:docMk/>
            <pc:sldMk cId="0" sldId="4652"/>
            <ac:cxnSpMk id="29" creationId="{6FEB81EC-A68C-CDE5-9ED7-B451F95A186D}"/>
          </ac:cxnSpMkLst>
        </pc:cxnChg>
        <pc:cxnChg chg="add mod">
          <ac:chgData name="Krishna Aryal" userId="7b9ac05b-ef47-4966-be72-dba4d58d9381" providerId="ADAL" clId="{2CE5D705-EDF3-4608-BBE3-924E68314FE3}" dt="2024-04-10T13:10:50.266" v="2967" actId="571"/>
          <ac:cxnSpMkLst>
            <pc:docMk/>
            <pc:sldMk cId="0" sldId="4652"/>
            <ac:cxnSpMk id="30" creationId="{CE209A4C-7C24-BDA5-E01C-B13D093CC50C}"/>
          </ac:cxnSpMkLst>
        </pc:cxnChg>
        <pc:cxnChg chg="add mod">
          <ac:chgData name="Krishna Aryal" userId="7b9ac05b-ef47-4966-be72-dba4d58d9381" providerId="ADAL" clId="{2CE5D705-EDF3-4608-BBE3-924E68314FE3}" dt="2024-04-10T13:10:50.266" v="2967" actId="571"/>
          <ac:cxnSpMkLst>
            <pc:docMk/>
            <pc:sldMk cId="0" sldId="4652"/>
            <ac:cxnSpMk id="33" creationId="{474D1929-A067-54E2-76C5-5C6C6B086B29}"/>
          </ac:cxnSpMkLst>
        </pc:cxnChg>
        <pc:cxnChg chg="add mod">
          <ac:chgData name="Krishna Aryal" userId="7b9ac05b-ef47-4966-be72-dba4d58d9381" providerId="ADAL" clId="{2CE5D705-EDF3-4608-BBE3-924E68314FE3}" dt="2024-04-10T13:10:41.633" v="2962" actId="571"/>
          <ac:cxnSpMkLst>
            <pc:docMk/>
            <pc:sldMk cId="0" sldId="4652"/>
            <ac:cxnSpMk id="49" creationId="{D022A6C3-3F85-8CE7-4C6A-E29564B89BE9}"/>
          </ac:cxnSpMkLst>
        </pc:cxnChg>
        <pc:cxnChg chg="add mod">
          <ac:chgData name="Krishna Aryal" userId="7b9ac05b-ef47-4966-be72-dba4d58d9381" providerId="ADAL" clId="{2CE5D705-EDF3-4608-BBE3-924E68314FE3}" dt="2024-04-10T13:10:41.633" v="2962" actId="571"/>
          <ac:cxnSpMkLst>
            <pc:docMk/>
            <pc:sldMk cId="0" sldId="4652"/>
            <ac:cxnSpMk id="50" creationId="{C805F244-EE62-4175-EACC-DECC25765608}"/>
          </ac:cxnSpMkLst>
        </pc:cxnChg>
        <pc:cxnChg chg="add mod">
          <ac:chgData name="Krishna Aryal" userId="7b9ac05b-ef47-4966-be72-dba4d58d9381" providerId="ADAL" clId="{2CE5D705-EDF3-4608-BBE3-924E68314FE3}" dt="2024-04-10T13:10:41.633" v="2962" actId="571"/>
          <ac:cxnSpMkLst>
            <pc:docMk/>
            <pc:sldMk cId="0" sldId="4652"/>
            <ac:cxnSpMk id="52" creationId="{5163C97D-682D-FB6B-E1C3-66A92A1B527B}"/>
          </ac:cxnSpMkLst>
        </pc:cxnChg>
      </pc:sldChg>
      <pc:sldChg chg="addSp modSp add mod modAnim">
        <pc:chgData name="Krishna Aryal" userId="7b9ac05b-ef47-4966-be72-dba4d58d9381" providerId="ADAL" clId="{2CE5D705-EDF3-4608-BBE3-924E68314FE3}" dt="2024-04-10T13:28:54.434" v="3104" actId="14100"/>
        <pc:sldMkLst>
          <pc:docMk/>
          <pc:sldMk cId="0" sldId="4653"/>
        </pc:sldMkLst>
        <pc:spChg chg="add mod">
          <ac:chgData name="Krishna Aryal" userId="7b9ac05b-ef47-4966-be72-dba4d58d9381" providerId="ADAL" clId="{2CE5D705-EDF3-4608-BBE3-924E68314FE3}" dt="2024-04-10T13:24:43.983" v="3013" actId="20577"/>
          <ac:spMkLst>
            <pc:docMk/>
            <pc:sldMk cId="0" sldId="4653"/>
            <ac:spMk id="2" creationId="{B634B653-CBAE-CB24-AE88-A73F25349EC5}"/>
          </ac:spMkLst>
        </pc:spChg>
        <pc:spChg chg="add mod">
          <ac:chgData name="Krishna Aryal" userId="7b9ac05b-ef47-4966-be72-dba4d58d9381" providerId="ADAL" clId="{2CE5D705-EDF3-4608-BBE3-924E68314FE3}" dt="2024-04-10T13:28:44.038" v="3102" actId="1076"/>
          <ac:spMkLst>
            <pc:docMk/>
            <pc:sldMk cId="0" sldId="4653"/>
            <ac:spMk id="3" creationId="{BF7E7EC0-4398-AAA6-2397-56A844C5E6B9}"/>
          </ac:spMkLst>
        </pc:spChg>
        <pc:spChg chg="mod">
          <ac:chgData name="Krishna Aryal" userId="7b9ac05b-ef47-4966-be72-dba4d58d9381" providerId="ADAL" clId="{2CE5D705-EDF3-4608-BBE3-924E68314FE3}" dt="2024-04-10T13:27:34.841" v="3096" actId="20577"/>
          <ac:spMkLst>
            <pc:docMk/>
            <pc:sldMk cId="0" sldId="4653"/>
            <ac:spMk id="65538" creationId="{00000000-0000-0000-0000-000000000000}"/>
          </ac:spMkLst>
        </pc:spChg>
        <pc:graphicFrameChg chg="mod">
          <ac:chgData name="Krishna Aryal" userId="7b9ac05b-ef47-4966-be72-dba4d58d9381" providerId="ADAL" clId="{2CE5D705-EDF3-4608-BBE3-924E68314FE3}" dt="2024-04-10T13:28:54.434" v="3104" actId="14100"/>
          <ac:graphicFrameMkLst>
            <pc:docMk/>
            <pc:sldMk cId="0" sldId="4653"/>
            <ac:graphicFrameMk id="4" creationId="{00000000-0000-0000-0000-000000000000}"/>
          </ac:graphicFrameMkLst>
        </pc:graphicFrameChg>
        <pc:picChg chg="add mod">
          <ac:chgData name="Krishna Aryal" userId="7b9ac05b-ef47-4966-be72-dba4d58d9381" providerId="ADAL" clId="{2CE5D705-EDF3-4608-BBE3-924E68314FE3}" dt="2024-04-10T13:28:48.284" v="3103" actId="1076"/>
          <ac:picMkLst>
            <pc:docMk/>
            <pc:sldMk cId="0" sldId="4653"/>
            <ac:picMk id="6" creationId="{8950EA15-1A23-1506-ACF1-3158C6EE5341}"/>
          </ac:picMkLst>
        </pc:picChg>
      </pc:sldChg>
      <pc:sldChg chg="addSp delSp modSp new mod modNotesTx">
        <pc:chgData name="Krishna Aryal" userId="7b9ac05b-ef47-4966-be72-dba4d58d9381" providerId="ADAL" clId="{2CE5D705-EDF3-4608-BBE3-924E68314FE3}" dt="2024-04-10T18:18:31.312" v="9392" actId="114"/>
        <pc:sldMkLst>
          <pc:docMk/>
          <pc:sldMk cId="3216936504" sldId="4654"/>
        </pc:sldMkLst>
        <pc:spChg chg="del">
          <ac:chgData name="Krishna Aryal" userId="7b9ac05b-ef47-4966-be72-dba4d58d9381" providerId="ADAL" clId="{2CE5D705-EDF3-4608-BBE3-924E68314FE3}" dt="2024-04-10T13:39:57.423" v="3187" actId="478"/>
          <ac:spMkLst>
            <pc:docMk/>
            <pc:sldMk cId="3216936504" sldId="4654"/>
            <ac:spMk id="2" creationId="{26F9829B-0923-0BB2-865B-A640A29CD688}"/>
          </ac:spMkLst>
        </pc:spChg>
        <pc:spChg chg="del">
          <ac:chgData name="Krishna Aryal" userId="7b9ac05b-ef47-4966-be72-dba4d58d9381" providerId="ADAL" clId="{2CE5D705-EDF3-4608-BBE3-924E68314FE3}" dt="2024-04-10T13:34:52.197" v="3112" actId="1032"/>
          <ac:spMkLst>
            <pc:docMk/>
            <pc:sldMk cId="3216936504" sldId="4654"/>
            <ac:spMk id="3" creationId="{894FDD6F-A27E-E158-F03B-EA7783D91798}"/>
          </ac:spMkLst>
        </pc:spChg>
        <pc:spChg chg="add mod">
          <ac:chgData name="Krishna Aryal" userId="7b9ac05b-ef47-4966-be72-dba4d58d9381" providerId="ADAL" clId="{2CE5D705-EDF3-4608-BBE3-924E68314FE3}" dt="2024-04-10T13:39:58.223" v="3188"/>
          <ac:spMkLst>
            <pc:docMk/>
            <pc:sldMk cId="3216936504" sldId="4654"/>
            <ac:spMk id="6" creationId="{1D4BEED2-494B-E45D-E348-2F733C829134}"/>
          </ac:spMkLst>
        </pc:spChg>
        <pc:graphicFrameChg chg="add mod modGraphic">
          <ac:chgData name="Krishna Aryal" userId="7b9ac05b-ef47-4966-be72-dba4d58d9381" providerId="ADAL" clId="{2CE5D705-EDF3-4608-BBE3-924E68314FE3}" dt="2024-04-10T18:18:31.312" v="9392" actId="114"/>
          <ac:graphicFrameMkLst>
            <pc:docMk/>
            <pc:sldMk cId="3216936504" sldId="4654"/>
            <ac:graphicFrameMk id="5" creationId="{DA7695B9-67FC-7B39-EA5B-6551765D3FD7}"/>
          </ac:graphicFrameMkLst>
        </pc:graphicFrameChg>
      </pc:sldChg>
      <pc:sldChg chg="addSp delSp modSp new mod modNotesTx">
        <pc:chgData name="Krishna Aryal" userId="7b9ac05b-ef47-4966-be72-dba4d58d9381" providerId="ADAL" clId="{2CE5D705-EDF3-4608-BBE3-924E68314FE3}" dt="2024-04-10T13:43:54.128" v="3251" actId="20577"/>
        <pc:sldMkLst>
          <pc:docMk/>
          <pc:sldMk cId="2609446856" sldId="4655"/>
        </pc:sldMkLst>
        <pc:spChg chg="del">
          <ac:chgData name="Krishna Aryal" userId="7b9ac05b-ef47-4966-be72-dba4d58d9381" providerId="ADAL" clId="{2CE5D705-EDF3-4608-BBE3-924E68314FE3}" dt="2024-04-10T13:42:36.333" v="3207" actId="478"/>
          <ac:spMkLst>
            <pc:docMk/>
            <pc:sldMk cId="2609446856" sldId="4655"/>
            <ac:spMk id="2" creationId="{A97735C1-CECE-919B-D84D-DFBB3F37FF2E}"/>
          </ac:spMkLst>
        </pc:spChg>
        <pc:spChg chg="del">
          <ac:chgData name="Krishna Aryal" userId="7b9ac05b-ef47-4966-be72-dba4d58d9381" providerId="ADAL" clId="{2CE5D705-EDF3-4608-BBE3-924E68314FE3}" dt="2024-04-10T13:41:02.140" v="3196" actId="1032"/>
          <ac:spMkLst>
            <pc:docMk/>
            <pc:sldMk cId="2609446856" sldId="4655"/>
            <ac:spMk id="3" creationId="{2468B8A4-DCFE-851D-3F6C-9DE1EEA14B25}"/>
          </ac:spMkLst>
        </pc:spChg>
        <pc:spChg chg="add del mod">
          <ac:chgData name="Krishna Aryal" userId="7b9ac05b-ef47-4966-be72-dba4d58d9381" providerId="ADAL" clId="{2CE5D705-EDF3-4608-BBE3-924E68314FE3}" dt="2024-04-10T13:41:38.552" v="3202" actId="478"/>
          <ac:spMkLst>
            <pc:docMk/>
            <pc:sldMk cId="2609446856" sldId="4655"/>
            <ac:spMk id="6" creationId="{DA58D6C0-A81A-A167-1E38-D506C33A170A}"/>
          </ac:spMkLst>
        </pc:spChg>
        <pc:spChg chg="add mod">
          <ac:chgData name="Krishna Aryal" userId="7b9ac05b-ef47-4966-be72-dba4d58d9381" providerId="ADAL" clId="{2CE5D705-EDF3-4608-BBE3-924E68314FE3}" dt="2024-04-10T13:41:24.961" v="3200"/>
          <ac:spMkLst>
            <pc:docMk/>
            <pc:sldMk cId="2609446856" sldId="4655"/>
            <ac:spMk id="7" creationId="{536DC386-8DCD-22A7-5276-01D5B556F63A}"/>
          </ac:spMkLst>
        </pc:spChg>
        <pc:spChg chg="add mod">
          <ac:chgData name="Krishna Aryal" userId="7b9ac05b-ef47-4966-be72-dba4d58d9381" providerId="ADAL" clId="{2CE5D705-EDF3-4608-BBE3-924E68314FE3}" dt="2024-04-10T13:42:37.415" v="3208"/>
          <ac:spMkLst>
            <pc:docMk/>
            <pc:sldMk cId="2609446856" sldId="4655"/>
            <ac:spMk id="8" creationId="{8F140859-FE33-CFB0-9968-658F71D1B98F}"/>
          </ac:spMkLst>
        </pc:spChg>
        <pc:graphicFrameChg chg="add mod modGraphic">
          <ac:chgData name="Krishna Aryal" userId="7b9ac05b-ef47-4966-be72-dba4d58d9381" providerId="ADAL" clId="{2CE5D705-EDF3-4608-BBE3-924E68314FE3}" dt="2024-04-10T13:42:41.541" v="3209" actId="14100"/>
          <ac:graphicFrameMkLst>
            <pc:docMk/>
            <pc:sldMk cId="2609446856" sldId="4655"/>
            <ac:graphicFrameMk id="5" creationId="{0F652874-3A18-9BFE-0F5D-9FA45D514B38}"/>
          </ac:graphicFrameMkLst>
        </pc:graphicFrameChg>
      </pc:sldChg>
      <pc:sldChg chg="addSp delSp modSp new mod">
        <pc:chgData name="Krishna Aryal" userId="7b9ac05b-ef47-4966-be72-dba4d58d9381" providerId="ADAL" clId="{2CE5D705-EDF3-4608-BBE3-924E68314FE3}" dt="2024-04-10T13:50:22.213" v="3668" actId="13822"/>
        <pc:sldMkLst>
          <pc:docMk/>
          <pc:sldMk cId="3903722904" sldId="4656"/>
        </pc:sldMkLst>
        <pc:spChg chg="mod">
          <ac:chgData name="Krishna Aryal" userId="7b9ac05b-ef47-4966-be72-dba4d58d9381" providerId="ADAL" clId="{2CE5D705-EDF3-4608-BBE3-924E68314FE3}" dt="2024-04-10T13:50:22.213" v="3668" actId="13822"/>
          <ac:spMkLst>
            <pc:docMk/>
            <pc:sldMk cId="3903722904" sldId="4656"/>
            <ac:spMk id="2" creationId="{A8E0D122-D5CA-C5D2-619F-20731CF843BE}"/>
          </ac:spMkLst>
        </pc:spChg>
        <pc:spChg chg="mod">
          <ac:chgData name="Krishna Aryal" userId="7b9ac05b-ef47-4966-be72-dba4d58d9381" providerId="ADAL" clId="{2CE5D705-EDF3-4608-BBE3-924E68314FE3}" dt="2024-04-10T13:49:51.707" v="3651" actId="20577"/>
          <ac:spMkLst>
            <pc:docMk/>
            <pc:sldMk cId="3903722904" sldId="4656"/>
            <ac:spMk id="3" creationId="{0722E458-8E7E-D311-E674-960C28AE8C20}"/>
          </ac:spMkLst>
        </pc:spChg>
        <pc:picChg chg="add del mod">
          <ac:chgData name="Krishna Aryal" userId="7b9ac05b-ef47-4966-be72-dba4d58d9381" providerId="ADAL" clId="{2CE5D705-EDF3-4608-BBE3-924E68314FE3}" dt="2024-04-10T13:45:40.193" v="3299" actId="22"/>
          <ac:picMkLst>
            <pc:docMk/>
            <pc:sldMk cId="3903722904" sldId="4656"/>
            <ac:picMk id="6" creationId="{B7D57442-5513-33B6-1C60-DA3E0EFB2098}"/>
          </ac:picMkLst>
        </pc:picChg>
        <pc:picChg chg="add mod">
          <ac:chgData name="Krishna Aryal" userId="7b9ac05b-ef47-4966-be72-dba4d58d9381" providerId="ADAL" clId="{2CE5D705-EDF3-4608-BBE3-924E68314FE3}" dt="2024-04-10T13:46:19.110" v="3303" actId="1076"/>
          <ac:picMkLst>
            <pc:docMk/>
            <pc:sldMk cId="3903722904" sldId="4656"/>
            <ac:picMk id="8" creationId="{9B164C61-5B02-A34E-D263-9A5DE6DBC566}"/>
          </ac:picMkLst>
        </pc:picChg>
      </pc:sldChg>
      <pc:sldChg chg="addSp delSp modSp add mod">
        <pc:chgData name="Krishna Aryal" userId="7b9ac05b-ef47-4966-be72-dba4d58d9381" providerId="ADAL" clId="{2CE5D705-EDF3-4608-BBE3-924E68314FE3}" dt="2024-04-10T18:19:44.459" v="9443" actId="14100"/>
        <pc:sldMkLst>
          <pc:docMk/>
          <pc:sldMk cId="2894181356" sldId="4657"/>
        </pc:sldMkLst>
        <pc:spChg chg="mod">
          <ac:chgData name="Krishna Aryal" userId="7b9ac05b-ef47-4966-be72-dba4d58d9381" providerId="ADAL" clId="{2CE5D705-EDF3-4608-BBE3-924E68314FE3}" dt="2024-04-10T18:19:16.820" v="9427" actId="20577"/>
          <ac:spMkLst>
            <pc:docMk/>
            <pc:sldMk cId="2894181356" sldId="4657"/>
            <ac:spMk id="2" creationId="{A8E0D122-D5CA-C5D2-619F-20731CF843BE}"/>
          </ac:spMkLst>
        </pc:spChg>
        <pc:spChg chg="mod">
          <ac:chgData name="Krishna Aryal" userId="7b9ac05b-ef47-4966-be72-dba4d58d9381" providerId="ADAL" clId="{2CE5D705-EDF3-4608-BBE3-924E68314FE3}" dt="2024-04-10T18:19:44.459" v="9443" actId="14100"/>
          <ac:spMkLst>
            <pc:docMk/>
            <pc:sldMk cId="2894181356" sldId="4657"/>
            <ac:spMk id="3" creationId="{0722E458-8E7E-D311-E674-960C28AE8C20}"/>
          </ac:spMkLst>
        </pc:spChg>
        <pc:spChg chg="add mod">
          <ac:chgData name="Krishna Aryal" userId="7b9ac05b-ef47-4966-be72-dba4d58d9381" providerId="ADAL" clId="{2CE5D705-EDF3-4608-BBE3-924E68314FE3}" dt="2024-04-10T13:54:16.795" v="3699"/>
          <ac:spMkLst>
            <pc:docMk/>
            <pc:sldMk cId="2894181356" sldId="4657"/>
            <ac:spMk id="7" creationId="{D5ABA593-A313-05F9-C68D-55D11F205781}"/>
          </ac:spMkLst>
        </pc:spChg>
        <pc:graphicFrameChg chg="add mod">
          <ac:chgData name="Krishna Aryal" userId="7b9ac05b-ef47-4966-be72-dba4d58d9381" providerId="ADAL" clId="{2CE5D705-EDF3-4608-BBE3-924E68314FE3}" dt="2024-04-10T14:00:00.758" v="3921"/>
          <ac:graphicFrameMkLst>
            <pc:docMk/>
            <pc:sldMk cId="2894181356" sldId="4657"/>
            <ac:graphicFrameMk id="10" creationId="{6CE59CF9-5238-E692-214D-CE8DA7CF8DA3}"/>
          </ac:graphicFrameMkLst>
        </pc:graphicFrameChg>
        <pc:picChg chg="add mod">
          <ac:chgData name="Krishna Aryal" userId="7b9ac05b-ef47-4966-be72-dba4d58d9381" providerId="ADAL" clId="{2CE5D705-EDF3-4608-BBE3-924E68314FE3}" dt="2024-04-10T13:59:05.194" v="3914" actId="1076"/>
          <ac:picMkLst>
            <pc:docMk/>
            <pc:sldMk cId="2894181356" sldId="4657"/>
            <ac:picMk id="6" creationId="{310B865F-B3BD-309C-61FF-B1CFF0BFCBC4}"/>
          </ac:picMkLst>
        </pc:picChg>
        <pc:picChg chg="del">
          <ac:chgData name="Krishna Aryal" userId="7b9ac05b-ef47-4966-be72-dba4d58d9381" providerId="ADAL" clId="{2CE5D705-EDF3-4608-BBE3-924E68314FE3}" dt="2024-04-10T13:53:42.754" v="3690" actId="478"/>
          <ac:picMkLst>
            <pc:docMk/>
            <pc:sldMk cId="2894181356" sldId="4657"/>
            <ac:picMk id="8" creationId="{9B164C61-5B02-A34E-D263-9A5DE6DBC566}"/>
          </ac:picMkLst>
        </pc:picChg>
        <pc:picChg chg="add mod">
          <ac:chgData name="Krishna Aryal" userId="7b9ac05b-ef47-4966-be72-dba4d58d9381" providerId="ADAL" clId="{2CE5D705-EDF3-4608-BBE3-924E68314FE3}" dt="2024-04-10T14:02:16.716" v="3939" actId="13822"/>
          <ac:picMkLst>
            <pc:docMk/>
            <pc:sldMk cId="2894181356" sldId="4657"/>
            <ac:picMk id="9" creationId="{E940C2A6-2520-E95C-EE29-2586CB98A1C0}"/>
          </ac:picMkLst>
        </pc:picChg>
        <pc:picChg chg="add mod">
          <ac:chgData name="Krishna Aryal" userId="7b9ac05b-ef47-4966-be72-dba4d58d9381" providerId="ADAL" clId="{2CE5D705-EDF3-4608-BBE3-924E68314FE3}" dt="2024-04-10T14:00:51.742" v="3926" actId="1076"/>
          <ac:picMkLst>
            <pc:docMk/>
            <pc:sldMk cId="2894181356" sldId="4657"/>
            <ac:picMk id="11" creationId="{BB581DE1-BC83-E288-C37B-6EE2166BD1AF}"/>
          </ac:picMkLst>
        </pc:picChg>
        <pc:picChg chg="add mod">
          <ac:chgData name="Krishna Aryal" userId="7b9ac05b-ef47-4966-be72-dba4d58d9381" providerId="ADAL" clId="{2CE5D705-EDF3-4608-BBE3-924E68314FE3}" dt="2024-04-10T14:02:06.329" v="3935" actId="13822"/>
          <ac:picMkLst>
            <pc:docMk/>
            <pc:sldMk cId="2894181356" sldId="4657"/>
            <ac:picMk id="13" creationId="{A4E23D8A-2D32-FACD-41C2-6735FB6BB7D0}"/>
          </ac:picMkLst>
        </pc:picChg>
      </pc:sldChg>
      <pc:sldChg chg="addSp modSp add mod modNotesTx">
        <pc:chgData name="Krishna Aryal" userId="7b9ac05b-ef47-4966-be72-dba4d58d9381" providerId="ADAL" clId="{2CE5D705-EDF3-4608-BBE3-924E68314FE3}" dt="2024-04-10T16:03:16.960" v="6223" actId="20577"/>
        <pc:sldMkLst>
          <pc:docMk/>
          <pc:sldMk cId="1904348388" sldId="4658"/>
        </pc:sldMkLst>
        <pc:spChg chg="mod">
          <ac:chgData name="Krishna Aryal" userId="7b9ac05b-ef47-4966-be72-dba4d58d9381" providerId="ADAL" clId="{2CE5D705-EDF3-4608-BBE3-924E68314FE3}" dt="2024-04-10T14:21:36.921" v="4870" actId="20577"/>
          <ac:spMkLst>
            <pc:docMk/>
            <pc:sldMk cId="1904348388" sldId="4658"/>
            <ac:spMk id="8" creationId="{8F140859-FE33-CFB0-9968-658F71D1B98F}"/>
          </ac:spMkLst>
        </pc:spChg>
        <pc:graphicFrameChg chg="mod">
          <ac:chgData name="Krishna Aryal" userId="7b9ac05b-ef47-4966-be72-dba4d58d9381" providerId="ADAL" clId="{2CE5D705-EDF3-4608-BBE3-924E68314FE3}" dt="2024-04-10T16:03:16.960" v="6223" actId="20577"/>
          <ac:graphicFrameMkLst>
            <pc:docMk/>
            <pc:sldMk cId="1904348388" sldId="4658"/>
            <ac:graphicFrameMk id="5" creationId="{0F652874-3A18-9BFE-0F5D-9FA45D514B38}"/>
          </ac:graphicFrameMkLst>
        </pc:graphicFrameChg>
        <pc:picChg chg="add mod">
          <ac:chgData name="Krishna Aryal" userId="7b9ac05b-ef47-4966-be72-dba4d58d9381" providerId="ADAL" clId="{2CE5D705-EDF3-4608-BBE3-924E68314FE3}" dt="2024-04-10T16:03:11.117" v="6221" actId="14100"/>
          <ac:picMkLst>
            <pc:docMk/>
            <pc:sldMk cId="1904348388" sldId="4658"/>
            <ac:picMk id="2" creationId="{8A30130D-FC24-16B0-0B7C-0707AA9BDB8E}"/>
          </ac:picMkLst>
        </pc:picChg>
      </pc:sldChg>
      <pc:sldChg chg="addSp delSp modSp new del mod">
        <pc:chgData name="Krishna Aryal" userId="7b9ac05b-ef47-4966-be72-dba4d58d9381" providerId="ADAL" clId="{2CE5D705-EDF3-4608-BBE3-924E68314FE3}" dt="2024-04-10T14:02:27.224" v="3940" actId="47"/>
        <pc:sldMkLst>
          <pc:docMk/>
          <pc:sldMk cId="3255176527" sldId="4658"/>
        </pc:sldMkLst>
        <pc:spChg chg="del">
          <ac:chgData name="Krishna Aryal" userId="7b9ac05b-ef47-4966-be72-dba4d58d9381" providerId="ADAL" clId="{2CE5D705-EDF3-4608-BBE3-924E68314FE3}" dt="2024-04-10T14:00:56.669" v="3927" actId="478"/>
          <ac:spMkLst>
            <pc:docMk/>
            <pc:sldMk cId="3255176527" sldId="4658"/>
            <ac:spMk id="3" creationId="{E0D25312-071D-C9EF-07DD-4F6F0B587136}"/>
          </ac:spMkLst>
        </pc:spChg>
        <pc:picChg chg="add">
          <ac:chgData name="Krishna Aryal" userId="7b9ac05b-ef47-4966-be72-dba4d58d9381" providerId="ADAL" clId="{2CE5D705-EDF3-4608-BBE3-924E68314FE3}" dt="2024-04-10T14:00:38.746" v="3923"/>
          <ac:picMkLst>
            <pc:docMk/>
            <pc:sldMk cId="3255176527" sldId="4658"/>
            <ac:picMk id="5" creationId="{6987665A-E40A-ECE0-73F9-B05480911A1F}"/>
          </ac:picMkLst>
        </pc:picChg>
        <pc:picChg chg="add mod">
          <ac:chgData name="Krishna Aryal" userId="7b9ac05b-ef47-4966-be72-dba4d58d9381" providerId="ADAL" clId="{2CE5D705-EDF3-4608-BBE3-924E68314FE3}" dt="2024-04-10T14:01:27.697" v="3931" actId="1076"/>
          <ac:picMkLst>
            <pc:docMk/>
            <pc:sldMk cId="3255176527" sldId="4658"/>
            <ac:picMk id="6" creationId="{EA592B85-FC67-A3D4-D53F-5399C59BB6D2}"/>
          </ac:picMkLst>
        </pc:picChg>
      </pc:sldChg>
      <pc:sldChg chg="modSp add mod">
        <pc:chgData name="Krishna Aryal" userId="7b9ac05b-ef47-4966-be72-dba4d58d9381" providerId="ADAL" clId="{2CE5D705-EDF3-4608-BBE3-924E68314FE3}" dt="2024-04-10T14:15:03.478" v="4107" actId="20577"/>
        <pc:sldMkLst>
          <pc:docMk/>
          <pc:sldMk cId="3831687566" sldId="4659"/>
        </pc:sldMkLst>
        <pc:spChg chg="mod">
          <ac:chgData name="Krishna Aryal" userId="7b9ac05b-ef47-4966-be72-dba4d58d9381" providerId="ADAL" clId="{2CE5D705-EDF3-4608-BBE3-924E68314FE3}" dt="2024-04-10T14:15:03.478" v="4107" actId="20577"/>
          <ac:spMkLst>
            <pc:docMk/>
            <pc:sldMk cId="3831687566" sldId="4659"/>
            <ac:spMk id="2" creationId="{697733F5-B538-EFCF-0148-C9163A333DC4}"/>
          </ac:spMkLst>
        </pc:spChg>
      </pc:sldChg>
      <pc:sldChg chg="addSp delSp modSp add del mod ord">
        <pc:chgData name="Krishna Aryal" userId="7b9ac05b-ef47-4966-be72-dba4d58d9381" providerId="ADAL" clId="{2CE5D705-EDF3-4608-BBE3-924E68314FE3}" dt="2024-04-10T16:00:46.848" v="6186" actId="47"/>
        <pc:sldMkLst>
          <pc:docMk/>
          <pc:sldMk cId="3935215415" sldId="4660"/>
        </pc:sldMkLst>
        <pc:spChg chg="mod">
          <ac:chgData name="Krishna Aryal" userId="7b9ac05b-ef47-4966-be72-dba4d58d9381" providerId="ADAL" clId="{2CE5D705-EDF3-4608-BBE3-924E68314FE3}" dt="2024-04-10T14:39:15.267" v="4901" actId="20577"/>
          <ac:spMkLst>
            <pc:docMk/>
            <pc:sldMk cId="3935215415" sldId="4660"/>
            <ac:spMk id="2" creationId="{A8E0D122-D5CA-C5D2-619F-20731CF843BE}"/>
          </ac:spMkLst>
        </pc:spChg>
        <pc:spChg chg="del mod">
          <ac:chgData name="Krishna Aryal" userId="7b9ac05b-ef47-4966-be72-dba4d58d9381" providerId="ADAL" clId="{2CE5D705-EDF3-4608-BBE3-924E68314FE3}" dt="2024-04-10T15:36:48.688" v="4908" actId="478"/>
          <ac:spMkLst>
            <pc:docMk/>
            <pc:sldMk cId="3935215415" sldId="4660"/>
            <ac:spMk id="3" creationId="{0722E458-8E7E-D311-E674-960C28AE8C20}"/>
          </ac:spMkLst>
        </pc:spChg>
        <pc:spChg chg="add mod">
          <ac:chgData name="Krishna Aryal" userId="7b9ac05b-ef47-4966-be72-dba4d58d9381" providerId="ADAL" clId="{2CE5D705-EDF3-4608-BBE3-924E68314FE3}" dt="2024-04-10T15:36:51.236" v="4910"/>
          <ac:spMkLst>
            <pc:docMk/>
            <pc:sldMk cId="3935215415" sldId="4660"/>
            <ac:spMk id="6" creationId="{2C06BC5F-5DD2-4A8A-7BB4-78AC51E445E1}"/>
          </ac:spMkLst>
        </pc:spChg>
        <pc:spChg chg="add mod">
          <ac:chgData name="Krishna Aryal" userId="7b9ac05b-ef47-4966-be72-dba4d58d9381" providerId="ADAL" clId="{2CE5D705-EDF3-4608-BBE3-924E68314FE3}" dt="2024-04-10T15:36:51.236" v="4910"/>
          <ac:spMkLst>
            <pc:docMk/>
            <pc:sldMk cId="3935215415" sldId="4660"/>
            <ac:spMk id="7" creationId="{A72072C0-3F80-5B4B-F04E-28A6BA0D53AE}"/>
          </ac:spMkLst>
        </pc:spChg>
        <pc:grpChg chg="add mod">
          <ac:chgData name="Krishna Aryal" userId="7b9ac05b-ef47-4966-be72-dba4d58d9381" providerId="ADAL" clId="{2CE5D705-EDF3-4608-BBE3-924E68314FE3}" dt="2024-04-10T15:36:51.236" v="4910"/>
          <ac:grpSpMkLst>
            <pc:docMk/>
            <pc:sldMk cId="3935215415" sldId="4660"/>
            <ac:grpSpMk id="5" creationId="{50B9CB11-181C-8534-7A3E-E68759A503E7}"/>
          </ac:grpSpMkLst>
        </pc:grpChg>
        <pc:picChg chg="del">
          <ac:chgData name="Krishna Aryal" userId="7b9ac05b-ef47-4966-be72-dba4d58d9381" providerId="ADAL" clId="{2CE5D705-EDF3-4608-BBE3-924E68314FE3}" dt="2024-04-10T14:39:17.622" v="4902" actId="478"/>
          <ac:picMkLst>
            <pc:docMk/>
            <pc:sldMk cId="3935215415" sldId="4660"/>
            <ac:picMk id="8" creationId="{9B164C61-5B02-A34E-D263-9A5DE6DBC566}"/>
          </ac:picMkLst>
        </pc:picChg>
      </pc:sldChg>
      <pc:sldChg chg="modSp add mod modNotesTx">
        <pc:chgData name="Krishna Aryal" userId="7b9ac05b-ef47-4966-be72-dba4d58d9381" providerId="ADAL" clId="{2CE5D705-EDF3-4608-BBE3-924E68314FE3}" dt="2024-04-10T15:41:22.547" v="5328"/>
        <pc:sldMkLst>
          <pc:docMk/>
          <pc:sldMk cId="3957482046" sldId="4661"/>
        </pc:sldMkLst>
        <pc:spChg chg="mod">
          <ac:chgData name="Krishna Aryal" userId="7b9ac05b-ef47-4966-be72-dba4d58d9381" providerId="ADAL" clId="{2CE5D705-EDF3-4608-BBE3-924E68314FE3}" dt="2024-04-10T15:37:06.440" v="4912"/>
          <ac:spMkLst>
            <pc:docMk/>
            <pc:sldMk cId="3957482046" sldId="4661"/>
            <ac:spMk id="8" creationId="{8F140859-FE33-CFB0-9968-658F71D1B98F}"/>
          </ac:spMkLst>
        </pc:spChg>
        <pc:graphicFrameChg chg="mod">
          <ac:chgData name="Krishna Aryal" userId="7b9ac05b-ef47-4966-be72-dba4d58d9381" providerId="ADAL" clId="{2CE5D705-EDF3-4608-BBE3-924E68314FE3}" dt="2024-04-10T15:40:43.263" v="5320" actId="313"/>
          <ac:graphicFrameMkLst>
            <pc:docMk/>
            <pc:sldMk cId="3957482046" sldId="4661"/>
            <ac:graphicFrameMk id="5" creationId="{0F652874-3A18-9BFE-0F5D-9FA45D514B38}"/>
          </ac:graphicFrameMkLst>
        </pc:graphicFrameChg>
      </pc:sldChg>
      <pc:sldChg chg="modSp add mod modNotesTx">
        <pc:chgData name="Krishna Aryal" userId="7b9ac05b-ef47-4966-be72-dba4d58d9381" providerId="ADAL" clId="{2CE5D705-EDF3-4608-BBE3-924E68314FE3}" dt="2024-04-10T18:23:31.806" v="9448" actId="20577"/>
        <pc:sldMkLst>
          <pc:docMk/>
          <pc:sldMk cId="1617436949" sldId="4662"/>
        </pc:sldMkLst>
        <pc:spChg chg="mod">
          <ac:chgData name="Krishna Aryal" userId="7b9ac05b-ef47-4966-be72-dba4d58d9381" providerId="ADAL" clId="{2CE5D705-EDF3-4608-BBE3-924E68314FE3}" dt="2024-04-10T16:00:42.459" v="6185" actId="14100"/>
          <ac:spMkLst>
            <pc:docMk/>
            <pc:sldMk cId="1617436949" sldId="4662"/>
            <ac:spMk id="8" creationId="{8F140859-FE33-CFB0-9968-658F71D1B98F}"/>
          </ac:spMkLst>
        </pc:spChg>
        <pc:graphicFrameChg chg="mod">
          <ac:chgData name="Krishna Aryal" userId="7b9ac05b-ef47-4966-be72-dba4d58d9381" providerId="ADAL" clId="{2CE5D705-EDF3-4608-BBE3-924E68314FE3}" dt="2024-04-10T18:23:31.806" v="9448" actId="20577"/>
          <ac:graphicFrameMkLst>
            <pc:docMk/>
            <pc:sldMk cId="1617436949" sldId="4662"/>
            <ac:graphicFrameMk id="5" creationId="{0F652874-3A18-9BFE-0F5D-9FA45D514B38}"/>
          </ac:graphicFrameMkLst>
        </pc:graphicFrameChg>
      </pc:sldChg>
      <pc:sldChg chg="modSp add mod">
        <pc:chgData name="Krishna Aryal" userId="7b9ac05b-ef47-4966-be72-dba4d58d9381" providerId="ADAL" clId="{2CE5D705-EDF3-4608-BBE3-924E68314FE3}" dt="2024-04-10T17:48:47.973" v="9225" actId="1076"/>
        <pc:sldMkLst>
          <pc:docMk/>
          <pc:sldMk cId="759594009" sldId="4663"/>
        </pc:sldMkLst>
        <pc:spChg chg="mod">
          <ac:chgData name="Krishna Aryal" userId="7b9ac05b-ef47-4966-be72-dba4d58d9381" providerId="ADAL" clId="{2CE5D705-EDF3-4608-BBE3-924E68314FE3}" dt="2024-04-10T17:48:47.973" v="9225" actId="1076"/>
          <ac:spMkLst>
            <pc:docMk/>
            <pc:sldMk cId="759594009" sldId="4663"/>
            <ac:spMk id="2" creationId="{697733F5-B538-EFCF-0148-C9163A333DC4}"/>
          </ac:spMkLst>
        </pc:spChg>
      </pc:sldChg>
      <pc:sldChg chg="modSp add mod">
        <pc:chgData name="Krishna Aryal" userId="7b9ac05b-ef47-4966-be72-dba4d58d9381" providerId="ADAL" clId="{2CE5D705-EDF3-4608-BBE3-924E68314FE3}" dt="2024-04-10T17:48:05.403" v="9200" actId="14100"/>
        <pc:sldMkLst>
          <pc:docMk/>
          <pc:sldMk cId="1977073936" sldId="4664"/>
        </pc:sldMkLst>
        <pc:spChg chg="mod">
          <ac:chgData name="Krishna Aryal" userId="7b9ac05b-ef47-4966-be72-dba4d58d9381" providerId="ADAL" clId="{2CE5D705-EDF3-4608-BBE3-924E68314FE3}" dt="2024-04-10T17:26:26.584" v="7833" actId="20577"/>
          <ac:spMkLst>
            <pc:docMk/>
            <pc:sldMk cId="1977073936" sldId="4664"/>
            <ac:spMk id="8" creationId="{8F140859-FE33-CFB0-9968-658F71D1B98F}"/>
          </ac:spMkLst>
        </pc:spChg>
        <pc:graphicFrameChg chg="mod">
          <ac:chgData name="Krishna Aryal" userId="7b9ac05b-ef47-4966-be72-dba4d58d9381" providerId="ADAL" clId="{2CE5D705-EDF3-4608-BBE3-924E68314FE3}" dt="2024-04-10T17:48:05.403" v="9200" actId="14100"/>
          <ac:graphicFrameMkLst>
            <pc:docMk/>
            <pc:sldMk cId="1977073936" sldId="4664"/>
            <ac:graphicFrameMk id="5" creationId="{0F652874-3A18-9BFE-0F5D-9FA45D514B38}"/>
          </ac:graphicFrameMkLst>
        </pc:graphicFrameChg>
      </pc:sldChg>
      <pc:sldChg chg="delSp modSp add del mod">
        <pc:chgData name="Krishna Aryal" userId="7b9ac05b-ef47-4966-be72-dba4d58d9381" providerId="ADAL" clId="{2CE5D705-EDF3-4608-BBE3-924E68314FE3}" dt="2024-04-10T17:20:21.857" v="7757" actId="47"/>
        <pc:sldMkLst>
          <pc:docMk/>
          <pc:sldMk cId="3598381700" sldId="4665"/>
        </pc:sldMkLst>
        <pc:spChg chg="mod">
          <ac:chgData name="Krishna Aryal" userId="7b9ac05b-ef47-4966-be72-dba4d58d9381" providerId="ADAL" clId="{2CE5D705-EDF3-4608-BBE3-924E68314FE3}" dt="2024-04-10T16:38:02.982" v="6274" actId="20577"/>
          <ac:spMkLst>
            <pc:docMk/>
            <pc:sldMk cId="3598381700" sldId="4665"/>
            <ac:spMk id="2" creationId="{A8E0D122-D5CA-C5D2-619F-20731CF843BE}"/>
          </ac:spMkLst>
        </pc:spChg>
        <pc:spChg chg="mod">
          <ac:chgData name="Krishna Aryal" userId="7b9ac05b-ef47-4966-be72-dba4d58d9381" providerId="ADAL" clId="{2CE5D705-EDF3-4608-BBE3-924E68314FE3}" dt="2024-04-10T16:55:20.455" v="7305" actId="20577"/>
          <ac:spMkLst>
            <pc:docMk/>
            <pc:sldMk cId="3598381700" sldId="4665"/>
            <ac:spMk id="3" creationId="{0722E458-8E7E-D311-E674-960C28AE8C20}"/>
          </ac:spMkLst>
        </pc:spChg>
        <pc:picChg chg="del">
          <ac:chgData name="Krishna Aryal" userId="7b9ac05b-ef47-4966-be72-dba4d58d9381" providerId="ADAL" clId="{2CE5D705-EDF3-4608-BBE3-924E68314FE3}" dt="2024-04-10T16:38:12.005" v="6275" actId="478"/>
          <ac:picMkLst>
            <pc:docMk/>
            <pc:sldMk cId="3598381700" sldId="4665"/>
            <ac:picMk id="8" creationId="{9B164C61-5B02-A34E-D263-9A5DE6DBC566}"/>
          </ac:picMkLst>
        </pc:picChg>
      </pc:sldChg>
      <pc:sldChg chg="add del">
        <pc:chgData name="Krishna Aryal" userId="7b9ac05b-ef47-4966-be72-dba4d58d9381" providerId="ADAL" clId="{2CE5D705-EDF3-4608-BBE3-924E68314FE3}" dt="2024-04-10T16:41:55.475" v="6684" actId="47"/>
        <pc:sldMkLst>
          <pc:docMk/>
          <pc:sldMk cId="1032004462" sldId="4666"/>
        </pc:sldMkLst>
      </pc:sldChg>
      <pc:sldChg chg="modSp add del mod modNotesTx">
        <pc:chgData name="Krishna Aryal" userId="7b9ac05b-ef47-4966-be72-dba4d58d9381" providerId="ADAL" clId="{2CE5D705-EDF3-4608-BBE3-924E68314FE3}" dt="2024-04-10T17:26:09.335" v="7815" actId="47"/>
        <pc:sldMkLst>
          <pc:docMk/>
          <pc:sldMk cId="2218586840" sldId="4667"/>
        </pc:sldMkLst>
        <pc:spChg chg="mod">
          <ac:chgData name="Krishna Aryal" userId="7b9ac05b-ef47-4966-be72-dba4d58d9381" providerId="ADAL" clId="{2CE5D705-EDF3-4608-BBE3-924E68314FE3}" dt="2024-04-10T16:42:00.507" v="6694" actId="20577"/>
          <ac:spMkLst>
            <pc:docMk/>
            <pc:sldMk cId="2218586840" sldId="4667"/>
            <ac:spMk id="2" creationId="{A8E0D122-D5CA-C5D2-619F-20731CF843BE}"/>
          </ac:spMkLst>
        </pc:spChg>
        <pc:spChg chg="mod">
          <ac:chgData name="Krishna Aryal" userId="7b9ac05b-ef47-4966-be72-dba4d58d9381" providerId="ADAL" clId="{2CE5D705-EDF3-4608-BBE3-924E68314FE3}" dt="2024-04-10T17:22:20.267" v="7767" actId="27636"/>
          <ac:spMkLst>
            <pc:docMk/>
            <pc:sldMk cId="2218586840" sldId="4667"/>
            <ac:spMk id="3" creationId="{0722E458-8E7E-D311-E674-960C28AE8C20}"/>
          </ac:spMkLst>
        </pc:spChg>
      </pc:sldChg>
      <pc:sldChg chg="modSp add del mod">
        <pc:chgData name="Krishna Aryal" userId="7b9ac05b-ef47-4966-be72-dba4d58d9381" providerId="ADAL" clId="{2CE5D705-EDF3-4608-BBE3-924E68314FE3}" dt="2024-04-10T17:26:15.725" v="7816" actId="47"/>
        <pc:sldMkLst>
          <pc:docMk/>
          <pc:sldMk cId="4216953013" sldId="4668"/>
        </pc:sldMkLst>
        <pc:spChg chg="mod">
          <ac:chgData name="Krishna Aryal" userId="7b9ac05b-ef47-4966-be72-dba4d58d9381" providerId="ADAL" clId="{2CE5D705-EDF3-4608-BBE3-924E68314FE3}" dt="2024-04-10T16:54:55.161" v="7257" actId="20577"/>
          <ac:spMkLst>
            <pc:docMk/>
            <pc:sldMk cId="4216953013" sldId="4668"/>
            <ac:spMk id="2" creationId="{A8E0D122-D5CA-C5D2-619F-20731CF843BE}"/>
          </ac:spMkLst>
        </pc:spChg>
        <pc:spChg chg="mod">
          <ac:chgData name="Krishna Aryal" userId="7b9ac05b-ef47-4966-be72-dba4d58d9381" providerId="ADAL" clId="{2CE5D705-EDF3-4608-BBE3-924E68314FE3}" dt="2024-04-10T17:01:35.388" v="7526" actId="20577"/>
          <ac:spMkLst>
            <pc:docMk/>
            <pc:sldMk cId="4216953013" sldId="4668"/>
            <ac:spMk id="3" creationId="{0722E458-8E7E-D311-E674-960C28AE8C20}"/>
          </ac:spMkLst>
        </pc:spChg>
      </pc:sldChg>
      <pc:sldChg chg="modSp add mod">
        <pc:chgData name="Krishna Aryal" userId="7b9ac05b-ef47-4966-be72-dba4d58d9381" providerId="ADAL" clId="{2CE5D705-EDF3-4608-BBE3-924E68314FE3}" dt="2024-04-10T17:00:10.919" v="7487" actId="27636"/>
        <pc:sldMkLst>
          <pc:docMk/>
          <pc:sldMk cId="3799388129" sldId="4669"/>
        </pc:sldMkLst>
        <pc:spChg chg="mod">
          <ac:chgData name="Krishna Aryal" userId="7b9ac05b-ef47-4966-be72-dba4d58d9381" providerId="ADAL" clId="{2CE5D705-EDF3-4608-BBE3-924E68314FE3}" dt="2024-04-10T17:00:06.940" v="7485" actId="20577"/>
          <ac:spMkLst>
            <pc:docMk/>
            <pc:sldMk cId="3799388129" sldId="4669"/>
            <ac:spMk id="2" creationId="{A8E0D122-D5CA-C5D2-619F-20731CF843BE}"/>
          </ac:spMkLst>
        </pc:spChg>
        <pc:spChg chg="mod">
          <ac:chgData name="Krishna Aryal" userId="7b9ac05b-ef47-4966-be72-dba4d58d9381" providerId="ADAL" clId="{2CE5D705-EDF3-4608-BBE3-924E68314FE3}" dt="2024-04-10T17:00:10.919" v="7487" actId="27636"/>
          <ac:spMkLst>
            <pc:docMk/>
            <pc:sldMk cId="3799388129" sldId="4669"/>
            <ac:spMk id="3" creationId="{0722E458-8E7E-D311-E674-960C28AE8C20}"/>
          </ac:spMkLst>
        </pc:spChg>
      </pc:sldChg>
      <pc:sldChg chg="addSp delSp modSp new mod modNotesTx">
        <pc:chgData name="Krishna Aryal" userId="7b9ac05b-ef47-4966-be72-dba4d58d9381" providerId="ADAL" clId="{2CE5D705-EDF3-4608-BBE3-924E68314FE3}" dt="2024-04-10T18:22:23.196" v="9445" actId="13822"/>
        <pc:sldMkLst>
          <pc:docMk/>
          <pc:sldMk cId="1023809956" sldId="4670"/>
        </pc:sldMkLst>
        <pc:spChg chg="del">
          <ac:chgData name="Krishna Aryal" userId="7b9ac05b-ef47-4966-be72-dba4d58d9381" providerId="ADAL" clId="{2CE5D705-EDF3-4608-BBE3-924E68314FE3}" dt="2024-04-10T17:18:46.171" v="7736" actId="478"/>
          <ac:spMkLst>
            <pc:docMk/>
            <pc:sldMk cId="1023809956" sldId="4670"/>
            <ac:spMk id="2" creationId="{493BABEE-E146-F98D-11A9-641358F9383C}"/>
          </ac:spMkLst>
        </pc:spChg>
        <pc:spChg chg="del">
          <ac:chgData name="Krishna Aryal" userId="7b9ac05b-ef47-4966-be72-dba4d58d9381" providerId="ADAL" clId="{2CE5D705-EDF3-4608-BBE3-924E68314FE3}" dt="2024-04-10T17:10:56.280" v="7713" actId="1032"/>
          <ac:spMkLst>
            <pc:docMk/>
            <pc:sldMk cId="1023809956" sldId="4670"/>
            <ac:spMk id="3" creationId="{64F8AA0D-76F1-6A45-5FDA-6A64D5835232}"/>
          </ac:spMkLst>
        </pc:spChg>
        <pc:spChg chg="add mod">
          <ac:chgData name="Krishna Aryal" userId="7b9ac05b-ef47-4966-be72-dba4d58d9381" providerId="ADAL" clId="{2CE5D705-EDF3-4608-BBE3-924E68314FE3}" dt="2024-04-10T17:18:47.513" v="7737"/>
          <ac:spMkLst>
            <pc:docMk/>
            <pc:sldMk cId="1023809956" sldId="4670"/>
            <ac:spMk id="6" creationId="{07F230BB-BB7A-FD94-29E1-EF84C9184CAF}"/>
          </ac:spMkLst>
        </pc:spChg>
        <pc:graphicFrameChg chg="add mod modGraphic">
          <ac:chgData name="Krishna Aryal" userId="7b9ac05b-ef47-4966-be72-dba4d58d9381" providerId="ADAL" clId="{2CE5D705-EDF3-4608-BBE3-924E68314FE3}" dt="2024-04-10T18:22:23.196" v="9445" actId="13822"/>
          <ac:graphicFrameMkLst>
            <pc:docMk/>
            <pc:sldMk cId="1023809956" sldId="4670"/>
            <ac:graphicFrameMk id="5" creationId="{49051400-A25A-C15B-4596-D14E56ED3784}"/>
          </ac:graphicFrameMkLst>
        </pc:graphicFrameChg>
      </pc:sldChg>
      <pc:sldChg chg="modSp add mod modNotesTx">
        <pc:chgData name="Krishna Aryal" userId="7b9ac05b-ef47-4966-be72-dba4d58d9381" providerId="ADAL" clId="{2CE5D705-EDF3-4608-BBE3-924E68314FE3}" dt="2024-04-10T17:25:06.576" v="7814" actId="20577"/>
        <pc:sldMkLst>
          <pc:docMk/>
          <pc:sldMk cId="4013866328" sldId="4671"/>
        </pc:sldMkLst>
        <pc:spChg chg="mod">
          <ac:chgData name="Krishna Aryal" userId="7b9ac05b-ef47-4966-be72-dba4d58d9381" providerId="ADAL" clId="{2CE5D705-EDF3-4608-BBE3-924E68314FE3}" dt="2024-04-10T17:20:09.025" v="7755" actId="5793"/>
          <ac:spMkLst>
            <pc:docMk/>
            <pc:sldMk cId="4013866328" sldId="4671"/>
            <ac:spMk id="6" creationId="{07F230BB-BB7A-FD94-29E1-EF84C9184CAF}"/>
          </ac:spMkLst>
        </pc:spChg>
        <pc:graphicFrameChg chg="mod">
          <ac:chgData name="Krishna Aryal" userId="7b9ac05b-ef47-4966-be72-dba4d58d9381" providerId="ADAL" clId="{2CE5D705-EDF3-4608-BBE3-924E68314FE3}" dt="2024-04-10T17:25:06.576" v="7814" actId="20577"/>
          <ac:graphicFrameMkLst>
            <pc:docMk/>
            <pc:sldMk cId="4013866328" sldId="4671"/>
            <ac:graphicFrameMk id="5" creationId="{49051400-A25A-C15B-4596-D14E56ED3784}"/>
          </ac:graphicFrameMkLst>
        </pc:graphicFrameChg>
      </pc:sldChg>
      <pc:sldChg chg="addSp delSp modSp new mod">
        <pc:chgData name="Krishna Aryal" userId="7b9ac05b-ef47-4966-be72-dba4d58d9381" providerId="ADAL" clId="{2CE5D705-EDF3-4608-BBE3-924E68314FE3}" dt="2024-04-10T17:55:23.443" v="9259" actId="13822"/>
        <pc:sldMkLst>
          <pc:docMk/>
          <pc:sldMk cId="2748657507" sldId="4672"/>
        </pc:sldMkLst>
        <pc:spChg chg="del">
          <ac:chgData name="Krishna Aryal" userId="7b9ac05b-ef47-4966-be72-dba4d58d9381" providerId="ADAL" clId="{2CE5D705-EDF3-4608-BBE3-924E68314FE3}" dt="2024-04-10T17:54:48.856" v="9250" actId="478"/>
          <ac:spMkLst>
            <pc:docMk/>
            <pc:sldMk cId="2748657507" sldId="4672"/>
            <ac:spMk id="2" creationId="{E3DA33EC-7210-84CE-7813-4A375989331E}"/>
          </ac:spMkLst>
        </pc:spChg>
        <pc:spChg chg="del">
          <ac:chgData name="Krishna Aryal" userId="7b9ac05b-ef47-4966-be72-dba4d58d9381" providerId="ADAL" clId="{2CE5D705-EDF3-4608-BBE3-924E68314FE3}" dt="2024-04-10T17:51:42.864" v="9227" actId="1032"/>
          <ac:spMkLst>
            <pc:docMk/>
            <pc:sldMk cId="2748657507" sldId="4672"/>
            <ac:spMk id="3" creationId="{F7E482DE-4BF7-9D3C-5D31-138F34474D6D}"/>
          </ac:spMkLst>
        </pc:spChg>
        <pc:spChg chg="add mod">
          <ac:chgData name="Krishna Aryal" userId="7b9ac05b-ef47-4966-be72-dba4d58d9381" providerId="ADAL" clId="{2CE5D705-EDF3-4608-BBE3-924E68314FE3}" dt="2024-04-10T17:54:49.890" v="9251"/>
          <ac:spMkLst>
            <pc:docMk/>
            <pc:sldMk cId="2748657507" sldId="4672"/>
            <ac:spMk id="6" creationId="{5037C1F2-445A-B62D-EC5B-0920D50AEC37}"/>
          </ac:spMkLst>
        </pc:spChg>
        <pc:graphicFrameChg chg="add mod modGraphic">
          <ac:chgData name="Krishna Aryal" userId="7b9ac05b-ef47-4966-be72-dba4d58d9381" providerId="ADAL" clId="{2CE5D705-EDF3-4608-BBE3-924E68314FE3}" dt="2024-04-10T17:55:23.443" v="9259" actId="13822"/>
          <ac:graphicFrameMkLst>
            <pc:docMk/>
            <pc:sldMk cId="2748657507" sldId="4672"/>
            <ac:graphicFrameMk id="5" creationId="{ECA785CB-6669-36F7-6D9A-3204378E4E77}"/>
          </ac:graphicFrameMkLst>
        </pc:graphicFrameChg>
      </pc:sldChg>
      <pc:sldChg chg="addSp delSp modSp new mod">
        <pc:chgData name="Krishna Aryal" userId="7b9ac05b-ef47-4966-be72-dba4d58d9381" providerId="ADAL" clId="{2CE5D705-EDF3-4608-BBE3-924E68314FE3}" dt="2024-04-10T18:00:13.314" v="9316" actId="13822"/>
        <pc:sldMkLst>
          <pc:docMk/>
          <pc:sldMk cId="1620272363" sldId="4673"/>
        </pc:sldMkLst>
        <pc:spChg chg="del">
          <ac:chgData name="Krishna Aryal" userId="7b9ac05b-ef47-4966-be72-dba4d58d9381" providerId="ADAL" clId="{2CE5D705-EDF3-4608-BBE3-924E68314FE3}" dt="2024-04-10T17:59:46.060" v="9310" actId="478"/>
          <ac:spMkLst>
            <pc:docMk/>
            <pc:sldMk cId="1620272363" sldId="4673"/>
            <ac:spMk id="2" creationId="{D862705A-3786-6FE4-7D8F-5E002D2ADE15}"/>
          </ac:spMkLst>
        </pc:spChg>
        <pc:spChg chg="del">
          <ac:chgData name="Krishna Aryal" userId="7b9ac05b-ef47-4966-be72-dba4d58d9381" providerId="ADAL" clId="{2CE5D705-EDF3-4608-BBE3-924E68314FE3}" dt="2024-04-10T17:59:01.161" v="9306" actId="1032"/>
          <ac:spMkLst>
            <pc:docMk/>
            <pc:sldMk cId="1620272363" sldId="4673"/>
            <ac:spMk id="3" creationId="{325747C5-F38E-2414-F485-818A60B71D4E}"/>
          </ac:spMkLst>
        </pc:spChg>
        <pc:spChg chg="add mod">
          <ac:chgData name="Krishna Aryal" userId="7b9ac05b-ef47-4966-be72-dba4d58d9381" providerId="ADAL" clId="{2CE5D705-EDF3-4608-BBE3-924E68314FE3}" dt="2024-04-10T17:59:47.323" v="9311"/>
          <ac:spMkLst>
            <pc:docMk/>
            <pc:sldMk cId="1620272363" sldId="4673"/>
            <ac:spMk id="6" creationId="{A8CD63BC-6282-F6BE-26EC-9EC877BAA538}"/>
          </ac:spMkLst>
        </pc:spChg>
        <pc:graphicFrameChg chg="add mod modGraphic">
          <ac:chgData name="Krishna Aryal" userId="7b9ac05b-ef47-4966-be72-dba4d58d9381" providerId="ADAL" clId="{2CE5D705-EDF3-4608-BBE3-924E68314FE3}" dt="2024-04-10T18:00:13.314" v="9316" actId="13822"/>
          <ac:graphicFrameMkLst>
            <pc:docMk/>
            <pc:sldMk cId="1620272363" sldId="4673"/>
            <ac:graphicFrameMk id="5" creationId="{7297B4DD-A8ED-8E3B-0B24-6CF315AD817B}"/>
          </ac:graphicFrameMkLst>
        </pc:graphicFrameChg>
      </pc:sldChg>
      <pc:sldMasterChg chg="delSldLayout">
        <pc:chgData name="Krishna Aryal" userId="7b9ac05b-ef47-4966-be72-dba4d58d9381" providerId="ADAL" clId="{2CE5D705-EDF3-4608-BBE3-924E68314FE3}" dt="2024-04-09T15:15:49.131" v="1188" actId="47"/>
        <pc:sldMasterMkLst>
          <pc:docMk/>
          <pc:sldMasterMk cId="0" sldId="2147483672"/>
        </pc:sldMasterMkLst>
        <pc:sldLayoutChg chg="del">
          <pc:chgData name="Krishna Aryal" userId="7b9ac05b-ef47-4966-be72-dba4d58d9381" providerId="ADAL" clId="{2CE5D705-EDF3-4608-BBE3-924E68314FE3}" dt="2024-04-09T15:15:49.131" v="1188" actId="47"/>
          <pc:sldLayoutMkLst>
            <pc:docMk/>
            <pc:sldMasterMk cId="0" sldId="2147483672"/>
            <pc:sldLayoutMk cId="3012727501" sldId="2147483684"/>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chyut.pandey\Downloads\Half%20Circle%20KPI%20Chart%20(1).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chyut.pandey\Downloads\Half%20Circle%20KPI%20Chart%20(1).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chyut.pandey\Downloads\Half%20Circle%20KPI%20Chart%20(1).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chyut.pandey\Downloads\Half%20Circle%20KPI%20Chart%2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chyut.pandey\Downloads\Half%20Circle%20KPI%20Chart%20(1).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chyut.pandey\Downloads\Half%20Circle%20KPI%20Chart%20(1).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file:///C:\Users\Dell\Desktop\BoD%20and%20Health%20Budget%201.28.2022\Gandaki%20and%20NHRC%20-%20proposed%20research%209.15.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 (2)'!$G$1</c:f>
              <c:strCache>
                <c:ptCount val="1"/>
                <c:pt idx="0">
                  <c:v>Infection, parasitic, neonatal and nurtirional diseases</c:v>
                </c:pt>
              </c:strCache>
            </c:strRef>
          </c:tx>
          <c:spPr>
            <a:ln>
              <a:noFill/>
            </a:ln>
          </c:spPr>
          <c:dPt>
            <c:idx val="0"/>
            <c:bubble3D val="0"/>
            <c:spPr>
              <a:solidFill>
                <a:srgbClr val="002060"/>
              </a:soli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B31-4B4D-8C04-145BA54CA4C6}"/>
              </c:ext>
            </c:extLst>
          </c:dPt>
          <c:dPt>
            <c:idx val="1"/>
            <c:bubble3D val="0"/>
            <c:spPr>
              <a:solidFill>
                <a:schemeClr val="accent4">
                  <a:lumMod val="60000"/>
                  <a:lumOff val="40000"/>
                  <a:alpha val="15000"/>
                </a:schemeClr>
              </a:soli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B31-4B4D-8C04-145BA54CA4C6}"/>
              </c:ext>
            </c:extLst>
          </c:dPt>
          <c:dPt>
            <c:idx val="2"/>
            <c:bubble3D val="0"/>
            <c:spPr>
              <a:noFill/>
              <a:ln w="19050">
                <a:noFill/>
              </a:ln>
              <a:effectLst/>
            </c:spPr>
            <c:extLst>
              <c:ext xmlns:c16="http://schemas.microsoft.com/office/drawing/2014/chart" uri="{C3380CC4-5D6E-409C-BE32-E72D297353CC}">
                <c16:uniqueId val="{00000005-2B31-4B4D-8C04-145BA54CA4C6}"/>
              </c:ext>
            </c:extLst>
          </c:dPt>
          <c:val>
            <c:numRef>
              <c:f>'Sheet1 (2)'!$H$1:$J$1</c:f>
              <c:numCache>
                <c:formatCode>0%</c:formatCode>
                <c:ptCount val="3"/>
                <c:pt idx="0">
                  <c:v>0.16</c:v>
                </c:pt>
                <c:pt idx="1">
                  <c:v>0.84</c:v>
                </c:pt>
                <c:pt idx="2">
                  <c:v>1</c:v>
                </c:pt>
              </c:numCache>
            </c:numRef>
          </c:val>
          <c:extLst>
            <c:ext xmlns:c16="http://schemas.microsoft.com/office/drawing/2014/chart" uri="{C3380CC4-5D6E-409C-BE32-E72D297353CC}">
              <c16:uniqueId val="{00000006-2B31-4B4D-8C04-145BA54CA4C6}"/>
            </c:ext>
          </c:extLst>
        </c:ser>
        <c:dLbls>
          <c:showLegendKey val="0"/>
          <c:showVal val="0"/>
          <c:showCatName val="0"/>
          <c:showSerName val="0"/>
          <c:showPercent val="0"/>
          <c:showBubbleSize val="0"/>
          <c:showLeaderLines val="1"/>
        </c:dLbls>
        <c:firstSliceAng val="270"/>
        <c:holeSize val="48"/>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 (2)'!$G$2</c:f>
              <c:strCache>
                <c:ptCount val="1"/>
                <c:pt idx="0">
                  <c:v>NCDs</c:v>
                </c:pt>
              </c:strCache>
            </c:strRef>
          </c:tx>
          <c:spPr>
            <a:ln>
              <a:noFill/>
            </a:ln>
          </c:spPr>
          <c:dPt>
            <c:idx val="0"/>
            <c:bubble3D val="0"/>
            <c:spPr>
              <a:solidFill>
                <a:schemeClr val="accent1">
                  <a:lumMod val="50000"/>
                </a:schemeClr>
              </a:soli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53D-48E2-991F-05EA36EB4692}"/>
              </c:ext>
            </c:extLst>
          </c:dPt>
          <c:dPt>
            <c:idx val="1"/>
            <c:bubble3D val="0"/>
            <c:spPr>
              <a:solidFill>
                <a:schemeClr val="accent2">
                  <a:alpha val="15000"/>
                </a:schemeClr>
              </a:solidFill>
              <a:ln w="19050">
                <a:noFill/>
              </a:ln>
              <a:effectLst/>
            </c:spPr>
            <c:extLst>
              <c:ext xmlns:c16="http://schemas.microsoft.com/office/drawing/2014/chart" uri="{C3380CC4-5D6E-409C-BE32-E72D297353CC}">
                <c16:uniqueId val="{00000003-353D-48E2-991F-05EA36EB4692}"/>
              </c:ext>
            </c:extLst>
          </c:dPt>
          <c:dPt>
            <c:idx val="2"/>
            <c:bubble3D val="0"/>
            <c:spPr>
              <a:noFill/>
              <a:ln w="19050">
                <a:noFill/>
              </a:ln>
              <a:effectLst/>
            </c:spPr>
            <c:extLst>
              <c:ext xmlns:c16="http://schemas.microsoft.com/office/drawing/2014/chart" uri="{C3380CC4-5D6E-409C-BE32-E72D297353CC}">
                <c16:uniqueId val="{00000005-353D-48E2-991F-05EA36EB4692}"/>
              </c:ext>
            </c:extLst>
          </c:dPt>
          <c:val>
            <c:numRef>
              <c:f>'Sheet1 (2)'!$H$2:$J$2</c:f>
              <c:numCache>
                <c:formatCode>0%</c:formatCode>
                <c:ptCount val="3"/>
                <c:pt idx="0">
                  <c:v>0.14000000000000001</c:v>
                </c:pt>
                <c:pt idx="1">
                  <c:v>0.86</c:v>
                </c:pt>
                <c:pt idx="2">
                  <c:v>1</c:v>
                </c:pt>
              </c:numCache>
            </c:numRef>
          </c:val>
          <c:extLst>
            <c:ext xmlns:c16="http://schemas.microsoft.com/office/drawing/2014/chart" uri="{C3380CC4-5D6E-409C-BE32-E72D297353CC}">
              <c16:uniqueId val="{00000006-353D-48E2-991F-05EA36EB4692}"/>
            </c:ext>
          </c:extLst>
        </c:ser>
        <c:dLbls>
          <c:showLegendKey val="0"/>
          <c:showVal val="0"/>
          <c:showCatName val="0"/>
          <c:showSerName val="0"/>
          <c:showPercent val="0"/>
          <c:showBubbleSize val="0"/>
          <c:showLeaderLines val="1"/>
        </c:dLbls>
        <c:firstSliceAng val="270"/>
        <c:holeSize val="48"/>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 (2)'!$G$3</c:f>
              <c:strCache>
                <c:ptCount val="1"/>
                <c:pt idx="0">
                  <c:v>Injuries </c:v>
                </c:pt>
              </c:strCache>
            </c:strRef>
          </c:tx>
          <c:spPr>
            <a:ln>
              <a:noFill/>
            </a:ln>
          </c:spPr>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F2F-4DF1-BAF6-10C50C55FE03}"/>
              </c:ext>
            </c:extLst>
          </c:dPt>
          <c:dPt>
            <c:idx val="1"/>
            <c:bubble3D val="0"/>
            <c:spPr>
              <a:solidFill>
                <a:schemeClr val="accent6">
                  <a:alpha val="15000"/>
                </a:schemeClr>
              </a:solidFill>
              <a:ln w="19050">
                <a:noFill/>
              </a:ln>
              <a:effectLst/>
            </c:spPr>
            <c:extLst>
              <c:ext xmlns:c16="http://schemas.microsoft.com/office/drawing/2014/chart" uri="{C3380CC4-5D6E-409C-BE32-E72D297353CC}">
                <c16:uniqueId val="{00000003-AF2F-4DF1-BAF6-10C50C55FE03}"/>
              </c:ext>
            </c:extLst>
          </c:dPt>
          <c:dPt>
            <c:idx val="2"/>
            <c:bubble3D val="0"/>
            <c:spPr>
              <a:noFill/>
              <a:ln w="19050">
                <a:noFill/>
              </a:ln>
              <a:effectLst/>
            </c:spPr>
            <c:extLst>
              <c:ext xmlns:c16="http://schemas.microsoft.com/office/drawing/2014/chart" uri="{C3380CC4-5D6E-409C-BE32-E72D297353CC}">
                <c16:uniqueId val="{00000005-AF2F-4DF1-BAF6-10C50C55FE03}"/>
              </c:ext>
            </c:extLst>
          </c:dPt>
          <c:val>
            <c:numRef>
              <c:f>'Sheet1 (2)'!$H$3:$J$3</c:f>
              <c:numCache>
                <c:formatCode>0%</c:formatCode>
                <c:ptCount val="3"/>
                <c:pt idx="0">
                  <c:v>0.13</c:v>
                </c:pt>
                <c:pt idx="1">
                  <c:v>0.87</c:v>
                </c:pt>
                <c:pt idx="2">
                  <c:v>1</c:v>
                </c:pt>
              </c:numCache>
            </c:numRef>
          </c:val>
          <c:extLst>
            <c:ext xmlns:c16="http://schemas.microsoft.com/office/drawing/2014/chart" uri="{C3380CC4-5D6E-409C-BE32-E72D297353CC}">
              <c16:uniqueId val="{00000006-AF2F-4DF1-BAF6-10C50C55FE03}"/>
            </c:ext>
          </c:extLst>
        </c:ser>
        <c:dLbls>
          <c:showLegendKey val="0"/>
          <c:showVal val="0"/>
          <c:showCatName val="0"/>
          <c:showSerName val="0"/>
          <c:showPercent val="0"/>
          <c:showBubbleSize val="0"/>
          <c:showLeaderLines val="1"/>
        </c:dLbls>
        <c:firstSliceAng val="270"/>
        <c:holeSize val="48"/>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 (2)'!$G$1</c:f>
              <c:strCache>
                <c:ptCount val="1"/>
                <c:pt idx="0">
                  <c:v>Infection, parasitic, neonatal and nurtirional diseases</c:v>
                </c:pt>
              </c:strCache>
            </c:strRef>
          </c:tx>
          <c:spPr>
            <a:ln>
              <a:noFill/>
            </a:ln>
          </c:spPr>
          <c:dPt>
            <c:idx val="0"/>
            <c:bubble3D val="0"/>
            <c:spPr>
              <a:solidFill>
                <a:srgbClr val="002060"/>
              </a:soli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949-491D-A4AD-00900BE80FF7}"/>
              </c:ext>
            </c:extLst>
          </c:dPt>
          <c:dPt>
            <c:idx val="1"/>
            <c:bubble3D val="0"/>
            <c:spPr>
              <a:solidFill>
                <a:schemeClr val="accent4">
                  <a:lumMod val="60000"/>
                  <a:lumOff val="40000"/>
                  <a:alpha val="15000"/>
                </a:schemeClr>
              </a:soli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949-491D-A4AD-00900BE80FF7}"/>
              </c:ext>
            </c:extLst>
          </c:dPt>
          <c:dPt>
            <c:idx val="2"/>
            <c:bubble3D val="0"/>
            <c:spPr>
              <a:noFill/>
              <a:ln w="19050">
                <a:noFill/>
              </a:ln>
              <a:effectLst/>
            </c:spPr>
            <c:extLst>
              <c:ext xmlns:c16="http://schemas.microsoft.com/office/drawing/2014/chart" uri="{C3380CC4-5D6E-409C-BE32-E72D297353CC}">
                <c16:uniqueId val="{00000005-2949-491D-A4AD-00900BE80FF7}"/>
              </c:ext>
            </c:extLst>
          </c:dPt>
          <c:val>
            <c:numRef>
              <c:f>'Sheet1 (2)'!$H$1:$J$1</c:f>
              <c:numCache>
                <c:formatCode>0%</c:formatCode>
                <c:ptCount val="3"/>
                <c:pt idx="0">
                  <c:v>0.16</c:v>
                </c:pt>
                <c:pt idx="1">
                  <c:v>0.84</c:v>
                </c:pt>
                <c:pt idx="2">
                  <c:v>1</c:v>
                </c:pt>
              </c:numCache>
            </c:numRef>
          </c:val>
          <c:extLst>
            <c:ext xmlns:c16="http://schemas.microsoft.com/office/drawing/2014/chart" uri="{C3380CC4-5D6E-409C-BE32-E72D297353CC}">
              <c16:uniqueId val="{00000006-2949-491D-A4AD-00900BE80FF7}"/>
            </c:ext>
          </c:extLst>
        </c:ser>
        <c:dLbls>
          <c:showLegendKey val="0"/>
          <c:showVal val="0"/>
          <c:showCatName val="0"/>
          <c:showSerName val="0"/>
          <c:showPercent val="0"/>
          <c:showBubbleSize val="0"/>
          <c:showLeaderLines val="1"/>
        </c:dLbls>
        <c:firstSliceAng val="270"/>
        <c:holeSize val="55"/>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 (2)'!$G$2</c:f>
              <c:strCache>
                <c:ptCount val="1"/>
                <c:pt idx="0">
                  <c:v>NCDs</c:v>
                </c:pt>
              </c:strCache>
            </c:strRef>
          </c:tx>
          <c:spPr>
            <a:ln>
              <a:noFill/>
            </a:ln>
          </c:spPr>
          <c:dPt>
            <c:idx val="0"/>
            <c:bubble3D val="0"/>
            <c:spPr>
              <a:solidFill>
                <a:schemeClr val="accent1">
                  <a:lumMod val="50000"/>
                </a:schemeClr>
              </a:soli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7EF-4D56-B011-31BB9C3E01B6}"/>
              </c:ext>
            </c:extLst>
          </c:dPt>
          <c:dPt>
            <c:idx val="1"/>
            <c:bubble3D val="0"/>
            <c:spPr>
              <a:solidFill>
                <a:schemeClr val="accent2">
                  <a:alpha val="15000"/>
                </a:schemeClr>
              </a:solidFill>
              <a:ln w="19050">
                <a:noFill/>
              </a:ln>
              <a:effectLst/>
            </c:spPr>
            <c:extLst>
              <c:ext xmlns:c16="http://schemas.microsoft.com/office/drawing/2014/chart" uri="{C3380CC4-5D6E-409C-BE32-E72D297353CC}">
                <c16:uniqueId val="{00000003-87EF-4D56-B011-31BB9C3E01B6}"/>
              </c:ext>
            </c:extLst>
          </c:dPt>
          <c:dPt>
            <c:idx val="2"/>
            <c:bubble3D val="0"/>
            <c:spPr>
              <a:noFill/>
              <a:ln w="19050">
                <a:noFill/>
              </a:ln>
              <a:effectLst/>
            </c:spPr>
            <c:extLst>
              <c:ext xmlns:c16="http://schemas.microsoft.com/office/drawing/2014/chart" uri="{C3380CC4-5D6E-409C-BE32-E72D297353CC}">
                <c16:uniqueId val="{00000005-87EF-4D56-B011-31BB9C3E01B6}"/>
              </c:ext>
            </c:extLst>
          </c:dPt>
          <c:val>
            <c:numRef>
              <c:f>'Sheet1 (2)'!$H$2:$J$2</c:f>
              <c:numCache>
                <c:formatCode>0%</c:formatCode>
                <c:ptCount val="3"/>
                <c:pt idx="0">
                  <c:v>0.14000000000000001</c:v>
                </c:pt>
                <c:pt idx="1">
                  <c:v>0.86</c:v>
                </c:pt>
                <c:pt idx="2">
                  <c:v>1</c:v>
                </c:pt>
              </c:numCache>
            </c:numRef>
          </c:val>
          <c:extLst>
            <c:ext xmlns:c16="http://schemas.microsoft.com/office/drawing/2014/chart" uri="{C3380CC4-5D6E-409C-BE32-E72D297353CC}">
              <c16:uniqueId val="{00000006-87EF-4D56-B011-31BB9C3E01B6}"/>
            </c:ext>
          </c:extLst>
        </c:ser>
        <c:dLbls>
          <c:showLegendKey val="0"/>
          <c:showVal val="0"/>
          <c:showCatName val="0"/>
          <c:showSerName val="0"/>
          <c:showPercent val="0"/>
          <c:showBubbleSize val="0"/>
          <c:showLeaderLines val="1"/>
        </c:dLbls>
        <c:firstSliceAng val="270"/>
        <c:holeSize val="48"/>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 (2)'!$G$3</c:f>
              <c:strCache>
                <c:ptCount val="1"/>
                <c:pt idx="0">
                  <c:v>Injuries </c:v>
                </c:pt>
              </c:strCache>
            </c:strRef>
          </c:tx>
          <c:spPr>
            <a:ln>
              <a:noFill/>
            </a:ln>
          </c:spPr>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E3E-4147-B879-54EA7DB7A799}"/>
              </c:ext>
            </c:extLst>
          </c:dPt>
          <c:dPt>
            <c:idx val="1"/>
            <c:bubble3D val="0"/>
            <c:spPr>
              <a:solidFill>
                <a:schemeClr val="accent6">
                  <a:alpha val="15000"/>
                </a:schemeClr>
              </a:solidFill>
              <a:ln w="19050">
                <a:noFill/>
              </a:ln>
              <a:effectLst/>
            </c:spPr>
            <c:extLst>
              <c:ext xmlns:c16="http://schemas.microsoft.com/office/drawing/2014/chart" uri="{C3380CC4-5D6E-409C-BE32-E72D297353CC}">
                <c16:uniqueId val="{00000003-1E3E-4147-B879-54EA7DB7A799}"/>
              </c:ext>
            </c:extLst>
          </c:dPt>
          <c:dPt>
            <c:idx val="2"/>
            <c:bubble3D val="0"/>
            <c:spPr>
              <a:noFill/>
              <a:ln w="19050">
                <a:noFill/>
              </a:ln>
              <a:effectLst/>
            </c:spPr>
            <c:extLst>
              <c:ext xmlns:c16="http://schemas.microsoft.com/office/drawing/2014/chart" uri="{C3380CC4-5D6E-409C-BE32-E72D297353CC}">
                <c16:uniqueId val="{00000005-1E3E-4147-B879-54EA7DB7A799}"/>
              </c:ext>
            </c:extLst>
          </c:dPt>
          <c:val>
            <c:numRef>
              <c:f>'Sheet1 (2)'!$H$3:$J$3</c:f>
              <c:numCache>
                <c:formatCode>0%</c:formatCode>
                <c:ptCount val="3"/>
                <c:pt idx="0">
                  <c:v>0.13</c:v>
                </c:pt>
                <c:pt idx="1">
                  <c:v>0.87</c:v>
                </c:pt>
                <c:pt idx="2">
                  <c:v>1</c:v>
                </c:pt>
              </c:numCache>
            </c:numRef>
          </c:val>
          <c:extLst>
            <c:ext xmlns:c16="http://schemas.microsoft.com/office/drawing/2014/chart" uri="{C3380CC4-5D6E-409C-BE32-E72D297353CC}">
              <c16:uniqueId val="{00000006-1E3E-4147-B879-54EA7DB7A799}"/>
            </c:ext>
          </c:extLst>
        </c:ser>
        <c:dLbls>
          <c:showLegendKey val="0"/>
          <c:showVal val="0"/>
          <c:showCatName val="0"/>
          <c:showSerName val="0"/>
          <c:showPercent val="0"/>
          <c:showBubbleSize val="0"/>
          <c:showLeaderLines val="1"/>
        </c:dLbls>
        <c:firstSliceAng val="270"/>
        <c:holeSize val="48"/>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529262544797396"/>
          <c:y val="2.052026370270038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cked"/>
        <c:varyColors val="0"/>
        <c:ser>
          <c:idx val="0"/>
          <c:order val="0"/>
          <c:tx>
            <c:strRef>
              <c:f>Sheet1!$B$1</c:f>
              <c:strCache>
                <c:ptCount val="1"/>
                <c:pt idx="0">
                  <c:v>Annual deaths due to suicide (Police records)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Sheet1!$B$2:$B$11</c:f>
              <c:numCache>
                <c:formatCode>General</c:formatCode>
                <c:ptCount val="10"/>
                <c:pt idx="0">
                  <c:v>4504</c:v>
                </c:pt>
                <c:pt idx="1">
                  <c:v>4332</c:v>
                </c:pt>
                <c:pt idx="2">
                  <c:v>4680</c:v>
                </c:pt>
                <c:pt idx="3">
                  <c:v>5124</c:v>
                </c:pt>
                <c:pt idx="4">
                  <c:v>5317</c:v>
                </c:pt>
                <c:pt idx="5">
                  <c:v>5754</c:v>
                </c:pt>
                <c:pt idx="6">
                  <c:v>6241</c:v>
                </c:pt>
                <c:pt idx="7">
                  <c:v>7141</c:v>
                </c:pt>
                <c:pt idx="8">
                  <c:v>6792</c:v>
                </c:pt>
                <c:pt idx="9">
                  <c:v>6993</c:v>
                </c:pt>
              </c:numCache>
            </c:numRef>
          </c:val>
          <c:smooth val="0"/>
          <c:extLst>
            <c:ext xmlns:c16="http://schemas.microsoft.com/office/drawing/2014/chart" uri="{C3380CC4-5D6E-409C-BE32-E72D297353CC}">
              <c16:uniqueId val="{00000000-A786-4126-A109-D7CD557BC5D8}"/>
            </c:ext>
          </c:extLst>
        </c:ser>
        <c:dLbls>
          <c:dLblPos val="t"/>
          <c:showLegendKey val="0"/>
          <c:showVal val="1"/>
          <c:showCatName val="0"/>
          <c:showSerName val="0"/>
          <c:showPercent val="0"/>
          <c:showBubbleSize val="0"/>
        </c:dLbls>
        <c:marker val="1"/>
        <c:smooth val="0"/>
        <c:axId val="243582664"/>
        <c:axId val="243582992"/>
      </c:lineChart>
      <c:catAx>
        <c:axId val="243582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243582992"/>
        <c:crosses val="autoZero"/>
        <c:auto val="1"/>
        <c:lblAlgn val="ctr"/>
        <c:lblOffset val="100"/>
        <c:noMultiLvlLbl val="0"/>
      </c:catAx>
      <c:valAx>
        <c:axId val="243582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24358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glow rad="444500">
        <a:srgbClr val="FF0000"/>
      </a:glow>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Sheet2!$B$35</c:f>
              <c:strCache>
                <c:ptCount val="1"/>
                <c:pt idx="0">
                  <c:v>Health Budget</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Sheet2!$C$34:$E$34</c:f>
              <c:strCache>
                <c:ptCount val="3"/>
                <c:pt idx="0">
                  <c:v>CMNN</c:v>
                </c:pt>
                <c:pt idx="1">
                  <c:v>NCDs</c:v>
                </c:pt>
                <c:pt idx="2">
                  <c:v>Injuries and Violences</c:v>
                </c:pt>
              </c:strCache>
            </c:strRef>
          </c:cat>
          <c:val>
            <c:numRef>
              <c:f>Sheet2!$C$35:$E$35</c:f>
              <c:numCache>
                <c:formatCode>General</c:formatCode>
                <c:ptCount val="3"/>
                <c:pt idx="0">
                  <c:v>83.21</c:v>
                </c:pt>
                <c:pt idx="1">
                  <c:v>14.17</c:v>
                </c:pt>
                <c:pt idx="2">
                  <c:v>2.62</c:v>
                </c:pt>
              </c:numCache>
            </c:numRef>
          </c:val>
          <c:extLst>
            <c:ext xmlns:c16="http://schemas.microsoft.com/office/drawing/2014/chart" uri="{C3380CC4-5D6E-409C-BE32-E72D297353CC}">
              <c16:uniqueId val="{00000000-8A3E-427D-97B4-3706350D0685}"/>
            </c:ext>
          </c:extLst>
        </c:ser>
        <c:ser>
          <c:idx val="1"/>
          <c:order val="1"/>
          <c:tx>
            <c:strRef>
              <c:f>Sheet2!$B$36</c:f>
              <c:strCache>
                <c:ptCount val="1"/>
                <c:pt idx="0">
                  <c:v>Deaths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Sheet2!$C$34:$E$34</c:f>
              <c:strCache>
                <c:ptCount val="3"/>
                <c:pt idx="0">
                  <c:v>CMNN</c:v>
                </c:pt>
                <c:pt idx="1">
                  <c:v>NCDs</c:v>
                </c:pt>
                <c:pt idx="2">
                  <c:v>Injuries and Violences</c:v>
                </c:pt>
              </c:strCache>
            </c:strRef>
          </c:cat>
          <c:val>
            <c:numRef>
              <c:f>Sheet2!$C$36:$E$36</c:f>
              <c:numCache>
                <c:formatCode>General</c:formatCode>
                <c:ptCount val="3"/>
                <c:pt idx="0">
                  <c:v>21.1</c:v>
                </c:pt>
                <c:pt idx="1">
                  <c:v>71.099999999999994</c:v>
                </c:pt>
                <c:pt idx="2">
                  <c:v>7.8</c:v>
                </c:pt>
              </c:numCache>
            </c:numRef>
          </c:val>
          <c:extLst>
            <c:ext xmlns:c16="http://schemas.microsoft.com/office/drawing/2014/chart" uri="{C3380CC4-5D6E-409C-BE32-E72D297353CC}">
              <c16:uniqueId val="{00000001-8A3E-427D-97B4-3706350D0685}"/>
            </c:ext>
          </c:extLst>
        </c:ser>
        <c:ser>
          <c:idx val="2"/>
          <c:order val="2"/>
          <c:tx>
            <c:strRef>
              <c:f>Sheet2!$B$37</c:f>
              <c:strCache>
                <c:ptCount val="1"/>
                <c:pt idx="0">
                  <c:v>DALYs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Sheet2!$C$34:$E$34</c:f>
              <c:strCache>
                <c:ptCount val="3"/>
                <c:pt idx="0">
                  <c:v>CMNN</c:v>
                </c:pt>
                <c:pt idx="1">
                  <c:v>NCDs</c:v>
                </c:pt>
                <c:pt idx="2">
                  <c:v>Injuries and Violences</c:v>
                </c:pt>
              </c:strCache>
            </c:strRef>
          </c:cat>
          <c:val>
            <c:numRef>
              <c:f>Sheet2!$C$37:$E$37</c:f>
              <c:numCache>
                <c:formatCode>General</c:formatCode>
                <c:ptCount val="3"/>
                <c:pt idx="0">
                  <c:v>29.3</c:v>
                </c:pt>
                <c:pt idx="1">
                  <c:v>61.2</c:v>
                </c:pt>
                <c:pt idx="2">
                  <c:v>9.6</c:v>
                </c:pt>
              </c:numCache>
            </c:numRef>
          </c:val>
          <c:extLst>
            <c:ext xmlns:c16="http://schemas.microsoft.com/office/drawing/2014/chart" uri="{C3380CC4-5D6E-409C-BE32-E72D297353CC}">
              <c16:uniqueId val="{00000002-8A3E-427D-97B4-3706350D0685}"/>
            </c:ext>
          </c:extLst>
        </c:ser>
        <c:dLbls>
          <c:showLegendKey val="0"/>
          <c:showVal val="1"/>
          <c:showCatName val="0"/>
          <c:showSerName val="0"/>
          <c:showPercent val="0"/>
          <c:showBubbleSize val="0"/>
        </c:dLbls>
        <c:gapWidth val="150"/>
        <c:overlap val="-25"/>
        <c:axId val="62252544"/>
        <c:axId val="62254080"/>
      </c:barChart>
      <c:catAx>
        <c:axId val="62252544"/>
        <c:scaling>
          <c:orientation val="minMax"/>
        </c:scaling>
        <c:delete val="0"/>
        <c:axPos val="b"/>
        <c:numFmt formatCode="General" sourceLinked="0"/>
        <c:majorTickMark val="none"/>
        <c:minorTickMark val="none"/>
        <c:tickLblPos val="nextTo"/>
        <c:crossAx val="62254080"/>
        <c:crosses val="autoZero"/>
        <c:auto val="1"/>
        <c:lblAlgn val="ctr"/>
        <c:lblOffset val="100"/>
        <c:noMultiLvlLbl val="0"/>
      </c:catAx>
      <c:valAx>
        <c:axId val="62254080"/>
        <c:scaling>
          <c:orientation val="minMax"/>
        </c:scaling>
        <c:delete val="1"/>
        <c:axPos val="l"/>
        <c:title>
          <c:tx>
            <c:rich>
              <a:bodyPr/>
              <a:lstStyle/>
              <a:p>
                <a:pPr>
                  <a:defRPr sz="2000"/>
                </a:pPr>
                <a:r>
                  <a:rPr lang="en-US" sz="2000" dirty="0"/>
                  <a:t>% of deaths,</a:t>
                </a:r>
                <a:r>
                  <a:rPr lang="en-US" sz="2000" baseline="0" dirty="0"/>
                  <a:t> DALYs and budget allocated</a:t>
                </a:r>
                <a:endParaRPr lang="en-US" sz="2000" dirty="0"/>
              </a:p>
            </c:rich>
          </c:tx>
          <c:overlay val="0"/>
        </c:title>
        <c:numFmt formatCode="General" sourceLinked="1"/>
        <c:majorTickMark val="out"/>
        <c:minorTickMark val="none"/>
        <c:tickLblPos val="nextTo"/>
        <c:crossAx val="62252544"/>
        <c:crosses val="autoZero"/>
        <c:crossBetween val="between"/>
      </c:valAx>
    </c:plotArea>
    <c:legend>
      <c:legendPos val="t"/>
      <c:overlay val="0"/>
    </c:legend>
    <c:plotVisOnly val="1"/>
    <c:dispBlanksAs val="gap"/>
    <c:showDLblsOverMax val="0"/>
  </c:chart>
  <c:txPr>
    <a:bodyPr/>
    <a:lstStyle/>
    <a:p>
      <a:pPr>
        <a:defRPr sz="2400"/>
      </a:pPr>
      <a:endParaRPr lang="nb-NO"/>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9E4AE5-3665-433C-B24A-969BD24E8990}" type="doc">
      <dgm:prSet loTypeId="urn:microsoft.com/office/officeart/2008/layout/VerticalCurvedList" loCatId="list" qsTypeId="urn:microsoft.com/office/officeart/2005/8/quickstyle/3d2" qsCatId="3D" csTypeId="urn:microsoft.com/office/officeart/2005/8/colors/accent0_3" csCatId="mainScheme" phldr="1"/>
      <dgm:spPr/>
      <dgm:t>
        <a:bodyPr/>
        <a:lstStyle/>
        <a:p>
          <a:endParaRPr lang="nb-NO"/>
        </a:p>
      </dgm:t>
    </dgm:pt>
    <dgm:pt modelId="{59C43099-DCA8-4EAA-A97F-ACCF2B3F9939}">
      <dgm:prSet phldrT="[Text]"/>
      <dgm:spPr/>
      <dgm:t>
        <a:bodyPr/>
        <a:lstStyle/>
        <a:p>
          <a:r>
            <a:rPr lang="en-US" dirty="0"/>
            <a:t>Situation analysis incl. epidemiological situation of NCDs Injuries and Mental Health</a:t>
          </a:r>
          <a:endParaRPr lang="nb-NO" dirty="0"/>
        </a:p>
      </dgm:t>
    </dgm:pt>
    <dgm:pt modelId="{AC12A3D3-7613-466D-B69F-37996A0C36E5}" type="parTrans" cxnId="{6C7C2934-66CE-4D72-BC11-F19ACBA52B7B}">
      <dgm:prSet/>
      <dgm:spPr/>
      <dgm:t>
        <a:bodyPr/>
        <a:lstStyle/>
        <a:p>
          <a:endParaRPr lang="nb-NO"/>
        </a:p>
      </dgm:t>
    </dgm:pt>
    <dgm:pt modelId="{69233B2C-F7E3-4F70-B6B9-F3EC64AD93AD}" type="sibTrans" cxnId="{6C7C2934-66CE-4D72-BC11-F19ACBA52B7B}">
      <dgm:prSet/>
      <dgm:spPr/>
      <dgm:t>
        <a:bodyPr/>
        <a:lstStyle/>
        <a:p>
          <a:endParaRPr lang="nb-NO"/>
        </a:p>
      </dgm:t>
    </dgm:pt>
    <dgm:pt modelId="{A3D01C3F-F20A-4139-8415-12FE789C0A59}">
      <dgm:prSet phldrT="[Text]"/>
      <dgm:spPr/>
      <dgm:t>
        <a:bodyPr/>
        <a:lstStyle/>
        <a:p>
          <a:r>
            <a:rPr lang="en-US" dirty="0"/>
            <a:t>Global recommendations for prevention and control of NCDs</a:t>
          </a:r>
          <a:endParaRPr lang="nb-NO" dirty="0"/>
        </a:p>
      </dgm:t>
    </dgm:pt>
    <dgm:pt modelId="{F5BA2186-B9A2-42C3-854B-6D5B11952925}" type="parTrans" cxnId="{1675928F-6466-46A6-A36A-A985B6CE0436}">
      <dgm:prSet/>
      <dgm:spPr/>
      <dgm:t>
        <a:bodyPr/>
        <a:lstStyle/>
        <a:p>
          <a:endParaRPr lang="nb-NO"/>
        </a:p>
      </dgm:t>
    </dgm:pt>
    <dgm:pt modelId="{7D160B8B-2D9A-4ED2-84BC-9E0CB7057CE4}" type="sibTrans" cxnId="{1675928F-6466-46A6-A36A-A985B6CE0436}">
      <dgm:prSet/>
      <dgm:spPr/>
      <dgm:t>
        <a:bodyPr/>
        <a:lstStyle/>
        <a:p>
          <a:endParaRPr lang="nb-NO"/>
        </a:p>
      </dgm:t>
    </dgm:pt>
    <dgm:pt modelId="{ED133BBC-6593-4983-B793-822B37306882}">
      <dgm:prSet phldrT="[Text]"/>
      <dgm:spPr/>
      <dgm:t>
        <a:bodyPr/>
        <a:lstStyle/>
        <a:p>
          <a:r>
            <a:rPr lang="en-US" dirty="0"/>
            <a:t>Nepal’s health system response to NCDs, Injuries and Mental Health</a:t>
          </a:r>
          <a:endParaRPr lang="nb-NO" dirty="0"/>
        </a:p>
      </dgm:t>
    </dgm:pt>
    <dgm:pt modelId="{D9E5045A-D38F-40EF-BB90-5A8986DBBDD1}" type="parTrans" cxnId="{C1120D03-897C-4388-828B-E6D3D5CD75AB}">
      <dgm:prSet/>
      <dgm:spPr/>
      <dgm:t>
        <a:bodyPr/>
        <a:lstStyle/>
        <a:p>
          <a:endParaRPr lang="nb-NO"/>
        </a:p>
      </dgm:t>
    </dgm:pt>
    <dgm:pt modelId="{8FA68EC7-FC9D-4305-9D5A-CE573B30FB7F}" type="sibTrans" cxnId="{C1120D03-897C-4388-828B-E6D3D5CD75AB}">
      <dgm:prSet/>
      <dgm:spPr/>
      <dgm:t>
        <a:bodyPr/>
        <a:lstStyle/>
        <a:p>
          <a:endParaRPr lang="nb-NO"/>
        </a:p>
      </dgm:t>
    </dgm:pt>
    <dgm:pt modelId="{712B78FD-C87B-4EDE-A1C4-13CAA6C4ACEA}">
      <dgm:prSet/>
      <dgm:spPr/>
      <dgm:t>
        <a:bodyPr/>
        <a:lstStyle/>
        <a:p>
          <a:r>
            <a:rPr lang="en-US" dirty="0"/>
            <a:t>Opportunities, challenges &amp; future directions</a:t>
          </a:r>
          <a:endParaRPr lang="nb-NO" dirty="0"/>
        </a:p>
      </dgm:t>
    </dgm:pt>
    <dgm:pt modelId="{5B4DEA60-0BC5-4D91-B17A-13BA0C02A283}" type="parTrans" cxnId="{22C97169-4824-43F3-B329-194134026056}">
      <dgm:prSet/>
      <dgm:spPr/>
      <dgm:t>
        <a:bodyPr/>
        <a:lstStyle/>
        <a:p>
          <a:endParaRPr lang="nb-NO"/>
        </a:p>
      </dgm:t>
    </dgm:pt>
    <dgm:pt modelId="{0CAAE303-5BAC-403F-A879-E41E296CBE6E}" type="sibTrans" cxnId="{22C97169-4824-43F3-B329-194134026056}">
      <dgm:prSet/>
      <dgm:spPr/>
      <dgm:t>
        <a:bodyPr/>
        <a:lstStyle/>
        <a:p>
          <a:endParaRPr lang="nb-NO"/>
        </a:p>
      </dgm:t>
    </dgm:pt>
    <dgm:pt modelId="{FD8030D9-C57B-4D9C-9E33-8F7B8A4CB23D}" type="pres">
      <dgm:prSet presAssocID="{8F9E4AE5-3665-433C-B24A-969BD24E8990}" presName="Name0" presStyleCnt="0">
        <dgm:presLayoutVars>
          <dgm:chMax val="7"/>
          <dgm:chPref val="7"/>
          <dgm:dir/>
        </dgm:presLayoutVars>
      </dgm:prSet>
      <dgm:spPr/>
    </dgm:pt>
    <dgm:pt modelId="{12988001-9B61-42BA-B8C3-0B1A2E03EB65}" type="pres">
      <dgm:prSet presAssocID="{8F9E4AE5-3665-433C-B24A-969BD24E8990}" presName="Name1" presStyleCnt="0"/>
      <dgm:spPr/>
    </dgm:pt>
    <dgm:pt modelId="{A9B8E072-7550-41AA-808B-5F650FE8B767}" type="pres">
      <dgm:prSet presAssocID="{8F9E4AE5-3665-433C-B24A-969BD24E8990}" presName="cycle" presStyleCnt="0"/>
      <dgm:spPr/>
    </dgm:pt>
    <dgm:pt modelId="{3DA29D98-6C31-48D8-92F0-109933DA6733}" type="pres">
      <dgm:prSet presAssocID="{8F9E4AE5-3665-433C-B24A-969BD24E8990}" presName="srcNode" presStyleLbl="node1" presStyleIdx="0" presStyleCnt="4"/>
      <dgm:spPr/>
    </dgm:pt>
    <dgm:pt modelId="{6503CCC2-DBE7-4D1D-8801-61BEAC54F4D5}" type="pres">
      <dgm:prSet presAssocID="{8F9E4AE5-3665-433C-B24A-969BD24E8990}" presName="conn" presStyleLbl="parChTrans1D2" presStyleIdx="0" presStyleCnt="1"/>
      <dgm:spPr/>
    </dgm:pt>
    <dgm:pt modelId="{995580E2-97CB-44DA-8EFE-9869DFD4690E}" type="pres">
      <dgm:prSet presAssocID="{8F9E4AE5-3665-433C-B24A-969BD24E8990}" presName="extraNode" presStyleLbl="node1" presStyleIdx="0" presStyleCnt="4"/>
      <dgm:spPr/>
    </dgm:pt>
    <dgm:pt modelId="{0CD02F08-B6DF-4DCD-8BCE-AC29461BB841}" type="pres">
      <dgm:prSet presAssocID="{8F9E4AE5-3665-433C-B24A-969BD24E8990}" presName="dstNode" presStyleLbl="node1" presStyleIdx="0" presStyleCnt="4"/>
      <dgm:spPr/>
    </dgm:pt>
    <dgm:pt modelId="{4DFD233B-AC84-4B7B-979E-07DE22400F38}" type="pres">
      <dgm:prSet presAssocID="{59C43099-DCA8-4EAA-A97F-ACCF2B3F9939}" presName="text_1" presStyleLbl="node1" presStyleIdx="0" presStyleCnt="4">
        <dgm:presLayoutVars>
          <dgm:bulletEnabled val="1"/>
        </dgm:presLayoutVars>
      </dgm:prSet>
      <dgm:spPr/>
    </dgm:pt>
    <dgm:pt modelId="{80B3B0BC-AADF-424E-965C-81DFD7B60723}" type="pres">
      <dgm:prSet presAssocID="{59C43099-DCA8-4EAA-A97F-ACCF2B3F9939}" presName="accent_1" presStyleCnt="0"/>
      <dgm:spPr/>
    </dgm:pt>
    <dgm:pt modelId="{1FE7CF7E-D17A-4D35-B909-37F09C194AC0}" type="pres">
      <dgm:prSet presAssocID="{59C43099-DCA8-4EAA-A97F-ACCF2B3F9939}" presName="accentRepeatNode" presStyleLbl="solidFgAcc1" presStyleIdx="0" presStyleCnt="4"/>
      <dgm:spPr/>
    </dgm:pt>
    <dgm:pt modelId="{C6A64930-281D-4C47-A935-321C2F08AEE4}" type="pres">
      <dgm:prSet presAssocID="{A3D01C3F-F20A-4139-8415-12FE789C0A59}" presName="text_2" presStyleLbl="node1" presStyleIdx="1" presStyleCnt="4">
        <dgm:presLayoutVars>
          <dgm:bulletEnabled val="1"/>
        </dgm:presLayoutVars>
      </dgm:prSet>
      <dgm:spPr/>
    </dgm:pt>
    <dgm:pt modelId="{2AAF180D-29B9-48E6-B0C1-BA38176B1D5B}" type="pres">
      <dgm:prSet presAssocID="{A3D01C3F-F20A-4139-8415-12FE789C0A59}" presName="accent_2" presStyleCnt="0"/>
      <dgm:spPr/>
    </dgm:pt>
    <dgm:pt modelId="{CE37FED1-570A-40D0-B74E-B9E4384AC988}" type="pres">
      <dgm:prSet presAssocID="{A3D01C3F-F20A-4139-8415-12FE789C0A59}" presName="accentRepeatNode" presStyleLbl="solidFgAcc1" presStyleIdx="1" presStyleCnt="4"/>
      <dgm:spPr/>
    </dgm:pt>
    <dgm:pt modelId="{859807A8-7921-4C3D-BD38-5B276548E163}" type="pres">
      <dgm:prSet presAssocID="{ED133BBC-6593-4983-B793-822B37306882}" presName="text_3" presStyleLbl="node1" presStyleIdx="2" presStyleCnt="4">
        <dgm:presLayoutVars>
          <dgm:bulletEnabled val="1"/>
        </dgm:presLayoutVars>
      </dgm:prSet>
      <dgm:spPr/>
    </dgm:pt>
    <dgm:pt modelId="{50C59455-15FF-422A-AC39-5F202449BF10}" type="pres">
      <dgm:prSet presAssocID="{ED133BBC-6593-4983-B793-822B37306882}" presName="accent_3" presStyleCnt="0"/>
      <dgm:spPr/>
    </dgm:pt>
    <dgm:pt modelId="{76FCBDEE-CAC5-4A14-80B8-8A0D7AC47CA8}" type="pres">
      <dgm:prSet presAssocID="{ED133BBC-6593-4983-B793-822B37306882}" presName="accentRepeatNode" presStyleLbl="solidFgAcc1" presStyleIdx="2" presStyleCnt="4"/>
      <dgm:spPr/>
    </dgm:pt>
    <dgm:pt modelId="{59C37538-E3A3-4B21-A30A-BDDF113F6EFE}" type="pres">
      <dgm:prSet presAssocID="{712B78FD-C87B-4EDE-A1C4-13CAA6C4ACEA}" presName="text_4" presStyleLbl="node1" presStyleIdx="3" presStyleCnt="4">
        <dgm:presLayoutVars>
          <dgm:bulletEnabled val="1"/>
        </dgm:presLayoutVars>
      </dgm:prSet>
      <dgm:spPr/>
    </dgm:pt>
    <dgm:pt modelId="{9867654E-5EE1-4B33-948E-4B0604A6E261}" type="pres">
      <dgm:prSet presAssocID="{712B78FD-C87B-4EDE-A1C4-13CAA6C4ACEA}" presName="accent_4" presStyleCnt="0"/>
      <dgm:spPr/>
    </dgm:pt>
    <dgm:pt modelId="{1D53E000-C7F4-40E5-AF93-E0D37FDD9D3A}" type="pres">
      <dgm:prSet presAssocID="{712B78FD-C87B-4EDE-A1C4-13CAA6C4ACEA}" presName="accentRepeatNode" presStyleLbl="solidFgAcc1" presStyleIdx="3" presStyleCnt="4"/>
      <dgm:spPr/>
    </dgm:pt>
  </dgm:ptLst>
  <dgm:cxnLst>
    <dgm:cxn modelId="{C1120D03-897C-4388-828B-E6D3D5CD75AB}" srcId="{8F9E4AE5-3665-433C-B24A-969BD24E8990}" destId="{ED133BBC-6593-4983-B793-822B37306882}" srcOrd="2" destOrd="0" parTransId="{D9E5045A-D38F-40EF-BB90-5A8986DBBDD1}" sibTransId="{8FA68EC7-FC9D-4305-9D5A-CE573B30FB7F}"/>
    <dgm:cxn modelId="{CFEF7B08-D89A-4015-8FD8-7D25CF7738CC}" type="presOf" srcId="{59C43099-DCA8-4EAA-A97F-ACCF2B3F9939}" destId="{4DFD233B-AC84-4B7B-979E-07DE22400F38}" srcOrd="0" destOrd="0" presId="urn:microsoft.com/office/officeart/2008/layout/VerticalCurvedList"/>
    <dgm:cxn modelId="{6C7C2934-66CE-4D72-BC11-F19ACBA52B7B}" srcId="{8F9E4AE5-3665-433C-B24A-969BD24E8990}" destId="{59C43099-DCA8-4EAA-A97F-ACCF2B3F9939}" srcOrd="0" destOrd="0" parTransId="{AC12A3D3-7613-466D-B69F-37996A0C36E5}" sibTransId="{69233B2C-F7E3-4F70-B6B9-F3EC64AD93AD}"/>
    <dgm:cxn modelId="{22C97169-4824-43F3-B329-194134026056}" srcId="{8F9E4AE5-3665-433C-B24A-969BD24E8990}" destId="{712B78FD-C87B-4EDE-A1C4-13CAA6C4ACEA}" srcOrd="3" destOrd="0" parTransId="{5B4DEA60-0BC5-4D91-B17A-13BA0C02A283}" sibTransId="{0CAAE303-5BAC-403F-A879-E41E296CBE6E}"/>
    <dgm:cxn modelId="{01478E79-053D-46FB-BED9-9EC2FF5F8030}" type="presOf" srcId="{8F9E4AE5-3665-433C-B24A-969BD24E8990}" destId="{FD8030D9-C57B-4D9C-9E33-8F7B8A4CB23D}" srcOrd="0" destOrd="0" presId="urn:microsoft.com/office/officeart/2008/layout/VerticalCurvedList"/>
    <dgm:cxn modelId="{A9E8D359-4249-471A-92A8-A7E7CB18DEAC}" type="presOf" srcId="{69233B2C-F7E3-4F70-B6B9-F3EC64AD93AD}" destId="{6503CCC2-DBE7-4D1D-8801-61BEAC54F4D5}" srcOrd="0" destOrd="0" presId="urn:microsoft.com/office/officeart/2008/layout/VerticalCurvedList"/>
    <dgm:cxn modelId="{1675928F-6466-46A6-A36A-A985B6CE0436}" srcId="{8F9E4AE5-3665-433C-B24A-969BD24E8990}" destId="{A3D01C3F-F20A-4139-8415-12FE789C0A59}" srcOrd="1" destOrd="0" parTransId="{F5BA2186-B9A2-42C3-854B-6D5B11952925}" sibTransId="{7D160B8B-2D9A-4ED2-84BC-9E0CB7057CE4}"/>
    <dgm:cxn modelId="{C8035CBB-93D0-470A-AB36-9E8B0ED8CA8B}" type="presOf" srcId="{712B78FD-C87B-4EDE-A1C4-13CAA6C4ACEA}" destId="{59C37538-E3A3-4B21-A30A-BDDF113F6EFE}" srcOrd="0" destOrd="0" presId="urn:microsoft.com/office/officeart/2008/layout/VerticalCurvedList"/>
    <dgm:cxn modelId="{1FB313BD-1774-4829-A3CD-B88055C165A1}" type="presOf" srcId="{A3D01C3F-F20A-4139-8415-12FE789C0A59}" destId="{C6A64930-281D-4C47-A935-321C2F08AEE4}" srcOrd="0" destOrd="0" presId="urn:microsoft.com/office/officeart/2008/layout/VerticalCurvedList"/>
    <dgm:cxn modelId="{554051CF-1DE3-4F5B-B211-CB13FE9BB3A7}" type="presOf" srcId="{ED133BBC-6593-4983-B793-822B37306882}" destId="{859807A8-7921-4C3D-BD38-5B276548E163}" srcOrd="0" destOrd="0" presId="urn:microsoft.com/office/officeart/2008/layout/VerticalCurvedList"/>
    <dgm:cxn modelId="{A40AB9E2-272E-49EB-9021-F1727900553A}" type="presParOf" srcId="{FD8030D9-C57B-4D9C-9E33-8F7B8A4CB23D}" destId="{12988001-9B61-42BA-B8C3-0B1A2E03EB65}" srcOrd="0" destOrd="0" presId="urn:microsoft.com/office/officeart/2008/layout/VerticalCurvedList"/>
    <dgm:cxn modelId="{29309124-69E4-45D5-B0B9-3B8740F0BBE9}" type="presParOf" srcId="{12988001-9B61-42BA-B8C3-0B1A2E03EB65}" destId="{A9B8E072-7550-41AA-808B-5F650FE8B767}" srcOrd="0" destOrd="0" presId="urn:microsoft.com/office/officeart/2008/layout/VerticalCurvedList"/>
    <dgm:cxn modelId="{387456DB-AF7E-46E3-8C0D-723A34E72450}" type="presParOf" srcId="{A9B8E072-7550-41AA-808B-5F650FE8B767}" destId="{3DA29D98-6C31-48D8-92F0-109933DA6733}" srcOrd="0" destOrd="0" presId="urn:microsoft.com/office/officeart/2008/layout/VerticalCurvedList"/>
    <dgm:cxn modelId="{83124A12-97A9-4F34-A439-24D0141F7911}" type="presParOf" srcId="{A9B8E072-7550-41AA-808B-5F650FE8B767}" destId="{6503CCC2-DBE7-4D1D-8801-61BEAC54F4D5}" srcOrd="1" destOrd="0" presId="urn:microsoft.com/office/officeart/2008/layout/VerticalCurvedList"/>
    <dgm:cxn modelId="{6EEAC4B0-4F3E-4FF5-862A-66DD5D65AB4C}" type="presParOf" srcId="{A9B8E072-7550-41AA-808B-5F650FE8B767}" destId="{995580E2-97CB-44DA-8EFE-9869DFD4690E}" srcOrd="2" destOrd="0" presId="urn:microsoft.com/office/officeart/2008/layout/VerticalCurvedList"/>
    <dgm:cxn modelId="{AFC109D3-ECCB-47DA-BDB0-1D62EB7370AF}" type="presParOf" srcId="{A9B8E072-7550-41AA-808B-5F650FE8B767}" destId="{0CD02F08-B6DF-4DCD-8BCE-AC29461BB841}" srcOrd="3" destOrd="0" presId="urn:microsoft.com/office/officeart/2008/layout/VerticalCurvedList"/>
    <dgm:cxn modelId="{A8E2EAD9-0EF5-4D05-A866-15AB9959B9E6}" type="presParOf" srcId="{12988001-9B61-42BA-B8C3-0B1A2E03EB65}" destId="{4DFD233B-AC84-4B7B-979E-07DE22400F38}" srcOrd="1" destOrd="0" presId="urn:microsoft.com/office/officeart/2008/layout/VerticalCurvedList"/>
    <dgm:cxn modelId="{27BA4E5D-6FC6-428C-AF94-944A3E41F351}" type="presParOf" srcId="{12988001-9B61-42BA-B8C3-0B1A2E03EB65}" destId="{80B3B0BC-AADF-424E-965C-81DFD7B60723}" srcOrd="2" destOrd="0" presId="urn:microsoft.com/office/officeart/2008/layout/VerticalCurvedList"/>
    <dgm:cxn modelId="{106B7AD2-4E06-48CD-AC2E-BEA161A2F25D}" type="presParOf" srcId="{80B3B0BC-AADF-424E-965C-81DFD7B60723}" destId="{1FE7CF7E-D17A-4D35-B909-37F09C194AC0}" srcOrd="0" destOrd="0" presId="urn:microsoft.com/office/officeart/2008/layout/VerticalCurvedList"/>
    <dgm:cxn modelId="{09B2E23A-088C-4C86-B8F0-028E805C0E0F}" type="presParOf" srcId="{12988001-9B61-42BA-B8C3-0B1A2E03EB65}" destId="{C6A64930-281D-4C47-A935-321C2F08AEE4}" srcOrd="3" destOrd="0" presId="urn:microsoft.com/office/officeart/2008/layout/VerticalCurvedList"/>
    <dgm:cxn modelId="{6AE1BD55-D5B8-4A19-86C7-7F8CB6EE6A8D}" type="presParOf" srcId="{12988001-9B61-42BA-B8C3-0B1A2E03EB65}" destId="{2AAF180D-29B9-48E6-B0C1-BA38176B1D5B}" srcOrd="4" destOrd="0" presId="urn:microsoft.com/office/officeart/2008/layout/VerticalCurvedList"/>
    <dgm:cxn modelId="{40B9F7B2-AF96-45FD-A555-388C72B2A6C7}" type="presParOf" srcId="{2AAF180D-29B9-48E6-B0C1-BA38176B1D5B}" destId="{CE37FED1-570A-40D0-B74E-B9E4384AC988}" srcOrd="0" destOrd="0" presId="urn:microsoft.com/office/officeart/2008/layout/VerticalCurvedList"/>
    <dgm:cxn modelId="{265735A0-2CF7-4510-B713-798D24EBB586}" type="presParOf" srcId="{12988001-9B61-42BA-B8C3-0B1A2E03EB65}" destId="{859807A8-7921-4C3D-BD38-5B276548E163}" srcOrd="5" destOrd="0" presId="urn:microsoft.com/office/officeart/2008/layout/VerticalCurvedList"/>
    <dgm:cxn modelId="{878C55BC-5C2D-4847-9063-71741B394800}" type="presParOf" srcId="{12988001-9B61-42BA-B8C3-0B1A2E03EB65}" destId="{50C59455-15FF-422A-AC39-5F202449BF10}" srcOrd="6" destOrd="0" presId="urn:microsoft.com/office/officeart/2008/layout/VerticalCurvedList"/>
    <dgm:cxn modelId="{9AA26778-D303-4C8C-AA71-F6EE6F2BA658}" type="presParOf" srcId="{50C59455-15FF-422A-AC39-5F202449BF10}" destId="{76FCBDEE-CAC5-4A14-80B8-8A0D7AC47CA8}" srcOrd="0" destOrd="0" presId="urn:microsoft.com/office/officeart/2008/layout/VerticalCurvedList"/>
    <dgm:cxn modelId="{2C057674-F35F-44DE-B2F2-AD48175DDC22}" type="presParOf" srcId="{12988001-9B61-42BA-B8C3-0B1A2E03EB65}" destId="{59C37538-E3A3-4B21-A30A-BDDF113F6EFE}" srcOrd="7" destOrd="0" presId="urn:microsoft.com/office/officeart/2008/layout/VerticalCurvedList"/>
    <dgm:cxn modelId="{073235AE-9E0F-4E53-9407-BD0761F1237E}" type="presParOf" srcId="{12988001-9B61-42BA-B8C3-0B1A2E03EB65}" destId="{9867654E-5EE1-4B33-948E-4B0604A6E261}" srcOrd="8" destOrd="0" presId="urn:microsoft.com/office/officeart/2008/layout/VerticalCurvedList"/>
    <dgm:cxn modelId="{1D45BB0F-B614-4018-A29C-CC1169018324}" type="presParOf" srcId="{9867654E-5EE1-4B33-948E-4B0604A6E261}" destId="{1D53E000-C7F4-40E5-AF93-E0D37FDD9D3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DD6FD8-57CC-4611-8BE0-8D478CC5F5F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390F5760-9C11-460B-A0DA-E7B636BD13D5}">
      <dgm:prSet phldrT="[Text]" custT="1"/>
      <dgm:spPr/>
      <dgm:t>
        <a:bodyPr/>
        <a:lstStyle/>
        <a:p>
          <a:r>
            <a:rPr lang="en-US" sz="1800" dirty="0"/>
            <a:t>Behavior change communication – more required </a:t>
          </a:r>
          <a:endParaRPr lang="nb-NO" sz="1800" dirty="0"/>
        </a:p>
      </dgm:t>
    </dgm:pt>
    <dgm:pt modelId="{45042F50-3C4C-4C52-8A74-082AFE8676CF}" type="parTrans" cxnId="{FF8EA5EA-9BE7-4B8F-B0F5-D3B83D2958A0}">
      <dgm:prSet/>
      <dgm:spPr/>
      <dgm:t>
        <a:bodyPr/>
        <a:lstStyle/>
        <a:p>
          <a:endParaRPr lang="nb-NO" sz="2400"/>
        </a:p>
      </dgm:t>
    </dgm:pt>
    <dgm:pt modelId="{311A4642-1AB9-43C7-94A8-23EF712B1582}" type="sibTrans" cxnId="{FF8EA5EA-9BE7-4B8F-B0F5-D3B83D2958A0}">
      <dgm:prSet/>
      <dgm:spPr/>
      <dgm:t>
        <a:bodyPr/>
        <a:lstStyle/>
        <a:p>
          <a:endParaRPr lang="nb-NO" sz="2400"/>
        </a:p>
      </dgm:t>
    </dgm:pt>
    <dgm:pt modelId="{83B4BE5A-6FE0-45B3-8064-1BE5BD5EC4EC}">
      <dgm:prSet phldrT="[Text]" custT="1"/>
      <dgm:spPr/>
      <dgm:t>
        <a:bodyPr/>
        <a:lstStyle/>
        <a:p>
          <a:r>
            <a:rPr lang="en-US" sz="1800" dirty="0"/>
            <a:t>Effective implementation of NCD action plan – </a:t>
          </a:r>
          <a:r>
            <a:rPr lang="en-US" sz="1800" dirty="0" err="1"/>
            <a:t>esp</a:t>
          </a:r>
          <a:r>
            <a:rPr lang="en-US" sz="1800" dirty="0"/>
            <a:t> establishing multisectoral stakeholder engagement </a:t>
          </a:r>
          <a:endParaRPr lang="nb-NO" sz="1800" dirty="0"/>
        </a:p>
      </dgm:t>
    </dgm:pt>
    <dgm:pt modelId="{03889744-D248-4269-96BC-CF1F4AC46F2A}" type="parTrans" cxnId="{6A71098F-A5EB-4CD6-8ADE-B16BD2C4BA22}">
      <dgm:prSet/>
      <dgm:spPr/>
      <dgm:t>
        <a:bodyPr/>
        <a:lstStyle/>
        <a:p>
          <a:endParaRPr lang="nb-NO" sz="2400"/>
        </a:p>
      </dgm:t>
    </dgm:pt>
    <dgm:pt modelId="{944737C3-F922-40E8-A77A-5A230E56F69C}" type="sibTrans" cxnId="{6A71098F-A5EB-4CD6-8ADE-B16BD2C4BA22}">
      <dgm:prSet/>
      <dgm:spPr/>
      <dgm:t>
        <a:bodyPr/>
        <a:lstStyle/>
        <a:p>
          <a:endParaRPr lang="nb-NO" sz="2400"/>
        </a:p>
      </dgm:t>
    </dgm:pt>
    <dgm:pt modelId="{E4F47473-001A-4EA7-BC38-3F12EDC0E2A4}">
      <dgm:prSet phldrT="[Text]" custT="1"/>
      <dgm:spPr/>
      <dgm:t>
        <a:bodyPr/>
        <a:lstStyle/>
        <a:p>
          <a:r>
            <a:rPr lang="nb-NO" sz="1800" dirty="0" err="1"/>
            <a:t>Balancing</a:t>
          </a:r>
          <a:r>
            <a:rPr lang="nb-NO" sz="1800" dirty="0"/>
            <a:t> </a:t>
          </a:r>
          <a:r>
            <a:rPr lang="nb-NO" sz="1800" dirty="0" err="1"/>
            <a:t>the</a:t>
          </a:r>
          <a:r>
            <a:rPr lang="nb-NO" sz="1800" dirty="0"/>
            <a:t> trade-</a:t>
          </a:r>
          <a:r>
            <a:rPr lang="nb-NO" sz="1800" dirty="0" err="1"/>
            <a:t>off</a:t>
          </a:r>
          <a:r>
            <a:rPr lang="nb-NO" sz="1800" dirty="0"/>
            <a:t> </a:t>
          </a:r>
          <a:r>
            <a:rPr lang="nb-NO" sz="1800" dirty="0" err="1"/>
            <a:t>with</a:t>
          </a:r>
          <a:r>
            <a:rPr lang="nb-NO" sz="1800" dirty="0"/>
            <a:t> </a:t>
          </a:r>
          <a:r>
            <a:rPr lang="nb-NO" sz="1800" dirty="0" err="1"/>
            <a:t>Communicable</a:t>
          </a:r>
          <a:r>
            <a:rPr lang="nb-NO" sz="1800" dirty="0"/>
            <a:t> </a:t>
          </a:r>
          <a:r>
            <a:rPr lang="nb-NO" sz="1800" dirty="0" err="1"/>
            <a:t>diseases</a:t>
          </a:r>
          <a:r>
            <a:rPr lang="nb-NO" sz="1800" dirty="0"/>
            <a:t> &amp; RMNCAH </a:t>
          </a:r>
          <a:r>
            <a:rPr lang="nb-NO" sz="1800" dirty="0" err="1"/>
            <a:t>conditions</a:t>
          </a:r>
          <a:r>
            <a:rPr lang="nb-NO" sz="1800" dirty="0"/>
            <a:t> (</a:t>
          </a:r>
          <a:r>
            <a:rPr lang="nb-NO" sz="1800" dirty="0" err="1"/>
            <a:t>competing</a:t>
          </a:r>
          <a:r>
            <a:rPr lang="nb-NO" sz="1800" dirty="0"/>
            <a:t> </a:t>
          </a:r>
          <a:r>
            <a:rPr lang="nb-NO" sz="1800" dirty="0" err="1"/>
            <a:t>priorities</a:t>
          </a:r>
          <a:r>
            <a:rPr lang="nb-NO" sz="1800" dirty="0"/>
            <a:t>)</a:t>
          </a:r>
        </a:p>
      </dgm:t>
    </dgm:pt>
    <dgm:pt modelId="{14B14211-F54A-49EF-B801-B53BBD5FC7C0}" type="parTrans" cxnId="{1C9AC950-DA1A-4949-914B-5A6C4AB8472D}">
      <dgm:prSet/>
      <dgm:spPr/>
      <dgm:t>
        <a:bodyPr/>
        <a:lstStyle/>
        <a:p>
          <a:endParaRPr lang="nb-NO" sz="2400"/>
        </a:p>
      </dgm:t>
    </dgm:pt>
    <dgm:pt modelId="{B8E766A0-1E61-44D4-B8FA-12AC56B294F5}" type="sibTrans" cxnId="{1C9AC950-DA1A-4949-914B-5A6C4AB8472D}">
      <dgm:prSet/>
      <dgm:spPr/>
      <dgm:t>
        <a:bodyPr/>
        <a:lstStyle/>
        <a:p>
          <a:endParaRPr lang="nb-NO" sz="2400"/>
        </a:p>
      </dgm:t>
    </dgm:pt>
    <dgm:pt modelId="{AAAFF6D9-A525-4A79-AB84-07A0AB29D772}">
      <dgm:prSet custT="1"/>
      <dgm:spPr/>
      <dgm:t>
        <a:bodyPr/>
        <a:lstStyle/>
        <a:p>
          <a:r>
            <a:rPr lang="nb-NO" sz="1800" dirty="0"/>
            <a:t>Not all ‘Best Buys’ </a:t>
          </a:r>
          <a:r>
            <a:rPr lang="nb-NO" sz="1800" dirty="0" err="1"/>
            <a:t>included</a:t>
          </a:r>
          <a:r>
            <a:rPr lang="nb-NO" sz="1800" dirty="0"/>
            <a:t> in </a:t>
          </a:r>
          <a:r>
            <a:rPr lang="nb-NO" sz="1800" dirty="0" err="1"/>
            <a:t>intervention</a:t>
          </a:r>
          <a:r>
            <a:rPr lang="nb-NO" sz="1800" dirty="0"/>
            <a:t> </a:t>
          </a:r>
          <a:r>
            <a:rPr lang="nb-NO" sz="1800" dirty="0" err="1"/>
            <a:t>package</a:t>
          </a:r>
          <a:r>
            <a:rPr lang="nb-NO" sz="1800" dirty="0"/>
            <a:t>; </a:t>
          </a:r>
          <a:r>
            <a:rPr lang="nb-NO" sz="1800" dirty="0" err="1"/>
            <a:t>Consideration</a:t>
          </a:r>
          <a:r>
            <a:rPr lang="nb-NO" sz="1800" dirty="0"/>
            <a:t> </a:t>
          </a:r>
          <a:r>
            <a:rPr lang="nb-NO" sz="1800" dirty="0" err="1"/>
            <a:t>of</a:t>
          </a:r>
          <a:r>
            <a:rPr lang="nb-NO" sz="1800" dirty="0"/>
            <a:t> </a:t>
          </a:r>
          <a:r>
            <a:rPr lang="nb-NO" sz="1800" dirty="0" err="1"/>
            <a:t>other</a:t>
          </a:r>
          <a:r>
            <a:rPr lang="nb-NO" sz="1800" dirty="0"/>
            <a:t> </a:t>
          </a:r>
          <a:r>
            <a:rPr lang="nb-NO" sz="1800" dirty="0" err="1"/>
            <a:t>cost-effective</a:t>
          </a:r>
          <a:r>
            <a:rPr lang="nb-NO" sz="1800" dirty="0"/>
            <a:t> </a:t>
          </a:r>
          <a:r>
            <a:rPr lang="nb-NO" sz="1800" dirty="0" err="1"/>
            <a:t>interventions</a:t>
          </a:r>
          <a:endParaRPr lang="nb-NO" sz="1800" dirty="0"/>
        </a:p>
      </dgm:t>
    </dgm:pt>
    <dgm:pt modelId="{A1C8B402-8F81-4467-A548-8EC080D05672}" type="parTrans" cxnId="{4FEFBB05-BD35-49C2-90B0-A78E947CFA39}">
      <dgm:prSet/>
      <dgm:spPr/>
      <dgm:t>
        <a:bodyPr/>
        <a:lstStyle/>
        <a:p>
          <a:endParaRPr lang="nb-NO" sz="2400"/>
        </a:p>
      </dgm:t>
    </dgm:pt>
    <dgm:pt modelId="{803240CB-34D3-4C0F-8253-A7879AF745ED}" type="sibTrans" cxnId="{4FEFBB05-BD35-49C2-90B0-A78E947CFA39}">
      <dgm:prSet/>
      <dgm:spPr/>
      <dgm:t>
        <a:bodyPr/>
        <a:lstStyle/>
        <a:p>
          <a:endParaRPr lang="nb-NO" sz="2400"/>
        </a:p>
      </dgm:t>
    </dgm:pt>
    <dgm:pt modelId="{F6B8CD07-B819-43C5-B10A-CA7476BFEEC8}">
      <dgm:prSet custT="1"/>
      <dgm:spPr/>
      <dgm:t>
        <a:bodyPr/>
        <a:lstStyle/>
        <a:p>
          <a:r>
            <a:rPr lang="en-US" sz="1800" dirty="0"/>
            <a:t>Low general government health expenditures (GGHE) and high out of pocket expenditures (OOPE) (especially for NCDs)</a:t>
          </a:r>
          <a:endParaRPr lang="nb-NO" sz="1800" dirty="0"/>
        </a:p>
      </dgm:t>
    </dgm:pt>
    <dgm:pt modelId="{EA66B350-85F6-4996-B132-69AC33752317}" type="parTrans" cxnId="{A58DE0CC-E764-4C1F-B4F7-ABF5770CB50B}">
      <dgm:prSet/>
      <dgm:spPr/>
      <dgm:t>
        <a:bodyPr/>
        <a:lstStyle/>
        <a:p>
          <a:endParaRPr lang="nb-NO" sz="2400"/>
        </a:p>
      </dgm:t>
    </dgm:pt>
    <dgm:pt modelId="{FECB8445-16F3-470A-8BC3-6E1076467441}" type="sibTrans" cxnId="{A58DE0CC-E764-4C1F-B4F7-ABF5770CB50B}">
      <dgm:prSet/>
      <dgm:spPr/>
      <dgm:t>
        <a:bodyPr/>
        <a:lstStyle/>
        <a:p>
          <a:endParaRPr lang="nb-NO" sz="2400"/>
        </a:p>
      </dgm:t>
    </dgm:pt>
    <dgm:pt modelId="{5CB6BB3A-149E-4544-A73A-7420C3EBF90D}">
      <dgm:prSet custT="1"/>
      <dgm:spPr/>
      <dgm:t>
        <a:bodyPr/>
        <a:lstStyle/>
        <a:p>
          <a:r>
            <a:rPr lang="en-US" sz="1800" dirty="0"/>
            <a:t>Effective routine monitoring of intervention coverage; &amp; periodic evaluation</a:t>
          </a:r>
          <a:endParaRPr lang="nb-NO" sz="1800" dirty="0"/>
        </a:p>
      </dgm:t>
    </dgm:pt>
    <dgm:pt modelId="{D1880BAC-2AD6-4DA9-8566-C1B7D221929E}" type="parTrans" cxnId="{97985D87-23B9-4CC7-92A8-E021237D0277}">
      <dgm:prSet/>
      <dgm:spPr/>
      <dgm:t>
        <a:bodyPr/>
        <a:lstStyle/>
        <a:p>
          <a:endParaRPr lang="nb-NO" sz="2400"/>
        </a:p>
      </dgm:t>
    </dgm:pt>
    <dgm:pt modelId="{01405A3F-6188-474C-8891-DDD1C0F79163}" type="sibTrans" cxnId="{97985D87-23B9-4CC7-92A8-E021237D0277}">
      <dgm:prSet/>
      <dgm:spPr/>
      <dgm:t>
        <a:bodyPr/>
        <a:lstStyle/>
        <a:p>
          <a:endParaRPr lang="nb-NO" sz="2400"/>
        </a:p>
      </dgm:t>
    </dgm:pt>
    <dgm:pt modelId="{105224AB-BFBD-4B6B-8D9C-58357EEDFA0F}">
      <dgm:prSet custT="1"/>
      <dgm:spPr/>
      <dgm:t>
        <a:bodyPr/>
        <a:lstStyle/>
        <a:p>
          <a:r>
            <a:rPr lang="nb-NO" sz="1800" dirty="0" err="1"/>
            <a:t>Consideration</a:t>
          </a:r>
          <a:r>
            <a:rPr lang="nb-NO" sz="1800" dirty="0"/>
            <a:t> </a:t>
          </a:r>
          <a:r>
            <a:rPr lang="nb-NO" sz="1800" dirty="0" err="1"/>
            <a:t>of</a:t>
          </a:r>
          <a:r>
            <a:rPr lang="nb-NO" sz="1800" dirty="0"/>
            <a:t> </a:t>
          </a:r>
          <a:r>
            <a:rPr lang="nb-NO" sz="1800" dirty="0" err="1"/>
            <a:t>other</a:t>
          </a:r>
          <a:r>
            <a:rPr lang="nb-NO" sz="1800" dirty="0"/>
            <a:t> </a:t>
          </a:r>
          <a:r>
            <a:rPr lang="nb-NO" sz="1800" dirty="0" err="1"/>
            <a:t>cost-effective</a:t>
          </a:r>
          <a:r>
            <a:rPr lang="nb-NO" sz="1800" dirty="0"/>
            <a:t> </a:t>
          </a:r>
          <a:r>
            <a:rPr lang="nb-NO" sz="1800" dirty="0" err="1"/>
            <a:t>interventions</a:t>
          </a:r>
          <a:r>
            <a:rPr lang="nb-NO" sz="1800" dirty="0"/>
            <a:t> as per </a:t>
          </a:r>
          <a:r>
            <a:rPr lang="nb-NO" sz="1800" dirty="0" err="1"/>
            <a:t>feasibility</a:t>
          </a:r>
          <a:r>
            <a:rPr lang="nb-NO" sz="1800" dirty="0"/>
            <a:t> and </a:t>
          </a:r>
          <a:r>
            <a:rPr lang="nb-NO" sz="1800" dirty="0" err="1"/>
            <a:t>context</a:t>
          </a:r>
          <a:endParaRPr lang="en-US" sz="1800" dirty="0"/>
        </a:p>
      </dgm:t>
    </dgm:pt>
    <dgm:pt modelId="{2039B878-457C-4FB8-9FCB-A751CCF2A076}" type="parTrans" cxnId="{5974CDFA-FF14-45F4-AD50-2007DC476227}">
      <dgm:prSet/>
      <dgm:spPr/>
      <dgm:t>
        <a:bodyPr/>
        <a:lstStyle/>
        <a:p>
          <a:endParaRPr lang="nb-NO" sz="2400"/>
        </a:p>
      </dgm:t>
    </dgm:pt>
    <dgm:pt modelId="{94EAC52A-2814-4AD3-A135-79DE86F5E216}" type="sibTrans" cxnId="{5974CDFA-FF14-45F4-AD50-2007DC476227}">
      <dgm:prSet/>
      <dgm:spPr/>
      <dgm:t>
        <a:bodyPr/>
        <a:lstStyle/>
        <a:p>
          <a:endParaRPr lang="nb-NO" sz="2400"/>
        </a:p>
      </dgm:t>
    </dgm:pt>
    <dgm:pt modelId="{461F67B0-5ABA-45C9-87D9-098F3EF763FB}">
      <dgm:prSet/>
      <dgm:spPr/>
      <dgm:t>
        <a:bodyPr/>
        <a:lstStyle/>
        <a:p>
          <a:endParaRPr lang="en-US" sz="2400"/>
        </a:p>
      </dgm:t>
    </dgm:pt>
    <dgm:pt modelId="{2BBBB2D8-43C9-42DD-BEBE-FD559A413D67}" type="parTrans" cxnId="{2D2BD265-4019-40A4-BD25-D6FCB638A6BD}">
      <dgm:prSet/>
      <dgm:spPr/>
      <dgm:t>
        <a:bodyPr/>
        <a:lstStyle/>
        <a:p>
          <a:endParaRPr lang="nb-NO" sz="2400"/>
        </a:p>
      </dgm:t>
    </dgm:pt>
    <dgm:pt modelId="{04CA22F8-BFE8-4A3E-968D-75547020DF06}" type="sibTrans" cxnId="{2D2BD265-4019-40A4-BD25-D6FCB638A6BD}">
      <dgm:prSet/>
      <dgm:spPr/>
      <dgm:t>
        <a:bodyPr/>
        <a:lstStyle/>
        <a:p>
          <a:endParaRPr lang="nb-NO" sz="2400"/>
        </a:p>
      </dgm:t>
    </dgm:pt>
    <dgm:pt modelId="{256FD5F5-1B54-4530-8433-87EA34F84DD1}" type="pres">
      <dgm:prSet presAssocID="{35DD6FD8-57CC-4611-8BE0-8D478CC5F5FB}" presName="Name0" presStyleCnt="0">
        <dgm:presLayoutVars>
          <dgm:chMax val="7"/>
          <dgm:chPref val="7"/>
          <dgm:dir/>
        </dgm:presLayoutVars>
      </dgm:prSet>
      <dgm:spPr/>
    </dgm:pt>
    <dgm:pt modelId="{68AED85E-25EC-474F-ACD4-43A230FADFE5}" type="pres">
      <dgm:prSet presAssocID="{35DD6FD8-57CC-4611-8BE0-8D478CC5F5FB}" presName="Name1" presStyleCnt="0"/>
      <dgm:spPr/>
    </dgm:pt>
    <dgm:pt modelId="{F3945E5B-1B43-42FE-8A5F-37CB95861E6C}" type="pres">
      <dgm:prSet presAssocID="{35DD6FD8-57CC-4611-8BE0-8D478CC5F5FB}" presName="cycle" presStyleCnt="0"/>
      <dgm:spPr/>
    </dgm:pt>
    <dgm:pt modelId="{9BEC3F16-A67E-4EBF-BD22-7388B3F0B781}" type="pres">
      <dgm:prSet presAssocID="{35DD6FD8-57CC-4611-8BE0-8D478CC5F5FB}" presName="srcNode" presStyleLbl="node1" presStyleIdx="0" presStyleCnt="7"/>
      <dgm:spPr/>
    </dgm:pt>
    <dgm:pt modelId="{88B9B217-EA20-4028-A161-37ECF3A5C9A5}" type="pres">
      <dgm:prSet presAssocID="{35DD6FD8-57CC-4611-8BE0-8D478CC5F5FB}" presName="conn" presStyleLbl="parChTrans1D2" presStyleIdx="0" presStyleCnt="1"/>
      <dgm:spPr/>
    </dgm:pt>
    <dgm:pt modelId="{C562A154-D352-4AA4-A19A-23893C3D8457}" type="pres">
      <dgm:prSet presAssocID="{35DD6FD8-57CC-4611-8BE0-8D478CC5F5FB}" presName="extraNode" presStyleLbl="node1" presStyleIdx="0" presStyleCnt="7"/>
      <dgm:spPr/>
    </dgm:pt>
    <dgm:pt modelId="{BC5DBA48-9D36-40F3-AC74-8FCCA123D91D}" type="pres">
      <dgm:prSet presAssocID="{35DD6FD8-57CC-4611-8BE0-8D478CC5F5FB}" presName="dstNode" presStyleLbl="node1" presStyleIdx="0" presStyleCnt="7"/>
      <dgm:spPr/>
    </dgm:pt>
    <dgm:pt modelId="{C0B700F9-6EBA-43F9-BBE0-6D09D4C55306}" type="pres">
      <dgm:prSet presAssocID="{390F5760-9C11-460B-A0DA-E7B636BD13D5}" presName="text_1" presStyleLbl="node1" presStyleIdx="0" presStyleCnt="7">
        <dgm:presLayoutVars>
          <dgm:bulletEnabled val="1"/>
        </dgm:presLayoutVars>
      </dgm:prSet>
      <dgm:spPr/>
    </dgm:pt>
    <dgm:pt modelId="{7AA7245C-D1BA-475B-9B16-5A06833EE2ED}" type="pres">
      <dgm:prSet presAssocID="{390F5760-9C11-460B-A0DA-E7B636BD13D5}" presName="accent_1" presStyleCnt="0"/>
      <dgm:spPr/>
    </dgm:pt>
    <dgm:pt modelId="{018EFB96-706C-4A7B-8F2A-5011B65318DF}" type="pres">
      <dgm:prSet presAssocID="{390F5760-9C11-460B-A0DA-E7B636BD13D5}" presName="accentRepeatNode" presStyleLbl="solidFgAcc1" presStyleIdx="0" presStyleCnt="7"/>
      <dgm:spPr/>
    </dgm:pt>
    <dgm:pt modelId="{0E23D565-56C1-4D89-B378-B7E879B9CBB0}" type="pres">
      <dgm:prSet presAssocID="{83B4BE5A-6FE0-45B3-8064-1BE5BD5EC4EC}" presName="text_2" presStyleLbl="node1" presStyleIdx="1" presStyleCnt="7">
        <dgm:presLayoutVars>
          <dgm:bulletEnabled val="1"/>
        </dgm:presLayoutVars>
      </dgm:prSet>
      <dgm:spPr/>
    </dgm:pt>
    <dgm:pt modelId="{FC0A69C9-41E5-4BAD-87CD-202D1715B229}" type="pres">
      <dgm:prSet presAssocID="{83B4BE5A-6FE0-45B3-8064-1BE5BD5EC4EC}" presName="accent_2" presStyleCnt="0"/>
      <dgm:spPr/>
    </dgm:pt>
    <dgm:pt modelId="{1729AE76-5A4F-448E-A983-0689635C1807}" type="pres">
      <dgm:prSet presAssocID="{83B4BE5A-6FE0-45B3-8064-1BE5BD5EC4EC}" presName="accentRepeatNode" presStyleLbl="solidFgAcc1" presStyleIdx="1" presStyleCnt="7"/>
      <dgm:spPr/>
    </dgm:pt>
    <dgm:pt modelId="{38355248-A951-4264-ADBD-DAF60AA908A3}" type="pres">
      <dgm:prSet presAssocID="{E4F47473-001A-4EA7-BC38-3F12EDC0E2A4}" presName="text_3" presStyleLbl="node1" presStyleIdx="2" presStyleCnt="7">
        <dgm:presLayoutVars>
          <dgm:bulletEnabled val="1"/>
        </dgm:presLayoutVars>
      </dgm:prSet>
      <dgm:spPr/>
    </dgm:pt>
    <dgm:pt modelId="{91A22C31-64EF-4735-BD78-2505E9744380}" type="pres">
      <dgm:prSet presAssocID="{E4F47473-001A-4EA7-BC38-3F12EDC0E2A4}" presName="accent_3" presStyleCnt="0"/>
      <dgm:spPr/>
    </dgm:pt>
    <dgm:pt modelId="{058BC353-1CFE-4F96-A623-85F2D8B70C01}" type="pres">
      <dgm:prSet presAssocID="{E4F47473-001A-4EA7-BC38-3F12EDC0E2A4}" presName="accentRepeatNode" presStyleLbl="solidFgAcc1" presStyleIdx="2" presStyleCnt="7"/>
      <dgm:spPr/>
    </dgm:pt>
    <dgm:pt modelId="{AC189103-988F-48EA-B82A-311D8A73C8FE}" type="pres">
      <dgm:prSet presAssocID="{AAAFF6D9-A525-4A79-AB84-07A0AB29D772}" presName="text_4" presStyleLbl="node1" presStyleIdx="3" presStyleCnt="7">
        <dgm:presLayoutVars>
          <dgm:bulletEnabled val="1"/>
        </dgm:presLayoutVars>
      </dgm:prSet>
      <dgm:spPr/>
    </dgm:pt>
    <dgm:pt modelId="{CDDF597D-52F2-44DE-BB4A-F2D2D2CE114D}" type="pres">
      <dgm:prSet presAssocID="{AAAFF6D9-A525-4A79-AB84-07A0AB29D772}" presName="accent_4" presStyleCnt="0"/>
      <dgm:spPr/>
    </dgm:pt>
    <dgm:pt modelId="{258818AE-A922-4345-B035-B2A357461BE3}" type="pres">
      <dgm:prSet presAssocID="{AAAFF6D9-A525-4A79-AB84-07A0AB29D772}" presName="accentRepeatNode" presStyleLbl="solidFgAcc1" presStyleIdx="3" presStyleCnt="7"/>
      <dgm:spPr/>
    </dgm:pt>
    <dgm:pt modelId="{EC62B8CD-D2CF-4532-BEBB-05ACF8C8E8F9}" type="pres">
      <dgm:prSet presAssocID="{105224AB-BFBD-4B6B-8D9C-58357EEDFA0F}" presName="text_5" presStyleLbl="node1" presStyleIdx="4" presStyleCnt="7">
        <dgm:presLayoutVars>
          <dgm:bulletEnabled val="1"/>
        </dgm:presLayoutVars>
      </dgm:prSet>
      <dgm:spPr/>
    </dgm:pt>
    <dgm:pt modelId="{5E0199BE-A92A-486A-99CF-26C6C21FAA7F}" type="pres">
      <dgm:prSet presAssocID="{105224AB-BFBD-4B6B-8D9C-58357EEDFA0F}" presName="accent_5" presStyleCnt="0"/>
      <dgm:spPr/>
    </dgm:pt>
    <dgm:pt modelId="{5A733DB3-66AE-488A-98F3-DF03207BF259}" type="pres">
      <dgm:prSet presAssocID="{105224AB-BFBD-4B6B-8D9C-58357EEDFA0F}" presName="accentRepeatNode" presStyleLbl="solidFgAcc1" presStyleIdx="4" presStyleCnt="7"/>
      <dgm:spPr/>
    </dgm:pt>
    <dgm:pt modelId="{5481A01F-F2FD-48E1-BDA8-00C16E119056}" type="pres">
      <dgm:prSet presAssocID="{F6B8CD07-B819-43C5-B10A-CA7476BFEEC8}" presName="text_6" presStyleLbl="node1" presStyleIdx="5" presStyleCnt="7">
        <dgm:presLayoutVars>
          <dgm:bulletEnabled val="1"/>
        </dgm:presLayoutVars>
      </dgm:prSet>
      <dgm:spPr/>
    </dgm:pt>
    <dgm:pt modelId="{5BB0B7CE-D41C-46B3-B6C1-27D23E36E2A7}" type="pres">
      <dgm:prSet presAssocID="{F6B8CD07-B819-43C5-B10A-CA7476BFEEC8}" presName="accent_6" presStyleCnt="0"/>
      <dgm:spPr/>
    </dgm:pt>
    <dgm:pt modelId="{A5A6B0C3-E5AC-4F1C-AD9F-EC8FDD1B412D}" type="pres">
      <dgm:prSet presAssocID="{F6B8CD07-B819-43C5-B10A-CA7476BFEEC8}" presName="accentRepeatNode" presStyleLbl="solidFgAcc1" presStyleIdx="5" presStyleCnt="7"/>
      <dgm:spPr/>
    </dgm:pt>
    <dgm:pt modelId="{AFFD4B99-FE4F-435C-AE9B-BAB46AE4D138}" type="pres">
      <dgm:prSet presAssocID="{5CB6BB3A-149E-4544-A73A-7420C3EBF90D}" presName="text_7" presStyleLbl="node1" presStyleIdx="6" presStyleCnt="7">
        <dgm:presLayoutVars>
          <dgm:bulletEnabled val="1"/>
        </dgm:presLayoutVars>
      </dgm:prSet>
      <dgm:spPr/>
    </dgm:pt>
    <dgm:pt modelId="{F677CCC4-CF75-485B-B365-D8EBB2EF7E3F}" type="pres">
      <dgm:prSet presAssocID="{5CB6BB3A-149E-4544-A73A-7420C3EBF90D}" presName="accent_7" presStyleCnt="0"/>
      <dgm:spPr/>
    </dgm:pt>
    <dgm:pt modelId="{E01C37F4-ECE5-4611-A5F4-EC3B48697FAC}" type="pres">
      <dgm:prSet presAssocID="{5CB6BB3A-149E-4544-A73A-7420C3EBF90D}" presName="accentRepeatNode" presStyleLbl="solidFgAcc1" presStyleIdx="6" presStyleCnt="7"/>
      <dgm:spPr/>
    </dgm:pt>
  </dgm:ptLst>
  <dgm:cxnLst>
    <dgm:cxn modelId="{4FEFBB05-BD35-49C2-90B0-A78E947CFA39}" srcId="{35DD6FD8-57CC-4611-8BE0-8D478CC5F5FB}" destId="{AAAFF6D9-A525-4A79-AB84-07A0AB29D772}" srcOrd="3" destOrd="0" parTransId="{A1C8B402-8F81-4467-A548-8EC080D05672}" sibTransId="{803240CB-34D3-4C0F-8253-A7879AF745ED}"/>
    <dgm:cxn modelId="{6DBABF33-3EBF-4411-A901-3B7BE5125E83}" type="presOf" srcId="{AAAFF6D9-A525-4A79-AB84-07A0AB29D772}" destId="{AC189103-988F-48EA-B82A-311D8A73C8FE}" srcOrd="0" destOrd="0" presId="urn:microsoft.com/office/officeart/2008/layout/VerticalCurvedList"/>
    <dgm:cxn modelId="{2D2BD265-4019-40A4-BD25-D6FCB638A6BD}" srcId="{35DD6FD8-57CC-4611-8BE0-8D478CC5F5FB}" destId="{461F67B0-5ABA-45C9-87D9-098F3EF763FB}" srcOrd="7" destOrd="0" parTransId="{2BBBB2D8-43C9-42DD-BEBE-FD559A413D67}" sibTransId="{04CA22F8-BFE8-4A3E-968D-75547020DF06}"/>
    <dgm:cxn modelId="{B9927C6D-2BD8-4DDF-859F-D35253ABC4D4}" type="presOf" srcId="{390F5760-9C11-460B-A0DA-E7B636BD13D5}" destId="{C0B700F9-6EBA-43F9-BBE0-6D09D4C55306}" srcOrd="0" destOrd="0" presId="urn:microsoft.com/office/officeart/2008/layout/VerticalCurvedList"/>
    <dgm:cxn modelId="{A1C36D50-3213-4B2C-8EEC-B29A8A1B53A7}" type="presOf" srcId="{83B4BE5A-6FE0-45B3-8064-1BE5BD5EC4EC}" destId="{0E23D565-56C1-4D89-B378-B7E879B9CBB0}" srcOrd="0" destOrd="0" presId="urn:microsoft.com/office/officeart/2008/layout/VerticalCurvedList"/>
    <dgm:cxn modelId="{1C9AC950-DA1A-4949-914B-5A6C4AB8472D}" srcId="{35DD6FD8-57CC-4611-8BE0-8D478CC5F5FB}" destId="{E4F47473-001A-4EA7-BC38-3F12EDC0E2A4}" srcOrd="2" destOrd="0" parTransId="{14B14211-F54A-49EF-B801-B53BBD5FC7C0}" sibTransId="{B8E766A0-1E61-44D4-B8FA-12AC56B294F5}"/>
    <dgm:cxn modelId="{97985D87-23B9-4CC7-92A8-E021237D0277}" srcId="{35DD6FD8-57CC-4611-8BE0-8D478CC5F5FB}" destId="{5CB6BB3A-149E-4544-A73A-7420C3EBF90D}" srcOrd="6" destOrd="0" parTransId="{D1880BAC-2AD6-4DA9-8566-C1B7D221929E}" sibTransId="{01405A3F-6188-474C-8891-DDD1C0F79163}"/>
    <dgm:cxn modelId="{1378B289-45E5-4686-8F21-65ECFB5C2AC5}" type="presOf" srcId="{35DD6FD8-57CC-4611-8BE0-8D478CC5F5FB}" destId="{256FD5F5-1B54-4530-8433-87EA34F84DD1}" srcOrd="0" destOrd="0" presId="urn:microsoft.com/office/officeart/2008/layout/VerticalCurvedList"/>
    <dgm:cxn modelId="{6A71098F-A5EB-4CD6-8ADE-B16BD2C4BA22}" srcId="{35DD6FD8-57CC-4611-8BE0-8D478CC5F5FB}" destId="{83B4BE5A-6FE0-45B3-8064-1BE5BD5EC4EC}" srcOrd="1" destOrd="0" parTransId="{03889744-D248-4269-96BC-CF1F4AC46F2A}" sibTransId="{944737C3-F922-40E8-A77A-5A230E56F69C}"/>
    <dgm:cxn modelId="{CAC7ABB6-7E3C-459B-B3AA-FB18175A25D6}" type="presOf" srcId="{E4F47473-001A-4EA7-BC38-3F12EDC0E2A4}" destId="{38355248-A951-4264-ADBD-DAF60AA908A3}" srcOrd="0" destOrd="0" presId="urn:microsoft.com/office/officeart/2008/layout/VerticalCurvedList"/>
    <dgm:cxn modelId="{714324BD-685B-40E5-8DBB-D9F031874949}" type="presOf" srcId="{5CB6BB3A-149E-4544-A73A-7420C3EBF90D}" destId="{AFFD4B99-FE4F-435C-AE9B-BAB46AE4D138}" srcOrd="0" destOrd="0" presId="urn:microsoft.com/office/officeart/2008/layout/VerticalCurvedList"/>
    <dgm:cxn modelId="{A58DE0CC-E764-4C1F-B4F7-ABF5770CB50B}" srcId="{35DD6FD8-57CC-4611-8BE0-8D478CC5F5FB}" destId="{F6B8CD07-B819-43C5-B10A-CA7476BFEEC8}" srcOrd="5" destOrd="0" parTransId="{EA66B350-85F6-4996-B132-69AC33752317}" sibTransId="{FECB8445-16F3-470A-8BC3-6E1076467441}"/>
    <dgm:cxn modelId="{C32E93D4-A69C-4C7F-AF21-2BB20F85C74E}" type="presOf" srcId="{F6B8CD07-B819-43C5-B10A-CA7476BFEEC8}" destId="{5481A01F-F2FD-48E1-BDA8-00C16E119056}" srcOrd="0" destOrd="0" presId="urn:microsoft.com/office/officeart/2008/layout/VerticalCurvedList"/>
    <dgm:cxn modelId="{FF8EA5EA-9BE7-4B8F-B0F5-D3B83D2958A0}" srcId="{35DD6FD8-57CC-4611-8BE0-8D478CC5F5FB}" destId="{390F5760-9C11-460B-A0DA-E7B636BD13D5}" srcOrd="0" destOrd="0" parTransId="{45042F50-3C4C-4C52-8A74-082AFE8676CF}" sibTransId="{311A4642-1AB9-43C7-94A8-23EF712B1582}"/>
    <dgm:cxn modelId="{ACD17FEB-11F1-4115-B153-85DD9E7F5F09}" type="presOf" srcId="{105224AB-BFBD-4B6B-8D9C-58357EEDFA0F}" destId="{EC62B8CD-D2CF-4532-BEBB-05ACF8C8E8F9}" srcOrd="0" destOrd="0" presId="urn:microsoft.com/office/officeart/2008/layout/VerticalCurvedList"/>
    <dgm:cxn modelId="{40AAD7EC-396E-44F5-BF8A-190C162780D7}" type="presOf" srcId="{311A4642-1AB9-43C7-94A8-23EF712B1582}" destId="{88B9B217-EA20-4028-A161-37ECF3A5C9A5}" srcOrd="0" destOrd="0" presId="urn:microsoft.com/office/officeart/2008/layout/VerticalCurvedList"/>
    <dgm:cxn modelId="{5974CDFA-FF14-45F4-AD50-2007DC476227}" srcId="{35DD6FD8-57CC-4611-8BE0-8D478CC5F5FB}" destId="{105224AB-BFBD-4B6B-8D9C-58357EEDFA0F}" srcOrd="4" destOrd="0" parTransId="{2039B878-457C-4FB8-9FCB-A751CCF2A076}" sibTransId="{94EAC52A-2814-4AD3-A135-79DE86F5E216}"/>
    <dgm:cxn modelId="{A65C3555-77CE-45B9-9F2F-6E77FD11955D}" type="presParOf" srcId="{256FD5F5-1B54-4530-8433-87EA34F84DD1}" destId="{68AED85E-25EC-474F-ACD4-43A230FADFE5}" srcOrd="0" destOrd="0" presId="urn:microsoft.com/office/officeart/2008/layout/VerticalCurvedList"/>
    <dgm:cxn modelId="{B064753D-7565-4A86-AFB1-2F57986756A9}" type="presParOf" srcId="{68AED85E-25EC-474F-ACD4-43A230FADFE5}" destId="{F3945E5B-1B43-42FE-8A5F-37CB95861E6C}" srcOrd="0" destOrd="0" presId="urn:microsoft.com/office/officeart/2008/layout/VerticalCurvedList"/>
    <dgm:cxn modelId="{BA4AC978-F477-4361-BB17-0E9B99120659}" type="presParOf" srcId="{F3945E5B-1B43-42FE-8A5F-37CB95861E6C}" destId="{9BEC3F16-A67E-4EBF-BD22-7388B3F0B781}" srcOrd="0" destOrd="0" presId="urn:microsoft.com/office/officeart/2008/layout/VerticalCurvedList"/>
    <dgm:cxn modelId="{E7CF2DC4-8EAD-4D2C-91E0-46AB92838A9F}" type="presParOf" srcId="{F3945E5B-1B43-42FE-8A5F-37CB95861E6C}" destId="{88B9B217-EA20-4028-A161-37ECF3A5C9A5}" srcOrd="1" destOrd="0" presId="urn:microsoft.com/office/officeart/2008/layout/VerticalCurvedList"/>
    <dgm:cxn modelId="{6FE82320-ABFC-40E4-BE59-367DE9BFFB2F}" type="presParOf" srcId="{F3945E5B-1B43-42FE-8A5F-37CB95861E6C}" destId="{C562A154-D352-4AA4-A19A-23893C3D8457}" srcOrd="2" destOrd="0" presId="urn:microsoft.com/office/officeart/2008/layout/VerticalCurvedList"/>
    <dgm:cxn modelId="{644B8BE2-CAEB-4F46-9F98-62133DDFC084}" type="presParOf" srcId="{F3945E5B-1B43-42FE-8A5F-37CB95861E6C}" destId="{BC5DBA48-9D36-40F3-AC74-8FCCA123D91D}" srcOrd="3" destOrd="0" presId="urn:microsoft.com/office/officeart/2008/layout/VerticalCurvedList"/>
    <dgm:cxn modelId="{7C23B5B2-B2A4-4804-873E-61F730B8E62E}" type="presParOf" srcId="{68AED85E-25EC-474F-ACD4-43A230FADFE5}" destId="{C0B700F9-6EBA-43F9-BBE0-6D09D4C55306}" srcOrd="1" destOrd="0" presId="urn:microsoft.com/office/officeart/2008/layout/VerticalCurvedList"/>
    <dgm:cxn modelId="{DB46788D-FB74-4D2D-808F-4E70E8309A12}" type="presParOf" srcId="{68AED85E-25EC-474F-ACD4-43A230FADFE5}" destId="{7AA7245C-D1BA-475B-9B16-5A06833EE2ED}" srcOrd="2" destOrd="0" presId="urn:microsoft.com/office/officeart/2008/layout/VerticalCurvedList"/>
    <dgm:cxn modelId="{17FCDE69-63EB-4020-9882-120F921B0C10}" type="presParOf" srcId="{7AA7245C-D1BA-475B-9B16-5A06833EE2ED}" destId="{018EFB96-706C-4A7B-8F2A-5011B65318DF}" srcOrd="0" destOrd="0" presId="urn:microsoft.com/office/officeart/2008/layout/VerticalCurvedList"/>
    <dgm:cxn modelId="{3D4B1412-A443-423C-B817-25400B5A68F4}" type="presParOf" srcId="{68AED85E-25EC-474F-ACD4-43A230FADFE5}" destId="{0E23D565-56C1-4D89-B378-B7E879B9CBB0}" srcOrd="3" destOrd="0" presId="urn:microsoft.com/office/officeart/2008/layout/VerticalCurvedList"/>
    <dgm:cxn modelId="{F78DD1DE-FF59-4A45-968E-3489B9A96565}" type="presParOf" srcId="{68AED85E-25EC-474F-ACD4-43A230FADFE5}" destId="{FC0A69C9-41E5-4BAD-87CD-202D1715B229}" srcOrd="4" destOrd="0" presId="urn:microsoft.com/office/officeart/2008/layout/VerticalCurvedList"/>
    <dgm:cxn modelId="{817643FD-4E5D-4C04-AB97-20D5D1CCB558}" type="presParOf" srcId="{FC0A69C9-41E5-4BAD-87CD-202D1715B229}" destId="{1729AE76-5A4F-448E-A983-0689635C1807}" srcOrd="0" destOrd="0" presId="urn:microsoft.com/office/officeart/2008/layout/VerticalCurvedList"/>
    <dgm:cxn modelId="{133F2090-4ACC-48B1-9227-6207D0A92AA0}" type="presParOf" srcId="{68AED85E-25EC-474F-ACD4-43A230FADFE5}" destId="{38355248-A951-4264-ADBD-DAF60AA908A3}" srcOrd="5" destOrd="0" presId="urn:microsoft.com/office/officeart/2008/layout/VerticalCurvedList"/>
    <dgm:cxn modelId="{E464D5DC-4F2F-4B9A-84D7-EA3C4ABEA3C9}" type="presParOf" srcId="{68AED85E-25EC-474F-ACD4-43A230FADFE5}" destId="{91A22C31-64EF-4735-BD78-2505E9744380}" srcOrd="6" destOrd="0" presId="urn:microsoft.com/office/officeart/2008/layout/VerticalCurvedList"/>
    <dgm:cxn modelId="{8029DB84-959B-44B1-B1DC-158128C2B799}" type="presParOf" srcId="{91A22C31-64EF-4735-BD78-2505E9744380}" destId="{058BC353-1CFE-4F96-A623-85F2D8B70C01}" srcOrd="0" destOrd="0" presId="urn:microsoft.com/office/officeart/2008/layout/VerticalCurvedList"/>
    <dgm:cxn modelId="{D8DDCD76-18C5-4CD9-9F29-BDF6084C0843}" type="presParOf" srcId="{68AED85E-25EC-474F-ACD4-43A230FADFE5}" destId="{AC189103-988F-48EA-B82A-311D8A73C8FE}" srcOrd="7" destOrd="0" presId="urn:microsoft.com/office/officeart/2008/layout/VerticalCurvedList"/>
    <dgm:cxn modelId="{DB988D2F-C0C8-47F1-BBED-56C3F66E7C1F}" type="presParOf" srcId="{68AED85E-25EC-474F-ACD4-43A230FADFE5}" destId="{CDDF597D-52F2-44DE-BB4A-F2D2D2CE114D}" srcOrd="8" destOrd="0" presId="urn:microsoft.com/office/officeart/2008/layout/VerticalCurvedList"/>
    <dgm:cxn modelId="{9E256A60-1AF5-439B-AA46-5FA0C8C44BF3}" type="presParOf" srcId="{CDDF597D-52F2-44DE-BB4A-F2D2D2CE114D}" destId="{258818AE-A922-4345-B035-B2A357461BE3}" srcOrd="0" destOrd="0" presId="urn:microsoft.com/office/officeart/2008/layout/VerticalCurvedList"/>
    <dgm:cxn modelId="{15B86199-0735-4721-B61F-600D356CDA55}" type="presParOf" srcId="{68AED85E-25EC-474F-ACD4-43A230FADFE5}" destId="{EC62B8CD-D2CF-4532-BEBB-05ACF8C8E8F9}" srcOrd="9" destOrd="0" presId="urn:microsoft.com/office/officeart/2008/layout/VerticalCurvedList"/>
    <dgm:cxn modelId="{AAA93B11-CBBE-4B6B-A6F8-A6095094C569}" type="presParOf" srcId="{68AED85E-25EC-474F-ACD4-43A230FADFE5}" destId="{5E0199BE-A92A-486A-99CF-26C6C21FAA7F}" srcOrd="10" destOrd="0" presId="urn:microsoft.com/office/officeart/2008/layout/VerticalCurvedList"/>
    <dgm:cxn modelId="{50C32132-D49C-4184-9F2D-5E7B315F5C35}" type="presParOf" srcId="{5E0199BE-A92A-486A-99CF-26C6C21FAA7F}" destId="{5A733DB3-66AE-488A-98F3-DF03207BF259}" srcOrd="0" destOrd="0" presId="urn:microsoft.com/office/officeart/2008/layout/VerticalCurvedList"/>
    <dgm:cxn modelId="{940BED00-B8C6-4D33-9CCA-0DEFF8983D7A}" type="presParOf" srcId="{68AED85E-25EC-474F-ACD4-43A230FADFE5}" destId="{5481A01F-F2FD-48E1-BDA8-00C16E119056}" srcOrd="11" destOrd="0" presId="urn:microsoft.com/office/officeart/2008/layout/VerticalCurvedList"/>
    <dgm:cxn modelId="{E0D87A1E-1AF7-4D4C-92D3-077C4D57A7F0}" type="presParOf" srcId="{68AED85E-25EC-474F-ACD4-43A230FADFE5}" destId="{5BB0B7CE-D41C-46B3-B6C1-27D23E36E2A7}" srcOrd="12" destOrd="0" presId="urn:microsoft.com/office/officeart/2008/layout/VerticalCurvedList"/>
    <dgm:cxn modelId="{7723AED5-244F-41A3-9763-216ADCF6A070}" type="presParOf" srcId="{5BB0B7CE-D41C-46B3-B6C1-27D23E36E2A7}" destId="{A5A6B0C3-E5AC-4F1C-AD9F-EC8FDD1B412D}" srcOrd="0" destOrd="0" presId="urn:microsoft.com/office/officeart/2008/layout/VerticalCurvedList"/>
    <dgm:cxn modelId="{A960E6C1-E87A-4177-8E37-5EEEEBE99F51}" type="presParOf" srcId="{68AED85E-25EC-474F-ACD4-43A230FADFE5}" destId="{AFFD4B99-FE4F-435C-AE9B-BAB46AE4D138}" srcOrd="13" destOrd="0" presId="urn:microsoft.com/office/officeart/2008/layout/VerticalCurvedList"/>
    <dgm:cxn modelId="{993C0A3A-D882-494F-9ED9-DFCD73B7A0AE}" type="presParOf" srcId="{68AED85E-25EC-474F-ACD4-43A230FADFE5}" destId="{F677CCC4-CF75-485B-B365-D8EBB2EF7E3F}" srcOrd="14" destOrd="0" presId="urn:microsoft.com/office/officeart/2008/layout/VerticalCurvedList"/>
    <dgm:cxn modelId="{B97EB327-7FEC-4E0C-8A4E-65BBF2F62E2E}" type="presParOf" srcId="{F677CCC4-CF75-485B-B365-D8EBB2EF7E3F}" destId="{E01C37F4-ECE5-4611-A5F4-EC3B48697FAC}" srcOrd="0" destOrd="0" presId="urn:microsoft.com/office/officeart/2008/layout/VerticalCurvedList"/>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EFE135-7178-44F5-A915-BD055E952A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b-NO"/>
        </a:p>
      </dgm:t>
    </dgm:pt>
    <dgm:pt modelId="{6C94B8EE-8523-4DF0-8088-7773AF9F8A92}">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sz="2000" dirty="0"/>
            <a:t>Mental Health</a:t>
          </a:r>
          <a:endParaRPr lang="nb-NO" sz="2000" dirty="0"/>
        </a:p>
      </dgm:t>
    </dgm:pt>
    <dgm:pt modelId="{13C86F9D-93E3-46C4-8EAA-B92752452F8F}" type="parTrans" cxnId="{D0409800-A4C2-4DF2-8888-3947163CE1AB}">
      <dgm:prSet/>
      <dgm:spPr/>
      <dgm:t>
        <a:bodyPr/>
        <a:lstStyle/>
        <a:p>
          <a:endParaRPr lang="nb-NO" sz="3200"/>
        </a:p>
      </dgm:t>
    </dgm:pt>
    <dgm:pt modelId="{1C36D4D5-DBCA-435B-96F0-A0D628A59552}" type="sibTrans" cxnId="{D0409800-A4C2-4DF2-8888-3947163CE1AB}">
      <dgm:prSet/>
      <dgm:spPr/>
      <dgm:t>
        <a:bodyPr/>
        <a:lstStyle/>
        <a:p>
          <a:endParaRPr lang="nb-NO" sz="3200"/>
        </a:p>
      </dgm:t>
    </dgm:pt>
    <dgm:pt modelId="{2273F39D-2CF6-418D-A9FD-3832BF0BEAB4}">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sz="2000" dirty="0"/>
            <a:t>Injuries</a:t>
          </a:r>
          <a:endParaRPr lang="nb-NO" sz="2000" dirty="0"/>
        </a:p>
      </dgm:t>
    </dgm:pt>
    <dgm:pt modelId="{7F753565-F7EE-4D44-987C-97198E62D4BA}" type="parTrans" cxnId="{946D9582-002C-4AB9-B158-70840C632121}">
      <dgm:prSet/>
      <dgm:spPr/>
      <dgm:t>
        <a:bodyPr/>
        <a:lstStyle/>
        <a:p>
          <a:endParaRPr lang="nb-NO" sz="3200"/>
        </a:p>
      </dgm:t>
    </dgm:pt>
    <dgm:pt modelId="{3FE87DB4-52CF-457E-B12C-7E2B1F1DB284}" type="sibTrans" cxnId="{946D9582-002C-4AB9-B158-70840C632121}">
      <dgm:prSet/>
      <dgm:spPr/>
      <dgm:t>
        <a:bodyPr/>
        <a:lstStyle/>
        <a:p>
          <a:endParaRPr lang="nb-NO" sz="3200"/>
        </a:p>
      </dgm:t>
    </dgm:pt>
    <dgm:pt modelId="{6532AD26-FE2F-436C-975A-70A1538606C8}">
      <dgm:prSet custT="1"/>
      <dgm:spPr>
        <a:ln>
          <a:solidFill>
            <a:schemeClr val="accent6"/>
          </a:solidFill>
        </a:ln>
      </dgm:spPr>
      <dgm:t>
        <a:bodyPr/>
        <a:lstStyle/>
        <a:p>
          <a:r>
            <a:rPr lang="en-US" sz="2000"/>
            <a:t>Inadequate institutional setup and human resources</a:t>
          </a:r>
          <a:endParaRPr lang="nb-NO" sz="2000" dirty="0"/>
        </a:p>
      </dgm:t>
    </dgm:pt>
    <dgm:pt modelId="{54A4BC89-E380-48B4-9220-0FE408E3CB66}" type="parTrans" cxnId="{22C3F921-2915-4700-9177-CDDF95FF62C2}">
      <dgm:prSet/>
      <dgm:spPr/>
      <dgm:t>
        <a:bodyPr/>
        <a:lstStyle/>
        <a:p>
          <a:endParaRPr lang="nb-NO" sz="3200"/>
        </a:p>
      </dgm:t>
    </dgm:pt>
    <dgm:pt modelId="{777A0375-79EB-415F-8589-DC33CDA0EA97}" type="sibTrans" cxnId="{22C3F921-2915-4700-9177-CDDF95FF62C2}">
      <dgm:prSet/>
      <dgm:spPr/>
      <dgm:t>
        <a:bodyPr/>
        <a:lstStyle/>
        <a:p>
          <a:endParaRPr lang="nb-NO" sz="3200"/>
        </a:p>
      </dgm:t>
    </dgm:pt>
    <dgm:pt modelId="{6BFB5E2B-23C4-41D7-8070-3B3D81341AEA}">
      <dgm:prSet custT="1"/>
      <dgm:spPr>
        <a:ln>
          <a:solidFill>
            <a:schemeClr val="accent6"/>
          </a:solidFill>
        </a:ln>
      </dgm:spPr>
      <dgm:t>
        <a:bodyPr/>
        <a:lstStyle/>
        <a:p>
          <a:r>
            <a:rPr lang="en-US" sz="2000" dirty="0"/>
            <a:t>Inadequate infrastructure and road safety measures</a:t>
          </a:r>
          <a:endParaRPr lang="nb-NO" sz="2000" dirty="0"/>
        </a:p>
      </dgm:t>
    </dgm:pt>
    <dgm:pt modelId="{43458B1C-EEF6-4C45-8D22-5A3CDA6E7BE0}" type="parTrans" cxnId="{A78B5B29-FACB-49B7-ADFD-463D20F4AB90}">
      <dgm:prSet/>
      <dgm:spPr/>
      <dgm:t>
        <a:bodyPr/>
        <a:lstStyle/>
        <a:p>
          <a:endParaRPr lang="nb-NO" sz="3200"/>
        </a:p>
      </dgm:t>
    </dgm:pt>
    <dgm:pt modelId="{4923399A-E03B-4278-96D1-367CB4AAC9DC}" type="sibTrans" cxnId="{A78B5B29-FACB-49B7-ADFD-463D20F4AB90}">
      <dgm:prSet/>
      <dgm:spPr/>
      <dgm:t>
        <a:bodyPr/>
        <a:lstStyle/>
        <a:p>
          <a:endParaRPr lang="nb-NO" sz="3200"/>
        </a:p>
      </dgm:t>
    </dgm:pt>
    <dgm:pt modelId="{AAFC2AD6-03A6-4EF5-917B-E264BFB526FE}">
      <dgm:prSet custT="1"/>
      <dgm:spPr/>
      <dgm:t>
        <a:bodyPr/>
        <a:lstStyle/>
        <a:p>
          <a:r>
            <a:rPr lang="en-US" sz="2000" dirty="0"/>
            <a:t>Insufficient training for newly recruited health workers and lack of refresher trainings</a:t>
          </a:r>
          <a:endParaRPr lang="nb-NO" sz="2000" dirty="0"/>
        </a:p>
      </dgm:t>
    </dgm:pt>
    <dgm:pt modelId="{AC78A883-05F6-412D-B4FD-8D0F27A433CE}" type="parTrans" cxnId="{2158A985-7496-45A3-B305-9E6D2B961B2A}">
      <dgm:prSet/>
      <dgm:spPr/>
      <dgm:t>
        <a:bodyPr/>
        <a:lstStyle/>
        <a:p>
          <a:endParaRPr lang="nb-NO"/>
        </a:p>
      </dgm:t>
    </dgm:pt>
    <dgm:pt modelId="{3E442479-6DB5-47C1-A175-277B6B2FED79}" type="sibTrans" cxnId="{2158A985-7496-45A3-B305-9E6D2B961B2A}">
      <dgm:prSet/>
      <dgm:spPr/>
      <dgm:t>
        <a:bodyPr/>
        <a:lstStyle/>
        <a:p>
          <a:endParaRPr lang="nb-NO"/>
        </a:p>
      </dgm:t>
    </dgm:pt>
    <dgm:pt modelId="{B74C4E5D-4071-440A-89B0-57B78B8631A0}">
      <dgm:prSet custT="1"/>
      <dgm:spPr/>
      <dgm:t>
        <a:bodyPr/>
        <a:lstStyle/>
        <a:p>
          <a:r>
            <a:rPr lang="en-US" sz="2000" dirty="0"/>
            <a:t>Low priority for mental health program at sub-national </a:t>
          </a:r>
          <a:r>
            <a:rPr lang="nb-NO" sz="2000" dirty="0" err="1"/>
            <a:t>level</a:t>
          </a:r>
          <a:endParaRPr lang="nb-NO" sz="2000" dirty="0"/>
        </a:p>
      </dgm:t>
    </dgm:pt>
    <dgm:pt modelId="{730F6899-F683-4B9E-A573-8DB2236E0AC6}" type="parTrans" cxnId="{2F334B00-0FC6-4C79-8574-D4C1844A6AFC}">
      <dgm:prSet/>
      <dgm:spPr/>
      <dgm:t>
        <a:bodyPr/>
        <a:lstStyle/>
        <a:p>
          <a:endParaRPr lang="nb-NO"/>
        </a:p>
      </dgm:t>
    </dgm:pt>
    <dgm:pt modelId="{C65EDB87-9CC6-45D1-BC86-91937EEA6D38}" type="sibTrans" cxnId="{2F334B00-0FC6-4C79-8574-D4C1844A6AFC}">
      <dgm:prSet/>
      <dgm:spPr/>
      <dgm:t>
        <a:bodyPr/>
        <a:lstStyle/>
        <a:p>
          <a:endParaRPr lang="nb-NO"/>
        </a:p>
      </dgm:t>
    </dgm:pt>
    <dgm:pt modelId="{24E52BC3-53EF-414C-871B-FF8FA5A8D85A}">
      <dgm:prSet custT="1"/>
      <dgm:spPr/>
      <dgm:t>
        <a:bodyPr/>
        <a:lstStyle/>
        <a:p>
          <a:r>
            <a:rPr lang="en-US" sz="2000" dirty="0"/>
            <a:t>Inadequate supply of medicine and equipment</a:t>
          </a:r>
          <a:endParaRPr lang="nb-NO" sz="2000" dirty="0"/>
        </a:p>
      </dgm:t>
    </dgm:pt>
    <dgm:pt modelId="{10AF4771-8E51-4581-9159-46732CBD40B2}" type="parTrans" cxnId="{0FDE716D-C57E-4AD3-A9A0-D6BE77BA885A}">
      <dgm:prSet/>
      <dgm:spPr/>
      <dgm:t>
        <a:bodyPr/>
        <a:lstStyle/>
        <a:p>
          <a:endParaRPr lang="nb-NO"/>
        </a:p>
      </dgm:t>
    </dgm:pt>
    <dgm:pt modelId="{C918C2F2-7762-415D-B0BF-4D853B86378D}" type="sibTrans" cxnId="{0FDE716D-C57E-4AD3-A9A0-D6BE77BA885A}">
      <dgm:prSet/>
      <dgm:spPr/>
      <dgm:t>
        <a:bodyPr/>
        <a:lstStyle/>
        <a:p>
          <a:endParaRPr lang="nb-NO"/>
        </a:p>
      </dgm:t>
    </dgm:pt>
    <dgm:pt modelId="{FD6D8E70-DA0B-4107-A89E-5C3A4BB1FBF6}">
      <dgm:prSet custT="1"/>
      <dgm:spPr/>
      <dgm:t>
        <a:bodyPr/>
        <a:lstStyle/>
        <a:p>
          <a:r>
            <a:rPr lang="en-US" sz="2000" dirty="0"/>
            <a:t>Access and quality of services in rural and underserved </a:t>
          </a:r>
          <a:r>
            <a:rPr lang="nb-NO" sz="2000" dirty="0"/>
            <a:t>areas is not </a:t>
          </a:r>
          <a:r>
            <a:rPr lang="nb-NO" sz="2000" dirty="0" err="1"/>
            <a:t>regulated</a:t>
          </a:r>
          <a:endParaRPr lang="nb-NO" sz="2000" dirty="0"/>
        </a:p>
      </dgm:t>
    </dgm:pt>
    <dgm:pt modelId="{1B324993-89E6-448B-9981-457C372E8BDD}" type="parTrans" cxnId="{AC4ACAD0-3F2D-4A12-9A52-D26CFC0B32B3}">
      <dgm:prSet/>
      <dgm:spPr/>
      <dgm:t>
        <a:bodyPr/>
        <a:lstStyle/>
        <a:p>
          <a:endParaRPr lang="nb-NO"/>
        </a:p>
      </dgm:t>
    </dgm:pt>
    <dgm:pt modelId="{E1DBC428-645B-4135-A3F9-E2E14BF6D336}" type="sibTrans" cxnId="{AC4ACAD0-3F2D-4A12-9A52-D26CFC0B32B3}">
      <dgm:prSet/>
      <dgm:spPr/>
      <dgm:t>
        <a:bodyPr/>
        <a:lstStyle/>
        <a:p>
          <a:endParaRPr lang="nb-NO"/>
        </a:p>
      </dgm:t>
    </dgm:pt>
    <dgm:pt modelId="{F23AD3E2-D699-4044-A8AC-CCF6E30542FF}">
      <dgm:prSet custT="1"/>
      <dgm:spPr>
        <a:ln>
          <a:solidFill>
            <a:schemeClr val="accent6"/>
          </a:solidFill>
        </a:ln>
      </dgm:spPr>
      <dgm:t>
        <a:bodyPr/>
        <a:lstStyle/>
        <a:p>
          <a:r>
            <a:rPr lang="en-US" sz="2000" dirty="0"/>
            <a:t>Enforcement of traffic laws and regulations</a:t>
          </a:r>
          <a:endParaRPr lang="nb-NO" sz="2000" dirty="0"/>
        </a:p>
      </dgm:t>
    </dgm:pt>
    <dgm:pt modelId="{9C6A8E88-3595-42D5-B37E-AE67F33EE168}" type="parTrans" cxnId="{A3ED1E97-D180-4B41-85CE-880EB8C9A656}">
      <dgm:prSet/>
      <dgm:spPr/>
      <dgm:t>
        <a:bodyPr/>
        <a:lstStyle/>
        <a:p>
          <a:endParaRPr lang="nb-NO"/>
        </a:p>
      </dgm:t>
    </dgm:pt>
    <dgm:pt modelId="{B03C8E08-6502-4F3A-B115-DB68345260EB}" type="sibTrans" cxnId="{A3ED1E97-D180-4B41-85CE-880EB8C9A656}">
      <dgm:prSet/>
      <dgm:spPr/>
      <dgm:t>
        <a:bodyPr/>
        <a:lstStyle/>
        <a:p>
          <a:endParaRPr lang="nb-NO"/>
        </a:p>
      </dgm:t>
    </dgm:pt>
    <dgm:pt modelId="{8B680E73-536A-4CB0-B74D-A32E88F59C5D}">
      <dgm:prSet custT="1"/>
      <dgm:spPr>
        <a:ln>
          <a:solidFill>
            <a:schemeClr val="accent6"/>
          </a:solidFill>
        </a:ln>
      </dgm:spPr>
      <dgm:t>
        <a:bodyPr/>
        <a:lstStyle/>
        <a:p>
          <a:r>
            <a:rPr lang="en-US" sz="2000" dirty="0"/>
            <a:t>Lack of comprehensive data on RTIs, including reliable reporting mechanisms and surveillance systems  </a:t>
          </a:r>
          <a:endParaRPr lang="nb-NO" sz="2000" dirty="0"/>
        </a:p>
      </dgm:t>
    </dgm:pt>
    <dgm:pt modelId="{FE5DE360-7B84-413A-B8D7-5E332D29AF37}" type="parTrans" cxnId="{7857FCF4-CD71-41C2-8F10-9314B997D1E6}">
      <dgm:prSet/>
      <dgm:spPr/>
      <dgm:t>
        <a:bodyPr/>
        <a:lstStyle/>
        <a:p>
          <a:endParaRPr lang="nb-NO"/>
        </a:p>
      </dgm:t>
    </dgm:pt>
    <dgm:pt modelId="{93818ADF-CBC7-4B2E-83D9-61E0D1FE57BB}" type="sibTrans" cxnId="{7857FCF4-CD71-41C2-8F10-9314B997D1E6}">
      <dgm:prSet/>
      <dgm:spPr/>
      <dgm:t>
        <a:bodyPr/>
        <a:lstStyle/>
        <a:p>
          <a:endParaRPr lang="nb-NO"/>
        </a:p>
      </dgm:t>
    </dgm:pt>
    <dgm:pt modelId="{9804579C-8BC0-4E75-8521-34307109A17A}" type="pres">
      <dgm:prSet presAssocID="{18EFE135-7178-44F5-A915-BD055E952A1E}" presName="linear" presStyleCnt="0">
        <dgm:presLayoutVars>
          <dgm:dir/>
          <dgm:animLvl val="lvl"/>
          <dgm:resizeHandles val="exact"/>
        </dgm:presLayoutVars>
      </dgm:prSet>
      <dgm:spPr/>
    </dgm:pt>
    <dgm:pt modelId="{57B2AF35-BF17-4E81-9F6D-966217D92B95}" type="pres">
      <dgm:prSet presAssocID="{6C94B8EE-8523-4DF0-8088-7773AF9F8A92}" presName="parentLin" presStyleCnt="0"/>
      <dgm:spPr/>
    </dgm:pt>
    <dgm:pt modelId="{4A458443-8931-4994-9774-14F108B79223}" type="pres">
      <dgm:prSet presAssocID="{6C94B8EE-8523-4DF0-8088-7773AF9F8A92}" presName="parentLeftMargin" presStyleLbl="node1" presStyleIdx="0" presStyleCnt="2"/>
      <dgm:spPr/>
    </dgm:pt>
    <dgm:pt modelId="{FF9274F3-1042-4B9D-A53C-DF0799B44678}" type="pres">
      <dgm:prSet presAssocID="{6C94B8EE-8523-4DF0-8088-7773AF9F8A92}" presName="parentText" presStyleLbl="node1" presStyleIdx="0" presStyleCnt="2">
        <dgm:presLayoutVars>
          <dgm:chMax val="0"/>
          <dgm:bulletEnabled val="1"/>
        </dgm:presLayoutVars>
      </dgm:prSet>
      <dgm:spPr/>
    </dgm:pt>
    <dgm:pt modelId="{331EEE2E-4E3B-4744-9BB6-CC3EF00CD7CA}" type="pres">
      <dgm:prSet presAssocID="{6C94B8EE-8523-4DF0-8088-7773AF9F8A92}" presName="negativeSpace" presStyleCnt="0"/>
      <dgm:spPr/>
    </dgm:pt>
    <dgm:pt modelId="{B6214AB4-8AD0-4991-B1E9-A988DEEC5E8B}" type="pres">
      <dgm:prSet presAssocID="{6C94B8EE-8523-4DF0-8088-7773AF9F8A92}" presName="childText" presStyleLbl="conFgAcc1" presStyleIdx="0" presStyleCnt="2">
        <dgm:presLayoutVars>
          <dgm:bulletEnabled val="1"/>
        </dgm:presLayoutVars>
      </dgm:prSet>
      <dgm:spPr/>
    </dgm:pt>
    <dgm:pt modelId="{545781D7-46E8-4420-9A34-B56B56D8EFCA}" type="pres">
      <dgm:prSet presAssocID="{1C36D4D5-DBCA-435B-96F0-A0D628A59552}" presName="spaceBetweenRectangles" presStyleCnt="0"/>
      <dgm:spPr/>
    </dgm:pt>
    <dgm:pt modelId="{449E38B3-7999-4A9F-952C-15EA57590983}" type="pres">
      <dgm:prSet presAssocID="{2273F39D-2CF6-418D-A9FD-3832BF0BEAB4}" presName="parentLin" presStyleCnt="0"/>
      <dgm:spPr/>
    </dgm:pt>
    <dgm:pt modelId="{1E2E900C-4750-489D-B6E3-FB0FB996546E}" type="pres">
      <dgm:prSet presAssocID="{2273F39D-2CF6-418D-A9FD-3832BF0BEAB4}" presName="parentLeftMargin" presStyleLbl="node1" presStyleIdx="0" presStyleCnt="2"/>
      <dgm:spPr/>
    </dgm:pt>
    <dgm:pt modelId="{D62E2F17-8B38-4FD8-AEB5-33FAC9DC5E91}" type="pres">
      <dgm:prSet presAssocID="{2273F39D-2CF6-418D-A9FD-3832BF0BEAB4}" presName="parentText" presStyleLbl="node1" presStyleIdx="1" presStyleCnt="2">
        <dgm:presLayoutVars>
          <dgm:chMax val="0"/>
          <dgm:bulletEnabled val="1"/>
        </dgm:presLayoutVars>
      </dgm:prSet>
      <dgm:spPr/>
    </dgm:pt>
    <dgm:pt modelId="{C1E01268-B2F2-43CA-8257-CF4EB843617F}" type="pres">
      <dgm:prSet presAssocID="{2273F39D-2CF6-418D-A9FD-3832BF0BEAB4}" presName="negativeSpace" presStyleCnt="0"/>
      <dgm:spPr/>
    </dgm:pt>
    <dgm:pt modelId="{46F52F58-2F65-40D4-9D03-716B3FC72588}" type="pres">
      <dgm:prSet presAssocID="{2273F39D-2CF6-418D-A9FD-3832BF0BEAB4}" presName="childText" presStyleLbl="conFgAcc1" presStyleIdx="1" presStyleCnt="2">
        <dgm:presLayoutVars>
          <dgm:bulletEnabled val="1"/>
        </dgm:presLayoutVars>
      </dgm:prSet>
      <dgm:spPr/>
    </dgm:pt>
  </dgm:ptLst>
  <dgm:cxnLst>
    <dgm:cxn modelId="{2F334B00-0FC6-4C79-8574-D4C1844A6AFC}" srcId="{6C94B8EE-8523-4DF0-8088-7773AF9F8A92}" destId="{B74C4E5D-4071-440A-89B0-57B78B8631A0}" srcOrd="2" destOrd="0" parTransId="{730F6899-F683-4B9E-A573-8DB2236E0AC6}" sibTransId="{C65EDB87-9CC6-45D1-BC86-91937EEA6D38}"/>
    <dgm:cxn modelId="{D0409800-A4C2-4DF2-8888-3947163CE1AB}" srcId="{18EFE135-7178-44F5-A915-BD055E952A1E}" destId="{6C94B8EE-8523-4DF0-8088-7773AF9F8A92}" srcOrd="0" destOrd="0" parTransId="{13C86F9D-93E3-46C4-8EAA-B92752452F8F}" sibTransId="{1C36D4D5-DBCA-435B-96F0-A0D628A59552}"/>
    <dgm:cxn modelId="{D9528A03-B63E-48EF-967E-AD8D2ED7A6F2}" type="presOf" srcId="{6532AD26-FE2F-436C-975A-70A1538606C8}" destId="{B6214AB4-8AD0-4991-B1E9-A988DEEC5E8B}" srcOrd="0" destOrd="0" presId="urn:microsoft.com/office/officeart/2005/8/layout/list1"/>
    <dgm:cxn modelId="{651A740D-7B0E-4BE7-9A13-67A0E8AC525D}" type="presOf" srcId="{B74C4E5D-4071-440A-89B0-57B78B8631A0}" destId="{B6214AB4-8AD0-4991-B1E9-A988DEEC5E8B}" srcOrd="0" destOrd="2" presId="urn:microsoft.com/office/officeart/2005/8/layout/list1"/>
    <dgm:cxn modelId="{22C3F921-2915-4700-9177-CDDF95FF62C2}" srcId="{6C94B8EE-8523-4DF0-8088-7773AF9F8A92}" destId="{6532AD26-FE2F-436C-975A-70A1538606C8}" srcOrd="0" destOrd="0" parTransId="{54A4BC89-E380-48B4-9220-0FE408E3CB66}" sibTransId="{777A0375-79EB-415F-8589-DC33CDA0EA97}"/>
    <dgm:cxn modelId="{A78B5B29-FACB-49B7-ADFD-463D20F4AB90}" srcId="{2273F39D-2CF6-418D-A9FD-3832BF0BEAB4}" destId="{6BFB5E2B-23C4-41D7-8070-3B3D81341AEA}" srcOrd="0" destOrd="0" parTransId="{43458B1C-EEF6-4C45-8D22-5A3CDA6E7BE0}" sibTransId="{4923399A-E03B-4278-96D1-367CB4AAC9DC}"/>
    <dgm:cxn modelId="{0FDE716D-C57E-4AD3-A9A0-D6BE77BA885A}" srcId="{6C94B8EE-8523-4DF0-8088-7773AF9F8A92}" destId="{24E52BC3-53EF-414C-871B-FF8FA5A8D85A}" srcOrd="3" destOrd="0" parTransId="{10AF4771-8E51-4581-9159-46732CBD40B2}" sibTransId="{C918C2F2-7762-415D-B0BF-4D853B86378D}"/>
    <dgm:cxn modelId="{CBFE2157-5A80-4357-A235-2E00D439006C}" type="presOf" srcId="{18EFE135-7178-44F5-A915-BD055E952A1E}" destId="{9804579C-8BC0-4E75-8521-34307109A17A}" srcOrd="0" destOrd="0" presId="urn:microsoft.com/office/officeart/2005/8/layout/list1"/>
    <dgm:cxn modelId="{946D9582-002C-4AB9-B158-70840C632121}" srcId="{18EFE135-7178-44F5-A915-BD055E952A1E}" destId="{2273F39D-2CF6-418D-A9FD-3832BF0BEAB4}" srcOrd="1" destOrd="0" parTransId="{7F753565-F7EE-4D44-987C-97198E62D4BA}" sibTransId="{3FE87DB4-52CF-457E-B12C-7E2B1F1DB284}"/>
    <dgm:cxn modelId="{3CDAC083-DF8A-49C8-8E90-2B6708FC25D0}" type="presOf" srcId="{2273F39D-2CF6-418D-A9FD-3832BF0BEAB4}" destId="{D62E2F17-8B38-4FD8-AEB5-33FAC9DC5E91}" srcOrd="1" destOrd="0" presId="urn:microsoft.com/office/officeart/2005/8/layout/list1"/>
    <dgm:cxn modelId="{2158A985-7496-45A3-B305-9E6D2B961B2A}" srcId="{6C94B8EE-8523-4DF0-8088-7773AF9F8A92}" destId="{AAFC2AD6-03A6-4EF5-917B-E264BFB526FE}" srcOrd="1" destOrd="0" parTransId="{AC78A883-05F6-412D-B4FD-8D0F27A433CE}" sibTransId="{3E442479-6DB5-47C1-A175-277B6B2FED79}"/>
    <dgm:cxn modelId="{36FCD686-9148-4874-8C52-D2EDAFB66514}" type="presOf" srcId="{6C94B8EE-8523-4DF0-8088-7773AF9F8A92}" destId="{4A458443-8931-4994-9774-14F108B79223}" srcOrd="0" destOrd="0" presId="urn:microsoft.com/office/officeart/2005/8/layout/list1"/>
    <dgm:cxn modelId="{8546C190-31B5-4266-8F1C-5080EB3D166D}" type="presOf" srcId="{FD6D8E70-DA0B-4107-A89E-5C3A4BB1FBF6}" destId="{B6214AB4-8AD0-4991-B1E9-A988DEEC5E8B}" srcOrd="0" destOrd="4" presId="urn:microsoft.com/office/officeart/2005/8/layout/list1"/>
    <dgm:cxn modelId="{A3ED1E97-D180-4B41-85CE-880EB8C9A656}" srcId="{2273F39D-2CF6-418D-A9FD-3832BF0BEAB4}" destId="{F23AD3E2-D699-4044-A8AC-CCF6E30542FF}" srcOrd="1" destOrd="0" parTransId="{9C6A8E88-3595-42D5-B37E-AE67F33EE168}" sibTransId="{B03C8E08-6502-4F3A-B115-DB68345260EB}"/>
    <dgm:cxn modelId="{1A7124BC-7427-409F-8427-A254D9FE1910}" type="presOf" srcId="{24E52BC3-53EF-414C-871B-FF8FA5A8D85A}" destId="{B6214AB4-8AD0-4991-B1E9-A988DEEC5E8B}" srcOrd="0" destOrd="3" presId="urn:microsoft.com/office/officeart/2005/8/layout/list1"/>
    <dgm:cxn modelId="{FD3BD8CA-269F-4728-972D-0676D36FE94D}" type="presOf" srcId="{F23AD3E2-D699-4044-A8AC-CCF6E30542FF}" destId="{46F52F58-2F65-40D4-9D03-716B3FC72588}" srcOrd="0" destOrd="1" presId="urn:microsoft.com/office/officeart/2005/8/layout/list1"/>
    <dgm:cxn modelId="{AC4ACAD0-3F2D-4A12-9A52-D26CFC0B32B3}" srcId="{6C94B8EE-8523-4DF0-8088-7773AF9F8A92}" destId="{FD6D8E70-DA0B-4107-A89E-5C3A4BB1FBF6}" srcOrd="4" destOrd="0" parTransId="{1B324993-89E6-448B-9981-457C372E8BDD}" sibTransId="{E1DBC428-645B-4135-A3F9-E2E14BF6D336}"/>
    <dgm:cxn modelId="{B8D566DA-F8BD-4DA4-A22E-D137A96BF3A1}" type="presOf" srcId="{AAFC2AD6-03A6-4EF5-917B-E264BFB526FE}" destId="{B6214AB4-8AD0-4991-B1E9-A988DEEC5E8B}" srcOrd="0" destOrd="1" presId="urn:microsoft.com/office/officeart/2005/8/layout/list1"/>
    <dgm:cxn modelId="{DC7C1DEC-06BA-4019-B4BC-421E49CE8098}" type="presOf" srcId="{8B680E73-536A-4CB0-B74D-A32E88F59C5D}" destId="{46F52F58-2F65-40D4-9D03-716B3FC72588}" srcOrd="0" destOrd="2" presId="urn:microsoft.com/office/officeart/2005/8/layout/list1"/>
    <dgm:cxn modelId="{732FDCF4-1F3D-40E9-932B-1DD0B9C09B59}" type="presOf" srcId="{6C94B8EE-8523-4DF0-8088-7773AF9F8A92}" destId="{FF9274F3-1042-4B9D-A53C-DF0799B44678}" srcOrd="1" destOrd="0" presId="urn:microsoft.com/office/officeart/2005/8/layout/list1"/>
    <dgm:cxn modelId="{7857FCF4-CD71-41C2-8F10-9314B997D1E6}" srcId="{2273F39D-2CF6-418D-A9FD-3832BF0BEAB4}" destId="{8B680E73-536A-4CB0-B74D-A32E88F59C5D}" srcOrd="2" destOrd="0" parTransId="{FE5DE360-7B84-413A-B8D7-5E332D29AF37}" sibTransId="{93818ADF-CBC7-4B2E-83D9-61E0D1FE57BB}"/>
    <dgm:cxn modelId="{308819F7-F4C2-4544-B5E1-C53281E0925B}" type="presOf" srcId="{6BFB5E2B-23C4-41D7-8070-3B3D81341AEA}" destId="{46F52F58-2F65-40D4-9D03-716B3FC72588}" srcOrd="0" destOrd="0" presId="urn:microsoft.com/office/officeart/2005/8/layout/list1"/>
    <dgm:cxn modelId="{FDC77AFD-BAA0-4454-A763-EB5CD57C6B62}" type="presOf" srcId="{2273F39D-2CF6-418D-A9FD-3832BF0BEAB4}" destId="{1E2E900C-4750-489D-B6E3-FB0FB996546E}" srcOrd="0" destOrd="0" presId="urn:microsoft.com/office/officeart/2005/8/layout/list1"/>
    <dgm:cxn modelId="{A2012858-7CA1-452C-A85E-A8228532862F}" type="presParOf" srcId="{9804579C-8BC0-4E75-8521-34307109A17A}" destId="{57B2AF35-BF17-4E81-9F6D-966217D92B95}" srcOrd="0" destOrd="0" presId="urn:microsoft.com/office/officeart/2005/8/layout/list1"/>
    <dgm:cxn modelId="{00554C7C-B5CB-4DB9-874F-92F5A2F6AB5A}" type="presParOf" srcId="{57B2AF35-BF17-4E81-9F6D-966217D92B95}" destId="{4A458443-8931-4994-9774-14F108B79223}" srcOrd="0" destOrd="0" presId="urn:microsoft.com/office/officeart/2005/8/layout/list1"/>
    <dgm:cxn modelId="{8A1D4203-6E16-4F35-9FBD-C96814E36AA5}" type="presParOf" srcId="{57B2AF35-BF17-4E81-9F6D-966217D92B95}" destId="{FF9274F3-1042-4B9D-A53C-DF0799B44678}" srcOrd="1" destOrd="0" presId="urn:microsoft.com/office/officeart/2005/8/layout/list1"/>
    <dgm:cxn modelId="{750AAB63-C5BC-4A07-BCDB-5E835C882229}" type="presParOf" srcId="{9804579C-8BC0-4E75-8521-34307109A17A}" destId="{331EEE2E-4E3B-4744-9BB6-CC3EF00CD7CA}" srcOrd="1" destOrd="0" presId="urn:microsoft.com/office/officeart/2005/8/layout/list1"/>
    <dgm:cxn modelId="{3E750868-A527-4F24-83D7-7635B9CEBFEA}" type="presParOf" srcId="{9804579C-8BC0-4E75-8521-34307109A17A}" destId="{B6214AB4-8AD0-4991-B1E9-A988DEEC5E8B}" srcOrd="2" destOrd="0" presId="urn:microsoft.com/office/officeart/2005/8/layout/list1"/>
    <dgm:cxn modelId="{6F25BB3F-5864-420A-8B84-3AB916C2F657}" type="presParOf" srcId="{9804579C-8BC0-4E75-8521-34307109A17A}" destId="{545781D7-46E8-4420-9A34-B56B56D8EFCA}" srcOrd="3" destOrd="0" presId="urn:microsoft.com/office/officeart/2005/8/layout/list1"/>
    <dgm:cxn modelId="{8CAEC150-33CC-48E0-A786-25D6B763AB08}" type="presParOf" srcId="{9804579C-8BC0-4E75-8521-34307109A17A}" destId="{449E38B3-7999-4A9F-952C-15EA57590983}" srcOrd="4" destOrd="0" presId="urn:microsoft.com/office/officeart/2005/8/layout/list1"/>
    <dgm:cxn modelId="{2B5B0913-BE19-4D43-8D2B-D7267D27C4F3}" type="presParOf" srcId="{449E38B3-7999-4A9F-952C-15EA57590983}" destId="{1E2E900C-4750-489D-B6E3-FB0FB996546E}" srcOrd="0" destOrd="0" presId="urn:microsoft.com/office/officeart/2005/8/layout/list1"/>
    <dgm:cxn modelId="{A2CE931D-69D2-43F1-B825-A4BFAC7E8B8A}" type="presParOf" srcId="{449E38B3-7999-4A9F-952C-15EA57590983}" destId="{D62E2F17-8B38-4FD8-AEB5-33FAC9DC5E91}" srcOrd="1" destOrd="0" presId="urn:microsoft.com/office/officeart/2005/8/layout/list1"/>
    <dgm:cxn modelId="{B0A3C13C-DEF7-412B-9535-773166260168}" type="presParOf" srcId="{9804579C-8BC0-4E75-8521-34307109A17A}" destId="{C1E01268-B2F2-43CA-8257-CF4EB843617F}" srcOrd="5" destOrd="0" presId="urn:microsoft.com/office/officeart/2005/8/layout/list1"/>
    <dgm:cxn modelId="{9EF244FE-6A2C-4606-82AF-54DA928DC8A0}" type="presParOf" srcId="{9804579C-8BC0-4E75-8521-34307109A17A}" destId="{46F52F58-2F65-40D4-9D03-716B3FC7258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8EFE135-7178-44F5-A915-BD055E952A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b-NO"/>
        </a:p>
      </dgm:t>
    </dgm:pt>
    <dgm:pt modelId="{6C94B8EE-8523-4DF0-8088-7773AF9F8A92}">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sz="2000" dirty="0"/>
            <a:t>Monitoring &amp; Evaluation</a:t>
          </a:r>
          <a:endParaRPr lang="nb-NO" sz="2000" dirty="0"/>
        </a:p>
      </dgm:t>
    </dgm:pt>
    <dgm:pt modelId="{13C86F9D-93E3-46C4-8EAA-B92752452F8F}" type="parTrans" cxnId="{D0409800-A4C2-4DF2-8888-3947163CE1AB}">
      <dgm:prSet/>
      <dgm:spPr/>
      <dgm:t>
        <a:bodyPr/>
        <a:lstStyle/>
        <a:p>
          <a:endParaRPr lang="nb-NO" sz="3200"/>
        </a:p>
      </dgm:t>
    </dgm:pt>
    <dgm:pt modelId="{1C36D4D5-DBCA-435B-96F0-A0D628A59552}" type="sibTrans" cxnId="{D0409800-A4C2-4DF2-8888-3947163CE1AB}">
      <dgm:prSet/>
      <dgm:spPr/>
      <dgm:t>
        <a:bodyPr/>
        <a:lstStyle/>
        <a:p>
          <a:endParaRPr lang="nb-NO" sz="3200"/>
        </a:p>
      </dgm:t>
    </dgm:pt>
    <dgm:pt modelId="{2273F39D-2CF6-418D-A9FD-3832BF0BEAB4}">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sz="2000" dirty="0"/>
            <a:t>Research and Financing</a:t>
          </a:r>
          <a:endParaRPr lang="nb-NO" sz="2000" dirty="0"/>
        </a:p>
      </dgm:t>
    </dgm:pt>
    <dgm:pt modelId="{7F753565-F7EE-4D44-987C-97198E62D4BA}" type="parTrans" cxnId="{946D9582-002C-4AB9-B158-70840C632121}">
      <dgm:prSet/>
      <dgm:spPr/>
      <dgm:t>
        <a:bodyPr/>
        <a:lstStyle/>
        <a:p>
          <a:endParaRPr lang="nb-NO" sz="3200"/>
        </a:p>
      </dgm:t>
    </dgm:pt>
    <dgm:pt modelId="{3FE87DB4-52CF-457E-B12C-7E2B1F1DB284}" type="sibTrans" cxnId="{946D9582-002C-4AB9-B158-70840C632121}">
      <dgm:prSet/>
      <dgm:spPr/>
      <dgm:t>
        <a:bodyPr/>
        <a:lstStyle/>
        <a:p>
          <a:endParaRPr lang="nb-NO" sz="3200"/>
        </a:p>
      </dgm:t>
    </dgm:pt>
    <dgm:pt modelId="{6532AD26-FE2F-436C-975A-70A1538606C8}">
      <dgm:prSet custT="1"/>
      <dgm:spPr>
        <a:ln>
          <a:solidFill>
            <a:schemeClr val="accent6"/>
          </a:solidFill>
        </a:ln>
      </dgm:spPr>
      <dgm:t>
        <a:bodyPr/>
        <a:lstStyle/>
        <a:p>
          <a:r>
            <a:rPr lang="en-US" sz="2000" dirty="0"/>
            <a:t>Utilize recently developed BHS monitoring framework</a:t>
          </a:r>
          <a:endParaRPr lang="nb-NO" sz="2000" dirty="0"/>
        </a:p>
      </dgm:t>
    </dgm:pt>
    <dgm:pt modelId="{54A4BC89-E380-48B4-9220-0FE408E3CB66}" type="parTrans" cxnId="{22C3F921-2915-4700-9177-CDDF95FF62C2}">
      <dgm:prSet/>
      <dgm:spPr/>
      <dgm:t>
        <a:bodyPr/>
        <a:lstStyle/>
        <a:p>
          <a:endParaRPr lang="nb-NO" sz="3200"/>
        </a:p>
      </dgm:t>
    </dgm:pt>
    <dgm:pt modelId="{777A0375-79EB-415F-8589-DC33CDA0EA97}" type="sibTrans" cxnId="{22C3F921-2915-4700-9177-CDDF95FF62C2}">
      <dgm:prSet/>
      <dgm:spPr/>
      <dgm:t>
        <a:bodyPr/>
        <a:lstStyle/>
        <a:p>
          <a:endParaRPr lang="nb-NO" sz="3200"/>
        </a:p>
      </dgm:t>
    </dgm:pt>
    <dgm:pt modelId="{6BFB5E2B-23C4-41D7-8070-3B3D81341AEA}">
      <dgm:prSet custT="1"/>
      <dgm:spPr>
        <a:ln>
          <a:solidFill>
            <a:schemeClr val="accent6"/>
          </a:solidFill>
        </a:ln>
      </dgm:spPr>
      <dgm:t>
        <a:bodyPr/>
        <a:lstStyle/>
        <a:p>
          <a:r>
            <a:rPr lang="en-US" sz="2000" dirty="0"/>
            <a:t>Expand surveillance &amp; disease registries</a:t>
          </a:r>
          <a:endParaRPr lang="nb-NO" sz="2000" dirty="0"/>
        </a:p>
      </dgm:t>
    </dgm:pt>
    <dgm:pt modelId="{43458B1C-EEF6-4C45-8D22-5A3CDA6E7BE0}" type="parTrans" cxnId="{A78B5B29-FACB-49B7-ADFD-463D20F4AB90}">
      <dgm:prSet/>
      <dgm:spPr/>
      <dgm:t>
        <a:bodyPr/>
        <a:lstStyle/>
        <a:p>
          <a:endParaRPr lang="nb-NO" sz="3200"/>
        </a:p>
      </dgm:t>
    </dgm:pt>
    <dgm:pt modelId="{4923399A-E03B-4278-96D1-367CB4AAC9DC}" type="sibTrans" cxnId="{A78B5B29-FACB-49B7-ADFD-463D20F4AB90}">
      <dgm:prSet/>
      <dgm:spPr/>
      <dgm:t>
        <a:bodyPr/>
        <a:lstStyle/>
        <a:p>
          <a:endParaRPr lang="nb-NO" sz="3200"/>
        </a:p>
      </dgm:t>
    </dgm:pt>
    <dgm:pt modelId="{0AE6CDDC-E1D1-4D58-8D2E-B2761AF979BE}">
      <dgm:prSet custT="1"/>
      <dgm:spPr>
        <a:ln>
          <a:solidFill>
            <a:schemeClr val="accent6"/>
          </a:solidFill>
        </a:ln>
      </dgm:spPr>
      <dgm:t>
        <a:bodyPr/>
        <a:lstStyle/>
        <a:p>
          <a:r>
            <a:rPr lang="en-US" sz="2000" dirty="0"/>
            <a:t>Ensure complete reporting on HMIS indicators</a:t>
          </a:r>
          <a:endParaRPr lang="nb-NO" sz="2000" dirty="0"/>
        </a:p>
      </dgm:t>
    </dgm:pt>
    <dgm:pt modelId="{7A77D50B-EF95-4010-AF91-97A6B2ED52A9}" type="parTrans" cxnId="{68981C80-C11C-47DD-A9A9-03455B2BF2A3}">
      <dgm:prSet/>
      <dgm:spPr/>
      <dgm:t>
        <a:bodyPr/>
        <a:lstStyle/>
        <a:p>
          <a:endParaRPr lang="nb-NO" sz="3200"/>
        </a:p>
      </dgm:t>
    </dgm:pt>
    <dgm:pt modelId="{56EFA775-6C41-4996-86A2-72F7095557C9}" type="sibTrans" cxnId="{68981C80-C11C-47DD-A9A9-03455B2BF2A3}">
      <dgm:prSet/>
      <dgm:spPr/>
      <dgm:t>
        <a:bodyPr/>
        <a:lstStyle/>
        <a:p>
          <a:endParaRPr lang="nb-NO" sz="3200"/>
        </a:p>
      </dgm:t>
    </dgm:pt>
    <dgm:pt modelId="{491698ED-674E-4AD6-A638-6984C9FDDA87}">
      <dgm:prSet custT="1"/>
      <dgm:spPr>
        <a:ln>
          <a:solidFill>
            <a:schemeClr val="accent6"/>
          </a:solidFill>
        </a:ln>
      </dgm:spPr>
      <dgm:t>
        <a:bodyPr/>
        <a:lstStyle/>
        <a:p>
          <a:r>
            <a:rPr lang="en-US" sz="2000" dirty="0"/>
            <a:t>Ensure effective mechanism to track coverage of special initiatives</a:t>
          </a:r>
          <a:endParaRPr lang="nb-NO" sz="2000" dirty="0"/>
        </a:p>
      </dgm:t>
    </dgm:pt>
    <dgm:pt modelId="{F570B9C2-4143-4AA1-B52B-C0585ABCB25F}" type="parTrans" cxnId="{EAF1DA77-F6FA-4B89-A5AE-FFD22DE1742B}">
      <dgm:prSet/>
      <dgm:spPr/>
      <dgm:t>
        <a:bodyPr/>
        <a:lstStyle/>
        <a:p>
          <a:endParaRPr lang="nb-NO" sz="3200"/>
        </a:p>
      </dgm:t>
    </dgm:pt>
    <dgm:pt modelId="{63E2D561-5301-4CCC-B330-4AFC5145992A}" type="sibTrans" cxnId="{EAF1DA77-F6FA-4B89-A5AE-FFD22DE1742B}">
      <dgm:prSet/>
      <dgm:spPr/>
      <dgm:t>
        <a:bodyPr/>
        <a:lstStyle/>
        <a:p>
          <a:endParaRPr lang="nb-NO" sz="3200"/>
        </a:p>
      </dgm:t>
    </dgm:pt>
    <dgm:pt modelId="{20EAB383-9E1B-4286-A40E-2F3AE7A7361E}">
      <dgm:prSet custT="1"/>
      <dgm:spPr>
        <a:ln>
          <a:solidFill>
            <a:schemeClr val="accent6"/>
          </a:solidFill>
        </a:ln>
      </dgm:spPr>
      <dgm:t>
        <a:bodyPr/>
        <a:lstStyle/>
        <a:p>
          <a:r>
            <a:rPr lang="en-US" sz="2000" dirty="0"/>
            <a:t>Review &amp; evaluate special initiatives</a:t>
          </a:r>
          <a:endParaRPr lang="nb-NO" sz="2000" dirty="0"/>
        </a:p>
      </dgm:t>
    </dgm:pt>
    <dgm:pt modelId="{17D463A0-0E95-4B0A-8283-09291109BDB4}" type="parTrans" cxnId="{C7AC882B-E53C-4708-8FDB-C81ECFDCCC5E}">
      <dgm:prSet/>
      <dgm:spPr/>
      <dgm:t>
        <a:bodyPr/>
        <a:lstStyle/>
        <a:p>
          <a:endParaRPr lang="nb-NO" sz="3200"/>
        </a:p>
      </dgm:t>
    </dgm:pt>
    <dgm:pt modelId="{5CF9D7F7-F9D8-49E6-8598-C0213375BB2E}" type="sibTrans" cxnId="{C7AC882B-E53C-4708-8FDB-C81ECFDCCC5E}">
      <dgm:prSet/>
      <dgm:spPr/>
      <dgm:t>
        <a:bodyPr/>
        <a:lstStyle/>
        <a:p>
          <a:endParaRPr lang="nb-NO" sz="3200"/>
        </a:p>
      </dgm:t>
    </dgm:pt>
    <dgm:pt modelId="{C8933A08-4F87-4428-8D2F-B6B4FC61FBC7}">
      <dgm:prSet custT="1"/>
      <dgm:spPr>
        <a:ln>
          <a:solidFill>
            <a:schemeClr val="accent6"/>
          </a:solidFill>
        </a:ln>
      </dgm:spPr>
      <dgm:t>
        <a:bodyPr/>
        <a:lstStyle/>
        <a:p>
          <a:r>
            <a:rPr lang="en-US" sz="2000" dirty="0"/>
            <a:t>Ensure adequate monitoring of outcome &amp; impact level indicators</a:t>
          </a:r>
          <a:endParaRPr lang="nb-NO" sz="2000" dirty="0"/>
        </a:p>
      </dgm:t>
    </dgm:pt>
    <dgm:pt modelId="{6D32830B-2B3C-438F-A125-E93167907E96}" type="parTrans" cxnId="{14736ABD-0FB1-46D0-9B51-38D57A5168CD}">
      <dgm:prSet/>
      <dgm:spPr/>
      <dgm:t>
        <a:bodyPr/>
        <a:lstStyle/>
        <a:p>
          <a:endParaRPr lang="nb-NO" sz="3200"/>
        </a:p>
      </dgm:t>
    </dgm:pt>
    <dgm:pt modelId="{C8F5EC04-7C3B-493D-8B28-C34F6F60B188}" type="sibTrans" cxnId="{14736ABD-0FB1-46D0-9B51-38D57A5168CD}">
      <dgm:prSet/>
      <dgm:spPr/>
      <dgm:t>
        <a:bodyPr/>
        <a:lstStyle/>
        <a:p>
          <a:endParaRPr lang="nb-NO" sz="3200"/>
        </a:p>
      </dgm:t>
    </dgm:pt>
    <dgm:pt modelId="{2512265A-DF0F-4BC5-87C9-F39DE7F9B0EA}">
      <dgm:prSet custT="1"/>
      <dgm:spPr>
        <a:ln>
          <a:solidFill>
            <a:schemeClr val="accent6"/>
          </a:solidFill>
        </a:ln>
      </dgm:spPr>
      <dgm:t>
        <a:bodyPr/>
        <a:lstStyle/>
        <a:p>
          <a:r>
            <a:rPr lang="en-US" sz="2000" dirty="0"/>
            <a:t>Effectiveness studies including economic evaluation </a:t>
          </a:r>
          <a:endParaRPr lang="nb-NO" sz="2000" dirty="0"/>
        </a:p>
      </dgm:t>
    </dgm:pt>
    <dgm:pt modelId="{4D1BEEC4-F764-4A3E-904C-1F97B70629FF}" type="parTrans" cxnId="{3F2739D9-1718-4E47-A843-0B6A37F7B520}">
      <dgm:prSet/>
      <dgm:spPr/>
      <dgm:t>
        <a:bodyPr/>
        <a:lstStyle/>
        <a:p>
          <a:endParaRPr lang="nb-NO" sz="3200"/>
        </a:p>
      </dgm:t>
    </dgm:pt>
    <dgm:pt modelId="{4557DA9A-0017-47E7-B86F-6B8B44AEAC6B}" type="sibTrans" cxnId="{3F2739D9-1718-4E47-A843-0B6A37F7B520}">
      <dgm:prSet/>
      <dgm:spPr/>
      <dgm:t>
        <a:bodyPr/>
        <a:lstStyle/>
        <a:p>
          <a:endParaRPr lang="nb-NO" sz="3200"/>
        </a:p>
      </dgm:t>
    </dgm:pt>
    <dgm:pt modelId="{D4C8C4A0-0DC1-4E5C-87F0-A63292C90A7C}">
      <dgm:prSet custT="1"/>
      <dgm:spPr>
        <a:ln>
          <a:solidFill>
            <a:schemeClr val="accent6"/>
          </a:solidFill>
        </a:ln>
      </dgm:spPr>
      <dgm:t>
        <a:bodyPr/>
        <a:lstStyle/>
        <a:p>
          <a:r>
            <a:rPr lang="en-US" sz="2000" dirty="0"/>
            <a:t>Fiscal space analysis – budget alignment as per </a:t>
          </a:r>
          <a:r>
            <a:rPr lang="en-US" sz="2000" dirty="0" err="1"/>
            <a:t>BoD</a:t>
          </a:r>
          <a:r>
            <a:rPr lang="en-US" sz="2000" dirty="0"/>
            <a:t> – priority setting – opportunities to expand fiscal space</a:t>
          </a:r>
          <a:endParaRPr lang="nb-NO" sz="2000" dirty="0"/>
        </a:p>
      </dgm:t>
    </dgm:pt>
    <dgm:pt modelId="{5EF64E8B-0DFD-4F6B-BA01-89C5CF23C717}" type="parTrans" cxnId="{937DDAD3-95AB-4F03-A137-F0999D2ED529}">
      <dgm:prSet/>
      <dgm:spPr/>
      <dgm:t>
        <a:bodyPr/>
        <a:lstStyle/>
        <a:p>
          <a:endParaRPr lang="nb-NO" sz="3200"/>
        </a:p>
      </dgm:t>
    </dgm:pt>
    <dgm:pt modelId="{DB0C1D51-A12A-4F21-ACDB-D4CB7EF4BDA5}" type="sibTrans" cxnId="{937DDAD3-95AB-4F03-A137-F0999D2ED529}">
      <dgm:prSet/>
      <dgm:spPr/>
      <dgm:t>
        <a:bodyPr/>
        <a:lstStyle/>
        <a:p>
          <a:endParaRPr lang="nb-NO" sz="3200"/>
        </a:p>
      </dgm:t>
    </dgm:pt>
    <dgm:pt modelId="{52266442-6257-435F-AF81-34ADFDB623EF}">
      <dgm:prSet custT="1"/>
      <dgm:spPr>
        <a:ln>
          <a:solidFill>
            <a:schemeClr val="accent6"/>
          </a:solidFill>
        </a:ln>
      </dgm:spPr>
      <dgm:t>
        <a:bodyPr/>
        <a:lstStyle/>
        <a:p>
          <a:r>
            <a:rPr lang="en-US" sz="2000" dirty="0"/>
            <a:t>Operational and implementation research of interventions</a:t>
          </a:r>
          <a:endParaRPr lang="nb-NO" sz="2000" dirty="0"/>
        </a:p>
      </dgm:t>
    </dgm:pt>
    <dgm:pt modelId="{34597715-97BA-4532-A0E6-F2B942311533}" type="parTrans" cxnId="{DF2D5453-C61A-42B6-94C0-570DBBA77A1E}">
      <dgm:prSet/>
      <dgm:spPr/>
      <dgm:t>
        <a:bodyPr/>
        <a:lstStyle/>
        <a:p>
          <a:endParaRPr lang="nb-NO" sz="3200"/>
        </a:p>
      </dgm:t>
    </dgm:pt>
    <dgm:pt modelId="{9B37ACAC-F1BE-4E89-8622-2A222A1656F6}" type="sibTrans" cxnId="{DF2D5453-C61A-42B6-94C0-570DBBA77A1E}">
      <dgm:prSet/>
      <dgm:spPr/>
      <dgm:t>
        <a:bodyPr/>
        <a:lstStyle/>
        <a:p>
          <a:endParaRPr lang="nb-NO" sz="3200"/>
        </a:p>
      </dgm:t>
    </dgm:pt>
    <dgm:pt modelId="{9804579C-8BC0-4E75-8521-34307109A17A}" type="pres">
      <dgm:prSet presAssocID="{18EFE135-7178-44F5-A915-BD055E952A1E}" presName="linear" presStyleCnt="0">
        <dgm:presLayoutVars>
          <dgm:dir/>
          <dgm:animLvl val="lvl"/>
          <dgm:resizeHandles val="exact"/>
        </dgm:presLayoutVars>
      </dgm:prSet>
      <dgm:spPr/>
    </dgm:pt>
    <dgm:pt modelId="{57B2AF35-BF17-4E81-9F6D-966217D92B95}" type="pres">
      <dgm:prSet presAssocID="{6C94B8EE-8523-4DF0-8088-7773AF9F8A92}" presName="parentLin" presStyleCnt="0"/>
      <dgm:spPr/>
    </dgm:pt>
    <dgm:pt modelId="{4A458443-8931-4994-9774-14F108B79223}" type="pres">
      <dgm:prSet presAssocID="{6C94B8EE-8523-4DF0-8088-7773AF9F8A92}" presName="parentLeftMargin" presStyleLbl="node1" presStyleIdx="0" presStyleCnt="2"/>
      <dgm:spPr/>
    </dgm:pt>
    <dgm:pt modelId="{FF9274F3-1042-4B9D-A53C-DF0799B44678}" type="pres">
      <dgm:prSet presAssocID="{6C94B8EE-8523-4DF0-8088-7773AF9F8A92}" presName="parentText" presStyleLbl="node1" presStyleIdx="0" presStyleCnt="2">
        <dgm:presLayoutVars>
          <dgm:chMax val="0"/>
          <dgm:bulletEnabled val="1"/>
        </dgm:presLayoutVars>
      </dgm:prSet>
      <dgm:spPr/>
    </dgm:pt>
    <dgm:pt modelId="{331EEE2E-4E3B-4744-9BB6-CC3EF00CD7CA}" type="pres">
      <dgm:prSet presAssocID="{6C94B8EE-8523-4DF0-8088-7773AF9F8A92}" presName="negativeSpace" presStyleCnt="0"/>
      <dgm:spPr/>
    </dgm:pt>
    <dgm:pt modelId="{B6214AB4-8AD0-4991-B1E9-A988DEEC5E8B}" type="pres">
      <dgm:prSet presAssocID="{6C94B8EE-8523-4DF0-8088-7773AF9F8A92}" presName="childText" presStyleLbl="conFgAcc1" presStyleIdx="0" presStyleCnt="2">
        <dgm:presLayoutVars>
          <dgm:bulletEnabled val="1"/>
        </dgm:presLayoutVars>
      </dgm:prSet>
      <dgm:spPr/>
    </dgm:pt>
    <dgm:pt modelId="{545781D7-46E8-4420-9A34-B56B56D8EFCA}" type="pres">
      <dgm:prSet presAssocID="{1C36D4D5-DBCA-435B-96F0-A0D628A59552}" presName="spaceBetweenRectangles" presStyleCnt="0"/>
      <dgm:spPr/>
    </dgm:pt>
    <dgm:pt modelId="{449E38B3-7999-4A9F-952C-15EA57590983}" type="pres">
      <dgm:prSet presAssocID="{2273F39D-2CF6-418D-A9FD-3832BF0BEAB4}" presName="parentLin" presStyleCnt="0"/>
      <dgm:spPr/>
    </dgm:pt>
    <dgm:pt modelId="{1E2E900C-4750-489D-B6E3-FB0FB996546E}" type="pres">
      <dgm:prSet presAssocID="{2273F39D-2CF6-418D-A9FD-3832BF0BEAB4}" presName="parentLeftMargin" presStyleLbl="node1" presStyleIdx="0" presStyleCnt="2"/>
      <dgm:spPr/>
    </dgm:pt>
    <dgm:pt modelId="{D62E2F17-8B38-4FD8-AEB5-33FAC9DC5E91}" type="pres">
      <dgm:prSet presAssocID="{2273F39D-2CF6-418D-A9FD-3832BF0BEAB4}" presName="parentText" presStyleLbl="node1" presStyleIdx="1" presStyleCnt="2">
        <dgm:presLayoutVars>
          <dgm:chMax val="0"/>
          <dgm:bulletEnabled val="1"/>
        </dgm:presLayoutVars>
      </dgm:prSet>
      <dgm:spPr/>
    </dgm:pt>
    <dgm:pt modelId="{C1E01268-B2F2-43CA-8257-CF4EB843617F}" type="pres">
      <dgm:prSet presAssocID="{2273F39D-2CF6-418D-A9FD-3832BF0BEAB4}" presName="negativeSpace" presStyleCnt="0"/>
      <dgm:spPr/>
    </dgm:pt>
    <dgm:pt modelId="{46F52F58-2F65-40D4-9D03-716B3FC72588}" type="pres">
      <dgm:prSet presAssocID="{2273F39D-2CF6-418D-A9FD-3832BF0BEAB4}" presName="childText" presStyleLbl="conFgAcc1" presStyleIdx="1" presStyleCnt="2">
        <dgm:presLayoutVars>
          <dgm:bulletEnabled val="1"/>
        </dgm:presLayoutVars>
      </dgm:prSet>
      <dgm:spPr/>
    </dgm:pt>
  </dgm:ptLst>
  <dgm:cxnLst>
    <dgm:cxn modelId="{D0409800-A4C2-4DF2-8888-3947163CE1AB}" srcId="{18EFE135-7178-44F5-A915-BD055E952A1E}" destId="{6C94B8EE-8523-4DF0-8088-7773AF9F8A92}" srcOrd="0" destOrd="0" parTransId="{13C86F9D-93E3-46C4-8EAA-B92752452F8F}" sibTransId="{1C36D4D5-DBCA-435B-96F0-A0D628A59552}"/>
    <dgm:cxn modelId="{D9528A03-B63E-48EF-967E-AD8D2ED7A6F2}" type="presOf" srcId="{6532AD26-FE2F-436C-975A-70A1538606C8}" destId="{B6214AB4-8AD0-4991-B1E9-A988DEEC5E8B}" srcOrd="0" destOrd="0" presId="urn:microsoft.com/office/officeart/2005/8/layout/list1"/>
    <dgm:cxn modelId="{22C3F921-2915-4700-9177-CDDF95FF62C2}" srcId="{6C94B8EE-8523-4DF0-8088-7773AF9F8A92}" destId="{6532AD26-FE2F-436C-975A-70A1538606C8}" srcOrd="0" destOrd="0" parTransId="{54A4BC89-E380-48B4-9220-0FE408E3CB66}" sibTransId="{777A0375-79EB-415F-8589-DC33CDA0EA97}"/>
    <dgm:cxn modelId="{A78B5B29-FACB-49B7-ADFD-463D20F4AB90}" srcId="{2273F39D-2CF6-418D-A9FD-3832BF0BEAB4}" destId="{6BFB5E2B-23C4-41D7-8070-3B3D81341AEA}" srcOrd="0" destOrd="0" parTransId="{43458B1C-EEF6-4C45-8D22-5A3CDA6E7BE0}" sibTransId="{4923399A-E03B-4278-96D1-367CB4AAC9DC}"/>
    <dgm:cxn modelId="{C7AC882B-E53C-4708-8FDB-C81ECFDCCC5E}" srcId="{6C94B8EE-8523-4DF0-8088-7773AF9F8A92}" destId="{20EAB383-9E1B-4286-A40E-2F3AE7A7361E}" srcOrd="3" destOrd="0" parTransId="{17D463A0-0E95-4B0A-8283-09291109BDB4}" sibTransId="{5CF9D7F7-F9D8-49E6-8598-C0213375BB2E}"/>
    <dgm:cxn modelId="{517CE333-365B-47FB-8E78-B514951CA0D9}" type="presOf" srcId="{491698ED-674E-4AD6-A638-6984C9FDDA87}" destId="{B6214AB4-8AD0-4991-B1E9-A988DEEC5E8B}" srcOrd="0" destOrd="2" presId="urn:microsoft.com/office/officeart/2005/8/layout/list1"/>
    <dgm:cxn modelId="{5F33123D-D3CD-4B3A-82F6-C2BEBCC3D903}" type="presOf" srcId="{0AE6CDDC-E1D1-4D58-8D2E-B2761AF979BE}" destId="{B6214AB4-8AD0-4991-B1E9-A988DEEC5E8B}" srcOrd="0" destOrd="1" presId="urn:microsoft.com/office/officeart/2005/8/layout/list1"/>
    <dgm:cxn modelId="{5A960B67-8CBD-4F1F-BAF7-B8799FDF0EBC}" type="presOf" srcId="{20EAB383-9E1B-4286-A40E-2F3AE7A7361E}" destId="{B6214AB4-8AD0-4991-B1E9-A988DEEC5E8B}" srcOrd="0" destOrd="3" presId="urn:microsoft.com/office/officeart/2005/8/layout/list1"/>
    <dgm:cxn modelId="{DF2D5453-C61A-42B6-94C0-570DBBA77A1E}" srcId="{2273F39D-2CF6-418D-A9FD-3832BF0BEAB4}" destId="{52266442-6257-435F-AF81-34ADFDB623EF}" srcOrd="1" destOrd="0" parTransId="{34597715-97BA-4532-A0E6-F2B942311533}" sibTransId="{9B37ACAC-F1BE-4E89-8622-2A222A1656F6}"/>
    <dgm:cxn modelId="{1724E474-998A-42C1-B975-527C47804912}" type="presOf" srcId="{C8933A08-4F87-4428-8D2F-B6B4FC61FBC7}" destId="{B6214AB4-8AD0-4991-B1E9-A988DEEC5E8B}" srcOrd="0" destOrd="4" presId="urn:microsoft.com/office/officeart/2005/8/layout/list1"/>
    <dgm:cxn modelId="{CBFE2157-5A80-4357-A235-2E00D439006C}" type="presOf" srcId="{18EFE135-7178-44F5-A915-BD055E952A1E}" destId="{9804579C-8BC0-4E75-8521-34307109A17A}" srcOrd="0" destOrd="0" presId="urn:microsoft.com/office/officeart/2005/8/layout/list1"/>
    <dgm:cxn modelId="{EAF1DA77-F6FA-4B89-A5AE-FFD22DE1742B}" srcId="{6C94B8EE-8523-4DF0-8088-7773AF9F8A92}" destId="{491698ED-674E-4AD6-A638-6984C9FDDA87}" srcOrd="2" destOrd="0" parTransId="{F570B9C2-4143-4AA1-B52B-C0585ABCB25F}" sibTransId="{63E2D561-5301-4CCC-B330-4AFC5145992A}"/>
    <dgm:cxn modelId="{34DB2B7D-AE2A-4AF1-82CC-84F1AE0C206A}" type="presOf" srcId="{2512265A-DF0F-4BC5-87C9-F39DE7F9B0EA}" destId="{46F52F58-2F65-40D4-9D03-716B3FC72588}" srcOrd="0" destOrd="2" presId="urn:microsoft.com/office/officeart/2005/8/layout/list1"/>
    <dgm:cxn modelId="{68981C80-C11C-47DD-A9A9-03455B2BF2A3}" srcId="{6C94B8EE-8523-4DF0-8088-7773AF9F8A92}" destId="{0AE6CDDC-E1D1-4D58-8D2E-B2761AF979BE}" srcOrd="1" destOrd="0" parTransId="{7A77D50B-EF95-4010-AF91-97A6B2ED52A9}" sibTransId="{56EFA775-6C41-4996-86A2-72F7095557C9}"/>
    <dgm:cxn modelId="{946D9582-002C-4AB9-B158-70840C632121}" srcId="{18EFE135-7178-44F5-A915-BD055E952A1E}" destId="{2273F39D-2CF6-418D-A9FD-3832BF0BEAB4}" srcOrd="1" destOrd="0" parTransId="{7F753565-F7EE-4D44-987C-97198E62D4BA}" sibTransId="{3FE87DB4-52CF-457E-B12C-7E2B1F1DB284}"/>
    <dgm:cxn modelId="{3CDAC083-DF8A-49C8-8E90-2B6708FC25D0}" type="presOf" srcId="{2273F39D-2CF6-418D-A9FD-3832BF0BEAB4}" destId="{D62E2F17-8B38-4FD8-AEB5-33FAC9DC5E91}" srcOrd="1" destOrd="0" presId="urn:microsoft.com/office/officeart/2005/8/layout/list1"/>
    <dgm:cxn modelId="{36FCD686-9148-4874-8C52-D2EDAFB66514}" type="presOf" srcId="{6C94B8EE-8523-4DF0-8088-7773AF9F8A92}" destId="{4A458443-8931-4994-9774-14F108B79223}" srcOrd="0" destOrd="0" presId="urn:microsoft.com/office/officeart/2005/8/layout/list1"/>
    <dgm:cxn modelId="{9BA9B1A3-2E97-4D68-BB12-355E76D2E6CD}" type="presOf" srcId="{D4C8C4A0-0DC1-4E5C-87F0-A63292C90A7C}" destId="{46F52F58-2F65-40D4-9D03-716B3FC72588}" srcOrd="0" destOrd="3" presId="urn:microsoft.com/office/officeart/2005/8/layout/list1"/>
    <dgm:cxn modelId="{14736ABD-0FB1-46D0-9B51-38D57A5168CD}" srcId="{6C94B8EE-8523-4DF0-8088-7773AF9F8A92}" destId="{C8933A08-4F87-4428-8D2F-B6B4FC61FBC7}" srcOrd="4" destOrd="0" parTransId="{6D32830B-2B3C-438F-A125-E93167907E96}" sibTransId="{C8F5EC04-7C3B-493D-8B28-C34F6F60B188}"/>
    <dgm:cxn modelId="{3C84FFC1-840E-4979-AA9C-BA8685EC677F}" type="presOf" srcId="{52266442-6257-435F-AF81-34ADFDB623EF}" destId="{46F52F58-2F65-40D4-9D03-716B3FC72588}" srcOrd="0" destOrd="1" presId="urn:microsoft.com/office/officeart/2005/8/layout/list1"/>
    <dgm:cxn modelId="{937DDAD3-95AB-4F03-A137-F0999D2ED529}" srcId="{2273F39D-2CF6-418D-A9FD-3832BF0BEAB4}" destId="{D4C8C4A0-0DC1-4E5C-87F0-A63292C90A7C}" srcOrd="3" destOrd="0" parTransId="{5EF64E8B-0DFD-4F6B-BA01-89C5CF23C717}" sibTransId="{DB0C1D51-A12A-4F21-ACDB-D4CB7EF4BDA5}"/>
    <dgm:cxn modelId="{3F2739D9-1718-4E47-A843-0B6A37F7B520}" srcId="{2273F39D-2CF6-418D-A9FD-3832BF0BEAB4}" destId="{2512265A-DF0F-4BC5-87C9-F39DE7F9B0EA}" srcOrd="2" destOrd="0" parTransId="{4D1BEEC4-F764-4A3E-904C-1F97B70629FF}" sibTransId="{4557DA9A-0017-47E7-B86F-6B8B44AEAC6B}"/>
    <dgm:cxn modelId="{732FDCF4-1F3D-40E9-932B-1DD0B9C09B59}" type="presOf" srcId="{6C94B8EE-8523-4DF0-8088-7773AF9F8A92}" destId="{FF9274F3-1042-4B9D-A53C-DF0799B44678}" srcOrd="1" destOrd="0" presId="urn:microsoft.com/office/officeart/2005/8/layout/list1"/>
    <dgm:cxn modelId="{308819F7-F4C2-4544-B5E1-C53281E0925B}" type="presOf" srcId="{6BFB5E2B-23C4-41D7-8070-3B3D81341AEA}" destId="{46F52F58-2F65-40D4-9D03-716B3FC72588}" srcOrd="0" destOrd="0" presId="urn:microsoft.com/office/officeart/2005/8/layout/list1"/>
    <dgm:cxn modelId="{FDC77AFD-BAA0-4454-A763-EB5CD57C6B62}" type="presOf" srcId="{2273F39D-2CF6-418D-A9FD-3832BF0BEAB4}" destId="{1E2E900C-4750-489D-B6E3-FB0FB996546E}" srcOrd="0" destOrd="0" presId="urn:microsoft.com/office/officeart/2005/8/layout/list1"/>
    <dgm:cxn modelId="{A2012858-7CA1-452C-A85E-A8228532862F}" type="presParOf" srcId="{9804579C-8BC0-4E75-8521-34307109A17A}" destId="{57B2AF35-BF17-4E81-9F6D-966217D92B95}" srcOrd="0" destOrd="0" presId="urn:microsoft.com/office/officeart/2005/8/layout/list1"/>
    <dgm:cxn modelId="{00554C7C-B5CB-4DB9-874F-92F5A2F6AB5A}" type="presParOf" srcId="{57B2AF35-BF17-4E81-9F6D-966217D92B95}" destId="{4A458443-8931-4994-9774-14F108B79223}" srcOrd="0" destOrd="0" presId="urn:microsoft.com/office/officeart/2005/8/layout/list1"/>
    <dgm:cxn modelId="{8A1D4203-6E16-4F35-9FBD-C96814E36AA5}" type="presParOf" srcId="{57B2AF35-BF17-4E81-9F6D-966217D92B95}" destId="{FF9274F3-1042-4B9D-A53C-DF0799B44678}" srcOrd="1" destOrd="0" presId="urn:microsoft.com/office/officeart/2005/8/layout/list1"/>
    <dgm:cxn modelId="{750AAB63-C5BC-4A07-BCDB-5E835C882229}" type="presParOf" srcId="{9804579C-8BC0-4E75-8521-34307109A17A}" destId="{331EEE2E-4E3B-4744-9BB6-CC3EF00CD7CA}" srcOrd="1" destOrd="0" presId="urn:microsoft.com/office/officeart/2005/8/layout/list1"/>
    <dgm:cxn modelId="{3E750868-A527-4F24-83D7-7635B9CEBFEA}" type="presParOf" srcId="{9804579C-8BC0-4E75-8521-34307109A17A}" destId="{B6214AB4-8AD0-4991-B1E9-A988DEEC5E8B}" srcOrd="2" destOrd="0" presId="urn:microsoft.com/office/officeart/2005/8/layout/list1"/>
    <dgm:cxn modelId="{6F25BB3F-5864-420A-8B84-3AB916C2F657}" type="presParOf" srcId="{9804579C-8BC0-4E75-8521-34307109A17A}" destId="{545781D7-46E8-4420-9A34-B56B56D8EFCA}" srcOrd="3" destOrd="0" presId="urn:microsoft.com/office/officeart/2005/8/layout/list1"/>
    <dgm:cxn modelId="{8CAEC150-33CC-48E0-A786-25D6B763AB08}" type="presParOf" srcId="{9804579C-8BC0-4E75-8521-34307109A17A}" destId="{449E38B3-7999-4A9F-952C-15EA57590983}" srcOrd="4" destOrd="0" presId="urn:microsoft.com/office/officeart/2005/8/layout/list1"/>
    <dgm:cxn modelId="{2B5B0913-BE19-4D43-8D2B-D7267D27C4F3}" type="presParOf" srcId="{449E38B3-7999-4A9F-952C-15EA57590983}" destId="{1E2E900C-4750-489D-B6E3-FB0FB996546E}" srcOrd="0" destOrd="0" presId="urn:microsoft.com/office/officeart/2005/8/layout/list1"/>
    <dgm:cxn modelId="{A2CE931D-69D2-43F1-B825-A4BFAC7E8B8A}" type="presParOf" srcId="{449E38B3-7999-4A9F-952C-15EA57590983}" destId="{D62E2F17-8B38-4FD8-AEB5-33FAC9DC5E91}" srcOrd="1" destOrd="0" presId="urn:microsoft.com/office/officeart/2005/8/layout/list1"/>
    <dgm:cxn modelId="{B0A3C13C-DEF7-412B-9535-773166260168}" type="presParOf" srcId="{9804579C-8BC0-4E75-8521-34307109A17A}" destId="{C1E01268-B2F2-43CA-8257-CF4EB843617F}" srcOrd="5" destOrd="0" presId="urn:microsoft.com/office/officeart/2005/8/layout/list1"/>
    <dgm:cxn modelId="{9EF244FE-6A2C-4606-82AF-54DA928DC8A0}" type="presParOf" srcId="{9804579C-8BC0-4E75-8521-34307109A17A}" destId="{46F52F58-2F65-40D4-9D03-716B3FC7258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AB8C4-5609-4F97-8A79-F332DA6FE7F0}"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EFD5D143-FAB0-414B-8421-330D5129AD55}">
      <dgm:prSet phldrT="[Text]" custT="1"/>
      <dgm:spPr>
        <a:solidFill>
          <a:srgbClr val="00B0F0"/>
        </a:solidFill>
      </dgm:spPr>
      <dgm:t>
        <a:bodyPr/>
        <a:lstStyle/>
        <a:p>
          <a:r>
            <a:rPr lang="en-US" sz="1200" dirty="0"/>
            <a:t>1. Advocacy, leadership, and partnership</a:t>
          </a:r>
        </a:p>
      </dgm:t>
    </dgm:pt>
    <dgm:pt modelId="{59D83009-E420-432C-8E4C-592530CC057B}" type="parTrans" cxnId="{48FBFFA0-CB97-4A31-80CB-C48561EF6E88}">
      <dgm:prSet/>
      <dgm:spPr/>
      <dgm:t>
        <a:bodyPr/>
        <a:lstStyle/>
        <a:p>
          <a:endParaRPr lang="en-US" sz="1800"/>
        </a:p>
      </dgm:t>
    </dgm:pt>
    <dgm:pt modelId="{98F43937-4C2C-4B99-8847-0A09787EB7AD}" type="sibTrans" cxnId="{48FBFFA0-CB97-4A31-80CB-C48561EF6E88}">
      <dgm:prSet/>
      <dgm:spPr/>
      <dgm:t>
        <a:bodyPr/>
        <a:lstStyle/>
        <a:p>
          <a:endParaRPr lang="en-US" sz="1800"/>
        </a:p>
      </dgm:t>
    </dgm:pt>
    <dgm:pt modelId="{78B47A3C-6729-4773-B809-2A844C89F737}">
      <dgm:prSet phldrT="[Text]" custT="1"/>
      <dgm:spPr>
        <a:solidFill>
          <a:srgbClr val="7030A0"/>
        </a:solidFill>
      </dgm:spPr>
      <dgm:t>
        <a:bodyPr/>
        <a:lstStyle/>
        <a:p>
          <a:r>
            <a:rPr lang="en-US" sz="1200" dirty="0"/>
            <a:t>4. Surveillance, M and E, research </a:t>
          </a:r>
        </a:p>
      </dgm:t>
    </dgm:pt>
    <dgm:pt modelId="{F6CC693A-9EBB-41F6-BC55-9F4897411D38}" type="parTrans" cxnId="{09D5DEED-9B6E-4B57-A8A3-33428DD7A98B}">
      <dgm:prSet/>
      <dgm:spPr/>
      <dgm:t>
        <a:bodyPr/>
        <a:lstStyle/>
        <a:p>
          <a:endParaRPr lang="en-US" sz="1800"/>
        </a:p>
      </dgm:t>
    </dgm:pt>
    <dgm:pt modelId="{F1A15340-9138-4CC2-A667-BA6FC745DC78}" type="sibTrans" cxnId="{09D5DEED-9B6E-4B57-A8A3-33428DD7A98B}">
      <dgm:prSet/>
      <dgm:spPr/>
      <dgm:t>
        <a:bodyPr/>
        <a:lstStyle/>
        <a:p>
          <a:endParaRPr lang="en-US" sz="1800"/>
        </a:p>
      </dgm:t>
    </dgm:pt>
    <dgm:pt modelId="{B7D0918C-E828-47CE-9C3D-E6FBEDFEAFA9}">
      <dgm:prSet phldrT="[Text]" custT="1"/>
      <dgm:spPr>
        <a:solidFill>
          <a:srgbClr val="FF0000"/>
        </a:solidFill>
      </dgm:spPr>
      <dgm:t>
        <a:bodyPr/>
        <a:lstStyle/>
        <a:p>
          <a:r>
            <a:rPr lang="en-US" sz="1200" dirty="0"/>
            <a:t>2. Health promotion and Risk Reduction </a:t>
          </a:r>
        </a:p>
      </dgm:t>
    </dgm:pt>
    <dgm:pt modelId="{67D9639E-B5ED-4C57-91A5-BEF46265BBF9}" type="parTrans" cxnId="{35C4F9D1-65AB-418E-8252-BCFAB4DF90E8}">
      <dgm:prSet/>
      <dgm:spPr/>
      <dgm:t>
        <a:bodyPr/>
        <a:lstStyle/>
        <a:p>
          <a:endParaRPr lang="en-US" sz="1800"/>
        </a:p>
      </dgm:t>
    </dgm:pt>
    <dgm:pt modelId="{775489CF-22EF-4E73-9A47-F159435132D9}" type="sibTrans" cxnId="{35C4F9D1-65AB-418E-8252-BCFAB4DF90E8}">
      <dgm:prSet/>
      <dgm:spPr/>
      <dgm:t>
        <a:bodyPr/>
        <a:lstStyle/>
        <a:p>
          <a:endParaRPr lang="en-US" sz="1800"/>
        </a:p>
      </dgm:t>
    </dgm:pt>
    <dgm:pt modelId="{16DE60A2-EB6B-4177-BE2F-2F193D117562}">
      <dgm:prSet phldrT="[Text]" custT="1"/>
      <dgm:spPr>
        <a:solidFill>
          <a:srgbClr val="92D050"/>
        </a:solidFill>
      </dgm:spPr>
      <dgm:t>
        <a:bodyPr/>
        <a:lstStyle/>
        <a:p>
          <a:r>
            <a:rPr lang="en-US" sz="1200" dirty="0"/>
            <a:t>3. Health system strengthening for early detection &amp; management of NCDs &amp; risk factors</a:t>
          </a:r>
        </a:p>
      </dgm:t>
    </dgm:pt>
    <dgm:pt modelId="{FE136FE4-DA77-43D0-812B-DD6AD0FBBD2B}" type="parTrans" cxnId="{9C6A4F9E-99A7-4998-B7F7-EBC704C8E50C}">
      <dgm:prSet/>
      <dgm:spPr/>
      <dgm:t>
        <a:bodyPr/>
        <a:lstStyle/>
        <a:p>
          <a:endParaRPr lang="en-US" sz="1800"/>
        </a:p>
      </dgm:t>
    </dgm:pt>
    <dgm:pt modelId="{D8C2C0F7-C04C-4D82-B6F3-568264809FA8}" type="sibTrans" cxnId="{9C6A4F9E-99A7-4998-B7F7-EBC704C8E50C}">
      <dgm:prSet/>
      <dgm:spPr/>
      <dgm:t>
        <a:bodyPr/>
        <a:lstStyle/>
        <a:p>
          <a:endParaRPr lang="en-US" sz="1800"/>
        </a:p>
      </dgm:t>
    </dgm:pt>
    <dgm:pt modelId="{858CB83B-6E66-4594-AFAD-A84825881CDC}" type="pres">
      <dgm:prSet presAssocID="{00CAB8C4-5609-4F97-8A79-F332DA6FE7F0}" presName="compositeShape" presStyleCnt="0">
        <dgm:presLayoutVars>
          <dgm:chMax val="9"/>
          <dgm:dir/>
          <dgm:resizeHandles val="exact"/>
        </dgm:presLayoutVars>
      </dgm:prSet>
      <dgm:spPr/>
    </dgm:pt>
    <dgm:pt modelId="{989E8D32-D75A-41EB-A8DE-637EF1171061}" type="pres">
      <dgm:prSet presAssocID="{00CAB8C4-5609-4F97-8A79-F332DA6FE7F0}" presName="triangle1" presStyleLbl="node1" presStyleIdx="0" presStyleCnt="4" custScaleX="130443">
        <dgm:presLayoutVars>
          <dgm:bulletEnabled val="1"/>
        </dgm:presLayoutVars>
      </dgm:prSet>
      <dgm:spPr/>
    </dgm:pt>
    <dgm:pt modelId="{A639FD24-8FC3-49D5-98E6-9CB6FCA59195}" type="pres">
      <dgm:prSet presAssocID="{00CAB8C4-5609-4F97-8A79-F332DA6FE7F0}" presName="triangle2" presStyleLbl="node1" presStyleIdx="1" presStyleCnt="4" custScaleX="124231" custLinFactNeighborX="-13822" custLinFactNeighborY="-615">
        <dgm:presLayoutVars>
          <dgm:bulletEnabled val="1"/>
        </dgm:presLayoutVars>
      </dgm:prSet>
      <dgm:spPr/>
    </dgm:pt>
    <dgm:pt modelId="{484CE5E8-930A-4C30-9D1D-64D56A13A1DB}" type="pres">
      <dgm:prSet presAssocID="{00CAB8C4-5609-4F97-8A79-F332DA6FE7F0}" presName="triangle3" presStyleLbl="node1" presStyleIdx="2" presStyleCnt="4" custScaleX="130443">
        <dgm:presLayoutVars>
          <dgm:bulletEnabled val="1"/>
        </dgm:presLayoutVars>
      </dgm:prSet>
      <dgm:spPr/>
    </dgm:pt>
    <dgm:pt modelId="{66E2B711-009D-4C1F-8086-39053A8B0585}" type="pres">
      <dgm:prSet presAssocID="{00CAB8C4-5609-4F97-8A79-F332DA6FE7F0}" presName="triangle4" presStyleLbl="node1" presStyleIdx="3" presStyleCnt="4" custScaleX="123617" custLinFactNeighborX="14607" custLinFactNeighborY="-615">
        <dgm:presLayoutVars>
          <dgm:bulletEnabled val="1"/>
        </dgm:presLayoutVars>
      </dgm:prSet>
      <dgm:spPr/>
    </dgm:pt>
  </dgm:ptLst>
  <dgm:cxnLst>
    <dgm:cxn modelId="{716D321A-60EB-4567-8FD8-B399A4DAFEF2}" type="presOf" srcId="{16DE60A2-EB6B-4177-BE2F-2F193D117562}" destId="{66E2B711-009D-4C1F-8086-39053A8B0585}" srcOrd="0" destOrd="0" presId="urn:microsoft.com/office/officeart/2005/8/layout/pyramid4"/>
    <dgm:cxn modelId="{9D9CDD38-8534-4EAB-B3D4-9C26AF391867}" type="presOf" srcId="{B7D0918C-E828-47CE-9C3D-E6FBEDFEAFA9}" destId="{484CE5E8-930A-4C30-9D1D-64D56A13A1DB}" srcOrd="0" destOrd="0" presId="urn:microsoft.com/office/officeart/2005/8/layout/pyramid4"/>
    <dgm:cxn modelId="{3000F248-7890-4A99-8DE0-3B3B5ED33AB1}" type="presOf" srcId="{EFD5D143-FAB0-414B-8421-330D5129AD55}" destId="{989E8D32-D75A-41EB-A8DE-637EF1171061}" srcOrd="0" destOrd="0" presId="urn:microsoft.com/office/officeart/2005/8/layout/pyramid4"/>
    <dgm:cxn modelId="{4A4D6953-420B-4777-807D-A368B1EDC4DF}" type="presOf" srcId="{00CAB8C4-5609-4F97-8A79-F332DA6FE7F0}" destId="{858CB83B-6E66-4594-AFAD-A84825881CDC}" srcOrd="0" destOrd="0" presId="urn:microsoft.com/office/officeart/2005/8/layout/pyramid4"/>
    <dgm:cxn modelId="{F2D51583-87D8-4A95-9A84-7ABF567349B9}" type="presOf" srcId="{78B47A3C-6729-4773-B809-2A844C89F737}" destId="{A639FD24-8FC3-49D5-98E6-9CB6FCA59195}" srcOrd="0" destOrd="0" presId="urn:microsoft.com/office/officeart/2005/8/layout/pyramid4"/>
    <dgm:cxn modelId="{9C6A4F9E-99A7-4998-B7F7-EBC704C8E50C}" srcId="{00CAB8C4-5609-4F97-8A79-F332DA6FE7F0}" destId="{16DE60A2-EB6B-4177-BE2F-2F193D117562}" srcOrd="3" destOrd="0" parTransId="{FE136FE4-DA77-43D0-812B-DD6AD0FBBD2B}" sibTransId="{D8C2C0F7-C04C-4D82-B6F3-568264809FA8}"/>
    <dgm:cxn modelId="{48FBFFA0-CB97-4A31-80CB-C48561EF6E88}" srcId="{00CAB8C4-5609-4F97-8A79-F332DA6FE7F0}" destId="{EFD5D143-FAB0-414B-8421-330D5129AD55}" srcOrd="0" destOrd="0" parTransId="{59D83009-E420-432C-8E4C-592530CC057B}" sibTransId="{98F43937-4C2C-4B99-8847-0A09787EB7AD}"/>
    <dgm:cxn modelId="{35C4F9D1-65AB-418E-8252-BCFAB4DF90E8}" srcId="{00CAB8C4-5609-4F97-8A79-F332DA6FE7F0}" destId="{B7D0918C-E828-47CE-9C3D-E6FBEDFEAFA9}" srcOrd="2" destOrd="0" parTransId="{67D9639E-B5ED-4C57-91A5-BEF46265BBF9}" sibTransId="{775489CF-22EF-4E73-9A47-F159435132D9}"/>
    <dgm:cxn modelId="{09D5DEED-9B6E-4B57-A8A3-33428DD7A98B}" srcId="{00CAB8C4-5609-4F97-8A79-F332DA6FE7F0}" destId="{78B47A3C-6729-4773-B809-2A844C89F737}" srcOrd="1" destOrd="0" parTransId="{F6CC693A-9EBB-41F6-BC55-9F4897411D38}" sibTransId="{F1A15340-9138-4CC2-A667-BA6FC745DC78}"/>
    <dgm:cxn modelId="{AD2F5EB1-7722-456D-B3BD-890C435F84B2}" type="presParOf" srcId="{858CB83B-6E66-4594-AFAD-A84825881CDC}" destId="{989E8D32-D75A-41EB-A8DE-637EF1171061}" srcOrd="0" destOrd="0" presId="urn:microsoft.com/office/officeart/2005/8/layout/pyramid4"/>
    <dgm:cxn modelId="{468A3526-8A24-48DF-BAC7-7A2F5644A238}" type="presParOf" srcId="{858CB83B-6E66-4594-AFAD-A84825881CDC}" destId="{A639FD24-8FC3-49D5-98E6-9CB6FCA59195}" srcOrd="1" destOrd="0" presId="urn:microsoft.com/office/officeart/2005/8/layout/pyramid4"/>
    <dgm:cxn modelId="{F623C2E6-8B2B-4A9E-B590-5C3163583597}" type="presParOf" srcId="{858CB83B-6E66-4594-AFAD-A84825881CDC}" destId="{484CE5E8-930A-4C30-9D1D-64D56A13A1DB}" srcOrd="2" destOrd="0" presId="urn:microsoft.com/office/officeart/2005/8/layout/pyramid4"/>
    <dgm:cxn modelId="{35B270A7-406F-4941-9106-5E48ADA5B78A}" type="presParOf" srcId="{858CB83B-6E66-4594-AFAD-A84825881CDC}" destId="{66E2B711-009D-4C1F-8086-39053A8B0585}"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D2D02-079D-4F0B-8100-3A437F3C1551}"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572179A8-51F8-4611-8196-5A71F8B73EB5}">
      <dgm:prSet phldrT="[Text]"/>
      <dgm:spPr/>
      <dgm:t>
        <a:bodyPr/>
        <a:lstStyle/>
        <a:p>
          <a:r>
            <a:rPr lang="en-US" dirty="0"/>
            <a:t>National MH Program</a:t>
          </a:r>
        </a:p>
      </dgm:t>
    </dgm:pt>
    <dgm:pt modelId="{42D2E15C-DEEC-45D7-B9F3-82C3A7D79D17}" type="parTrans" cxnId="{74F66B9B-BEA1-4BE0-919F-104CA1D36829}">
      <dgm:prSet/>
      <dgm:spPr/>
      <dgm:t>
        <a:bodyPr/>
        <a:lstStyle/>
        <a:p>
          <a:endParaRPr lang="en-US"/>
        </a:p>
      </dgm:t>
    </dgm:pt>
    <dgm:pt modelId="{EEF95F40-4709-4ABF-9C2C-DA6776DAA9B6}" type="sibTrans" cxnId="{74F66B9B-BEA1-4BE0-919F-104CA1D36829}">
      <dgm:prSet/>
      <dgm:spPr/>
      <dgm:t>
        <a:bodyPr/>
        <a:lstStyle/>
        <a:p>
          <a:endParaRPr lang="en-US"/>
        </a:p>
      </dgm:t>
    </dgm:pt>
    <dgm:pt modelId="{9D8C5FEB-087D-4DA3-B808-17123293709E}">
      <dgm:prSet phldrT="[Text]" custT="1"/>
      <dgm:spPr>
        <a:solidFill>
          <a:schemeClr val="accent1">
            <a:lumMod val="40000"/>
            <a:lumOff val="60000"/>
            <a:alpha val="90000"/>
          </a:schemeClr>
        </a:solidFill>
        <a:ln>
          <a:noFill/>
        </a:ln>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National Mental Health Program 2022</a:t>
          </a:r>
        </a:p>
      </dgm:t>
    </dgm:pt>
    <dgm:pt modelId="{9449A4CF-28AC-4682-BC49-2A0ED20154C8}" type="parTrans" cxnId="{2CEBC004-7E4B-44DE-A427-531E9AB3B0F1}">
      <dgm:prSet/>
      <dgm:spPr/>
      <dgm:t>
        <a:bodyPr/>
        <a:lstStyle/>
        <a:p>
          <a:endParaRPr lang="en-US"/>
        </a:p>
      </dgm:t>
    </dgm:pt>
    <dgm:pt modelId="{F91CB6F2-4D39-4831-B37A-B9B0AC01D8ED}" type="sibTrans" cxnId="{2CEBC004-7E4B-44DE-A427-531E9AB3B0F1}">
      <dgm:prSet/>
      <dgm:spPr/>
      <dgm:t>
        <a:bodyPr/>
        <a:lstStyle/>
        <a:p>
          <a:endParaRPr lang="en-US"/>
        </a:p>
      </dgm:t>
    </dgm:pt>
    <dgm:pt modelId="{47E94C23-7B7B-4F32-82E9-12B41044368F}">
      <dgm:prSet phldrT="[Text]" custT="1"/>
      <dgm:spPr>
        <a:solidFill>
          <a:schemeClr val="accent6">
            <a:lumMod val="75000"/>
          </a:schemeClr>
        </a:solidFill>
      </dgm:spPr>
      <dgm:t>
        <a:bodyPr/>
        <a:lstStyle/>
        <a:p>
          <a:r>
            <a:rPr lang="en-US" sz="2000" dirty="0"/>
            <a:t>Governance</a:t>
          </a:r>
        </a:p>
      </dgm:t>
    </dgm:pt>
    <dgm:pt modelId="{B4AB6AAA-A41E-4CC1-A893-E9519B65104E}" type="parTrans" cxnId="{83150224-B577-49DB-9201-DFCBEECF93FA}">
      <dgm:prSet/>
      <dgm:spPr/>
      <dgm:t>
        <a:bodyPr/>
        <a:lstStyle/>
        <a:p>
          <a:endParaRPr lang="en-US"/>
        </a:p>
      </dgm:t>
    </dgm:pt>
    <dgm:pt modelId="{9BE09BCB-7B12-4A54-ADC3-AFA39F942F30}" type="sibTrans" cxnId="{83150224-B577-49DB-9201-DFCBEECF93FA}">
      <dgm:prSet/>
      <dgm:spPr/>
      <dgm:t>
        <a:bodyPr/>
        <a:lstStyle/>
        <a:p>
          <a:endParaRPr lang="en-US"/>
        </a:p>
      </dgm:t>
    </dgm:pt>
    <dgm:pt modelId="{97B68D43-1363-40D9-A1CB-A392C862E078}">
      <dgm:prSet phldrT="[Text]"/>
      <dgm:spPr>
        <a:solidFill>
          <a:schemeClr val="accent3">
            <a:lumMod val="75000"/>
          </a:schemeClr>
        </a:solidFill>
      </dgm:spPr>
      <dgm:t>
        <a:bodyPr/>
        <a:lstStyle/>
        <a:p>
          <a:r>
            <a:rPr lang="en-US" dirty="0"/>
            <a:t>Other MH initiatives </a:t>
          </a:r>
        </a:p>
      </dgm:t>
    </dgm:pt>
    <dgm:pt modelId="{D1419D3C-961C-48C8-BF6B-50BDC21ABDDB}" type="parTrans" cxnId="{FC994A04-5893-4B1E-BA2D-7EB44E8F32FD}">
      <dgm:prSet/>
      <dgm:spPr/>
      <dgm:t>
        <a:bodyPr/>
        <a:lstStyle/>
        <a:p>
          <a:endParaRPr lang="en-US"/>
        </a:p>
      </dgm:t>
    </dgm:pt>
    <dgm:pt modelId="{61971763-A038-4EED-937B-BCDADB4ED576}" type="sibTrans" cxnId="{FC994A04-5893-4B1E-BA2D-7EB44E8F32FD}">
      <dgm:prSet/>
      <dgm:spPr/>
      <dgm:t>
        <a:bodyPr/>
        <a:lstStyle/>
        <a:p>
          <a:endParaRPr lang="en-US"/>
        </a:p>
      </dgm:t>
    </dgm:pt>
    <dgm:pt modelId="{BD995294-37E8-4406-8792-712AC609FD41}">
      <dgm:prSet phldrT="[Text]" custT="1"/>
      <dgm:spPr>
        <a:solidFill>
          <a:schemeClr val="accent3">
            <a:lumMod val="40000"/>
            <a:lumOff val="60000"/>
            <a:alpha val="90000"/>
          </a:schemeClr>
        </a:solidFill>
        <a:ln w="12700" cap="flat" cmpd="sng" algn="ctr">
          <a:noFill/>
          <a:prstDash val="solid"/>
          <a:miter lim="800000"/>
        </a:ln>
        <a:effectLst/>
      </dgm:spPr>
      <dgm:t>
        <a:bodyPr spcFirstLastPara="0" vert="horz" wrap="square" lIns="60960" tIns="0" rIns="60960" bIns="60960" numCol="1" spcCol="1270" anchor="t" anchorCtr="0"/>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kern="1200" dirty="0">
              <a:solidFill>
                <a:prstClr val="black">
                  <a:hueOff val="0"/>
                  <a:satOff val="0"/>
                  <a:lumOff val="0"/>
                  <a:alphaOff val="0"/>
                </a:prstClr>
              </a:solidFill>
              <a:latin typeface="Calibri" panose="020F0502020204030204"/>
              <a:ea typeface="+mn-ea"/>
              <a:cs typeface="+mn-cs"/>
            </a:rPr>
            <a:t>Child Mental Health</a:t>
          </a:r>
        </a:p>
      </dgm:t>
    </dgm:pt>
    <dgm:pt modelId="{39F61BAF-1964-49AA-A0BB-20A561E2ECF5}" type="parTrans" cxnId="{51B4D337-6B6D-4737-88BF-1C7AFB82077D}">
      <dgm:prSet/>
      <dgm:spPr/>
      <dgm:t>
        <a:bodyPr/>
        <a:lstStyle/>
        <a:p>
          <a:endParaRPr lang="en-US"/>
        </a:p>
      </dgm:t>
    </dgm:pt>
    <dgm:pt modelId="{250A3323-2F04-434F-90EE-511CE2B1E070}" type="sibTrans" cxnId="{51B4D337-6B6D-4737-88BF-1C7AFB82077D}">
      <dgm:prSet/>
      <dgm:spPr/>
      <dgm:t>
        <a:bodyPr/>
        <a:lstStyle/>
        <a:p>
          <a:endParaRPr lang="en-US"/>
        </a:p>
      </dgm:t>
    </dgm:pt>
    <dgm:pt modelId="{C724C2BF-0720-4E1E-BB43-96621A9E4E57}">
      <dgm:prSet phldrT="[Text]"/>
      <dgm:spPr>
        <a:solidFill>
          <a:schemeClr val="accent2">
            <a:lumMod val="75000"/>
          </a:schemeClr>
        </a:solidFill>
      </dgm:spPr>
      <dgm:t>
        <a:bodyPr/>
        <a:lstStyle/>
        <a:p>
          <a:r>
            <a:rPr lang="en-US" dirty="0"/>
            <a:t>Resources</a:t>
          </a:r>
        </a:p>
      </dgm:t>
    </dgm:pt>
    <dgm:pt modelId="{A0491E76-CA0D-4CBF-8299-BD38A5125E3C}" type="parTrans" cxnId="{80555635-4DFA-4E60-9941-789AEFF1074D}">
      <dgm:prSet/>
      <dgm:spPr/>
      <dgm:t>
        <a:bodyPr/>
        <a:lstStyle/>
        <a:p>
          <a:endParaRPr lang="en-US"/>
        </a:p>
      </dgm:t>
    </dgm:pt>
    <dgm:pt modelId="{F5B6ED3A-B23A-45F8-B670-47F94A0674A8}" type="sibTrans" cxnId="{80555635-4DFA-4E60-9941-789AEFF1074D}">
      <dgm:prSet/>
      <dgm:spPr/>
      <dgm:t>
        <a:bodyPr/>
        <a:lstStyle/>
        <a:p>
          <a:endParaRPr lang="en-US"/>
        </a:p>
      </dgm:t>
    </dgm:pt>
    <dgm:pt modelId="{A4262783-E2AC-4E48-A2C3-6C8D1618736F}">
      <dgm:prSet phldrT="[Text]" custT="1"/>
      <dgm:spPr>
        <a:solidFill>
          <a:schemeClr val="accent2">
            <a:lumMod val="40000"/>
            <a:lumOff val="60000"/>
            <a:alpha val="90000"/>
          </a:schemeClr>
        </a:solidFill>
        <a:ln w="12700" cap="flat" cmpd="sng" algn="ctr">
          <a:noFill/>
          <a:prstDash val="solid"/>
          <a:miter lim="800000"/>
        </a:ln>
        <a:effectLst/>
      </dgm:spPr>
      <dgm:t>
        <a:bodyPr spcFirstLastPara="0" vert="horz" wrap="square" lIns="60960" tIns="0" rIns="60960" bIns="60960" numCol="1" spcCol="1270" anchor="t" anchorCtr="0"/>
        <a:lstStyle/>
        <a:p>
          <a:pPr marL="171450" lvl="1" indent="-171450" algn="l" defTabSz="711200">
            <a:lnSpc>
              <a:spcPct val="90000"/>
            </a:lnSpc>
            <a:spcBef>
              <a:spcPct val="0"/>
            </a:spcBef>
            <a:spcAft>
              <a:spcPct val="15000"/>
            </a:spcAft>
            <a:buFont typeface="Arial" panose="020B0604020202020204" pitchFamily="34" charset="0"/>
            <a:buChar char="•"/>
          </a:pPr>
          <a:r>
            <a:rPr lang="en-US" sz="1200" b="0" kern="1200" dirty="0">
              <a:solidFill>
                <a:prstClr val="black">
                  <a:hueOff val="0"/>
                  <a:satOff val="0"/>
                  <a:lumOff val="0"/>
                  <a:alphaOff val="0"/>
                </a:prstClr>
              </a:solidFill>
              <a:latin typeface="Calibri" panose="020F0502020204030204"/>
              <a:ea typeface="+mn-ea"/>
              <a:cs typeface="+mn-cs"/>
            </a:rPr>
            <a:t>11 mental health medicines are integrated into National list of free essential medicine</a:t>
          </a:r>
        </a:p>
      </dgm:t>
    </dgm:pt>
    <dgm:pt modelId="{A3218B84-B365-4AFB-887C-77D44E61BF93}" type="parTrans" cxnId="{17A50E90-7B40-4AAA-9C53-5D6239369A7E}">
      <dgm:prSet/>
      <dgm:spPr/>
      <dgm:t>
        <a:bodyPr/>
        <a:lstStyle/>
        <a:p>
          <a:endParaRPr lang="en-US"/>
        </a:p>
      </dgm:t>
    </dgm:pt>
    <dgm:pt modelId="{6C4FFE02-47D1-4605-89A6-8C18C09D5243}" type="sibTrans" cxnId="{17A50E90-7B40-4AAA-9C53-5D6239369A7E}">
      <dgm:prSet/>
      <dgm:spPr/>
      <dgm:t>
        <a:bodyPr/>
        <a:lstStyle/>
        <a:p>
          <a:endParaRPr lang="en-US"/>
        </a:p>
      </dgm:t>
    </dgm:pt>
    <dgm:pt modelId="{C2DFCE89-4AC9-43C4-85A9-1D43A0759317}">
      <dgm:prSet phldrT="[Text]" custT="1"/>
      <dgm:spPr>
        <a:solidFill>
          <a:schemeClr val="accent6">
            <a:lumMod val="40000"/>
            <a:lumOff val="60000"/>
            <a:alpha val="90000"/>
          </a:schemeClr>
        </a:solidFill>
        <a:ln w="12700" cap="flat" cmpd="sng" algn="ctr">
          <a:noFill/>
          <a:prstDash val="solid"/>
          <a:miter lim="800000"/>
        </a:ln>
        <a:effectLst/>
      </dgm:spPr>
      <dgm: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800" b="0" kern="1200" dirty="0">
              <a:solidFill>
                <a:prstClr val="black">
                  <a:hueOff val="0"/>
                  <a:satOff val="0"/>
                  <a:lumOff val="0"/>
                  <a:alphaOff val="0"/>
                </a:prstClr>
              </a:solidFill>
              <a:latin typeface="Calibri" panose="020F0502020204030204"/>
              <a:ea typeface="+mn-ea"/>
              <a:cs typeface="+mn-cs"/>
            </a:rPr>
            <a:t>National Mental Health Strategy and Action </a:t>
          </a:r>
          <a:r>
            <a:rPr lang="en-US" sz="1800" b="0" kern="1200" dirty="0">
              <a:solidFill>
                <a:prstClr val="black">
                  <a:hueOff val="0"/>
                  <a:satOff val="0"/>
                  <a:lumOff val="0"/>
                  <a:alphaOff val="0"/>
                </a:prstClr>
              </a:solidFill>
              <a:latin typeface="+mn-lt"/>
              <a:ea typeface="+mn-ea"/>
              <a:cs typeface="+mn-cs"/>
            </a:rPr>
            <a:t>Plan 2020</a:t>
          </a:r>
          <a:endParaRPr lang="en-US" sz="1800" b="0" kern="1200" dirty="0">
            <a:solidFill>
              <a:prstClr val="black">
                <a:hueOff val="0"/>
                <a:satOff val="0"/>
                <a:lumOff val="0"/>
                <a:alphaOff val="0"/>
              </a:prstClr>
            </a:solidFill>
            <a:latin typeface="Calibri" panose="020F0502020204030204"/>
            <a:ea typeface="+mn-ea"/>
            <a:cs typeface="+mn-cs"/>
          </a:endParaRPr>
        </a:p>
      </dgm:t>
    </dgm:pt>
    <dgm:pt modelId="{F09A7E88-177A-4C8C-A14A-FB149C33B796}" type="parTrans" cxnId="{65F99D8D-3897-4592-A2CE-B545B075EA6A}">
      <dgm:prSet/>
      <dgm:spPr/>
      <dgm:t>
        <a:bodyPr/>
        <a:lstStyle/>
        <a:p>
          <a:endParaRPr lang="en-US"/>
        </a:p>
      </dgm:t>
    </dgm:pt>
    <dgm:pt modelId="{B9490B8F-D2CD-4091-B1B4-E72153B7898B}" type="sibTrans" cxnId="{65F99D8D-3897-4592-A2CE-B545B075EA6A}">
      <dgm:prSet/>
      <dgm:spPr/>
      <dgm:t>
        <a:bodyPr/>
        <a:lstStyle/>
        <a:p>
          <a:endParaRPr lang="en-US"/>
        </a:p>
      </dgm:t>
    </dgm:pt>
    <dgm:pt modelId="{0729F9BC-CA8D-4082-8481-805BAA6C4430}">
      <dgm:prSet phldrT="[Text]" custT="1"/>
      <dgm:spPr>
        <a:solidFill>
          <a:schemeClr val="accent2">
            <a:lumMod val="40000"/>
            <a:lumOff val="60000"/>
            <a:alpha val="90000"/>
          </a:schemeClr>
        </a:solidFill>
        <a:ln w="12700" cap="flat" cmpd="sng" algn="ctr">
          <a:noFill/>
          <a:prstDash val="solid"/>
          <a:miter lim="800000"/>
        </a:ln>
        <a:effectLst/>
      </dgm:spPr>
      <dgm:t>
        <a:bodyPr spcFirstLastPara="0" vert="horz" wrap="square" lIns="60960" tIns="0" rIns="60960" bIns="60960" numCol="1" spcCol="1270" anchor="t" anchorCtr="0"/>
        <a:lstStyle/>
        <a:p>
          <a:pPr marL="171450" lvl="1" indent="-171450" algn="l" defTabSz="711200">
            <a:lnSpc>
              <a:spcPct val="90000"/>
            </a:lnSpc>
            <a:spcBef>
              <a:spcPct val="0"/>
            </a:spcBef>
            <a:spcAft>
              <a:spcPct val="15000"/>
            </a:spcAft>
            <a:buFont typeface="Arial" panose="020B0604020202020204" pitchFamily="34" charset="0"/>
            <a:buChar char="•"/>
          </a:pPr>
          <a:r>
            <a:rPr lang="en-US" sz="1200" b="0" kern="1200" dirty="0">
              <a:solidFill>
                <a:prstClr val="black">
                  <a:hueOff val="0"/>
                  <a:satOff val="0"/>
                  <a:lumOff val="0"/>
                  <a:alphaOff val="0"/>
                </a:prstClr>
              </a:solidFill>
              <a:latin typeface="Calibri" panose="020F0502020204030204"/>
              <a:ea typeface="+mn-ea"/>
              <a:cs typeface="+mn-cs"/>
            </a:rPr>
            <a:t>Mental health interventions are covered in social health insurance schemes</a:t>
          </a:r>
        </a:p>
      </dgm:t>
    </dgm:pt>
    <dgm:pt modelId="{75644876-6D96-4729-B7ED-765983C454DE}" type="parTrans" cxnId="{D99ACDD5-BDB0-437A-BC0A-B5362DDF7BFA}">
      <dgm:prSet/>
      <dgm:spPr/>
      <dgm:t>
        <a:bodyPr/>
        <a:lstStyle/>
        <a:p>
          <a:endParaRPr lang="en-US"/>
        </a:p>
      </dgm:t>
    </dgm:pt>
    <dgm:pt modelId="{AA7495E7-BA94-4606-AAAF-31CFB8341060}" type="sibTrans" cxnId="{D99ACDD5-BDB0-437A-BC0A-B5362DDF7BFA}">
      <dgm:prSet/>
      <dgm:spPr/>
      <dgm:t>
        <a:bodyPr/>
        <a:lstStyle/>
        <a:p>
          <a:endParaRPr lang="en-US"/>
        </a:p>
      </dgm:t>
    </dgm:pt>
    <dgm:pt modelId="{F3E32766-2F90-416F-8C48-4EFCF89CA044}">
      <dgm:prSet phldrT="[Text]" custT="1"/>
      <dgm:spPr>
        <a:solidFill>
          <a:schemeClr val="accent6">
            <a:lumMod val="40000"/>
            <a:lumOff val="60000"/>
            <a:alpha val="90000"/>
          </a:schemeClr>
        </a:solidFill>
        <a:ln w="12700" cap="flat" cmpd="sng" algn="ctr">
          <a:noFill/>
          <a:prstDash val="solid"/>
          <a:miter lim="800000"/>
        </a:ln>
        <a:effectLst/>
      </dgm:spPr>
      <dgm:t>
        <a:bodyPr spcFirstLastPara="0" vert="horz" wrap="square" lIns="60960" tIns="60960" rIns="60960" bIns="60960" numCol="1" spcCol="1270" anchor="t" anchorCtr="0"/>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800" b="0" kern="1200" dirty="0">
              <a:solidFill>
                <a:prstClr val="black">
                  <a:hueOff val="0"/>
                  <a:satOff val="0"/>
                  <a:lumOff val="0"/>
                  <a:alphaOff val="0"/>
                </a:prstClr>
              </a:solidFill>
              <a:latin typeface="+mn-lt"/>
              <a:ea typeface="+mn-ea"/>
              <a:cs typeface="+mn-cs"/>
            </a:rPr>
            <a:t>MH has been included in Basic Health Care Package</a:t>
          </a:r>
          <a:endParaRPr lang="en-US" sz="1800" b="0" kern="1200" dirty="0">
            <a:solidFill>
              <a:prstClr val="black">
                <a:hueOff val="0"/>
                <a:satOff val="0"/>
                <a:lumOff val="0"/>
                <a:alphaOff val="0"/>
              </a:prstClr>
            </a:solidFill>
            <a:latin typeface="Calibri" panose="020F0502020204030204"/>
            <a:ea typeface="+mn-ea"/>
            <a:cs typeface="+mn-cs"/>
          </a:endParaRPr>
        </a:p>
      </dgm:t>
    </dgm:pt>
    <dgm:pt modelId="{C76F902D-BAAC-4427-94CC-ACA6B56D63A6}" type="parTrans" cxnId="{5FB0D08E-89CB-4C5E-A8FC-E8BC00169D1C}">
      <dgm:prSet/>
      <dgm:spPr/>
      <dgm:t>
        <a:bodyPr/>
        <a:lstStyle/>
        <a:p>
          <a:endParaRPr lang="en-US"/>
        </a:p>
      </dgm:t>
    </dgm:pt>
    <dgm:pt modelId="{0DDB49BD-BED6-407C-B840-8ED037A46DDF}" type="sibTrans" cxnId="{5FB0D08E-89CB-4C5E-A8FC-E8BC00169D1C}">
      <dgm:prSet/>
      <dgm:spPr/>
      <dgm:t>
        <a:bodyPr/>
        <a:lstStyle/>
        <a:p>
          <a:endParaRPr lang="en-US"/>
        </a:p>
      </dgm:t>
    </dgm:pt>
    <dgm:pt modelId="{08CDFC41-ECE0-407D-95EB-1AC3B7419F8F}">
      <dgm:prSet phldrT="[Text]" custT="1"/>
      <dgm:spPr>
        <a:solidFill>
          <a:schemeClr val="accent6">
            <a:lumMod val="40000"/>
            <a:lumOff val="60000"/>
            <a:alpha val="90000"/>
          </a:schemeClr>
        </a:solidFill>
        <a:ln w="12700" cap="flat" cmpd="sng" algn="ctr">
          <a:noFill/>
          <a:prstDash val="solid"/>
          <a:miter lim="800000"/>
        </a:ln>
        <a:effectLst/>
      </dgm:spPr>
      <dgm:t>
        <a:bodyPr spcFirstLastPara="0" vert="horz" wrap="square" lIns="60960" tIns="60960" rIns="60960" bIns="60960" numCol="1" spcCol="1270" anchor="t" anchorCtr="0"/>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800" b="0" kern="1200" dirty="0">
              <a:solidFill>
                <a:prstClr val="black">
                  <a:hueOff val="0"/>
                  <a:satOff val="0"/>
                  <a:lumOff val="0"/>
                  <a:alphaOff val="0"/>
                </a:prstClr>
              </a:solidFill>
              <a:latin typeface="+mn-lt"/>
              <a:ea typeface="+mn-ea"/>
              <a:cs typeface="+mn-cs"/>
            </a:rPr>
            <a:t>Disability rights act 2017</a:t>
          </a:r>
        </a:p>
      </dgm:t>
    </dgm:pt>
    <dgm:pt modelId="{6AA5105F-6D21-4121-848C-560762D7660A}" type="parTrans" cxnId="{6DE26A37-67D4-4B52-87F8-986386C8D5BF}">
      <dgm:prSet/>
      <dgm:spPr/>
      <dgm:t>
        <a:bodyPr/>
        <a:lstStyle/>
        <a:p>
          <a:endParaRPr lang="en-US"/>
        </a:p>
      </dgm:t>
    </dgm:pt>
    <dgm:pt modelId="{9C24E4BF-116F-448A-9FC4-3692B4D3F9F5}" type="sibTrans" cxnId="{6DE26A37-67D4-4B52-87F8-986386C8D5BF}">
      <dgm:prSet/>
      <dgm:spPr/>
      <dgm:t>
        <a:bodyPr/>
        <a:lstStyle/>
        <a:p>
          <a:endParaRPr lang="en-US"/>
        </a:p>
      </dgm:t>
    </dgm:pt>
    <dgm:pt modelId="{E66A2BCE-2681-4DFA-8A74-A8B16B0251B7}">
      <dgm:prSet phldrT="[Text]" custT="1"/>
      <dgm:spPr>
        <a:solidFill>
          <a:schemeClr val="accent3">
            <a:lumMod val="40000"/>
            <a:lumOff val="60000"/>
            <a:alpha val="90000"/>
          </a:schemeClr>
        </a:solidFill>
        <a:ln w="12700" cap="flat" cmpd="sng" algn="ctr">
          <a:noFill/>
          <a:prstDash val="solid"/>
          <a:miter lim="800000"/>
        </a:ln>
        <a:effectLst/>
      </dgm:spPr>
      <dgm:t>
        <a:bodyPr spcFirstLastPara="0" vert="horz" wrap="square" lIns="60960" tIns="0" rIns="60960" bIns="60960" numCol="1" spcCol="1270" anchor="t" anchorCtr="0"/>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kern="1200" dirty="0">
              <a:solidFill>
                <a:prstClr val="black">
                  <a:hueOff val="0"/>
                  <a:satOff val="0"/>
                  <a:lumOff val="0"/>
                  <a:alphaOff val="0"/>
                </a:prstClr>
              </a:solidFill>
              <a:latin typeface="Calibri" panose="020F0502020204030204"/>
              <a:ea typeface="+mn-ea"/>
              <a:cs typeface="+mn-cs"/>
            </a:rPr>
            <a:t>National suicide prevention helpline 1166</a:t>
          </a:r>
        </a:p>
      </dgm:t>
    </dgm:pt>
    <dgm:pt modelId="{56638D28-72D1-48A5-AD64-9DEC8D0D0A8D}" type="parTrans" cxnId="{EE918601-8376-4125-BE75-94213ACAA786}">
      <dgm:prSet/>
      <dgm:spPr/>
      <dgm:t>
        <a:bodyPr/>
        <a:lstStyle/>
        <a:p>
          <a:endParaRPr lang="en-US"/>
        </a:p>
      </dgm:t>
    </dgm:pt>
    <dgm:pt modelId="{0044330C-E635-4473-AB76-169B9498A0E8}" type="sibTrans" cxnId="{EE918601-8376-4125-BE75-94213ACAA786}">
      <dgm:prSet/>
      <dgm:spPr/>
      <dgm:t>
        <a:bodyPr/>
        <a:lstStyle/>
        <a:p>
          <a:endParaRPr lang="en-US"/>
        </a:p>
      </dgm:t>
    </dgm:pt>
    <dgm:pt modelId="{C661DAB3-3495-4A6B-AC27-02B433821772}">
      <dgm:prSet phldrT="[Text]" custT="1"/>
      <dgm:spPr>
        <a:solidFill>
          <a:schemeClr val="accent3">
            <a:lumMod val="40000"/>
            <a:lumOff val="60000"/>
            <a:alpha val="90000"/>
          </a:schemeClr>
        </a:solidFill>
        <a:ln w="12700" cap="flat" cmpd="sng" algn="ctr">
          <a:noFill/>
          <a:prstDash val="solid"/>
          <a:miter lim="800000"/>
        </a:ln>
        <a:effectLst/>
      </dgm:spPr>
      <dgm:t>
        <a:bodyPr spcFirstLastPara="0" vert="horz" wrap="square" lIns="60960" tIns="0" rIns="60960" bIns="60960" numCol="1" spcCol="1270" anchor="t" anchorCtr="0"/>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kern="1200" dirty="0">
              <a:solidFill>
                <a:prstClr val="black">
                  <a:hueOff val="0"/>
                  <a:satOff val="0"/>
                  <a:lumOff val="0"/>
                  <a:alphaOff val="0"/>
                </a:prstClr>
              </a:solidFill>
              <a:latin typeface="Calibri" panose="020F0502020204030204"/>
              <a:ea typeface="+mn-ea"/>
              <a:cs typeface="+mn-cs"/>
            </a:rPr>
            <a:t>Mental health in </a:t>
          </a:r>
          <a:r>
            <a:rPr lang="en-US" sz="1700" b="0" kern="1200" dirty="0">
              <a:solidFill>
                <a:prstClr val="black">
                  <a:hueOff val="0"/>
                  <a:satOff val="0"/>
                  <a:lumOff val="0"/>
                  <a:alphaOff val="0"/>
                </a:prstClr>
              </a:solidFill>
              <a:latin typeface="+mn-lt"/>
              <a:ea typeface="+mn-ea"/>
              <a:cs typeface="+mn-cs"/>
            </a:rPr>
            <a:t>social protection initiatives such as n OCMC</a:t>
          </a:r>
          <a:endParaRPr lang="en-US" sz="1700" b="0" kern="1200" dirty="0">
            <a:solidFill>
              <a:prstClr val="black">
                <a:hueOff val="0"/>
                <a:satOff val="0"/>
                <a:lumOff val="0"/>
                <a:alphaOff val="0"/>
              </a:prstClr>
            </a:solidFill>
            <a:latin typeface="Calibri" panose="020F0502020204030204"/>
            <a:ea typeface="+mn-ea"/>
            <a:cs typeface="+mn-cs"/>
          </a:endParaRPr>
        </a:p>
      </dgm:t>
    </dgm:pt>
    <dgm:pt modelId="{C3EDA109-57A1-4FF5-863F-32A416DA0A66}" type="parTrans" cxnId="{0A887CD2-549C-47E0-B4DA-2AC9791BE42F}">
      <dgm:prSet/>
      <dgm:spPr/>
      <dgm:t>
        <a:bodyPr/>
        <a:lstStyle/>
        <a:p>
          <a:endParaRPr lang="en-US"/>
        </a:p>
      </dgm:t>
    </dgm:pt>
    <dgm:pt modelId="{FA50863C-7CA4-4C0E-A88E-016AFE8DDE5B}" type="sibTrans" cxnId="{0A887CD2-549C-47E0-B4DA-2AC9791BE42F}">
      <dgm:prSet/>
      <dgm:spPr/>
      <dgm:t>
        <a:bodyPr/>
        <a:lstStyle/>
        <a:p>
          <a:endParaRPr lang="en-US"/>
        </a:p>
      </dgm:t>
    </dgm:pt>
    <dgm:pt modelId="{031D922A-2347-45E4-A002-AEEDE67B9096}">
      <dgm:prSet phldrT="[Text]" custT="1"/>
      <dgm:spPr>
        <a:solidFill>
          <a:schemeClr val="accent2">
            <a:lumMod val="40000"/>
            <a:lumOff val="60000"/>
            <a:alpha val="90000"/>
          </a:schemeClr>
        </a:solidFill>
        <a:ln w="12700" cap="flat" cmpd="sng" algn="ctr">
          <a:noFill/>
          <a:prstDash val="solid"/>
          <a:miter lim="800000"/>
        </a:ln>
        <a:effectLst/>
      </dgm:spPr>
      <dgm:t>
        <a:bodyPr spcFirstLastPara="0" vert="horz" wrap="square" lIns="60960" tIns="0" rIns="60960" bIns="60960" numCol="1" spcCol="1270" anchor="t" anchorCtr="0"/>
        <a:lstStyle/>
        <a:p>
          <a:pPr marL="171450" lvl="1" indent="-171450" algn="l" defTabSz="711200">
            <a:lnSpc>
              <a:spcPct val="90000"/>
            </a:lnSpc>
            <a:spcBef>
              <a:spcPct val="0"/>
            </a:spcBef>
            <a:spcAft>
              <a:spcPct val="15000"/>
            </a:spcAft>
            <a:buFont typeface="Arial" panose="020B0604020202020204" pitchFamily="34" charset="0"/>
            <a:buChar char="•"/>
          </a:pPr>
          <a:r>
            <a:rPr lang="en-US" sz="1200" b="0" kern="1200" dirty="0">
              <a:solidFill>
                <a:prstClr val="black">
                  <a:hueOff val="0"/>
                  <a:satOff val="0"/>
                  <a:lumOff val="0"/>
                  <a:alphaOff val="0"/>
                </a:prstClr>
              </a:solidFill>
              <a:latin typeface="Calibri" panose="020F0502020204030204"/>
              <a:ea typeface="+mn-ea"/>
              <a:cs typeface="+mn-cs"/>
            </a:rPr>
            <a:t>Abut 200 psychiatrists + 30 new psychiatrists added each year</a:t>
          </a:r>
        </a:p>
      </dgm:t>
    </dgm:pt>
    <dgm:pt modelId="{11CB501A-10FE-4A44-8E9F-A01843809DAC}" type="parTrans" cxnId="{1039C70D-AEE7-4133-9389-89A7550F861D}">
      <dgm:prSet/>
      <dgm:spPr/>
      <dgm:t>
        <a:bodyPr/>
        <a:lstStyle/>
        <a:p>
          <a:endParaRPr lang="en-US"/>
        </a:p>
      </dgm:t>
    </dgm:pt>
    <dgm:pt modelId="{AAEECE9D-91AE-4D94-AB34-87C2A0950EB9}" type="sibTrans" cxnId="{1039C70D-AEE7-4133-9389-89A7550F861D}">
      <dgm:prSet/>
      <dgm:spPr/>
      <dgm:t>
        <a:bodyPr/>
        <a:lstStyle/>
        <a:p>
          <a:endParaRPr lang="en-US"/>
        </a:p>
      </dgm:t>
    </dgm:pt>
    <dgm:pt modelId="{7E1D8721-2AB0-4F80-9067-3D3C8882F735}">
      <dgm:prSet phldrT="[Text]" custT="1"/>
      <dgm:spPr>
        <a:solidFill>
          <a:schemeClr val="accent1">
            <a:lumMod val="40000"/>
            <a:lumOff val="60000"/>
            <a:alpha val="90000"/>
          </a:schemeClr>
        </a:solidFill>
        <a:ln>
          <a:noFill/>
        </a:ln>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Tele mental health national guideline</a:t>
          </a:r>
        </a:p>
      </dgm:t>
    </dgm:pt>
    <dgm:pt modelId="{9F6BAB8A-3598-490A-8556-003CFBDBDD80}" type="parTrans" cxnId="{0E787D59-F262-4C06-9557-9F4655B0EE20}">
      <dgm:prSet/>
      <dgm:spPr/>
      <dgm:t>
        <a:bodyPr/>
        <a:lstStyle/>
        <a:p>
          <a:endParaRPr lang="en-US"/>
        </a:p>
      </dgm:t>
    </dgm:pt>
    <dgm:pt modelId="{932AE8A2-29FD-4451-B921-D0A8784B86EE}" type="sibTrans" cxnId="{0E787D59-F262-4C06-9557-9F4655B0EE20}">
      <dgm:prSet/>
      <dgm:spPr/>
      <dgm:t>
        <a:bodyPr/>
        <a:lstStyle/>
        <a:p>
          <a:endParaRPr lang="en-US"/>
        </a:p>
      </dgm:t>
    </dgm:pt>
    <dgm:pt modelId="{C6D2167A-AA65-4CCF-B58F-3A7910AAD357}">
      <dgm:prSet phldrT="[Text]" custT="1"/>
      <dgm:spPr>
        <a:solidFill>
          <a:schemeClr val="accent1">
            <a:lumMod val="40000"/>
            <a:lumOff val="60000"/>
            <a:alpha val="90000"/>
          </a:schemeClr>
        </a:solidFill>
        <a:ln>
          <a:noFill/>
        </a:ln>
      </dgm:spPr>
      <dgm: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Recording and reporting tool  integration</a:t>
          </a:r>
        </a:p>
      </dgm:t>
    </dgm:pt>
    <dgm:pt modelId="{984F0D13-AA38-4A44-82D1-A829FAE1B1B4}" type="parTrans" cxnId="{C108F983-DABB-4283-AAF5-88263659C1A2}">
      <dgm:prSet/>
      <dgm:spPr/>
      <dgm:t>
        <a:bodyPr/>
        <a:lstStyle/>
        <a:p>
          <a:endParaRPr lang="en-US"/>
        </a:p>
      </dgm:t>
    </dgm:pt>
    <dgm:pt modelId="{1A5435EF-58BD-4FC0-A9F5-C0ADB90DE2CB}" type="sibTrans" cxnId="{C108F983-DABB-4283-AAF5-88263659C1A2}">
      <dgm:prSet/>
      <dgm:spPr/>
      <dgm:t>
        <a:bodyPr/>
        <a:lstStyle/>
        <a:p>
          <a:endParaRPr lang="en-US"/>
        </a:p>
      </dgm:t>
    </dgm:pt>
    <dgm:pt modelId="{83C2F580-3669-4429-BC82-BC70D2AAB686}" type="pres">
      <dgm:prSet presAssocID="{36FD2D02-079D-4F0B-8100-3A437F3C1551}" presName="cycleMatrixDiagram" presStyleCnt="0">
        <dgm:presLayoutVars>
          <dgm:chMax val="1"/>
          <dgm:dir/>
          <dgm:animLvl val="lvl"/>
          <dgm:resizeHandles val="exact"/>
        </dgm:presLayoutVars>
      </dgm:prSet>
      <dgm:spPr/>
    </dgm:pt>
    <dgm:pt modelId="{86B890D7-D8DE-4947-A85F-3399B3B4DFE5}" type="pres">
      <dgm:prSet presAssocID="{36FD2D02-079D-4F0B-8100-3A437F3C1551}" presName="children" presStyleCnt="0"/>
      <dgm:spPr/>
    </dgm:pt>
    <dgm:pt modelId="{1ED8183C-E679-4468-BAAA-F00D6D7532B6}" type="pres">
      <dgm:prSet presAssocID="{36FD2D02-079D-4F0B-8100-3A437F3C1551}" presName="child1group" presStyleCnt="0"/>
      <dgm:spPr/>
    </dgm:pt>
    <dgm:pt modelId="{E314ACBC-DD9B-4DCE-B0B4-1D09A5EEB8A1}" type="pres">
      <dgm:prSet presAssocID="{36FD2D02-079D-4F0B-8100-3A437F3C1551}" presName="child1" presStyleLbl="bgAcc1" presStyleIdx="0" presStyleCnt="4" custScaleX="181758" custScaleY="163864" custLinFactNeighborX="-27160" custLinFactNeighborY="9010"/>
      <dgm:spPr/>
    </dgm:pt>
    <dgm:pt modelId="{8D46C836-6BD0-4ABA-A7C0-B5E380E8E581}" type="pres">
      <dgm:prSet presAssocID="{36FD2D02-079D-4F0B-8100-3A437F3C1551}" presName="child1Text" presStyleLbl="bgAcc1" presStyleIdx="0" presStyleCnt="4">
        <dgm:presLayoutVars>
          <dgm:bulletEnabled val="1"/>
        </dgm:presLayoutVars>
      </dgm:prSet>
      <dgm:spPr/>
    </dgm:pt>
    <dgm:pt modelId="{02074654-5BE4-4340-9E9D-9E8276379425}" type="pres">
      <dgm:prSet presAssocID="{36FD2D02-079D-4F0B-8100-3A437F3C1551}" presName="child2group" presStyleCnt="0"/>
      <dgm:spPr/>
    </dgm:pt>
    <dgm:pt modelId="{D5F61ADE-669D-4DDC-A897-8B1E3216BC47}" type="pres">
      <dgm:prSet presAssocID="{36FD2D02-079D-4F0B-8100-3A437F3C1551}" presName="child2" presStyleLbl="bgAcc1" presStyleIdx="1" presStyleCnt="4" custScaleX="196819" custScaleY="159024" custLinFactNeighborX="28357" custLinFactNeighborY="8847"/>
      <dgm:spPr>
        <a:xfrm>
          <a:off x="5994295" y="-77432"/>
          <a:ext cx="4521303" cy="2619700"/>
        </a:xfrm>
        <a:prstGeom prst="roundRect">
          <a:avLst>
            <a:gd name="adj" fmla="val 10000"/>
          </a:avLst>
        </a:prstGeom>
      </dgm:spPr>
    </dgm:pt>
    <dgm:pt modelId="{64662D45-0F17-44E8-B8C5-64A6BEE79091}" type="pres">
      <dgm:prSet presAssocID="{36FD2D02-079D-4F0B-8100-3A437F3C1551}" presName="child2Text" presStyleLbl="bgAcc1" presStyleIdx="1" presStyleCnt="4">
        <dgm:presLayoutVars>
          <dgm:bulletEnabled val="1"/>
        </dgm:presLayoutVars>
      </dgm:prSet>
      <dgm:spPr/>
    </dgm:pt>
    <dgm:pt modelId="{4B5E8012-7830-4578-A152-A7027293ABF2}" type="pres">
      <dgm:prSet presAssocID="{36FD2D02-079D-4F0B-8100-3A437F3C1551}" presName="child3group" presStyleCnt="0"/>
      <dgm:spPr/>
    </dgm:pt>
    <dgm:pt modelId="{74C95554-42C6-4C4D-92C0-420B7AEE3057}" type="pres">
      <dgm:prSet presAssocID="{36FD2D02-079D-4F0B-8100-3A437F3C1551}" presName="child3" presStyleLbl="bgAcc1" presStyleIdx="2" presStyleCnt="4" custScaleX="196184" custScaleY="152897" custLinFactNeighborX="18854" custLinFactNeighborY="-38173"/>
      <dgm:spPr>
        <a:xfrm>
          <a:off x="6687667" y="2632602"/>
          <a:ext cx="3901733" cy="2620430"/>
        </a:xfrm>
        <a:prstGeom prst="roundRect">
          <a:avLst>
            <a:gd name="adj" fmla="val 10000"/>
          </a:avLst>
        </a:prstGeom>
      </dgm:spPr>
    </dgm:pt>
    <dgm:pt modelId="{A886D249-70A8-4F18-BA23-30FFD1044A44}" type="pres">
      <dgm:prSet presAssocID="{36FD2D02-079D-4F0B-8100-3A437F3C1551}" presName="child3Text" presStyleLbl="bgAcc1" presStyleIdx="2" presStyleCnt="4">
        <dgm:presLayoutVars>
          <dgm:bulletEnabled val="1"/>
        </dgm:presLayoutVars>
      </dgm:prSet>
      <dgm:spPr/>
    </dgm:pt>
    <dgm:pt modelId="{D4826BBB-F011-46EA-B430-5052323F2935}" type="pres">
      <dgm:prSet presAssocID="{36FD2D02-079D-4F0B-8100-3A437F3C1551}" presName="child4group" presStyleCnt="0"/>
      <dgm:spPr/>
    </dgm:pt>
    <dgm:pt modelId="{52BDB751-4680-4863-8559-76F62E58F459}" type="pres">
      <dgm:prSet presAssocID="{36FD2D02-079D-4F0B-8100-3A437F3C1551}" presName="child4" presStyleLbl="bgAcc1" presStyleIdx="3" presStyleCnt="4" custScaleX="182368" custScaleY="151991" custLinFactNeighborX="-26557" custLinFactNeighborY="-22275"/>
      <dgm:spPr>
        <a:xfrm>
          <a:off x="135616" y="2692981"/>
          <a:ext cx="4309994" cy="2387785"/>
        </a:xfrm>
        <a:prstGeom prst="roundRect">
          <a:avLst>
            <a:gd name="adj" fmla="val 10000"/>
          </a:avLst>
        </a:prstGeom>
      </dgm:spPr>
    </dgm:pt>
    <dgm:pt modelId="{98DA1A2A-BD7A-45BE-B611-4D407B6F2DDA}" type="pres">
      <dgm:prSet presAssocID="{36FD2D02-079D-4F0B-8100-3A437F3C1551}" presName="child4Text" presStyleLbl="bgAcc1" presStyleIdx="3" presStyleCnt="4">
        <dgm:presLayoutVars>
          <dgm:bulletEnabled val="1"/>
        </dgm:presLayoutVars>
      </dgm:prSet>
      <dgm:spPr/>
    </dgm:pt>
    <dgm:pt modelId="{2944EF63-1F90-4FE5-90E5-695560EC05AE}" type="pres">
      <dgm:prSet presAssocID="{36FD2D02-079D-4F0B-8100-3A437F3C1551}" presName="childPlaceholder" presStyleCnt="0"/>
      <dgm:spPr/>
    </dgm:pt>
    <dgm:pt modelId="{CCBBB4F0-E531-4DB1-BB53-AED451AB6419}" type="pres">
      <dgm:prSet presAssocID="{36FD2D02-079D-4F0B-8100-3A437F3C1551}" presName="circle" presStyleCnt="0"/>
      <dgm:spPr/>
    </dgm:pt>
    <dgm:pt modelId="{3A013BAB-A6A9-44BF-BD38-16B233303670}" type="pres">
      <dgm:prSet presAssocID="{36FD2D02-079D-4F0B-8100-3A437F3C1551}" presName="quadrant1" presStyleLbl="node1" presStyleIdx="0" presStyleCnt="4" custScaleX="79014" custScaleY="79570" custLinFactNeighborX="-1049" custLinFactNeighborY="6121">
        <dgm:presLayoutVars>
          <dgm:chMax val="1"/>
          <dgm:bulletEnabled val="1"/>
        </dgm:presLayoutVars>
      </dgm:prSet>
      <dgm:spPr/>
    </dgm:pt>
    <dgm:pt modelId="{9EE78A8B-3F69-41AA-870E-93D09DA73015}" type="pres">
      <dgm:prSet presAssocID="{36FD2D02-079D-4F0B-8100-3A437F3C1551}" presName="quadrant2" presStyleLbl="node1" presStyleIdx="1" presStyleCnt="4" custScaleX="79014" custScaleY="79570" custLinFactNeighborX="-24529" custLinFactNeighborY="5564">
        <dgm:presLayoutVars>
          <dgm:chMax val="1"/>
          <dgm:bulletEnabled val="1"/>
        </dgm:presLayoutVars>
      </dgm:prSet>
      <dgm:spPr/>
    </dgm:pt>
    <dgm:pt modelId="{6CD9E797-429A-445B-A98D-99798803731D}" type="pres">
      <dgm:prSet presAssocID="{36FD2D02-079D-4F0B-8100-3A437F3C1551}" presName="quadrant3" presStyleLbl="node1" presStyleIdx="2" presStyleCnt="4" custScaleX="79014" custScaleY="79570" custLinFactNeighborX="-24529" custLinFactNeighborY="-17250">
        <dgm:presLayoutVars>
          <dgm:chMax val="1"/>
          <dgm:bulletEnabled val="1"/>
        </dgm:presLayoutVars>
      </dgm:prSet>
      <dgm:spPr/>
    </dgm:pt>
    <dgm:pt modelId="{1224D698-17B7-454F-ABC4-4A192919DCD5}" type="pres">
      <dgm:prSet presAssocID="{36FD2D02-079D-4F0B-8100-3A437F3C1551}" presName="quadrant4" presStyleLbl="node1" presStyleIdx="3" presStyleCnt="4" custScaleX="79014" custScaleY="79570" custLinFactNeighborX="-1049" custLinFactNeighborY="-16694">
        <dgm:presLayoutVars>
          <dgm:chMax val="1"/>
          <dgm:bulletEnabled val="1"/>
        </dgm:presLayoutVars>
      </dgm:prSet>
      <dgm:spPr/>
    </dgm:pt>
    <dgm:pt modelId="{088A30DC-612C-475B-905F-C9677EE0B262}" type="pres">
      <dgm:prSet presAssocID="{36FD2D02-079D-4F0B-8100-3A437F3C1551}" presName="quadrantPlaceholder" presStyleCnt="0"/>
      <dgm:spPr/>
    </dgm:pt>
    <dgm:pt modelId="{5580B9B5-906E-401F-9700-8EE1FCF699FF}" type="pres">
      <dgm:prSet presAssocID="{36FD2D02-079D-4F0B-8100-3A437F3C1551}" presName="center1" presStyleLbl="fgShp" presStyleIdx="0" presStyleCnt="2"/>
      <dgm:spPr>
        <a:noFill/>
        <a:ln>
          <a:noFill/>
        </a:ln>
      </dgm:spPr>
    </dgm:pt>
    <dgm:pt modelId="{1C4A11F1-DE66-43DA-980E-8A8439969002}" type="pres">
      <dgm:prSet presAssocID="{36FD2D02-079D-4F0B-8100-3A437F3C1551}" presName="center2" presStyleLbl="fgShp" presStyleIdx="1" presStyleCnt="2" custAng="0"/>
      <dgm:spPr>
        <a:noFill/>
        <a:ln>
          <a:noFill/>
        </a:ln>
      </dgm:spPr>
    </dgm:pt>
  </dgm:ptLst>
  <dgm:cxnLst>
    <dgm:cxn modelId="{AF433700-943A-496E-ADEC-D8636E638BDE}" type="presOf" srcId="{C724C2BF-0720-4E1E-BB43-96621A9E4E57}" destId="{1224D698-17B7-454F-ABC4-4A192919DCD5}" srcOrd="0" destOrd="0" presId="urn:microsoft.com/office/officeart/2005/8/layout/cycle4"/>
    <dgm:cxn modelId="{EE918601-8376-4125-BE75-94213ACAA786}" srcId="{97B68D43-1363-40D9-A1CB-A392C862E078}" destId="{E66A2BCE-2681-4DFA-8A74-A8B16B0251B7}" srcOrd="1" destOrd="0" parTransId="{56638D28-72D1-48A5-AD64-9DEC8D0D0A8D}" sibTransId="{0044330C-E635-4473-AB76-169B9498A0E8}"/>
    <dgm:cxn modelId="{FC994A04-5893-4B1E-BA2D-7EB44E8F32FD}" srcId="{36FD2D02-079D-4F0B-8100-3A437F3C1551}" destId="{97B68D43-1363-40D9-A1CB-A392C862E078}" srcOrd="2" destOrd="0" parTransId="{D1419D3C-961C-48C8-BF6B-50BDC21ABDDB}" sibTransId="{61971763-A038-4EED-937B-BCDADB4ED576}"/>
    <dgm:cxn modelId="{EB656D04-F4AE-4598-B6E5-9A84EA9D8B3C}" type="presOf" srcId="{C2DFCE89-4AC9-43C4-85A9-1D43A0759317}" destId="{D5F61ADE-669D-4DDC-A897-8B1E3216BC47}" srcOrd="0" destOrd="0" presId="urn:microsoft.com/office/officeart/2005/8/layout/cycle4"/>
    <dgm:cxn modelId="{2CEBC004-7E4B-44DE-A427-531E9AB3B0F1}" srcId="{572179A8-51F8-4611-8196-5A71F8B73EB5}" destId="{9D8C5FEB-087D-4DA3-B808-17123293709E}" srcOrd="0" destOrd="0" parTransId="{9449A4CF-28AC-4682-BC49-2A0ED20154C8}" sibTransId="{F91CB6F2-4D39-4831-B37A-B9B0AC01D8ED}"/>
    <dgm:cxn modelId="{89AAAD0D-D1E9-450C-BAF0-788B526E1718}" type="presOf" srcId="{F3E32766-2F90-416F-8C48-4EFCF89CA044}" destId="{64662D45-0F17-44E8-B8C5-64A6BEE79091}" srcOrd="1" destOrd="1" presId="urn:microsoft.com/office/officeart/2005/8/layout/cycle4"/>
    <dgm:cxn modelId="{1039C70D-AEE7-4133-9389-89A7550F861D}" srcId="{C724C2BF-0720-4E1E-BB43-96621A9E4E57}" destId="{031D922A-2347-45E4-A002-AEEDE67B9096}" srcOrd="2" destOrd="0" parTransId="{11CB501A-10FE-4A44-8E9F-A01843809DAC}" sibTransId="{AAEECE9D-91AE-4D94-AB34-87C2A0950EB9}"/>
    <dgm:cxn modelId="{FB190715-7BA9-4ABC-91E5-7496D195B66A}" type="presOf" srcId="{C6D2167A-AA65-4CCF-B58F-3A7910AAD357}" destId="{E314ACBC-DD9B-4DCE-B0B4-1D09A5EEB8A1}" srcOrd="0" destOrd="2" presId="urn:microsoft.com/office/officeart/2005/8/layout/cycle4"/>
    <dgm:cxn modelId="{51D4981F-FA2D-41AF-8530-2F314140FB16}" type="presOf" srcId="{A4262783-E2AC-4E48-A2C3-6C8D1618736F}" destId="{98DA1A2A-BD7A-45BE-B611-4D407B6F2DDA}" srcOrd="1" destOrd="0" presId="urn:microsoft.com/office/officeart/2005/8/layout/cycle4"/>
    <dgm:cxn modelId="{83150224-B577-49DB-9201-DFCBEECF93FA}" srcId="{36FD2D02-079D-4F0B-8100-3A437F3C1551}" destId="{47E94C23-7B7B-4F32-82E9-12B41044368F}" srcOrd="1" destOrd="0" parTransId="{B4AB6AAA-A41E-4CC1-A893-E9519B65104E}" sibTransId="{9BE09BCB-7B12-4A54-ADC3-AFA39F942F30}"/>
    <dgm:cxn modelId="{C8BB202C-30BC-48A9-BCDE-23898F9E5BB1}" type="presOf" srcId="{97B68D43-1363-40D9-A1CB-A392C862E078}" destId="{6CD9E797-429A-445B-A98D-99798803731D}" srcOrd="0" destOrd="0" presId="urn:microsoft.com/office/officeart/2005/8/layout/cycle4"/>
    <dgm:cxn modelId="{0500932E-3DBE-4BA6-9C26-690BFE1A23ED}" type="presOf" srcId="{C661DAB3-3495-4A6B-AC27-02B433821772}" destId="{74C95554-42C6-4C4D-92C0-420B7AEE3057}" srcOrd="0" destOrd="2" presId="urn:microsoft.com/office/officeart/2005/8/layout/cycle4"/>
    <dgm:cxn modelId="{80555635-4DFA-4E60-9941-789AEFF1074D}" srcId="{36FD2D02-079D-4F0B-8100-3A437F3C1551}" destId="{C724C2BF-0720-4E1E-BB43-96621A9E4E57}" srcOrd="3" destOrd="0" parTransId="{A0491E76-CA0D-4CBF-8299-BD38A5125E3C}" sibTransId="{F5B6ED3A-B23A-45F8-B670-47F94A0674A8}"/>
    <dgm:cxn modelId="{6DE26A37-67D4-4B52-87F8-986386C8D5BF}" srcId="{47E94C23-7B7B-4F32-82E9-12B41044368F}" destId="{08CDFC41-ECE0-407D-95EB-1AC3B7419F8F}" srcOrd="2" destOrd="0" parTransId="{6AA5105F-6D21-4121-848C-560762D7660A}" sibTransId="{9C24E4BF-116F-448A-9FC4-3692B4D3F9F5}"/>
    <dgm:cxn modelId="{51B4D337-6B6D-4737-88BF-1C7AFB82077D}" srcId="{97B68D43-1363-40D9-A1CB-A392C862E078}" destId="{BD995294-37E8-4406-8792-712AC609FD41}" srcOrd="0" destOrd="0" parTransId="{39F61BAF-1964-49AA-A0BB-20A561E2ECF5}" sibTransId="{250A3323-2F04-434F-90EE-511CE2B1E070}"/>
    <dgm:cxn modelId="{7209423E-0D19-4A09-9D11-41F380A343F6}" type="presOf" srcId="{9D8C5FEB-087D-4DA3-B808-17123293709E}" destId="{8D46C836-6BD0-4ABA-A7C0-B5E380E8E581}" srcOrd="1" destOrd="0" presId="urn:microsoft.com/office/officeart/2005/8/layout/cycle4"/>
    <dgm:cxn modelId="{46F4D75B-2907-4BE4-B656-4EF9A4238503}" type="presOf" srcId="{47E94C23-7B7B-4F32-82E9-12B41044368F}" destId="{9EE78A8B-3F69-41AA-870E-93D09DA73015}" srcOrd="0" destOrd="0" presId="urn:microsoft.com/office/officeart/2005/8/layout/cycle4"/>
    <dgm:cxn modelId="{CACBBA60-47DC-44B5-B61B-C605279113CD}" type="presOf" srcId="{A4262783-E2AC-4E48-A2C3-6C8D1618736F}" destId="{52BDB751-4680-4863-8559-76F62E58F459}" srcOrd="0" destOrd="0" presId="urn:microsoft.com/office/officeart/2005/8/layout/cycle4"/>
    <dgm:cxn modelId="{9F436C41-F54E-4EAE-B579-1693AA931C94}" type="presOf" srcId="{572179A8-51F8-4611-8196-5A71F8B73EB5}" destId="{3A013BAB-A6A9-44BF-BD38-16B233303670}" srcOrd="0" destOrd="0" presId="urn:microsoft.com/office/officeart/2005/8/layout/cycle4"/>
    <dgm:cxn modelId="{CF203368-853B-4FDB-8721-8668C4F2A77D}" type="presOf" srcId="{E66A2BCE-2681-4DFA-8A74-A8B16B0251B7}" destId="{74C95554-42C6-4C4D-92C0-420B7AEE3057}" srcOrd="0" destOrd="1" presId="urn:microsoft.com/office/officeart/2005/8/layout/cycle4"/>
    <dgm:cxn modelId="{BB29F448-C95C-4000-887A-9698F6568434}" type="presOf" srcId="{C6D2167A-AA65-4CCF-B58F-3A7910AAD357}" destId="{8D46C836-6BD0-4ABA-A7C0-B5E380E8E581}" srcOrd="1" destOrd="2" presId="urn:microsoft.com/office/officeart/2005/8/layout/cycle4"/>
    <dgm:cxn modelId="{4A500D6D-1863-4212-90B5-0A8310735F36}" type="presOf" srcId="{031D922A-2347-45E4-A002-AEEDE67B9096}" destId="{52BDB751-4680-4863-8559-76F62E58F459}" srcOrd="0" destOrd="2" presId="urn:microsoft.com/office/officeart/2005/8/layout/cycle4"/>
    <dgm:cxn modelId="{F01B354F-6869-43EA-BC3F-34938E10E894}" type="presOf" srcId="{0729F9BC-CA8D-4082-8481-805BAA6C4430}" destId="{98DA1A2A-BD7A-45BE-B611-4D407B6F2DDA}" srcOrd="1" destOrd="1" presId="urn:microsoft.com/office/officeart/2005/8/layout/cycle4"/>
    <dgm:cxn modelId="{2D1C7C52-E6FC-4084-9BBF-6206AE77BA53}" type="presOf" srcId="{F3E32766-2F90-416F-8C48-4EFCF89CA044}" destId="{D5F61ADE-669D-4DDC-A897-8B1E3216BC47}" srcOrd="0" destOrd="1" presId="urn:microsoft.com/office/officeart/2005/8/layout/cycle4"/>
    <dgm:cxn modelId="{A3968E75-3F6A-4009-980B-91E2C17963C3}" type="presOf" srcId="{7E1D8721-2AB0-4F80-9067-3D3C8882F735}" destId="{E314ACBC-DD9B-4DCE-B0B4-1D09A5EEB8A1}" srcOrd="0" destOrd="1" presId="urn:microsoft.com/office/officeart/2005/8/layout/cycle4"/>
    <dgm:cxn modelId="{901DA575-7ED5-4C32-8E4E-E55D6201FCE1}" type="presOf" srcId="{7E1D8721-2AB0-4F80-9067-3D3C8882F735}" destId="{8D46C836-6BD0-4ABA-A7C0-B5E380E8E581}" srcOrd="1" destOrd="1" presId="urn:microsoft.com/office/officeart/2005/8/layout/cycle4"/>
    <dgm:cxn modelId="{0E787D59-F262-4C06-9557-9F4655B0EE20}" srcId="{572179A8-51F8-4611-8196-5A71F8B73EB5}" destId="{7E1D8721-2AB0-4F80-9067-3D3C8882F735}" srcOrd="1" destOrd="0" parTransId="{9F6BAB8A-3598-490A-8556-003CFBDBDD80}" sibTransId="{932AE8A2-29FD-4451-B921-D0A8784B86EE}"/>
    <dgm:cxn modelId="{4490317D-3FB5-4219-BBC9-98AEB9016549}" type="presOf" srcId="{BD995294-37E8-4406-8792-712AC609FD41}" destId="{74C95554-42C6-4C4D-92C0-420B7AEE3057}" srcOrd="0" destOrd="0" presId="urn:microsoft.com/office/officeart/2005/8/layout/cycle4"/>
    <dgm:cxn modelId="{ABB4E983-5A48-450F-AEF4-40C88DEB0036}" type="presOf" srcId="{9D8C5FEB-087D-4DA3-B808-17123293709E}" destId="{E314ACBC-DD9B-4DCE-B0B4-1D09A5EEB8A1}" srcOrd="0" destOrd="0" presId="urn:microsoft.com/office/officeart/2005/8/layout/cycle4"/>
    <dgm:cxn modelId="{C108F983-DABB-4283-AAF5-88263659C1A2}" srcId="{572179A8-51F8-4611-8196-5A71F8B73EB5}" destId="{C6D2167A-AA65-4CCF-B58F-3A7910AAD357}" srcOrd="2" destOrd="0" parTransId="{984F0D13-AA38-4A44-82D1-A829FAE1B1B4}" sibTransId="{1A5435EF-58BD-4FC0-A9F5-C0ADB90DE2CB}"/>
    <dgm:cxn modelId="{65F99D8D-3897-4592-A2CE-B545B075EA6A}" srcId="{47E94C23-7B7B-4F32-82E9-12B41044368F}" destId="{C2DFCE89-4AC9-43C4-85A9-1D43A0759317}" srcOrd="0" destOrd="0" parTransId="{F09A7E88-177A-4C8C-A14A-FB149C33B796}" sibTransId="{B9490B8F-D2CD-4091-B1B4-E72153B7898B}"/>
    <dgm:cxn modelId="{5FB0D08E-89CB-4C5E-A8FC-E8BC00169D1C}" srcId="{47E94C23-7B7B-4F32-82E9-12B41044368F}" destId="{F3E32766-2F90-416F-8C48-4EFCF89CA044}" srcOrd="1" destOrd="0" parTransId="{C76F902D-BAAC-4427-94CC-ACA6B56D63A6}" sibTransId="{0DDB49BD-BED6-407C-B840-8ED037A46DDF}"/>
    <dgm:cxn modelId="{17A50E90-7B40-4AAA-9C53-5D6239369A7E}" srcId="{C724C2BF-0720-4E1E-BB43-96621A9E4E57}" destId="{A4262783-E2AC-4E48-A2C3-6C8D1618736F}" srcOrd="0" destOrd="0" parTransId="{A3218B84-B365-4AFB-887C-77D44E61BF93}" sibTransId="{6C4FFE02-47D1-4605-89A6-8C18C09D5243}"/>
    <dgm:cxn modelId="{060DCC91-87E1-4B61-9659-28FD72B12586}" type="presOf" srcId="{C661DAB3-3495-4A6B-AC27-02B433821772}" destId="{A886D249-70A8-4F18-BA23-30FFD1044A44}" srcOrd="1" destOrd="2" presId="urn:microsoft.com/office/officeart/2005/8/layout/cycle4"/>
    <dgm:cxn modelId="{74F66B9B-BEA1-4BE0-919F-104CA1D36829}" srcId="{36FD2D02-079D-4F0B-8100-3A437F3C1551}" destId="{572179A8-51F8-4611-8196-5A71F8B73EB5}" srcOrd="0" destOrd="0" parTransId="{42D2E15C-DEEC-45D7-B9F3-82C3A7D79D17}" sibTransId="{EEF95F40-4709-4ABF-9C2C-DA6776DAA9B6}"/>
    <dgm:cxn modelId="{F9B78E9E-7DEB-4FE6-8644-AC0F874F5CA1}" type="presOf" srcId="{BD995294-37E8-4406-8792-712AC609FD41}" destId="{A886D249-70A8-4F18-BA23-30FFD1044A44}" srcOrd="1" destOrd="0" presId="urn:microsoft.com/office/officeart/2005/8/layout/cycle4"/>
    <dgm:cxn modelId="{0AC8C5AA-3551-4F51-A4C3-04F8165575DF}" type="presOf" srcId="{C2DFCE89-4AC9-43C4-85A9-1D43A0759317}" destId="{64662D45-0F17-44E8-B8C5-64A6BEE79091}" srcOrd="1" destOrd="0" presId="urn:microsoft.com/office/officeart/2005/8/layout/cycle4"/>
    <dgm:cxn modelId="{AA63F2AA-01B5-44E0-9FE3-3755DDD3F92E}" type="presOf" srcId="{08CDFC41-ECE0-407D-95EB-1AC3B7419F8F}" destId="{64662D45-0F17-44E8-B8C5-64A6BEE79091}" srcOrd="1" destOrd="2" presId="urn:microsoft.com/office/officeart/2005/8/layout/cycle4"/>
    <dgm:cxn modelId="{67BE96BC-FC42-4D1A-B7B7-1C57741EFF9A}" type="presOf" srcId="{0729F9BC-CA8D-4082-8481-805BAA6C4430}" destId="{52BDB751-4680-4863-8559-76F62E58F459}" srcOrd="0" destOrd="1" presId="urn:microsoft.com/office/officeart/2005/8/layout/cycle4"/>
    <dgm:cxn modelId="{AD01A4C5-ABA8-4667-A8D4-1101F609DCC0}" type="presOf" srcId="{031D922A-2347-45E4-A002-AEEDE67B9096}" destId="{98DA1A2A-BD7A-45BE-B611-4D407B6F2DDA}" srcOrd="1" destOrd="2" presId="urn:microsoft.com/office/officeart/2005/8/layout/cycle4"/>
    <dgm:cxn modelId="{CADF94D0-98E7-4862-816D-0A7DD3103D03}" type="presOf" srcId="{E66A2BCE-2681-4DFA-8A74-A8B16B0251B7}" destId="{A886D249-70A8-4F18-BA23-30FFD1044A44}" srcOrd="1" destOrd="1" presId="urn:microsoft.com/office/officeart/2005/8/layout/cycle4"/>
    <dgm:cxn modelId="{0A887CD2-549C-47E0-B4DA-2AC9791BE42F}" srcId="{97B68D43-1363-40D9-A1CB-A392C862E078}" destId="{C661DAB3-3495-4A6B-AC27-02B433821772}" srcOrd="2" destOrd="0" parTransId="{C3EDA109-57A1-4FF5-863F-32A416DA0A66}" sibTransId="{FA50863C-7CA4-4C0E-A88E-016AFE8DDE5B}"/>
    <dgm:cxn modelId="{D99ACDD5-BDB0-437A-BC0A-B5362DDF7BFA}" srcId="{C724C2BF-0720-4E1E-BB43-96621A9E4E57}" destId="{0729F9BC-CA8D-4082-8481-805BAA6C4430}" srcOrd="1" destOrd="0" parTransId="{75644876-6D96-4729-B7ED-765983C454DE}" sibTransId="{AA7495E7-BA94-4606-AAAF-31CFB8341060}"/>
    <dgm:cxn modelId="{55523CE0-5EC1-4927-8CF2-C133F601EA1D}" type="presOf" srcId="{36FD2D02-079D-4F0B-8100-3A437F3C1551}" destId="{83C2F580-3669-4429-BC82-BC70D2AAB686}" srcOrd="0" destOrd="0" presId="urn:microsoft.com/office/officeart/2005/8/layout/cycle4"/>
    <dgm:cxn modelId="{B6757DFB-D535-4417-9122-8B7CF9FBB71C}" type="presOf" srcId="{08CDFC41-ECE0-407D-95EB-1AC3B7419F8F}" destId="{D5F61ADE-669D-4DDC-A897-8B1E3216BC47}" srcOrd="0" destOrd="2" presId="urn:microsoft.com/office/officeart/2005/8/layout/cycle4"/>
    <dgm:cxn modelId="{8B61EFF8-9053-493A-8C3F-A34DA7CEBBBC}" type="presParOf" srcId="{83C2F580-3669-4429-BC82-BC70D2AAB686}" destId="{86B890D7-D8DE-4947-A85F-3399B3B4DFE5}" srcOrd="0" destOrd="0" presId="urn:microsoft.com/office/officeart/2005/8/layout/cycle4"/>
    <dgm:cxn modelId="{D0D78CE1-F935-4256-96AD-BCCC056BB6E8}" type="presParOf" srcId="{86B890D7-D8DE-4947-A85F-3399B3B4DFE5}" destId="{1ED8183C-E679-4468-BAAA-F00D6D7532B6}" srcOrd="0" destOrd="0" presId="urn:microsoft.com/office/officeart/2005/8/layout/cycle4"/>
    <dgm:cxn modelId="{B018204B-36C6-4D39-A34D-EA2D57212935}" type="presParOf" srcId="{1ED8183C-E679-4468-BAAA-F00D6D7532B6}" destId="{E314ACBC-DD9B-4DCE-B0B4-1D09A5EEB8A1}" srcOrd="0" destOrd="0" presId="urn:microsoft.com/office/officeart/2005/8/layout/cycle4"/>
    <dgm:cxn modelId="{FE6B4E36-2143-4E34-8F63-4A579DF6E7F0}" type="presParOf" srcId="{1ED8183C-E679-4468-BAAA-F00D6D7532B6}" destId="{8D46C836-6BD0-4ABA-A7C0-B5E380E8E581}" srcOrd="1" destOrd="0" presId="urn:microsoft.com/office/officeart/2005/8/layout/cycle4"/>
    <dgm:cxn modelId="{13284620-7E2F-4571-83E0-CA4355388B41}" type="presParOf" srcId="{86B890D7-D8DE-4947-A85F-3399B3B4DFE5}" destId="{02074654-5BE4-4340-9E9D-9E8276379425}" srcOrd="1" destOrd="0" presId="urn:microsoft.com/office/officeart/2005/8/layout/cycle4"/>
    <dgm:cxn modelId="{7FE58DA4-3954-4EE7-9296-F84CE8D99D2F}" type="presParOf" srcId="{02074654-5BE4-4340-9E9D-9E8276379425}" destId="{D5F61ADE-669D-4DDC-A897-8B1E3216BC47}" srcOrd="0" destOrd="0" presId="urn:microsoft.com/office/officeart/2005/8/layout/cycle4"/>
    <dgm:cxn modelId="{50AC18CE-0163-4C01-B6C9-4A8E42122504}" type="presParOf" srcId="{02074654-5BE4-4340-9E9D-9E8276379425}" destId="{64662D45-0F17-44E8-B8C5-64A6BEE79091}" srcOrd="1" destOrd="0" presId="urn:microsoft.com/office/officeart/2005/8/layout/cycle4"/>
    <dgm:cxn modelId="{F8E8E0CA-391B-4707-B16C-95553C242E0E}" type="presParOf" srcId="{86B890D7-D8DE-4947-A85F-3399B3B4DFE5}" destId="{4B5E8012-7830-4578-A152-A7027293ABF2}" srcOrd="2" destOrd="0" presId="urn:microsoft.com/office/officeart/2005/8/layout/cycle4"/>
    <dgm:cxn modelId="{E6561732-C7BA-4BDC-8E86-CB457757B1C3}" type="presParOf" srcId="{4B5E8012-7830-4578-A152-A7027293ABF2}" destId="{74C95554-42C6-4C4D-92C0-420B7AEE3057}" srcOrd="0" destOrd="0" presId="urn:microsoft.com/office/officeart/2005/8/layout/cycle4"/>
    <dgm:cxn modelId="{C0474399-ADFC-481D-A44B-0E804D600519}" type="presParOf" srcId="{4B5E8012-7830-4578-A152-A7027293ABF2}" destId="{A886D249-70A8-4F18-BA23-30FFD1044A44}" srcOrd="1" destOrd="0" presId="urn:microsoft.com/office/officeart/2005/8/layout/cycle4"/>
    <dgm:cxn modelId="{447890D4-6A73-4539-8238-75CBD11C0DBA}" type="presParOf" srcId="{86B890D7-D8DE-4947-A85F-3399B3B4DFE5}" destId="{D4826BBB-F011-46EA-B430-5052323F2935}" srcOrd="3" destOrd="0" presId="urn:microsoft.com/office/officeart/2005/8/layout/cycle4"/>
    <dgm:cxn modelId="{2B0A81E0-B8E1-4710-BFA9-3ADAD7F96963}" type="presParOf" srcId="{D4826BBB-F011-46EA-B430-5052323F2935}" destId="{52BDB751-4680-4863-8559-76F62E58F459}" srcOrd="0" destOrd="0" presId="urn:microsoft.com/office/officeart/2005/8/layout/cycle4"/>
    <dgm:cxn modelId="{E4EC0170-B14A-4A19-8DCF-9574921333EB}" type="presParOf" srcId="{D4826BBB-F011-46EA-B430-5052323F2935}" destId="{98DA1A2A-BD7A-45BE-B611-4D407B6F2DDA}" srcOrd="1" destOrd="0" presId="urn:microsoft.com/office/officeart/2005/8/layout/cycle4"/>
    <dgm:cxn modelId="{2E31EED4-D13D-40A5-BF31-69C49436790F}" type="presParOf" srcId="{86B890D7-D8DE-4947-A85F-3399B3B4DFE5}" destId="{2944EF63-1F90-4FE5-90E5-695560EC05AE}" srcOrd="4" destOrd="0" presId="urn:microsoft.com/office/officeart/2005/8/layout/cycle4"/>
    <dgm:cxn modelId="{7EDB7B48-5E44-498B-9B90-F0B98819F83A}" type="presParOf" srcId="{83C2F580-3669-4429-BC82-BC70D2AAB686}" destId="{CCBBB4F0-E531-4DB1-BB53-AED451AB6419}" srcOrd="1" destOrd="0" presId="urn:microsoft.com/office/officeart/2005/8/layout/cycle4"/>
    <dgm:cxn modelId="{4A81252B-A525-4EB5-91C3-46D9425C926B}" type="presParOf" srcId="{CCBBB4F0-E531-4DB1-BB53-AED451AB6419}" destId="{3A013BAB-A6A9-44BF-BD38-16B233303670}" srcOrd="0" destOrd="0" presId="urn:microsoft.com/office/officeart/2005/8/layout/cycle4"/>
    <dgm:cxn modelId="{BC86C6A1-33F3-48A7-AFB3-3DF28589541D}" type="presParOf" srcId="{CCBBB4F0-E531-4DB1-BB53-AED451AB6419}" destId="{9EE78A8B-3F69-41AA-870E-93D09DA73015}" srcOrd="1" destOrd="0" presId="urn:microsoft.com/office/officeart/2005/8/layout/cycle4"/>
    <dgm:cxn modelId="{A54D25A8-8FB8-4ADE-8C2B-C34B5665179C}" type="presParOf" srcId="{CCBBB4F0-E531-4DB1-BB53-AED451AB6419}" destId="{6CD9E797-429A-445B-A98D-99798803731D}" srcOrd="2" destOrd="0" presId="urn:microsoft.com/office/officeart/2005/8/layout/cycle4"/>
    <dgm:cxn modelId="{6BF9C1F1-87EE-45A3-9F81-B4B8BD893F72}" type="presParOf" srcId="{CCBBB4F0-E531-4DB1-BB53-AED451AB6419}" destId="{1224D698-17B7-454F-ABC4-4A192919DCD5}" srcOrd="3" destOrd="0" presId="urn:microsoft.com/office/officeart/2005/8/layout/cycle4"/>
    <dgm:cxn modelId="{88830371-3450-4CD1-A321-EE34D90CDB8B}" type="presParOf" srcId="{CCBBB4F0-E531-4DB1-BB53-AED451AB6419}" destId="{088A30DC-612C-475B-905F-C9677EE0B262}" srcOrd="4" destOrd="0" presId="urn:microsoft.com/office/officeart/2005/8/layout/cycle4"/>
    <dgm:cxn modelId="{E2741F37-3179-4804-8908-15F99E173E95}" type="presParOf" srcId="{83C2F580-3669-4429-BC82-BC70D2AAB686}" destId="{5580B9B5-906E-401F-9700-8EE1FCF699FF}" srcOrd="2" destOrd="0" presId="urn:microsoft.com/office/officeart/2005/8/layout/cycle4"/>
    <dgm:cxn modelId="{FC42498A-9C01-4E08-8C68-3AA2754392F7}" type="presParOf" srcId="{83C2F580-3669-4429-BC82-BC70D2AAB686}" destId="{1C4A11F1-DE66-43DA-980E-8A8439969002}"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E46B3A-2834-4C16-8375-D8E48C3D11B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2C02F30-4866-48B3-9E66-A6B2B18A4685}">
      <dgm:prSet custT="1"/>
      <dgm:spPr>
        <a:solidFill>
          <a:schemeClr val="bg1"/>
        </a:solidFill>
        <a:ln>
          <a:solidFill>
            <a:schemeClr val="accent5"/>
          </a:solidFill>
        </a:ln>
      </dgm:spPr>
      <dgm:t>
        <a:bodyPr/>
        <a:lstStyle/>
        <a:p>
          <a:r>
            <a:rPr lang="en-US" sz="1600" b="1" i="0" baseline="0" dirty="0">
              <a:solidFill>
                <a:schemeClr val="accent5"/>
              </a:solidFill>
              <a:latin typeface="Raleway" pitchFamily="2" charset="0"/>
            </a:rPr>
            <a:t>Designated space for MH</a:t>
          </a:r>
          <a:endParaRPr lang="en-US" sz="1600" b="1" dirty="0">
            <a:solidFill>
              <a:schemeClr val="accent5"/>
            </a:solidFill>
            <a:latin typeface="Raleway" pitchFamily="2" charset="0"/>
          </a:endParaRPr>
        </a:p>
      </dgm:t>
    </dgm:pt>
    <dgm:pt modelId="{B7A7A094-B30A-4B91-BE5E-F5F8D1378DE0}" type="parTrans" cxnId="{2642AE7F-19D2-4C0E-88EF-A7DE60C556D6}">
      <dgm:prSet/>
      <dgm:spPr/>
      <dgm:t>
        <a:bodyPr/>
        <a:lstStyle/>
        <a:p>
          <a:endParaRPr lang="en-US" sz="2800" b="1">
            <a:latin typeface="Raleway" pitchFamily="2" charset="0"/>
          </a:endParaRPr>
        </a:p>
      </dgm:t>
    </dgm:pt>
    <dgm:pt modelId="{170E5D64-2159-4934-B862-42E9112D610D}" type="sibTrans" cxnId="{2642AE7F-19D2-4C0E-88EF-A7DE60C556D6}">
      <dgm:prSet/>
      <dgm:spPr/>
      <dgm:t>
        <a:bodyPr/>
        <a:lstStyle/>
        <a:p>
          <a:endParaRPr lang="en-US" sz="2400" b="1">
            <a:latin typeface="Raleway" pitchFamily="2" charset="0"/>
          </a:endParaRPr>
        </a:p>
      </dgm:t>
    </dgm:pt>
    <dgm:pt modelId="{0C71640B-47BA-472D-B48A-C09B8BA18EA8}">
      <dgm:prSet custT="1"/>
      <dgm:spPr>
        <a:solidFill>
          <a:schemeClr val="bg1"/>
        </a:solidFill>
        <a:ln>
          <a:solidFill>
            <a:schemeClr val="accent3"/>
          </a:solidFill>
        </a:ln>
      </dgm:spPr>
      <dgm:t>
        <a:bodyPr/>
        <a:lstStyle/>
        <a:p>
          <a:r>
            <a:rPr lang="en-US" sz="1600" b="1" i="0" baseline="0">
              <a:solidFill>
                <a:schemeClr val="accent3"/>
              </a:solidFill>
              <a:latin typeface="Raleway" pitchFamily="2" charset="0"/>
            </a:rPr>
            <a:t>Trained human resources available</a:t>
          </a:r>
          <a:endParaRPr lang="en-US" sz="1600" b="1">
            <a:solidFill>
              <a:schemeClr val="accent3"/>
            </a:solidFill>
            <a:latin typeface="Raleway" pitchFamily="2" charset="0"/>
          </a:endParaRPr>
        </a:p>
      </dgm:t>
    </dgm:pt>
    <dgm:pt modelId="{6121392B-599E-40C3-BBA2-FE19977BA1FC}" type="parTrans" cxnId="{C8C85B5A-7420-458B-9993-CA54C84C0263}">
      <dgm:prSet/>
      <dgm:spPr/>
      <dgm:t>
        <a:bodyPr/>
        <a:lstStyle/>
        <a:p>
          <a:endParaRPr lang="en-US" sz="2800" b="1">
            <a:latin typeface="Raleway" pitchFamily="2" charset="0"/>
          </a:endParaRPr>
        </a:p>
      </dgm:t>
    </dgm:pt>
    <dgm:pt modelId="{0DEE2C56-E898-4D3E-9C68-EA89330A5853}" type="sibTrans" cxnId="{C8C85B5A-7420-458B-9993-CA54C84C0263}">
      <dgm:prSet/>
      <dgm:spPr/>
      <dgm:t>
        <a:bodyPr/>
        <a:lstStyle/>
        <a:p>
          <a:endParaRPr lang="en-US" sz="2400" b="1">
            <a:latin typeface="Raleway" pitchFamily="2" charset="0"/>
          </a:endParaRPr>
        </a:p>
      </dgm:t>
    </dgm:pt>
    <dgm:pt modelId="{51C54D2F-F9A4-49C0-9813-882B0FD2C35B}">
      <dgm:prSet custT="1"/>
      <dgm:spPr>
        <a:solidFill>
          <a:schemeClr val="bg1"/>
        </a:solidFill>
        <a:ln>
          <a:solidFill>
            <a:schemeClr val="accent4"/>
          </a:solidFill>
        </a:ln>
      </dgm:spPr>
      <dgm:t>
        <a:bodyPr/>
        <a:lstStyle/>
        <a:p>
          <a:r>
            <a:rPr lang="en-US" sz="1600" b="1" i="0" baseline="0" dirty="0">
              <a:solidFill>
                <a:schemeClr val="accent4"/>
              </a:solidFill>
              <a:latin typeface="Raleway" pitchFamily="2" charset="0"/>
            </a:rPr>
            <a:t>Use of national training/protocol/guidelines</a:t>
          </a:r>
          <a:endParaRPr lang="en-US" sz="1600" b="1" dirty="0">
            <a:solidFill>
              <a:schemeClr val="accent4"/>
            </a:solidFill>
            <a:latin typeface="Raleway" pitchFamily="2" charset="0"/>
          </a:endParaRPr>
        </a:p>
      </dgm:t>
    </dgm:pt>
    <dgm:pt modelId="{5BCDA63A-DEF7-49F6-AAAD-EEA0A6D9843B}" type="parTrans" cxnId="{3101319E-7864-4145-9868-B423C8C81943}">
      <dgm:prSet/>
      <dgm:spPr/>
      <dgm:t>
        <a:bodyPr/>
        <a:lstStyle/>
        <a:p>
          <a:endParaRPr lang="en-US" sz="2800" b="1">
            <a:latin typeface="Raleway" pitchFamily="2" charset="0"/>
          </a:endParaRPr>
        </a:p>
      </dgm:t>
    </dgm:pt>
    <dgm:pt modelId="{99445992-A8DB-4BC5-83E6-5946912C29F8}" type="sibTrans" cxnId="{3101319E-7864-4145-9868-B423C8C81943}">
      <dgm:prSet/>
      <dgm:spPr/>
      <dgm:t>
        <a:bodyPr/>
        <a:lstStyle/>
        <a:p>
          <a:endParaRPr lang="en-US" sz="2400" b="1">
            <a:latin typeface="Raleway" pitchFamily="2" charset="0"/>
          </a:endParaRPr>
        </a:p>
      </dgm:t>
    </dgm:pt>
    <dgm:pt modelId="{AAB6EFF9-DCD4-467E-A1F7-176DC3E8533F}">
      <dgm:prSet custT="1"/>
      <dgm:spPr>
        <a:solidFill>
          <a:schemeClr val="bg1"/>
        </a:solidFill>
        <a:ln>
          <a:solidFill>
            <a:schemeClr val="tx2">
              <a:lumMod val="10000"/>
            </a:schemeClr>
          </a:solidFill>
        </a:ln>
      </dgm:spPr>
      <dgm:t>
        <a:bodyPr/>
        <a:lstStyle/>
        <a:p>
          <a:r>
            <a:rPr lang="en-US" sz="1600" b="1" i="0" baseline="0" dirty="0">
              <a:solidFill>
                <a:schemeClr val="tx2">
                  <a:lumMod val="10000"/>
                </a:schemeClr>
              </a:solidFill>
              <a:latin typeface="Raleway" pitchFamily="2" charset="0"/>
            </a:rPr>
            <a:t>Supply of essential medicines</a:t>
          </a:r>
          <a:endParaRPr lang="en-US" sz="1600" b="1" dirty="0">
            <a:solidFill>
              <a:schemeClr val="tx2">
                <a:lumMod val="10000"/>
              </a:schemeClr>
            </a:solidFill>
            <a:latin typeface="Raleway" pitchFamily="2" charset="0"/>
          </a:endParaRPr>
        </a:p>
      </dgm:t>
    </dgm:pt>
    <dgm:pt modelId="{C301441B-9DC2-43F7-A1ED-BDF94E4F63DE}" type="parTrans" cxnId="{88917A75-A859-4543-936E-FC2514122BEE}">
      <dgm:prSet/>
      <dgm:spPr/>
      <dgm:t>
        <a:bodyPr/>
        <a:lstStyle/>
        <a:p>
          <a:endParaRPr lang="en-US" sz="2800" b="1">
            <a:latin typeface="Raleway" pitchFamily="2" charset="0"/>
          </a:endParaRPr>
        </a:p>
      </dgm:t>
    </dgm:pt>
    <dgm:pt modelId="{7F5CB75D-273D-44C3-8364-F32DA7C56C74}" type="sibTrans" cxnId="{88917A75-A859-4543-936E-FC2514122BEE}">
      <dgm:prSet/>
      <dgm:spPr/>
      <dgm:t>
        <a:bodyPr/>
        <a:lstStyle/>
        <a:p>
          <a:endParaRPr lang="en-US" sz="2400" b="1">
            <a:latin typeface="Raleway" pitchFamily="2" charset="0"/>
          </a:endParaRPr>
        </a:p>
      </dgm:t>
    </dgm:pt>
    <dgm:pt modelId="{6DC03D8E-7E71-413B-8EE6-5868EC56BA65}">
      <dgm:prSet custT="1"/>
      <dgm:spPr>
        <a:solidFill>
          <a:schemeClr val="bg1"/>
        </a:solidFill>
        <a:ln>
          <a:solidFill>
            <a:schemeClr val="accent3"/>
          </a:solidFill>
        </a:ln>
      </dgm:spPr>
      <dgm:t>
        <a:bodyPr/>
        <a:lstStyle/>
        <a:p>
          <a:r>
            <a:rPr lang="en-US" sz="1400" b="1" dirty="0">
              <a:solidFill>
                <a:schemeClr val="accent3"/>
              </a:solidFill>
              <a:latin typeface="Raleway" pitchFamily="2" charset="0"/>
            </a:rPr>
            <a:t>Patients' rights always respected in service delivery</a:t>
          </a:r>
        </a:p>
      </dgm:t>
    </dgm:pt>
    <dgm:pt modelId="{4F4CFA98-6314-4C1C-A908-FEB6CFAB0ACA}" type="parTrans" cxnId="{D5A813E0-5467-4E0A-BD9D-5DFD54EB1E67}">
      <dgm:prSet/>
      <dgm:spPr/>
      <dgm:t>
        <a:bodyPr/>
        <a:lstStyle/>
        <a:p>
          <a:endParaRPr lang="en-US" sz="2800" b="1">
            <a:latin typeface="Raleway" pitchFamily="2" charset="0"/>
          </a:endParaRPr>
        </a:p>
      </dgm:t>
    </dgm:pt>
    <dgm:pt modelId="{8F6202BC-2A39-4F8A-967A-DA1503857F8E}" type="sibTrans" cxnId="{D5A813E0-5467-4E0A-BD9D-5DFD54EB1E67}">
      <dgm:prSet/>
      <dgm:spPr/>
      <dgm:t>
        <a:bodyPr/>
        <a:lstStyle/>
        <a:p>
          <a:endParaRPr lang="en-US" sz="2400" b="1">
            <a:latin typeface="Raleway" pitchFamily="2" charset="0"/>
          </a:endParaRPr>
        </a:p>
      </dgm:t>
    </dgm:pt>
    <dgm:pt modelId="{FBFB59E3-2131-4525-8A05-BF9E703920C6}">
      <dgm:prSet custT="1"/>
      <dgm:spPr>
        <a:solidFill>
          <a:schemeClr val="bg1"/>
        </a:solidFill>
        <a:ln>
          <a:solidFill>
            <a:schemeClr val="accent5"/>
          </a:solidFill>
        </a:ln>
      </dgm:spPr>
      <dgm:t>
        <a:bodyPr/>
        <a:lstStyle/>
        <a:p>
          <a:r>
            <a:rPr lang="en-US" sz="1600" b="1" dirty="0">
              <a:solidFill>
                <a:schemeClr val="accent5"/>
              </a:solidFill>
              <a:latin typeface="Raleway" pitchFamily="2" charset="0"/>
            </a:rPr>
            <a:t>Initiative to improve quality of care</a:t>
          </a:r>
        </a:p>
      </dgm:t>
    </dgm:pt>
    <dgm:pt modelId="{EEE8A700-645B-4FA3-967B-86B37755E3C8}" type="parTrans" cxnId="{55E83C8D-1942-4B98-9B6E-9D04792DADA9}">
      <dgm:prSet/>
      <dgm:spPr/>
      <dgm:t>
        <a:bodyPr/>
        <a:lstStyle/>
        <a:p>
          <a:endParaRPr lang="en-US" sz="2800" b="1">
            <a:latin typeface="Raleway" pitchFamily="2" charset="0"/>
          </a:endParaRPr>
        </a:p>
      </dgm:t>
    </dgm:pt>
    <dgm:pt modelId="{0EFC6198-351C-42BE-8F1B-3D8D1FC547E1}" type="sibTrans" cxnId="{55E83C8D-1942-4B98-9B6E-9D04792DADA9}">
      <dgm:prSet/>
      <dgm:spPr/>
      <dgm:t>
        <a:bodyPr/>
        <a:lstStyle/>
        <a:p>
          <a:endParaRPr lang="en-US" sz="2400" b="1">
            <a:latin typeface="Raleway" pitchFamily="2" charset="0"/>
          </a:endParaRPr>
        </a:p>
      </dgm:t>
    </dgm:pt>
    <dgm:pt modelId="{50A5CE58-E6E8-4FE6-9294-9B2FEB0592E4}">
      <dgm:prSet custT="1"/>
      <dgm:spPr>
        <a:solidFill>
          <a:schemeClr val="bg1"/>
        </a:solidFill>
        <a:ln>
          <a:solidFill>
            <a:schemeClr val="tx2">
              <a:lumMod val="10000"/>
            </a:schemeClr>
          </a:solidFill>
        </a:ln>
      </dgm:spPr>
      <dgm:t>
        <a:bodyPr/>
        <a:lstStyle/>
        <a:p>
          <a:r>
            <a:rPr lang="en-US" sz="1600" b="1" dirty="0">
              <a:solidFill>
                <a:schemeClr val="tx2">
                  <a:lumMod val="10000"/>
                </a:schemeClr>
              </a:solidFill>
              <a:latin typeface="Raleway" pitchFamily="2" charset="0"/>
            </a:rPr>
            <a:t>Coordination of referrals </a:t>
          </a:r>
        </a:p>
      </dgm:t>
    </dgm:pt>
    <dgm:pt modelId="{EFFE95C4-9397-4FE7-B7A2-AF6B9A7D6F27}" type="parTrans" cxnId="{DE2182BB-BFAC-481D-90B7-A6E433E77017}">
      <dgm:prSet/>
      <dgm:spPr/>
      <dgm:t>
        <a:bodyPr/>
        <a:lstStyle/>
        <a:p>
          <a:endParaRPr lang="en-US" sz="2800" b="1">
            <a:latin typeface="Raleway" pitchFamily="2" charset="0"/>
          </a:endParaRPr>
        </a:p>
      </dgm:t>
    </dgm:pt>
    <dgm:pt modelId="{35BFBF7F-6EEE-4A4E-81A6-CC2580E21CD1}" type="sibTrans" cxnId="{DE2182BB-BFAC-481D-90B7-A6E433E77017}">
      <dgm:prSet/>
      <dgm:spPr/>
      <dgm:t>
        <a:bodyPr/>
        <a:lstStyle/>
        <a:p>
          <a:endParaRPr lang="en-US" sz="2400" b="1">
            <a:latin typeface="Raleway" pitchFamily="2" charset="0"/>
          </a:endParaRPr>
        </a:p>
      </dgm:t>
    </dgm:pt>
    <dgm:pt modelId="{69839EE1-BA6D-458B-A84F-85EA4BC757DD}">
      <dgm:prSet custT="1"/>
      <dgm:spPr>
        <a:solidFill>
          <a:schemeClr val="bg1"/>
        </a:solidFill>
        <a:ln>
          <a:solidFill>
            <a:schemeClr val="accent5"/>
          </a:solidFill>
        </a:ln>
      </dgm:spPr>
      <dgm:t>
        <a:bodyPr/>
        <a:lstStyle/>
        <a:p>
          <a:r>
            <a:rPr lang="en-US" sz="1600" b="1" dirty="0">
              <a:solidFill>
                <a:schemeClr val="accent5"/>
              </a:solidFill>
              <a:latin typeface="Raleway" pitchFamily="2" charset="0"/>
            </a:rPr>
            <a:t>Recording</a:t>
          </a:r>
          <a:r>
            <a:rPr lang="en-US" sz="1600" b="1" baseline="0" dirty="0">
              <a:solidFill>
                <a:schemeClr val="accent5"/>
              </a:solidFill>
              <a:latin typeface="Raleway" pitchFamily="2" charset="0"/>
            </a:rPr>
            <a:t> reporting </a:t>
          </a:r>
          <a:endParaRPr lang="en-US" sz="1600" b="1" dirty="0">
            <a:solidFill>
              <a:schemeClr val="accent5"/>
            </a:solidFill>
            <a:latin typeface="Raleway" pitchFamily="2" charset="0"/>
          </a:endParaRPr>
        </a:p>
      </dgm:t>
    </dgm:pt>
    <dgm:pt modelId="{E81EC47B-15BC-4644-95DB-C741DD22E7B9}" type="parTrans" cxnId="{6FBD74C8-B687-432A-9464-2EAE1F46217B}">
      <dgm:prSet/>
      <dgm:spPr/>
      <dgm:t>
        <a:bodyPr/>
        <a:lstStyle/>
        <a:p>
          <a:endParaRPr lang="en-US" sz="2800" b="1">
            <a:latin typeface="Raleway" pitchFamily="2" charset="0"/>
          </a:endParaRPr>
        </a:p>
      </dgm:t>
    </dgm:pt>
    <dgm:pt modelId="{181DE550-4E03-4E8C-88BE-363442423E1E}" type="sibTrans" cxnId="{6FBD74C8-B687-432A-9464-2EAE1F46217B}">
      <dgm:prSet/>
      <dgm:spPr/>
      <dgm:t>
        <a:bodyPr/>
        <a:lstStyle/>
        <a:p>
          <a:endParaRPr lang="en-US" sz="2400" b="1">
            <a:latin typeface="Raleway" pitchFamily="2" charset="0"/>
          </a:endParaRPr>
        </a:p>
      </dgm:t>
    </dgm:pt>
    <dgm:pt modelId="{3317777C-3DDD-44E8-85DE-D36E93EB649F}" type="pres">
      <dgm:prSet presAssocID="{99E46B3A-2834-4C16-8375-D8E48C3D11BE}" presName="diagram" presStyleCnt="0">
        <dgm:presLayoutVars>
          <dgm:dir/>
          <dgm:resizeHandles val="exact"/>
        </dgm:presLayoutVars>
      </dgm:prSet>
      <dgm:spPr/>
    </dgm:pt>
    <dgm:pt modelId="{E882A15A-F35E-4D9D-957D-C2C0FD2E7B08}" type="pres">
      <dgm:prSet presAssocID="{F2C02F30-4866-48B3-9E66-A6B2B18A4685}" presName="node" presStyleLbl="node1" presStyleIdx="0" presStyleCnt="8" custLinFactNeighborX="-126">
        <dgm:presLayoutVars>
          <dgm:bulletEnabled val="1"/>
        </dgm:presLayoutVars>
      </dgm:prSet>
      <dgm:spPr/>
    </dgm:pt>
    <dgm:pt modelId="{B2BF2460-65C6-4986-BFF1-54FB3BFFE13F}" type="pres">
      <dgm:prSet presAssocID="{170E5D64-2159-4934-B862-42E9112D610D}" presName="sibTrans" presStyleCnt="0"/>
      <dgm:spPr/>
    </dgm:pt>
    <dgm:pt modelId="{3A414C87-CCA1-4A58-B5BD-474F867E4912}" type="pres">
      <dgm:prSet presAssocID="{0C71640B-47BA-472D-B48A-C09B8BA18EA8}" presName="node" presStyleLbl="node1" presStyleIdx="1" presStyleCnt="8">
        <dgm:presLayoutVars>
          <dgm:bulletEnabled val="1"/>
        </dgm:presLayoutVars>
      </dgm:prSet>
      <dgm:spPr/>
    </dgm:pt>
    <dgm:pt modelId="{9FB5A421-E59E-42B3-898B-6D3F23383CA5}" type="pres">
      <dgm:prSet presAssocID="{0DEE2C56-E898-4D3E-9C68-EA89330A5853}" presName="sibTrans" presStyleCnt="0"/>
      <dgm:spPr/>
    </dgm:pt>
    <dgm:pt modelId="{36E5D6DD-4E10-462E-9969-4D0BF4BC8FA4}" type="pres">
      <dgm:prSet presAssocID="{51C54D2F-F9A4-49C0-9813-882B0FD2C35B}" presName="node" presStyleLbl="node1" presStyleIdx="2" presStyleCnt="8">
        <dgm:presLayoutVars>
          <dgm:bulletEnabled val="1"/>
        </dgm:presLayoutVars>
      </dgm:prSet>
      <dgm:spPr/>
    </dgm:pt>
    <dgm:pt modelId="{717D0AD3-8004-4029-9BF4-2BDE25BAD249}" type="pres">
      <dgm:prSet presAssocID="{99445992-A8DB-4BC5-83E6-5946912C29F8}" presName="sibTrans" presStyleCnt="0"/>
      <dgm:spPr/>
    </dgm:pt>
    <dgm:pt modelId="{48701613-3A47-4573-BC0D-22FCE59F735D}" type="pres">
      <dgm:prSet presAssocID="{AAB6EFF9-DCD4-467E-A1F7-176DC3E8533F}" presName="node" presStyleLbl="node1" presStyleIdx="3" presStyleCnt="8">
        <dgm:presLayoutVars>
          <dgm:bulletEnabled val="1"/>
        </dgm:presLayoutVars>
      </dgm:prSet>
      <dgm:spPr/>
    </dgm:pt>
    <dgm:pt modelId="{3634152F-6B0F-4D13-9906-7716704F0FCD}" type="pres">
      <dgm:prSet presAssocID="{7F5CB75D-273D-44C3-8364-F32DA7C56C74}" presName="sibTrans" presStyleCnt="0"/>
      <dgm:spPr/>
    </dgm:pt>
    <dgm:pt modelId="{B056B159-4245-4E2A-8DCB-F1444B188567}" type="pres">
      <dgm:prSet presAssocID="{6DC03D8E-7E71-413B-8EE6-5868EC56BA65}" presName="node" presStyleLbl="node1" presStyleIdx="4" presStyleCnt="8">
        <dgm:presLayoutVars>
          <dgm:bulletEnabled val="1"/>
        </dgm:presLayoutVars>
      </dgm:prSet>
      <dgm:spPr/>
    </dgm:pt>
    <dgm:pt modelId="{6D9EC8C1-C8ED-46C0-BA5C-8D9A24C682A8}" type="pres">
      <dgm:prSet presAssocID="{8F6202BC-2A39-4F8A-967A-DA1503857F8E}" presName="sibTrans" presStyleCnt="0"/>
      <dgm:spPr/>
    </dgm:pt>
    <dgm:pt modelId="{985605F1-B38A-4F46-B0B0-ADDE39C9CA40}" type="pres">
      <dgm:prSet presAssocID="{FBFB59E3-2131-4525-8A05-BF9E703920C6}" presName="node" presStyleLbl="node1" presStyleIdx="5" presStyleCnt="8">
        <dgm:presLayoutVars>
          <dgm:bulletEnabled val="1"/>
        </dgm:presLayoutVars>
      </dgm:prSet>
      <dgm:spPr/>
    </dgm:pt>
    <dgm:pt modelId="{2429C624-2CFF-48D0-9C34-9F53E165BDEC}" type="pres">
      <dgm:prSet presAssocID="{0EFC6198-351C-42BE-8F1B-3D8D1FC547E1}" presName="sibTrans" presStyleCnt="0"/>
      <dgm:spPr/>
    </dgm:pt>
    <dgm:pt modelId="{02249432-B9B9-44F2-B7BC-A5FAB25C113A}" type="pres">
      <dgm:prSet presAssocID="{50A5CE58-E6E8-4FE6-9294-9B2FEB0592E4}" presName="node" presStyleLbl="node1" presStyleIdx="6" presStyleCnt="8">
        <dgm:presLayoutVars>
          <dgm:bulletEnabled val="1"/>
        </dgm:presLayoutVars>
      </dgm:prSet>
      <dgm:spPr/>
    </dgm:pt>
    <dgm:pt modelId="{926B379A-DE95-41B9-B441-20E548147E2C}" type="pres">
      <dgm:prSet presAssocID="{35BFBF7F-6EEE-4A4E-81A6-CC2580E21CD1}" presName="sibTrans" presStyleCnt="0"/>
      <dgm:spPr/>
    </dgm:pt>
    <dgm:pt modelId="{93C4449D-14AA-4941-A50F-C67654C22C3A}" type="pres">
      <dgm:prSet presAssocID="{69839EE1-BA6D-458B-A84F-85EA4BC757DD}" presName="node" presStyleLbl="node1" presStyleIdx="7" presStyleCnt="8">
        <dgm:presLayoutVars>
          <dgm:bulletEnabled val="1"/>
        </dgm:presLayoutVars>
      </dgm:prSet>
      <dgm:spPr/>
    </dgm:pt>
  </dgm:ptLst>
  <dgm:cxnLst>
    <dgm:cxn modelId="{8F759D13-CB54-4122-8218-9DFDBA016359}" type="presOf" srcId="{51C54D2F-F9A4-49C0-9813-882B0FD2C35B}" destId="{36E5D6DD-4E10-462E-9969-4D0BF4BC8FA4}" srcOrd="0" destOrd="0" presId="urn:microsoft.com/office/officeart/2005/8/layout/default"/>
    <dgm:cxn modelId="{A2D8EA6B-0C39-4EAD-8DFB-D101B1BC80CE}" type="presOf" srcId="{F2C02F30-4866-48B3-9E66-A6B2B18A4685}" destId="{E882A15A-F35E-4D9D-957D-C2C0FD2E7B08}" srcOrd="0" destOrd="0" presId="urn:microsoft.com/office/officeart/2005/8/layout/default"/>
    <dgm:cxn modelId="{B0CD066D-16C0-4999-B314-A0E0A6887339}" type="presOf" srcId="{6DC03D8E-7E71-413B-8EE6-5868EC56BA65}" destId="{B056B159-4245-4E2A-8DCB-F1444B188567}" srcOrd="0" destOrd="0" presId="urn:microsoft.com/office/officeart/2005/8/layout/default"/>
    <dgm:cxn modelId="{FB504650-DC2B-4CCC-8B9C-569AD6822131}" type="presOf" srcId="{0C71640B-47BA-472D-B48A-C09B8BA18EA8}" destId="{3A414C87-CCA1-4A58-B5BD-474F867E4912}" srcOrd="0" destOrd="0" presId="urn:microsoft.com/office/officeart/2005/8/layout/default"/>
    <dgm:cxn modelId="{88917A75-A859-4543-936E-FC2514122BEE}" srcId="{99E46B3A-2834-4C16-8375-D8E48C3D11BE}" destId="{AAB6EFF9-DCD4-467E-A1F7-176DC3E8533F}" srcOrd="3" destOrd="0" parTransId="{C301441B-9DC2-43F7-A1ED-BDF94E4F63DE}" sibTransId="{7F5CB75D-273D-44C3-8364-F32DA7C56C74}"/>
    <dgm:cxn modelId="{BA042F56-9FBC-43F4-B2B0-E6279AA9E464}" type="presOf" srcId="{99E46B3A-2834-4C16-8375-D8E48C3D11BE}" destId="{3317777C-3DDD-44E8-85DE-D36E93EB649F}" srcOrd="0" destOrd="0" presId="urn:microsoft.com/office/officeart/2005/8/layout/default"/>
    <dgm:cxn modelId="{C8C85B5A-7420-458B-9993-CA54C84C0263}" srcId="{99E46B3A-2834-4C16-8375-D8E48C3D11BE}" destId="{0C71640B-47BA-472D-B48A-C09B8BA18EA8}" srcOrd="1" destOrd="0" parTransId="{6121392B-599E-40C3-BBA2-FE19977BA1FC}" sibTransId="{0DEE2C56-E898-4D3E-9C68-EA89330A5853}"/>
    <dgm:cxn modelId="{2642AE7F-19D2-4C0E-88EF-A7DE60C556D6}" srcId="{99E46B3A-2834-4C16-8375-D8E48C3D11BE}" destId="{F2C02F30-4866-48B3-9E66-A6B2B18A4685}" srcOrd="0" destOrd="0" parTransId="{B7A7A094-B30A-4B91-BE5E-F5F8D1378DE0}" sibTransId="{170E5D64-2159-4934-B862-42E9112D610D}"/>
    <dgm:cxn modelId="{C6660980-7EC4-411F-917C-792FE312D18A}" type="presOf" srcId="{FBFB59E3-2131-4525-8A05-BF9E703920C6}" destId="{985605F1-B38A-4F46-B0B0-ADDE39C9CA40}" srcOrd="0" destOrd="0" presId="urn:microsoft.com/office/officeart/2005/8/layout/default"/>
    <dgm:cxn modelId="{55E83C8D-1942-4B98-9B6E-9D04792DADA9}" srcId="{99E46B3A-2834-4C16-8375-D8E48C3D11BE}" destId="{FBFB59E3-2131-4525-8A05-BF9E703920C6}" srcOrd="5" destOrd="0" parTransId="{EEE8A700-645B-4FA3-967B-86B37755E3C8}" sibTransId="{0EFC6198-351C-42BE-8F1B-3D8D1FC547E1}"/>
    <dgm:cxn modelId="{5B2F6796-9EF6-4DB3-995E-23F387311604}" type="presOf" srcId="{AAB6EFF9-DCD4-467E-A1F7-176DC3E8533F}" destId="{48701613-3A47-4573-BC0D-22FCE59F735D}" srcOrd="0" destOrd="0" presId="urn:microsoft.com/office/officeart/2005/8/layout/default"/>
    <dgm:cxn modelId="{3101319E-7864-4145-9868-B423C8C81943}" srcId="{99E46B3A-2834-4C16-8375-D8E48C3D11BE}" destId="{51C54D2F-F9A4-49C0-9813-882B0FD2C35B}" srcOrd="2" destOrd="0" parTransId="{5BCDA63A-DEF7-49F6-AAAD-EEA0A6D9843B}" sibTransId="{99445992-A8DB-4BC5-83E6-5946912C29F8}"/>
    <dgm:cxn modelId="{5E642FB0-F0E5-42AE-A574-CE64E0A6BDF1}" type="presOf" srcId="{50A5CE58-E6E8-4FE6-9294-9B2FEB0592E4}" destId="{02249432-B9B9-44F2-B7BC-A5FAB25C113A}" srcOrd="0" destOrd="0" presId="urn:microsoft.com/office/officeart/2005/8/layout/default"/>
    <dgm:cxn modelId="{DE2182BB-BFAC-481D-90B7-A6E433E77017}" srcId="{99E46B3A-2834-4C16-8375-D8E48C3D11BE}" destId="{50A5CE58-E6E8-4FE6-9294-9B2FEB0592E4}" srcOrd="6" destOrd="0" parTransId="{EFFE95C4-9397-4FE7-B7A2-AF6B9A7D6F27}" sibTransId="{35BFBF7F-6EEE-4A4E-81A6-CC2580E21CD1}"/>
    <dgm:cxn modelId="{6FBD74C8-B687-432A-9464-2EAE1F46217B}" srcId="{99E46B3A-2834-4C16-8375-D8E48C3D11BE}" destId="{69839EE1-BA6D-458B-A84F-85EA4BC757DD}" srcOrd="7" destOrd="0" parTransId="{E81EC47B-15BC-4644-95DB-C741DD22E7B9}" sibTransId="{181DE550-4E03-4E8C-88BE-363442423E1E}"/>
    <dgm:cxn modelId="{2E6605CB-9A76-4B2E-85D8-ED26E520EA50}" type="presOf" srcId="{69839EE1-BA6D-458B-A84F-85EA4BC757DD}" destId="{93C4449D-14AA-4941-A50F-C67654C22C3A}" srcOrd="0" destOrd="0" presId="urn:microsoft.com/office/officeart/2005/8/layout/default"/>
    <dgm:cxn modelId="{D5A813E0-5467-4E0A-BD9D-5DFD54EB1E67}" srcId="{99E46B3A-2834-4C16-8375-D8E48C3D11BE}" destId="{6DC03D8E-7E71-413B-8EE6-5868EC56BA65}" srcOrd="4" destOrd="0" parTransId="{4F4CFA98-6314-4C1C-A908-FEB6CFAB0ACA}" sibTransId="{8F6202BC-2A39-4F8A-967A-DA1503857F8E}"/>
    <dgm:cxn modelId="{4D1EC860-494B-45DC-A0D0-D32D29FDD8EB}" type="presParOf" srcId="{3317777C-3DDD-44E8-85DE-D36E93EB649F}" destId="{E882A15A-F35E-4D9D-957D-C2C0FD2E7B08}" srcOrd="0" destOrd="0" presId="urn:microsoft.com/office/officeart/2005/8/layout/default"/>
    <dgm:cxn modelId="{A9464716-409A-486E-89FE-05F12CB32DCA}" type="presParOf" srcId="{3317777C-3DDD-44E8-85DE-D36E93EB649F}" destId="{B2BF2460-65C6-4986-BFF1-54FB3BFFE13F}" srcOrd="1" destOrd="0" presId="urn:microsoft.com/office/officeart/2005/8/layout/default"/>
    <dgm:cxn modelId="{D0BC0C42-9AEB-4A95-981A-A19A692402D3}" type="presParOf" srcId="{3317777C-3DDD-44E8-85DE-D36E93EB649F}" destId="{3A414C87-CCA1-4A58-B5BD-474F867E4912}" srcOrd="2" destOrd="0" presId="urn:microsoft.com/office/officeart/2005/8/layout/default"/>
    <dgm:cxn modelId="{3E0F24B9-78FD-43BE-B3BB-1F8A29203A9C}" type="presParOf" srcId="{3317777C-3DDD-44E8-85DE-D36E93EB649F}" destId="{9FB5A421-E59E-42B3-898B-6D3F23383CA5}" srcOrd="3" destOrd="0" presId="urn:microsoft.com/office/officeart/2005/8/layout/default"/>
    <dgm:cxn modelId="{5B387CAD-41EA-41A5-BF58-EDB5482CB537}" type="presParOf" srcId="{3317777C-3DDD-44E8-85DE-D36E93EB649F}" destId="{36E5D6DD-4E10-462E-9969-4D0BF4BC8FA4}" srcOrd="4" destOrd="0" presId="urn:microsoft.com/office/officeart/2005/8/layout/default"/>
    <dgm:cxn modelId="{092C9A80-18F8-47C6-892E-276073A931CA}" type="presParOf" srcId="{3317777C-3DDD-44E8-85DE-D36E93EB649F}" destId="{717D0AD3-8004-4029-9BF4-2BDE25BAD249}" srcOrd="5" destOrd="0" presId="urn:microsoft.com/office/officeart/2005/8/layout/default"/>
    <dgm:cxn modelId="{14F4F4A0-7D12-41FD-AC73-65788635E71C}" type="presParOf" srcId="{3317777C-3DDD-44E8-85DE-D36E93EB649F}" destId="{48701613-3A47-4573-BC0D-22FCE59F735D}" srcOrd="6" destOrd="0" presId="urn:microsoft.com/office/officeart/2005/8/layout/default"/>
    <dgm:cxn modelId="{1755A27F-3640-46BD-8188-69BC71E59B82}" type="presParOf" srcId="{3317777C-3DDD-44E8-85DE-D36E93EB649F}" destId="{3634152F-6B0F-4D13-9906-7716704F0FCD}" srcOrd="7" destOrd="0" presId="urn:microsoft.com/office/officeart/2005/8/layout/default"/>
    <dgm:cxn modelId="{8894D54B-76F6-4E31-A415-B2E04D1AC2B2}" type="presParOf" srcId="{3317777C-3DDD-44E8-85DE-D36E93EB649F}" destId="{B056B159-4245-4E2A-8DCB-F1444B188567}" srcOrd="8" destOrd="0" presId="urn:microsoft.com/office/officeart/2005/8/layout/default"/>
    <dgm:cxn modelId="{F029507E-40FF-4CE5-BA50-E3A301C50205}" type="presParOf" srcId="{3317777C-3DDD-44E8-85DE-D36E93EB649F}" destId="{6D9EC8C1-C8ED-46C0-BA5C-8D9A24C682A8}" srcOrd="9" destOrd="0" presId="urn:microsoft.com/office/officeart/2005/8/layout/default"/>
    <dgm:cxn modelId="{C6147E55-C917-409E-985A-4A224540A9A3}" type="presParOf" srcId="{3317777C-3DDD-44E8-85DE-D36E93EB649F}" destId="{985605F1-B38A-4F46-B0B0-ADDE39C9CA40}" srcOrd="10" destOrd="0" presId="urn:microsoft.com/office/officeart/2005/8/layout/default"/>
    <dgm:cxn modelId="{0F50B5D3-456B-410C-9E40-60516E0254AA}" type="presParOf" srcId="{3317777C-3DDD-44E8-85DE-D36E93EB649F}" destId="{2429C624-2CFF-48D0-9C34-9F53E165BDEC}" srcOrd="11" destOrd="0" presId="urn:microsoft.com/office/officeart/2005/8/layout/default"/>
    <dgm:cxn modelId="{863BC0A6-0B1D-40A6-8D17-3EF6260E04AF}" type="presParOf" srcId="{3317777C-3DDD-44E8-85DE-D36E93EB649F}" destId="{02249432-B9B9-44F2-B7BC-A5FAB25C113A}" srcOrd="12" destOrd="0" presId="urn:microsoft.com/office/officeart/2005/8/layout/default"/>
    <dgm:cxn modelId="{A0CA1EA1-3367-4CBE-9C26-3D1FEC0B8AD5}" type="presParOf" srcId="{3317777C-3DDD-44E8-85DE-D36E93EB649F}" destId="{926B379A-DE95-41B9-B441-20E548147E2C}" srcOrd="13" destOrd="0" presId="urn:microsoft.com/office/officeart/2005/8/layout/default"/>
    <dgm:cxn modelId="{45F60370-5C9C-4154-8B18-7C6B92EAD344}" type="presParOf" srcId="{3317777C-3DDD-44E8-85DE-D36E93EB649F}" destId="{93C4449D-14AA-4941-A50F-C67654C22C3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7D8128-F5C4-4F74-A02F-E57340E16DF6}"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3DF65450-C3DE-4443-A0B8-0BFC6336E624}">
      <dgm:prSet custT="1"/>
      <dgm:spPr/>
      <dgm:t>
        <a:bodyPr/>
        <a:lstStyle/>
        <a:p>
          <a:r>
            <a:rPr lang="en-US" sz="1800" dirty="0"/>
            <a:t>Mental</a:t>
          </a:r>
          <a:r>
            <a:rPr lang="en-US" sz="1800" baseline="0" dirty="0"/>
            <a:t> Health service expansion</a:t>
          </a:r>
          <a:endParaRPr lang="en-US" sz="1800" dirty="0"/>
        </a:p>
      </dgm:t>
    </dgm:pt>
    <dgm:pt modelId="{10DEE523-4F74-4926-AB08-B7B8D2DDAAC4}" type="parTrans" cxnId="{BD72735A-E057-4B17-B4E6-EE65B182BBBC}">
      <dgm:prSet/>
      <dgm:spPr/>
      <dgm:t>
        <a:bodyPr/>
        <a:lstStyle/>
        <a:p>
          <a:endParaRPr lang="en-US" sz="1800"/>
        </a:p>
      </dgm:t>
    </dgm:pt>
    <dgm:pt modelId="{86C9ECD6-7D3A-4109-B549-DFDE154EE431}" type="sibTrans" cxnId="{BD72735A-E057-4B17-B4E6-EE65B182BBBC}">
      <dgm:prSet/>
      <dgm:spPr/>
      <dgm:t>
        <a:bodyPr/>
        <a:lstStyle/>
        <a:p>
          <a:endParaRPr lang="en-US" sz="1800"/>
        </a:p>
      </dgm:t>
    </dgm:pt>
    <dgm:pt modelId="{13490378-F5ED-4E9F-9F10-E90A6A7B1D65}">
      <dgm:prSet custT="1"/>
      <dgm:spPr/>
      <dgm:t>
        <a:bodyPr/>
        <a:lstStyle/>
        <a:p>
          <a:r>
            <a:rPr lang="en-US" sz="1800" dirty="0"/>
            <a:t>Media guideline on responsible reporting on suicide</a:t>
          </a:r>
        </a:p>
      </dgm:t>
    </dgm:pt>
    <dgm:pt modelId="{706C4D71-2345-4483-AF1B-9B4EACD107FD}" type="parTrans" cxnId="{0562DC6F-61CE-4E95-A8A5-6E477FE94D38}">
      <dgm:prSet/>
      <dgm:spPr/>
      <dgm:t>
        <a:bodyPr/>
        <a:lstStyle/>
        <a:p>
          <a:endParaRPr lang="en-US" sz="1800"/>
        </a:p>
      </dgm:t>
    </dgm:pt>
    <dgm:pt modelId="{C241D336-F87B-4F71-A2CB-ED205E1632F8}" type="sibTrans" cxnId="{0562DC6F-61CE-4E95-A8A5-6E477FE94D38}">
      <dgm:prSet/>
      <dgm:spPr/>
      <dgm:t>
        <a:bodyPr/>
        <a:lstStyle/>
        <a:p>
          <a:endParaRPr lang="en-US" sz="1800"/>
        </a:p>
      </dgm:t>
    </dgm:pt>
    <dgm:pt modelId="{06178A6D-21A9-45AE-B87D-2D3AA7B6E124}">
      <dgm:prSet custT="1"/>
      <dgm:spPr/>
      <dgm:t>
        <a:bodyPr/>
        <a:lstStyle/>
        <a:p>
          <a:r>
            <a:rPr lang="en-US" sz="1800" dirty="0"/>
            <a:t>Emotional wellbeing of adolescents – school mental health</a:t>
          </a:r>
        </a:p>
      </dgm:t>
    </dgm:pt>
    <dgm:pt modelId="{20DECA31-5AC2-435C-A527-CE3DA141F552}" type="parTrans" cxnId="{FE6E749C-1EC0-4D9D-B0C4-2625263681A4}">
      <dgm:prSet/>
      <dgm:spPr/>
      <dgm:t>
        <a:bodyPr/>
        <a:lstStyle/>
        <a:p>
          <a:endParaRPr lang="en-US" sz="1800"/>
        </a:p>
      </dgm:t>
    </dgm:pt>
    <dgm:pt modelId="{18AAB7ED-90FC-4822-8293-0507928009D6}" type="sibTrans" cxnId="{FE6E749C-1EC0-4D9D-B0C4-2625263681A4}">
      <dgm:prSet/>
      <dgm:spPr/>
      <dgm:t>
        <a:bodyPr/>
        <a:lstStyle/>
        <a:p>
          <a:endParaRPr lang="en-US" sz="1800"/>
        </a:p>
      </dgm:t>
    </dgm:pt>
    <dgm:pt modelId="{081729CB-A3B5-4BA3-BD91-B54B4529254E}">
      <dgm:prSet custT="1"/>
      <dgm:spPr/>
      <dgm:t>
        <a:bodyPr/>
        <a:lstStyle/>
        <a:p>
          <a:r>
            <a:rPr lang="en-US" sz="1700" dirty="0"/>
            <a:t>Collaboration with agriculture sector for preventing pesticide suicide</a:t>
          </a:r>
        </a:p>
      </dgm:t>
    </dgm:pt>
    <dgm:pt modelId="{47AF8E1A-E6B5-49A9-BA0A-40FF58A40D9F}" type="parTrans" cxnId="{1964ECD9-E681-44D7-B040-923A4AE95B19}">
      <dgm:prSet/>
      <dgm:spPr/>
      <dgm:t>
        <a:bodyPr/>
        <a:lstStyle/>
        <a:p>
          <a:endParaRPr lang="en-US" sz="1800"/>
        </a:p>
      </dgm:t>
    </dgm:pt>
    <dgm:pt modelId="{3926E8B4-56F1-42B6-8347-A919236F6BA1}" type="sibTrans" cxnId="{1964ECD9-E681-44D7-B040-923A4AE95B19}">
      <dgm:prSet/>
      <dgm:spPr/>
      <dgm:t>
        <a:bodyPr/>
        <a:lstStyle/>
        <a:p>
          <a:endParaRPr lang="en-US" sz="1800"/>
        </a:p>
      </dgm:t>
    </dgm:pt>
    <dgm:pt modelId="{27B07742-31F5-4075-91D2-D57D57F95087}" type="pres">
      <dgm:prSet presAssocID="{287D8128-F5C4-4F74-A02F-E57340E16DF6}" presName="matrix" presStyleCnt="0">
        <dgm:presLayoutVars>
          <dgm:chMax val="1"/>
          <dgm:dir/>
          <dgm:resizeHandles val="exact"/>
        </dgm:presLayoutVars>
      </dgm:prSet>
      <dgm:spPr/>
    </dgm:pt>
    <dgm:pt modelId="{444FBE96-8715-4DE0-AE8E-DEC763FB89CE}" type="pres">
      <dgm:prSet presAssocID="{287D8128-F5C4-4F74-A02F-E57340E16DF6}" presName="diamond" presStyleLbl="bgShp" presStyleIdx="0" presStyleCnt="1"/>
      <dgm:spPr/>
    </dgm:pt>
    <dgm:pt modelId="{8C8BE60A-0EB7-4DF7-A411-A82F0D0B09BA}" type="pres">
      <dgm:prSet presAssocID="{287D8128-F5C4-4F74-A02F-E57340E16DF6}" presName="quad1" presStyleLbl="node1" presStyleIdx="0" presStyleCnt="4">
        <dgm:presLayoutVars>
          <dgm:chMax val="0"/>
          <dgm:chPref val="0"/>
          <dgm:bulletEnabled val="1"/>
        </dgm:presLayoutVars>
      </dgm:prSet>
      <dgm:spPr/>
    </dgm:pt>
    <dgm:pt modelId="{D9A1A1A4-DADD-478D-A3C5-4BE2F2A5E004}" type="pres">
      <dgm:prSet presAssocID="{287D8128-F5C4-4F74-A02F-E57340E16DF6}" presName="quad2" presStyleLbl="node1" presStyleIdx="1" presStyleCnt="4">
        <dgm:presLayoutVars>
          <dgm:chMax val="0"/>
          <dgm:chPref val="0"/>
          <dgm:bulletEnabled val="1"/>
        </dgm:presLayoutVars>
      </dgm:prSet>
      <dgm:spPr/>
    </dgm:pt>
    <dgm:pt modelId="{5523DED9-51D2-4D5F-8681-07BE463BDA46}" type="pres">
      <dgm:prSet presAssocID="{287D8128-F5C4-4F74-A02F-E57340E16DF6}" presName="quad3" presStyleLbl="node1" presStyleIdx="2" presStyleCnt="4">
        <dgm:presLayoutVars>
          <dgm:chMax val="0"/>
          <dgm:chPref val="0"/>
          <dgm:bulletEnabled val="1"/>
        </dgm:presLayoutVars>
      </dgm:prSet>
      <dgm:spPr/>
    </dgm:pt>
    <dgm:pt modelId="{707372B9-5B80-4699-9D55-9DF693DA0F41}" type="pres">
      <dgm:prSet presAssocID="{287D8128-F5C4-4F74-A02F-E57340E16DF6}" presName="quad4" presStyleLbl="node1" presStyleIdx="3" presStyleCnt="4">
        <dgm:presLayoutVars>
          <dgm:chMax val="0"/>
          <dgm:chPref val="0"/>
          <dgm:bulletEnabled val="1"/>
        </dgm:presLayoutVars>
      </dgm:prSet>
      <dgm:spPr/>
    </dgm:pt>
  </dgm:ptLst>
  <dgm:cxnLst>
    <dgm:cxn modelId="{F59A2614-E6DA-4D59-990D-219964BD8026}" type="presOf" srcId="{287D8128-F5C4-4F74-A02F-E57340E16DF6}" destId="{27B07742-31F5-4075-91D2-D57D57F95087}" srcOrd="0" destOrd="0" presId="urn:microsoft.com/office/officeart/2005/8/layout/matrix3"/>
    <dgm:cxn modelId="{288CC95C-DF34-410D-8831-7C44FACFB661}" type="presOf" srcId="{3DF65450-C3DE-4443-A0B8-0BFC6336E624}" destId="{8C8BE60A-0EB7-4DF7-A411-A82F0D0B09BA}" srcOrd="0" destOrd="0" presId="urn:microsoft.com/office/officeart/2005/8/layout/matrix3"/>
    <dgm:cxn modelId="{0D363261-D55B-4DA3-BD5F-87323E12CA9C}" type="presOf" srcId="{06178A6D-21A9-45AE-B87D-2D3AA7B6E124}" destId="{5523DED9-51D2-4D5F-8681-07BE463BDA46}" srcOrd="0" destOrd="0" presId="urn:microsoft.com/office/officeart/2005/8/layout/matrix3"/>
    <dgm:cxn modelId="{A44E8A47-33A7-4FC4-83FE-FF97FE5EA7A6}" type="presOf" srcId="{13490378-F5ED-4E9F-9F10-E90A6A7B1D65}" destId="{D9A1A1A4-DADD-478D-A3C5-4BE2F2A5E004}" srcOrd="0" destOrd="0" presId="urn:microsoft.com/office/officeart/2005/8/layout/matrix3"/>
    <dgm:cxn modelId="{0562DC6F-61CE-4E95-A8A5-6E477FE94D38}" srcId="{287D8128-F5C4-4F74-A02F-E57340E16DF6}" destId="{13490378-F5ED-4E9F-9F10-E90A6A7B1D65}" srcOrd="1" destOrd="0" parTransId="{706C4D71-2345-4483-AF1B-9B4EACD107FD}" sibTransId="{C241D336-F87B-4F71-A2CB-ED205E1632F8}"/>
    <dgm:cxn modelId="{BD72735A-E057-4B17-B4E6-EE65B182BBBC}" srcId="{287D8128-F5C4-4F74-A02F-E57340E16DF6}" destId="{3DF65450-C3DE-4443-A0B8-0BFC6336E624}" srcOrd="0" destOrd="0" parTransId="{10DEE523-4F74-4926-AB08-B7B8D2DDAAC4}" sibTransId="{86C9ECD6-7D3A-4109-B549-DFDE154EE431}"/>
    <dgm:cxn modelId="{FE6E749C-1EC0-4D9D-B0C4-2625263681A4}" srcId="{287D8128-F5C4-4F74-A02F-E57340E16DF6}" destId="{06178A6D-21A9-45AE-B87D-2D3AA7B6E124}" srcOrd="2" destOrd="0" parTransId="{20DECA31-5AC2-435C-A527-CE3DA141F552}" sibTransId="{18AAB7ED-90FC-4822-8293-0507928009D6}"/>
    <dgm:cxn modelId="{13C5CBAB-230E-4504-9977-1E095A7298B9}" type="presOf" srcId="{081729CB-A3B5-4BA3-BD91-B54B4529254E}" destId="{707372B9-5B80-4699-9D55-9DF693DA0F41}" srcOrd="0" destOrd="0" presId="urn:microsoft.com/office/officeart/2005/8/layout/matrix3"/>
    <dgm:cxn modelId="{1964ECD9-E681-44D7-B040-923A4AE95B19}" srcId="{287D8128-F5C4-4F74-A02F-E57340E16DF6}" destId="{081729CB-A3B5-4BA3-BD91-B54B4529254E}" srcOrd="3" destOrd="0" parTransId="{47AF8E1A-E6B5-49A9-BA0A-40FF58A40D9F}" sibTransId="{3926E8B4-56F1-42B6-8347-A919236F6BA1}"/>
    <dgm:cxn modelId="{3CDF0BEE-7CF4-48F1-A601-D3F0BE9BA9C6}" type="presParOf" srcId="{27B07742-31F5-4075-91D2-D57D57F95087}" destId="{444FBE96-8715-4DE0-AE8E-DEC763FB89CE}" srcOrd="0" destOrd="0" presId="urn:microsoft.com/office/officeart/2005/8/layout/matrix3"/>
    <dgm:cxn modelId="{AFD15F72-D66E-4B59-920A-93253A93A9B4}" type="presParOf" srcId="{27B07742-31F5-4075-91D2-D57D57F95087}" destId="{8C8BE60A-0EB7-4DF7-A411-A82F0D0B09BA}" srcOrd="1" destOrd="0" presId="urn:microsoft.com/office/officeart/2005/8/layout/matrix3"/>
    <dgm:cxn modelId="{89C05A4D-730C-4686-BEBA-9C483F6AFFF4}" type="presParOf" srcId="{27B07742-31F5-4075-91D2-D57D57F95087}" destId="{D9A1A1A4-DADD-478D-A3C5-4BE2F2A5E004}" srcOrd="2" destOrd="0" presId="urn:microsoft.com/office/officeart/2005/8/layout/matrix3"/>
    <dgm:cxn modelId="{144DE922-9F35-44F0-A096-C613AA153EE5}" type="presParOf" srcId="{27B07742-31F5-4075-91D2-D57D57F95087}" destId="{5523DED9-51D2-4D5F-8681-07BE463BDA46}" srcOrd="3" destOrd="0" presId="urn:microsoft.com/office/officeart/2005/8/layout/matrix3"/>
    <dgm:cxn modelId="{91AFCFA0-3DEA-49BA-9A63-5637B653FE1E}" type="presParOf" srcId="{27B07742-31F5-4075-91D2-D57D57F95087}" destId="{707372B9-5B80-4699-9D55-9DF693DA0F4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EFE135-7178-44F5-A915-BD055E952A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b-NO"/>
        </a:p>
      </dgm:t>
    </dgm:pt>
    <dgm:pt modelId="{40B3D4F2-D2B8-4F64-A17F-DE8DADAE3CD6}">
      <dgm:prSet phldrT="[Text]">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dirty="0"/>
            <a:t>Basic Health Service Package </a:t>
          </a:r>
          <a:endParaRPr lang="nb-NO" dirty="0"/>
        </a:p>
      </dgm:t>
    </dgm:pt>
    <dgm:pt modelId="{CDE42757-FE0E-4D77-8A02-B32913F8F60F}" type="parTrans" cxnId="{6E19404D-F878-443A-A1E2-7319007EE710}">
      <dgm:prSet/>
      <dgm:spPr/>
      <dgm:t>
        <a:bodyPr/>
        <a:lstStyle/>
        <a:p>
          <a:endParaRPr lang="nb-NO"/>
        </a:p>
      </dgm:t>
    </dgm:pt>
    <dgm:pt modelId="{E18BA3DC-6CDE-4957-A17D-87FE35CFF175}" type="sibTrans" cxnId="{6E19404D-F878-443A-A1E2-7319007EE710}">
      <dgm:prSet/>
      <dgm:spPr/>
      <dgm:t>
        <a:bodyPr/>
        <a:lstStyle/>
        <a:p>
          <a:endParaRPr lang="nb-NO"/>
        </a:p>
      </dgm:t>
    </dgm:pt>
    <dgm:pt modelId="{6C94B8EE-8523-4DF0-8088-7773AF9F8A92}">
      <dgm:prSet phldrT="[Text]">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dirty="0"/>
            <a:t>PEN Package</a:t>
          </a:r>
          <a:endParaRPr lang="nb-NO" dirty="0"/>
        </a:p>
      </dgm:t>
    </dgm:pt>
    <dgm:pt modelId="{13C86F9D-93E3-46C4-8EAA-B92752452F8F}" type="parTrans" cxnId="{D0409800-A4C2-4DF2-8888-3947163CE1AB}">
      <dgm:prSet/>
      <dgm:spPr/>
      <dgm:t>
        <a:bodyPr/>
        <a:lstStyle/>
        <a:p>
          <a:endParaRPr lang="nb-NO"/>
        </a:p>
      </dgm:t>
    </dgm:pt>
    <dgm:pt modelId="{1C36D4D5-DBCA-435B-96F0-A0D628A59552}" type="sibTrans" cxnId="{D0409800-A4C2-4DF2-8888-3947163CE1AB}">
      <dgm:prSet/>
      <dgm:spPr/>
      <dgm:t>
        <a:bodyPr/>
        <a:lstStyle/>
        <a:p>
          <a:endParaRPr lang="nb-NO"/>
        </a:p>
      </dgm:t>
    </dgm:pt>
    <dgm:pt modelId="{2273F39D-2CF6-418D-A9FD-3832BF0BEAB4}">
      <dgm:prSet phldrT="[Text]">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dirty="0"/>
            <a:t>PEN Plus</a:t>
          </a:r>
          <a:endParaRPr lang="nb-NO" dirty="0"/>
        </a:p>
      </dgm:t>
    </dgm:pt>
    <dgm:pt modelId="{7F753565-F7EE-4D44-987C-97198E62D4BA}" type="parTrans" cxnId="{946D9582-002C-4AB9-B158-70840C632121}">
      <dgm:prSet/>
      <dgm:spPr/>
      <dgm:t>
        <a:bodyPr/>
        <a:lstStyle/>
        <a:p>
          <a:endParaRPr lang="nb-NO"/>
        </a:p>
      </dgm:t>
    </dgm:pt>
    <dgm:pt modelId="{3FE87DB4-52CF-457E-B12C-7E2B1F1DB284}" type="sibTrans" cxnId="{946D9582-002C-4AB9-B158-70840C632121}">
      <dgm:prSet/>
      <dgm:spPr/>
      <dgm:t>
        <a:bodyPr/>
        <a:lstStyle/>
        <a:p>
          <a:endParaRPr lang="nb-NO"/>
        </a:p>
      </dgm:t>
    </dgm:pt>
    <dgm:pt modelId="{78CF83B4-EC73-4DCF-AF92-FF9662C69A0F}">
      <dgm:prSet/>
      <dgm:spPr>
        <a:ln>
          <a:solidFill>
            <a:schemeClr val="accent6"/>
          </a:solidFill>
        </a:ln>
      </dgm:spPr>
      <dgm:t>
        <a:bodyPr/>
        <a:lstStyle/>
        <a:p>
          <a:r>
            <a:rPr lang="en-US" dirty="0"/>
            <a:t>Initial screening, diagnosis, counseling, continuation of treatment, referral for common NCDs incl. mental disorders, geriatrics health issues, and injuries</a:t>
          </a:r>
          <a:endParaRPr lang="nb-NO" dirty="0"/>
        </a:p>
      </dgm:t>
    </dgm:pt>
    <dgm:pt modelId="{D97F00D8-D3AB-485F-8B7E-4F62C2033F1A}" type="parTrans" cxnId="{640857EB-53D3-4515-952F-1981BB774741}">
      <dgm:prSet/>
      <dgm:spPr/>
      <dgm:t>
        <a:bodyPr/>
        <a:lstStyle/>
        <a:p>
          <a:endParaRPr lang="nb-NO"/>
        </a:p>
      </dgm:t>
    </dgm:pt>
    <dgm:pt modelId="{DA7AB154-64C4-443A-83CF-B52AA1495B57}" type="sibTrans" cxnId="{640857EB-53D3-4515-952F-1981BB774741}">
      <dgm:prSet/>
      <dgm:spPr/>
      <dgm:t>
        <a:bodyPr/>
        <a:lstStyle/>
        <a:p>
          <a:endParaRPr lang="nb-NO"/>
        </a:p>
      </dgm:t>
    </dgm:pt>
    <dgm:pt modelId="{6532AD26-FE2F-436C-975A-70A1538606C8}">
      <dgm:prSet/>
      <dgm:spPr>
        <a:ln>
          <a:solidFill>
            <a:schemeClr val="accent6"/>
          </a:solidFill>
        </a:ln>
      </dgm:spPr>
      <dgm:t>
        <a:bodyPr/>
        <a:lstStyle/>
        <a:p>
          <a:r>
            <a:rPr lang="en-US" dirty="0"/>
            <a:t>Prevention of CVD through integrated management of diabetes &amp; HTN</a:t>
          </a:r>
          <a:endParaRPr lang="nb-NO" dirty="0"/>
        </a:p>
      </dgm:t>
    </dgm:pt>
    <dgm:pt modelId="{54A4BC89-E380-48B4-9220-0FE408E3CB66}" type="parTrans" cxnId="{22C3F921-2915-4700-9177-CDDF95FF62C2}">
      <dgm:prSet/>
      <dgm:spPr/>
      <dgm:t>
        <a:bodyPr/>
        <a:lstStyle/>
        <a:p>
          <a:endParaRPr lang="nb-NO"/>
        </a:p>
      </dgm:t>
    </dgm:pt>
    <dgm:pt modelId="{777A0375-79EB-415F-8589-DC33CDA0EA97}" type="sibTrans" cxnId="{22C3F921-2915-4700-9177-CDDF95FF62C2}">
      <dgm:prSet/>
      <dgm:spPr/>
      <dgm:t>
        <a:bodyPr/>
        <a:lstStyle/>
        <a:p>
          <a:endParaRPr lang="nb-NO"/>
        </a:p>
      </dgm:t>
    </dgm:pt>
    <dgm:pt modelId="{6BFB5E2B-23C4-41D7-8070-3B3D81341AEA}">
      <dgm:prSet/>
      <dgm:spPr>
        <a:ln>
          <a:solidFill>
            <a:schemeClr val="accent6"/>
          </a:solidFill>
        </a:ln>
      </dgm:spPr>
      <dgm:t>
        <a:bodyPr/>
        <a:lstStyle/>
        <a:p>
          <a:r>
            <a:rPr lang="en-US" dirty="0"/>
            <a:t>Complementary package to PEN; initiated from 7 districts</a:t>
          </a:r>
          <a:endParaRPr lang="nb-NO" dirty="0"/>
        </a:p>
      </dgm:t>
    </dgm:pt>
    <dgm:pt modelId="{43458B1C-EEF6-4C45-8D22-5A3CDA6E7BE0}" type="parTrans" cxnId="{A78B5B29-FACB-49B7-ADFD-463D20F4AB90}">
      <dgm:prSet/>
      <dgm:spPr/>
      <dgm:t>
        <a:bodyPr/>
        <a:lstStyle/>
        <a:p>
          <a:endParaRPr lang="nb-NO"/>
        </a:p>
      </dgm:t>
    </dgm:pt>
    <dgm:pt modelId="{4923399A-E03B-4278-96D1-367CB4AAC9DC}" type="sibTrans" cxnId="{A78B5B29-FACB-49B7-ADFD-463D20F4AB90}">
      <dgm:prSet/>
      <dgm:spPr/>
      <dgm:t>
        <a:bodyPr/>
        <a:lstStyle/>
        <a:p>
          <a:endParaRPr lang="nb-NO"/>
        </a:p>
      </dgm:t>
    </dgm:pt>
    <dgm:pt modelId="{2BA86628-6689-443E-8652-D09BB281DF1B}">
      <dgm:prSet/>
      <dgm:spPr>
        <a:ln>
          <a:solidFill>
            <a:schemeClr val="accent6"/>
          </a:solidFill>
        </a:ln>
      </dgm:spPr>
      <dgm:t>
        <a:bodyPr/>
        <a:lstStyle/>
        <a:p>
          <a:r>
            <a:rPr lang="en-US" dirty="0"/>
            <a:t>Health education and counseling on healthy behaviors</a:t>
          </a:r>
          <a:endParaRPr lang="nb-NO" dirty="0"/>
        </a:p>
      </dgm:t>
    </dgm:pt>
    <dgm:pt modelId="{19E80B7A-E7DA-474D-99F4-04103FD978EB}" type="parTrans" cxnId="{26BA902F-7068-4047-B4D1-A0F59DCD8BA9}">
      <dgm:prSet/>
      <dgm:spPr/>
      <dgm:t>
        <a:bodyPr/>
        <a:lstStyle/>
        <a:p>
          <a:endParaRPr lang="nb-NO"/>
        </a:p>
      </dgm:t>
    </dgm:pt>
    <dgm:pt modelId="{DF7C683D-31A1-4878-8B1D-77CF46EC5C7A}" type="sibTrans" cxnId="{26BA902F-7068-4047-B4D1-A0F59DCD8BA9}">
      <dgm:prSet/>
      <dgm:spPr/>
      <dgm:t>
        <a:bodyPr/>
        <a:lstStyle/>
        <a:p>
          <a:endParaRPr lang="nb-NO"/>
        </a:p>
      </dgm:t>
    </dgm:pt>
    <dgm:pt modelId="{03DDC512-4D35-48C6-BED1-37F3931363E7}">
      <dgm:prSet/>
      <dgm:spPr>
        <a:ln>
          <a:solidFill>
            <a:schemeClr val="accent6"/>
          </a:solidFill>
        </a:ln>
      </dgm:spPr>
      <dgm:t>
        <a:bodyPr/>
        <a:lstStyle/>
        <a:p>
          <a:r>
            <a:rPr lang="en-US" dirty="0"/>
            <a:t>Management of COPD &amp; Asthma</a:t>
          </a:r>
          <a:endParaRPr lang="nb-NO" dirty="0"/>
        </a:p>
      </dgm:t>
    </dgm:pt>
    <dgm:pt modelId="{7D0F0647-054F-45C0-956A-9B5FDD1BD84A}" type="parTrans" cxnId="{413BA740-1554-4C7E-B437-EF24F5F79387}">
      <dgm:prSet/>
      <dgm:spPr/>
      <dgm:t>
        <a:bodyPr/>
        <a:lstStyle/>
        <a:p>
          <a:endParaRPr lang="nb-NO"/>
        </a:p>
      </dgm:t>
    </dgm:pt>
    <dgm:pt modelId="{7F7B997B-08AF-4370-B645-5754F52E5D2D}" type="sibTrans" cxnId="{413BA740-1554-4C7E-B437-EF24F5F79387}">
      <dgm:prSet/>
      <dgm:spPr/>
      <dgm:t>
        <a:bodyPr/>
        <a:lstStyle/>
        <a:p>
          <a:endParaRPr lang="nb-NO"/>
        </a:p>
      </dgm:t>
    </dgm:pt>
    <dgm:pt modelId="{350C842F-92B6-4428-A22D-99EEC4390A4D}">
      <dgm:prSet/>
      <dgm:spPr>
        <a:ln>
          <a:solidFill>
            <a:schemeClr val="accent6"/>
          </a:solidFill>
        </a:ln>
      </dgm:spPr>
      <dgm:t>
        <a:bodyPr/>
        <a:lstStyle/>
        <a:p>
          <a:r>
            <a:rPr lang="en-US" dirty="0"/>
            <a:t>Screening &amp; referral of breast &amp; cervical cancer</a:t>
          </a:r>
          <a:endParaRPr lang="nb-NO" dirty="0"/>
        </a:p>
      </dgm:t>
    </dgm:pt>
    <dgm:pt modelId="{F1FC069A-0B5D-4234-AD64-0D1DBF29760C}" type="parTrans" cxnId="{68A3E297-388B-4065-A69B-A05C64980F6B}">
      <dgm:prSet/>
      <dgm:spPr/>
      <dgm:t>
        <a:bodyPr/>
        <a:lstStyle/>
        <a:p>
          <a:endParaRPr lang="nb-NO"/>
        </a:p>
      </dgm:t>
    </dgm:pt>
    <dgm:pt modelId="{AB80B77A-524B-444F-9983-A76ABFF0F681}" type="sibTrans" cxnId="{68A3E297-388B-4065-A69B-A05C64980F6B}">
      <dgm:prSet/>
      <dgm:spPr/>
      <dgm:t>
        <a:bodyPr/>
        <a:lstStyle/>
        <a:p>
          <a:endParaRPr lang="nb-NO"/>
        </a:p>
      </dgm:t>
    </dgm:pt>
    <dgm:pt modelId="{E4AF2495-436C-425B-850D-FDCE49F4F689}">
      <dgm:prSet/>
      <dgm:spPr>
        <a:ln>
          <a:solidFill>
            <a:schemeClr val="accent6"/>
          </a:solidFill>
        </a:ln>
      </dgm:spPr>
      <dgm:t>
        <a:bodyPr/>
        <a:lstStyle/>
        <a:p>
          <a:r>
            <a:rPr lang="en-US" dirty="0"/>
            <a:t>Secondary level (district or equivalent hospitals) for selected major NCDs incl. selected neurodevelopmental disorders</a:t>
          </a:r>
          <a:endParaRPr lang="nb-NO" dirty="0"/>
        </a:p>
      </dgm:t>
    </dgm:pt>
    <dgm:pt modelId="{25337AA4-8CA8-4510-AEC6-FBABF919DCBF}" type="parTrans" cxnId="{81FE0E6F-1F12-456B-BA3E-85F625489D73}">
      <dgm:prSet/>
      <dgm:spPr/>
      <dgm:t>
        <a:bodyPr/>
        <a:lstStyle/>
        <a:p>
          <a:endParaRPr lang="nb-NO"/>
        </a:p>
      </dgm:t>
    </dgm:pt>
    <dgm:pt modelId="{EC3BB467-5138-4614-8ED1-A0A335CC2163}" type="sibTrans" cxnId="{81FE0E6F-1F12-456B-BA3E-85F625489D73}">
      <dgm:prSet/>
      <dgm:spPr/>
      <dgm:t>
        <a:bodyPr/>
        <a:lstStyle/>
        <a:p>
          <a:endParaRPr lang="nb-NO"/>
        </a:p>
      </dgm:t>
    </dgm:pt>
    <dgm:pt modelId="{9804579C-8BC0-4E75-8521-34307109A17A}" type="pres">
      <dgm:prSet presAssocID="{18EFE135-7178-44F5-A915-BD055E952A1E}" presName="linear" presStyleCnt="0">
        <dgm:presLayoutVars>
          <dgm:dir/>
          <dgm:animLvl val="lvl"/>
          <dgm:resizeHandles val="exact"/>
        </dgm:presLayoutVars>
      </dgm:prSet>
      <dgm:spPr/>
    </dgm:pt>
    <dgm:pt modelId="{2FF49DA0-0904-4530-854F-89537C90CEEA}" type="pres">
      <dgm:prSet presAssocID="{40B3D4F2-D2B8-4F64-A17F-DE8DADAE3CD6}" presName="parentLin" presStyleCnt="0"/>
      <dgm:spPr/>
    </dgm:pt>
    <dgm:pt modelId="{80AC74D6-ADD2-4515-AA1E-68DB92C5903B}" type="pres">
      <dgm:prSet presAssocID="{40B3D4F2-D2B8-4F64-A17F-DE8DADAE3CD6}" presName="parentLeftMargin" presStyleLbl="node1" presStyleIdx="0" presStyleCnt="3"/>
      <dgm:spPr/>
    </dgm:pt>
    <dgm:pt modelId="{54585B0D-B330-4073-B001-F0E3534B7CA6}" type="pres">
      <dgm:prSet presAssocID="{40B3D4F2-D2B8-4F64-A17F-DE8DADAE3CD6}" presName="parentText" presStyleLbl="node1" presStyleIdx="0" presStyleCnt="3">
        <dgm:presLayoutVars>
          <dgm:chMax val="0"/>
          <dgm:bulletEnabled val="1"/>
        </dgm:presLayoutVars>
      </dgm:prSet>
      <dgm:spPr/>
    </dgm:pt>
    <dgm:pt modelId="{9341BF19-ABEE-4BBC-B6EA-C4C14F8D0975}" type="pres">
      <dgm:prSet presAssocID="{40B3D4F2-D2B8-4F64-A17F-DE8DADAE3CD6}" presName="negativeSpace" presStyleCnt="0"/>
      <dgm:spPr/>
    </dgm:pt>
    <dgm:pt modelId="{48622523-34BF-4517-A581-675572096E9E}" type="pres">
      <dgm:prSet presAssocID="{40B3D4F2-D2B8-4F64-A17F-DE8DADAE3CD6}" presName="childText" presStyleLbl="conFgAcc1" presStyleIdx="0" presStyleCnt="3">
        <dgm:presLayoutVars>
          <dgm:bulletEnabled val="1"/>
        </dgm:presLayoutVars>
      </dgm:prSet>
      <dgm:spPr/>
    </dgm:pt>
    <dgm:pt modelId="{273229CD-94C5-4D68-BA1E-AFD09A1C44BF}" type="pres">
      <dgm:prSet presAssocID="{E18BA3DC-6CDE-4957-A17D-87FE35CFF175}" presName="spaceBetweenRectangles" presStyleCnt="0"/>
      <dgm:spPr/>
    </dgm:pt>
    <dgm:pt modelId="{57B2AF35-BF17-4E81-9F6D-966217D92B95}" type="pres">
      <dgm:prSet presAssocID="{6C94B8EE-8523-4DF0-8088-7773AF9F8A92}" presName="parentLin" presStyleCnt="0"/>
      <dgm:spPr/>
    </dgm:pt>
    <dgm:pt modelId="{4A458443-8931-4994-9774-14F108B79223}" type="pres">
      <dgm:prSet presAssocID="{6C94B8EE-8523-4DF0-8088-7773AF9F8A92}" presName="parentLeftMargin" presStyleLbl="node1" presStyleIdx="0" presStyleCnt="3"/>
      <dgm:spPr/>
    </dgm:pt>
    <dgm:pt modelId="{FF9274F3-1042-4B9D-A53C-DF0799B44678}" type="pres">
      <dgm:prSet presAssocID="{6C94B8EE-8523-4DF0-8088-7773AF9F8A92}" presName="parentText" presStyleLbl="node1" presStyleIdx="1" presStyleCnt="3">
        <dgm:presLayoutVars>
          <dgm:chMax val="0"/>
          <dgm:bulletEnabled val="1"/>
        </dgm:presLayoutVars>
      </dgm:prSet>
      <dgm:spPr/>
    </dgm:pt>
    <dgm:pt modelId="{331EEE2E-4E3B-4744-9BB6-CC3EF00CD7CA}" type="pres">
      <dgm:prSet presAssocID="{6C94B8EE-8523-4DF0-8088-7773AF9F8A92}" presName="negativeSpace" presStyleCnt="0"/>
      <dgm:spPr/>
    </dgm:pt>
    <dgm:pt modelId="{B6214AB4-8AD0-4991-B1E9-A988DEEC5E8B}" type="pres">
      <dgm:prSet presAssocID="{6C94B8EE-8523-4DF0-8088-7773AF9F8A92}" presName="childText" presStyleLbl="conFgAcc1" presStyleIdx="1" presStyleCnt="3">
        <dgm:presLayoutVars>
          <dgm:bulletEnabled val="1"/>
        </dgm:presLayoutVars>
      </dgm:prSet>
      <dgm:spPr/>
    </dgm:pt>
    <dgm:pt modelId="{545781D7-46E8-4420-9A34-B56B56D8EFCA}" type="pres">
      <dgm:prSet presAssocID="{1C36D4D5-DBCA-435B-96F0-A0D628A59552}" presName="spaceBetweenRectangles" presStyleCnt="0"/>
      <dgm:spPr/>
    </dgm:pt>
    <dgm:pt modelId="{449E38B3-7999-4A9F-952C-15EA57590983}" type="pres">
      <dgm:prSet presAssocID="{2273F39D-2CF6-418D-A9FD-3832BF0BEAB4}" presName="parentLin" presStyleCnt="0"/>
      <dgm:spPr/>
    </dgm:pt>
    <dgm:pt modelId="{1E2E900C-4750-489D-B6E3-FB0FB996546E}" type="pres">
      <dgm:prSet presAssocID="{2273F39D-2CF6-418D-A9FD-3832BF0BEAB4}" presName="parentLeftMargin" presStyleLbl="node1" presStyleIdx="1" presStyleCnt="3"/>
      <dgm:spPr/>
    </dgm:pt>
    <dgm:pt modelId="{D62E2F17-8B38-4FD8-AEB5-33FAC9DC5E91}" type="pres">
      <dgm:prSet presAssocID="{2273F39D-2CF6-418D-A9FD-3832BF0BEAB4}" presName="parentText" presStyleLbl="node1" presStyleIdx="2" presStyleCnt="3">
        <dgm:presLayoutVars>
          <dgm:chMax val="0"/>
          <dgm:bulletEnabled val="1"/>
        </dgm:presLayoutVars>
      </dgm:prSet>
      <dgm:spPr/>
    </dgm:pt>
    <dgm:pt modelId="{C1E01268-B2F2-43CA-8257-CF4EB843617F}" type="pres">
      <dgm:prSet presAssocID="{2273F39D-2CF6-418D-A9FD-3832BF0BEAB4}" presName="negativeSpace" presStyleCnt="0"/>
      <dgm:spPr/>
    </dgm:pt>
    <dgm:pt modelId="{46F52F58-2F65-40D4-9D03-716B3FC72588}" type="pres">
      <dgm:prSet presAssocID="{2273F39D-2CF6-418D-A9FD-3832BF0BEAB4}" presName="childText" presStyleLbl="conFgAcc1" presStyleIdx="2" presStyleCnt="3">
        <dgm:presLayoutVars>
          <dgm:bulletEnabled val="1"/>
        </dgm:presLayoutVars>
      </dgm:prSet>
      <dgm:spPr/>
    </dgm:pt>
  </dgm:ptLst>
  <dgm:cxnLst>
    <dgm:cxn modelId="{D0409800-A4C2-4DF2-8888-3947163CE1AB}" srcId="{18EFE135-7178-44F5-A915-BD055E952A1E}" destId="{6C94B8EE-8523-4DF0-8088-7773AF9F8A92}" srcOrd="1" destOrd="0" parTransId="{13C86F9D-93E3-46C4-8EAA-B92752452F8F}" sibTransId="{1C36D4D5-DBCA-435B-96F0-A0D628A59552}"/>
    <dgm:cxn modelId="{D9528A03-B63E-48EF-967E-AD8D2ED7A6F2}" type="presOf" srcId="{6532AD26-FE2F-436C-975A-70A1538606C8}" destId="{B6214AB4-8AD0-4991-B1E9-A988DEEC5E8B}" srcOrd="0" destOrd="0" presId="urn:microsoft.com/office/officeart/2005/8/layout/list1"/>
    <dgm:cxn modelId="{50A0B90B-CE7C-499A-93D8-885D93FD0A55}" type="presOf" srcId="{78CF83B4-EC73-4DCF-AF92-FF9662C69A0F}" destId="{48622523-34BF-4517-A581-675572096E9E}" srcOrd="0" destOrd="0" presId="urn:microsoft.com/office/officeart/2005/8/layout/list1"/>
    <dgm:cxn modelId="{F03E0B10-F300-4A53-91F4-1E5A65F0B7D9}" type="presOf" srcId="{40B3D4F2-D2B8-4F64-A17F-DE8DADAE3CD6}" destId="{54585B0D-B330-4073-B001-F0E3534B7CA6}" srcOrd="1" destOrd="0" presId="urn:microsoft.com/office/officeart/2005/8/layout/list1"/>
    <dgm:cxn modelId="{BDBB9C21-BF88-411A-B597-D780A3B01F57}" type="presOf" srcId="{E4AF2495-436C-425B-850D-FDCE49F4F689}" destId="{46F52F58-2F65-40D4-9D03-716B3FC72588}" srcOrd="0" destOrd="1" presId="urn:microsoft.com/office/officeart/2005/8/layout/list1"/>
    <dgm:cxn modelId="{22C3F921-2915-4700-9177-CDDF95FF62C2}" srcId="{6C94B8EE-8523-4DF0-8088-7773AF9F8A92}" destId="{6532AD26-FE2F-436C-975A-70A1538606C8}" srcOrd="0" destOrd="0" parTransId="{54A4BC89-E380-48B4-9220-0FE408E3CB66}" sibTransId="{777A0375-79EB-415F-8589-DC33CDA0EA97}"/>
    <dgm:cxn modelId="{A78B5B29-FACB-49B7-ADFD-463D20F4AB90}" srcId="{2273F39D-2CF6-418D-A9FD-3832BF0BEAB4}" destId="{6BFB5E2B-23C4-41D7-8070-3B3D81341AEA}" srcOrd="0" destOrd="0" parTransId="{43458B1C-EEF6-4C45-8D22-5A3CDA6E7BE0}" sibTransId="{4923399A-E03B-4278-96D1-367CB4AAC9DC}"/>
    <dgm:cxn modelId="{26BA902F-7068-4047-B4D1-A0F59DCD8BA9}" srcId="{6C94B8EE-8523-4DF0-8088-7773AF9F8A92}" destId="{2BA86628-6689-443E-8652-D09BB281DF1B}" srcOrd="1" destOrd="0" parTransId="{19E80B7A-E7DA-474D-99F4-04103FD978EB}" sibTransId="{DF7C683D-31A1-4878-8B1D-77CF46EC5C7A}"/>
    <dgm:cxn modelId="{413BA740-1554-4C7E-B437-EF24F5F79387}" srcId="{6C94B8EE-8523-4DF0-8088-7773AF9F8A92}" destId="{03DDC512-4D35-48C6-BED1-37F3931363E7}" srcOrd="2" destOrd="0" parTransId="{7D0F0647-054F-45C0-956A-9B5FDD1BD84A}" sibTransId="{7F7B997B-08AF-4370-B645-5754F52E5D2D}"/>
    <dgm:cxn modelId="{D0174747-B1F9-4F22-9C9E-7EB39DBFEF9A}" type="presOf" srcId="{350C842F-92B6-4428-A22D-99EEC4390A4D}" destId="{B6214AB4-8AD0-4991-B1E9-A988DEEC5E8B}" srcOrd="0" destOrd="3" presId="urn:microsoft.com/office/officeart/2005/8/layout/list1"/>
    <dgm:cxn modelId="{67036D4A-437C-44E5-B3F0-2880710F1787}" type="presOf" srcId="{40B3D4F2-D2B8-4F64-A17F-DE8DADAE3CD6}" destId="{80AC74D6-ADD2-4515-AA1E-68DB92C5903B}" srcOrd="0" destOrd="0" presId="urn:microsoft.com/office/officeart/2005/8/layout/list1"/>
    <dgm:cxn modelId="{6E19404D-F878-443A-A1E2-7319007EE710}" srcId="{18EFE135-7178-44F5-A915-BD055E952A1E}" destId="{40B3D4F2-D2B8-4F64-A17F-DE8DADAE3CD6}" srcOrd="0" destOrd="0" parTransId="{CDE42757-FE0E-4D77-8A02-B32913F8F60F}" sibTransId="{E18BA3DC-6CDE-4957-A17D-87FE35CFF175}"/>
    <dgm:cxn modelId="{81FE0E6F-1F12-456B-BA3E-85F625489D73}" srcId="{2273F39D-2CF6-418D-A9FD-3832BF0BEAB4}" destId="{E4AF2495-436C-425B-850D-FDCE49F4F689}" srcOrd="1" destOrd="0" parTransId="{25337AA4-8CA8-4510-AEC6-FBABF919DCBF}" sibTransId="{EC3BB467-5138-4614-8ED1-A0A335CC2163}"/>
    <dgm:cxn modelId="{CBFE2157-5A80-4357-A235-2E00D439006C}" type="presOf" srcId="{18EFE135-7178-44F5-A915-BD055E952A1E}" destId="{9804579C-8BC0-4E75-8521-34307109A17A}" srcOrd="0" destOrd="0" presId="urn:microsoft.com/office/officeart/2005/8/layout/list1"/>
    <dgm:cxn modelId="{07D62B7C-FC86-4A94-ADF8-381E6111F908}" type="presOf" srcId="{2BA86628-6689-443E-8652-D09BB281DF1B}" destId="{B6214AB4-8AD0-4991-B1E9-A988DEEC5E8B}" srcOrd="0" destOrd="1" presId="urn:microsoft.com/office/officeart/2005/8/layout/list1"/>
    <dgm:cxn modelId="{946D9582-002C-4AB9-B158-70840C632121}" srcId="{18EFE135-7178-44F5-A915-BD055E952A1E}" destId="{2273F39D-2CF6-418D-A9FD-3832BF0BEAB4}" srcOrd="2" destOrd="0" parTransId="{7F753565-F7EE-4D44-987C-97198E62D4BA}" sibTransId="{3FE87DB4-52CF-457E-B12C-7E2B1F1DB284}"/>
    <dgm:cxn modelId="{3CDAC083-DF8A-49C8-8E90-2B6708FC25D0}" type="presOf" srcId="{2273F39D-2CF6-418D-A9FD-3832BF0BEAB4}" destId="{D62E2F17-8B38-4FD8-AEB5-33FAC9DC5E91}" srcOrd="1" destOrd="0" presId="urn:microsoft.com/office/officeart/2005/8/layout/list1"/>
    <dgm:cxn modelId="{9EF6C184-52C9-4094-8808-AAC15EFF082A}" type="presOf" srcId="{03DDC512-4D35-48C6-BED1-37F3931363E7}" destId="{B6214AB4-8AD0-4991-B1E9-A988DEEC5E8B}" srcOrd="0" destOrd="2" presId="urn:microsoft.com/office/officeart/2005/8/layout/list1"/>
    <dgm:cxn modelId="{36FCD686-9148-4874-8C52-D2EDAFB66514}" type="presOf" srcId="{6C94B8EE-8523-4DF0-8088-7773AF9F8A92}" destId="{4A458443-8931-4994-9774-14F108B79223}" srcOrd="0" destOrd="0" presId="urn:microsoft.com/office/officeart/2005/8/layout/list1"/>
    <dgm:cxn modelId="{68A3E297-388B-4065-A69B-A05C64980F6B}" srcId="{6C94B8EE-8523-4DF0-8088-7773AF9F8A92}" destId="{350C842F-92B6-4428-A22D-99EEC4390A4D}" srcOrd="3" destOrd="0" parTransId="{F1FC069A-0B5D-4234-AD64-0D1DBF29760C}" sibTransId="{AB80B77A-524B-444F-9983-A76ABFF0F681}"/>
    <dgm:cxn modelId="{640857EB-53D3-4515-952F-1981BB774741}" srcId="{40B3D4F2-D2B8-4F64-A17F-DE8DADAE3CD6}" destId="{78CF83B4-EC73-4DCF-AF92-FF9662C69A0F}" srcOrd="0" destOrd="0" parTransId="{D97F00D8-D3AB-485F-8B7E-4F62C2033F1A}" sibTransId="{DA7AB154-64C4-443A-83CF-B52AA1495B57}"/>
    <dgm:cxn modelId="{732FDCF4-1F3D-40E9-932B-1DD0B9C09B59}" type="presOf" srcId="{6C94B8EE-8523-4DF0-8088-7773AF9F8A92}" destId="{FF9274F3-1042-4B9D-A53C-DF0799B44678}" srcOrd="1" destOrd="0" presId="urn:microsoft.com/office/officeart/2005/8/layout/list1"/>
    <dgm:cxn modelId="{308819F7-F4C2-4544-B5E1-C53281E0925B}" type="presOf" srcId="{6BFB5E2B-23C4-41D7-8070-3B3D81341AEA}" destId="{46F52F58-2F65-40D4-9D03-716B3FC72588}" srcOrd="0" destOrd="0" presId="urn:microsoft.com/office/officeart/2005/8/layout/list1"/>
    <dgm:cxn modelId="{FDC77AFD-BAA0-4454-A763-EB5CD57C6B62}" type="presOf" srcId="{2273F39D-2CF6-418D-A9FD-3832BF0BEAB4}" destId="{1E2E900C-4750-489D-B6E3-FB0FB996546E}" srcOrd="0" destOrd="0" presId="urn:microsoft.com/office/officeart/2005/8/layout/list1"/>
    <dgm:cxn modelId="{AC915558-9B4E-46B3-A81C-A8A5F9637765}" type="presParOf" srcId="{9804579C-8BC0-4E75-8521-34307109A17A}" destId="{2FF49DA0-0904-4530-854F-89537C90CEEA}" srcOrd="0" destOrd="0" presId="urn:microsoft.com/office/officeart/2005/8/layout/list1"/>
    <dgm:cxn modelId="{51A2C734-6603-47DA-A282-BE52D1CC5B03}" type="presParOf" srcId="{2FF49DA0-0904-4530-854F-89537C90CEEA}" destId="{80AC74D6-ADD2-4515-AA1E-68DB92C5903B}" srcOrd="0" destOrd="0" presId="urn:microsoft.com/office/officeart/2005/8/layout/list1"/>
    <dgm:cxn modelId="{59FAAB0D-F725-4668-A53F-26DAE233E4AB}" type="presParOf" srcId="{2FF49DA0-0904-4530-854F-89537C90CEEA}" destId="{54585B0D-B330-4073-B001-F0E3534B7CA6}" srcOrd="1" destOrd="0" presId="urn:microsoft.com/office/officeart/2005/8/layout/list1"/>
    <dgm:cxn modelId="{20E36A60-61FB-4B1A-9EBC-57054A2A20FC}" type="presParOf" srcId="{9804579C-8BC0-4E75-8521-34307109A17A}" destId="{9341BF19-ABEE-4BBC-B6EA-C4C14F8D0975}" srcOrd="1" destOrd="0" presId="urn:microsoft.com/office/officeart/2005/8/layout/list1"/>
    <dgm:cxn modelId="{D9A4AE1D-F294-451E-8102-778F116FC715}" type="presParOf" srcId="{9804579C-8BC0-4E75-8521-34307109A17A}" destId="{48622523-34BF-4517-A581-675572096E9E}" srcOrd="2" destOrd="0" presId="urn:microsoft.com/office/officeart/2005/8/layout/list1"/>
    <dgm:cxn modelId="{3AAEFF00-CBF4-446F-945B-2C3DB3650CE4}" type="presParOf" srcId="{9804579C-8BC0-4E75-8521-34307109A17A}" destId="{273229CD-94C5-4D68-BA1E-AFD09A1C44BF}" srcOrd="3" destOrd="0" presId="urn:microsoft.com/office/officeart/2005/8/layout/list1"/>
    <dgm:cxn modelId="{A2012858-7CA1-452C-A85E-A8228532862F}" type="presParOf" srcId="{9804579C-8BC0-4E75-8521-34307109A17A}" destId="{57B2AF35-BF17-4E81-9F6D-966217D92B95}" srcOrd="4" destOrd="0" presId="urn:microsoft.com/office/officeart/2005/8/layout/list1"/>
    <dgm:cxn modelId="{00554C7C-B5CB-4DB9-874F-92F5A2F6AB5A}" type="presParOf" srcId="{57B2AF35-BF17-4E81-9F6D-966217D92B95}" destId="{4A458443-8931-4994-9774-14F108B79223}" srcOrd="0" destOrd="0" presId="urn:microsoft.com/office/officeart/2005/8/layout/list1"/>
    <dgm:cxn modelId="{8A1D4203-6E16-4F35-9FBD-C96814E36AA5}" type="presParOf" srcId="{57B2AF35-BF17-4E81-9F6D-966217D92B95}" destId="{FF9274F3-1042-4B9D-A53C-DF0799B44678}" srcOrd="1" destOrd="0" presId="urn:microsoft.com/office/officeart/2005/8/layout/list1"/>
    <dgm:cxn modelId="{750AAB63-C5BC-4A07-BCDB-5E835C882229}" type="presParOf" srcId="{9804579C-8BC0-4E75-8521-34307109A17A}" destId="{331EEE2E-4E3B-4744-9BB6-CC3EF00CD7CA}" srcOrd="5" destOrd="0" presId="urn:microsoft.com/office/officeart/2005/8/layout/list1"/>
    <dgm:cxn modelId="{3E750868-A527-4F24-83D7-7635B9CEBFEA}" type="presParOf" srcId="{9804579C-8BC0-4E75-8521-34307109A17A}" destId="{B6214AB4-8AD0-4991-B1E9-A988DEEC5E8B}" srcOrd="6" destOrd="0" presId="urn:microsoft.com/office/officeart/2005/8/layout/list1"/>
    <dgm:cxn modelId="{6F25BB3F-5864-420A-8B84-3AB916C2F657}" type="presParOf" srcId="{9804579C-8BC0-4E75-8521-34307109A17A}" destId="{545781D7-46E8-4420-9A34-B56B56D8EFCA}" srcOrd="7" destOrd="0" presId="urn:microsoft.com/office/officeart/2005/8/layout/list1"/>
    <dgm:cxn modelId="{8CAEC150-33CC-48E0-A786-25D6B763AB08}" type="presParOf" srcId="{9804579C-8BC0-4E75-8521-34307109A17A}" destId="{449E38B3-7999-4A9F-952C-15EA57590983}" srcOrd="8" destOrd="0" presId="urn:microsoft.com/office/officeart/2005/8/layout/list1"/>
    <dgm:cxn modelId="{2B5B0913-BE19-4D43-8D2B-D7267D27C4F3}" type="presParOf" srcId="{449E38B3-7999-4A9F-952C-15EA57590983}" destId="{1E2E900C-4750-489D-B6E3-FB0FB996546E}" srcOrd="0" destOrd="0" presId="urn:microsoft.com/office/officeart/2005/8/layout/list1"/>
    <dgm:cxn modelId="{A2CE931D-69D2-43F1-B825-A4BFAC7E8B8A}" type="presParOf" srcId="{449E38B3-7999-4A9F-952C-15EA57590983}" destId="{D62E2F17-8B38-4FD8-AEB5-33FAC9DC5E91}" srcOrd="1" destOrd="0" presId="urn:microsoft.com/office/officeart/2005/8/layout/list1"/>
    <dgm:cxn modelId="{B0A3C13C-DEF7-412B-9535-773166260168}" type="presParOf" srcId="{9804579C-8BC0-4E75-8521-34307109A17A}" destId="{C1E01268-B2F2-43CA-8257-CF4EB843617F}" srcOrd="9" destOrd="0" presId="urn:microsoft.com/office/officeart/2005/8/layout/list1"/>
    <dgm:cxn modelId="{9EF244FE-6A2C-4606-82AF-54DA928DC8A0}" type="presParOf" srcId="{9804579C-8BC0-4E75-8521-34307109A17A}" destId="{46F52F58-2F65-40D4-9D03-716B3FC7258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EFE135-7178-44F5-A915-BD055E952A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b-NO"/>
        </a:p>
      </dgm:t>
    </dgm:pt>
    <dgm:pt modelId="{40B3D4F2-D2B8-4F64-A17F-DE8DADAE3CD6}">
      <dgm:prSet phldrT="[Text]">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dirty="0"/>
            <a:t>Nepal Integrated NCD Care Model</a:t>
          </a:r>
          <a:endParaRPr lang="nb-NO" dirty="0"/>
        </a:p>
      </dgm:t>
    </dgm:pt>
    <dgm:pt modelId="{CDE42757-FE0E-4D77-8A02-B32913F8F60F}" type="parTrans" cxnId="{6E19404D-F878-443A-A1E2-7319007EE710}">
      <dgm:prSet/>
      <dgm:spPr/>
      <dgm:t>
        <a:bodyPr/>
        <a:lstStyle/>
        <a:p>
          <a:endParaRPr lang="nb-NO"/>
        </a:p>
      </dgm:t>
    </dgm:pt>
    <dgm:pt modelId="{E18BA3DC-6CDE-4957-A17D-87FE35CFF175}" type="sibTrans" cxnId="{6E19404D-F878-443A-A1E2-7319007EE710}">
      <dgm:prSet/>
      <dgm:spPr/>
      <dgm:t>
        <a:bodyPr/>
        <a:lstStyle/>
        <a:p>
          <a:endParaRPr lang="nb-NO"/>
        </a:p>
      </dgm:t>
    </dgm:pt>
    <dgm:pt modelId="{6C94B8EE-8523-4DF0-8088-7773AF9F8A92}">
      <dgm:prSet phldrT="[Text]">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dirty="0"/>
            <a:t>Other social health security interventions</a:t>
          </a:r>
          <a:endParaRPr lang="nb-NO" dirty="0"/>
        </a:p>
      </dgm:t>
    </dgm:pt>
    <dgm:pt modelId="{13C86F9D-93E3-46C4-8EAA-B92752452F8F}" type="parTrans" cxnId="{D0409800-A4C2-4DF2-8888-3947163CE1AB}">
      <dgm:prSet/>
      <dgm:spPr/>
      <dgm:t>
        <a:bodyPr/>
        <a:lstStyle/>
        <a:p>
          <a:endParaRPr lang="nb-NO"/>
        </a:p>
      </dgm:t>
    </dgm:pt>
    <dgm:pt modelId="{1C36D4D5-DBCA-435B-96F0-A0D628A59552}" type="sibTrans" cxnId="{D0409800-A4C2-4DF2-8888-3947163CE1AB}">
      <dgm:prSet/>
      <dgm:spPr/>
      <dgm:t>
        <a:bodyPr/>
        <a:lstStyle/>
        <a:p>
          <a:endParaRPr lang="nb-NO"/>
        </a:p>
      </dgm:t>
    </dgm:pt>
    <dgm:pt modelId="{2273F39D-2CF6-418D-A9FD-3832BF0BEAB4}">
      <dgm:prSet phldrT="[Text]">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dirty="0"/>
            <a:t>PEN Plus</a:t>
          </a:r>
          <a:endParaRPr lang="nb-NO" dirty="0"/>
        </a:p>
      </dgm:t>
    </dgm:pt>
    <dgm:pt modelId="{7F753565-F7EE-4D44-987C-97198E62D4BA}" type="parTrans" cxnId="{946D9582-002C-4AB9-B158-70840C632121}">
      <dgm:prSet/>
      <dgm:spPr/>
      <dgm:t>
        <a:bodyPr/>
        <a:lstStyle/>
        <a:p>
          <a:endParaRPr lang="nb-NO"/>
        </a:p>
      </dgm:t>
    </dgm:pt>
    <dgm:pt modelId="{3FE87DB4-52CF-457E-B12C-7E2B1F1DB284}" type="sibTrans" cxnId="{946D9582-002C-4AB9-B158-70840C632121}">
      <dgm:prSet/>
      <dgm:spPr/>
      <dgm:t>
        <a:bodyPr/>
        <a:lstStyle/>
        <a:p>
          <a:endParaRPr lang="nb-NO"/>
        </a:p>
      </dgm:t>
    </dgm:pt>
    <dgm:pt modelId="{78CF83B4-EC73-4DCF-AF92-FF9662C69A0F}">
      <dgm:prSet/>
      <dgm:spPr>
        <a:ln>
          <a:solidFill>
            <a:schemeClr val="accent6"/>
          </a:solidFill>
        </a:ln>
      </dgm:spPr>
      <dgm:t>
        <a:bodyPr/>
        <a:lstStyle/>
        <a:p>
          <a:r>
            <a:rPr lang="en-US" dirty="0"/>
            <a:t>Pilot program with integrated care for improving HTN management at PHC level – 1 district</a:t>
          </a:r>
          <a:endParaRPr lang="nb-NO" dirty="0"/>
        </a:p>
      </dgm:t>
    </dgm:pt>
    <dgm:pt modelId="{D97F00D8-D3AB-485F-8B7E-4F62C2033F1A}" type="parTrans" cxnId="{640857EB-53D3-4515-952F-1981BB774741}">
      <dgm:prSet/>
      <dgm:spPr/>
      <dgm:t>
        <a:bodyPr/>
        <a:lstStyle/>
        <a:p>
          <a:endParaRPr lang="nb-NO"/>
        </a:p>
      </dgm:t>
    </dgm:pt>
    <dgm:pt modelId="{DA7AB154-64C4-443A-83CF-B52AA1495B57}" type="sibTrans" cxnId="{640857EB-53D3-4515-952F-1981BB774741}">
      <dgm:prSet/>
      <dgm:spPr/>
      <dgm:t>
        <a:bodyPr/>
        <a:lstStyle/>
        <a:p>
          <a:endParaRPr lang="nb-NO"/>
        </a:p>
      </dgm:t>
    </dgm:pt>
    <dgm:pt modelId="{6532AD26-FE2F-436C-975A-70A1538606C8}">
      <dgm:prSet/>
      <dgm:spPr>
        <a:ln>
          <a:solidFill>
            <a:schemeClr val="accent6"/>
          </a:solidFill>
        </a:ln>
      </dgm:spPr>
      <dgm:t>
        <a:bodyPr/>
        <a:lstStyle/>
        <a:p>
          <a:r>
            <a:rPr lang="en-US" dirty="0"/>
            <a:t>Treatment of elderly people under Geriatric Health Service Strategy</a:t>
          </a:r>
          <a:endParaRPr lang="nb-NO" dirty="0"/>
        </a:p>
      </dgm:t>
    </dgm:pt>
    <dgm:pt modelId="{54A4BC89-E380-48B4-9220-0FE408E3CB66}" type="parTrans" cxnId="{22C3F921-2915-4700-9177-CDDF95FF62C2}">
      <dgm:prSet/>
      <dgm:spPr/>
      <dgm:t>
        <a:bodyPr/>
        <a:lstStyle/>
        <a:p>
          <a:endParaRPr lang="nb-NO"/>
        </a:p>
      </dgm:t>
    </dgm:pt>
    <dgm:pt modelId="{777A0375-79EB-415F-8589-DC33CDA0EA97}" type="sibTrans" cxnId="{22C3F921-2915-4700-9177-CDDF95FF62C2}">
      <dgm:prSet/>
      <dgm:spPr/>
      <dgm:t>
        <a:bodyPr/>
        <a:lstStyle/>
        <a:p>
          <a:endParaRPr lang="nb-NO"/>
        </a:p>
      </dgm:t>
    </dgm:pt>
    <dgm:pt modelId="{6BFB5E2B-23C4-41D7-8070-3B3D81341AEA}">
      <dgm:prSet/>
      <dgm:spPr>
        <a:ln>
          <a:solidFill>
            <a:schemeClr val="accent6"/>
          </a:solidFill>
        </a:ln>
      </dgm:spPr>
      <dgm:t>
        <a:bodyPr/>
        <a:lstStyle/>
        <a:p>
          <a:r>
            <a:rPr lang="en-US" dirty="0"/>
            <a:t>Complementary package to PEN; initiated from 7 districts</a:t>
          </a:r>
          <a:endParaRPr lang="nb-NO" dirty="0"/>
        </a:p>
      </dgm:t>
    </dgm:pt>
    <dgm:pt modelId="{43458B1C-EEF6-4C45-8D22-5A3CDA6E7BE0}" type="parTrans" cxnId="{A78B5B29-FACB-49B7-ADFD-463D20F4AB90}">
      <dgm:prSet/>
      <dgm:spPr/>
      <dgm:t>
        <a:bodyPr/>
        <a:lstStyle/>
        <a:p>
          <a:endParaRPr lang="nb-NO"/>
        </a:p>
      </dgm:t>
    </dgm:pt>
    <dgm:pt modelId="{4923399A-E03B-4278-96D1-367CB4AAC9DC}" type="sibTrans" cxnId="{A78B5B29-FACB-49B7-ADFD-463D20F4AB90}">
      <dgm:prSet/>
      <dgm:spPr/>
      <dgm:t>
        <a:bodyPr/>
        <a:lstStyle/>
        <a:p>
          <a:endParaRPr lang="nb-NO"/>
        </a:p>
      </dgm:t>
    </dgm:pt>
    <dgm:pt modelId="{E4AF2495-436C-425B-850D-FDCE49F4F689}">
      <dgm:prSet/>
      <dgm:spPr>
        <a:ln>
          <a:solidFill>
            <a:schemeClr val="accent6"/>
          </a:solidFill>
        </a:ln>
      </dgm:spPr>
      <dgm:t>
        <a:bodyPr/>
        <a:lstStyle/>
        <a:p>
          <a:r>
            <a:rPr lang="en-US" dirty="0"/>
            <a:t>Secondary level (district or equivalent hospitals) for selected major NCDs incl. selected neurodevelopmental disorders</a:t>
          </a:r>
          <a:endParaRPr lang="nb-NO" dirty="0"/>
        </a:p>
      </dgm:t>
    </dgm:pt>
    <dgm:pt modelId="{25337AA4-8CA8-4510-AEC6-FBABF919DCBF}" type="parTrans" cxnId="{81FE0E6F-1F12-456B-BA3E-85F625489D73}">
      <dgm:prSet/>
      <dgm:spPr/>
      <dgm:t>
        <a:bodyPr/>
        <a:lstStyle/>
        <a:p>
          <a:endParaRPr lang="nb-NO"/>
        </a:p>
      </dgm:t>
    </dgm:pt>
    <dgm:pt modelId="{EC3BB467-5138-4614-8ED1-A0A335CC2163}" type="sibTrans" cxnId="{81FE0E6F-1F12-456B-BA3E-85F625489D73}">
      <dgm:prSet/>
      <dgm:spPr/>
      <dgm:t>
        <a:bodyPr/>
        <a:lstStyle/>
        <a:p>
          <a:endParaRPr lang="nb-NO"/>
        </a:p>
      </dgm:t>
    </dgm:pt>
    <dgm:pt modelId="{39A3789C-6F8B-4EF5-BC53-5394CD53E8F0}">
      <dgm:prSet/>
      <dgm:spPr>
        <a:ln>
          <a:solidFill>
            <a:schemeClr val="accent6"/>
          </a:solidFill>
        </a:ln>
      </dgm:spPr>
      <dgm:t>
        <a:bodyPr/>
        <a:lstStyle/>
        <a:p>
          <a:r>
            <a:rPr lang="en-US" dirty="0"/>
            <a:t>Strengthening essential NCD services – 7 districts</a:t>
          </a:r>
          <a:endParaRPr lang="nb-NO" dirty="0"/>
        </a:p>
      </dgm:t>
    </dgm:pt>
    <dgm:pt modelId="{8F60ED46-A9DE-4227-BB67-9DFD055A3455}" type="parTrans" cxnId="{A95757A8-5147-41BA-ADB3-AB62C94A726F}">
      <dgm:prSet/>
      <dgm:spPr/>
    </dgm:pt>
    <dgm:pt modelId="{B7FE2499-8E7D-4434-809C-04342E6D6A35}" type="sibTrans" cxnId="{A95757A8-5147-41BA-ADB3-AB62C94A726F}">
      <dgm:prSet/>
      <dgm:spPr/>
    </dgm:pt>
    <dgm:pt modelId="{C8941CD1-C7F1-4B65-98C3-B309D78A3447}">
      <dgm:prSet/>
      <dgm:spPr>
        <a:ln>
          <a:solidFill>
            <a:schemeClr val="accent6"/>
          </a:solidFill>
        </a:ln>
      </dgm:spPr>
      <dgm:t>
        <a:bodyPr/>
        <a:lstStyle/>
        <a:p>
          <a:r>
            <a:rPr lang="en-US" dirty="0" err="1"/>
            <a:t>Bipanna</a:t>
          </a:r>
          <a:r>
            <a:rPr lang="en-US" dirty="0"/>
            <a:t> Nagarik </a:t>
          </a:r>
          <a:r>
            <a:rPr lang="en-US" dirty="0" err="1"/>
            <a:t>Aushadi</a:t>
          </a:r>
          <a:r>
            <a:rPr lang="en-US" dirty="0"/>
            <a:t> </a:t>
          </a:r>
          <a:r>
            <a:rPr lang="en-US" dirty="0" err="1"/>
            <a:t>Upachar</a:t>
          </a:r>
          <a:r>
            <a:rPr lang="en-US" dirty="0"/>
            <a:t> Program</a:t>
          </a:r>
          <a:endParaRPr lang="nb-NO" dirty="0"/>
        </a:p>
      </dgm:t>
    </dgm:pt>
    <dgm:pt modelId="{1DEAD18B-5E12-47F0-845E-0E1F3F25EE94}" type="parTrans" cxnId="{1427D867-8A3C-47F6-9DCD-8FAF0134C509}">
      <dgm:prSet/>
      <dgm:spPr/>
    </dgm:pt>
    <dgm:pt modelId="{D3424184-43BE-4C3F-822D-CCAC9ABB6E61}" type="sibTrans" cxnId="{1427D867-8A3C-47F6-9DCD-8FAF0134C509}">
      <dgm:prSet/>
      <dgm:spPr/>
    </dgm:pt>
    <dgm:pt modelId="{9804579C-8BC0-4E75-8521-34307109A17A}" type="pres">
      <dgm:prSet presAssocID="{18EFE135-7178-44F5-A915-BD055E952A1E}" presName="linear" presStyleCnt="0">
        <dgm:presLayoutVars>
          <dgm:dir/>
          <dgm:animLvl val="lvl"/>
          <dgm:resizeHandles val="exact"/>
        </dgm:presLayoutVars>
      </dgm:prSet>
      <dgm:spPr/>
    </dgm:pt>
    <dgm:pt modelId="{2FF49DA0-0904-4530-854F-89537C90CEEA}" type="pres">
      <dgm:prSet presAssocID="{40B3D4F2-D2B8-4F64-A17F-DE8DADAE3CD6}" presName="parentLin" presStyleCnt="0"/>
      <dgm:spPr/>
    </dgm:pt>
    <dgm:pt modelId="{80AC74D6-ADD2-4515-AA1E-68DB92C5903B}" type="pres">
      <dgm:prSet presAssocID="{40B3D4F2-D2B8-4F64-A17F-DE8DADAE3CD6}" presName="parentLeftMargin" presStyleLbl="node1" presStyleIdx="0" presStyleCnt="3"/>
      <dgm:spPr/>
    </dgm:pt>
    <dgm:pt modelId="{54585B0D-B330-4073-B001-F0E3534B7CA6}" type="pres">
      <dgm:prSet presAssocID="{40B3D4F2-D2B8-4F64-A17F-DE8DADAE3CD6}" presName="parentText" presStyleLbl="node1" presStyleIdx="0" presStyleCnt="3">
        <dgm:presLayoutVars>
          <dgm:chMax val="0"/>
          <dgm:bulletEnabled val="1"/>
        </dgm:presLayoutVars>
      </dgm:prSet>
      <dgm:spPr/>
    </dgm:pt>
    <dgm:pt modelId="{9341BF19-ABEE-4BBC-B6EA-C4C14F8D0975}" type="pres">
      <dgm:prSet presAssocID="{40B3D4F2-D2B8-4F64-A17F-DE8DADAE3CD6}" presName="negativeSpace" presStyleCnt="0"/>
      <dgm:spPr/>
    </dgm:pt>
    <dgm:pt modelId="{48622523-34BF-4517-A581-675572096E9E}" type="pres">
      <dgm:prSet presAssocID="{40B3D4F2-D2B8-4F64-A17F-DE8DADAE3CD6}" presName="childText" presStyleLbl="conFgAcc1" presStyleIdx="0" presStyleCnt="3">
        <dgm:presLayoutVars>
          <dgm:bulletEnabled val="1"/>
        </dgm:presLayoutVars>
      </dgm:prSet>
      <dgm:spPr/>
    </dgm:pt>
    <dgm:pt modelId="{273229CD-94C5-4D68-BA1E-AFD09A1C44BF}" type="pres">
      <dgm:prSet presAssocID="{E18BA3DC-6CDE-4957-A17D-87FE35CFF175}" presName="spaceBetweenRectangles" presStyleCnt="0"/>
      <dgm:spPr/>
    </dgm:pt>
    <dgm:pt modelId="{57B2AF35-BF17-4E81-9F6D-966217D92B95}" type="pres">
      <dgm:prSet presAssocID="{6C94B8EE-8523-4DF0-8088-7773AF9F8A92}" presName="parentLin" presStyleCnt="0"/>
      <dgm:spPr/>
    </dgm:pt>
    <dgm:pt modelId="{4A458443-8931-4994-9774-14F108B79223}" type="pres">
      <dgm:prSet presAssocID="{6C94B8EE-8523-4DF0-8088-7773AF9F8A92}" presName="parentLeftMargin" presStyleLbl="node1" presStyleIdx="0" presStyleCnt="3"/>
      <dgm:spPr/>
    </dgm:pt>
    <dgm:pt modelId="{FF9274F3-1042-4B9D-A53C-DF0799B44678}" type="pres">
      <dgm:prSet presAssocID="{6C94B8EE-8523-4DF0-8088-7773AF9F8A92}" presName="parentText" presStyleLbl="node1" presStyleIdx="1" presStyleCnt="3">
        <dgm:presLayoutVars>
          <dgm:chMax val="0"/>
          <dgm:bulletEnabled val="1"/>
        </dgm:presLayoutVars>
      </dgm:prSet>
      <dgm:spPr/>
    </dgm:pt>
    <dgm:pt modelId="{331EEE2E-4E3B-4744-9BB6-CC3EF00CD7CA}" type="pres">
      <dgm:prSet presAssocID="{6C94B8EE-8523-4DF0-8088-7773AF9F8A92}" presName="negativeSpace" presStyleCnt="0"/>
      <dgm:spPr/>
    </dgm:pt>
    <dgm:pt modelId="{B6214AB4-8AD0-4991-B1E9-A988DEEC5E8B}" type="pres">
      <dgm:prSet presAssocID="{6C94B8EE-8523-4DF0-8088-7773AF9F8A92}" presName="childText" presStyleLbl="conFgAcc1" presStyleIdx="1" presStyleCnt="3">
        <dgm:presLayoutVars>
          <dgm:bulletEnabled val="1"/>
        </dgm:presLayoutVars>
      </dgm:prSet>
      <dgm:spPr/>
    </dgm:pt>
    <dgm:pt modelId="{545781D7-46E8-4420-9A34-B56B56D8EFCA}" type="pres">
      <dgm:prSet presAssocID="{1C36D4D5-DBCA-435B-96F0-A0D628A59552}" presName="spaceBetweenRectangles" presStyleCnt="0"/>
      <dgm:spPr/>
    </dgm:pt>
    <dgm:pt modelId="{449E38B3-7999-4A9F-952C-15EA57590983}" type="pres">
      <dgm:prSet presAssocID="{2273F39D-2CF6-418D-A9FD-3832BF0BEAB4}" presName="parentLin" presStyleCnt="0"/>
      <dgm:spPr/>
    </dgm:pt>
    <dgm:pt modelId="{1E2E900C-4750-489D-B6E3-FB0FB996546E}" type="pres">
      <dgm:prSet presAssocID="{2273F39D-2CF6-418D-A9FD-3832BF0BEAB4}" presName="parentLeftMargin" presStyleLbl="node1" presStyleIdx="1" presStyleCnt="3"/>
      <dgm:spPr/>
    </dgm:pt>
    <dgm:pt modelId="{D62E2F17-8B38-4FD8-AEB5-33FAC9DC5E91}" type="pres">
      <dgm:prSet presAssocID="{2273F39D-2CF6-418D-A9FD-3832BF0BEAB4}" presName="parentText" presStyleLbl="node1" presStyleIdx="2" presStyleCnt="3">
        <dgm:presLayoutVars>
          <dgm:chMax val="0"/>
          <dgm:bulletEnabled val="1"/>
        </dgm:presLayoutVars>
      </dgm:prSet>
      <dgm:spPr/>
    </dgm:pt>
    <dgm:pt modelId="{C1E01268-B2F2-43CA-8257-CF4EB843617F}" type="pres">
      <dgm:prSet presAssocID="{2273F39D-2CF6-418D-A9FD-3832BF0BEAB4}" presName="negativeSpace" presStyleCnt="0"/>
      <dgm:spPr/>
    </dgm:pt>
    <dgm:pt modelId="{46F52F58-2F65-40D4-9D03-716B3FC72588}" type="pres">
      <dgm:prSet presAssocID="{2273F39D-2CF6-418D-A9FD-3832BF0BEAB4}" presName="childText" presStyleLbl="conFgAcc1" presStyleIdx="2" presStyleCnt="3">
        <dgm:presLayoutVars>
          <dgm:bulletEnabled val="1"/>
        </dgm:presLayoutVars>
      </dgm:prSet>
      <dgm:spPr/>
    </dgm:pt>
  </dgm:ptLst>
  <dgm:cxnLst>
    <dgm:cxn modelId="{D0409800-A4C2-4DF2-8888-3947163CE1AB}" srcId="{18EFE135-7178-44F5-A915-BD055E952A1E}" destId="{6C94B8EE-8523-4DF0-8088-7773AF9F8A92}" srcOrd="1" destOrd="0" parTransId="{13C86F9D-93E3-46C4-8EAA-B92752452F8F}" sibTransId="{1C36D4D5-DBCA-435B-96F0-A0D628A59552}"/>
    <dgm:cxn modelId="{D9528A03-B63E-48EF-967E-AD8D2ED7A6F2}" type="presOf" srcId="{6532AD26-FE2F-436C-975A-70A1538606C8}" destId="{B6214AB4-8AD0-4991-B1E9-A988DEEC5E8B}" srcOrd="0" destOrd="0" presId="urn:microsoft.com/office/officeart/2005/8/layout/list1"/>
    <dgm:cxn modelId="{50A0B90B-CE7C-499A-93D8-885D93FD0A55}" type="presOf" srcId="{78CF83B4-EC73-4DCF-AF92-FF9662C69A0F}" destId="{48622523-34BF-4517-A581-675572096E9E}" srcOrd="0" destOrd="0" presId="urn:microsoft.com/office/officeart/2005/8/layout/list1"/>
    <dgm:cxn modelId="{F03E0B10-F300-4A53-91F4-1E5A65F0B7D9}" type="presOf" srcId="{40B3D4F2-D2B8-4F64-A17F-DE8DADAE3CD6}" destId="{54585B0D-B330-4073-B001-F0E3534B7CA6}" srcOrd="1" destOrd="0" presId="urn:microsoft.com/office/officeart/2005/8/layout/list1"/>
    <dgm:cxn modelId="{BDBB9C21-BF88-411A-B597-D780A3B01F57}" type="presOf" srcId="{E4AF2495-436C-425B-850D-FDCE49F4F689}" destId="{46F52F58-2F65-40D4-9D03-716B3FC72588}" srcOrd="0" destOrd="1" presId="urn:microsoft.com/office/officeart/2005/8/layout/list1"/>
    <dgm:cxn modelId="{22C3F921-2915-4700-9177-CDDF95FF62C2}" srcId="{6C94B8EE-8523-4DF0-8088-7773AF9F8A92}" destId="{6532AD26-FE2F-436C-975A-70A1538606C8}" srcOrd="0" destOrd="0" parTransId="{54A4BC89-E380-48B4-9220-0FE408E3CB66}" sibTransId="{777A0375-79EB-415F-8589-DC33CDA0EA97}"/>
    <dgm:cxn modelId="{A78B5B29-FACB-49B7-ADFD-463D20F4AB90}" srcId="{2273F39D-2CF6-418D-A9FD-3832BF0BEAB4}" destId="{6BFB5E2B-23C4-41D7-8070-3B3D81341AEA}" srcOrd="0" destOrd="0" parTransId="{43458B1C-EEF6-4C45-8D22-5A3CDA6E7BE0}" sibTransId="{4923399A-E03B-4278-96D1-367CB4AAC9DC}"/>
    <dgm:cxn modelId="{1427D867-8A3C-47F6-9DCD-8FAF0134C509}" srcId="{6C94B8EE-8523-4DF0-8088-7773AF9F8A92}" destId="{C8941CD1-C7F1-4B65-98C3-B309D78A3447}" srcOrd="1" destOrd="0" parTransId="{1DEAD18B-5E12-47F0-845E-0E1F3F25EE94}" sibTransId="{D3424184-43BE-4C3F-822D-CCAC9ABB6E61}"/>
    <dgm:cxn modelId="{67036D4A-437C-44E5-B3F0-2880710F1787}" type="presOf" srcId="{40B3D4F2-D2B8-4F64-A17F-DE8DADAE3CD6}" destId="{80AC74D6-ADD2-4515-AA1E-68DB92C5903B}" srcOrd="0" destOrd="0" presId="urn:microsoft.com/office/officeart/2005/8/layout/list1"/>
    <dgm:cxn modelId="{6E19404D-F878-443A-A1E2-7319007EE710}" srcId="{18EFE135-7178-44F5-A915-BD055E952A1E}" destId="{40B3D4F2-D2B8-4F64-A17F-DE8DADAE3CD6}" srcOrd="0" destOrd="0" parTransId="{CDE42757-FE0E-4D77-8A02-B32913F8F60F}" sibTransId="{E18BA3DC-6CDE-4957-A17D-87FE35CFF175}"/>
    <dgm:cxn modelId="{81FE0E6F-1F12-456B-BA3E-85F625489D73}" srcId="{2273F39D-2CF6-418D-A9FD-3832BF0BEAB4}" destId="{E4AF2495-436C-425B-850D-FDCE49F4F689}" srcOrd="1" destOrd="0" parTransId="{25337AA4-8CA8-4510-AEC6-FBABF919DCBF}" sibTransId="{EC3BB467-5138-4614-8ED1-A0A335CC2163}"/>
    <dgm:cxn modelId="{CBFE2157-5A80-4357-A235-2E00D439006C}" type="presOf" srcId="{18EFE135-7178-44F5-A915-BD055E952A1E}" destId="{9804579C-8BC0-4E75-8521-34307109A17A}" srcOrd="0" destOrd="0" presId="urn:microsoft.com/office/officeart/2005/8/layout/list1"/>
    <dgm:cxn modelId="{946D9582-002C-4AB9-B158-70840C632121}" srcId="{18EFE135-7178-44F5-A915-BD055E952A1E}" destId="{2273F39D-2CF6-418D-A9FD-3832BF0BEAB4}" srcOrd="2" destOrd="0" parTransId="{7F753565-F7EE-4D44-987C-97198E62D4BA}" sibTransId="{3FE87DB4-52CF-457E-B12C-7E2B1F1DB284}"/>
    <dgm:cxn modelId="{3CDAC083-DF8A-49C8-8E90-2B6708FC25D0}" type="presOf" srcId="{2273F39D-2CF6-418D-A9FD-3832BF0BEAB4}" destId="{D62E2F17-8B38-4FD8-AEB5-33FAC9DC5E91}" srcOrd="1" destOrd="0" presId="urn:microsoft.com/office/officeart/2005/8/layout/list1"/>
    <dgm:cxn modelId="{36FCD686-9148-4874-8C52-D2EDAFB66514}" type="presOf" srcId="{6C94B8EE-8523-4DF0-8088-7773AF9F8A92}" destId="{4A458443-8931-4994-9774-14F108B79223}" srcOrd="0" destOrd="0" presId="urn:microsoft.com/office/officeart/2005/8/layout/list1"/>
    <dgm:cxn modelId="{A95757A8-5147-41BA-ADB3-AB62C94A726F}" srcId="{40B3D4F2-D2B8-4F64-A17F-DE8DADAE3CD6}" destId="{39A3789C-6F8B-4EF5-BC53-5394CD53E8F0}" srcOrd="1" destOrd="0" parTransId="{8F60ED46-A9DE-4227-BB67-9DFD055A3455}" sibTransId="{B7FE2499-8E7D-4434-809C-04342E6D6A35}"/>
    <dgm:cxn modelId="{5EE8BCBF-D253-43D9-A3C5-A50BB1128FA5}" type="presOf" srcId="{39A3789C-6F8B-4EF5-BC53-5394CD53E8F0}" destId="{48622523-34BF-4517-A581-675572096E9E}" srcOrd="0" destOrd="1" presId="urn:microsoft.com/office/officeart/2005/8/layout/list1"/>
    <dgm:cxn modelId="{9C609CDB-275E-4713-919C-05471FB76629}" type="presOf" srcId="{C8941CD1-C7F1-4B65-98C3-B309D78A3447}" destId="{B6214AB4-8AD0-4991-B1E9-A988DEEC5E8B}" srcOrd="0" destOrd="1" presId="urn:microsoft.com/office/officeart/2005/8/layout/list1"/>
    <dgm:cxn modelId="{640857EB-53D3-4515-952F-1981BB774741}" srcId="{40B3D4F2-D2B8-4F64-A17F-DE8DADAE3CD6}" destId="{78CF83B4-EC73-4DCF-AF92-FF9662C69A0F}" srcOrd="0" destOrd="0" parTransId="{D97F00D8-D3AB-485F-8B7E-4F62C2033F1A}" sibTransId="{DA7AB154-64C4-443A-83CF-B52AA1495B57}"/>
    <dgm:cxn modelId="{732FDCF4-1F3D-40E9-932B-1DD0B9C09B59}" type="presOf" srcId="{6C94B8EE-8523-4DF0-8088-7773AF9F8A92}" destId="{FF9274F3-1042-4B9D-A53C-DF0799B44678}" srcOrd="1" destOrd="0" presId="urn:microsoft.com/office/officeart/2005/8/layout/list1"/>
    <dgm:cxn modelId="{308819F7-F4C2-4544-B5E1-C53281E0925B}" type="presOf" srcId="{6BFB5E2B-23C4-41D7-8070-3B3D81341AEA}" destId="{46F52F58-2F65-40D4-9D03-716B3FC72588}" srcOrd="0" destOrd="0" presId="urn:microsoft.com/office/officeart/2005/8/layout/list1"/>
    <dgm:cxn modelId="{FDC77AFD-BAA0-4454-A763-EB5CD57C6B62}" type="presOf" srcId="{2273F39D-2CF6-418D-A9FD-3832BF0BEAB4}" destId="{1E2E900C-4750-489D-B6E3-FB0FB996546E}" srcOrd="0" destOrd="0" presId="urn:microsoft.com/office/officeart/2005/8/layout/list1"/>
    <dgm:cxn modelId="{AC915558-9B4E-46B3-A81C-A8A5F9637765}" type="presParOf" srcId="{9804579C-8BC0-4E75-8521-34307109A17A}" destId="{2FF49DA0-0904-4530-854F-89537C90CEEA}" srcOrd="0" destOrd="0" presId="urn:microsoft.com/office/officeart/2005/8/layout/list1"/>
    <dgm:cxn modelId="{51A2C734-6603-47DA-A282-BE52D1CC5B03}" type="presParOf" srcId="{2FF49DA0-0904-4530-854F-89537C90CEEA}" destId="{80AC74D6-ADD2-4515-AA1E-68DB92C5903B}" srcOrd="0" destOrd="0" presId="urn:microsoft.com/office/officeart/2005/8/layout/list1"/>
    <dgm:cxn modelId="{59FAAB0D-F725-4668-A53F-26DAE233E4AB}" type="presParOf" srcId="{2FF49DA0-0904-4530-854F-89537C90CEEA}" destId="{54585B0D-B330-4073-B001-F0E3534B7CA6}" srcOrd="1" destOrd="0" presId="urn:microsoft.com/office/officeart/2005/8/layout/list1"/>
    <dgm:cxn modelId="{20E36A60-61FB-4B1A-9EBC-57054A2A20FC}" type="presParOf" srcId="{9804579C-8BC0-4E75-8521-34307109A17A}" destId="{9341BF19-ABEE-4BBC-B6EA-C4C14F8D0975}" srcOrd="1" destOrd="0" presId="urn:microsoft.com/office/officeart/2005/8/layout/list1"/>
    <dgm:cxn modelId="{D9A4AE1D-F294-451E-8102-778F116FC715}" type="presParOf" srcId="{9804579C-8BC0-4E75-8521-34307109A17A}" destId="{48622523-34BF-4517-A581-675572096E9E}" srcOrd="2" destOrd="0" presId="urn:microsoft.com/office/officeart/2005/8/layout/list1"/>
    <dgm:cxn modelId="{3AAEFF00-CBF4-446F-945B-2C3DB3650CE4}" type="presParOf" srcId="{9804579C-8BC0-4E75-8521-34307109A17A}" destId="{273229CD-94C5-4D68-BA1E-AFD09A1C44BF}" srcOrd="3" destOrd="0" presId="urn:microsoft.com/office/officeart/2005/8/layout/list1"/>
    <dgm:cxn modelId="{A2012858-7CA1-452C-A85E-A8228532862F}" type="presParOf" srcId="{9804579C-8BC0-4E75-8521-34307109A17A}" destId="{57B2AF35-BF17-4E81-9F6D-966217D92B95}" srcOrd="4" destOrd="0" presId="urn:microsoft.com/office/officeart/2005/8/layout/list1"/>
    <dgm:cxn modelId="{00554C7C-B5CB-4DB9-874F-92F5A2F6AB5A}" type="presParOf" srcId="{57B2AF35-BF17-4E81-9F6D-966217D92B95}" destId="{4A458443-8931-4994-9774-14F108B79223}" srcOrd="0" destOrd="0" presId="urn:microsoft.com/office/officeart/2005/8/layout/list1"/>
    <dgm:cxn modelId="{8A1D4203-6E16-4F35-9FBD-C96814E36AA5}" type="presParOf" srcId="{57B2AF35-BF17-4E81-9F6D-966217D92B95}" destId="{FF9274F3-1042-4B9D-A53C-DF0799B44678}" srcOrd="1" destOrd="0" presId="urn:microsoft.com/office/officeart/2005/8/layout/list1"/>
    <dgm:cxn modelId="{750AAB63-C5BC-4A07-BCDB-5E835C882229}" type="presParOf" srcId="{9804579C-8BC0-4E75-8521-34307109A17A}" destId="{331EEE2E-4E3B-4744-9BB6-CC3EF00CD7CA}" srcOrd="5" destOrd="0" presId="urn:microsoft.com/office/officeart/2005/8/layout/list1"/>
    <dgm:cxn modelId="{3E750868-A527-4F24-83D7-7635B9CEBFEA}" type="presParOf" srcId="{9804579C-8BC0-4E75-8521-34307109A17A}" destId="{B6214AB4-8AD0-4991-B1E9-A988DEEC5E8B}" srcOrd="6" destOrd="0" presId="urn:microsoft.com/office/officeart/2005/8/layout/list1"/>
    <dgm:cxn modelId="{6F25BB3F-5864-420A-8B84-3AB916C2F657}" type="presParOf" srcId="{9804579C-8BC0-4E75-8521-34307109A17A}" destId="{545781D7-46E8-4420-9A34-B56B56D8EFCA}" srcOrd="7" destOrd="0" presId="urn:microsoft.com/office/officeart/2005/8/layout/list1"/>
    <dgm:cxn modelId="{8CAEC150-33CC-48E0-A786-25D6B763AB08}" type="presParOf" srcId="{9804579C-8BC0-4E75-8521-34307109A17A}" destId="{449E38B3-7999-4A9F-952C-15EA57590983}" srcOrd="8" destOrd="0" presId="urn:microsoft.com/office/officeart/2005/8/layout/list1"/>
    <dgm:cxn modelId="{2B5B0913-BE19-4D43-8D2B-D7267D27C4F3}" type="presParOf" srcId="{449E38B3-7999-4A9F-952C-15EA57590983}" destId="{1E2E900C-4750-489D-B6E3-FB0FB996546E}" srcOrd="0" destOrd="0" presId="urn:microsoft.com/office/officeart/2005/8/layout/list1"/>
    <dgm:cxn modelId="{A2CE931D-69D2-43F1-B825-A4BFAC7E8B8A}" type="presParOf" srcId="{449E38B3-7999-4A9F-952C-15EA57590983}" destId="{D62E2F17-8B38-4FD8-AEB5-33FAC9DC5E91}" srcOrd="1" destOrd="0" presId="urn:microsoft.com/office/officeart/2005/8/layout/list1"/>
    <dgm:cxn modelId="{B0A3C13C-DEF7-412B-9535-773166260168}" type="presParOf" srcId="{9804579C-8BC0-4E75-8521-34307109A17A}" destId="{C1E01268-B2F2-43CA-8257-CF4EB843617F}" srcOrd="9" destOrd="0" presId="urn:microsoft.com/office/officeart/2005/8/layout/list1"/>
    <dgm:cxn modelId="{9EF244FE-6A2C-4606-82AF-54DA928DC8A0}" type="presParOf" srcId="{9804579C-8BC0-4E75-8521-34307109A17A}" destId="{46F52F58-2F65-40D4-9D03-716B3FC7258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EFE135-7178-44F5-A915-BD055E952A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b-NO"/>
        </a:p>
      </dgm:t>
    </dgm:pt>
    <dgm:pt modelId="{40B3D4F2-D2B8-4F64-A17F-DE8DADAE3CD6}">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sz="2000" dirty="0"/>
            <a:t>Service availability and readiness (NHFS 2021)</a:t>
          </a:r>
          <a:endParaRPr lang="nb-NO" sz="2000" dirty="0"/>
        </a:p>
      </dgm:t>
    </dgm:pt>
    <dgm:pt modelId="{CDE42757-FE0E-4D77-8A02-B32913F8F60F}" type="parTrans" cxnId="{6E19404D-F878-443A-A1E2-7319007EE710}">
      <dgm:prSet/>
      <dgm:spPr/>
      <dgm:t>
        <a:bodyPr/>
        <a:lstStyle/>
        <a:p>
          <a:endParaRPr lang="nb-NO" sz="2000"/>
        </a:p>
      </dgm:t>
    </dgm:pt>
    <dgm:pt modelId="{E18BA3DC-6CDE-4957-A17D-87FE35CFF175}" type="sibTrans" cxnId="{6E19404D-F878-443A-A1E2-7319007EE710}">
      <dgm:prSet/>
      <dgm:spPr/>
      <dgm:t>
        <a:bodyPr/>
        <a:lstStyle/>
        <a:p>
          <a:endParaRPr lang="nb-NO" sz="2000"/>
        </a:p>
      </dgm:t>
    </dgm:pt>
    <dgm:pt modelId="{6C94B8EE-8523-4DF0-8088-7773AF9F8A92}">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sz="2000" dirty="0"/>
            <a:t>Service utilization (HMIS;AHR 2079/80)</a:t>
          </a:r>
          <a:endParaRPr lang="nb-NO" sz="2000" dirty="0"/>
        </a:p>
      </dgm:t>
    </dgm:pt>
    <dgm:pt modelId="{13C86F9D-93E3-46C4-8EAA-B92752452F8F}" type="parTrans" cxnId="{D0409800-A4C2-4DF2-8888-3947163CE1AB}">
      <dgm:prSet/>
      <dgm:spPr/>
      <dgm:t>
        <a:bodyPr/>
        <a:lstStyle/>
        <a:p>
          <a:endParaRPr lang="nb-NO" sz="2000"/>
        </a:p>
      </dgm:t>
    </dgm:pt>
    <dgm:pt modelId="{1C36D4D5-DBCA-435B-96F0-A0D628A59552}" type="sibTrans" cxnId="{D0409800-A4C2-4DF2-8888-3947163CE1AB}">
      <dgm:prSet/>
      <dgm:spPr/>
      <dgm:t>
        <a:bodyPr/>
        <a:lstStyle/>
        <a:p>
          <a:endParaRPr lang="nb-NO" sz="2000"/>
        </a:p>
      </dgm:t>
    </dgm:pt>
    <dgm:pt modelId="{2273F39D-2CF6-418D-A9FD-3832BF0BEAB4}">
      <dgm:prSet phldrT="[Text]" custT="1">
        <dgm:style>
          <a:lnRef idx="2">
            <a:schemeClr val="accent6">
              <a:shade val="15000"/>
            </a:schemeClr>
          </a:lnRef>
          <a:fillRef idx="1">
            <a:schemeClr val="accent6"/>
          </a:fillRef>
          <a:effectRef idx="0">
            <a:schemeClr val="accent6"/>
          </a:effectRef>
          <a:fontRef idx="minor">
            <a:schemeClr val="lt1"/>
          </a:fontRef>
        </dgm:style>
      </dgm:prSet>
      <dgm:spPr/>
      <dgm:t>
        <a:bodyPr/>
        <a:lstStyle/>
        <a:p>
          <a:r>
            <a:rPr lang="en-US" sz="2000" dirty="0"/>
            <a:t>Health seeking behavior (STEPS 2019)</a:t>
          </a:r>
          <a:endParaRPr lang="nb-NO" sz="2000" dirty="0"/>
        </a:p>
      </dgm:t>
    </dgm:pt>
    <dgm:pt modelId="{7F753565-F7EE-4D44-987C-97198E62D4BA}" type="parTrans" cxnId="{946D9582-002C-4AB9-B158-70840C632121}">
      <dgm:prSet/>
      <dgm:spPr/>
      <dgm:t>
        <a:bodyPr/>
        <a:lstStyle/>
        <a:p>
          <a:endParaRPr lang="nb-NO" sz="2000"/>
        </a:p>
      </dgm:t>
    </dgm:pt>
    <dgm:pt modelId="{3FE87DB4-52CF-457E-B12C-7E2B1F1DB284}" type="sibTrans" cxnId="{946D9582-002C-4AB9-B158-70840C632121}">
      <dgm:prSet/>
      <dgm:spPr/>
      <dgm:t>
        <a:bodyPr/>
        <a:lstStyle/>
        <a:p>
          <a:endParaRPr lang="nb-NO" sz="2000"/>
        </a:p>
      </dgm:t>
    </dgm:pt>
    <dgm:pt modelId="{78CF83B4-EC73-4DCF-AF92-FF9662C69A0F}">
      <dgm:prSet custT="1"/>
      <dgm:spPr>
        <a:ln>
          <a:solidFill>
            <a:schemeClr val="accent6"/>
          </a:solidFill>
        </a:ln>
      </dgm:spPr>
      <dgm:t>
        <a:bodyPr/>
        <a:lstStyle/>
        <a:p>
          <a:r>
            <a:rPr lang="en-US" sz="1900" dirty="0"/>
            <a:t>Chronic respiratory diseases – 96%       Cardiovascular diseases – 90%</a:t>
          </a:r>
          <a:endParaRPr lang="nb-NO" sz="1900" dirty="0"/>
        </a:p>
      </dgm:t>
    </dgm:pt>
    <dgm:pt modelId="{D97F00D8-D3AB-485F-8B7E-4F62C2033F1A}" type="parTrans" cxnId="{640857EB-53D3-4515-952F-1981BB774741}">
      <dgm:prSet/>
      <dgm:spPr/>
      <dgm:t>
        <a:bodyPr/>
        <a:lstStyle/>
        <a:p>
          <a:endParaRPr lang="nb-NO" sz="2000"/>
        </a:p>
      </dgm:t>
    </dgm:pt>
    <dgm:pt modelId="{DA7AB154-64C4-443A-83CF-B52AA1495B57}" type="sibTrans" cxnId="{640857EB-53D3-4515-952F-1981BB774741}">
      <dgm:prSet/>
      <dgm:spPr/>
      <dgm:t>
        <a:bodyPr/>
        <a:lstStyle/>
        <a:p>
          <a:endParaRPr lang="nb-NO" sz="2000"/>
        </a:p>
      </dgm:t>
    </dgm:pt>
    <dgm:pt modelId="{6532AD26-FE2F-436C-975A-70A1538606C8}">
      <dgm:prSet custT="1"/>
      <dgm:spPr>
        <a:ln>
          <a:solidFill>
            <a:schemeClr val="accent6"/>
          </a:solidFill>
        </a:ln>
      </dgm:spPr>
      <dgm:t>
        <a:bodyPr/>
        <a:lstStyle/>
        <a:p>
          <a:r>
            <a:rPr lang="en-US" sz="2000" dirty="0"/>
            <a:t>Hypertension – 630,000	Diabetes – 312,000</a:t>
          </a:r>
          <a:endParaRPr lang="nb-NO" sz="2000" dirty="0"/>
        </a:p>
      </dgm:t>
    </dgm:pt>
    <dgm:pt modelId="{54A4BC89-E380-48B4-9220-0FE408E3CB66}" type="parTrans" cxnId="{22C3F921-2915-4700-9177-CDDF95FF62C2}">
      <dgm:prSet/>
      <dgm:spPr/>
      <dgm:t>
        <a:bodyPr/>
        <a:lstStyle/>
        <a:p>
          <a:endParaRPr lang="nb-NO" sz="2000"/>
        </a:p>
      </dgm:t>
    </dgm:pt>
    <dgm:pt modelId="{777A0375-79EB-415F-8589-DC33CDA0EA97}" type="sibTrans" cxnId="{22C3F921-2915-4700-9177-CDDF95FF62C2}">
      <dgm:prSet/>
      <dgm:spPr/>
      <dgm:t>
        <a:bodyPr/>
        <a:lstStyle/>
        <a:p>
          <a:endParaRPr lang="nb-NO" sz="2000"/>
        </a:p>
      </dgm:t>
    </dgm:pt>
    <dgm:pt modelId="{6BFB5E2B-23C4-41D7-8070-3B3D81341AEA}">
      <dgm:prSet custT="1"/>
      <dgm:spPr>
        <a:ln>
          <a:solidFill>
            <a:schemeClr val="accent6"/>
          </a:solidFill>
        </a:ln>
      </dgm:spPr>
      <dgm:t>
        <a:bodyPr/>
        <a:lstStyle/>
        <a:p>
          <a:r>
            <a:rPr lang="en-US" sz="2000" dirty="0"/>
            <a:t>9.5% with HTN under treatment; among the rest 79% not aware of having HTN; about half have never measured BP</a:t>
          </a:r>
          <a:endParaRPr lang="nb-NO" sz="2000" dirty="0"/>
        </a:p>
      </dgm:t>
    </dgm:pt>
    <dgm:pt modelId="{43458B1C-EEF6-4C45-8D22-5A3CDA6E7BE0}" type="parTrans" cxnId="{A78B5B29-FACB-49B7-ADFD-463D20F4AB90}">
      <dgm:prSet/>
      <dgm:spPr/>
      <dgm:t>
        <a:bodyPr/>
        <a:lstStyle/>
        <a:p>
          <a:endParaRPr lang="nb-NO" sz="2000"/>
        </a:p>
      </dgm:t>
    </dgm:pt>
    <dgm:pt modelId="{4923399A-E03B-4278-96D1-367CB4AAC9DC}" type="sibTrans" cxnId="{A78B5B29-FACB-49B7-ADFD-463D20F4AB90}">
      <dgm:prSet/>
      <dgm:spPr/>
      <dgm:t>
        <a:bodyPr/>
        <a:lstStyle/>
        <a:p>
          <a:endParaRPr lang="nb-NO" sz="2000"/>
        </a:p>
      </dgm:t>
    </dgm:pt>
    <dgm:pt modelId="{3D90D431-2166-40CE-AB3F-31BAF24CD9E4}">
      <dgm:prSet custT="1"/>
      <dgm:spPr>
        <a:ln>
          <a:solidFill>
            <a:schemeClr val="accent6"/>
          </a:solidFill>
        </a:ln>
      </dgm:spPr>
      <dgm:t>
        <a:bodyPr/>
        <a:lstStyle/>
        <a:p>
          <a:r>
            <a:rPr lang="en-US" sz="1900" dirty="0"/>
            <a:t>Diabetes – 73%			           Mental health – 25%</a:t>
          </a:r>
          <a:endParaRPr lang="nb-NO" sz="1900" dirty="0"/>
        </a:p>
      </dgm:t>
    </dgm:pt>
    <dgm:pt modelId="{E0B4A365-C91A-4621-9367-7991494135CC}" type="parTrans" cxnId="{BF6F5214-AC56-4B9C-9B65-4035AE9B1AC6}">
      <dgm:prSet/>
      <dgm:spPr/>
      <dgm:t>
        <a:bodyPr/>
        <a:lstStyle/>
        <a:p>
          <a:endParaRPr lang="nb-NO" sz="2000"/>
        </a:p>
      </dgm:t>
    </dgm:pt>
    <dgm:pt modelId="{C7153672-DC24-43BC-ADC8-7BD7AB987FEE}" type="sibTrans" cxnId="{BF6F5214-AC56-4B9C-9B65-4035AE9B1AC6}">
      <dgm:prSet/>
      <dgm:spPr/>
      <dgm:t>
        <a:bodyPr/>
        <a:lstStyle/>
        <a:p>
          <a:endParaRPr lang="nb-NO" sz="2000"/>
        </a:p>
      </dgm:t>
    </dgm:pt>
    <dgm:pt modelId="{7874E6BD-AC89-4F28-8C71-33C878FC7EE4}">
      <dgm:prSet custT="1"/>
      <dgm:spPr>
        <a:ln>
          <a:solidFill>
            <a:schemeClr val="accent6"/>
          </a:solidFill>
        </a:ln>
      </dgm:spPr>
      <dgm:t>
        <a:bodyPr/>
        <a:lstStyle/>
        <a:p>
          <a:r>
            <a:rPr lang="en-US" sz="2000" dirty="0"/>
            <a:t>COPD – 186,000		Mental health cases – 119,000</a:t>
          </a:r>
          <a:endParaRPr lang="nb-NO" sz="2000" dirty="0"/>
        </a:p>
      </dgm:t>
    </dgm:pt>
    <dgm:pt modelId="{3ECE6E17-E875-40DD-BB91-5701AA578DB3}" type="parTrans" cxnId="{BA946195-9648-4093-B8BC-0D0CEA6CC1D5}">
      <dgm:prSet/>
      <dgm:spPr/>
      <dgm:t>
        <a:bodyPr/>
        <a:lstStyle/>
        <a:p>
          <a:endParaRPr lang="nb-NO" sz="2000"/>
        </a:p>
      </dgm:t>
    </dgm:pt>
    <dgm:pt modelId="{E493C0B4-EB6F-4F62-9CD7-A0E375D6A384}" type="sibTrans" cxnId="{BA946195-9648-4093-B8BC-0D0CEA6CC1D5}">
      <dgm:prSet/>
      <dgm:spPr/>
      <dgm:t>
        <a:bodyPr/>
        <a:lstStyle/>
        <a:p>
          <a:endParaRPr lang="nb-NO" sz="2000"/>
        </a:p>
      </dgm:t>
    </dgm:pt>
    <dgm:pt modelId="{D467B9D7-9552-414B-8E58-1A48C625AA31}">
      <dgm:prSet custT="1"/>
      <dgm:spPr>
        <a:ln>
          <a:solidFill>
            <a:schemeClr val="accent6"/>
          </a:solidFill>
        </a:ln>
      </dgm:spPr>
      <dgm:t>
        <a:bodyPr/>
        <a:lstStyle/>
        <a:p>
          <a:r>
            <a:rPr lang="en-US" sz="2000" dirty="0"/>
            <a:t>21% with DM under treatment; 74% not aware of having DM</a:t>
          </a:r>
          <a:endParaRPr lang="nb-NO" sz="2000" dirty="0"/>
        </a:p>
      </dgm:t>
    </dgm:pt>
    <dgm:pt modelId="{FFA6BF70-6316-4357-9F88-3418634EE7EA}" type="parTrans" cxnId="{D74AE5E6-C060-47B2-9492-9C20BE061A60}">
      <dgm:prSet/>
      <dgm:spPr/>
      <dgm:t>
        <a:bodyPr/>
        <a:lstStyle/>
        <a:p>
          <a:endParaRPr lang="nb-NO" sz="2000"/>
        </a:p>
      </dgm:t>
    </dgm:pt>
    <dgm:pt modelId="{A963309C-53DA-4431-8A08-8AD92ED8AA9C}" type="sibTrans" cxnId="{D74AE5E6-C060-47B2-9492-9C20BE061A60}">
      <dgm:prSet/>
      <dgm:spPr/>
      <dgm:t>
        <a:bodyPr/>
        <a:lstStyle/>
        <a:p>
          <a:endParaRPr lang="nb-NO" sz="2000"/>
        </a:p>
      </dgm:t>
    </dgm:pt>
    <dgm:pt modelId="{9804579C-8BC0-4E75-8521-34307109A17A}" type="pres">
      <dgm:prSet presAssocID="{18EFE135-7178-44F5-A915-BD055E952A1E}" presName="linear" presStyleCnt="0">
        <dgm:presLayoutVars>
          <dgm:dir/>
          <dgm:animLvl val="lvl"/>
          <dgm:resizeHandles val="exact"/>
        </dgm:presLayoutVars>
      </dgm:prSet>
      <dgm:spPr/>
    </dgm:pt>
    <dgm:pt modelId="{2FF49DA0-0904-4530-854F-89537C90CEEA}" type="pres">
      <dgm:prSet presAssocID="{40B3D4F2-D2B8-4F64-A17F-DE8DADAE3CD6}" presName="parentLin" presStyleCnt="0"/>
      <dgm:spPr/>
    </dgm:pt>
    <dgm:pt modelId="{80AC74D6-ADD2-4515-AA1E-68DB92C5903B}" type="pres">
      <dgm:prSet presAssocID="{40B3D4F2-D2B8-4F64-A17F-DE8DADAE3CD6}" presName="parentLeftMargin" presStyleLbl="node1" presStyleIdx="0" presStyleCnt="3"/>
      <dgm:spPr/>
    </dgm:pt>
    <dgm:pt modelId="{54585B0D-B330-4073-B001-F0E3534B7CA6}" type="pres">
      <dgm:prSet presAssocID="{40B3D4F2-D2B8-4F64-A17F-DE8DADAE3CD6}" presName="parentText" presStyleLbl="node1" presStyleIdx="0" presStyleCnt="3">
        <dgm:presLayoutVars>
          <dgm:chMax val="0"/>
          <dgm:bulletEnabled val="1"/>
        </dgm:presLayoutVars>
      </dgm:prSet>
      <dgm:spPr/>
    </dgm:pt>
    <dgm:pt modelId="{9341BF19-ABEE-4BBC-B6EA-C4C14F8D0975}" type="pres">
      <dgm:prSet presAssocID="{40B3D4F2-D2B8-4F64-A17F-DE8DADAE3CD6}" presName="negativeSpace" presStyleCnt="0"/>
      <dgm:spPr/>
    </dgm:pt>
    <dgm:pt modelId="{48622523-34BF-4517-A581-675572096E9E}" type="pres">
      <dgm:prSet presAssocID="{40B3D4F2-D2B8-4F64-A17F-DE8DADAE3CD6}" presName="childText" presStyleLbl="conFgAcc1" presStyleIdx="0" presStyleCnt="3">
        <dgm:presLayoutVars>
          <dgm:bulletEnabled val="1"/>
        </dgm:presLayoutVars>
      </dgm:prSet>
      <dgm:spPr/>
    </dgm:pt>
    <dgm:pt modelId="{273229CD-94C5-4D68-BA1E-AFD09A1C44BF}" type="pres">
      <dgm:prSet presAssocID="{E18BA3DC-6CDE-4957-A17D-87FE35CFF175}" presName="spaceBetweenRectangles" presStyleCnt="0"/>
      <dgm:spPr/>
    </dgm:pt>
    <dgm:pt modelId="{57B2AF35-BF17-4E81-9F6D-966217D92B95}" type="pres">
      <dgm:prSet presAssocID="{6C94B8EE-8523-4DF0-8088-7773AF9F8A92}" presName="parentLin" presStyleCnt="0"/>
      <dgm:spPr/>
    </dgm:pt>
    <dgm:pt modelId="{4A458443-8931-4994-9774-14F108B79223}" type="pres">
      <dgm:prSet presAssocID="{6C94B8EE-8523-4DF0-8088-7773AF9F8A92}" presName="parentLeftMargin" presStyleLbl="node1" presStyleIdx="0" presStyleCnt="3"/>
      <dgm:spPr/>
    </dgm:pt>
    <dgm:pt modelId="{FF9274F3-1042-4B9D-A53C-DF0799B44678}" type="pres">
      <dgm:prSet presAssocID="{6C94B8EE-8523-4DF0-8088-7773AF9F8A92}" presName="parentText" presStyleLbl="node1" presStyleIdx="1" presStyleCnt="3">
        <dgm:presLayoutVars>
          <dgm:chMax val="0"/>
          <dgm:bulletEnabled val="1"/>
        </dgm:presLayoutVars>
      </dgm:prSet>
      <dgm:spPr/>
    </dgm:pt>
    <dgm:pt modelId="{331EEE2E-4E3B-4744-9BB6-CC3EF00CD7CA}" type="pres">
      <dgm:prSet presAssocID="{6C94B8EE-8523-4DF0-8088-7773AF9F8A92}" presName="negativeSpace" presStyleCnt="0"/>
      <dgm:spPr/>
    </dgm:pt>
    <dgm:pt modelId="{B6214AB4-8AD0-4991-B1E9-A988DEEC5E8B}" type="pres">
      <dgm:prSet presAssocID="{6C94B8EE-8523-4DF0-8088-7773AF9F8A92}" presName="childText" presStyleLbl="conFgAcc1" presStyleIdx="1" presStyleCnt="3">
        <dgm:presLayoutVars>
          <dgm:bulletEnabled val="1"/>
        </dgm:presLayoutVars>
      </dgm:prSet>
      <dgm:spPr/>
    </dgm:pt>
    <dgm:pt modelId="{545781D7-46E8-4420-9A34-B56B56D8EFCA}" type="pres">
      <dgm:prSet presAssocID="{1C36D4D5-DBCA-435B-96F0-A0D628A59552}" presName="spaceBetweenRectangles" presStyleCnt="0"/>
      <dgm:spPr/>
    </dgm:pt>
    <dgm:pt modelId="{449E38B3-7999-4A9F-952C-15EA57590983}" type="pres">
      <dgm:prSet presAssocID="{2273F39D-2CF6-418D-A9FD-3832BF0BEAB4}" presName="parentLin" presStyleCnt="0"/>
      <dgm:spPr/>
    </dgm:pt>
    <dgm:pt modelId="{1E2E900C-4750-489D-B6E3-FB0FB996546E}" type="pres">
      <dgm:prSet presAssocID="{2273F39D-2CF6-418D-A9FD-3832BF0BEAB4}" presName="parentLeftMargin" presStyleLbl="node1" presStyleIdx="1" presStyleCnt="3"/>
      <dgm:spPr/>
    </dgm:pt>
    <dgm:pt modelId="{D62E2F17-8B38-4FD8-AEB5-33FAC9DC5E91}" type="pres">
      <dgm:prSet presAssocID="{2273F39D-2CF6-418D-A9FD-3832BF0BEAB4}" presName="parentText" presStyleLbl="node1" presStyleIdx="2" presStyleCnt="3">
        <dgm:presLayoutVars>
          <dgm:chMax val="0"/>
          <dgm:bulletEnabled val="1"/>
        </dgm:presLayoutVars>
      </dgm:prSet>
      <dgm:spPr/>
    </dgm:pt>
    <dgm:pt modelId="{C1E01268-B2F2-43CA-8257-CF4EB843617F}" type="pres">
      <dgm:prSet presAssocID="{2273F39D-2CF6-418D-A9FD-3832BF0BEAB4}" presName="negativeSpace" presStyleCnt="0"/>
      <dgm:spPr/>
    </dgm:pt>
    <dgm:pt modelId="{46F52F58-2F65-40D4-9D03-716B3FC72588}" type="pres">
      <dgm:prSet presAssocID="{2273F39D-2CF6-418D-A9FD-3832BF0BEAB4}" presName="childText" presStyleLbl="conFgAcc1" presStyleIdx="2" presStyleCnt="3">
        <dgm:presLayoutVars>
          <dgm:bulletEnabled val="1"/>
        </dgm:presLayoutVars>
      </dgm:prSet>
      <dgm:spPr/>
    </dgm:pt>
  </dgm:ptLst>
  <dgm:cxnLst>
    <dgm:cxn modelId="{D0409800-A4C2-4DF2-8888-3947163CE1AB}" srcId="{18EFE135-7178-44F5-A915-BD055E952A1E}" destId="{6C94B8EE-8523-4DF0-8088-7773AF9F8A92}" srcOrd="1" destOrd="0" parTransId="{13C86F9D-93E3-46C4-8EAA-B92752452F8F}" sibTransId="{1C36D4D5-DBCA-435B-96F0-A0D628A59552}"/>
    <dgm:cxn modelId="{D9528A03-B63E-48EF-967E-AD8D2ED7A6F2}" type="presOf" srcId="{6532AD26-FE2F-436C-975A-70A1538606C8}" destId="{B6214AB4-8AD0-4991-B1E9-A988DEEC5E8B}" srcOrd="0" destOrd="0" presId="urn:microsoft.com/office/officeart/2005/8/layout/list1"/>
    <dgm:cxn modelId="{50A0B90B-CE7C-499A-93D8-885D93FD0A55}" type="presOf" srcId="{78CF83B4-EC73-4DCF-AF92-FF9662C69A0F}" destId="{48622523-34BF-4517-A581-675572096E9E}" srcOrd="0" destOrd="0" presId="urn:microsoft.com/office/officeart/2005/8/layout/list1"/>
    <dgm:cxn modelId="{F03E0B10-F300-4A53-91F4-1E5A65F0B7D9}" type="presOf" srcId="{40B3D4F2-D2B8-4F64-A17F-DE8DADAE3CD6}" destId="{54585B0D-B330-4073-B001-F0E3534B7CA6}" srcOrd="1" destOrd="0" presId="urn:microsoft.com/office/officeart/2005/8/layout/list1"/>
    <dgm:cxn modelId="{BF6F5214-AC56-4B9C-9B65-4035AE9B1AC6}" srcId="{40B3D4F2-D2B8-4F64-A17F-DE8DADAE3CD6}" destId="{3D90D431-2166-40CE-AB3F-31BAF24CD9E4}" srcOrd="1" destOrd="0" parTransId="{E0B4A365-C91A-4621-9367-7991494135CC}" sibTransId="{C7153672-DC24-43BC-ADC8-7BD7AB987FEE}"/>
    <dgm:cxn modelId="{22C3F921-2915-4700-9177-CDDF95FF62C2}" srcId="{6C94B8EE-8523-4DF0-8088-7773AF9F8A92}" destId="{6532AD26-FE2F-436C-975A-70A1538606C8}" srcOrd="0" destOrd="0" parTransId="{54A4BC89-E380-48B4-9220-0FE408E3CB66}" sibTransId="{777A0375-79EB-415F-8589-DC33CDA0EA97}"/>
    <dgm:cxn modelId="{A78B5B29-FACB-49B7-ADFD-463D20F4AB90}" srcId="{2273F39D-2CF6-418D-A9FD-3832BF0BEAB4}" destId="{6BFB5E2B-23C4-41D7-8070-3B3D81341AEA}" srcOrd="0" destOrd="0" parTransId="{43458B1C-EEF6-4C45-8D22-5A3CDA6E7BE0}" sibTransId="{4923399A-E03B-4278-96D1-367CB4AAC9DC}"/>
    <dgm:cxn modelId="{67036D4A-437C-44E5-B3F0-2880710F1787}" type="presOf" srcId="{40B3D4F2-D2B8-4F64-A17F-DE8DADAE3CD6}" destId="{80AC74D6-ADD2-4515-AA1E-68DB92C5903B}" srcOrd="0" destOrd="0" presId="urn:microsoft.com/office/officeart/2005/8/layout/list1"/>
    <dgm:cxn modelId="{6E19404D-F878-443A-A1E2-7319007EE710}" srcId="{18EFE135-7178-44F5-A915-BD055E952A1E}" destId="{40B3D4F2-D2B8-4F64-A17F-DE8DADAE3CD6}" srcOrd="0" destOrd="0" parTransId="{CDE42757-FE0E-4D77-8A02-B32913F8F60F}" sibTransId="{E18BA3DC-6CDE-4957-A17D-87FE35CFF175}"/>
    <dgm:cxn modelId="{CBFE2157-5A80-4357-A235-2E00D439006C}" type="presOf" srcId="{18EFE135-7178-44F5-A915-BD055E952A1E}" destId="{9804579C-8BC0-4E75-8521-34307109A17A}" srcOrd="0" destOrd="0" presId="urn:microsoft.com/office/officeart/2005/8/layout/list1"/>
    <dgm:cxn modelId="{946D9582-002C-4AB9-B158-70840C632121}" srcId="{18EFE135-7178-44F5-A915-BD055E952A1E}" destId="{2273F39D-2CF6-418D-A9FD-3832BF0BEAB4}" srcOrd="2" destOrd="0" parTransId="{7F753565-F7EE-4D44-987C-97198E62D4BA}" sibTransId="{3FE87DB4-52CF-457E-B12C-7E2B1F1DB284}"/>
    <dgm:cxn modelId="{3CDAC083-DF8A-49C8-8E90-2B6708FC25D0}" type="presOf" srcId="{2273F39D-2CF6-418D-A9FD-3832BF0BEAB4}" destId="{D62E2F17-8B38-4FD8-AEB5-33FAC9DC5E91}" srcOrd="1" destOrd="0" presId="urn:microsoft.com/office/officeart/2005/8/layout/list1"/>
    <dgm:cxn modelId="{36FCD686-9148-4874-8C52-D2EDAFB66514}" type="presOf" srcId="{6C94B8EE-8523-4DF0-8088-7773AF9F8A92}" destId="{4A458443-8931-4994-9774-14F108B79223}" srcOrd="0" destOrd="0" presId="urn:microsoft.com/office/officeart/2005/8/layout/list1"/>
    <dgm:cxn modelId="{BA946195-9648-4093-B8BC-0D0CEA6CC1D5}" srcId="{6C94B8EE-8523-4DF0-8088-7773AF9F8A92}" destId="{7874E6BD-AC89-4F28-8C71-33C878FC7EE4}" srcOrd="1" destOrd="0" parTransId="{3ECE6E17-E875-40DD-BB91-5701AA578DB3}" sibTransId="{E493C0B4-EB6F-4F62-9CD7-A0E375D6A384}"/>
    <dgm:cxn modelId="{D76ED9A9-1999-411E-B57C-8C28E4AD2097}" type="presOf" srcId="{3D90D431-2166-40CE-AB3F-31BAF24CD9E4}" destId="{48622523-34BF-4517-A581-675572096E9E}" srcOrd="0" destOrd="1" presId="urn:microsoft.com/office/officeart/2005/8/layout/list1"/>
    <dgm:cxn modelId="{13472CBD-1C4B-4316-8584-5F06FF0054C2}" type="presOf" srcId="{7874E6BD-AC89-4F28-8C71-33C878FC7EE4}" destId="{B6214AB4-8AD0-4991-B1E9-A988DEEC5E8B}" srcOrd="0" destOrd="1" presId="urn:microsoft.com/office/officeart/2005/8/layout/list1"/>
    <dgm:cxn modelId="{146A21C8-9296-4D6B-A8AE-4AAD0D47EF5B}" type="presOf" srcId="{D467B9D7-9552-414B-8E58-1A48C625AA31}" destId="{46F52F58-2F65-40D4-9D03-716B3FC72588}" srcOrd="0" destOrd="1" presId="urn:microsoft.com/office/officeart/2005/8/layout/list1"/>
    <dgm:cxn modelId="{D74AE5E6-C060-47B2-9492-9C20BE061A60}" srcId="{2273F39D-2CF6-418D-A9FD-3832BF0BEAB4}" destId="{D467B9D7-9552-414B-8E58-1A48C625AA31}" srcOrd="1" destOrd="0" parTransId="{FFA6BF70-6316-4357-9F88-3418634EE7EA}" sibTransId="{A963309C-53DA-4431-8A08-8AD92ED8AA9C}"/>
    <dgm:cxn modelId="{640857EB-53D3-4515-952F-1981BB774741}" srcId="{40B3D4F2-D2B8-4F64-A17F-DE8DADAE3CD6}" destId="{78CF83B4-EC73-4DCF-AF92-FF9662C69A0F}" srcOrd="0" destOrd="0" parTransId="{D97F00D8-D3AB-485F-8B7E-4F62C2033F1A}" sibTransId="{DA7AB154-64C4-443A-83CF-B52AA1495B57}"/>
    <dgm:cxn modelId="{732FDCF4-1F3D-40E9-932B-1DD0B9C09B59}" type="presOf" srcId="{6C94B8EE-8523-4DF0-8088-7773AF9F8A92}" destId="{FF9274F3-1042-4B9D-A53C-DF0799B44678}" srcOrd="1" destOrd="0" presId="urn:microsoft.com/office/officeart/2005/8/layout/list1"/>
    <dgm:cxn modelId="{308819F7-F4C2-4544-B5E1-C53281E0925B}" type="presOf" srcId="{6BFB5E2B-23C4-41D7-8070-3B3D81341AEA}" destId="{46F52F58-2F65-40D4-9D03-716B3FC72588}" srcOrd="0" destOrd="0" presId="urn:microsoft.com/office/officeart/2005/8/layout/list1"/>
    <dgm:cxn modelId="{FDC77AFD-BAA0-4454-A763-EB5CD57C6B62}" type="presOf" srcId="{2273F39D-2CF6-418D-A9FD-3832BF0BEAB4}" destId="{1E2E900C-4750-489D-B6E3-FB0FB996546E}" srcOrd="0" destOrd="0" presId="urn:microsoft.com/office/officeart/2005/8/layout/list1"/>
    <dgm:cxn modelId="{AC915558-9B4E-46B3-A81C-A8A5F9637765}" type="presParOf" srcId="{9804579C-8BC0-4E75-8521-34307109A17A}" destId="{2FF49DA0-0904-4530-854F-89537C90CEEA}" srcOrd="0" destOrd="0" presId="urn:microsoft.com/office/officeart/2005/8/layout/list1"/>
    <dgm:cxn modelId="{51A2C734-6603-47DA-A282-BE52D1CC5B03}" type="presParOf" srcId="{2FF49DA0-0904-4530-854F-89537C90CEEA}" destId="{80AC74D6-ADD2-4515-AA1E-68DB92C5903B}" srcOrd="0" destOrd="0" presId="urn:microsoft.com/office/officeart/2005/8/layout/list1"/>
    <dgm:cxn modelId="{59FAAB0D-F725-4668-A53F-26DAE233E4AB}" type="presParOf" srcId="{2FF49DA0-0904-4530-854F-89537C90CEEA}" destId="{54585B0D-B330-4073-B001-F0E3534B7CA6}" srcOrd="1" destOrd="0" presId="urn:microsoft.com/office/officeart/2005/8/layout/list1"/>
    <dgm:cxn modelId="{20E36A60-61FB-4B1A-9EBC-57054A2A20FC}" type="presParOf" srcId="{9804579C-8BC0-4E75-8521-34307109A17A}" destId="{9341BF19-ABEE-4BBC-B6EA-C4C14F8D0975}" srcOrd="1" destOrd="0" presId="urn:microsoft.com/office/officeart/2005/8/layout/list1"/>
    <dgm:cxn modelId="{D9A4AE1D-F294-451E-8102-778F116FC715}" type="presParOf" srcId="{9804579C-8BC0-4E75-8521-34307109A17A}" destId="{48622523-34BF-4517-A581-675572096E9E}" srcOrd="2" destOrd="0" presId="urn:microsoft.com/office/officeart/2005/8/layout/list1"/>
    <dgm:cxn modelId="{3AAEFF00-CBF4-446F-945B-2C3DB3650CE4}" type="presParOf" srcId="{9804579C-8BC0-4E75-8521-34307109A17A}" destId="{273229CD-94C5-4D68-BA1E-AFD09A1C44BF}" srcOrd="3" destOrd="0" presId="urn:microsoft.com/office/officeart/2005/8/layout/list1"/>
    <dgm:cxn modelId="{A2012858-7CA1-452C-A85E-A8228532862F}" type="presParOf" srcId="{9804579C-8BC0-4E75-8521-34307109A17A}" destId="{57B2AF35-BF17-4E81-9F6D-966217D92B95}" srcOrd="4" destOrd="0" presId="urn:microsoft.com/office/officeart/2005/8/layout/list1"/>
    <dgm:cxn modelId="{00554C7C-B5CB-4DB9-874F-92F5A2F6AB5A}" type="presParOf" srcId="{57B2AF35-BF17-4E81-9F6D-966217D92B95}" destId="{4A458443-8931-4994-9774-14F108B79223}" srcOrd="0" destOrd="0" presId="urn:microsoft.com/office/officeart/2005/8/layout/list1"/>
    <dgm:cxn modelId="{8A1D4203-6E16-4F35-9FBD-C96814E36AA5}" type="presParOf" srcId="{57B2AF35-BF17-4E81-9F6D-966217D92B95}" destId="{FF9274F3-1042-4B9D-A53C-DF0799B44678}" srcOrd="1" destOrd="0" presId="urn:microsoft.com/office/officeart/2005/8/layout/list1"/>
    <dgm:cxn modelId="{750AAB63-C5BC-4A07-BCDB-5E835C882229}" type="presParOf" srcId="{9804579C-8BC0-4E75-8521-34307109A17A}" destId="{331EEE2E-4E3B-4744-9BB6-CC3EF00CD7CA}" srcOrd="5" destOrd="0" presId="urn:microsoft.com/office/officeart/2005/8/layout/list1"/>
    <dgm:cxn modelId="{3E750868-A527-4F24-83D7-7635B9CEBFEA}" type="presParOf" srcId="{9804579C-8BC0-4E75-8521-34307109A17A}" destId="{B6214AB4-8AD0-4991-B1E9-A988DEEC5E8B}" srcOrd="6" destOrd="0" presId="urn:microsoft.com/office/officeart/2005/8/layout/list1"/>
    <dgm:cxn modelId="{6F25BB3F-5864-420A-8B84-3AB916C2F657}" type="presParOf" srcId="{9804579C-8BC0-4E75-8521-34307109A17A}" destId="{545781D7-46E8-4420-9A34-B56B56D8EFCA}" srcOrd="7" destOrd="0" presId="urn:microsoft.com/office/officeart/2005/8/layout/list1"/>
    <dgm:cxn modelId="{8CAEC150-33CC-48E0-A786-25D6B763AB08}" type="presParOf" srcId="{9804579C-8BC0-4E75-8521-34307109A17A}" destId="{449E38B3-7999-4A9F-952C-15EA57590983}" srcOrd="8" destOrd="0" presId="urn:microsoft.com/office/officeart/2005/8/layout/list1"/>
    <dgm:cxn modelId="{2B5B0913-BE19-4D43-8D2B-D7267D27C4F3}" type="presParOf" srcId="{449E38B3-7999-4A9F-952C-15EA57590983}" destId="{1E2E900C-4750-489D-B6E3-FB0FB996546E}" srcOrd="0" destOrd="0" presId="urn:microsoft.com/office/officeart/2005/8/layout/list1"/>
    <dgm:cxn modelId="{A2CE931D-69D2-43F1-B825-A4BFAC7E8B8A}" type="presParOf" srcId="{449E38B3-7999-4A9F-952C-15EA57590983}" destId="{D62E2F17-8B38-4FD8-AEB5-33FAC9DC5E91}" srcOrd="1" destOrd="0" presId="urn:microsoft.com/office/officeart/2005/8/layout/list1"/>
    <dgm:cxn modelId="{B0A3C13C-DEF7-412B-9535-773166260168}" type="presParOf" srcId="{9804579C-8BC0-4E75-8521-34307109A17A}" destId="{C1E01268-B2F2-43CA-8257-CF4EB843617F}" srcOrd="9" destOrd="0" presId="urn:microsoft.com/office/officeart/2005/8/layout/list1"/>
    <dgm:cxn modelId="{9EF244FE-6A2C-4606-82AF-54DA928DC8A0}" type="presParOf" srcId="{9804579C-8BC0-4E75-8521-34307109A17A}" destId="{46F52F58-2F65-40D4-9D03-716B3FC7258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5DD6FD8-57CC-4611-8BE0-8D478CC5F5F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nb-NO"/>
        </a:p>
      </dgm:t>
    </dgm:pt>
    <dgm:pt modelId="{390F5760-9C11-460B-A0DA-E7B636BD13D5}">
      <dgm:prSet phldrT="[Text]" custT="1"/>
      <dgm:spPr/>
      <dgm:t>
        <a:bodyPr/>
        <a:lstStyle/>
        <a:p>
          <a:r>
            <a:rPr lang="en-US" sz="2000" dirty="0"/>
            <a:t>Policies, strategies, and plans in place</a:t>
          </a:r>
          <a:endParaRPr lang="nb-NO" sz="2000" dirty="0"/>
        </a:p>
      </dgm:t>
    </dgm:pt>
    <dgm:pt modelId="{45042F50-3C4C-4C52-8A74-082AFE8676CF}" type="parTrans" cxnId="{FF8EA5EA-9BE7-4B8F-B0F5-D3B83D2958A0}">
      <dgm:prSet/>
      <dgm:spPr/>
      <dgm:t>
        <a:bodyPr/>
        <a:lstStyle/>
        <a:p>
          <a:endParaRPr lang="nb-NO" sz="2800"/>
        </a:p>
      </dgm:t>
    </dgm:pt>
    <dgm:pt modelId="{311A4642-1AB9-43C7-94A8-23EF712B1582}" type="sibTrans" cxnId="{FF8EA5EA-9BE7-4B8F-B0F5-D3B83D2958A0}">
      <dgm:prSet/>
      <dgm:spPr/>
      <dgm:t>
        <a:bodyPr/>
        <a:lstStyle/>
        <a:p>
          <a:endParaRPr lang="nb-NO" sz="2800"/>
        </a:p>
      </dgm:t>
    </dgm:pt>
    <dgm:pt modelId="{83B4BE5A-6FE0-45B3-8064-1BE5BD5EC4EC}">
      <dgm:prSet phldrT="[Text]" custT="1"/>
      <dgm:spPr/>
      <dgm:t>
        <a:bodyPr/>
        <a:lstStyle/>
        <a:p>
          <a:r>
            <a:rPr lang="en-US" sz="2000" dirty="0"/>
            <a:t>New initiatives to further strengthen essential NCD &amp; mental health services</a:t>
          </a:r>
          <a:endParaRPr lang="nb-NO" sz="2000" dirty="0"/>
        </a:p>
      </dgm:t>
    </dgm:pt>
    <dgm:pt modelId="{03889744-D248-4269-96BC-CF1F4AC46F2A}" type="parTrans" cxnId="{6A71098F-A5EB-4CD6-8ADE-B16BD2C4BA22}">
      <dgm:prSet/>
      <dgm:spPr/>
      <dgm:t>
        <a:bodyPr/>
        <a:lstStyle/>
        <a:p>
          <a:endParaRPr lang="nb-NO" sz="2800"/>
        </a:p>
      </dgm:t>
    </dgm:pt>
    <dgm:pt modelId="{944737C3-F922-40E8-A77A-5A230E56F69C}" type="sibTrans" cxnId="{6A71098F-A5EB-4CD6-8ADE-B16BD2C4BA22}">
      <dgm:prSet/>
      <dgm:spPr/>
      <dgm:t>
        <a:bodyPr/>
        <a:lstStyle/>
        <a:p>
          <a:endParaRPr lang="nb-NO" sz="2800"/>
        </a:p>
      </dgm:t>
    </dgm:pt>
    <dgm:pt modelId="{E4F47473-001A-4EA7-BC38-3F12EDC0E2A4}">
      <dgm:prSet phldrT="[Text]" custT="1"/>
      <dgm:spPr/>
      <dgm:t>
        <a:bodyPr/>
        <a:lstStyle/>
        <a:p>
          <a:r>
            <a:rPr lang="en-US" sz="2000" dirty="0"/>
            <a:t>People centered care – LLG an opportunity </a:t>
          </a:r>
          <a:endParaRPr lang="nb-NO" sz="2000" dirty="0"/>
        </a:p>
      </dgm:t>
    </dgm:pt>
    <dgm:pt modelId="{14B14211-F54A-49EF-B801-B53BBD5FC7C0}" type="parTrans" cxnId="{1C9AC950-DA1A-4949-914B-5A6C4AB8472D}">
      <dgm:prSet/>
      <dgm:spPr/>
      <dgm:t>
        <a:bodyPr/>
        <a:lstStyle/>
        <a:p>
          <a:endParaRPr lang="nb-NO" sz="2800"/>
        </a:p>
      </dgm:t>
    </dgm:pt>
    <dgm:pt modelId="{B8E766A0-1E61-44D4-B8FA-12AC56B294F5}" type="sibTrans" cxnId="{1C9AC950-DA1A-4949-914B-5A6C4AB8472D}">
      <dgm:prSet/>
      <dgm:spPr/>
      <dgm:t>
        <a:bodyPr/>
        <a:lstStyle/>
        <a:p>
          <a:endParaRPr lang="nb-NO" sz="2800"/>
        </a:p>
      </dgm:t>
    </dgm:pt>
    <dgm:pt modelId="{AAAFF6D9-A525-4A79-AB84-07A0AB29D772}">
      <dgm:prSet custT="1"/>
      <dgm:spPr/>
      <dgm:t>
        <a:bodyPr/>
        <a:lstStyle/>
        <a:p>
          <a:r>
            <a:rPr lang="en-US" sz="2000" dirty="0"/>
            <a:t>HMIS – newly added indicators for NCDs &amp; mental health (strengthen monitoring)</a:t>
          </a:r>
          <a:endParaRPr lang="nb-NO" sz="2000" dirty="0"/>
        </a:p>
      </dgm:t>
    </dgm:pt>
    <dgm:pt modelId="{A1C8B402-8F81-4467-A548-8EC080D05672}" type="parTrans" cxnId="{4FEFBB05-BD35-49C2-90B0-A78E947CFA39}">
      <dgm:prSet/>
      <dgm:spPr/>
      <dgm:t>
        <a:bodyPr/>
        <a:lstStyle/>
        <a:p>
          <a:endParaRPr lang="nb-NO" sz="2800"/>
        </a:p>
      </dgm:t>
    </dgm:pt>
    <dgm:pt modelId="{803240CB-34D3-4C0F-8253-A7879AF745ED}" type="sibTrans" cxnId="{4FEFBB05-BD35-49C2-90B0-A78E947CFA39}">
      <dgm:prSet/>
      <dgm:spPr/>
      <dgm:t>
        <a:bodyPr/>
        <a:lstStyle/>
        <a:p>
          <a:endParaRPr lang="nb-NO" sz="2800"/>
        </a:p>
      </dgm:t>
    </dgm:pt>
    <dgm:pt modelId="{F6B8CD07-B819-43C5-B10A-CA7476BFEEC8}">
      <dgm:prSet custT="1"/>
      <dgm:spPr/>
      <dgm:t>
        <a:bodyPr/>
        <a:lstStyle/>
        <a:p>
          <a:r>
            <a:rPr lang="en-US" sz="2000" dirty="0"/>
            <a:t>Periodic STEPS and other surveys</a:t>
          </a:r>
          <a:endParaRPr lang="nb-NO" sz="2000" dirty="0"/>
        </a:p>
      </dgm:t>
    </dgm:pt>
    <dgm:pt modelId="{EA66B350-85F6-4996-B132-69AC33752317}" type="parTrans" cxnId="{A58DE0CC-E764-4C1F-B4F7-ABF5770CB50B}">
      <dgm:prSet/>
      <dgm:spPr/>
      <dgm:t>
        <a:bodyPr/>
        <a:lstStyle/>
        <a:p>
          <a:endParaRPr lang="nb-NO" sz="2800"/>
        </a:p>
      </dgm:t>
    </dgm:pt>
    <dgm:pt modelId="{FECB8445-16F3-470A-8BC3-6E1076467441}" type="sibTrans" cxnId="{A58DE0CC-E764-4C1F-B4F7-ABF5770CB50B}">
      <dgm:prSet/>
      <dgm:spPr/>
      <dgm:t>
        <a:bodyPr/>
        <a:lstStyle/>
        <a:p>
          <a:endParaRPr lang="nb-NO" sz="2800"/>
        </a:p>
      </dgm:t>
    </dgm:pt>
    <dgm:pt modelId="{105224AB-BFBD-4B6B-8D9C-58357EEDFA0F}">
      <dgm:prSet custT="1"/>
      <dgm:spPr/>
      <dgm:t>
        <a:bodyPr/>
        <a:lstStyle/>
        <a:p>
          <a:r>
            <a:rPr lang="en-US" sz="2000"/>
            <a:t>Integrated care delivery through primary healthcare network</a:t>
          </a:r>
          <a:endParaRPr lang="en-US" sz="2000" dirty="0"/>
        </a:p>
      </dgm:t>
    </dgm:pt>
    <dgm:pt modelId="{2039B878-457C-4FB8-9FCB-A751CCF2A076}" type="parTrans" cxnId="{5974CDFA-FF14-45F4-AD50-2007DC476227}">
      <dgm:prSet/>
      <dgm:spPr/>
      <dgm:t>
        <a:bodyPr/>
        <a:lstStyle/>
        <a:p>
          <a:endParaRPr lang="nb-NO" sz="2800"/>
        </a:p>
      </dgm:t>
    </dgm:pt>
    <dgm:pt modelId="{94EAC52A-2814-4AD3-A135-79DE86F5E216}" type="sibTrans" cxnId="{5974CDFA-FF14-45F4-AD50-2007DC476227}">
      <dgm:prSet/>
      <dgm:spPr/>
      <dgm:t>
        <a:bodyPr/>
        <a:lstStyle/>
        <a:p>
          <a:endParaRPr lang="nb-NO" sz="2800"/>
        </a:p>
      </dgm:t>
    </dgm:pt>
    <dgm:pt modelId="{256FD5F5-1B54-4530-8433-87EA34F84DD1}" type="pres">
      <dgm:prSet presAssocID="{35DD6FD8-57CC-4611-8BE0-8D478CC5F5FB}" presName="Name0" presStyleCnt="0">
        <dgm:presLayoutVars>
          <dgm:chMax val="7"/>
          <dgm:chPref val="7"/>
          <dgm:dir/>
        </dgm:presLayoutVars>
      </dgm:prSet>
      <dgm:spPr/>
    </dgm:pt>
    <dgm:pt modelId="{68AED85E-25EC-474F-ACD4-43A230FADFE5}" type="pres">
      <dgm:prSet presAssocID="{35DD6FD8-57CC-4611-8BE0-8D478CC5F5FB}" presName="Name1" presStyleCnt="0"/>
      <dgm:spPr/>
    </dgm:pt>
    <dgm:pt modelId="{F3945E5B-1B43-42FE-8A5F-37CB95861E6C}" type="pres">
      <dgm:prSet presAssocID="{35DD6FD8-57CC-4611-8BE0-8D478CC5F5FB}" presName="cycle" presStyleCnt="0"/>
      <dgm:spPr/>
    </dgm:pt>
    <dgm:pt modelId="{9BEC3F16-A67E-4EBF-BD22-7388B3F0B781}" type="pres">
      <dgm:prSet presAssocID="{35DD6FD8-57CC-4611-8BE0-8D478CC5F5FB}" presName="srcNode" presStyleLbl="node1" presStyleIdx="0" presStyleCnt="6"/>
      <dgm:spPr/>
    </dgm:pt>
    <dgm:pt modelId="{88B9B217-EA20-4028-A161-37ECF3A5C9A5}" type="pres">
      <dgm:prSet presAssocID="{35DD6FD8-57CC-4611-8BE0-8D478CC5F5FB}" presName="conn" presStyleLbl="parChTrans1D2" presStyleIdx="0" presStyleCnt="1"/>
      <dgm:spPr/>
    </dgm:pt>
    <dgm:pt modelId="{C562A154-D352-4AA4-A19A-23893C3D8457}" type="pres">
      <dgm:prSet presAssocID="{35DD6FD8-57CC-4611-8BE0-8D478CC5F5FB}" presName="extraNode" presStyleLbl="node1" presStyleIdx="0" presStyleCnt="6"/>
      <dgm:spPr/>
    </dgm:pt>
    <dgm:pt modelId="{BC5DBA48-9D36-40F3-AC74-8FCCA123D91D}" type="pres">
      <dgm:prSet presAssocID="{35DD6FD8-57CC-4611-8BE0-8D478CC5F5FB}" presName="dstNode" presStyleLbl="node1" presStyleIdx="0" presStyleCnt="6"/>
      <dgm:spPr/>
    </dgm:pt>
    <dgm:pt modelId="{C0B700F9-6EBA-43F9-BBE0-6D09D4C55306}" type="pres">
      <dgm:prSet presAssocID="{390F5760-9C11-460B-A0DA-E7B636BD13D5}" presName="text_1" presStyleLbl="node1" presStyleIdx="0" presStyleCnt="6">
        <dgm:presLayoutVars>
          <dgm:bulletEnabled val="1"/>
        </dgm:presLayoutVars>
      </dgm:prSet>
      <dgm:spPr/>
    </dgm:pt>
    <dgm:pt modelId="{7AA7245C-D1BA-475B-9B16-5A06833EE2ED}" type="pres">
      <dgm:prSet presAssocID="{390F5760-9C11-460B-A0DA-E7B636BD13D5}" presName="accent_1" presStyleCnt="0"/>
      <dgm:spPr/>
    </dgm:pt>
    <dgm:pt modelId="{018EFB96-706C-4A7B-8F2A-5011B65318DF}" type="pres">
      <dgm:prSet presAssocID="{390F5760-9C11-460B-A0DA-E7B636BD13D5}" presName="accentRepeatNode" presStyleLbl="solidFgAcc1" presStyleIdx="0" presStyleCnt="6"/>
      <dgm:spPr/>
    </dgm:pt>
    <dgm:pt modelId="{0E23D565-56C1-4D89-B378-B7E879B9CBB0}" type="pres">
      <dgm:prSet presAssocID="{83B4BE5A-6FE0-45B3-8064-1BE5BD5EC4EC}" presName="text_2" presStyleLbl="node1" presStyleIdx="1" presStyleCnt="6">
        <dgm:presLayoutVars>
          <dgm:bulletEnabled val="1"/>
        </dgm:presLayoutVars>
      </dgm:prSet>
      <dgm:spPr/>
    </dgm:pt>
    <dgm:pt modelId="{FC0A69C9-41E5-4BAD-87CD-202D1715B229}" type="pres">
      <dgm:prSet presAssocID="{83B4BE5A-6FE0-45B3-8064-1BE5BD5EC4EC}" presName="accent_2" presStyleCnt="0"/>
      <dgm:spPr/>
    </dgm:pt>
    <dgm:pt modelId="{1729AE76-5A4F-448E-A983-0689635C1807}" type="pres">
      <dgm:prSet presAssocID="{83B4BE5A-6FE0-45B3-8064-1BE5BD5EC4EC}" presName="accentRepeatNode" presStyleLbl="solidFgAcc1" presStyleIdx="1" presStyleCnt="6"/>
      <dgm:spPr/>
    </dgm:pt>
    <dgm:pt modelId="{38355248-A951-4264-ADBD-DAF60AA908A3}" type="pres">
      <dgm:prSet presAssocID="{E4F47473-001A-4EA7-BC38-3F12EDC0E2A4}" presName="text_3" presStyleLbl="node1" presStyleIdx="2" presStyleCnt="6">
        <dgm:presLayoutVars>
          <dgm:bulletEnabled val="1"/>
        </dgm:presLayoutVars>
      </dgm:prSet>
      <dgm:spPr/>
    </dgm:pt>
    <dgm:pt modelId="{91A22C31-64EF-4735-BD78-2505E9744380}" type="pres">
      <dgm:prSet presAssocID="{E4F47473-001A-4EA7-BC38-3F12EDC0E2A4}" presName="accent_3" presStyleCnt="0"/>
      <dgm:spPr/>
    </dgm:pt>
    <dgm:pt modelId="{058BC353-1CFE-4F96-A623-85F2D8B70C01}" type="pres">
      <dgm:prSet presAssocID="{E4F47473-001A-4EA7-BC38-3F12EDC0E2A4}" presName="accentRepeatNode" presStyleLbl="solidFgAcc1" presStyleIdx="2" presStyleCnt="6"/>
      <dgm:spPr/>
    </dgm:pt>
    <dgm:pt modelId="{AC189103-988F-48EA-B82A-311D8A73C8FE}" type="pres">
      <dgm:prSet presAssocID="{AAAFF6D9-A525-4A79-AB84-07A0AB29D772}" presName="text_4" presStyleLbl="node1" presStyleIdx="3" presStyleCnt="6">
        <dgm:presLayoutVars>
          <dgm:bulletEnabled val="1"/>
        </dgm:presLayoutVars>
      </dgm:prSet>
      <dgm:spPr/>
    </dgm:pt>
    <dgm:pt modelId="{CDDF597D-52F2-44DE-BB4A-F2D2D2CE114D}" type="pres">
      <dgm:prSet presAssocID="{AAAFF6D9-A525-4A79-AB84-07A0AB29D772}" presName="accent_4" presStyleCnt="0"/>
      <dgm:spPr/>
    </dgm:pt>
    <dgm:pt modelId="{258818AE-A922-4345-B035-B2A357461BE3}" type="pres">
      <dgm:prSet presAssocID="{AAAFF6D9-A525-4A79-AB84-07A0AB29D772}" presName="accentRepeatNode" presStyleLbl="solidFgAcc1" presStyleIdx="3" presStyleCnt="6"/>
      <dgm:spPr/>
    </dgm:pt>
    <dgm:pt modelId="{EC62B8CD-D2CF-4532-BEBB-05ACF8C8E8F9}" type="pres">
      <dgm:prSet presAssocID="{105224AB-BFBD-4B6B-8D9C-58357EEDFA0F}" presName="text_5" presStyleLbl="node1" presStyleIdx="4" presStyleCnt="6">
        <dgm:presLayoutVars>
          <dgm:bulletEnabled val="1"/>
        </dgm:presLayoutVars>
      </dgm:prSet>
      <dgm:spPr/>
    </dgm:pt>
    <dgm:pt modelId="{5E0199BE-A92A-486A-99CF-26C6C21FAA7F}" type="pres">
      <dgm:prSet presAssocID="{105224AB-BFBD-4B6B-8D9C-58357EEDFA0F}" presName="accent_5" presStyleCnt="0"/>
      <dgm:spPr/>
    </dgm:pt>
    <dgm:pt modelId="{5A733DB3-66AE-488A-98F3-DF03207BF259}" type="pres">
      <dgm:prSet presAssocID="{105224AB-BFBD-4B6B-8D9C-58357EEDFA0F}" presName="accentRepeatNode" presStyleLbl="solidFgAcc1" presStyleIdx="4" presStyleCnt="6"/>
      <dgm:spPr/>
    </dgm:pt>
    <dgm:pt modelId="{5481A01F-F2FD-48E1-BDA8-00C16E119056}" type="pres">
      <dgm:prSet presAssocID="{F6B8CD07-B819-43C5-B10A-CA7476BFEEC8}" presName="text_6" presStyleLbl="node1" presStyleIdx="5" presStyleCnt="6">
        <dgm:presLayoutVars>
          <dgm:bulletEnabled val="1"/>
        </dgm:presLayoutVars>
      </dgm:prSet>
      <dgm:spPr/>
    </dgm:pt>
    <dgm:pt modelId="{5BB0B7CE-D41C-46B3-B6C1-27D23E36E2A7}" type="pres">
      <dgm:prSet presAssocID="{F6B8CD07-B819-43C5-B10A-CA7476BFEEC8}" presName="accent_6" presStyleCnt="0"/>
      <dgm:spPr/>
    </dgm:pt>
    <dgm:pt modelId="{A5A6B0C3-E5AC-4F1C-AD9F-EC8FDD1B412D}" type="pres">
      <dgm:prSet presAssocID="{F6B8CD07-B819-43C5-B10A-CA7476BFEEC8}" presName="accentRepeatNode" presStyleLbl="solidFgAcc1" presStyleIdx="5" presStyleCnt="6"/>
      <dgm:spPr/>
    </dgm:pt>
  </dgm:ptLst>
  <dgm:cxnLst>
    <dgm:cxn modelId="{4FEFBB05-BD35-49C2-90B0-A78E947CFA39}" srcId="{35DD6FD8-57CC-4611-8BE0-8D478CC5F5FB}" destId="{AAAFF6D9-A525-4A79-AB84-07A0AB29D772}" srcOrd="3" destOrd="0" parTransId="{A1C8B402-8F81-4467-A548-8EC080D05672}" sibTransId="{803240CB-34D3-4C0F-8253-A7879AF745ED}"/>
    <dgm:cxn modelId="{6DBABF33-3EBF-4411-A901-3B7BE5125E83}" type="presOf" srcId="{AAAFF6D9-A525-4A79-AB84-07A0AB29D772}" destId="{AC189103-988F-48EA-B82A-311D8A73C8FE}" srcOrd="0" destOrd="0" presId="urn:microsoft.com/office/officeart/2008/layout/VerticalCurvedList"/>
    <dgm:cxn modelId="{B9927C6D-2BD8-4DDF-859F-D35253ABC4D4}" type="presOf" srcId="{390F5760-9C11-460B-A0DA-E7B636BD13D5}" destId="{C0B700F9-6EBA-43F9-BBE0-6D09D4C55306}" srcOrd="0" destOrd="0" presId="urn:microsoft.com/office/officeart/2008/layout/VerticalCurvedList"/>
    <dgm:cxn modelId="{A1C36D50-3213-4B2C-8EEC-B29A8A1B53A7}" type="presOf" srcId="{83B4BE5A-6FE0-45B3-8064-1BE5BD5EC4EC}" destId="{0E23D565-56C1-4D89-B378-B7E879B9CBB0}" srcOrd="0" destOrd="0" presId="urn:microsoft.com/office/officeart/2008/layout/VerticalCurvedList"/>
    <dgm:cxn modelId="{1C9AC950-DA1A-4949-914B-5A6C4AB8472D}" srcId="{35DD6FD8-57CC-4611-8BE0-8D478CC5F5FB}" destId="{E4F47473-001A-4EA7-BC38-3F12EDC0E2A4}" srcOrd="2" destOrd="0" parTransId="{14B14211-F54A-49EF-B801-B53BBD5FC7C0}" sibTransId="{B8E766A0-1E61-44D4-B8FA-12AC56B294F5}"/>
    <dgm:cxn modelId="{1378B289-45E5-4686-8F21-65ECFB5C2AC5}" type="presOf" srcId="{35DD6FD8-57CC-4611-8BE0-8D478CC5F5FB}" destId="{256FD5F5-1B54-4530-8433-87EA34F84DD1}" srcOrd="0" destOrd="0" presId="urn:microsoft.com/office/officeart/2008/layout/VerticalCurvedList"/>
    <dgm:cxn modelId="{6A71098F-A5EB-4CD6-8ADE-B16BD2C4BA22}" srcId="{35DD6FD8-57CC-4611-8BE0-8D478CC5F5FB}" destId="{83B4BE5A-6FE0-45B3-8064-1BE5BD5EC4EC}" srcOrd="1" destOrd="0" parTransId="{03889744-D248-4269-96BC-CF1F4AC46F2A}" sibTransId="{944737C3-F922-40E8-A77A-5A230E56F69C}"/>
    <dgm:cxn modelId="{CAC7ABB6-7E3C-459B-B3AA-FB18175A25D6}" type="presOf" srcId="{E4F47473-001A-4EA7-BC38-3F12EDC0E2A4}" destId="{38355248-A951-4264-ADBD-DAF60AA908A3}" srcOrd="0" destOrd="0" presId="urn:microsoft.com/office/officeart/2008/layout/VerticalCurvedList"/>
    <dgm:cxn modelId="{A58DE0CC-E764-4C1F-B4F7-ABF5770CB50B}" srcId="{35DD6FD8-57CC-4611-8BE0-8D478CC5F5FB}" destId="{F6B8CD07-B819-43C5-B10A-CA7476BFEEC8}" srcOrd="5" destOrd="0" parTransId="{EA66B350-85F6-4996-B132-69AC33752317}" sibTransId="{FECB8445-16F3-470A-8BC3-6E1076467441}"/>
    <dgm:cxn modelId="{C32E93D4-A69C-4C7F-AF21-2BB20F85C74E}" type="presOf" srcId="{F6B8CD07-B819-43C5-B10A-CA7476BFEEC8}" destId="{5481A01F-F2FD-48E1-BDA8-00C16E119056}" srcOrd="0" destOrd="0" presId="urn:microsoft.com/office/officeart/2008/layout/VerticalCurvedList"/>
    <dgm:cxn modelId="{FF8EA5EA-9BE7-4B8F-B0F5-D3B83D2958A0}" srcId="{35DD6FD8-57CC-4611-8BE0-8D478CC5F5FB}" destId="{390F5760-9C11-460B-A0DA-E7B636BD13D5}" srcOrd="0" destOrd="0" parTransId="{45042F50-3C4C-4C52-8A74-082AFE8676CF}" sibTransId="{311A4642-1AB9-43C7-94A8-23EF712B1582}"/>
    <dgm:cxn modelId="{ACD17FEB-11F1-4115-B153-85DD9E7F5F09}" type="presOf" srcId="{105224AB-BFBD-4B6B-8D9C-58357EEDFA0F}" destId="{EC62B8CD-D2CF-4532-BEBB-05ACF8C8E8F9}" srcOrd="0" destOrd="0" presId="urn:microsoft.com/office/officeart/2008/layout/VerticalCurvedList"/>
    <dgm:cxn modelId="{40AAD7EC-396E-44F5-BF8A-190C162780D7}" type="presOf" srcId="{311A4642-1AB9-43C7-94A8-23EF712B1582}" destId="{88B9B217-EA20-4028-A161-37ECF3A5C9A5}" srcOrd="0" destOrd="0" presId="urn:microsoft.com/office/officeart/2008/layout/VerticalCurvedList"/>
    <dgm:cxn modelId="{5974CDFA-FF14-45F4-AD50-2007DC476227}" srcId="{35DD6FD8-57CC-4611-8BE0-8D478CC5F5FB}" destId="{105224AB-BFBD-4B6B-8D9C-58357EEDFA0F}" srcOrd="4" destOrd="0" parTransId="{2039B878-457C-4FB8-9FCB-A751CCF2A076}" sibTransId="{94EAC52A-2814-4AD3-A135-79DE86F5E216}"/>
    <dgm:cxn modelId="{A65C3555-77CE-45B9-9F2F-6E77FD11955D}" type="presParOf" srcId="{256FD5F5-1B54-4530-8433-87EA34F84DD1}" destId="{68AED85E-25EC-474F-ACD4-43A230FADFE5}" srcOrd="0" destOrd="0" presId="urn:microsoft.com/office/officeart/2008/layout/VerticalCurvedList"/>
    <dgm:cxn modelId="{B064753D-7565-4A86-AFB1-2F57986756A9}" type="presParOf" srcId="{68AED85E-25EC-474F-ACD4-43A230FADFE5}" destId="{F3945E5B-1B43-42FE-8A5F-37CB95861E6C}" srcOrd="0" destOrd="0" presId="urn:microsoft.com/office/officeart/2008/layout/VerticalCurvedList"/>
    <dgm:cxn modelId="{BA4AC978-F477-4361-BB17-0E9B99120659}" type="presParOf" srcId="{F3945E5B-1B43-42FE-8A5F-37CB95861E6C}" destId="{9BEC3F16-A67E-4EBF-BD22-7388B3F0B781}" srcOrd="0" destOrd="0" presId="urn:microsoft.com/office/officeart/2008/layout/VerticalCurvedList"/>
    <dgm:cxn modelId="{E7CF2DC4-8EAD-4D2C-91E0-46AB92838A9F}" type="presParOf" srcId="{F3945E5B-1B43-42FE-8A5F-37CB95861E6C}" destId="{88B9B217-EA20-4028-A161-37ECF3A5C9A5}" srcOrd="1" destOrd="0" presId="urn:microsoft.com/office/officeart/2008/layout/VerticalCurvedList"/>
    <dgm:cxn modelId="{6FE82320-ABFC-40E4-BE59-367DE9BFFB2F}" type="presParOf" srcId="{F3945E5B-1B43-42FE-8A5F-37CB95861E6C}" destId="{C562A154-D352-4AA4-A19A-23893C3D8457}" srcOrd="2" destOrd="0" presId="urn:microsoft.com/office/officeart/2008/layout/VerticalCurvedList"/>
    <dgm:cxn modelId="{644B8BE2-CAEB-4F46-9F98-62133DDFC084}" type="presParOf" srcId="{F3945E5B-1B43-42FE-8A5F-37CB95861E6C}" destId="{BC5DBA48-9D36-40F3-AC74-8FCCA123D91D}" srcOrd="3" destOrd="0" presId="urn:microsoft.com/office/officeart/2008/layout/VerticalCurvedList"/>
    <dgm:cxn modelId="{7C23B5B2-B2A4-4804-873E-61F730B8E62E}" type="presParOf" srcId="{68AED85E-25EC-474F-ACD4-43A230FADFE5}" destId="{C0B700F9-6EBA-43F9-BBE0-6D09D4C55306}" srcOrd="1" destOrd="0" presId="urn:microsoft.com/office/officeart/2008/layout/VerticalCurvedList"/>
    <dgm:cxn modelId="{DB46788D-FB74-4D2D-808F-4E70E8309A12}" type="presParOf" srcId="{68AED85E-25EC-474F-ACD4-43A230FADFE5}" destId="{7AA7245C-D1BA-475B-9B16-5A06833EE2ED}" srcOrd="2" destOrd="0" presId="urn:microsoft.com/office/officeart/2008/layout/VerticalCurvedList"/>
    <dgm:cxn modelId="{17FCDE69-63EB-4020-9882-120F921B0C10}" type="presParOf" srcId="{7AA7245C-D1BA-475B-9B16-5A06833EE2ED}" destId="{018EFB96-706C-4A7B-8F2A-5011B65318DF}" srcOrd="0" destOrd="0" presId="urn:microsoft.com/office/officeart/2008/layout/VerticalCurvedList"/>
    <dgm:cxn modelId="{3D4B1412-A443-423C-B817-25400B5A68F4}" type="presParOf" srcId="{68AED85E-25EC-474F-ACD4-43A230FADFE5}" destId="{0E23D565-56C1-4D89-B378-B7E879B9CBB0}" srcOrd="3" destOrd="0" presId="urn:microsoft.com/office/officeart/2008/layout/VerticalCurvedList"/>
    <dgm:cxn modelId="{F78DD1DE-FF59-4A45-968E-3489B9A96565}" type="presParOf" srcId="{68AED85E-25EC-474F-ACD4-43A230FADFE5}" destId="{FC0A69C9-41E5-4BAD-87CD-202D1715B229}" srcOrd="4" destOrd="0" presId="urn:microsoft.com/office/officeart/2008/layout/VerticalCurvedList"/>
    <dgm:cxn modelId="{817643FD-4E5D-4C04-AB97-20D5D1CCB558}" type="presParOf" srcId="{FC0A69C9-41E5-4BAD-87CD-202D1715B229}" destId="{1729AE76-5A4F-448E-A983-0689635C1807}" srcOrd="0" destOrd="0" presId="urn:microsoft.com/office/officeart/2008/layout/VerticalCurvedList"/>
    <dgm:cxn modelId="{133F2090-4ACC-48B1-9227-6207D0A92AA0}" type="presParOf" srcId="{68AED85E-25EC-474F-ACD4-43A230FADFE5}" destId="{38355248-A951-4264-ADBD-DAF60AA908A3}" srcOrd="5" destOrd="0" presId="urn:microsoft.com/office/officeart/2008/layout/VerticalCurvedList"/>
    <dgm:cxn modelId="{E464D5DC-4F2F-4B9A-84D7-EA3C4ABEA3C9}" type="presParOf" srcId="{68AED85E-25EC-474F-ACD4-43A230FADFE5}" destId="{91A22C31-64EF-4735-BD78-2505E9744380}" srcOrd="6" destOrd="0" presId="urn:microsoft.com/office/officeart/2008/layout/VerticalCurvedList"/>
    <dgm:cxn modelId="{8029DB84-959B-44B1-B1DC-158128C2B799}" type="presParOf" srcId="{91A22C31-64EF-4735-BD78-2505E9744380}" destId="{058BC353-1CFE-4F96-A623-85F2D8B70C01}" srcOrd="0" destOrd="0" presId="urn:microsoft.com/office/officeart/2008/layout/VerticalCurvedList"/>
    <dgm:cxn modelId="{D8DDCD76-18C5-4CD9-9F29-BDF6084C0843}" type="presParOf" srcId="{68AED85E-25EC-474F-ACD4-43A230FADFE5}" destId="{AC189103-988F-48EA-B82A-311D8A73C8FE}" srcOrd="7" destOrd="0" presId="urn:microsoft.com/office/officeart/2008/layout/VerticalCurvedList"/>
    <dgm:cxn modelId="{DB988D2F-C0C8-47F1-BBED-56C3F66E7C1F}" type="presParOf" srcId="{68AED85E-25EC-474F-ACD4-43A230FADFE5}" destId="{CDDF597D-52F2-44DE-BB4A-F2D2D2CE114D}" srcOrd="8" destOrd="0" presId="urn:microsoft.com/office/officeart/2008/layout/VerticalCurvedList"/>
    <dgm:cxn modelId="{9E256A60-1AF5-439B-AA46-5FA0C8C44BF3}" type="presParOf" srcId="{CDDF597D-52F2-44DE-BB4A-F2D2D2CE114D}" destId="{258818AE-A922-4345-B035-B2A357461BE3}" srcOrd="0" destOrd="0" presId="urn:microsoft.com/office/officeart/2008/layout/VerticalCurvedList"/>
    <dgm:cxn modelId="{15B86199-0735-4721-B61F-600D356CDA55}" type="presParOf" srcId="{68AED85E-25EC-474F-ACD4-43A230FADFE5}" destId="{EC62B8CD-D2CF-4532-BEBB-05ACF8C8E8F9}" srcOrd="9" destOrd="0" presId="urn:microsoft.com/office/officeart/2008/layout/VerticalCurvedList"/>
    <dgm:cxn modelId="{AAA93B11-CBBE-4B6B-A6F8-A6095094C569}" type="presParOf" srcId="{68AED85E-25EC-474F-ACD4-43A230FADFE5}" destId="{5E0199BE-A92A-486A-99CF-26C6C21FAA7F}" srcOrd="10" destOrd="0" presId="urn:microsoft.com/office/officeart/2008/layout/VerticalCurvedList"/>
    <dgm:cxn modelId="{50C32132-D49C-4184-9F2D-5E7B315F5C35}" type="presParOf" srcId="{5E0199BE-A92A-486A-99CF-26C6C21FAA7F}" destId="{5A733DB3-66AE-488A-98F3-DF03207BF259}" srcOrd="0" destOrd="0" presId="urn:microsoft.com/office/officeart/2008/layout/VerticalCurvedList"/>
    <dgm:cxn modelId="{940BED00-B8C6-4D33-9CCA-0DEFF8983D7A}" type="presParOf" srcId="{68AED85E-25EC-474F-ACD4-43A230FADFE5}" destId="{5481A01F-F2FD-48E1-BDA8-00C16E119056}" srcOrd="11" destOrd="0" presId="urn:microsoft.com/office/officeart/2008/layout/VerticalCurvedList"/>
    <dgm:cxn modelId="{E0D87A1E-1AF7-4D4C-92D3-077C4D57A7F0}" type="presParOf" srcId="{68AED85E-25EC-474F-ACD4-43A230FADFE5}" destId="{5BB0B7CE-D41C-46B3-B6C1-27D23E36E2A7}" srcOrd="12" destOrd="0" presId="urn:microsoft.com/office/officeart/2008/layout/VerticalCurvedList"/>
    <dgm:cxn modelId="{7723AED5-244F-41A3-9763-216ADCF6A070}" type="presParOf" srcId="{5BB0B7CE-D41C-46B3-B6C1-27D23E36E2A7}" destId="{A5A6B0C3-E5AC-4F1C-AD9F-EC8FDD1B412D}"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3CCC2-DBE7-4D1D-8801-61BEAC54F4D5}">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FD233B-AC84-4B7B-979E-07DE22400F38}">
      <dsp:nvSpPr>
        <dsp:cNvPr id="0" name=""/>
        <dsp:cNvSpPr/>
      </dsp:nvSpPr>
      <dsp:spPr>
        <a:xfrm>
          <a:off x="511409" y="347956"/>
          <a:ext cx="7655707" cy="69627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Situation analysis incl. epidemiological situation of NCDs Injuries and Mental Health</a:t>
          </a:r>
          <a:endParaRPr lang="nb-NO" sz="2100" kern="1200" dirty="0"/>
        </a:p>
      </dsp:txBody>
      <dsp:txXfrm>
        <a:off x="511409" y="347956"/>
        <a:ext cx="7655707" cy="696274"/>
      </dsp:txXfrm>
    </dsp:sp>
    <dsp:sp modelId="{1FE7CF7E-D17A-4D35-B909-37F09C194AC0}">
      <dsp:nvSpPr>
        <dsp:cNvPr id="0" name=""/>
        <dsp:cNvSpPr/>
      </dsp:nvSpPr>
      <dsp:spPr>
        <a:xfrm>
          <a:off x="76237" y="260921"/>
          <a:ext cx="870342" cy="870342"/>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6A64930-281D-4C47-A935-321C2F08AEE4}">
      <dsp:nvSpPr>
        <dsp:cNvPr id="0" name=""/>
        <dsp:cNvSpPr/>
      </dsp:nvSpPr>
      <dsp:spPr>
        <a:xfrm>
          <a:off x="910599" y="1392548"/>
          <a:ext cx="7256517" cy="69627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Global recommendations for prevention and control of NCDs</a:t>
          </a:r>
          <a:endParaRPr lang="nb-NO" sz="2100" kern="1200" dirty="0"/>
        </a:p>
      </dsp:txBody>
      <dsp:txXfrm>
        <a:off x="910599" y="1392548"/>
        <a:ext cx="7256517" cy="696274"/>
      </dsp:txXfrm>
    </dsp:sp>
    <dsp:sp modelId="{CE37FED1-570A-40D0-B74E-B9E4384AC988}">
      <dsp:nvSpPr>
        <dsp:cNvPr id="0" name=""/>
        <dsp:cNvSpPr/>
      </dsp:nvSpPr>
      <dsp:spPr>
        <a:xfrm>
          <a:off x="475427" y="1305514"/>
          <a:ext cx="870342" cy="870342"/>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59807A8-7921-4C3D-BD38-5B276548E163}">
      <dsp:nvSpPr>
        <dsp:cNvPr id="0" name=""/>
        <dsp:cNvSpPr/>
      </dsp:nvSpPr>
      <dsp:spPr>
        <a:xfrm>
          <a:off x="910599" y="2437140"/>
          <a:ext cx="7256517" cy="69627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Nepal’s health system response to NCDs, Injuries and Mental Health</a:t>
          </a:r>
          <a:endParaRPr lang="nb-NO" sz="2100" kern="1200" dirty="0"/>
        </a:p>
      </dsp:txBody>
      <dsp:txXfrm>
        <a:off x="910599" y="2437140"/>
        <a:ext cx="7256517" cy="696274"/>
      </dsp:txXfrm>
    </dsp:sp>
    <dsp:sp modelId="{76FCBDEE-CAC5-4A14-80B8-8A0D7AC47CA8}">
      <dsp:nvSpPr>
        <dsp:cNvPr id="0" name=""/>
        <dsp:cNvSpPr/>
      </dsp:nvSpPr>
      <dsp:spPr>
        <a:xfrm>
          <a:off x="475427" y="2350106"/>
          <a:ext cx="870342" cy="870342"/>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59C37538-E3A3-4B21-A30A-BDDF113F6EFE}">
      <dsp:nvSpPr>
        <dsp:cNvPr id="0" name=""/>
        <dsp:cNvSpPr/>
      </dsp:nvSpPr>
      <dsp:spPr>
        <a:xfrm>
          <a:off x="511409" y="3481732"/>
          <a:ext cx="7655707" cy="696274"/>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266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Opportunities, challenges &amp; future directions</a:t>
          </a:r>
          <a:endParaRPr lang="nb-NO" sz="2100" kern="1200" dirty="0"/>
        </a:p>
      </dsp:txBody>
      <dsp:txXfrm>
        <a:off x="511409" y="3481732"/>
        <a:ext cx="7655707" cy="696274"/>
      </dsp:txXfrm>
    </dsp:sp>
    <dsp:sp modelId="{1D53E000-C7F4-40E5-AF93-E0D37FDD9D3A}">
      <dsp:nvSpPr>
        <dsp:cNvPr id="0" name=""/>
        <dsp:cNvSpPr/>
      </dsp:nvSpPr>
      <dsp:spPr>
        <a:xfrm>
          <a:off x="76237" y="3394698"/>
          <a:ext cx="870342" cy="870342"/>
        </a:xfrm>
        <a:prstGeom prst="ellipse">
          <a:avLst/>
        </a:prstGeom>
        <a:solidFill>
          <a:schemeClr val="lt2">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9B217-EA20-4028-A161-37ECF3A5C9A5}">
      <dsp:nvSpPr>
        <dsp:cNvPr id="0" name=""/>
        <dsp:cNvSpPr/>
      </dsp:nvSpPr>
      <dsp:spPr>
        <a:xfrm>
          <a:off x="-6475201" y="-991110"/>
          <a:ext cx="7713096" cy="7713096"/>
        </a:xfrm>
        <a:prstGeom prst="blockArc">
          <a:avLst>
            <a:gd name="adj1" fmla="val 18900000"/>
            <a:gd name="adj2" fmla="val 2700000"/>
            <a:gd name="adj3" fmla="val 280"/>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700F9-6EBA-43F9-BBE0-6D09D4C55306}">
      <dsp:nvSpPr>
        <dsp:cNvPr id="0" name=""/>
        <dsp:cNvSpPr/>
      </dsp:nvSpPr>
      <dsp:spPr>
        <a:xfrm>
          <a:off x="402020" y="260525"/>
          <a:ext cx="7751071" cy="520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40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Behavior change communication – more required </a:t>
          </a:r>
          <a:endParaRPr lang="nb-NO" sz="1800" kern="1200" dirty="0"/>
        </a:p>
      </dsp:txBody>
      <dsp:txXfrm>
        <a:off x="402020" y="260525"/>
        <a:ext cx="7751071" cy="520821"/>
      </dsp:txXfrm>
    </dsp:sp>
    <dsp:sp modelId="{018EFB96-706C-4A7B-8F2A-5011B65318DF}">
      <dsp:nvSpPr>
        <dsp:cNvPr id="0" name=""/>
        <dsp:cNvSpPr/>
      </dsp:nvSpPr>
      <dsp:spPr>
        <a:xfrm>
          <a:off x="76507" y="195422"/>
          <a:ext cx="651027" cy="651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23D565-56C1-4D89-B378-B7E879B9CBB0}">
      <dsp:nvSpPr>
        <dsp:cNvPr id="0" name=""/>
        <dsp:cNvSpPr/>
      </dsp:nvSpPr>
      <dsp:spPr>
        <a:xfrm>
          <a:off x="873671" y="1042216"/>
          <a:ext cx="7279420" cy="520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40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Effective implementation of NCD action plan – </a:t>
          </a:r>
          <a:r>
            <a:rPr lang="en-US" sz="1800" kern="1200" dirty="0" err="1"/>
            <a:t>esp</a:t>
          </a:r>
          <a:r>
            <a:rPr lang="en-US" sz="1800" kern="1200" dirty="0"/>
            <a:t> establishing multisectoral stakeholder engagement </a:t>
          </a:r>
          <a:endParaRPr lang="nb-NO" sz="1800" kern="1200" dirty="0"/>
        </a:p>
      </dsp:txBody>
      <dsp:txXfrm>
        <a:off x="873671" y="1042216"/>
        <a:ext cx="7279420" cy="520821"/>
      </dsp:txXfrm>
    </dsp:sp>
    <dsp:sp modelId="{1729AE76-5A4F-448E-A983-0689635C1807}">
      <dsp:nvSpPr>
        <dsp:cNvPr id="0" name=""/>
        <dsp:cNvSpPr/>
      </dsp:nvSpPr>
      <dsp:spPr>
        <a:xfrm>
          <a:off x="548158" y="977114"/>
          <a:ext cx="651027" cy="651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55248-A951-4264-ADBD-DAF60AA908A3}">
      <dsp:nvSpPr>
        <dsp:cNvPr id="0" name=""/>
        <dsp:cNvSpPr/>
      </dsp:nvSpPr>
      <dsp:spPr>
        <a:xfrm>
          <a:off x="1132134" y="1823335"/>
          <a:ext cx="7020958" cy="520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402" tIns="45720" rIns="45720" bIns="45720" numCol="1" spcCol="1270" anchor="ctr" anchorCtr="0">
          <a:noAutofit/>
        </a:bodyPr>
        <a:lstStyle/>
        <a:p>
          <a:pPr marL="0" lvl="0" indent="0" algn="l" defTabSz="800100">
            <a:lnSpc>
              <a:spcPct val="90000"/>
            </a:lnSpc>
            <a:spcBef>
              <a:spcPct val="0"/>
            </a:spcBef>
            <a:spcAft>
              <a:spcPct val="35000"/>
            </a:spcAft>
            <a:buNone/>
          </a:pPr>
          <a:r>
            <a:rPr lang="nb-NO" sz="1800" kern="1200" dirty="0" err="1"/>
            <a:t>Balancing</a:t>
          </a:r>
          <a:r>
            <a:rPr lang="nb-NO" sz="1800" kern="1200" dirty="0"/>
            <a:t> </a:t>
          </a:r>
          <a:r>
            <a:rPr lang="nb-NO" sz="1800" kern="1200" dirty="0" err="1"/>
            <a:t>the</a:t>
          </a:r>
          <a:r>
            <a:rPr lang="nb-NO" sz="1800" kern="1200" dirty="0"/>
            <a:t> trade-</a:t>
          </a:r>
          <a:r>
            <a:rPr lang="nb-NO" sz="1800" kern="1200" dirty="0" err="1"/>
            <a:t>off</a:t>
          </a:r>
          <a:r>
            <a:rPr lang="nb-NO" sz="1800" kern="1200" dirty="0"/>
            <a:t> </a:t>
          </a:r>
          <a:r>
            <a:rPr lang="nb-NO" sz="1800" kern="1200" dirty="0" err="1"/>
            <a:t>with</a:t>
          </a:r>
          <a:r>
            <a:rPr lang="nb-NO" sz="1800" kern="1200" dirty="0"/>
            <a:t> </a:t>
          </a:r>
          <a:r>
            <a:rPr lang="nb-NO" sz="1800" kern="1200" dirty="0" err="1"/>
            <a:t>Communicable</a:t>
          </a:r>
          <a:r>
            <a:rPr lang="nb-NO" sz="1800" kern="1200" dirty="0"/>
            <a:t> </a:t>
          </a:r>
          <a:r>
            <a:rPr lang="nb-NO" sz="1800" kern="1200" dirty="0" err="1"/>
            <a:t>diseases</a:t>
          </a:r>
          <a:r>
            <a:rPr lang="nb-NO" sz="1800" kern="1200" dirty="0"/>
            <a:t> &amp; RMNCAH </a:t>
          </a:r>
          <a:r>
            <a:rPr lang="nb-NO" sz="1800" kern="1200" dirty="0" err="1"/>
            <a:t>conditions</a:t>
          </a:r>
          <a:r>
            <a:rPr lang="nb-NO" sz="1800" kern="1200" dirty="0"/>
            <a:t> (</a:t>
          </a:r>
          <a:r>
            <a:rPr lang="nb-NO" sz="1800" kern="1200" dirty="0" err="1"/>
            <a:t>competing</a:t>
          </a:r>
          <a:r>
            <a:rPr lang="nb-NO" sz="1800" kern="1200" dirty="0"/>
            <a:t> </a:t>
          </a:r>
          <a:r>
            <a:rPr lang="nb-NO" sz="1800" kern="1200" dirty="0" err="1"/>
            <a:t>priorities</a:t>
          </a:r>
          <a:r>
            <a:rPr lang="nb-NO" sz="1800" kern="1200" dirty="0"/>
            <a:t>)</a:t>
          </a:r>
        </a:p>
      </dsp:txBody>
      <dsp:txXfrm>
        <a:off x="1132134" y="1823335"/>
        <a:ext cx="7020958" cy="520821"/>
      </dsp:txXfrm>
    </dsp:sp>
    <dsp:sp modelId="{058BC353-1CFE-4F96-A623-85F2D8B70C01}">
      <dsp:nvSpPr>
        <dsp:cNvPr id="0" name=""/>
        <dsp:cNvSpPr/>
      </dsp:nvSpPr>
      <dsp:spPr>
        <a:xfrm>
          <a:off x="806620" y="1758232"/>
          <a:ext cx="651027" cy="651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89103-988F-48EA-B82A-311D8A73C8FE}">
      <dsp:nvSpPr>
        <dsp:cNvPr id="0" name=""/>
        <dsp:cNvSpPr/>
      </dsp:nvSpPr>
      <dsp:spPr>
        <a:xfrm>
          <a:off x="1214658" y="2605026"/>
          <a:ext cx="6938433" cy="520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402" tIns="45720" rIns="45720" bIns="45720" numCol="1" spcCol="1270" anchor="ctr" anchorCtr="0">
          <a:noAutofit/>
        </a:bodyPr>
        <a:lstStyle/>
        <a:p>
          <a:pPr marL="0" lvl="0" indent="0" algn="l" defTabSz="800100">
            <a:lnSpc>
              <a:spcPct val="90000"/>
            </a:lnSpc>
            <a:spcBef>
              <a:spcPct val="0"/>
            </a:spcBef>
            <a:spcAft>
              <a:spcPct val="35000"/>
            </a:spcAft>
            <a:buNone/>
          </a:pPr>
          <a:r>
            <a:rPr lang="nb-NO" sz="1800" kern="1200" dirty="0"/>
            <a:t>Not all ‘Best Buys’ </a:t>
          </a:r>
          <a:r>
            <a:rPr lang="nb-NO" sz="1800" kern="1200" dirty="0" err="1"/>
            <a:t>included</a:t>
          </a:r>
          <a:r>
            <a:rPr lang="nb-NO" sz="1800" kern="1200" dirty="0"/>
            <a:t> in </a:t>
          </a:r>
          <a:r>
            <a:rPr lang="nb-NO" sz="1800" kern="1200" dirty="0" err="1"/>
            <a:t>intervention</a:t>
          </a:r>
          <a:r>
            <a:rPr lang="nb-NO" sz="1800" kern="1200" dirty="0"/>
            <a:t> </a:t>
          </a:r>
          <a:r>
            <a:rPr lang="nb-NO" sz="1800" kern="1200" dirty="0" err="1"/>
            <a:t>package</a:t>
          </a:r>
          <a:r>
            <a:rPr lang="nb-NO" sz="1800" kern="1200" dirty="0"/>
            <a:t>; </a:t>
          </a:r>
          <a:r>
            <a:rPr lang="nb-NO" sz="1800" kern="1200" dirty="0" err="1"/>
            <a:t>Consideration</a:t>
          </a:r>
          <a:r>
            <a:rPr lang="nb-NO" sz="1800" kern="1200" dirty="0"/>
            <a:t> </a:t>
          </a:r>
          <a:r>
            <a:rPr lang="nb-NO" sz="1800" kern="1200" dirty="0" err="1"/>
            <a:t>of</a:t>
          </a:r>
          <a:r>
            <a:rPr lang="nb-NO" sz="1800" kern="1200" dirty="0"/>
            <a:t> </a:t>
          </a:r>
          <a:r>
            <a:rPr lang="nb-NO" sz="1800" kern="1200" dirty="0" err="1"/>
            <a:t>other</a:t>
          </a:r>
          <a:r>
            <a:rPr lang="nb-NO" sz="1800" kern="1200" dirty="0"/>
            <a:t> </a:t>
          </a:r>
          <a:r>
            <a:rPr lang="nb-NO" sz="1800" kern="1200" dirty="0" err="1"/>
            <a:t>cost-effective</a:t>
          </a:r>
          <a:r>
            <a:rPr lang="nb-NO" sz="1800" kern="1200" dirty="0"/>
            <a:t> </a:t>
          </a:r>
          <a:r>
            <a:rPr lang="nb-NO" sz="1800" kern="1200" dirty="0" err="1"/>
            <a:t>interventions</a:t>
          </a:r>
          <a:endParaRPr lang="nb-NO" sz="1800" kern="1200" dirty="0"/>
        </a:p>
      </dsp:txBody>
      <dsp:txXfrm>
        <a:off x="1214658" y="2605026"/>
        <a:ext cx="6938433" cy="520821"/>
      </dsp:txXfrm>
    </dsp:sp>
    <dsp:sp modelId="{258818AE-A922-4345-B035-B2A357461BE3}">
      <dsp:nvSpPr>
        <dsp:cNvPr id="0" name=""/>
        <dsp:cNvSpPr/>
      </dsp:nvSpPr>
      <dsp:spPr>
        <a:xfrm>
          <a:off x="889145" y="2539923"/>
          <a:ext cx="651027" cy="651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2B8CD-D2CF-4532-BEBB-05ACF8C8E8F9}">
      <dsp:nvSpPr>
        <dsp:cNvPr id="0" name=""/>
        <dsp:cNvSpPr/>
      </dsp:nvSpPr>
      <dsp:spPr>
        <a:xfrm>
          <a:off x="1132134" y="3386717"/>
          <a:ext cx="7020958" cy="520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402" tIns="45720" rIns="45720" bIns="45720" numCol="1" spcCol="1270" anchor="ctr" anchorCtr="0">
          <a:noAutofit/>
        </a:bodyPr>
        <a:lstStyle/>
        <a:p>
          <a:pPr marL="0" lvl="0" indent="0" algn="l" defTabSz="800100">
            <a:lnSpc>
              <a:spcPct val="90000"/>
            </a:lnSpc>
            <a:spcBef>
              <a:spcPct val="0"/>
            </a:spcBef>
            <a:spcAft>
              <a:spcPct val="35000"/>
            </a:spcAft>
            <a:buNone/>
          </a:pPr>
          <a:r>
            <a:rPr lang="nb-NO" sz="1800" kern="1200" dirty="0" err="1"/>
            <a:t>Consideration</a:t>
          </a:r>
          <a:r>
            <a:rPr lang="nb-NO" sz="1800" kern="1200" dirty="0"/>
            <a:t> </a:t>
          </a:r>
          <a:r>
            <a:rPr lang="nb-NO" sz="1800" kern="1200" dirty="0" err="1"/>
            <a:t>of</a:t>
          </a:r>
          <a:r>
            <a:rPr lang="nb-NO" sz="1800" kern="1200" dirty="0"/>
            <a:t> </a:t>
          </a:r>
          <a:r>
            <a:rPr lang="nb-NO" sz="1800" kern="1200" dirty="0" err="1"/>
            <a:t>other</a:t>
          </a:r>
          <a:r>
            <a:rPr lang="nb-NO" sz="1800" kern="1200" dirty="0"/>
            <a:t> </a:t>
          </a:r>
          <a:r>
            <a:rPr lang="nb-NO" sz="1800" kern="1200" dirty="0" err="1"/>
            <a:t>cost-effective</a:t>
          </a:r>
          <a:r>
            <a:rPr lang="nb-NO" sz="1800" kern="1200" dirty="0"/>
            <a:t> </a:t>
          </a:r>
          <a:r>
            <a:rPr lang="nb-NO" sz="1800" kern="1200" dirty="0" err="1"/>
            <a:t>interventions</a:t>
          </a:r>
          <a:r>
            <a:rPr lang="nb-NO" sz="1800" kern="1200" dirty="0"/>
            <a:t> as per </a:t>
          </a:r>
          <a:r>
            <a:rPr lang="nb-NO" sz="1800" kern="1200" dirty="0" err="1"/>
            <a:t>feasibility</a:t>
          </a:r>
          <a:r>
            <a:rPr lang="nb-NO" sz="1800" kern="1200" dirty="0"/>
            <a:t> and </a:t>
          </a:r>
          <a:r>
            <a:rPr lang="nb-NO" sz="1800" kern="1200" dirty="0" err="1"/>
            <a:t>context</a:t>
          </a:r>
          <a:endParaRPr lang="en-US" sz="1800" kern="1200" dirty="0"/>
        </a:p>
      </dsp:txBody>
      <dsp:txXfrm>
        <a:off x="1132134" y="3386717"/>
        <a:ext cx="7020958" cy="520821"/>
      </dsp:txXfrm>
    </dsp:sp>
    <dsp:sp modelId="{5A733DB3-66AE-488A-98F3-DF03207BF259}">
      <dsp:nvSpPr>
        <dsp:cNvPr id="0" name=""/>
        <dsp:cNvSpPr/>
      </dsp:nvSpPr>
      <dsp:spPr>
        <a:xfrm>
          <a:off x="806620" y="3321615"/>
          <a:ext cx="651027" cy="651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1A01F-F2FD-48E1-BDA8-00C16E119056}">
      <dsp:nvSpPr>
        <dsp:cNvPr id="0" name=""/>
        <dsp:cNvSpPr/>
      </dsp:nvSpPr>
      <dsp:spPr>
        <a:xfrm>
          <a:off x="873671" y="4167836"/>
          <a:ext cx="7279420" cy="520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40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Low general government health expenditures (GGHE) and high out of pocket expenditures (OOPE) (especially for NCDs)</a:t>
          </a:r>
          <a:endParaRPr lang="nb-NO" sz="1800" kern="1200" dirty="0"/>
        </a:p>
      </dsp:txBody>
      <dsp:txXfrm>
        <a:off x="873671" y="4167836"/>
        <a:ext cx="7279420" cy="520821"/>
      </dsp:txXfrm>
    </dsp:sp>
    <dsp:sp modelId="{A5A6B0C3-E5AC-4F1C-AD9F-EC8FDD1B412D}">
      <dsp:nvSpPr>
        <dsp:cNvPr id="0" name=""/>
        <dsp:cNvSpPr/>
      </dsp:nvSpPr>
      <dsp:spPr>
        <a:xfrm>
          <a:off x="548158" y="4102733"/>
          <a:ext cx="651027" cy="651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FD4B99-FE4F-435C-AE9B-BAB46AE4D138}">
      <dsp:nvSpPr>
        <dsp:cNvPr id="0" name=""/>
        <dsp:cNvSpPr/>
      </dsp:nvSpPr>
      <dsp:spPr>
        <a:xfrm>
          <a:off x="402020" y="4949527"/>
          <a:ext cx="7751071" cy="520821"/>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340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Effective routine monitoring of intervention coverage; &amp; periodic evaluation</a:t>
          </a:r>
          <a:endParaRPr lang="nb-NO" sz="1800" kern="1200" dirty="0"/>
        </a:p>
      </dsp:txBody>
      <dsp:txXfrm>
        <a:off x="402020" y="4949527"/>
        <a:ext cx="7751071" cy="520821"/>
      </dsp:txXfrm>
    </dsp:sp>
    <dsp:sp modelId="{E01C37F4-ECE5-4611-A5F4-EC3B48697FAC}">
      <dsp:nvSpPr>
        <dsp:cNvPr id="0" name=""/>
        <dsp:cNvSpPr/>
      </dsp:nvSpPr>
      <dsp:spPr>
        <a:xfrm>
          <a:off x="76507" y="4884424"/>
          <a:ext cx="651027" cy="651027"/>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14AB4-8AD0-4991-B1E9-A988DEEC5E8B}">
      <dsp:nvSpPr>
        <dsp:cNvPr id="0" name=""/>
        <dsp:cNvSpPr/>
      </dsp:nvSpPr>
      <dsp:spPr>
        <a:xfrm>
          <a:off x="0" y="322649"/>
          <a:ext cx="8610600" cy="270900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416560" rIns="66827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Inadequate institutional setup and human resources</a:t>
          </a:r>
          <a:endParaRPr lang="nb-NO" sz="2000" kern="1200" dirty="0"/>
        </a:p>
        <a:p>
          <a:pPr marL="228600" lvl="1" indent="-228600" algn="l" defTabSz="889000">
            <a:lnSpc>
              <a:spcPct val="90000"/>
            </a:lnSpc>
            <a:spcBef>
              <a:spcPct val="0"/>
            </a:spcBef>
            <a:spcAft>
              <a:spcPct val="15000"/>
            </a:spcAft>
            <a:buChar char="•"/>
          </a:pPr>
          <a:r>
            <a:rPr lang="en-US" sz="2000" kern="1200" dirty="0"/>
            <a:t>Insufficient training for newly recruited health workers and lack of refresher trainings</a:t>
          </a:r>
          <a:endParaRPr lang="nb-NO" sz="2000" kern="1200" dirty="0"/>
        </a:p>
        <a:p>
          <a:pPr marL="228600" lvl="1" indent="-228600" algn="l" defTabSz="889000">
            <a:lnSpc>
              <a:spcPct val="90000"/>
            </a:lnSpc>
            <a:spcBef>
              <a:spcPct val="0"/>
            </a:spcBef>
            <a:spcAft>
              <a:spcPct val="15000"/>
            </a:spcAft>
            <a:buChar char="•"/>
          </a:pPr>
          <a:r>
            <a:rPr lang="en-US" sz="2000" kern="1200" dirty="0"/>
            <a:t>Low priority for mental health program at sub-national </a:t>
          </a:r>
          <a:r>
            <a:rPr lang="nb-NO" sz="2000" kern="1200" dirty="0" err="1"/>
            <a:t>level</a:t>
          </a:r>
          <a:endParaRPr lang="nb-NO" sz="2000" kern="1200" dirty="0"/>
        </a:p>
        <a:p>
          <a:pPr marL="228600" lvl="1" indent="-228600" algn="l" defTabSz="889000">
            <a:lnSpc>
              <a:spcPct val="90000"/>
            </a:lnSpc>
            <a:spcBef>
              <a:spcPct val="0"/>
            </a:spcBef>
            <a:spcAft>
              <a:spcPct val="15000"/>
            </a:spcAft>
            <a:buChar char="•"/>
          </a:pPr>
          <a:r>
            <a:rPr lang="en-US" sz="2000" kern="1200" dirty="0"/>
            <a:t>Inadequate supply of medicine and equipment</a:t>
          </a:r>
          <a:endParaRPr lang="nb-NO" sz="2000" kern="1200" dirty="0"/>
        </a:p>
        <a:p>
          <a:pPr marL="228600" lvl="1" indent="-228600" algn="l" defTabSz="889000">
            <a:lnSpc>
              <a:spcPct val="90000"/>
            </a:lnSpc>
            <a:spcBef>
              <a:spcPct val="0"/>
            </a:spcBef>
            <a:spcAft>
              <a:spcPct val="15000"/>
            </a:spcAft>
            <a:buChar char="•"/>
          </a:pPr>
          <a:r>
            <a:rPr lang="en-US" sz="2000" kern="1200" dirty="0"/>
            <a:t>Access and quality of services in rural and underserved </a:t>
          </a:r>
          <a:r>
            <a:rPr lang="nb-NO" sz="2000" kern="1200" dirty="0"/>
            <a:t>areas is not </a:t>
          </a:r>
          <a:r>
            <a:rPr lang="nb-NO" sz="2000" kern="1200" dirty="0" err="1"/>
            <a:t>regulated</a:t>
          </a:r>
          <a:endParaRPr lang="nb-NO" sz="2000" kern="1200" dirty="0"/>
        </a:p>
      </dsp:txBody>
      <dsp:txXfrm>
        <a:off x="0" y="322649"/>
        <a:ext cx="8610600" cy="2709000"/>
      </dsp:txXfrm>
    </dsp:sp>
    <dsp:sp modelId="{FF9274F3-1042-4B9D-A53C-DF0799B44678}">
      <dsp:nvSpPr>
        <dsp:cNvPr id="0" name=""/>
        <dsp:cNvSpPr/>
      </dsp:nvSpPr>
      <dsp:spPr>
        <a:xfrm>
          <a:off x="430530" y="27449"/>
          <a:ext cx="6027420" cy="59040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27822" tIns="0" rIns="227822" bIns="0" numCol="1" spcCol="1270" anchor="ctr" anchorCtr="0">
          <a:noAutofit/>
        </a:bodyPr>
        <a:lstStyle/>
        <a:p>
          <a:pPr marL="0" lvl="0" indent="0" algn="l" defTabSz="889000">
            <a:lnSpc>
              <a:spcPct val="90000"/>
            </a:lnSpc>
            <a:spcBef>
              <a:spcPct val="0"/>
            </a:spcBef>
            <a:spcAft>
              <a:spcPct val="35000"/>
            </a:spcAft>
            <a:buNone/>
          </a:pPr>
          <a:r>
            <a:rPr lang="en-US" sz="2000" kern="1200" dirty="0"/>
            <a:t>Mental Health</a:t>
          </a:r>
          <a:endParaRPr lang="nb-NO" sz="2000" kern="1200" dirty="0"/>
        </a:p>
      </dsp:txBody>
      <dsp:txXfrm>
        <a:off x="459351" y="56270"/>
        <a:ext cx="5969778" cy="532758"/>
      </dsp:txXfrm>
    </dsp:sp>
    <dsp:sp modelId="{46F52F58-2F65-40D4-9D03-716B3FC72588}">
      <dsp:nvSpPr>
        <dsp:cNvPr id="0" name=""/>
        <dsp:cNvSpPr/>
      </dsp:nvSpPr>
      <dsp:spPr>
        <a:xfrm>
          <a:off x="0" y="3434850"/>
          <a:ext cx="8610600" cy="179550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416560" rIns="66827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Inadequate infrastructure and road safety measures</a:t>
          </a:r>
          <a:endParaRPr lang="nb-NO" sz="2000" kern="1200" dirty="0"/>
        </a:p>
        <a:p>
          <a:pPr marL="228600" lvl="1" indent="-228600" algn="l" defTabSz="889000">
            <a:lnSpc>
              <a:spcPct val="90000"/>
            </a:lnSpc>
            <a:spcBef>
              <a:spcPct val="0"/>
            </a:spcBef>
            <a:spcAft>
              <a:spcPct val="15000"/>
            </a:spcAft>
            <a:buChar char="•"/>
          </a:pPr>
          <a:r>
            <a:rPr lang="en-US" sz="2000" kern="1200" dirty="0"/>
            <a:t>Enforcement of traffic laws and regulations</a:t>
          </a:r>
          <a:endParaRPr lang="nb-NO" sz="2000" kern="1200" dirty="0"/>
        </a:p>
        <a:p>
          <a:pPr marL="228600" lvl="1" indent="-228600" algn="l" defTabSz="889000">
            <a:lnSpc>
              <a:spcPct val="90000"/>
            </a:lnSpc>
            <a:spcBef>
              <a:spcPct val="0"/>
            </a:spcBef>
            <a:spcAft>
              <a:spcPct val="15000"/>
            </a:spcAft>
            <a:buChar char="•"/>
          </a:pPr>
          <a:r>
            <a:rPr lang="en-US" sz="2000" kern="1200" dirty="0"/>
            <a:t>Lack of comprehensive data on RTIs, including reliable reporting mechanisms and surveillance systems  </a:t>
          </a:r>
          <a:endParaRPr lang="nb-NO" sz="2000" kern="1200" dirty="0"/>
        </a:p>
      </dsp:txBody>
      <dsp:txXfrm>
        <a:off x="0" y="3434850"/>
        <a:ext cx="8610600" cy="1795500"/>
      </dsp:txXfrm>
    </dsp:sp>
    <dsp:sp modelId="{D62E2F17-8B38-4FD8-AEB5-33FAC9DC5E91}">
      <dsp:nvSpPr>
        <dsp:cNvPr id="0" name=""/>
        <dsp:cNvSpPr/>
      </dsp:nvSpPr>
      <dsp:spPr>
        <a:xfrm>
          <a:off x="430530" y="3139650"/>
          <a:ext cx="6027420" cy="59040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27822" tIns="0" rIns="227822" bIns="0" numCol="1" spcCol="1270" anchor="ctr" anchorCtr="0">
          <a:noAutofit/>
        </a:bodyPr>
        <a:lstStyle/>
        <a:p>
          <a:pPr marL="0" lvl="0" indent="0" algn="l" defTabSz="889000">
            <a:lnSpc>
              <a:spcPct val="90000"/>
            </a:lnSpc>
            <a:spcBef>
              <a:spcPct val="0"/>
            </a:spcBef>
            <a:spcAft>
              <a:spcPct val="35000"/>
            </a:spcAft>
            <a:buNone/>
          </a:pPr>
          <a:r>
            <a:rPr lang="en-US" sz="2000" kern="1200" dirty="0"/>
            <a:t>Injuries</a:t>
          </a:r>
          <a:endParaRPr lang="nb-NO" sz="2000" kern="1200" dirty="0"/>
        </a:p>
      </dsp:txBody>
      <dsp:txXfrm>
        <a:off x="459351" y="3168471"/>
        <a:ext cx="5969778" cy="5327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14AB4-8AD0-4991-B1E9-A988DEEC5E8B}">
      <dsp:nvSpPr>
        <dsp:cNvPr id="0" name=""/>
        <dsp:cNvSpPr/>
      </dsp:nvSpPr>
      <dsp:spPr>
        <a:xfrm>
          <a:off x="0" y="375187"/>
          <a:ext cx="8610600" cy="2209725"/>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479044" rIns="66827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Utilize recently developed BHS monitoring framework</a:t>
          </a:r>
          <a:endParaRPr lang="nb-NO" sz="2000" kern="1200" dirty="0"/>
        </a:p>
        <a:p>
          <a:pPr marL="228600" lvl="1" indent="-228600" algn="l" defTabSz="889000">
            <a:lnSpc>
              <a:spcPct val="90000"/>
            </a:lnSpc>
            <a:spcBef>
              <a:spcPct val="0"/>
            </a:spcBef>
            <a:spcAft>
              <a:spcPct val="15000"/>
            </a:spcAft>
            <a:buChar char="•"/>
          </a:pPr>
          <a:r>
            <a:rPr lang="en-US" sz="2000" kern="1200" dirty="0"/>
            <a:t>Ensure complete reporting on HMIS indicators</a:t>
          </a:r>
          <a:endParaRPr lang="nb-NO" sz="2000" kern="1200" dirty="0"/>
        </a:p>
        <a:p>
          <a:pPr marL="228600" lvl="1" indent="-228600" algn="l" defTabSz="889000">
            <a:lnSpc>
              <a:spcPct val="90000"/>
            </a:lnSpc>
            <a:spcBef>
              <a:spcPct val="0"/>
            </a:spcBef>
            <a:spcAft>
              <a:spcPct val="15000"/>
            </a:spcAft>
            <a:buChar char="•"/>
          </a:pPr>
          <a:r>
            <a:rPr lang="en-US" sz="2000" kern="1200" dirty="0"/>
            <a:t>Ensure effective mechanism to track coverage of special initiatives</a:t>
          </a:r>
          <a:endParaRPr lang="nb-NO" sz="2000" kern="1200" dirty="0"/>
        </a:p>
        <a:p>
          <a:pPr marL="228600" lvl="1" indent="-228600" algn="l" defTabSz="889000">
            <a:lnSpc>
              <a:spcPct val="90000"/>
            </a:lnSpc>
            <a:spcBef>
              <a:spcPct val="0"/>
            </a:spcBef>
            <a:spcAft>
              <a:spcPct val="15000"/>
            </a:spcAft>
            <a:buChar char="•"/>
          </a:pPr>
          <a:r>
            <a:rPr lang="en-US" sz="2000" kern="1200" dirty="0"/>
            <a:t>Review &amp; evaluate special initiatives</a:t>
          </a:r>
          <a:endParaRPr lang="nb-NO" sz="2000" kern="1200" dirty="0"/>
        </a:p>
        <a:p>
          <a:pPr marL="228600" lvl="1" indent="-228600" algn="l" defTabSz="889000">
            <a:lnSpc>
              <a:spcPct val="90000"/>
            </a:lnSpc>
            <a:spcBef>
              <a:spcPct val="0"/>
            </a:spcBef>
            <a:spcAft>
              <a:spcPct val="15000"/>
            </a:spcAft>
            <a:buChar char="•"/>
          </a:pPr>
          <a:r>
            <a:rPr lang="en-US" sz="2000" kern="1200" dirty="0"/>
            <a:t>Ensure adequate monitoring of outcome &amp; impact level indicators</a:t>
          </a:r>
          <a:endParaRPr lang="nb-NO" sz="2000" kern="1200" dirty="0"/>
        </a:p>
      </dsp:txBody>
      <dsp:txXfrm>
        <a:off x="0" y="375187"/>
        <a:ext cx="8610600" cy="2209725"/>
      </dsp:txXfrm>
    </dsp:sp>
    <dsp:sp modelId="{FF9274F3-1042-4B9D-A53C-DF0799B44678}">
      <dsp:nvSpPr>
        <dsp:cNvPr id="0" name=""/>
        <dsp:cNvSpPr/>
      </dsp:nvSpPr>
      <dsp:spPr>
        <a:xfrm>
          <a:off x="430530" y="35707"/>
          <a:ext cx="6027420" cy="67896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27822" tIns="0" rIns="227822" bIns="0" numCol="1" spcCol="1270" anchor="ctr" anchorCtr="0">
          <a:noAutofit/>
        </a:bodyPr>
        <a:lstStyle/>
        <a:p>
          <a:pPr marL="0" lvl="0" indent="0" algn="l" defTabSz="889000">
            <a:lnSpc>
              <a:spcPct val="90000"/>
            </a:lnSpc>
            <a:spcBef>
              <a:spcPct val="0"/>
            </a:spcBef>
            <a:spcAft>
              <a:spcPct val="35000"/>
            </a:spcAft>
            <a:buNone/>
          </a:pPr>
          <a:r>
            <a:rPr lang="en-US" sz="2000" kern="1200" dirty="0"/>
            <a:t>Monitoring &amp; Evaluation</a:t>
          </a:r>
          <a:endParaRPr lang="nb-NO" sz="2000" kern="1200" dirty="0"/>
        </a:p>
      </dsp:txBody>
      <dsp:txXfrm>
        <a:off x="463674" y="68851"/>
        <a:ext cx="5961132" cy="612672"/>
      </dsp:txXfrm>
    </dsp:sp>
    <dsp:sp modelId="{46F52F58-2F65-40D4-9D03-716B3FC72588}">
      <dsp:nvSpPr>
        <dsp:cNvPr id="0" name=""/>
        <dsp:cNvSpPr/>
      </dsp:nvSpPr>
      <dsp:spPr>
        <a:xfrm>
          <a:off x="0" y="3048592"/>
          <a:ext cx="8610600" cy="217350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479044" rIns="66827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Expand surveillance &amp; disease registries</a:t>
          </a:r>
          <a:endParaRPr lang="nb-NO" sz="2000" kern="1200" dirty="0"/>
        </a:p>
        <a:p>
          <a:pPr marL="228600" lvl="1" indent="-228600" algn="l" defTabSz="889000">
            <a:lnSpc>
              <a:spcPct val="90000"/>
            </a:lnSpc>
            <a:spcBef>
              <a:spcPct val="0"/>
            </a:spcBef>
            <a:spcAft>
              <a:spcPct val="15000"/>
            </a:spcAft>
            <a:buChar char="•"/>
          </a:pPr>
          <a:r>
            <a:rPr lang="en-US" sz="2000" kern="1200" dirty="0"/>
            <a:t>Operational and implementation research of interventions</a:t>
          </a:r>
          <a:endParaRPr lang="nb-NO" sz="2000" kern="1200" dirty="0"/>
        </a:p>
        <a:p>
          <a:pPr marL="228600" lvl="1" indent="-228600" algn="l" defTabSz="889000">
            <a:lnSpc>
              <a:spcPct val="90000"/>
            </a:lnSpc>
            <a:spcBef>
              <a:spcPct val="0"/>
            </a:spcBef>
            <a:spcAft>
              <a:spcPct val="15000"/>
            </a:spcAft>
            <a:buChar char="•"/>
          </a:pPr>
          <a:r>
            <a:rPr lang="en-US" sz="2000" kern="1200" dirty="0"/>
            <a:t>Effectiveness studies including economic evaluation </a:t>
          </a:r>
          <a:endParaRPr lang="nb-NO" sz="2000" kern="1200" dirty="0"/>
        </a:p>
        <a:p>
          <a:pPr marL="228600" lvl="1" indent="-228600" algn="l" defTabSz="889000">
            <a:lnSpc>
              <a:spcPct val="90000"/>
            </a:lnSpc>
            <a:spcBef>
              <a:spcPct val="0"/>
            </a:spcBef>
            <a:spcAft>
              <a:spcPct val="15000"/>
            </a:spcAft>
            <a:buChar char="•"/>
          </a:pPr>
          <a:r>
            <a:rPr lang="en-US" sz="2000" kern="1200" dirty="0"/>
            <a:t>Fiscal space analysis – budget alignment as per </a:t>
          </a:r>
          <a:r>
            <a:rPr lang="en-US" sz="2000" kern="1200" dirty="0" err="1"/>
            <a:t>BoD</a:t>
          </a:r>
          <a:r>
            <a:rPr lang="en-US" sz="2000" kern="1200" dirty="0"/>
            <a:t> – priority setting – opportunities to expand fiscal space</a:t>
          </a:r>
          <a:endParaRPr lang="nb-NO" sz="2000" kern="1200" dirty="0"/>
        </a:p>
      </dsp:txBody>
      <dsp:txXfrm>
        <a:off x="0" y="3048592"/>
        <a:ext cx="8610600" cy="2173500"/>
      </dsp:txXfrm>
    </dsp:sp>
    <dsp:sp modelId="{D62E2F17-8B38-4FD8-AEB5-33FAC9DC5E91}">
      <dsp:nvSpPr>
        <dsp:cNvPr id="0" name=""/>
        <dsp:cNvSpPr/>
      </dsp:nvSpPr>
      <dsp:spPr>
        <a:xfrm>
          <a:off x="430530" y="2709112"/>
          <a:ext cx="6027420" cy="67896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27822" tIns="0" rIns="227822" bIns="0" numCol="1" spcCol="1270" anchor="ctr" anchorCtr="0">
          <a:noAutofit/>
        </a:bodyPr>
        <a:lstStyle/>
        <a:p>
          <a:pPr marL="0" lvl="0" indent="0" algn="l" defTabSz="889000">
            <a:lnSpc>
              <a:spcPct val="90000"/>
            </a:lnSpc>
            <a:spcBef>
              <a:spcPct val="0"/>
            </a:spcBef>
            <a:spcAft>
              <a:spcPct val="35000"/>
            </a:spcAft>
            <a:buNone/>
          </a:pPr>
          <a:r>
            <a:rPr lang="en-US" sz="2000" kern="1200" dirty="0"/>
            <a:t>Research and Financing</a:t>
          </a:r>
          <a:endParaRPr lang="nb-NO" sz="2000" kern="1200" dirty="0"/>
        </a:p>
      </dsp:txBody>
      <dsp:txXfrm>
        <a:off x="463674" y="2742256"/>
        <a:ext cx="596113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E8D32-D75A-41EB-A8DE-637EF1171061}">
      <dsp:nvSpPr>
        <dsp:cNvPr id="0" name=""/>
        <dsp:cNvSpPr/>
      </dsp:nvSpPr>
      <dsp:spPr>
        <a:xfrm>
          <a:off x="1718945" y="0"/>
          <a:ext cx="2435241" cy="1866900"/>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 Advocacy, leadership, and partnership</a:t>
          </a:r>
        </a:p>
      </dsp:txBody>
      <dsp:txXfrm>
        <a:off x="2327755" y="933450"/>
        <a:ext cx="1217621" cy="933450"/>
      </dsp:txXfrm>
    </dsp:sp>
    <dsp:sp modelId="{A639FD24-8FC3-49D5-98E6-9CB6FCA59195}">
      <dsp:nvSpPr>
        <dsp:cNvPr id="0" name=""/>
        <dsp:cNvSpPr/>
      </dsp:nvSpPr>
      <dsp:spPr>
        <a:xfrm>
          <a:off x="585437" y="1855419"/>
          <a:ext cx="2319269" cy="1866900"/>
        </a:xfrm>
        <a:prstGeom prst="triangl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4. Surveillance, M and E, research </a:t>
          </a:r>
        </a:p>
      </dsp:txBody>
      <dsp:txXfrm>
        <a:off x="1165254" y="2788869"/>
        <a:ext cx="1159635" cy="933450"/>
      </dsp:txXfrm>
    </dsp:sp>
    <dsp:sp modelId="{484CE5E8-930A-4C30-9D1D-64D56A13A1DB}">
      <dsp:nvSpPr>
        <dsp:cNvPr id="0" name=""/>
        <dsp:cNvSpPr/>
      </dsp:nvSpPr>
      <dsp:spPr>
        <a:xfrm rot="10800000">
          <a:off x="1718945" y="1866900"/>
          <a:ext cx="2435241" cy="1866900"/>
        </a:xfrm>
        <a:prstGeom prst="triangl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 Health promotion and Risk Reduction </a:t>
          </a:r>
        </a:p>
      </dsp:txBody>
      <dsp:txXfrm rot="10800000">
        <a:off x="2327755" y="1866900"/>
        <a:ext cx="1217621" cy="933450"/>
      </dsp:txXfrm>
    </dsp:sp>
    <dsp:sp modelId="{66E2B711-009D-4C1F-8086-39053A8B0585}">
      <dsp:nvSpPr>
        <dsp:cNvPr id="0" name=""/>
        <dsp:cNvSpPr/>
      </dsp:nvSpPr>
      <dsp:spPr>
        <a:xfrm>
          <a:off x="2988810" y="1855419"/>
          <a:ext cx="2307806" cy="1866900"/>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3. Health system strengthening for early detection &amp; management of NCDs &amp; risk factors</a:t>
          </a:r>
        </a:p>
      </dsp:txBody>
      <dsp:txXfrm>
        <a:off x="3565762" y="2788869"/>
        <a:ext cx="1153903" cy="933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5554-42C6-4C4D-92C0-420B7AEE3057}">
      <dsp:nvSpPr>
        <dsp:cNvPr id="0" name=""/>
        <dsp:cNvSpPr/>
      </dsp:nvSpPr>
      <dsp:spPr>
        <a:xfrm>
          <a:off x="4059648" y="2057394"/>
          <a:ext cx="4099584" cy="2069656"/>
        </a:xfrm>
        <a:prstGeom prst="roundRect">
          <a:avLst>
            <a:gd name="adj" fmla="val 10000"/>
          </a:avLst>
        </a:prstGeom>
        <a:solidFill>
          <a:schemeClr val="accent3">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0" rIns="60960" bIns="60960" numCol="1" spcCol="1270" anchor="t" anchorCtr="0">
          <a:noAutofit/>
        </a:bodyPr>
        <a:lstStyle/>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kern="1200" dirty="0">
              <a:solidFill>
                <a:prstClr val="black">
                  <a:hueOff val="0"/>
                  <a:satOff val="0"/>
                  <a:lumOff val="0"/>
                  <a:alphaOff val="0"/>
                </a:prstClr>
              </a:solidFill>
              <a:latin typeface="Calibri" panose="020F0502020204030204"/>
              <a:ea typeface="+mn-ea"/>
              <a:cs typeface="+mn-cs"/>
            </a:rPr>
            <a:t>Child Mental Health</a:t>
          </a: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kern="1200" dirty="0">
              <a:solidFill>
                <a:prstClr val="black">
                  <a:hueOff val="0"/>
                  <a:satOff val="0"/>
                  <a:lumOff val="0"/>
                  <a:alphaOff val="0"/>
                </a:prstClr>
              </a:solidFill>
              <a:latin typeface="Calibri" panose="020F0502020204030204"/>
              <a:ea typeface="+mn-ea"/>
              <a:cs typeface="+mn-cs"/>
            </a:rPr>
            <a:t>National suicide prevention helpline 1166</a:t>
          </a: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700" b="0" kern="1200" dirty="0">
              <a:solidFill>
                <a:prstClr val="black">
                  <a:hueOff val="0"/>
                  <a:satOff val="0"/>
                  <a:lumOff val="0"/>
                  <a:alphaOff val="0"/>
                </a:prstClr>
              </a:solidFill>
              <a:latin typeface="Calibri" panose="020F0502020204030204"/>
              <a:ea typeface="+mn-ea"/>
              <a:cs typeface="+mn-cs"/>
            </a:rPr>
            <a:t>Mental health in </a:t>
          </a:r>
          <a:r>
            <a:rPr lang="en-US" sz="1700" b="0" kern="1200" dirty="0">
              <a:solidFill>
                <a:prstClr val="black">
                  <a:hueOff val="0"/>
                  <a:satOff val="0"/>
                  <a:lumOff val="0"/>
                  <a:alphaOff val="0"/>
                </a:prstClr>
              </a:solidFill>
              <a:latin typeface="+mn-lt"/>
              <a:ea typeface="+mn-ea"/>
              <a:cs typeface="+mn-cs"/>
            </a:rPr>
            <a:t>social protection initiatives such as n OCMC</a:t>
          </a:r>
          <a:endParaRPr lang="en-US" sz="1700" b="0" kern="1200" dirty="0">
            <a:solidFill>
              <a:prstClr val="black">
                <a:hueOff val="0"/>
                <a:satOff val="0"/>
                <a:lumOff val="0"/>
                <a:alphaOff val="0"/>
              </a:prstClr>
            </a:solidFill>
            <a:latin typeface="Calibri" panose="020F0502020204030204"/>
            <a:ea typeface="+mn-ea"/>
            <a:cs typeface="+mn-cs"/>
          </a:endParaRPr>
        </a:p>
      </dsp:txBody>
      <dsp:txXfrm>
        <a:off x="5334987" y="2620272"/>
        <a:ext cx="2778781" cy="1461314"/>
      </dsp:txXfrm>
    </dsp:sp>
    <dsp:sp modelId="{52BDB751-4680-4863-8559-76F62E58F459}">
      <dsp:nvSpPr>
        <dsp:cNvPr id="0" name=""/>
        <dsp:cNvSpPr/>
      </dsp:nvSpPr>
      <dsp:spPr>
        <a:xfrm>
          <a:off x="0" y="2278725"/>
          <a:ext cx="3810876" cy="2057392"/>
        </a:xfrm>
        <a:prstGeom prst="roundRect">
          <a:avLst>
            <a:gd name="adj" fmla="val 10000"/>
          </a:avLst>
        </a:prstGeom>
        <a:solidFill>
          <a:schemeClr val="accent2">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0" rIns="60960" bIns="609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200" b="0" kern="1200" dirty="0">
              <a:solidFill>
                <a:prstClr val="black">
                  <a:hueOff val="0"/>
                  <a:satOff val="0"/>
                  <a:lumOff val="0"/>
                  <a:alphaOff val="0"/>
                </a:prstClr>
              </a:solidFill>
              <a:latin typeface="Calibri" panose="020F0502020204030204"/>
              <a:ea typeface="+mn-ea"/>
              <a:cs typeface="+mn-cs"/>
            </a:rPr>
            <a:t>11 mental health medicines are integrated into National list of free essential medicine</a:t>
          </a:r>
        </a:p>
        <a:p>
          <a:pPr marL="171450" lvl="1" indent="-171450" algn="l" defTabSz="711200">
            <a:lnSpc>
              <a:spcPct val="90000"/>
            </a:lnSpc>
            <a:spcBef>
              <a:spcPct val="0"/>
            </a:spcBef>
            <a:spcAft>
              <a:spcPct val="15000"/>
            </a:spcAft>
            <a:buFont typeface="Arial" panose="020B0604020202020204" pitchFamily="34" charset="0"/>
            <a:buChar char="•"/>
          </a:pPr>
          <a:r>
            <a:rPr lang="en-US" sz="1200" b="0" kern="1200" dirty="0">
              <a:solidFill>
                <a:prstClr val="black">
                  <a:hueOff val="0"/>
                  <a:satOff val="0"/>
                  <a:lumOff val="0"/>
                  <a:alphaOff val="0"/>
                </a:prstClr>
              </a:solidFill>
              <a:latin typeface="Calibri" panose="020F0502020204030204"/>
              <a:ea typeface="+mn-ea"/>
              <a:cs typeface="+mn-cs"/>
            </a:rPr>
            <a:t>Mental health interventions are covered in social health insurance schemes</a:t>
          </a:r>
        </a:p>
        <a:p>
          <a:pPr marL="171450" lvl="1" indent="-171450" algn="l" defTabSz="711200">
            <a:lnSpc>
              <a:spcPct val="90000"/>
            </a:lnSpc>
            <a:spcBef>
              <a:spcPct val="0"/>
            </a:spcBef>
            <a:spcAft>
              <a:spcPct val="15000"/>
            </a:spcAft>
            <a:buFont typeface="Arial" panose="020B0604020202020204" pitchFamily="34" charset="0"/>
            <a:buChar char="•"/>
          </a:pPr>
          <a:r>
            <a:rPr lang="en-US" sz="1200" b="0" kern="1200" dirty="0">
              <a:solidFill>
                <a:prstClr val="black">
                  <a:hueOff val="0"/>
                  <a:satOff val="0"/>
                  <a:lumOff val="0"/>
                  <a:alphaOff val="0"/>
                </a:prstClr>
              </a:solidFill>
              <a:latin typeface="Calibri" panose="020F0502020204030204"/>
              <a:ea typeface="+mn-ea"/>
              <a:cs typeface="+mn-cs"/>
            </a:rPr>
            <a:t>Abut 200 psychiatrists + 30 new psychiatrists added each year</a:t>
          </a:r>
        </a:p>
      </dsp:txBody>
      <dsp:txXfrm>
        <a:off x="45194" y="2838267"/>
        <a:ext cx="2577225" cy="1452656"/>
      </dsp:txXfrm>
    </dsp:sp>
    <dsp:sp modelId="{D5F61ADE-669D-4DDC-A897-8B1E3216BC47}">
      <dsp:nvSpPr>
        <dsp:cNvPr id="0" name=""/>
        <dsp:cNvSpPr/>
      </dsp:nvSpPr>
      <dsp:spPr>
        <a:xfrm>
          <a:off x="4059596" y="-224057"/>
          <a:ext cx="4112853" cy="2152593"/>
        </a:xfrm>
        <a:prstGeom prst="roundRect">
          <a:avLst>
            <a:gd name="adj" fmla="val 10000"/>
          </a:avLst>
        </a:prstGeom>
        <a:solidFill>
          <a:schemeClr val="accent6">
            <a:lumMod val="40000"/>
            <a:lumOff val="6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800" b="0" kern="1200" dirty="0">
              <a:solidFill>
                <a:prstClr val="black">
                  <a:hueOff val="0"/>
                  <a:satOff val="0"/>
                  <a:lumOff val="0"/>
                  <a:alphaOff val="0"/>
                </a:prstClr>
              </a:solidFill>
              <a:latin typeface="Calibri" panose="020F0502020204030204"/>
              <a:ea typeface="+mn-ea"/>
              <a:cs typeface="+mn-cs"/>
            </a:rPr>
            <a:t>National Mental Health Strategy and Action </a:t>
          </a:r>
          <a:r>
            <a:rPr lang="en-US" sz="1800" b="0" kern="1200" dirty="0">
              <a:solidFill>
                <a:prstClr val="black">
                  <a:hueOff val="0"/>
                  <a:satOff val="0"/>
                  <a:lumOff val="0"/>
                  <a:alphaOff val="0"/>
                </a:prstClr>
              </a:solidFill>
              <a:latin typeface="+mn-lt"/>
              <a:ea typeface="+mn-ea"/>
              <a:cs typeface="+mn-cs"/>
            </a:rPr>
            <a:t>Plan 2020</a:t>
          </a:r>
          <a:endParaRPr lang="en-US" sz="1800" b="0" kern="1200" dirty="0">
            <a:solidFill>
              <a:prstClr val="black">
                <a:hueOff val="0"/>
                <a:satOff val="0"/>
                <a:lumOff val="0"/>
                <a:alphaOff val="0"/>
              </a:prstClr>
            </a:solidFill>
            <a:latin typeface="Calibri" panose="020F0502020204030204"/>
            <a:ea typeface="+mn-ea"/>
            <a:cs typeface="+mn-cs"/>
          </a:endParaRP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800" b="0" kern="1200" dirty="0">
              <a:solidFill>
                <a:prstClr val="black">
                  <a:hueOff val="0"/>
                  <a:satOff val="0"/>
                  <a:lumOff val="0"/>
                  <a:alphaOff val="0"/>
                </a:prstClr>
              </a:solidFill>
              <a:latin typeface="+mn-lt"/>
              <a:ea typeface="+mn-ea"/>
              <a:cs typeface="+mn-cs"/>
            </a:rPr>
            <a:t>MH has been included in Basic Health Care Package</a:t>
          </a:r>
          <a:endParaRPr lang="en-US" sz="1800" b="0" kern="1200" dirty="0">
            <a:solidFill>
              <a:prstClr val="black">
                <a:hueOff val="0"/>
                <a:satOff val="0"/>
                <a:lumOff val="0"/>
                <a:alphaOff val="0"/>
              </a:prstClr>
            </a:solidFill>
            <a:latin typeface="Calibri" panose="020F0502020204030204"/>
            <a:ea typeface="+mn-ea"/>
            <a:cs typeface="+mn-cs"/>
          </a:endParaRPr>
        </a:p>
        <a:p>
          <a:pPr marL="171450" marR="0" lvl="1" indent="-171450" algn="l" defTabSz="711200" eaLnBrk="1" fontAlgn="auto" latinLnBrk="0" hangingPunct="1">
            <a:lnSpc>
              <a:spcPct val="90000"/>
            </a:lnSpc>
            <a:spcBef>
              <a:spcPct val="0"/>
            </a:spcBef>
            <a:spcAft>
              <a:spcPct val="15000"/>
            </a:spcAft>
            <a:buClrTx/>
            <a:buSzTx/>
            <a:buFont typeface="Arial" panose="020B0604020202020204" pitchFamily="34" charset="0"/>
            <a:buChar char="•"/>
            <a:tabLst/>
            <a:defRPr/>
          </a:pPr>
          <a:r>
            <a:rPr lang="en-US" sz="1800" b="0" kern="1200" dirty="0">
              <a:solidFill>
                <a:prstClr val="black">
                  <a:hueOff val="0"/>
                  <a:satOff val="0"/>
                  <a:lumOff val="0"/>
                  <a:alphaOff val="0"/>
                </a:prstClr>
              </a:solidFill>
              <a:latin typeface="+mn-lt"/>
              <a:ea typeface="+mn-ea"/>
              <a:cs typeface="+mn-cs"/>
            </a:rPr>
            <a:t>Disability rights act 2017</a:t>
          </a:r>
        </a:p>
      </dsp:txBody>
      <dsp:txXfrm>
        <a:off x="5340737" y="-176772"/>
        <a:ext cx="2784427" cy="1519874"/>
      </dsp:txXfrm>
    </dsp:sp>
    <dsp:sp modelId="{E314ACBC-DD9B-4DCE-B0B4-1D09A5EEB8A1}">
      <dsp:nvSpPr>
        <dsp:cNvPr id="0" name=""/>
        <dsp:cNvSpPr/>
      </dsp:nvSpPr>
      <dsp:spPr>
        <a:xfrm>
          <a:off x="0" y="-254608"/>
          <a:ext cx="3798129" cy="2218108"/>
        </a:xfrm>
        <a:prstGeom prst="roundRect">
          <a:avLst>
            <a:gd name="adj" fmla="val 10000"/>
          </a:avLst>
        </a:prstGeom>
        <a:solidFill>
          <a:schemeClr val="accent1">
            <a:lumMod val="40000"/>
            <a:lumOff val="6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400" b="0" kern="1200" dirty="0"/>
            <a:t>National Mental Health Program 2022</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400" b="0" kern="1200" dirty="0"/>
            <a:t>Tele mental health national guideline</a:t>
          </a:r>
        </a:p>
        <a:p>
          <a:pPr marL="0" marR="0" lvl="0" indent="0"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400" b="0" kern="1200" dirty="0"/>
            <a:t>Recording and reporting tool  integration</a:t>
          </a:r>
        </a:p>
      </dsp:txBody>
      <dsp:txXfrm>
        <a:off x="48725" y="-205883"/>
        <a:ext cx="2561240" cy="1566131"/>
      </dsp:txXfrm>
    </dsp:sp>
    <dsp:sp modelId="{3A013BAB-A6A9-44BF-BD38-16B233303670}">
      <dsp:nvSpPr>
        <dsp:cNvPr id="0" name=""/>
        <dsp:cNvSpPr/>
      </dsp:nvSpPr>
      <dsp:spPr>
        <a:xfrm>
          <a:off x="2385275" y="558886"/>
          <a:ext cx="1447242" cy="1457426"/>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National MH Program</a:t>
          </a:r>
        </a:p>
      </dsp:txBody>
      <dsp:txXfrm>
        <a:off x="2809162" y="985756"/>
        <a:ext cx="1023355" cy="1030556"/>
      </dsp:txXfrm>
    </dsp:sp>
    <dsp:sp modelId="{9EE78A8B-3F69-41AA-870E-93D09DA73015}">
      <dsp:nvSpPr>
        <dsp:cNvPr id="0" name=""/>
        <dsp:cNvSpPr/>
      </dsp:nvSpPr>
      <dsp:spPr>
        <a:xfrm rot="5400000">
          <a:off x="3866346" y="553775"/>
          <a:ext cx="1457426" cy="1447242"/>
        </a:xfrm>
        <a:prstGeom prst="pieWedg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Governance</a:t>
          </a:r>
        </a:p>
      </dsp:txBody>
      <dsp:txXfrm rot="-5400000">
        <a:off x="3871438" y="975554"/>
        <a:ext cx="1023355" cy="1030556"/>
      </dsp:txXfrm>
    </dsp:sp>
    <dsp:sp modelId="{6CD9E797-429A-445B-A98D-99798803731D}">
      <dsp:nvSpPr>
        <dsp:cNvPr id="0" name=""/>
        <dsp:cNvSpPr/>
      </dsp:nvSpPr>
      <dsp:spPr>
        <a:xfrm rot="10800000">
          <a:off x="3871438" y="2047045"/>
          <a:ext cx="1447242" cy="1457426"/>
        </a:xfrm>
        <a:prstGeom prst="pieWedg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Other MH initiatives </a:t>
          </a:r>
        </a:p>
      </dsp:txBody>
      <dsp:txXfrm rot="10800000">
        <a:off x="3871438" y="2047045"/>
        <a:ext cx="1023355" cy="1030556"/>
      </dsp:txXfrm>
    </dsp:sp>
    <dsp:sp modelId="{1224D698-17B7-454F-ABC4-4A192919DCD5}">
      <dsp:nvSpPr>
        <dsp:cNvPr id="0" name=""/>
        <dsp:cNvSpPr/>
      </dsp:nvSpPr>
      <dsp:spPr>
        <a:xfrm rot="16200000">
          <a:off x="2380183" y="2062321"/>
          <a:ext cx="1457426" cy="1447242"/>
        </a:xfrm>
        <a:prstGeom prst="pieWedg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Resources</a:t>
          </a:r>
        </a:p>
      </dsp:txBody>
      <dsp:txXfrm rot="5400000">
        <a:off x="2809162" y="2057230"/>
        <a:ext cx="1023355" cy="1030556"/>
      </dsp:txXfrm>
    </dsp:sp>
    <dsp:sp modelId="{5580B9B5-906E-401F-9700-8EE1FCF699FF}">
      <dsp:nvSpPr>
        <dsp:cNvPr id="0" name=""/>
        <dsp:cNvSpPr/>
      </dsp:nvSpPr>
      <dsp:spPr>
        <a:xfrm>
          <a:off x="3770026" y="1752892"/>
          <a:ext cx="632397" cy="549911"/>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C4A11F1-DE66-43DA-980E-8A8439969002}">
      <dsp:nvSpPr>
        <dsp:cNvPr id="0" name=""/>
        <dsp:cNvSpPr/>
      </dsp:nvSpPr>
      <dsp:spPr>
        <a:xfrm rot="10800000">
          <a:off x="3770026" y="1964396"/>
          <a:ext cx="632397" cy="549911"/>
        </a:xfrm>
        <a:prstGeom prst="circular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2A15A-F35E-4D9D-957D-C2C0FD2E7B08}">
      <dsp:nvSpPr>
        <dsp:cNvPr id="0" name=""/>
        <dsp:cNvSpPr/>
      </dsp:nvSpPr>
      <dsp:spPr>
        <a:xfrm>
          <a:off x="1" y="349360"/>
          <a:ext cx="1999597" cy="1199758"/>
        </a:xfrm>
        <a:prstGeom prst="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solidFill>
                <a:schemeClr val="accent5"/>
              </a:solidFill>
              <a:latin typeface="Raleway" pitchFamily="2" charset="0"/>
            </a:rPr>
            <a:t>Designated space for MH</a:t>
          </a:r>
          <a:endParaRPr lang="en-US" sz="1600" b="1" kern="1200" dirty="0">
            <a:solidFill>
              <a:schemeClr val="accent5"/>
            </a:solidFill>
            <a:latin typeface="Raleway" pitchFamily="2" charset="0"/>
          </a:endParaRPr>
        </a:p>
      </dsp:txBody>
      <dsp:txXfrm>
        <a:off x="1" y="349360"/>
        <a:ext cx="1999597" cy="1199758"/>
      </dsp:txXfrm>
    </dsp:sp>
    <dsp:sp modelId="{3A414C87-CCA1-4A58-B5BD-474F867E4912}">
      <dsp:nvSpPr>
        <dsp:cNvPr id="0" name=""/>
        <dsp:cNvSpPr/>
      </dsp:nvSpPr>
      <dsp:spPr>
        <a:xfrm>
          <a:off x="2202077" y="349360"/>
          <a:ext cx="1999597" cy="1199758"/>
        </a:xfrm>
        <a:prstGeom prst="rect">
          <a:avLst/>
        </a:prstGeom>
        <a:solidFill>
          <a:schemeClr val="bg1"/>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a:solidFill>
                <a:schemeClr val="accent3"/>
              </a:solidFill>
              <a:latin typeface="Raleway" pitchFamily="2" charset="0"/>
            </a:rPr>
            <a:t>Trained human resources available</a:t>
          </a:r>
          <a:endParaRPr lang="en-US" sz="1600" b="1" kern="1200">
            <a:solidFill>
              <a:schemeClr val="accent3"/>
            </a:solidFill>
            <a:latin typeface="Raleway" pitchFamily="2" charset="0"/>
          </a:endParaRPr>
        </a:p>
      </dsp:txBody>
      <dsp:txXfrm>
        <a:off x="2202077" y="349360"/>
        <a:ext cx="1999597" cy="1199758"/>
      </dsp:txXfrm>
    </dsp:sp>
    <dsp:sp modelId="{36E5D6DD-4E10-462E-9969-4D0BF4BC8FA4}">
      <dsp:nvSpPr>
        <dsp:cNvPr id="0" name=""/>
        <dsp:cNvSpPr/>
      </dsp:nvSpPr>
      <dsp:spPr>
        <a:xfrm>
          <a:off x="4401635" y="349360"/>
          <a:ext cx="1999597" cy="1199758"/>
        </a:xfrm>
        <a:prstGeom prst="rect">
          <a:avLst/>
        </a:prstGeom>
        <a:solidFill>
          <a:schemeClr val="bg1"/>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solidFill>
                <a:schemeClr val="accent4"/>
              </a:solidFill>
              <a:latin typeface="Raleway" pitchFamily="2" charset="0"/>
            </a:rPr>
            <a:t>Use of national training/protocol/guidelines</a:t>
          </a:r>
          <a:endParaRPr lang="en-US" sz="1600" b="1" kern="1200" dirty="0">
            <a:solidFill>
              <a:schemeClr val="accent4"/>
            </a:solidFill>
            <a:latin typeface="Raleway" pitchFamily="2" charset="0"/>
          </a:endParaRPr>
        </a:p>
      </dsp:txBody>
      <dsp:txXfrm>
        <a:off x="4401635" y="349360"/>
        <a:ext cx="1999597" cy="1199758"/>
      </dsp:txXfrm>
    </dsp:sp>
    <dsp:sp modelId="{48701613-3A47-4573-BC0D-22FCE59F735D}">
      <dsp:nvSpPr>
        <dsp:cNvPr id="0" name=""/>
        <dsp:cNvSpPr/>
      </dsp:nvSpPr>
      <dsp:spPr>
        <a:xfrm>
          <a:off x="6601192" y="349360"/>
          <a:ext cx="1999597" cy="1199758"/>
        </a:xfrm>
        <a:prstGeom prst="rect">
          <a:avLst/>
        </a:prstGeom>
        <a:solidFill>
          <a:schemeClr val="bg1"/>
        </a:solidFill>
        <a:ln w="25400" cap="flat" cmpd="sng" algn="ctr">
          <a:solidFill>
            <a:schemeClr val="tx2">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solidFill>
                <a:schemeClr val="tx2">
                  <a:lumMod val="10000"/>
                </a:schemeClr>
              </a:solidFill>
              <a:latin typeface="Raleway" pitchFamily="2" charset="0"/>
            </a:rPr>
            <a:t>Supply of essential medicines</a:t>
          </a:r>
          <a:endParaRPr lang="en-US" sz="1600" b="1" kern="1200" dirty="0">
            <a:solidFill>
              <a:schemeClr val="tx2">
                <a:lumMod val="10000"/>
              </a:schemeClr>
            </a:solidFill>
            <a:latin typeface="Raleway" pitchFamily="2" charset="0"/>
          </a:endParaRPr>
        </a:p>
      </dsp:txBody>
      <dsp:txXfrm>
        <a:off x="6601192" y="349360"/>
        <a:ext cx="1999597" cy="1199758"/>
      </dsp:txXfrm>
    </dsp:sp>
    <dsp:sp modelId="{B056B159-4245-4E2A-8DCB-F1444B188567}">
      <dsp:nvSpPr>
        <dsp:cNvPr id="0" name=""/>
        <dsp:cNvSpPr/>
      </dsp:nvSpPr>
      <dsp:spPr>
        <a:xfrm>
          <a:off x="2520" y="1749078"/>
          <a:ext cx="1999597" cy="1199758"/>
        </a:xfrm>
        <a:prstGeom prst="rect">
          <a:avLst/>
        </a:prstGeom>
        <a:solidFill>
          <a:schemeClr val="bg1"/>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3"/>
              </a:solidFill>
              <a:latin typeface="Raleway" pitchFamily="2" charset="0"/>
            </a:rPr>
            <a:t>Patients' rights always respected in service delivery</a:t>
          </a:r>
        </a:p>
      </dsp:txBody>
      <dsp:txXfrm>
        <a:off x="2520" y="1749078"/>
        <a:ext cx="1999597" cy="1199758"/>
      </dsp:txXfrm>
    </dsp:sp>
    <dsp:sp modelId="{985605F1-B38A-4F46-B0B0-ADDE39C9CA40}">
      <dsp:nvSpPr>
        <dsp:cNvPr id="0" name=""/>
        <dsp:cNvSpPr/>
      </dsp:nvSpPr>
      <dsp:spPr>
        <a:xfrm>
          <a:off x="2202077" y="1749078"/>
          <a:ext cx="1999597" cy="1199758"/>
        </a:xfrm>
        <a:prstGeom prst="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5"/>
              </a:solidFill>
              <a:latin typeface="Raleway" pitchFamily="2" charset="0"/>
            </a:rPr>
            <a:t>Initiative to improve quality of care</a:t>
          </a:r>
        </a:p>
      </dsp:txBody>
      <dsp:txXfrm>
        <a:off x="2202077" y="1749078"/>
        <a:ext cx="1999597" cy="1199758"/>
      </dsp:txXfrm>
    </dsp:sp>
    <dsp:sp modelId="{02249432-B9B9-44F2-B7BC-A5FAB25C113A}">
      <dsp:nvSpPr>
        <dsp:cNvPr id="0" name=""/>
        <dsp:cNvSpPr/>
      </dsp:nvSpPr>
      <dsp:spPr>
        <a:xfrm>
          <a:off x="4401635" y="1749078"/>
          <a:ext cx="1999597" cy="1199758"/>
        </a:xfrm>
        <a:prstGeom prst="rect">
          <a:avLst/>
        </a:prstGeom>
        <a:solidFill>
          <a:schemeClr val="bg1"/>
        </a:solidFill>
        <a:ln w="25400" cap="flat" cmpd="sng" algn="ctr">
          <a:solidFill>
            <a:schemeClr val="tx2">
              <a:lumMod val="1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lumMod val="10000"/>
                </a:schemeClr>
              </a:solidFill>
              <a:latin typeface="Raleway" pitchFamily="2" charset="0"/>
            </a:rPr>
            <a:t>Coordination of referrals </a:t>
          </a:r>
        </a:p>
      </dsp:txBody>
      <dsp:txXfrm>
        <a:off x="4401635" y="1749078"/>
        <a:ext cx="1999597" cy="1199758"/>
      </dsp:txXfrm>
    </dsp:sp>
    <dsp:sp modelId="{93C4449D-14AA-4941-A50F-C67654C22C3A}">
      <dsp:nvSpPr>
        <dsp:cNvPr id="0" name=""/>
        <dsp:cNvSpPr/>
      </dsp:nvSpPr>
      <dsp:spPr>
        <a:xfrm>
          <a:off x="6601192" y="1749078"/>
          <a:ext cx="1999597" cy="1199758"/>
        </a:xfrm>
        <a:prstGeom prst="rect">
          <a:avLst/>
        </a:prstGeom>
        <a:solidFill>
          <a:schemeClr val="bg1"/>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5"/>
              </a:solidFill>
              <a:latin typeface="Raleway" pitchFamily="2" charset="0"/>
            </a:rPr>
            <a:t>Recording</a:t>
          </a:r>
          <a:r>
            <a:rPr lang="en-US" sz="1600" b="1" kern="1200" baseline="0" dirty="0">
              <a:solidFill>
                <a:schemeClr val="accent5"/>
              </a:solidFill>
              <a:latin typeface="Raleway" pitchFamily="2" charset="0"/>
            </a:rPr>
            <a:t> reporting </a:t>
          </a:r>
          <a:endParaRPr lang="en-US" sz="1600" b="1" kern="1200" dirty="0">
            <a:solidFill>
              <a:schemeClr val="accent5"/>
            </a:solidFill>
            <a:latin typeface="Raleway" pitchFamily="2" charset="0"/>
          </a:endParaRPr>
        </a:p>
      </dsp:txBody>
      <dsp:txXfrm>
        <a:off x="6601192" y="1749078"/>
        <a:ext cx="1999597" cy="1199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FBE96-8715-4DE0-AE8E-DEC763FB89CE}">
      <dsp:nvSpPr>
        <dsp:cNvPr id="0" name=""/>
        <dsp:cNvSpPr/>
      </dsp:nvSpPr>
      <dsp:spPr>
        <a:xfrm>
          <a:off x="0" y="2586"/>
          <a:ext cx="4386271" cy="4386271"/>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BE60A-0EB7-4DF7-A411-A82F0D0B09BA}">
      <dsp:nvSpPr>
        <dsp:cNvPr id="0" name=""/>
        <dsp:cNvSpPr/>
      </dsp:nvSpPr>
      <dsp:spPr>
        <a:xfrm>
          <a:off x="416695" y="419282"/>
          <a:ext cx="1710645" cy="171064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Mental</a:t>
          </a:r>
          <a:r>
            <a:rPr lang="en-US" sz="1800" kern="1200" baseline="0" dirty="0"/>
            <a:t> Health service expansion</a:t>
          </a:r>
          <a:endParaRPr lang="en-US" sz="1800" kern="1200" dirty="0"/>
        </a:p>
      </dsp:txBody>
      <dsp:txXfrm>
        <a:off x="500202" y="502789"/>
        <a:ext cx="1543631" cy="1543631"/>
      </dsp:txXfrm>
    </dsp:sp>
    <dsp:sp modelId="{D9A1A1A4-DADD-478D-A3C5-4BE2F2A5E004}">
      <dsp:nvSpPr>
        <dsp:cNvPr id="0" name=""/>
        <dsp:cNvSpPr/>
      </dsp:nvSpPr>
      <dsp:spPr>
        <a:xfrm>
          <a:off x="2258929" y="419282"/>
          <a:ext cx="1710645" cy="1710645"/>
        </a:xfrm>
        <a:prstGeom prst="roundRect">
          <a:avLst/>
        </a:prstGeom>
        <a:solidFill>
          <a:schemeClr val="accent5">
            <a:hueOff val="521082"/>
            <a:satOff val="-462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Media guideline on responsible reporting on suicide</a:t>
          </a:r>
        </a:p>
      </dsp:txBody>
      <dsp:txXfrm>
        <a:off x="2342436" y="502789"/>
        <a:ext cx="1543631" cy="1543631"/>
      </dsp:txXfrm>
    </dsp:sp>
    <dsp:sp modelId="{5523DED9-51D2-4D5F-8681-07BE463BDA46}">
      <dsp:nvSpPr>
        <dsp:cNvPr id="0" name=""/>
        <dsp:cNvSpPr/>
      </dsp:nvSpPr>
      <dsp:spPr>
        <a:xfrm>
          <a:off x="416695" y="2261516"/>
          <a:ext cx="1710645" cy="1710645"/>
        </a:xfrm>
        <a:prstGeom prst="roundRect">
          <a:avLst/>
        </a:prstGeom>
        <a:solidFill>
          <a:schemeClr val="accent5">
            <a:hueOff val="1042164"/>
            <a:satOff val="-9241"/>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Emotional wellbeing of adolescents – school mental health</a:t>
          </a:r>
        </a:p>
      </dsp:txBody>
      <dsp:txXfrm>
        <a:off x="500202" y="2345023"/>
        <a:ext cx="1543631" cy="1543631"/>
      </dsp:txXfrm>
    </dsp:sp>
    <dsp:sp modelId="{707372B9-5B80-4699-9D55-9DF693DA0F41}">
      <dsp:nvSpPr>
        <dsp:cNvPr id="0" name=""/>
        <dsp:cNvSpPr/>
      </dsp:nvSpPr>
      <dsp:spPr>
        <a:xfrm>
          <a:off x="2258929" y="2261516"/>
          <a:ext cx="1710645" cy="1710645"/>
        </a:xfrm>
        <a:prstGeom prst="roundRect">
          <a:avLst/>
        </a:prstGeom>
        <a:solidFill>
          <a:schemeClr val="accent5">
            <a:hueOff val="1563246"/>
            <a:satOff val="-13862"/>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Collaboration with agriculture sector for preventing pesticide suicide</a:t>
          </a:r>
        </a:p>
      </dsp:txBody>
      <dsp:txXfrm>
        <a:off x="2342436" y="2345023"/>
        <a:ext cx="1543631" cy="1543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22523-34BF-4517-A581-675572096E9E}">
      <dsp:nvSpPr>
        <dsp:cNvPr id="0" name=""/>
        <dsp:cNvSpPr/>
      </dsp:nvSpPr>
      <dsp:spPr>
        <a:xfrm>
          <a:off x="0" y="361971"/>
          <a:ext cx="8229600" cy="96390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Initial screening, diagnosis, counseling, continuation of treatment, referral for common NCDs incl. mental disorders, geriatrics health issues, and injuries</a:t>
          </a:r>
          <a:endParaRPr lang="nb-NO" sz="1700" kern="1200" dirty="0"/>
        </a:p>
      </dsp:txBody>
      <dsp:txXfrm>
        <a:off x="0" y="361971"/>
        <a:ext cx="8229600" cy="963900"/>
      </dsp:txXfrm>
    </dsp:sp>
    <dsp:sp modelId="{54585B0D-B330-4073-B001-F0E3534B7CA6}">
      <dsp:nvSpPr>
        <dsp:cNvPr id="0" name=""/>
        <dsp:cNvSpPr/>
      </dsp:nvSpPr>
      <dsp:spPr>
        <a:xfrm>
          <a:off x="411480" y="111051"/>
          <a:ext cx="5760720" cy="50184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Basic Health Service Package </a:t>
          </a:r>
          <a:endParaRPr lang="nb-NO" sz="1700" kern="1200" dirty="0"/>
        </a:p>
      </dsp:txBody>
      <dsp:txXfrm>
        <a:off x="435978" y="135549"/>
        <a:ext cx="5711724" cy="452844"/>
      </dsp:txXfrm>
    </dsp:sp>
    <dsp:sp modelId="{B6214AB4-8AD0-4991-B1E9-A988DEEC5E8B}">
      <dsp:nvSpPr>
        <dsp:cNvPr id="0" name=""/>
        <dsp:cNvSpPr/>
      </dsp:nvSpPr>
      <dsp:spPr>
        <a:xfrm>
          <a:off x="0" y="1668591"/>
          <a:ext cx="8229600" cy="155295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Prevention of CVD through integrated management of diabetes &amp; HTN</a:t>
          </a:r>
          <a:endParaRPr lang="nb-NO" sz="1700" kern="1200" dirty="0"/>
        </a:p>
        <a:p>
          <a:pPr marL="171450" lvl="1" indent="-171450" algn="l" defTabSz="755650">
            <a:lnSpc>
              <a:spcPct val="90000"/>
            </a:lnSpc>
            <a:spcBef>
              <a:spcPct val="0"/>
            </a:spcBef>
            <a:spcAft>
              <a:spcPct val="15000"/>
            </a:spcAft>
            <a:buChar char="•"/>
          </a:pPr>
          <a:r>
            <a:rPr lang="en-US" sz="1700" kern="1200" dirty="0"/>
            <a:t>Health education and counseling on healthy behaviors</a:t>
          </a:r>
          <a:endParaRPr lang="nb-NO" sz="1700" kern="1200" dirty="0"/>
        </a:p>
        <a:p>
          <a:pPr marL="171450" lvl="1" indent="-171450" algn="l" defTabSz="755650">
            <a:lnSpc>
              <a:spcPct val="90000"/>
            </a:lnSpc>
            <a:spcBef>
              <a:spcPct val="0"/>
            </a:spcBef>
            <a:spcAft>
              <a:spcPct val="15000"/>
            </a:spcAft>
            <a:buChar char="•"/>
          </a:pPr>
          <a:r>
            <a:rPr lang="en-US" sz="1700" kern="1200" dirty="0"/>
            <a:t>Management of COPD &amp; Asthma</a:t>
          </a:r>
          <a:endParaRPr lang="nb-NO" sz="1700" kern="1200" dirty="0"/>
        </a:p>
        <a:p>
          <a:pPr marL="171450" lvl="1" indent="-171450" algn="l" defTabSz="755650">
            <a:lnSpc>
              <a:spcPct val="90000"/>
            </a:lnSpc>
            <a:spcBef>
              <a:spcPct val="0"/>
            </a:spcBef>
            <a:spcAft>
              <a:spcPct val="15000"/>
            </a:spcAft>
            <a:buChar char="•"/>
          </a:pPr>
          <a:r>
            <a:rPr lang="en-US" sz="1700" kern="1200" dirty="0"/>
            <a:t>Screening &amp; referral of breast &amp; cervical cancer</a:t>
          </a:r>
          <a:endParaRPr lang="nb-NO" sz="1700" kern="1200" dirty="0"/>
        </a:p>
      </dsp:txBody>
      <dsp:txXfrm>
        <a:off x="0" y="1668591"/>
        <a:ext cx="8229600" cy="1552950"/>
      </dsp:txXfrm>
    </dsp:sp>
    <dsp:sp modelId="{FF9274F3-1042-4B9D-A53C-DF0799B44678}">
      <dsp:nvSpPr>
        <dsp:cNvPr id="0" name=""/>
        <dsp:cNvSpPr/>
      </dsp:nvSpPr>
      <dsp:spPr>
        <a:xfrm>
          <a:off x="411480" y="1417671"/>
          <a:ext cx="5760720" cy="50184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PEN Package</a:t>
          </a:r>
          <a:endParaRPr lang="nb-NO" sz="1700" kern="1200" dirty="0"/>
        </a:p>
      </dsp:txBody>
      <dsp:txXfrm>
        <a:off x="435978" y="1442169"/>
        <a:ext cx="5711724" cy="452844"/>
      </dsp:txXfrm>
    </dsp:sp>
    <dsp:sp modelId="{46F52F58-2F65-40D4-9D03-716B3FC72588}">
      <dsp:nvSpPr>
        <dsp:cNvPr id="0" name=""/>
        <dsp:cNvSpPr/>
      </dsp:nvSpPr>
      <dsp:spPr>
        <a:xfrm>
          <a:off x="0" y="3564261"/>
          <a:ext cx="8229600" cy="123165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Complementary package to PEN; initiated from 7 districts</a:t>
          </a:r>
          <a:endParaRPr lang="nb-NO" sz="1700" kern="1200" dirty="0"/>
        </a:p>
        <a:p>
          <a:pPr marL="171450" lvl="1" indent="-171450" algn="l" defTabSz="755650">
            <a:lnSpc>
              <a:spcPct val="90000"/>
            </a:lnSpc>
            <a:spcBef>
              <a:spcPct val="0"/>
            </a:spcBef>
            <a:spcAft>
              <a:spcPct val="15000"/>
            </a:spcAft>
            <a:buChar char="•"/>
          </a:pPr>
          <a:r>
            <a:rPr lang="en-US" sz="1700" kern="1200" dirty="0"/>
            <a:t>Secondary level (district or equivalent hospitals) for selected major NCDs incl. selected neurodevelopmental disorders</a:t>
          </a:r>
          <a:endParaRPr lang="nb-NO" sz="1700" kern="1200" dirty="0"/>
        </a:p>
      </dsp:txBody>
      <dsp:txXfrm>
        <a:off x="0" y="3564261"/>
        <a:ext cx="8229600" cy="1231650"/>
      </dsp:txXfrm>
    </dsp:sp>
    <dsp:sp modelId="{D62E2F17-8B38-4FD8-AEB5-33FAC9DC5E91}">
      <dsp:nvSpPr>
        <dsp:cNvPr id="0" name=""/>
        <dsp:cNvSpPr/>
      </dsp:nvSpPr>
      <dsp:spPr>
        <a:xfrm>
          <a:off x="411480" y="3313341"/>
          <a:ext cx="5760720" cy="50184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en-US" sz="1700" kern="1200" dirty="0"/>
            <a:t>PEN Plus</a:t>
          </a:r>
          <a:endParaRPr lang="nb-NO" sz="1700" kern="1200" dirty="0"/>
        </a:p>
      </dsp:txBody>
      <dsp:txXfrm>
        <a:off x="435978" y="3337839"/>
        <a:ext cx="571172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22523-34BF-4517-A581-675572096E9E}">
      <dsp:nvSpPr>
        <dsp:cNvPr id="0" name=""/>
        <dsp:cNvSpPr/>
      </dsp:nvSpPr>
      <dsp:spPr>
        <a:xfrm>
          <a:off x="0" y="280498"/>
          <a:ext cx="8229600" cy="137655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Pilot program with integrated care for improving HTN management at PHC level – 1 district</a:t>
          </a:r>
          <a:endParaRPr lang="nb-NO" sz="1900" kern="1200" dirty="0"/>
        </a:p>
        <a:p>
          <a:pPr marL="171450" lvl="1" indent="-171450" algn="l" defTabSz="844550">
            <a:lnSpc>
              <a:spcPct val="90000"/>
            </a:lnSpc>
            <a:spcBef>
              <a:spcPct val="0"/>
            </a:spcBef>
            <a:spcAft>
              <a:spcPct val="15000"/>
            </a:spcAft>
            <a:buChar char="•"/>
          </a:pPr>
          <a:r>
            <a:rPr lang="en-US" sz="1900" kern="1200" dirty="0"/>
            <a:t>Strengthening essential NCD services – 7 districts</a:t>
          </a:r>
          <a:endParaRPr lang="nb-NO" sz="1900" kern="1200" dirty="0"/>
        </a:p>
      </dsp:txBody>
      <dsp:txXfrm>
        <a:off x="0" y="280498"/>
        <a:ext cx="8229600" cy="1376550"/>
      </dsp:txXfrm>
    </dsp:sp>
    <dsp:sp modelId="{54585B0D-B330-4073-B001-F0E3534B7CA6}">
      <dsp:nvSpPr>
        <dsp:cNvPr id="0" name=""/>
        <dsp:cNvSpPr/>
      </dsp:nvSpPr>
      <dsp:spPr>
        <a:xfrm>
          <a:off x="411480" y="58"/>
          <a:ext cx="5760720" cy="56088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dirty="0"/>
            <a:t>Nepal Integrated NCD Care Model</a:t>
          </a:r>
          <a:endParaRPr lang="nb-NO" sz="1900" kern="1200" dirty="0"/>
        </a:p>
      </dsp:txBody>
      <dsp:txXfrm>
        <a:off x="438860" y="27438"/>
        <a:ext cx="5705960" cy="506120"/>
      </dsp:txXfrm>
    </dsp:sp>
    <dsp:sp modelId="{B6214AB4-8AD0-4991-B1E9-A988DEEC5E8B}">
      <dsp:nvSpPr>
        <dsp:cNvPr id="0" name=""/>
        <dsp:cNvSpPr/>
      </dsp:nvSpPr>
      <dsp:spPr>
        <a:xfrm>
          <a:off x="0" y="2040089"/>
          <a:ext cx="8229600" cy="1107225"/>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Treatment of elderly people under Geriatric Health Service Strategy</a:t>
          </a:r>
          <a:endParaRPr lang="nb-NO" sz="1900" kern="1200" dirty="0"/>
        </a:p>
        <a:p>
          <a:pPr marL="171450" lvl="1" indent="-171450" algn="l" defTabSz="844550">
            <a:lnSpc>
              <a:spcPct val="90000"/>
            </a:lnSpc>
            <a:spcBef>
              <a:spcPct val="0"/>
            </a:spcBef>
            <a:spcAft>
              <a:spcPct val="15000"/>
            </a:spcAft>
            <a:buChar char="•"/>
          </a:pPr>
          <a:r>
            <a:rPr lang="en-US" sz="1900" kern="1200" dirty="0" err="1"/>
            <a:t>Bipanna</a:t>
          </a:r>
          <a:r>
            <a:rPr lang="en-US" sz="1900" kern="1200" dirty="0"/>
            <a:t> Nagarik </a:t>
          </a:r>
          <a:r>
            <a:rPr lang="en-US" sz="1900" kern="1200" dirty="0" err="1"/>
            <a:t>Aushadi</a:t>
          </a:r>
          <a:r>
            <a:rPr lang="en-US" sz="1900" kern="1200" dirty="0"/>
            <a:t> </a:t>
          </a:r>
          <a:r>
            <a:rPr lang="en-US" sz="1900" kern="1200" dirty="0" err="1"/>
            <a:t>Upachar</a:t>
          </a:r>
          <a:r>
            <a:rPr lang="en-US" sz="1900" kern="1200" dirty="0"/>
            <a:t> Program</a:t>
          </a:r>
          <a:endParaRPr lang="nb-NO" sz="1900" kern="1200" dirty="0"/>
        </a:p>
      </dsp:txBody>
      <dsp:txXfrm>
        <a:off x="0" y="2040089"/>
        <a:ext cx="8229600" cy="1107225"/>
      </dsp:txXfrm>
    </dsp:sp>
    <dsp:sp modelId="{FF9274F3-1042-4B9D-A53C-DF0799B44678}">
      <dsp:nvSpPr>
        <dsp:cNvPr id="0" name=""/>
        <dsp:cNvSpPr/>
      </dsp:nvSpPr>
      <dsp:spPr>
        <a:xfrm>
          <a:off x="411480" y="1759649"/>
          <a:ext cx="5760720" cy="56088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dirty="0"/>
            <a:t>Other social health security interventions</a:t>
          </a:r>
          <a:endParaRPr lang="nb-NO" sz="1900" kern="1200" dirty="0"/>
        </a:p>
      </dsp:txBody>
      <dsp:txXfrm>
        <a:off x="438860" y="1787029"/>
        <a:ext cx="5705960" cy="506120"/>
      </dsp:txXfrm>
    </dsp:sp>
    <dsp:sp modelId="{46F52F58-2F65-40D4-9D03-716B3FC72588}">
      <dsp:nvSpPr>
        <dsp:cNvPr id="0" name=""/>
        <dsp:cNvSpPr/>
      </dsp:nvSpPr>
      <dsp:spPr>
        <a:xfrm>
          <a:off x="0" y="3530353"/>
          <a:ext cx="8229600" cy="137655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Complementary package to PEN; initiated from 7 districts</a:t>
          </a:r>
          <a:endParaRPr lang="nb-NO" sz="1900" kern="1200" dirty="0"/>
        </a:p>
        <a:p>
          <a:pPr marL="171450" lvl="1" indent="-171450" algn="l" defTabSz="844550">
            <a:lnSpc>
              <a:spcPct val="90000"/>
            </a:lnSpc>
            <a:spcBef>
              <a:spcPct val="0"/>
            </a:spcBef>
            <a:spcAft>
              <a:spcPct val="15000"/>
            </a:spcAft>
            <a:buChar char="•"/>
          </a:pPr>
          <a:r>
            <a:rPr lang="en-US" sz="1900" kern="1200" dirty="0"/>
            <a:t>Secondary level (district or equivalent hospitals) for selected major NCDs incl. selected neurodevelopmental disorders</a:t>
          </a:r>
          <a:endParaRPr lang="nb-NO" sz="1900" kern="1200" dirty="0"/>
        </a:p>
      </dsp:txBody>
      <dsp:txXfrm>
        <a:off x="0" y="3530353"/>
        <a:ext cx="8229600" cy="1376550"/>
      </dsp:txXfrm>
    </dsp:sp>
    <dsp:sp modelId="{D62E2F17-8B38-4FD8-AEB5-33FAC9DC5E91}">
      <dsp:nvSpPr>
        <dsp:cNvPr id="0" name=""/>
        <dsp:cNvSpPr/>
      </dsp:nvSpPr>
      <dsp:spPr>
        <a:xfrm>
          <a:off x="411480" y="3249914"/>
          <a:ext cx="5760720" cy="56088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dirty="0"/>
            <a:t>PEN Plus</a:t>
          </a:r>
          <a:endParaRPr lang="nb-NO" sz="1900" kern="1200" dirty="0"/>
        </a:p>
      </dsp:txBody>
      <dsp:txXfrm>
        <a:off x="438860" y="3277294"/>
        <a:ext cx="570596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22523-34BF-4517-A581-675572096E9E}">
      <dsp:nvSpPr>
        <dsp:cNvPr id="0" name=""/>
        <dsp:cNvSpPr/>
      </dsp:nvSpPr>
      <dsp:spPr>
        <a:xfrm>
          <a:off x="0" y="323631"/>
          <a:ext cx="8229600" cy="113400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Chronic respiratory diseases – 96%       Cardiovascular diseases – 90%</a:t>
          </a:r>
          <a:endParaRPr lang="nb-NO" sz="1900" kern="1200" dirty="0"/>
        </a:p>
        <a:p>
          <a:pPr marL="171450" lvl="1" indent="-171450" algn="l" defTabSz="844550">
            <a:lnSpc>
              <a:spcPct val="90000"/>
            </a:lnSpc>
            <a:spcBef>
              <a:spcPct val="0"/>
            </a:spcBef>
            <a:spcAft>
              <a:spcPct val="15000"/>
            </a:spcAft>
            <a:buChar char="•"/>
          </a:pPr>
          <a:r>
            <a:rPr lang="en-US" sz="1900" kern="1200" dirty="0"/>
            <a:t>Diabetes – 73%			           Mental health – 25%</a:t>
          </a:r>
          <a:endParaRPr lang="nb-NO" sz="1900" kern="1200" dirty="0"/>
        </a:p>
      </dsp:txBody>
      <dsp:txXfrm>
        <a:off x="0" y="323631"/>
        <a:ext cx="8229600" cy="1134000"/>
      </dsp:txXfrm>
    </dsp:sp>
    <dsp:sp modelId="{54585B0D-B330-4073-B001-F0E3534B7CA6}">
      <dsp:nvSpPr>
        <dsp:cNvPr id="0" name=""/>
        <dsp:cNvSpPr/>
      </dsp:nvSpPr>
      <dsp:spPr>
        <a:xfrm>
          <a:off x="411480" y="28431"/>
          <a:ext cx="5760720" cy="59040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Service availability and readiness (NHFS 2021)</a:t>
          </a:r>
          <a:endParaRPr lang="nb-NO" sz="2000" kern="1200" dirty="0"/>
        </a:p>
      </dsp:txBody>
      <dsp:txXfrm>
        <a:off x="440301" y="57252"/>
        <a:ext cx="5703078" cy="532758"/>
      </dsp:txXfrm>
    </dsp:sp>
    <dsp:sp modelId="{B6214AB4-8AD0-4991-B1E9-A988DEEC5E8B}">
      <dsp:nvSpPr>
        <dsp:cNvPr id="0" name=""/>
        <dsp:cNvSpPr/>
      </dsp:nvSpPr>
      <dsp:spPr>
        <a:xfrm>
          <a:off x="0" y="1860831"/>
          <a:ext cx="8229600" cy="116550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Hypertension – 630,000	Diabetes – 312,000</a:t>
          </a:r>
          <a:endParaRPr lang="nb-NO" sz="2000" kern="1200" dirty="0"/>
        </a:p>
        <a:p>
          <a:pPr marL="228600" lvl="1" indent="-228600" algn="l" defTabSz="889000">
            <a:lnSpc>
              <a:spcPct val="90000"/>
            </a:lnSpc>
            <a:spcBef>
              <a:spcPct val="0"/>
            </a:spcBef>
            <a:spcAft>
              <a:spcPct val="15000"/>
            </a:spcAft>
            <a:buChar char="•"/>
          </a:pPr>
          <a:r>
            <a:rPr lang="en-US" sz="2000" kern="1200" dirty="0"/>
            <a:t>COPD – 186,000		Mental health cases – 119,000</a:t>
          </a:r>
          <a:endParaRPr lang="nb-NO" sz="2000" kern="1200" dirty="0"/>
        </a:p>
      </dsp:txBody>
      <dsp:txXfrm>
        <a:off x="0" y="1860831"/>
        <a:ext cx="8229600" cy="1165500"/>
      </dsp:txXfrm>
    </dsp:sp>
    <dsp:sp modelId="{FF9274F3-1042-4B9D-A53C-DF0799B44678}">
      <dsp:nvSpPr>
        <dsp:cNvPr id="0" name=""/>
        <dsp:cNvSpPr/>
      </dsp:nvSpPr>
      <dsp:spPr>
        <a:xfrm>
          <a:off x="411480" y="1565631"/>
          <a:ext cx="5760720" cy="59040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Service utilization (HMIS;AHR 2079/80)</a:t>
          </a:r>
          <a:endParaRPr lang="nb-NO" sz="2000" kern="1200" dirty="0"/>
        </a:p>
      </dsp:txBody>
      <dsp:txXfrm>
        <a:off x="440301" y="1594452"/>
        <a:ext cx="5703078" cy="532758"/>
      </dsp:txXfrm>
    </dsp:sp>
    <dsp:sp modelId="{46F52F58-2F65-40D4-9D03-716B3FC72588}">
      <dsp:nvSpPr>
        <dsp:cNvPr id="0" name=""/>
        <dsp:cNvSpPr/>
      </dsp:nvSpPr>
      <dsp:spPr>
        <a:xfrm>
          <a:off x="0" y="3429531"/>
          <a:ext cx="8229600" cy="1449000"/>
        </a:xfrm>
        <a:prstGeom prst="rect">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9.5% with HTN under treatment; among the rest 79% not aware of having HTN; about half have never measured BP</a:t>
          </a:r>
          <a:endParaRPr lang="nb-NO" sz="2000" kern="1200" dirty="0"/>
        </a:p>
        <a:p>
          <a:pPr marL="228600" lvl="1" indent="-228600" algn="l" defTabSz="889000">
            <a:lnSpc>
              <a:spcPct val="90000"/>
            </a:lnSpc>
            <a:spcBef>
              <a:spcPct val="0"/>
            </a:spcBef>
            <a:spcAft>
              <a:spcPct val="15000"/>
            </a:spcAft>
            <a:buChar char="•"/>
          </a:pPr>
          <a:r>
            <a:rPr lang="en-US" sz="2000" kern="1200" dirty="0"/>
            <a:t>21% with DM under treatment; 74% not aware of having DM</a:t>
          </a:r>
          <a:endParaRPr lang="nb-NO" sz="2000" kern="1200" dirty="0"/>
        </a:p>
      </dsp:txBody>
      <dsp:txXfrm>
        <a:off x="0" y="3429531"/>
        <a:ext cx="8229600" cy="1449000"/>
      </dsp:txXfrm>
    </dsp:sp>
    <dsp:sp modelId="{D62E2F17-8B38-4FD8-AEB5-33FAC9DC5E91}">
      <dsp:nvSpPr>
        <dsp:cNvPr id="0" name=""/>
        <dsp:cNvSpPr/>
      </dsp:nvSpPr>
      <dsp:spPr>
        <a:xfrm>
          <a:off x="411480" y="3134331"/>
          <a:ext cx="5760720" cy="590400"/>
        </a:xfrm>
        <a:prstGeom prst="roundRect">
          <a:avLst/>
        </a:prstGeom>
        <a:solidFill>
          <a:schemeClr val="accent6"/>
        </a:solidFill>
        <a:ln w="25400" cap="flat" cmpd="sng" algn="ctr">
          <a:solidFill>
            <a:schemeClr val="accent6">
              <a:shade val="15000"/>
            </a:schemeClr>
          </a:solidFill>
          <a:prstDash val="solid"/>
        </a:ln>
        <a:effectLst/>
      </dsp:spPr>
      <dsp:style>
        <a:lnRef idx="2">
          <a:schemeClr val="accent6">
            <a:shade val="15000"/>
          </a:schemeClr>
        </a:lnRef>
        <a:fillRef idx="1">
          <a:schemeClr val="accent6"/>
        </a:fillRef>
        <a:effectRef idx="0">
          <a:schemeClr val="accent6"/>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Health seeking behavior (STEPS 2019)</a:t>
          </a:r>
          <a:endParaRPr lang="nb-NO" sz="2000" kern="1200" dirty="0"/>
        </a:p>
      </dsp:txBody>
      <dsp:txXfrm>
        <a:off x="440301" y="3163152"/>
        <a:ext cx="5703078"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9B217-EA20-4028-A161-37ECF3A5C9A5}">
      <dsp:nvSpPr>
        <dsp:cNvPr id="0" name=""/>
        <dsp:cNvSpPr/>
      </dsp:nvSpPr>
      <dsp:spPr>
        <a:xfrm>
          <a:off x="-5548048" y="-849397"/>
          <a:ext cx="6605758" cy="6605758"/>
        </a:xfrm>
        <a:prstGeom prst="blockArc">
          <a:avLst>
            <a:gd name="adj1" fmla="val 18900000"/>
            <a:gd name="adj2" fmla="val 2700000"/>
            <a:gd name="adj3" fmla="val 327"/>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700F9-6EBA-43F9-BBE0-6D09D4C55306}">
      <dsp:nvSpPr>
        <dsp:cNvPr id="0" name=""/>
        <dsp:cNvSpPr/>
      </dsp:nvSpPr>
      <dsp:spPr>
        <a:xfrm>
          <a:off x="394226" y="258400"/>
          <a:ext cx="7766873" cy="5166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0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Policies, strategies, and plans in place</a:t>
          </a:r>
          <a:endParaRPr lang="nb-NO" sz="2000" kern="1200" dirty="0"/>
        </a:p>
      </dsp:txBody>
      <dsp:txXfrm>
        <a:off x="394226" y="258400"/>
        <a:ext cx="7766873" cy="516605"/>
      </dsp:txXfrm>
    </dsp:sp>
    <dsp:sp modelId="{018EFB96-706C-4A7B-8F2A-5011B65318DF}">
      <dsp:nvSpPr>
        <dsp:cNvPr id="0" name=""/>
        <dsp:cNvSpPr/>
      </dsp:nvSpPr>
      <dsp:spPr>
        <a:xfrm>
          <a:off x="71348" y="193825"/>
          <a:ext cx="645756" cy="64575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23D565-56C1-4D89-B378-B7E879B9CBB0}">
      <dsp:nvSpPr>
        <dsp:cNvPr id="0" name=""/>
        <dsp:cNvSpPr/>
      </dsp:nvSpPr>
      <dsp:spPr>
        <a:xfrm>
          <a:off x="819169" y="1033210"/>
          <a:ext cx="7341930" cy="5166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0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New initiatives to further strengthen essential NCD &amp; mental health services</a:t>
          </a:r>
          <a:endParaRPr lang="nb-NO" sz="2000" kern="1200" dirty="0"/>
        </a:p>
      </dsp:txBody>
      <dsp:txXfrm>
        <a:off x="819169" y="1033210"/>
        <a:ext cx="7341930" cy="516605"/>
      </dsp:txXfrm>
    </dsp:sp>
    <dsp:sp modelId="{1729AE76-5A4F-448E-A983-0689635C1807}">
      <dsp:nvSpPr>
        <dsp:cNvPr id="0" name=""/>
        <dsp:cNvSpPr/>
      </dsp:nvSpPr>
      <dsp:spPr>
        <a:xfrm>
          <a:off x="496291" y="968634"/>
          <a:ext cx="645756" cy="64575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355248-A951-4264-ADBD-DAF60AA908A3}">
      <dsp:nvSpPr>
        <dsp:cNvPr id="0" name=""/>
        <dsp:cNvSpPr/>
      </dsp:nvSpPr>
      <dsp:spPr>
        <a:xfrm>
          <a:off x="1013485" y="1808019"/>
          <a:ext cx="7147614" cy="5166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0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People centered care – LLG an opportunity </a:t>
          </a:r>
          <a:endParaRPr lang="nb-NO" sz="2000" kern="1200" dirty="0"/>
        </a:p>
      </dsp:txBody>
      <dsp:txXfrm>
        <a:off x="1013485" y="1808019"/>
        <a:ext cx="7147614" cy="516605"/>
      </dsp:txXfrm>
    </dsp:sp>
    <dsp:sp modelId="{058BC353-1CFE-4F96-A623-85F2D8B70C01}">
      <dsp:nvSpPr>
        <dsp:cNvPr id="0" name=""/>
        <dsp:cNvSpPr/>
      </dsp:nvSpPr>
      <dsp:spPr>
        <a:xfrm>
          <a:off x="690606" y="1743443"/>
          <a:ext cx="645756" cy="64575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189103-988F-48EA-B82A-311D8A73C8FE}">
      <dsp:nvSpPr>
        <dsp:cNvPr id="0" name=""/>
        <dsp:cNvSpPr/>
      </dsp:nvSpPr>
      <dsp:spPr>
        <a:xfrm>
          <a:off x="1013485" y="2582338"/>
          <a:ext cx="7147614" cy="5166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0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HMIS – newly added indicators for NCDs &amp; mental health (strengthen monitoring)</a:t>
          </a:r>
          <a:endParaRPr lang="nb-NO" sz="2000" kern="1200" dirty="0"/>
        </a:p>
      </dsp:txBody>
      <dsp:txXfrm>
        <a:off x="1013485" y="2582338"/>
        <a:ext cx="7147614" cy="516605"/>
      </dsp:txXfrm>
    </dsp:sp>
    <dsp:sp modelId="{258818AE-A922-4345-B035-B2A357461BE3}">
      <dsp:nvSpPr>
        <dsp:cNvPr id="0" name=""/>
        <dsp:cNvSpPr/>
      </dsp:nvSpPr>
      <dsp:spPr>
        <a:xfrm>
          <a:off x="690606" y="2517762"/>
          <a:ext cx="645756" cy="64575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2B8CD-D2CF-4532-BEBB-05ACF8C8E8F9}">
      <dsp:nvSpPr>
        <dsp:cNvPr id="0" name=""/>
        <dsp:cNvSpPr/>
      </dsp:nvSpPr>
      <dsp:spPr>
        <a:xfrm>
          <a:off x="819169" y="3357147"/>
          <a:ext cx="7341930" cy="5166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0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Integrated care delivery through primary healthcare network</a:t>
          </a:r>
          <a:endParaRPr lang="en-US" sz="2000" kern="1200" dirty="0"/>
        </a:p>
      </dsp:txBody>
      <dsp:txXfrm>
        <a:off x="819169" y="3357147"/>
        <a:ext cx="7341930" cy="516605"/>
      </dsp:txXfrm>
    </dsp:sp>
    <dsp:sp modelId="{5A733DB3-66AE-488A-98F3-DF03207BF259}">
      <dsp:nvSpPr>
        <dsp:cNvPr id="0" name=""/>
        <dsp:cNvSpPr/>
      </dsp:nvSpPr>
      <dsp:spPr>
        <a:xfrm>
          <a:off x="496291" y="3292572"/>
          <a:ext cx="645756" cy="64575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81A01F-F2FD-48E1-BDA8-00C16E119056}">
      <dsp:nvSpPr>
        <dsp:cNvPr id="0" name=""/>
        <dsp:cNvSpPr/>
      </dsp:nvSpPr>
      <dsp:spPr>
        <a:xfrm>
          <a:off x="394226" y="4131957"/>
          <a:ext cx="7766873" cy="516605"/>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05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Periodic STEPS and other surveys</a:t>
          </a:r>
          <a:endParaRPr lang="nb-NO" sz="2000" kern="1200" dirty="0"/>
        </a:p>
      </dsp:txBody>
      <dsp:txXfrm>
        <a:off x="394226" y="4131957"/>
        <a:ext cx="7766873" cy="516605"/>
      </dsp:txXfrm>
    </dsp:sp>
    <dsp:sp modelId="{A5A6B0C3-E5AC-4F1C-AD9F-EC8FDD1B412D}">
      <dsp:nvSpPr>
        <dsp:cNvPr id="0" name=""/>
        <dsp:cNvSpPr/>
      </dsp:nvSpPr>
      <dsp:spPr>
        <a:xfrm>
          <a:off x="71348" y="4067381"/>
          <a:ext cx="645756" cy="64575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0.35569</cdr:x>
      <cdr:y>0.33798</cdr:y>
    </cdr:from>
    <cdr:to>
      <cdr:x>0.64944</cdr:x>
      <cdr:y>0.58104</cdr:y>
    </cdr:to>
    <cdr:sp macro="" textlink="">
      <cdr:nvSpPr>
        <cdr:cNvPr id="2" name="TextBox 76"/>
        <cdr:cNvSpPr txBox="1"/>
      </cdr:nvSpPr>
      <cdr:spPr>
        <a:xfrm xmlns:a="http://schemas.openxmlformats.org/drawingml/2006/main">
          <a:off x="1365492" y="756355"/>
          <a:ext cx="1127704" cy="54394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r>
            <a:rPr lang="en-US" sz="3500" dirty="0">
              <a:solidFill>
                <a:srgbClr val="002060"/>
              </a:solidFill>
              <a:latin typeface="Impact" panose="020B0806030902050204" pitchFamily="34" charset="0"/>
            </a:rPr>
            <a:t>29</a:t>
          </a:r>
          <a:r>
            <a:rPr lang="en-US" sz="3500" b="0" i="0" u="none" strike="noStrike" dirty="0">
              <a:solidFill>
                <a:srgbClr val="002060"/>
              </a:solidFill>
              <a:effectLst/>
              <a:latin typeface="Impact" panose="020B0806030902050204" pitchFamily="34" charset="0"/>
              <a:ea typeface="+mn-ea"/>
              <a:cs typeface="+mn-cs"/>
            </a:rPr>
            <a:t>%</a:t>
          </a:r>
        </a:p>
      </cdr:txBody>
    </cdr:sp>
  </cdr:relSizeAnchor>
  <cdr:relSizeAnchor xmlns:cdr="http://schemas.openxmlformats.org/drawingml/2006/chartDrawing">
    <cdr:from>
      <cdr:x>0.17338</cdr:x>
      <cdr:y>0.681</cdr:y>
    </cdr:from>
    <cdr:to>
      <cdr:x>0.76644</cdr:x>
      <cdr:y>0.79211</cdr:y>
    </cdr:to>
    <cdr:sp macro="" textlink="">
      <cdr:nvSpPr>
        <cdr:cNvPr id="4" name="TextBox 73"/>
        <cdr:cNvSpPr txBox="1"/>
      </cdr:nvSpPr>
      <cdr:spPr>
        <a:xfrm xmlns:a="http://schemas.openxmlformats.org/drawingml/2006/main">
          <a:off x="665599" y="1524000"/>
          <a:ext cx="2276753" cy="24865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0" i="0" u="none" strike="noStrike" dirty="0">
              <a:solidFill>
                <a:srgbClr val="002060"/>
              </a:solidFill>
              <a:effectLst/>
              <a:latin typeface="Arial Rounded MT Bold" panose="020F0704030504030204" pitchFamily="34" charset="0"/>
            </a:rPr>
            <a:t>Behavioral</a:t>
          </a:r>
          <a:r>
            <a:rPr lang="en-US" sz="2000" b="0" i="0" u="none" strike="noStrike" baseline="0" dirty="0">
              <a:solidFill>
                <a:srgbClr val="002060"/>
              </a:solidFill>
              <a:effectLst/>
              <a:latin typeface="Arial Rounded MT Bold" panose="020F0704030504030204" pitchFamily="34" charset="0"/>
            </a:rPr>
            <a:t> risk factors</a:t>
          </a:r>
          <a:endParaRPr lang="en-US" sz="5400" dirty="0">
            <a:solidFill>
              <a:srgbClr val="002060"/>
            </a:solidFill>
            <a:effectLst/>
            <a:latin typeface="Arial Rounded MT Bold" panose="020F07040305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0.36259</cdr:x>
      <cdr:y>0.30778</cdr:y>
    </cdr:from>
    <cdr:to>
      <cdr:x>0.65634</cdr:x>
      <cdr:y>0.55084</cdr:y>
    </cdr:to>
    <cdr:sp macro="" textlink="">
      <cdr:nvSpPr>
        <cdr:cNvPr id="2" name="TextBox 76"/>
        <cdr:cNvSpPr txBox="1"/>
      </cdr:nvSpPr>
      <cdr:spPr>
        <a:xfrm xmlns:a="http://schemas.openxmlformats.org/drawingml/2006/main">
          <a:off x="1330532" y="656951"/>
          <a:ext cx="1077916" cy="5188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191C285D-8E15-4DEB-8A0A-8609AEE3A8F6}" type="TxLink">
            <a:rPr lang="en-US" sz="3500" b="0" i="0" u="none" strike="noStrike">
              <a:solidFill>
                <a:schemeClr val="accent1">
                  <a:lumMod val="50000"/>
                </a:schemeClr>
              </a:solidFill>
              <a:effectLst/>
              <a:latin typeface="Impact" panose="020B0806030902050204" pitchFamily="34" charset="0"/>
              <a:ea typeface="+mn-ea"/>
              <a:cs typeface="+mn-cs"/>
            </a:rPr>
            <a:pPr marL="0" indent="0" algn="ctr"/>
            <a:t>24%</a:t>
          </a:fld>
          <a:endParaRPr lang="en-US" sz="3500" b="0" i="0" u="none" strike="noStrike" dirty="0">
            <a:solidFill>
              <a:schemeClr val="accent1">
                <a:lumMod val="50000"/>
              </a:schemeClr>
            </a:solidFill>
            <a:effectLst/>
            <a:latin typeface="Impact" panose="020B0806030902050204" pitchFamily="34" charset="0"/>
            <a:ea typeface="+mn-ea"/>
            <a:cs typeface="+mn-cs"/>
          </a:endParaRPr>
        </a:p>
      </cdr:txBody>
    </cdr:sp>
  </cdr:relSizeAnchor>
  <cdr:relSizeAnchor xmlns:cdr="http://schemas.openxmlformats.org/drawingml/2006/chartDrawing">
    <cdr:from>
      <cdr:x>0.15949</cdr:x>
      <cdr:y>0.6492</cdr:y>
    </cdr:from>
    <cdr:to>
      <cdr:x>0.81278</cdr:x>
      <cdr:y>0.76031</cdr:y>
    </cdr:to>
    <cdr:sp macro="" textlink="">
      <cdr:nvSpPr>
        <cdr:cNvPr id="4" name="TextBox 73"/>
        <cdr:cNvSpPr txBox="1"/>
      </cdr:nvSpPr>
      <cdr:spPr>
        <a:xfrm xmlns:a="http://schemas.openxmlformats.org/drawingml/2006/main">
          <a:off x="554106" y="1270730"/>
          <a:ext cx="2269689" cy="2174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0" i="0" u="none" strike="noStrike" dirty="0">
              <a:solidFill>
                <a:schemeClr val="accent1">
                  <a:lumMod val="50000"/>
                </a:schemeClr>
              </a:solidFill>
              <a:effectLst/>
              <a:latin typeface="Arial Rounded MT Bold" panose="020F0704030504030204" pitchFamily="34" charset="0"/>
            </a:rPr>
            <a:t>Environmental Risk factors</a:t>
          </a:r>
          <a:endParaRPr lang="en-US" sz="5400" dirty="0">
            <a:solidFill>
              <a:schemeClr val="accent1">
                <a:lumMod val="50000"/>
              </a:schemeClr>
            </a:solidFill>
            <a:effectLst/>
            <a:latin typeface="Arial Rounded MT Bold" panose="020F07040305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0.36523</cdr:x>
      <cdr:y>0.33091</cdr:y>
    </cdr:from>
    <cdr:to>
      <cdr:x>0.65898</cdr:x>
      <cdr:y>0.57397</cdr:y>
    </cdr:to>
    <cdr:sp macro="" textlink="">
      <cdr:nvSpPr>
        <cdr:cNvPr id="2" name="TextBox 76"/>
        <cdr:cNvSpPr txBox="1"/>
      </cdr:nvSpPr>
      <cdr:spPr>
        <a:xfrm xmlns:a="http://schemas.openxmlformats.org/drawingml/2006/main">
          <a:off x="1340226" y="740537"/>
          <a:ext cx="1077916" cy="54394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647852AF-133A-487E-A67B-58456A028E06}" type="TxLink">
            <a:rPr lang="en-US" sz="3500" b="0" i="0" u="none" strike="noStrike">
              <a:solidFill>
                <a:schemeClr val="accent6"/>
              </a:solidFill>
              <a:effectLst/>
              <a:latin typeface="Impact" panose="020B0806030902050204" pitchFamily="34" charset="0"/>
              <a:ea typeface="+mn-ea"/>
              <a:cs typeface="+mn-cs"/>
            </a:rPr>
            <a:pPr marL="0" indent="0" algn="ctr"/>
            <a:t>22%</a:t>
          </a:fld>
          <a:endParaRPr lang="en-US" sz="3500" b="0" i="0" u="none" strike="noStrike" dirty="0">
            <a:solidFill>
              <a:schemeClr val="accent6"/>
            </a:solidFill>
            <a:effectLst/>
            <a:latin typeface="Impact" panose="020B0806030902050204" pitchFamily="34" charset="0"/>
            <a:ea typeface="+mn-ea"/>
            <a:cs typeface="+mn-cs"/>
          </a:endParaRPr>
        </a:p>
      </cdr:txBody>
    </cdr:sp>
  </cdr:relSizeAnchor>
  <cdr:relSizeAnchor xmlns:cdr="http://schemas.openxmlformats.org/drawingml/2006/chartDrawing">
    <cdr:from>
      <cdr:x>0.20773</cdr:x>
      <cdr:y>0.65074</cdr:y>
    </cdr:from>
    <cdr:to>
      <cdr:x>0.78124</cdr:x>
      <cdr:y>0.76185</cdr:y>
    </cdr:to>
    <cdr:sp macro="" textlink="">
      <cdr:nvSpPr>
        <cdr:cNvPr id="4" name="TextBox 73"/>
        <cdr:cNvSpPr txBox="1"/>
      </cdr:nvSpPr>
      <cdr:spPr>
        <a:xfrm xmlns:a="http://schemas.openxmlformats.org/drawingml/2006/main">
          <a:off x="762255" y="1456277"/>
          <a:ext cx="2104495" cy="24865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b="0" i="0" u="none" strike="noStrike" dirty="0">
              <a:solidFill>
                <a:schemeClr val="accent6"/>
              </a:solidFill>
              <a:effectLst/>
              <a:latin typeface="Arial Rounded MT Bold" panose="020F0704030504030204" pitchFamily="34" charset="0"/>
            </a:rPr>
            <a:t>Metabolic risk factors</a:t>
          </a:r>
          <a:endParaRPr lang="en-US" sz="5400" dirty="0">
            <a:solidFill>
              <a:schemeClr val="accent6"/>
            </a:solidFill>
            <a:effectLst/>
            <a:latin typeface="Arial Rounded MT Bold" panose="020F07040305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0.36319</cdr:x>
      <cdr:y>0.27199</cdr:y>
    </cdr:from>
    <cdr:to>
      <cdr:x>0.65694</cdr:x>
      <cdr:y>0.51505</cdr:y>
    </cdr:to>
    <cdr:sp macro="" textlink="">
      <cdr:nvSpPr>
        <cdr:cNvPr id="2" name="TextBox 76"/>
        <cdr:cNvSpPr txBox="1"/>
      </cdr:nvSpPr>
      <cdr:spPr>
        <a:xfrm xmlns:a="http://schemas.openxmlformats.org/drawingml/2006/main">
          <a:off x="1660525" y="746125"/>
          <a:ext cx="1343025" cy="6667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A1732673-644E-4851-A1A8-2D113622D1EE}" type="TxLink">
            <a:rPr lang="en-US" sz="3500" b="0" i="0" u="none" strike="noStrike">
              <a:solidFill>
                <a:srgbClr val="002060"/>
              </a:solidFill>
              <a:effectLst/>
              <a:latin typeface="Impact" panose="020B0806030902050204" pitchFamily="34" charset="0"/>
              <a:ea typeface="+mn-ea"/>
              <a:cs typeface="+mn-cs"/>
            </a:rPr>
            <a:pPr marL="0" indent="0" algn="ctr"/>
            <a:t>16%</a:t>
          </a:fld>
          <a:endParaRPr lang="en-US" sz="3500" b="0" i="0" u="none" strike="noStrike" dirty="0">
            <a:solidFill>
              <a:srgbClr val="002060"/>
            </a:solidFill>
            <a:effectLst/>
            <a:latin typeface="Impact" panose="020B0806030902050204" pitchFamily="34" charset="0"/>
            <a:ea typeface="+mn-ea"/>
            <a:cs typeface="+mn-cs"/>
          </a:endParaRPr>
        </a:p>
      </cdr:txBody>
    </cdr:sp>
  </cdr:relSizeAnchor>
  <cdr:relSizeAnchor xmlns:cdr="http://schemas.openxmlformats.org/drawingml/2006/chartDrawing">
    <cdr:from>
      <cdr:x>0.16149</cdr:x>
      <cdr:y>0.67905</cdr:y>
    </cdr:from>
    <cdr:to>
      <cdr:x>0.75455</cdr:x>
      <cdr:y>0.79016</cdr:y>
    </cdr:to>
    <cdr:sp macro="" textlink="">
      <cdr:nvSpPr>
        <cdr:cNvPr id="4" name="TextBox 73"/>
        <cdr:cNvSpPr txBox="1"/>
      </cdr:nvSpPr>
      <cdr:spPr>
        <a:xfrm xmlns:a="http://schemas.openxmlformats.org/drawingml/2006/main">
          <a:off x="619945" y="1434990"/>
          <a:ext cx="2276752" cy="23480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800" b="0" i="0" u="none" strike="noStrike" dirty="0">
              <a:solidFill>
                <a:srgbClr val="002060"/>
              </a:solidFill>
              <a:effectLst/>
              <a:latin typeface="Arial Rounded MT Bold" panose="020F0704030504030204" pitchFamily="34" charset="0"/>
            </a:rPr>
            <a:t>Behavioral</a:t>
          </a:r>
          <a:r>
            <a:rPr lang="en-US" sz="1800" b="0" i="0" u="none" strike="noStrike" baseline="0" dirty="0">
              <a:solidFill>
                <a:srgbClr val="002060"/>
              </a:solidFill>
              <a:effectLst/>
              <a:latin typeface="Arial Rounded MT Bold" panose="020F0704030504030204" pitchFamily="34" charset="0"/>
            </a:rPr>
            <a:t> risk factors</a:t>
          </a:r>
          <a:endParaRPr lang="en-US" sz="4800" dirty="0">
            <a:solidFill>
              <a:srgbClr val="002060"/>
            </a:solidFill>
            <a:effectLst/>
            <a:latin typeface="Arial Rounded MT Bold" panose="020F07040305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0.36319</cdr:x>
      <cdr:y>0.27199</cdr:y>
    </cdr:from>
    <cdr:to>
      <cdr:x>0.65694</cdr:x>
      <cdr:y>0.51505</cdr:y>
    </cdr:to>
    <cdr:sp macro="" textlink="">
      <cdr:nvSpPr>
        <cdr:cNvPr id="2" name="TextBox 76"/>
        <cdr:cNvSpPr txBox="1"/>
      </cdr:nvSpPr>
      <cdr:spPr>
        <a:xfrm xmlns:a="http://schemas.openxmlformats.org/drawingml/2006/main">
          <a:off x="1660525" y="746125"/>
          <a:ext cx="1343025" cy="6667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191C285D-8E15-4DEB-8A0A-8609AEE3A8F6}" type="TxLink">
            <a:rPr lang="en-US" sz="3500" b="0" i="0" u="none" strike="noStrike">
              <a:solidFill>
                <a:schemeClr val="accent1">
                  <a:lumMod val="50000"/>
                </a:schemeClr>
              </a:solidFill>
              <a:effectLst/>
              <a:latin typeface="Impact" panose="020B0806030902050204" pitchFamily="34" charset="0"/>
              <a:ea typeface="+mn-ea"/>
              <a:cs typeface="+mn-cs"/>
            </a:rPr>
            <a:pPr marL="0" indent="0" algn="ctr"/>
            <a:t>14%</a:t>
          </a:fld>
          <a:endParaRPr lang="en-US" sz="3500" b="0" i="0" u="none" strike="noStrike" dirty="0">
            <a:solidFill>
              <a:schemeClr val="accent1">
                <a:lumMod val="50000"/>
              </a:schemeClr>
            </a:solidFill>
            <a:effectLst/>
            <a:latin typeface="Impact" panose="020B0806030902050204" pitchFamily="34" charset="0"/>
            <a:ea typeface="+mn-ea"/>
            <a:cs typeface="+mn-cs"/>
          </a:endParaRPr>
        </a:p>
      </cdr:txBody>
    </cdr:sp>
  </cdr:relSizeAnchor>
  <cdr:relSizeAnchor xmlns:cdr="http://schemas.openxmlformats.org/drawingml/2006/chartDrawing">
    <cdr:from>
      <cdr:x>0.18079</cdr:x>
      <cdr:y>0.6008</cdr:y>
    </cdr:from>
    <cdr:to>
      <cdr:x>0.8405</cdr:x>
      <cdr:y>0.80571</cdr:y>
    </cdr:to>
    <cdr:sp macro="" textlink="">
      <cdr:nvSpPr>
        <cdr:cNvPr id="4" name="TextBox 73"/>
        <cdr:cNvSpPr txBox="1"/>
      </cdr:nvSpPr>
      <cdr:spPr>
        <a:xfrm xmlns:a="http://schemas.openxmlformats.org/drawingml/2006/main">
          <a:off x="647338" y="1316020"/>
          <a:ext cx="2362200" cy="44884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800" dirty="0">
              <a:solidFill>
                <a:schemeClr val="accent1">
                  <a:lumMod val="50000"/>
                </a:schemeClr>
              </a:solidFill>
              <a:latin typeface="Arial Rounded MT Bold" panose="020F0704030504030204" pitchFamily="34" charset="0"/>
            </a:rPr>
            <a:t>Environmental Risk factors</a:t>
          </a:r>
          <a:endParaRPr lang="en-US" sz="4800" dirty="0">
            <a:solidFill>
              <a:schemeClr val="accent1">
                <a:lumMod val="50000"/>
              </a:schemeClr>
            </a:solidFill>
            <a:latin typeface="Arial Rounded MT Bold" panose="020F0704030504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0.36319</cdr:x>
      <cdr:y>0.27199</cdr:y>
    </cdr:from>
    <cdr:to>
      <cdr:x>0.65694</cdr:x>
      <cdr:y>0.51505</cdr:y>
    </cdr:to>
    <cdr:sp macro="" textlink="">
      <cdr:nvSpPr>
        <cdr:cNvPr id="2" name="TextBox 76"/>
        <cdr:cNvSpPr txBox="1"/>
      </cdr:nvSpPr>
      <cdr:spPr>
        <a:xfrm xmlns:a="http://schemas.openxmlformats.org/drawingml/2006/main">
          <a:off x="1660525" y="746125"/>
          <a:ext cx="1343025" cy="66675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marL="0" indent="0" algn="ctr"/>
          <a:fld id="{647852AF-133A-487E-A67B-58456A028E06}" type="TxLink">
            <a:rPr lang="en-US" sz="3500" b="0" i="0" u="none" strike="noStrike">
              <a:solidFill>
                <a:schemeClr val="accent6"/>
              </a:solidFill>
              <a:effectLst/>
              <a:latin typeface="Impact" panose="020B0806030902050204" pitchFamily="34" charset="0"/>
              <a:ea typeface="+mn-ea"/>
              <a:cs typeface="+mn-cs"/>
            </a:rPr>
            <a:pPr marL="0" indent="0" algn="ctr"/>
            <a:t>13%</a:t>
          </a:fld>
          <a:endParaRPr lang="en-US" sz="3500" b="0" i="0" u="none" strike="noStrike">
            <a:solidFill>
              <a:schemeClr val="accent6"/>
            </a:solidFill>
            <a:effectLst/>
            <a:latin typeface="Impact" panose="020B0806030902050204" pitchFamily="34" charset="0"/>
            <a:ea typeface="+mn-ea"/>
            <a:cs typeface="+mn-cs"/>
          </a:endParaRPr>
        </a:p>
      </cdr:txBody>
    </cdr:sp>
  </cdr:relSizeAnchor>
  <cdr:relSizeAnchor xmlns:cdr="http://schemas.openxmlformats.org/drawingml/2006/chartDrawing">
    <cdr:from>
      <cdr:x>0.1915</cdr:x>
      <cdr:y>0.67343</cdr:y>
    </cdr:from>
    <cdr:to>
      <cdr:x>0.78368</cdr:x>
      <cdr:y>0.78454</cdr:y>
    </cdr:to>
    <cdr:sp macro="" textlink="">
      <cdr:nvSpPr>
        <cdr:cNvPr id="4" name="TextBox 73"/>
        <cdr:cNvSpPr txBox="1"/>
      </cdr:nvSpPr>
      <cdr:spPr>
        <a:xfrm xmlns:a="http://schemas.openxmlformats.org/drawingml/2006/main">
          <a:off x="685693" y="1475116"/>
          <a:ext cx="2120380" cy="243382"/>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2000" dirty="0">
              <a:solidFill>
                <a:schemeClr val="accent6"/>
              </a:solidFill>
              <a:latin typeface="Arial Rounded MT Bold" panose="020F0704030504030204" pitchFamily="34" charset="0"/>
            </a:rPr>
            <a:t>Metabolic risk factors</a:t>
          </a:r>
          <a:endParaRPr lang="en-US" sz="5400" dirty="0">
            <a:solidFill>
              <a:schemeClr val="accent6"/>
            </a:solidFill>
            <a:latin typeface="Arial Rounded MT Bold" panose="020F07040305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C8183-827E-4668-89AA-96ACAA40F762}" type="datetimeFigureOut">
              <a:rPr lang="en-US" smtClean="0"/>
              <a:pPr/>
              <a:t>4/11/2024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902050-6FA1-41FA-A688-ABD569D7D1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hdx.healthdata.org/record/ihme-data/gbd-2019-cause-icd-code-mapping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hdx.healthdata.org/record/ihme-data/gbd-2019-cause-icd-code-mapping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Sex wise – for injuries – higher among Men.. </a:t>
            </a:r>
          </a:p>
          <a:p>
            <a:r>
              <a:rPr lang="en-GB"/>
              <a:t>For other two categories – more or less similar</a:t>
            </a:r>
          </a:p>
        </p:txBody>
      </p:sp>
      <p:sp>
        <p:nvSpPr>
          <p:cNvPr id="4" name="Slide Number Placeholder 3"/>
          <p:cNvSpPr>
            <a:spLocks noGrp="1"/>
          </p:cNvSpPr>
          <p:nvPr>
            <p:ph type="sldNum" sz="quarter" idx="5"/>
          </p:nvPr>
        </p:nvSpPr>
        <p:spPr/>
        <p:txBody>
          <a:bodyPr/>
          <a:lstStyle/>
          <a:p>
            <a:fld id="{0F7F0950-DD71-48EC-948F-2D6829375BC3}" type="slidenum">
              <a:rPr lang="en-US" altLang="en-US" smtClean="0"/>
              <a:pPr/>
              <a:t>5</a:t>
            </a:fld>
            <a:endParaRPr lang="en-US" altLang="en-US"/>
          </a:p>
        </p:txBody>
      </p:sp>
    </p:spTree>
    <p:extLst>
      <p:ext uri="{BB962C8B-B14F-4D97-AF65-F5344CB8AC3E}">
        <p14:creationId xmlns:p14="http://schemas.microsoft.com/office/powerpoint/2010/main" val="200626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6704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898160-915B-446C-8493-97D17834A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183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Ministry of Health and Population,. National Health Accounts 2018/19-2019/20</a:t>
            </a:r>
          </a:p>
        </p:txBody>
      </p:sp>
      <p:sp>
        <p:nvSpPr>
          <p:cNvPr id="4" name="Slide Number Placeholder 3"/>
          <p:cNvSpPr>
            <a:spLocks noGrp="1"/>
          </p:cNvSpPr>
          <p:nvPr>
            <p:ph type="sldNum" sz="quarter" idx="5"/>
          </p:nvPr>
        </p:nvSpPr>
        <p:spPr/>
        <p:txBody>
          <a:bodyPr/>
          <a:lstStyle/>
          <a:p>
            <a:fld id="{5F902050-6FA1-41FA-A688-ABD569D7D1AF}" type="slidenum">
              <a:rPr lang="en-US" smtClean="0"/>
              <a:pPr/>
              <a:t>17</a:t>
            </a:fld>
            <a:endParaRPr lang="en-US"/>
          </a:p>
        </p:txBody>
      </p:sp>
    </p:spTree>
    <p:extLst>
      <p:ext uri="{BB962C8B-B14F-4D97-AF65-F5344CB8AC3E}">
        <p14:creationId xmlns:p14="http://schemas.microsoft.com/office/powerpoint/2010/main" val="446840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Comparison of disease burden and health budget for the year 2019/20</a:t>
            </a:r>
          </a:p>
        </p:txBody>
      </p:sp>
      <p:sp>
        <p:nvSpPr>
          <p:cNvPr id="4" name="Slide Number Placeholder 3"/>
          <p:cNvSpPr>
            <a:spLocks noGrp="1"/>
          </p:cNvSpPr>
          <p:nvPr>
            <p:ph type="sldNum" sz="quarter" idx="5"/>
          </p:nvPr>
        </p:nvSpPr>
        <p:spPr/>
        <p:txBody>
          <a:bodyPr/>
          <a:lstStyle/>
          <a:p>
            <a:fld id="{5F902050-6FA1-41FA-A688-ABD569D7D1AF}" type="slidenum">
              <a:rPr lang="en-US" smtClean="0"/>
              <a:pPr/>
              <a:t>18</a:t>
            </a:fld>
            <a:endParaRPr lang="en-US"/>
          </a:p>
        </p:txBody>
      </p:sp>
    </p:spTree>
    <p:extLst>
      <p:ext uri="{BB962C8B-B14F-4D97-AF65-F5344CB8AC3E}">
        <p14:creationId xmlns:p14="http://schemas.microsoft.com/office/powerpoint/2010/main" val="1504361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902050-6FA1-41FA-A688-ABD569D7D1AF}" type="slidenum">
              <a:rPr lang="en-US" smtClean="0"/>
              <a:pPr/>
              <a:t>23</a:t>
            </a:fld>
            <a:endParaRPr lang="en-US"/>
          </a:p>
        </p:txBody>
      </p:sp>
    </p:spTree>
    <p:extLst>
      <p:ext uri="{BB962C8B-B14F-4D97-AF65-F5344CB8AC3E}">
        <p14:creationId xmlns:p14="http://schemas.microsoft.com/office/powerpoint/2010/main" val="379182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98160-915B-446C-8493-97D17834AFA8}" type="slidenum">
              <a:rPr lang="en-US" smtClean="0"/>
              <a:t>26</a:t>
            </a:fld>
            <a:endParaRPr lang="en-US"/>
          </a:p>
        </p:txBody>
      </p:sp>
    </p:spTree>
    <p:extLst>
      <p:ext uri="{BB962C8B-B14F-4D97-AF65-F5344CB8AC3E}">
        <p14:creationId xmlns:p14="http://schemas.microsoft.com/office/powerpoint/2010/main" val="2059524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ed75ccf_0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3979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98160-915B-446C-8493-97D17834AFA8}" type="slidenum">
              <a:rPr lang="en-US" smtClean="0"/>
              <a:t>28</a:t>
            </a:fld>
            <a:endParaRPr lang="en-US"/>
          </a:p>
        </p:txBody>
      </p:sp>
    </p:spTree>
    <p:extLst>
      <p:ext uri="{BB962C8B-B14F-4D97-AF65-F5344CB8AC3E}">
        <p14:creationId xmlns:p14="http://schemas.microsoft.com/office/powerpoint/2010/main" val="648553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 Plus - </a:t>
            </a:r>
            <a:r>
              <a:rPr lang="en-US" sz="1800" dirty="0">
                <a:solidFill>
                  <a:srgbClr val="202124"/>
                </a:solidFill>
                <a:effectLst/>
                <a:highlight>
                  <a:srgbClr val="FFFFFF"/>
                </a:highlight>
                <a:latin typeface="Aptos" panose="020B0004020202020204" pitchFamily="34" charset="0"/>
                <a:ea typeface="Aptos" panose="020B0004020202020204" pitchFamily="34" charset="0"/>
                <a:cs typeface="Aptos" panose="020B0004020202020204" pitchFamily="34" charset="0"/>
              </a:rPr>
              <a:t>Type I Diabetes and Type II Diabetes (under insulin or with end organ damage); Cardiovascular Diseases including Rheumatic Heart Disease, Acute Rheumatic Fever, Congenital Heart Diseases, Hypertension with end organ damage, Ischemic Heart Diseases; Respiratory Disorders including COPD with Gold classification C &amp; D &amp; Childhood Asthma; Sickle Cell Disease; Cancer including Childhood Cancer, </a:t>
            </a:r>
            <a:r>
              <a:rPr lang="en-US" sz="1800" dirty="0">
                <a:solidFill>
                  <a:srgbClr val="202124"/>
                </a:solidFill>
                <a:effectLst/>
                <a:highlight>
                  <a:srgbClr val="FFFFFF"/>
                </a:highlight>
                <a:latin typeface="Aptos" panose="020B0004020202020204" pitchFamily="34" charset="0"/>
                <a:ea typeface="Aptos" panose="020B0004020202020204" pitchFamily="34" charset="0"/>
                <a:cs typeface="Mangal" panose="02040503050203030202" pitchFamily="18" charset="0"/>
              </a:rPr>
              <a:t>Breast, Oral and Cervical Cancer; Epilepsy and neurodevelopmental disorders including intellectual disabilities, attention deficit hyperactive disorder (ADHD) and Autism.</a:t>
            </a:r>
            <a:endParaRPr lang="en-US" dirty="0"/>
          </a:p>
        </p:txBody>
      </p:sp>
      <p:sp>
        <p:nvSpPr>
          <p:cNvPr id="4" name="Slide Number Placeholder 3"/>
          <p:cNvSpPr>
            <a:spLocks noGrp="1"/>
          </p:cNvSpPr>
          <p:nvPr>
            <p:ph type="sldNum" sz="quarter" idx="5"/>
          </p:nvPr>
        </p:nvSpPr>
        <p:spPr/>
        <p:txBody>
          <a:bodyPr/>
          <a:lstStyle/>
          <a:p>
            <a:fld id="{5F902050-6FA1-41FA-A688-ABD569D7D1AF}" type="slidenum">
              <a:rPr lang="en-US" smtClean="0"/>
              <a:pPr/>
              <a:t>35</a:t>
            </a:fld>
            <a:endParaRPr lang="en-US"/>
          </a:p>
        </p:txBody>
      </p:sp>
    </p:spTree>
    <p:extLst>
      <p:ext uri="{BB962C8B-B14F-4D97-AF65-F5344CB8AC3E}">
        <p14:creationId xmlns:p14="http://schemas.microsoft.com/office/powerpoint/2010/main" val="1667456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2124"/>
                </a:solidFill>
                <a:effectLst/>
                <a:highlight>
                  <a:srgbClr val="FFFFFF"/>
                </a:highlight>
                <a:latin typeface="Aptos" panose="020B0004020202020204" pitchFamily="34" charset="0"/>
                <a:ea typeface="Aptos" panose="020B0004020202020204" pitchFamily="34" charset="0"/>
                <a:cs typeface="Mangal" panose="02040503050203030202" pitchFamily="18" charset="0"/>
              </a:rPr>
              <a:t>Kidney disease, Heart disease, Cancer, Head Injury, Spinal Injury, Parkinson’s disease, Alzheimer’s disease, Sickle Cell Anemia</a:t>
            </a:r>
            <a:endParaRPr lang="en-US" dirty="0"/>
          </a:p>
        </p:txBody>
      </p:sp>
      <p:sp>
        <p:nvSpPr>
          <p:cNvPr id="4" name="Slide Number Placeholder 3"/>
          <p:cNvSpPr>
            <a:spLocks noGrp="1"/>
          </p:cNvSpPr>
          <p:nvPr>
            <p:ph type="sldNum" sz="quarter" idx="5"/>
          </p:nvPr>
        </p:nvSpPr>
        <p:spPr/>
        <p:txBody>
          <a:bodyPr/>
          <a:lstStyle/>
          <a:p>
            <a:fld id="{5F902050-6FA1-41FA-A688-ABD569D7D1AF}" type="slidenum">
              <a:rPr lang="en-US" smtClean="0"/>
              <a:pPr/>
              <a:t>36</a:t>
            </a:fld>
            <a:endParaRPr lang="en-US"/>
          </a:p>
        </p:txBody>
      </p:sp>
    </p:spTree>
    <p:extLst>
      <p:ext uri="{BB962C8B-B14F-4D97-AF65-F5344CB8AC3E}">
        <p14:creationId xmlns:p14="http://schemas.microsoft.com/office/powerpoint/2010/main" val="426796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rPr>
              <a:t>It includes several different types of NCDs like malignant carcinoid </a:t>
            </a:r>
            <a:r>
              <a:rPr lang="en-AU" sz="1800" u="sng" dirty="0" err="1">
                <a:solidFill>
                  <a:srgbClr val="0563C1"/>
                </a:solidFill>
                <a:effectLst/>
                <a:latin typeface="Garamond" panose="02020404030301010803" pitchFamily="18" charset="0"/>
                <a:ea typeface="Calibri" panose="020F0502020204030204" pitchFamily="34" charset="0"/>
                <a:cs typeface="Arial" panose="020B0604020202020204" pitchFamily="34" charset="0"/>
              </a:rPr>
              <a:t>tumor</a:t>
            </a:r>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rPr>
              <a:t>, neuroendocrine </a:t>
            </a:r>
            <a:r>
              <a:rPr lang="en-AU" sz="1800" u="sng" dirty="0" err="1">
                <a:solidFill>
                  <a:srgbClr val="0563C1"/>
                </a:solidFill>
                <a:effectLst/>
                <a:latin typeface="Garamond" panose="02020404030301010803" pitchFamily="18" charset="0"/>
                <a:ea typeface="Calibri" panose="020F0502020204030204" pitchFamily="34" charset="0"/>
                <a:cs typeface="Arial" panose="020B0604020202020204" pitchFamily="34" charset="0"/>
              </a:rPr>
              <a:t>tumor</a:t>
            </a:r>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rPr>
              <a:t>, Leiomyoma, benign neoplasms of uterus and other different forms of </a:t>
            </a:r>
            <a:r>
              <a:rPr lang="en-AU" sz="1800" u="sng" dirty="0" err="1">
                <a:solidFill>
                  <a:srgbClr val="0563C1"/>
                </a:solidFill>
                <a:effectLst/>
                <a:latin typeface="Garamond" panose="02020404030301010803" pitchFamily="18" charset="0"/>
                <a:ea typeface="Calibri" panose="020F0502020204030204" pitchFamily="34" charset="0"/>
                <a:cs typeface="Arial" panose="020B0604020202020204" pitchFamily="34" charset="0"/>
              </a:rPr>
              <a:t>tumor</a:t>
            </a:r>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rPr>
              <a:t>, postinfectious hypothyroidism and other several conditions. Details can be found at </a:t>
            </a:r>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hlinkClick r:id="rId3"/>
              </a:rPr>
              <a:t>Global Burden of Disease Study 2019 (GBD 2019) Cause List Mapped to ICD Codes</a:t>
            </a:r>
            <a:endPar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F7F0950-DD71-48EC-948F-2D6829375BC3}" type="slidenum">
              <a:rPr lang="en-US" altLang="en-US" smtClean="0"/>
              <a:pPr/>
              <a:t>6</a:t>
            </a:fld>
            <a:endParaRPr lang="en-US" altLang="en-US"/>
          </a:p>
        </p:txBody>
      </p:sp>
    </p:spTree>
    <p:extLst>
      <p:ext uri="{BB962C8B-B14F-4D97-AF65-F5344CB8AC3E}">
        <p14:creationId xmlns:p14="http://schemas.microsoft.com/office/powerpoint/2010/main" val="1641181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2124"/>
                </a:solidFill>
                <a:effectLst/>
                <a:highlight>
                  <a:srgbClr val="FFFFFF"/>
                </a:highlight>
                <a:latin typeface="Aptos" panose="020B0004020202020204" pitchFamily="34" charset="0"/>
                <a:ea typeface="Aptos" panose="020B0004020202020204" pitchFamily="34" charset="0"/>
                <a:cs typeface="Mangal" panose="02040503050203030202" pitchFamily="18" charset="0"/>
              </a:rPr>
              <a:t>Service utilization – Number of patients taking treatment</a:t>
            </a:r>
          </a:p>
          <a:p>
            <a:r>
              <a:rPr lang="en-US" sz="1800" dirty="0">
                <a:solidFill>
                  <a:srgbClr val="202124"/>
                </a:solidFill>
                <a:effectLst/>
                <a:highlight>
                  <a:srgbClr val="FFFFFF"/>
                </a:highlight>
                <a:latin typeface="Aptos" panose="020B0004020202020204" pitchFamily="34" charset="0"/>
                <a:cs typeface="Mangal" panose="02040503050203030202" pitchFamily="18" charset="0"/>
              </a:rPr>
              <a:t>Health seeking behavior – out of one quarter population aged 18-69 years with HTN</a:t>
            </a:r>
          </a:p>
          <a:p>
            <a:r>
              <a:rPr lang="en-US" sz="1800" dirty="0">
                <a:solidFill>
                  <a:srgbClr val="202124"/>
                </a:solidFill>
                <a:effectLst/>
                <a:highlight>
                  <a:srgbClr val="FFFFFF"/>
                </a:highlight>
                <a:latin typeface="Aptos" panose="020B0004020202020204" pitchFamily="34" charset="0"/>
                <a:cs typeface="Mangal" panose="02040503050203030202" pitchFamily="18" charset="0"/>
              </a:rPr>
              <a:t>45% never measured BP</a:t>
            </a:r>
            <a:endParaRPr lang="en-US" dirty="0"/>
          </a:p>
        </p:txBody>
      </p:sp>
      <p:sp>
        <p:nvSpPr>
          <p:cNvPr id="4" name="Slide Number Placeholder 3"/>
          <p:cNvSpPr>
            <a:spLocks noGrp="1"/>
          </p:cNvSpPr>
          <p:nvPr>
            <p:ph type="sldNum" sz="quarter" idx="5"/>
          </p:nvPr>
        </p:nvSpPr>
        <p:spPr/>
        <p:txBody>
          <a:bodyPr/>
          <a:lstStyle/>
          <a:p>
            <a:fld id="{5F902050-6FA1-41FA-A688-ABD569D7D1AF}" type="slidenum">
              <a:rPr lang="en-US" smtClean="0"/>
              <a:pPr/>
              <a:t>38</a:t>
            </a:fld>
            <a:endParaRPr lang="en-US"/>
          </a:p>
        </p:txBody>
      </p:sp>
    </p:spTree>
    <p:extLst>
      <p:ext uri="{BB962C8B-B14F-4D97-AF65-F5344CB8AC3E}">
        <p14:creationId xmlns:p14="http://schemas.microsoft.com/office/powerpoint/2010/main" val="662202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centered care – opportunity to make it happen through effective leadership &amp; engagement of Local Governments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HMIS – newly added indicators for NCDs &amp; mental health (strengthen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nb-NO" dirty="0"/>
          </a:p>
        </p:txBody>
      </p:sp>
      <p:sp>
        <p:nvSpPr>
          <p:cNvPr id="4" name="Slide Number Placeholder 3"/>
          <p:cNvSpPr>
            <a:spLocks noGrp="1"/>
          </p:cNvSpPr>
          <p:nvPr>
            <p:ph type="sldNum" sz="quarter" idx="5"/>
          </p:nvPr>
        </p:nvSpPr>
        <p:spPr/>
        <p:txBody>
          <a:bodyPr/>
          <a:lstStyle/>
          <a:p>
            <a:fld id="{5F902050-6FA1-41FA-A688-ABD569D7D1AF}" type="slidenum">
              <a:rPr lang="en-US" smtClean="0"/>
              <a:pPr/>
              <a:t>40</a:t>
            </a:fld>
            <a:endParaRPr lang="en-US"/>
          </a:p>
        </p:txBody>
      </p:sp>
    </p:spTree>
    <p:extLst>
      <p:ext uri="{BB962C8B-B14F-4D97-AF65-F5344CB8AC3E}">
        <p14:creationId xmlns:p14="http://schemas.microsoft.com/office/powerpoint/2010/main" val="566526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nb-NO" b="0" i="0" dirty="0">
                <a:solidFill>
                  <a:srgbClr val="212121"/>
                </a:solidFill>
                <a:effectLst/>
                <a:highlight>
                  <a:srgbClr val="FFFFFF"/>
                </a:highlight>
                <a:latin typeface="Roboto" panose="02000000000000000000" pitchFamily="2" charset="0"/>
              </a:rPr>
              <a:t>BCC – </a:t>
            </a:r>
            <a:r>
              <a:rPr lang="nb-NO" b="0" i="0" dirty="0" err="1">
                <a:solidFill>
                  <a:srgbClr val="212121"/>
                </a:solidFill>
                <a:effectLst/>
                <a:highlight>
                  <a:srgbClr val="FFFFFF"/>
                </a:highlight>
                <a:latin typeface="Roboto" panose="02000000000000000000" pitchFamily="2" charset="0"/>
              </a:rPr>
              <a:t>inadequate</a:t>
            </a:r>
            <a:r>
              <a:rPr lang="nb-NO" b="0" i="0" dirty="0">
                <a:solidFill>
                  <a:srgbClr val="212121"/>
                </a:solidFill>
                <a:effectLst/>
                <a:highlight>
                  <a:srgbClr val="FFFFFF"/>
                </a:highlight>
                <a:latin typeface="Roboto" panose="02000000000000000000" pitchFamily="2" charset="0"/>
              </a:rPr>
              <a:t> as </a:t>
            </a:r>
            <a:r>
              <a:rPr lang="nb-NO" b="0" i="0" dirty="0" err="1">
                <a:solidFill>
                  <a:srgbClr val="212121"/>
                </a:solidFill>
                <a:effectLst/>
                <a:highlight>
                  <a:srgbClr val="FFFFFF"/>
                </a:highlight>
                <a:latin typeface="Roboto" panose="02000000000000000000" pitchFamily="2" charset="0"/>
              </a:rPr>
              <a:t>supported</a:t>
            </a:r>
            <a:r>
              <a:rPr lang="nb-NO" b="0" i="0" dirty="0">
                <a:solidFill>
                  <a:srgbClr val="212121"/>
                </a:solidFill>
                <a:effectLst/>
                <a:highlight>
                  <a:srgbClr val="FFFFFF"/>
                </a:highlight>
                <a:latin typeface="Roboto" panose="02000000000000000000" pitchFamily="2" charset="0"/>
              </a:rPr>
              <a:t> by STEPS and </a:t>
            </a:r>
            <a:r>
              <a:rPr lang="nb-NO" b="0" i="0" dirty="0" err="1">
                <a:solidFill>
                  <a:srgbClr val="212121"/>
                </a:solidFill>
                <a:effectLst/>
                <a:highlight>
                  <a:srgbClr val="FFFFFF"/>
                </a:highlight>
                <a:latin typeface="Roboto" panose="02000000000000000000" pitchFamily="2" charset="0"/>
              </a:rPr>
              <a:t>other</a:t>
            </a:r>
            <a:r>
              <a:rPr lang="nb-NO" b="0" i="0" dirty="0">
                <a:solidFill>
                  <a:srgbClr val="212121"/>
                </a:solidFill>
                <a:effectLst/>
                <a:highlight>
                  <a:srgbClr val="FFFFFF"/>
                </a:highlight>
                <a:latin typeface="Roboto" panose="02000000000000000000" pitchFamily="2" charset="0"/>
              </a:rPr>
              <a:t> health </a:t>
            </a:r>
            <a:r>
              <a:rPr lang="nb-NO" b="0" i="0" dirty="0" err="1">
                <a:solidFill>
                  <a:srgbClr val="212121"/>
                </a:solidFill>
                <a:effectLst/>
                <a:highlight>
                  <a:srgbClr val="FFFFFF"/>
                </a:highlight>
                <a:latin typeface="Roboto" panose="02000000000000000000" pitchFamily="2" charset="0"/>
              </a:rPr>
              <a:t>seeking</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behavior</a:t>
            </a:r>
            <a:r>
              <a:rPr lang="nb-NO" b="0" i="0" dirty="0">
                <a:solidFill>
                  <a:srgbClr val="212121"/>
                </a:solidFill>
                <a:effectLst/>
                <a:highlight>
                  <a:srgbClr val="FFFFFF"/>
                </a:highlight>
                <a:latin typeface="Roboto" panose="02000000000000000000" pitchFamily="2" charset="0"/>
              </a:rPr>
              <a:t>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Calibri" panose="020F0502020204030204" pitchFamily="34" charset="0"/>
                <a:cs typeface="Mangal" panose="02040503050203030202" pitchFamily="18" charset="0"/>
              </a:rPr>
              <a:t>Mental Health A significant barrier to access to and use of mental health services in Nepal is social and cultural stigmatization. In the National Mental Health Survey in 2020–2021, 15.6% of the adults surveyed reported that they were concerned that they “might be seen as weak for having a mental health problem”, and 10.5% were concerned that they “might be seen as crazy” . In rural areas, treatment of mental health is reported to be strongly stigmatized by the community, resulting in either underutilization of mental health services or compelling people to travel long distances to obtain treatment.</a:t>
            </a:r>
            <a:endParaRPr lang="nb-NO" sz="1800" dirty="0">
              <a:effectLst/>
              <a:latin typeface="Calibri" panose="020F0502020204030204" pitchFamily="34" charset="0"/>
              <a:ea typeface="Calibri" panose="020F0502020204030204" pitchFamily="34" charset="0"/>
              <a:cs typeface="Mangal" panose="02040503050203030202" pitchFamily="18" charset="0"/>
            </a:endParaRPr>
          </a:p>
          <a:p>
            <a:endParaRPr lang="nb-NO" b="0" i="0" dirty="0">
              <a:solidFill>
                <a:srgbClr val="212121"/>
              </a:solidFill>
              <a:effectLst/>
              <a:highlight>
                <a:srgbClr val="FFFFFF"/>
              </a:highlight>
              <a:latin typeface="Roboto" panose="02000000000000000000" pitchFamily="2" charset="0"/>
            </a:endParaRPr>
          </a:p>
          <a:p>
            <a:r>
              <a:rPr lang="nb-NO" b="0" i="0" dirty="0" err="1">
                <a:solidFill>
                  <a:srgbClr val="212121"/>
                </a:solidFill>
                <a:effectLst/>
                <a:highlight>
                  <a:srgbClr val="FFFFFF"/>
                </a:highlight>
                <a:latin typeface="Roboto" panose="02000000000000000000" pitchFamily="2" charset="0"/>
              </a:rPr>
              <a:t>Multisectoral</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engagement</a:t>
            </a:r>
            <a:r>
              <a:rPr lang="nb-NO" b="0" i="0" dirty="0">
                <a:solidFill>
                  <a:srgbClr val="212121"/>
                </a:solidFill>
                <a:effectLst/>
                <a:highlight>
                  <a:srgbClr val="FFFFFF"/>
                </a:highlight>
                <a:latin typeface="Roboto" panose="02000000000000000000" pitchFamily="2" charset="0"/>
              </a:rPr>
              <a:t> - Dhimal M, Dhimal ML, Dahal S, Shrestha MP, Gyanwali P, Shao R, Mikkelsen B, </a:t>
            </a:r>
            <a:r>
              <a:rPr lang="nb-NO" b="0" i="0" dirty="0" err="1">
                <a:solidFill>
                  <a:srgbClr val="212121"/>
                </a:solidFill>
                <a:effectLst/>
                <a:highlight>
                  <a:srgbClr val="FFFFFF"/>
                </a:highlight>
                <a:latin typeface="Roboto" panose="02000000000000000000" pitchFamily="2" charset="0"/>
              </a:rPr>
              <a:t>Wickramasinghe</a:t>
            </a:r>
            <a:r>
              <a:rPr lang="nb-NO" b="0" i="0" dirty="0">
                <a:solidFill>
                  <a:srgbClr val="212121"/>
                </a:solidFill>
                <a:effectLst/>
                <a:highlight>
                  <a:srgbClr val="FFFFFF"/>
                </a:highlight>
                <a:latin typeface="Roboto" panose="02000000000000000000" pitchFamily="2" charset="0"/>
              </a:rPr>
              <a:t> K, </a:t>
            </a:r>
            <a:r>
              <a:rPr lang="nb-NO" b="0" i="0" dirty="0" err="1">
                <a:solidFill>
                  <a:srgbClr val="212121"/>
                </a:solidFill>
                <a:effectLst/>
                <a:highlight>
                  <a:srgbClr val="FFFFFF"/>
                </a:highlight>
                <a:latin typeface="Roboto" panose="02000000000000000000" pitchFamily="2" charset="0"/>
              </a:rPr>
              <a:t>Marten</a:t>
            </a:r>
            <a:r>
              <a:rPr lang="nb-NO" b="0" i="0" dirty="0">
                <a:solidFill>
                  <a:srgbClr val="212121"/>
                </a:solidFill>
                <a:effectLst/>
                <a:highlight>
                  <a:srgbClr val="FFFFFF"/>
                </a:highlight>
                <a:latin typeface="Roboto" panose="02000000000000000000" pitchFamily="2" charset="0"/>
              </a:rPr>
              <a:t> R, </a:t>
            </a:r>
            <a:r>
              <a:rPr lang="nb-NO" b="0" i="0" dirty="0" err="1">
                <a:solidFill>
                  <a:srgbClr val="212121"/>
                </a:solidFill>
                <a:effectLst/>
                <a:highlight>
                  <a:srgbClr val="FFFFFF"/>
                </a:highlight>
                <a:latin typeface="Roboto" panose="02000000000000000000" pitchFamily="2" charset="0"/>
              </a:rPr>
              <a:t>Jha</a:t>
            </a:r>
            <a:r>
              <a:rPr lang="nb-NO" b="0" i="0" dirty="0">
                <a:solidFill>
                  <a:srgbClr val="212121"/>
                </a:solidFill>
                <a:effectLst/>
                <a:highlight>
                  <a:srgbClr val="FFFFFF"/>
                </a:highlight>
                <a:latin typeface="Roboto" panose="02000000000000000000" pitchFamily="2" charset="0"/>
              </a:rPr>
              <a:t> AK, Townsend N. Barriers and </a:t>
            </a:r>
            <a:r>
              <a:rPr lang="nb-NO" b="0" i="0" dirty="0" err="1">
                <a:solidFill>
                  <a:srgbClr val="212121"/>
                </a:solidFill>
                <a:effectLst/>
                <a:highlight>
                  <a:srgbClr val="FFFFFF"/>
                </a:highlight>
                <a:latin typeface="Roboto" panose="02000000000000000000" pitchFamily="2" charset="0"/>
              </a:rPr>
              <a:t>facilitators</a:t>
            </a:r>
            <a:r>
              <a:rPr lang="nb-NO" b="0" i="0" dirty="0">
                <a:solidFill>
                  <a:srgbClr val="212121"/>
                </a:solidFill>
                <a:effectLst/>
                <a:highlight>
                  <a:srgbClr val="FFFFFF"/>
                </a:highlight>
                <a:latin typeface="Roboto" panose="02000000000000000000" pitchFamily="2" charset="0"/>
              </a:rPr>
              <a:t> to </a:t>
            </a:r>
            <a:r>
              <a:rPr lang="nb-NO" b="0" i="0" dirty="0" err="1">
                <a:solidFill>
                  <a:srgbClr val="212121"/>
                </a:solidFill>
                <a:effectLst/>
                <a:highlight>
                  <a:srgbClr val="FFFFFF"/>
                </a:highlight>
                <a:latin typeface="Roboto" panose="02000000000000000000" pitchFamily="2" charset="0"/>
              </a:rPr>
              <a:t>the</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implementation</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of</a:t>
            </a:r>
            <a:r>
              <a:rPr lang="nb-NO" b="0" i="0" dirty="0">
                <a:solidFill>
                  <a:srgbClr val="212121"/>
                </a:solidFill>
                <a:effectLst/>
                <a:highlight>
                  <a:srgbClr val="FFFFFF"/>
                </a:highlight>
                <a:latin typeface="Roboto" panose="02000000000000000000" pitchFamily="2" charset="0"/>
              </a:rPr>
              <a:t> a </a:t>
            </a:r>
            <a:r>
              <a:rPr lang="nb-NO" b="0" i="0" dirty="0" err="1">
                <a:solidFill>
                  <a:srgbClr val="212121"/>
                </a:solidFill>
                <a:effectLst/>
                <a:highlight>
                  <a:srgbClr val="FFFFFF"/>
                </a:highlight>
                <a:latin typeface="Roboto" panose="02000000000000000000" pitchFamily="2" charset="0"/>
              </a:rPr>
              <a:t>national</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multisectoral</a:t>
            </a:r>
            <a:r>
              <a:rPr lang="nb-NO" b="0" i="0" dirty="0">
                <a:solidFill>
                  <a:srgbClr val="212121"/>
                </a:solidFill>
                <a:effectLst/>
                <a:highlight>
                  <a:srgbClr val="FFFFFF"/>
                </a:highlight>
                <a:latin typeface="Roboto" panose="02000000000000000000" pitchFamily="2" charset="0"/>
              </a:rPr>
              <a:t> action plan for </a:t>
            </a:r>
            <a:r>
              <a:rPr lang="nb-NO" b="0" i="0" dirty="0" err="1">
                <a:solidFill>
                  <a:srgbClr val="212121"/>
                </a:solidFill>
                <a:effectLst/>
                <a:highlight>
                  <a:srgbClr val="FFFFFF"/>
                </a:highlight>
                <a:latin typeface="Roboto" panose="02000000000000000000" pitchFamily="2" charset="0"/>
              </a:rPr>
              <a:t>the</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prevention</a:t>
            </a:r>
            <a:r>
              <a:rPr lang="nb-NO" b="0" i="0" dirty="0">
                <a:solidFill>
                  <a:srgbClr val="212121"/>
                </a:solidFill>
                <a:effectLst/>
                <a:highlight>
                  <a:srgbClr val="FFFFFF"/>
                </a:highlight>
                <a:latin typeface="Roboto" panose="02000000000000000000" pitchFamily="2" charset="0"/>
              </a:rPr>
              <a:t> and </a:t>
            </a:r>
            <a:r>
              <a:rPr lang="nb-NO" b="0" i="0" dirty="0" err="1">
                <a:solidFill>
                  <a:srgbClr val="212121"/>
                </a:solidFill>
                <a:effectLst/>
                <a:highlight>
                  <a:srgbClr val="FFFFFF"/>
                </a:highlight>
                <a:latin typeface="Roboto" panose="02000000000000000000" pitchFamily="2" charset="0"/>
              </a:rPr>
              <a:t>control</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of</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noncommunicable</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diseases</a:t>
            </a:r>
            <a:r>
              <a:rPr lang="nb-NO" b="0" i="0" dirty="0">
                <a:solidFill>
                  <a:srgbClr val="212121"/>
                </a:solidFill>
                <a:effectLst/>
                <a:highlight>
                  <a:srgbClr val="FFFFFF"/>
                </a:highlight>
                <a:latin typeface="Roboto" panose="02000000000000000000" pitchFamily="2" charset="0"/>
              </a:rPr>
              <a:t> in Nepal: </a:t>
            </a:r>
            <a:r>
              <a:rPr lang="nb-NO" b="0" i="0" dirty="0" err="1">
                <a:solidFill>
                  <a:srgbClr val="212121"/>
                </a:solidFill>
                <a:effectLst/>
                <a:highlight>
                  <a:srgbClr val="FFFFFF"/>
                </a:highlight>
                <a:latin typeface="Roboto" panose="02000000000000000000" pitchFamily="2" charset="0"/>
              </a:rPr>
              <a:t>perspectives</a:t>
            </a:r>
            <a:r>
              <a:rPr lang="nb-NO" b="0" i="0" dirty="0">
                <a:solidFill>
                  <a:srgbClr val="212121"/>
                </a:solidFill>
                <a:effectLst/>
                <a:highlight>
                  <a:srgbClr val="FFFFFF"/>
                </a:highlight>
                <a:latin typeface="Roboto" panose="02000000000000000000" pitchFamily="2" charset="0"/>
              </a:rPr>
              <a:t> </a:t>
            </a:r>
            <a:r>
              <a:rPr lang="nb-NO" b="0" i="0" dirty="0" err="1">
                <a:solidFill>
                  <a:srgbClr val="212121"/>
                </a:solidFill>
                <a:effectLst/>
                <a:highlight>
                  <a:srgbClr val="FFFFFF"/>
                </a:highlight>
                <a:latin typeface="Roboto" panose="02000000000000000000" pitchFamily="2" charset="0"/>
              </a:rPr>
              <a:t>of</a:t>
            </a:r>
            <a:r>
              <a:rPr lang="nb-NO" b="0" i="0" dirty="0">
                <a:solidFill>
                  <a:srgbClr val="212121"/>
                </a:solidFill>
                <a:effectLst/>
                <a:highlight>
                  <a:srgbClr val="FFFFFF"/>
                </a:highlight>
                <a:latin typeface="Roboto" panose="02000000000000000000" pitchFamily="2" charset="0"/>
              </a:rPr>
              <a:t> stakeholders. Glob Health Action. 2021 Jan 1;14(1):1963069. </a:t>
            </a:r>
            <a:r>
              <a:rPr lang="nb-NO" b="0" i="0" dirty="0" err="1">
                <a:solidFill>
                  <a:srgbClr val="212121"/>
                </a:solidFill>
                <a:effectLst/>
                <a:highlight>
                  <a:srgbClr val="FFFFFF"/>
                </a:highlight>
                <a:latin typeface="Roboto" panose="02000000000000000000" pitchFamily="2" charset="0"/>
              </a:rPr>
              <a:t>doi</a:t>
            </a:r>
            <a:r>
              <a:rPr lang="nb-NO" b="0" i="0" dirty="0">
                <a:solidFill>
                  <a:srgbClr val="212121"/>
                </a:solidFill>
                <a:effectLst/>
                <a:highlight>
                  <a:srgbClr val="FFFFFF"/>
                </a:highlight>
                <a:latin typeface="Roboto" panose="02000000000000000000" pitchFamily="2" charset="0"/>
              </a:rPr>
              <a:t>: 10.1080/16549716.2021.1963069. PMID: 34448675; PMCID: PMC8405092.</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nb-NO" dirty="0"/>
          </a:p>
        </p:txBody>
      </p:sp>
      <p:sp>
        <p:nvSpPr>
          <p:cNvPr id="4" name="Slide Number Placeholder 3"/>
          <p:cNvSpPr>
            <a:spLocks noGrp="1"/>
          </p:cNvSpPr>
          <p:nvPr>
            <p:ph type="sldNum" sz="quarter" idx="5"/>
          </p:nvPr>
        </p:nvSpPr>
        <p:spPr/>
        <p:txBody>
          <a:bodyPr/>
          <a:lstStyle/>
          <a:p>
            <a:fld id="{5F902050-6FA1-41FA-A688-ABD569D7D1AF}" type="slidenum">
              <a:rPr lang="en-US" smtClean="0"/>
              <a:pPr/>
              <a:t>41</a:t>
            </a:fld>
            <a:endParaRPr lang="en-US"/>
          </a:p>
        </p:txBody>
      </p:sp>
    </p:spTree>
    <p:extLst>
      <p:ext uri="{BB962C8B-B14F-4D97-AF65-F5344CB8AC3E}">
        <p14:creationId xmlns:p14="http://schemas.microsoft.com/office/powerpoint/2010/main" val="3337998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2124"/>
                </a:solidFill>
                <a:effectLst/>
                <a:highlight>
                  <a:srgbClr val="FFFFFF"/>
                </a:highlight>
                <a:latin typeface="Aptos" panose="020B0004020202020204" pitchFamily="34" charset="0"/>
                <a:ea typeface="Aptos" panose="020B0004020202020204" pitchFamily="34" charset="0"/>
                <a:cs typeface="Mangal" panose="02040503050203030202" pitchFamily="18" charset="0"/>
              </a:rPr>
              <a:t>Kidney disease, Heart disease, Cancer, Head Injury, Spinal Injury, Parkinson’s disease, Alzheimer’s disease, Sickle Cell Anemia</a:t>
            </a:r>
            <a:endParaRPr lang="en-US" dirty="0"/>
          </a:p>
        </p:txBody>
      </p:sp>
      <p:sp>
        <p:nvSpPr>
          <p:cNvPr id="4" name="Slide Number Placeholder 3"/>
          <p:cNvSpPr>
            <a:spLocks noGrp="1"/>
          </p:cNvSpPr>
          <p:nvPr>
            <p:ph type="sldNum" sz="quarter" idx="5"/>
          </p:nvPr>
        </p:nvSpPr>
        <p:spPr/>
        <p:txBody>
          <a:bodyPr/>
          <a:lstStyle/>
          <a:p>
            <a:fld id="{5F902050-6FA1-41FA-A688-ABD569D7D1AF}" type="slidenum">
              <a:rPr lang="en-US" smtClean="0"/>
              <a:pPr/>
              <a:t>42</a:t>
            </a:fld>
            <a:endParaRPr lang="en-US"/>
          </a:p>
        </p:txBody>
      </p:sp>
    </p:spTree>
    <p:extLst>
      <p:ext uri="{BB962C8B-B14F-4D97-AF65-F5344CB8AC3E}">
        <p14:creationId xmlns:p14="http://schemas.microsoft.com/office/powerpoint/2010/main" val="2195986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02124"/>
                </a:solidFill>
                <a:effectLst/>
                <a:highlight>
                  <a:srgbClr val="FFFFFF"/>
                </a:highlight>
                <a:latin typeface="Aptos" panose="020B0004020202020204" pitchFamily="34" charset="0"/>
                <a:ea typeface="Aptos" panose="020B0004020202020204" pitchFamily="34" charset="0"/>
                <a:cs typeface="Mangal" panose="02040503050203030202" pitchFamily="18" charset="0"/>
              </a:rPr>
              <a:t>Kidney disease, Heart disease, Cancer, Head Injury, Spinal Injury, Parkinson’s disease, Alzheimer’s disease, Sickle Cell Anemia</a:t>
            </a:r>
            <a:endParaRPr lang="en-US" dirty="0"/>
          </a:p>
        </p:txBody>
      </p:sp>
      <p:sp>
        <p:nvSpPr>
          <p:cNvPr id="4" name="Slide Number Placeholder 3"/>
          <p:cNvSpPr>
            <a:spLocks noGrp="1"/>
          </p:cNvSpPr>
          <p:nvPr>
            <p:ph type="sldNum" sz="quarter" idx="5"/>
          </p:nvPr>
        </p:nvSpPr>
        <p:spPr/>
        <p:txBody>
          <a:bodyPr/>
          <a:lstStyle/>
          <a:p>
            <a:fld id="{5F902050-6FA1-41FA-A688-ABD569D7D1AF}" type="slidenum">
              <a:rPr lang="en-US" smtClean="0"/>
              <a:pPr/>
              <a:t>44</a:t>
            </a:fld>
            <a:endParaRPr lang="en-US"/>
          </a:p>
        </p:txBody>
      </p:sp>
    </p:spTree>
    <p:extLst>
      <p:ext uri="{BB962C8B-B14F-4D97-AF65-F5344CB8AC3E}">
        <p14:creationId xmlns:p14="http://schemas.microsoft.com/office/powerpoint/2010/main" val="2140319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Crisper Per treatment cost – 2.2 Million USD</a:t>
            </a:r>
          </a:p>
          <a:p>
            <a:r>
              <a:rPr lang="nb-NO" b="0" i="0" dirty="0">
                <a:solidFill>
                  <a:srgbClr val="333333"/>
                </a:solidFill>
                <a:effectLst/>
                <a:latin typeface="Guardian TextSans Web"/>
              </a:rPr>
              <a:t>GLP1 With ever-rising global </a:t>
            </a:r>
            <a:r>
              <a:rPr lang="nb-NO" b="0" i="0" dirty="0" err="1">
                <a:solidFill>
                  <a:srgbClr val="333333"/>
                </a:solidFill>
                <a:effectLst/>
                <a:latin typeface="Guardian TextSans Web"/>
              </a:rPr>
              <a:t>adiposity</a:t>
            </a:r>
            <a:r>
              <a:rPr lang="nb-NO" b="0" i="0" dirty="0">
                <a:solidFill>
                  <a:srgbClr val="333333"/>
                </a:solidFill>
                <a:effectLst/>
                <a:latin typeface="Guardian TextSans Web"/>
              </a:rPr>
              <a:t>, </a:t>
            </a:r>
            <a:r>
              <a:rPr lang="nb-NO" b="0" i="0" dirty="0" err="1">
                <a:solidFill>
                  <a:srgbClr val="333333"/>
                </a:solidFill>
                <a:effectLst/>
                <a:latin typeface="Guardian TextSans Web"/>
              </a:rPr>
              <a:t>glucagon</a:t>
            </a:r>
            <a:r>
              <a:rPr lang="nb-NO" b="0" i="0" dirty="0">
                <a:solidFill>
                  <a:srgbClr val="333333"/>
                </a:solidFill>
                <a:effectLst/>
                <a:latin typeface="Guardian TextSans Web"/>
              </a:rPr>
              <a:t>-like </a:t>
            </a:r>
            <a:r>
              <a:rPr lang="nb-NO" b="0" i="0" dirty="0" err="1">
                <a:solidFill>
                  <a:srgbClr val="333333"/>
                </a:solidFill>
                <a:effectLst/>
                <a:latin typeface="Guardian TextSans Web"/>
              </a:rPr>
              <a:t>peptide</a:t>
            </a:r>
            <a:r>
              <a:rPr lang="nb-NO" b="0" i="0" dirty="0">
                <a:solidFill>
                  <a:srgbClr val="333333"/>
                </a:solidFill>
                <a:effectLst/>
                <a:latin typeface="Guardian TextSans Web"/>
              </a:rPr>
              <a:t> 1 (GLP-1) </a:t>
            </a:r>
            <a:r>
              <a:rPr lang="nb-NO" b="0" i="0" dirty="0" err="1">
                <a:solidFill>
                  <a:srgbClr val="333333"/>
                </a:solidFill>
                <a:effectLst/>
                <a:latin typeface="Guardian TextSans Web"/>
              </a:rPr>
              <a:t>agonists</a:t>
            </a:r>
            <a:r>
              <a:rPr lang="nb-NO" b="0" i="0" dirty="0">
                <a:solidFill>
                  <a:srgbClr val="333333"/>
                </a:solidFill>
                <a:effectLst/>
                <a:latin typeface="Guardian TextSans Web"/>
              </a:rPr>
              <a:t> </a:t>
            </a:r>
            <a:r>
              <a:rPr lang="nb-NO" b="0" i="0" dirty="0" err="1">
                <a:solidFill>
                  <a:srgbClr val="333333"/>
                </a:solidFill>
                <a:effectLst/>
                <a:latin typeface="Guardian TextSans Web"/>
              </a:rPr>
              <a:t>are</a:t>
            </a:r>
            <a:r>
              <a:rPr lang="nb-NO" b="0" i="0" dirty="0">
                <a:solidFill>
                  <a:srgbClr val="333333"/>
                </a:solidFill>
                <a:effectLst/>
                <a:latin typeface="Guardian TextSans Web"/>
              </a:rPr>
              <a:t> </a:t>
            </a:r>
            <a:r>
              <a:rPr lang="nb-NO" b="0" i="0" dirty="0" err="1">
                <a:solidFill>
                  <a:srgbClr val="333333"/>
                </a:solidFill>
                <a:effectLst/>
                <a:latin typeface="Guardian TextSans Web"/>
              </a:rPr>
              <a:t>shifting</a:t>
            </a:r>
            <a:r>
              <a:rPr lang="nb-NO" b="0" i="0" dirty="0">
                <a:solidFill>
                  <a:srgbClr val="333333"/>
                </a:solidFill>
                <a:effectLst/>
                <a:latin typeface="Guardian TextSans Web"/>
              </a:rPr>
              <a:t> </a:t>
            </a:r>
            <a:r>
              <a:rPr lang="nb-NO" b="0" i="0" dirty="0" err="1">
                <a:solidFill>
                  <a:srgbClr val="333333"/>
                </a:solidFill>
                <a:effectLst/>
                <a:latin typeface="Guardian TextSans Web"/>
              </a:rPr>
              <a:t>the</a:t>
            </a:r>
            <a:r>
              <a:rPr lang="nb-NO" b="0" i="0" dirty="0">
                <a:solidFill>
                  <a:srgbClr val="333333"/>
                </a:solidFill>
                <a:effectLst/>
                <a:latin typeface="Guardian TextSans Web"/>
              </a:rPr>
              <a:t> </a:t>
            </a:r>
            <a:r>
              <a:rPr lang="nb-NO" b="0" i="0" dirty="0" err="1">
                <a:solidFill>
                  <a:srgbClr val="333333"/>
                </a:solidFill>
                <a:effectLst/>
                <a:latin typeface="Guardian TextSans Web"/>
              </a:rPr>
              <a:t>treatment</a:t>
            </a:r>
            <a:r>
              <a:rPr lang="nb-NO" b="0" i="0" dirty="0">
                <a:solidFill>
                  <a:srgbClr val="333333"/>
                </a:solidFill>
                <a:effectLst/>
                <a:latin typeface="Guardian TextSans Web"/>
              </a:rPr>
              <a:t> landscape. In trials, GLP-1 </a:t>
            </a:r>
            <a:r>
              <a:rPr lang="nb-NO" b="0" i="0" dirty="0" err="1">
                <a:solidFill>
                  <a:srgbClr val="333333"/>
                </a:solidFill>
                <a:effectLst/>
                <a:latin typeface="Guardian TextSans Web"/>
              </a:rPr>
              <a:t>agonists</a:t>
            </a:r>
            <a:r>
              <a:rPr lang="nb-NO" b="0" i="0" dirty="0">
                <a:solidFill>
                  <a:srgbClr val="333333"/>
                </a:solidFill>
                <a:effectLst/>
                <a:latin typeface="Guardian TextSans Web"/>
              </a:rPr>
              <a:t> </a:t>
            </a:r>
            <a:r>
              <a:rPr lang="nb-NO" b="0" i="0" dirty="0" err="1">
                <a:solidFill>
                  <a:srgbClr val="333333"/>
                </a:solidFill>
                <a:effectLst/>
                <a:latin typeface="Guardian TextSans Web"/>
              </a:rPr>
              <a:t>produce</a:t>
            </a:r>
            <a:r>
              <a:rPr lang="nb-NO" b="0" i="0" dirty="0">
                <a:solidFill>
                  <a:srgbClr val="333333"/>
                </a:solidFill>
                <a:effectLst/>
                <a:latin typeface="Guardian TextSans Web"/>
              </a:rPr>
              <a:t> placebo-</a:t>
            </a:r>
            <a:r>
              <a:rPr lang="nb-NO" b="0" i="0" dirty="0" err="1">
                <a:solidFill>
                  <a:srgbClr val="333333"/>
                </a:solidFill>
                <a:effectLst/>
                <a:latin typeface="Guardian TextSans Web"/>
              </a:rPr>
              <a:t>adjusted</a:t>
            </a:r>
            <a:r>
              <a:rPr lang="nb-NO" b="0" i="0" dirty="0">
                <a:solidFill>
                  <a:srgbClr val="333333"/>
                </a:solidFill>
                <a:effectLst/>
                <a:latin typeface="Guardian TextSans Web"/>
              </a:rPr>
              <a:t> </a:t>
            </a:r>
            <a:r>
              <a:rPr lang="nb-NO" b="0" i="0" dirty="0" err="1">
                <a:solidFill>
                  <a:srgbClr val="333333"/>
                </a:solidFill>
                <a:effectLst/>
                <a:latin typeface="Guardian TextSans Web"/>
              </a:rPr>
              <a:t>weight</a:t>
            </a:r>
            <a:r>
              <a:rPr lang="nb-NO" b="0" i="0" dirty="0">
                <a:solidFill>
                  <a:srgbClr val="333333"/>
                </a:solidFill>
                <a:effectLst/>
                <a:latin typeface="Guardian TextSans Web"/>
              </a:rPr>
              <a:t> loss </a:t>
            </a:r>
            <a:r>
              <a:rPr lang="nb-NO" b="0" i="0" dirty="0" err="1">
                <a:solidFill>
                  <a:srgbClr val="333333"/>
                </a:solidFill>
                <a:effectLst/>
                <a:latin typeface="Guardian TextSans Web"/>
              </a:rPr>
              <a:t>of</a:t>
            </a:r>
            <a:r>
              <a:rPr lang="nb-NO" b="0" i="0" dirty="0">
                <a:solidFill>
                  <a:srgbClr val="333333"/>
                </a:solidFill>
                <a:effectLst/>
                <a:latin typeface="Guardian TextSans Web"/>
              </a:rPr>
              <a:t> 12% to 18%—</a:t>
            </a:r>
            <a:r>
              <a:rPr lang="nb-NO" b="0" i="0" dirty="0" err="1">
                <a:solidFill>
                  <a:srgbClr val="333333"/>
                </a:solidFill>
                <a:effectLst/>
                <a:latin typeface="Guardian TextSans Web"/>
              </a:rPr>
              <a:t>exceeding</a:t>
            </a:r>
            <a:r>
              <a:rPr lang="nb-NO" b="0" i="0" dirty="0">
                <a:solidFill>
                  <a:srgbClr val="333333"/>
                </a:solidFill>
                <a:effectLst/>
                <a:latin typeface="Guardian TextSans Web"/>
              </a:rPr>
              <a:t> </a:t>
            </a:r>
            <a:r>
              <a:rPr lang="nb-NO" b="0" i="0" dirty="0" err="1">
                <a:solidFill>
                  <a:srgbClr val="333333"/>
                </a:solidFill>
                <a:effectLst/>
                <a:latin typeface="Guardian TextSans Web"/>
              </a:rPr>
              <a:t>any</a:t>
            </a:r>
            <a:r>
              <a:rPr lang="nb-NO" b="0" i="0" dirty="0">
                <a:solidFill>
                  <a:srgbClr val="333333"/>
                </a:solidFill>
                <a:effectLst/>
                <a:latin typeface="Guardian TextSans Web"/>
              </a:rPr>
              <a:t> prior </a:t>
            </a:r>
            <a:r>
              <a:rPr lang="nb-NO" b="0" i="0" dirty="0" err="1">
                <a:solidFill>
                  <a:srgbClr val="333333"/>
                </a:solidFill>
                <a:effectLst/>
                <a:latin typeface="Guardian TextSans Web"/>
              </a:rPr>
              <a:t>pharmacologic</a:t>
            </a:r>
            <a:r>
              <a:rPr lang="nb-NO" b="0" i="0" dirty="0">
                <a:solidFill>
                  <a:srgbClr val="333333"/>
                </a:solidFill>
                <a:effectLst/>
                <a:latin typeface="Guardian TextSans Web"/>
              </a:rPr>
              <a:t> </a:t>
            </a:r>
            <a:r>
              <a:rPr lang="nb-NO" b="0" i="0" dirty="0" err="1">
                <a:solidFill>
                  <a:srgbClr val="333333"/>
                </a:solidFill>
                <a:effectLst/>
                <a:latin typeface="Guardian TextSans Web"/>
              </a:rPr>
              <a:t>therapy</a:t>
            </a:r>
            <a:r>
              <a:rPr lang="nb-NO" b="0" i="0" dirty="0">
                <a:solidFill>
                  <a:srgbClr val="333333"/>
                </a:solidFill>
                <a:effectLst/>
                <a:latin typeface="Guardian TextSans Web"/>
              </a:rPr>
              <a:t> and </a:t>
            </a:r>
            <a:r>
              <a:rPr lang="nb-NO" b="0" i="0" dirty="0" err="1">
                <a:solidFill>
                  <a:srgbClr val="333333"/>
                </a:solidFill>
                <a:effectLst/>
                <a:latin typeface="Guardian TextSans Web"/>
              </a:rPr>
              <a:t>generating</a:t>
            </a:r>
            <a:r>
              <a:rPr lang="nb-NO" b="0" i="0" dirty="0">
                <a:solidFill>
                  <a:srgbClr val="333333"/>
                </a:solidFill>
                <a:effectLst/>
                <a:latin typeface="Guardian TextSans Web"/>
              </a:rPr>
              <a:t> </a:t>
            </a:r>
            <a:r>
              <a:rPr lang="nb-NO" b="0" i="0" dirty="0" err="1">
                <a:solidFill>
                  <a:srgbClr val="333333"/>
                </a:solidFill>
                <a:effectLst/>
                <a:latin typeface="Guardian TextSans Web"/>
              </a:rPr>
              <a:t>enormous</a:t>
            </a:r>
            <a:r>
              <a:rPr lang="nb-NO" b="0" i="0" dirty="0">
                <a:solidFill>
                  <a:srgbClr val="333333"/>
                </a:solidFill>
                <a:effectLst/>
                <a:latin typeface="Guardian TextSans Web"/>
              </a:rPr>
              <a:t> </a:t>
            </a:r>
            <a:r>
              <a:rPr lang="nb-NO" b="0" i="0" dirty="0" err="1">
                <a:solidFill>
                  <a:srgbClr val="333333"/>
                </a:solidFill>
                <a:effectLst/>
                <a:latin typeface="Guardian TextSans Web"/>
              </a:rPr>
              <a:t>attention</a:t>
            </a:r>
            <a:r>
              <a:rPr lang="nb-NO" b="0" i="0" dirty="0">
                <a:solidFill>
                  <a:srgbClr val="333333"/>
                </a:solidFill>
                <a:effectLst/>
                <a:latin typeface="Guardian TextSans Web"/>
              </a:rPr>
              <a:t> and </a:t>
            </a:r>
            <a:r>
              <a:rPr lang="nb-NO" b="0" i="0" dirty="0" err="1">
                <a:solidFill>
                  <a:srgbClr val="333333"/>
                </a:solidFill>
                <a:effectLst/>
                <a:latin typeface="Guardian TextSans Web"/>
              </a:rPr>
              <a:t>utilization</a:t>
            </a:r>
            <a:r>
              <a:rPr lang="nb-NO" b="0" i="0" dirty="0">
                <a:solidFill>
                  <a:srgbClr val="333333"/>
                </a:solidFill>
                <a:effectLst/>
                <a:latin typeface="Guardian TextSans Web"/>
              </a:rPr>
              <a:t>. </a:t>
            </a:r>
            <a:r>
              <a:rPr lang="nb-NO" b="0" i="0" dirty="0" err="1">
                <a:solidFill>
                  <a:srgbClr val="333333"/>
                </a:solidFill>
                <a:effectLst/>
                <a:latin typeface="Guardian TextSans Web"/>
              </a:rPr>
              <a:t>Cost</a:t>
            </a:r>
            <a:r>
              <a:rPr lang="nb-NO" b="0" i="0" dirty="0">
                <a:solidFill>
                  <a:srgbClr val="333333"/>
                </a:solidFill>
                <a:effectLst/>
                <a:latin typeface="Guardian TextSans Web"/>
              </a:rPr>
              <a:t> (</a:t>
            </a:r>
            <a:r>
              <a:rPr lang="nb-NO" b="0" i="0" dirty="0" err="1">
                <a:solidFill>
                  <a:srgbClr val="333333"/>
                </a:solidFill>
                <a:effectLst/>
                <a:latin typeface="Guardian TextSans Web"/>
              </a:rPr>
              <a:t>with</a:t>
            </a:r>
            <a:r>
              <a:rPr lang="nb-NO" b="0" i="0" dirty="0">
                <a:solidFill>
                  <a:srgbClr val="333333"/>
                </a:solidFill>
                <a:effectLst/>
                <a:latin typeface="Guardian TextSans Web"/>
              </a:rPr>
              <a:t> </a:t>
            </a:r>
            <a:r>
              <a:rPr lang="nb-NO" b="0" i="0" dirty="0" err="1">
                <a:solidFill>
                  <a:srgbClr val="333333"/>
                </a:solidFill>
                <a:effectLst/>
                <a:latin typeface="Guardian TextSans Web"/>
              </a:rPr>
              <a:t>discounts</a:t>
            </a:r>
            <a:r>
              <a:rPr lang="nb-NO" b="0" i="0" dirty="0">
                <a:solidFill>
                  <a:srgbClr val="333333"/>
                </a:solidFill>
                <a:effectLst/>
                <a:latin typeface="Guardian TextSans Web"/>
              </a:rPr>
              <a:t>) – USD 6500 per </a:t>
            </a:r>
            <a:r>
              <a:rPr lang="nb-NO" b="0" i="0" dirty="0" err="1">
                <a:solidFill>
                  <a:srgbClr val="333333"/>
                </a:solidFill>
                <a:effectLst/>
                <a:latin typeface="Guardian TextSans Web"/>
              </a:rPr>
              <a:t>year</a:t>
            </a:r>
            <a:endParaRPr lang="nb-NO" dirty="0"/>
          </a:p>
        </p:txBody>
      </p:sp>
      <p:sp>
        <p:nvSpPr>
          <p:cNvPr id="4" name="Slide Number Placeholder 3"/>
          <p:cNvSpPr>
            <a:spLocks noGrp="1"/>
          </p:cNvSpPr>
          <p:nvPr>
            <p:ph type="sldNum" sz="quarter" idx="5"/>
          </p:nvPr>
        </p:nvSpPr>
        <p:spPr/>
        <p:txBody>
          <a:bodyPr/>
          <a:lstStyle/>
          <a:p>
            <a:fld id="{5F902050-6FA1-41FA-A688-ABD569D7D1AF}" type="slidenum">
              <a:rPr lang="en-US" smtClean="0"/>
              <a:pPr/>
              <a:t>45</a:t>
            </a:fld>
            <a:endParaRPr lang="en-US"/>
          </a:p>
        </p:txBody>
      </p:sp>
    </p:spTree>
    <p:extLst>
      <p:ext uri="{BB962C8B-B14F-4D97-AF65-F5344CB8AC3E}">
        <p14:creationId xmlns:p14="http://schemas.microsoft.com/office/powerpoint/2010/main" val="925374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rPr>
              <a:t>It includes several different types of NCDs like malignant carcinoid </a:t>
            </a:r>
            <a:r>
              <a:rPr lang="en-AU" sz="1800" u="sng" dirty="0" err="1">
                <a:solidFill>
                  <a:srgbClr val="0563C1"/>
                </a:solidFill>
                <a:effectLst/>
                <a:latin typeface="Garamond" panose="02020404030301010803" pitchFamily="18" charset="0"/>
                <a:ea typeface="Calibri" panose="020F0502020204030204" pitchFamily="34" charset="0"/>
                <a:cs typeface="Arial" panose="020B0604020202020204" pitchFamily="34" charset="0"/>
              </a:rPr>
              <a:t>tumor</a:t>
            </a:r>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rPr>
              <a:t>, neuroendocrine </a:t>
            </a:r>
            <a:r>
              <a:rPr lang="en-AU" sz="1800" u="sng" dirty="0" err="1">
                <a:solidFill>
                  <a:srgbClr val="0563C1"/>
                </a:solidFill>
                <a:effectLst/>
                <a:latin typeface="Garamond" panose="02020404030301010803" pitchFamily="18" charset="0"/>
                <a:ea typeface="Calibri" panose="020F0502020204030204" pitchFamily="34" charset="0"/>
                <a:cs typeface="Arial" panose="020B0604020202020204" pitchFamily="34" charset="0"/>
              </a:rPr>
              <a:t>tumor</a:t>
            </a:r>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rPr>
              <a:t>, Leiomyoma, benign neoplasms of uterus and other different forms of </a:t>
            </a:r>
            <a:r>
              <a:rPr lang="en-AU" sz="1800" u="sng" dirty="0" err="1">
                <a:solidFill>
                  <a:srgbClr val="0563C1"/>
                </a:solidFill>
                <a:effectLst/>
                <a:latin typeface="Garamond" panose="02020404030301010803" pitchFamily="18" charset="0"/>
                <a:ea typeface="Calibri" panose="020F0502020204030204" pitchFamily="34" charset="0"/>
                <a:cs typeface="Arial" panose="020B0604020202020204" pitchFamily="34" charset="0"/>
              </a:rPr>
              <a:t>tumor</a:t>
            </a:r>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rPr>
              <a:t>, postinfectious hypothyroidism and other several conditions. Details can be found at </a:t>
            </a:r>
            <a:r>
              <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hlinkClick r:id="rId3"/>
              </a:rPr>
              <a:t>Global Burden of Disease Study 2019 (GBD 2019) Cause List Mapped to ICD Codes</a:t>
            </a:r>
            <a:endParaRPr lang="en-AU" sz="1800" u="sng" dirty="0">
              <a:solidFill>
                <a:srgbClr val="0563C1"/>
              </a:solidFill>
              <a:effectLst/>
              <a:latin typeface="Garamond" panose="02020404030301010803"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F7F0950-DD71-48EC-948F-2D6829375BC3}" type="slidenum">
              <a:rPr lang="en-US" altLang="en-US" smtClean="0"/>
              <a:pPr/>
              <a:t>7</a:t>
            </a:fld>
            <a:endParaRPr lang="en-US" altLang="en-US"/>
          </a:p>
        </p:txBody>
      </p:sp>
    </p:spTree>
    <p:extLst>
      <p:ext uri="{BB962C8B-B14F-4D97-AF65-F5344CB8AC3E}">
        <p14:creationId xmlns:p14="http://schemas.microsoft.com/office/powerpoint/2010/main" val="117606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F7F0950-DD71-48EC-948F-2D6829375BC3}" type="slidenum">
              <a:rPr lang="en-US" altLang="en-US" smtClean="0"/>
              <a:pPr/>
              <a:t>8</a:t>
            </a:fld>
            <a:endParaRPr lang="en-US" altLang="en-US"/>
          </a:p>
        </p:txBody>
      </p:sp>
    </p:spTree>
    <p:extLst>
      <p:ext uri="{BB962C8B-B14F-4D97-AF65-F5344CB8AC3E}">
        <p14:creationId xmlns:p14="http://schemas.microsoft.com/office/powerpoint/2010/main" val="4085538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Deaths</a:t>
            </a:r>
          </a:p>
          <a:p>
            <a:endParaRPr lang="en-US" dirty="0"/>
          </a:p>
        </p:txBody>
      </p:sp>
      <p:sp>
        <p:nvSpPr>
          <p:cNvPr id="4" name="Slide Number Placeholder 3"/>
          <p:cNvSpPr>
            <a:spLocks noGrp="1"/>
          </p:cNvSpPr>
          <p:nvPr>
            <p:ph type="sldNum" sz="quarter" idx="5"/>
          </p:nvPr>
        </p:nvSpPr>
        <p:spPr/>
        <p:txBody>
          <a:bodyPr/>
          <a:lstStyle/>
          <a:p>
            <a:fld id="{839D3BFF-60DD-4279-9A87-F8B934F117CF}" type="slidenum">
              <a:rPr lang="en-US" smtClean="0"/>
              <a:t>9</a:t>
            </a:fld>
            <a:endParaRPr lang="en-US"/>
          </a:p>
        </p:txBody>
      </p:sp>
    </p:spTree>
    <p:extLst>
      <p:ext uri="{BB962C8B-B14F-4D97-AF65-F5344CB8AC3E}">
        <p14:creationId xmlns:p14="http://schemas.microsoft.com/office/powerpoint/2010/main" val="1235260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Provincial differences </a:t>
            </a:r>
            <a:r>
              <a:rPr lang="en-US" dirty="0" err="1"/>
              <a:t>esp</a:t>
            </a:r>
            <a:r>
              <a:rPr lang="en-US" dirty="0"/>
              <a:t> on High BMI, demanding contextualized interventions</a:t>
            </a:r>
          </a:p>
          <a:p>
            <a:pPr algn="l"/>
            <a:r>
              <a:rPr lang="nb-NO" sz="1800" b="0" i="0" u="none" strike="noStrike" baseline="0" dirty="0" err="1">
                <a:latin typeface="TimesNewRomanPSMT"/>
              </a:rPr>
              <a:t>Harmful</a:t>
            </a:r>
            <a:r>
              <a:rPr lang="nb-NO" sz="1800" b="0" i="0" u="none" strike="noStrike" baseline="0" dirty="0">
                <a:latin typeface="TimesNewRomanPSMT"/>
              </a:rPr>
              <a:t> </a:t>
            </a:r>
            <a:r>
              <a:rPr lang="nb-NO" sz="1800" b="0" i="0" u="none" strike="noStrike" baseline="0" dirty="0" err="1">
                <a:latin typeface="TimesNewRomanPSMT"/>
              </a:rPr>
              <a:t>use</a:t>
            </a:r>
            <a:r>
              <a:rPr lang="nb-NO" sz="1800" b="0" i="0" u="none" strike="noStrike" baseline="0" dirty="0">
                <a:latin typeface="TimesNewRomanPSMT"/>
              </a:rPr>
              <a:t> – Heavy </a:t>
            </a:r>
            <a:r>
              <a:rPr lang="nb-NO" sz="1800" b="0" i="0" u="none" strike="noStrike" baseline="0" dirty="0" err="1">
                <a:latin typeface="TimesNewRomanPSMT"/>
              </a:rPr>
              <a:t>episodic</a:t>
            </a:r>
            <a:r>
              <a:rPr lang="nb-NO" sz="1800" b="0" i="0" u="none" strike="noStrike" baseline="0" dirty="0">
                <a:latin typeface="TimesNewRomanPSMT"/>
              </a:rPr>
              <a:t> </a:t>
            </a:r>
            <a:r>
              <a:rPr lang="nb-NO" sz="1800" b="0" i="0" u="none" strike="noStrike" baseline="0" dirty="0" err="1">
                <a:latin typeface="TimesNewRomanPSMT"/>
              </a:rPr>
              <a:t>drinking</a:t>
            </a:r>
            <a:r>
              <a:rPr lang="nb-NO" sz="1800" b="0" i="0" u="none" strike="noStrike" baseline="0" dirty="0">
                <a:latin typeface="TimesNewRomanPSMT"/>
              </a:rPr>
              <a:t> (</a:t>
            </a:r>
            <a:r>
              <a:rPr lang="nb-NO" sz="1800" b="0" i="0" u="none" strike="noStrike" baseline="0" dirty="0" err="1">
                <a:latin typeface="TimesNewRomanPSMT"/>
              </a:rPr>
              <a:t>consumed</a:t>
            </a:r>
            <a:r>
              <a:rPr lang="nb-NO" sz="1800" b="0" i="0" u="none" strike="noStrike" baseline="0" dirty="0">
                <a:latin typeface="TimesNewRomanPSMT"/>
              </a:rPr>
              <a:t> 6 </a:t>
            </a:r>
            <a:r>
              <a:rPr lang="en-US" sz="1800" b="0" i="0" u="none" strike="noStrike" baseline="0" dirty="0">
                <a:latin typeface="TimesNewRomanPSMT"/>
              </a:rPr>
              <a:t>standard drinks or 60g of pure alcohol or more drinks on any single occasion in the past 30 days)</a:t>
            </a:r>
            <a:endParaRPr lang="en-US" dirty="0"/>
          </a:p>
        </p:txBody>
      </p:sp>
    </p:spTree>
    <p:extLst>
      <p:ext uri="{BB962C8B-B14F-4D97-AF65-F5344CB8AC3E}">
        <p14:creationId xmlns:p14="http://schemas.microsoft.com/office/powerpoint/2010/main" val="641491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While 80% think that reducing salt intake is important, why is salt intake double of the recommended level?</a:t>
            </a:r>
          </a:p>
        </p:txBody>
      </p:sp>
    </p:spTree>
    <p:extLst>
      <p:ext uri="{BB962C8B-B14F-4D97-AF65-F5344CB8AC3E}">
        <p14:creationId xmlns:p14="http://schemas.microsoft.com/office/powerpoint/2010/main" val="280683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Provincial differences </a:t>
            </a:r>
            <a:r>
              <a:rPr lang="en-US" dirty="0" err="1"/>
              <a:t>esp</a:t>
            </a:r>
            <a:r>
              <a:rPr lang="en-US" dirty="0"/>
              <a:t> on HTN and DM, demanding contextualized interventions</a:t>
            </a:r>
          </a:p>
        </p:txBody>
      </p:sp>
    </p:spTree>
    <p:extLst>
      <p:ext uri="{BB962C8B-B14F-4D97-AF65-F5344CB8AC3E}">
        <p14:creationId xmlns:p14="http://schemas.microsoft.com/office/powerpoint/2010/main" val="641491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High COPD rates in </a:t>
            </a:r>
            <a:r>
              <a:rPr lang="en-US" dirty="0" err="1"/>
              <a:t>Karnali</a:t>
            </a:r>
            <a:r>
              <a:rPr lang="en-US" dirty="0"/>
              <a:t>, Su Pa and </a:t>
            </a:r>
            <a:r>
              <a:rPr lang="en-US" dirty="0" err="1"/>
              <a:t>Madhesh</a:t>
            </a:r>
            <a:r>
              <a:rPr lang="en-US" dirty="0"/>
              <a:t> – demanding acceleration of interventions </a:t>
            </a:r>
          </a:p>
        </p:txBody>
      </p:sp>
    </p:spTree>
    <p:extLst>
      <p:ext uri="{BB962C8B-B14F-4D97-AF65-F5344CB8AC3E}">
        <p14:creationId xmlns:p14="http://schemas.microsoft.com/office/powerpoint/2010/main" val="190447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16FF8E-F3BB-4AE6-80B3-9E8E9AE87EFD}"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76C64C-04D5-412D-82EC-DBEDAE5C45E4}"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861B7B-391F-4738-BFE7-D8441FA5F7D9}"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3539" y="225740"/>
            <a:ext cx="8191500" cy="636072"/>
          </a:xfrm>
        </p:spPr>
        <p:txBody>
          <a:bodyPr/>
          <a:lstStyle>
            <a:lvl1pPr>
              <a:defRPr sz="3333"/>
            </a:lvl1pPr>
          </a:lstStyle>
          <a:p>
            <a:r>
              <a:rPr lang="en-US"/>
              <a:t>Click to edit Master title style</a:t>
            </a:r>
          </a:p>
        </p:txBody>
      </p:sp>
      <p:sp>
        <p:nvSpPr>
          <p:cNvPr id="3" name="Slide Number Placeholder 2"/>
          <p:cNvSpPr>
            <a:spLocks noGrp="1"/>
          </p:cNvSpPr>
          <p:nvPr>
            <p:ph type="sldNum" sz="quarter" idx="10"/>
          </p:nvPr>
        </p:nvSpPr>
        <p:spPr/>
        <p:txBody>
          <a:bodyPr/>
          <a:lstStyle/>
          <a:p>
            <a:pPr algn="ctr"/>
            <a:fld id="{F1E776F5-9A26-455E-BF09-7D727D022004}" type="slidenum">
              <a:rPr lang="en-US" smtClean="0"/>
              <a:pPr algn="ctr"/>
              <a:t>‹#›</a:t>
            </a:fld>
            <a:endParaRPr lang="en-US"/>
          </a:p>
        </p:txBody>
      </p:sp>
      <p:sp>
        <p:nvSpPr>
          <p:cNvPr id="5" name="TextBox 4">
            <a:hlinkClick r:id="" action="ppaction://noaction"/>
          </p:cNvPr>
          <p:cNvSpPr txBox="1"/>
          <p:nvPr userDrawn="1"/>
        </p:nvSpPr>
        <p:spPr>
          <a:xfrm>
            <a:off x="7072745" y="5183268"/>
            <a:ext cx="1946563" cy="1166986"/>
          </a:xfrm>
          <a:prstGeom prst="rect">
            <a:avLst/>
          </a:prstGeom>
          <a:noFill/>
        </p:spPr>
        <p:txBody>
          <a:bodyPr wrap="square" rtlCol="0">
            <a:spAutoFit/>
          </a:bodyPr>
          <a:lstStyle/>
          <a:p>
            <a:pPr algn="r">
              <a:spcBef>
                <a:spcPts val="72"/>
              </a:spcBef>
              <a:buClr>
                <a:schemeClr val="accent1"/>
              </a:buClr>
              <a:buSzPct val="110000"/>
            </a:pPr>
            <a:r>
              <a:rPr lang="en-US" sz="800" baseline="0">
                <a:solidFill>
                  <a:schemeClr val="bg1"/>
                </a:solidFill>
              </a:rPr>
              <a:t>To final slide</a:t>
            </a:r>
          </a:p>
          <a:p>
            <a:pPr algn="r">
              <a:spcBef>
                <a:spcPts val="72"/>
              </a:spcBef>
              <a:buClr>
                <a:schemeClr val="accent1"/>
              </a:buClr>
              <a:buSzPct val="110000"/>
            </a:pPr>
            <a:endParaRPr lang="en-US" sz="800" baseline="0">
              <a:solidFill>
                <a:schemeClr val="bg1"/>
              </a:solidFill>
            </a:endParaRPr>
          </a:p>
          <a:p>
            <a:pPr algn="r">
              <a:spcBef>
                <a:spcPts val="72"/>
              </a:spcBef>
              <a:buClr>
                <a:schemeClr val="accent1"/>
              </a:buClr>
              <a:buSzPct val="110000"/>
            </a:pPr>
            <a:endParaRPr lang="en-US" sz="800" baseline="0">
              <a:solidFill>
                <a:schemeClr val="bg1"/>
              </a:solidFill>
            </a:endParaRPr>
          </a:p>
          <a:p>
            <a:pPr algn="r">
              <a:spcBef>
                <a:spcPts val="72"/>
              </a:spcBef>
              <a:buClr>
                <a:schemeClr val="accent1"/>
              </a:buClr>
              <a:buSzPct val="110000"/>
            </a:pPr>
            <a:endParaRPr lang="en-US" sz="800" baseline="0">
              <a:solidFill>
                <a:schemeClr val="bg1"/>
              </a:solidFill>
            </a:endParaRPr>
          </a:p>
          <a:p>
            <a:pPr algn="r">
              <a:spcBef>
                <a:spcPts val="72"/>
              </a:spcBef>
              <a:buClr>
                <a:schemeClr val="accent1"/>
              </a:buClr>
              <a:buSzPct val="110000"/>
            </a:pPr>
            <a:endParaRPr lang="en-US" sz="800" baseline="0">
              <a:solidFill>
                <a:schemeClr val="bg1"/>
              </a:solidFill>
            </a:endParaRPr>
          </a:p>
          <a:p>
            <a:pPr algn="r">
              <a:spcBef>
                <a:spcPts val="72"/>
              </a:spcBef>
              <a:buClr>
                <a:schemeClr val="accent1"/>
              </a:buClr>
              <a:buSzPct val="110000"/>
            </a:pPr>
            <a:endParaRPr lang="en-US" sz="800" baseline="0">
              <a:solidFill>
                <a:schemeClr val="bg1"/>
              </a:solidFill>
            </a:endParaRPr>
          </a:p>
          <a:p>
            <a:pPr algn="r">
              <a:spcBef>
                <a:spcPts val="72"/>
              </a:spcBef>
              <a:buClr>
                <a:schemeClr val="accent1"/>
              </a:buClr>
              <a:buSzPct val="110000"/>
            </a:pPr>
            <a:endParaRPr lang="en-US" sz="800" baseline="0">
              <a:solidFill>
                <a:schemeClr val="bg1"/>
              </a:solidFill>
            </a:endParaRPr>
          </a:p>
          <a:p>
            <a:pPr algn="r">
              <a:spcBef>
                <a:spcPts val="72"/>
              </a:spcBef>
              <a:buClr>
                <a:schemeClr val="accent1"/>
              </a:buClr>
              <a:buSzPct val="110000"/>
            </a:pPr>
            <a:r>
              <a:rPr lang="en-US" sz="800" baseline="0">
                <a:solidFill>
                  <a:schemeClr val="bg1"/>
                </a:solidFill>
              </a:rPr>
              <a:t>hey</a:t>
            </a:r>
            <a:endParaRPr lang="en-US" sz="800">
              <a:solidFill>
                <a:schemeClr val="bg1"/>
              </a:solidFill>
            </a:endParaRPr>
          </a:p>
        </p:txBody>
      </p:sp>
    </p:spTree>
    <p:extLst>
      <p:ext uri="{BB962C8B-B14F-4D97-AF65-F5344CB8AC3E}">
        <p14:creationId xmlns:p14="http://schemas.microsoft.com/office/powerpoint/2010/main" val="3551556718"/>
      </p:ext>
    </p:extLst>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Image and Header">
    <p:spTree>
      <p:nvGrpSpPr>
        <p:cNvPr id="1" name=""/>
        <p:cNvGrpSpPr/>
        <p:nvPr/>
      </p:nvGrpSpPr>
      <p:grpSpPr>
        <a:xfrm>
          <a:off x="0" y="0"/>
          <a:ext cx="0" cy="0"/>
          <a:chOff x="0" y="0"/>
          <a:chExt cx="0" cy="0"/>
        </a:xfrm>
      </p:grpSpPr>
      <p:sp>
        <p:nvSpPr>
          <p:cNvPr id="3" name="Title 1"/>
          <p:cNvSpPr>
            <a:spLocks noGrp="1"/>
          </p:cNvSpPr>
          <p:nvPr>
            <p:ph type="title"/>
          </p:nvPr>
        </p:nvSpPr>
        <p:spPr>
          <a:xfrm>
            <a:off x="363539" y="227755"/>
            <a:ext cx="8229600" cy="76944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lang="en-US" dirty="0"/>
            </a:lvl1pPr>
          </a:lstStyle>
          <a:p>
            <a:pPr lvl="0"/>
            <a:r>
              <a:rPr lang="en-US"/>
              <a:t>Click to edit Master title style</a:t>
            </a:r>
          </a:p>
        </p:txBody>
      </p:sp>
      <p:sp>
        <p:nvSpPr>
          <p:cNvPr id="4" name="Picture Placeholder 21"/>
          <p:cNvSpPr>
            <a:spLocks noGrp="1"/>
          </p:cNvSpPr>
          <p:nvPr>
            <p:ph type="pic" sz="quarter" idx="12"/>
          </p:nvPr>
        </p:nvSpPr>
        <p:spPr>
          <a:xfrm>
            <a:off x="0" y="1038673"/>
            <a:ext cx="9144000" cy="5819335"/>
          </a:xfrm>
        </p:spPr>
        <p:txBody>
          <a:bodyPr>
            <a:normAutofit/>
          </a:bodyPr>
          <a:lstStyle>
            <a:lvl1pPr marL="0" indent="0">
              <a:buNone/>
              <a:defRPr sz="2200"/>
            </a:lvl1pPr>
          </a:lstStyle>
          <a:p>
            <a:r>
              <a:rPr lang="en-US"/>
              <a:t>Click icon to add picture</a:t>
            </a:r>
          </a:p>
        </p:txBody>
      </p:sp>
    </p:spTree>
    <p:extLst>
      <p:ext uri="{BB962C8B-B14F-4D97-AF65-F5344CB8AC3E}">
        <p14:creationId xmlns:p14="http://schemas.microsoft.com/office/powerpoint/2010/main" val="8832748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80A521-1DED-46E3-B95A-AB160830A3D1}"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74BE9D-FC19-4BAC-B923-4C6E6A27F49E}" type="datetime1">
              <a:rPr lang="en-US" smtClean="0"/>
              <a:t>4/11/2024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C7936C-FCD6-488A-88B4-5725C6B8887B}" type="datetime1">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DD7A3E-9EC0-443F-BF3E-5E423482B105}" type="datetime1">
              <a:rPr lang="en-US" smtClean="0"/>
              <a:t>4/11/2024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0929D1-56BE-4A52-90FE-656B00B99306}" type="datetime1">
              <a:rPr lang="en-US" smtClean="0"/>
              <a:t>4/11/2024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52BA3-9F09-4808-81CD-28327EDFD19E}" type="datetime1">
              <a:rPr lang="en-US" smtClean="0"/>
              <a:t>4/11/2024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F4990E-3129-4DA2-A264-6EDD4704A579}" type="datetime1">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95A6F4-8331-4698-9BE6-3E8236ECD64C}" type="datetime1">
              <a:rPr lang="en-US" smtClean="0"/>
              <a:t>4/11/2024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15813-92A0-4394-96C4-6CFAA9D0935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0B64A-96CD-43ED-A3D9-9A94AB9ECF3F}" type="datetime1">
              <a:rPr lang="en-US" smtClean="0"/>
              <a:t>4/11/2024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15813-92A0-4394-96C4-6CFAA9D093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svg"/><Relationship Id="rId7" Type="http://schemas.openxmlformats.org/officeDocument/2006/relationships/image" Target="../media/image40.svg"/><Relationship Id="rId12"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gif"/><Relationship Id="rId7"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image" Target="../media/image69.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467600" y="92852"/>
            <a:ext cx="1828800" cy="2102837"/>
          </a:xfrm>
          <a:custGeom>
            <a:avLst/>
            <a:gdLst/>
            <a:ahLst/>
            <a:cxnLst/>
            <a:rect l="l" t="t" r="r" b="b"/>
            <a:pathLst>
              <a:path w="2321275" h="2741733">
                <a:moveTo>
                  <a:pt x="0" y="0"/>
                </a:moveTo>
                <a:lnTo>
                  <a:pt x="2321275" y="0"/>
                </a:lnTo>
                <a:lnTo>
                  <a:pt x="2321275" y="2741733"/>
                </a:lnTo>
                <a:lnTo>
                  <a:pt x="0" y="2741733"/>
                </a:lnTo>
                <a:lnTo>
                  <a:pt x="0" y="0"/>
                </a:lnTo>
                <a:close/>
              </a:path>
            </a:pathLst>
          </a:custGeom>
          <a:blipFill>
            <a:blip r:embed="rId2">
              <a:alphaModFix amt="31999"/>
              <a:extLst>
                <a:ext uri="{96DAC541-7B7A-43D3-8B79-37D633B846F1}">
                  <asvg:svgBlip xmlns:asvg="http://schemas.microsoft.com/office/drawing/2016/SVG/main" r:embed="rId3"/>
                </a:ext>
              </a:extLst>
            </a:blip>
            <a:stretch>
              <a:fillRect l="-97" r="-97"/>
            </a:stretch>
          </a:blipFill>
        </p:spPr>
        <p:txBody>
          <a:bodyPr/>
          <a:lstStyle/>
          <a:p>
            <a:endParaRPr lang="en-US"/>
          </a:p>
        </p:txBody>
      </p:sp>
      <p:sp>
        <p:nvSpPr>
          <p:cNvPr id="3" name="TextBox 3"/>
          <p:cNvSpPr txBox="1"/>
          <p:nvPr/>
        </p:nvSpPr>
        <p:spPr>
          <a:xfrm>
            <a:off x="185101" y="533400"/>
            <a:ext cx="7511099" cy="1471930"/>
          </a:xfrm>
          <a:prstGeom prst="rect">
            <a:avLst/>
          </a:prstGeom>
        </p:spPr>
        <p:txBody>
          <a:bodyPr wrap="square" lIns="0" tIns="0" rIns="0" bIns="0" rtlCol="0" anchor="t">
            <a:spAutoFit/>
          </a:bodyPr>
          <a:lstStyle/>
          <a:p>
            <a:pPr algn="ctr">
              <a:lnSpc>
                <a:spcPts val="3919"/>
              </a:lnSpc>
              <a:spcBef>
                <a:spcPct val="0"/>
              </a:spcBef>
            </a:pPr>
            <a:r>
              <a:rPr lang="en-US" sz="2799" b="1" dirty="0">
                <a:solidFill>
                  <a:srgbClr val="0070C0"/>
                </a:solidFill>
                <a:latin typeface="Arial" panose="020B0604020202020204" pitchFamily="34" charset="0"/>
                <a:cs typeface="Arial" panose="020B0604020202020204" pitchFamily="34" charset="0"/>
              </a:rPr>
              <a:t>Prevention and Control of NCDs, Injuries and Mental Health in Nepal: Situation and Future Directions</a:t>
            </a:r>
          </a:p>
        </p:txBody>
      </p:sp>
      <p:sp>
        <p:nvSpPr>
          <p:cNvPr id="4" name="TextBox 4"/>
          <p:cNvSpPr txBox="1"/>
          <p:nvPr/>
        </p:nvSpPr>
        <p:spPr>
          <a:xfrm>
            <a:off x="303430" y="2382520"/>
            <a:ext cx="8537141" cy="1054100"/>
          </a:xfrm>
          <a:prstGeom prst="rect">
            <a:avLst/>
          </a:prstGeom>
        </p:spPr>
        <p:txBody>
          <a:bodyPr lIns="0" tIns="0" rIns="0" bIns="0" rtlCol="0" anchor="t">
            <a:spAutoFit/>
          </a:bodyPr>
          <a:lstStyle/>
          <a:p>
            <a:pPr algn="ctr">
              <a:lnSpc>
                <a:spcPts val="2800"/>
              </a:lnSpc>
              <a:spcBef>
                <a:spcPct val="0"/>
              </a:spcBef>
            </a:pPr>
            <a:r>
              <a:rPr lang="en-US" sz="2000" dirty="0">
                <a:solidFill>
                  <a:srgbClr val="0070C0"/>
                </a:solidFill>
                <a:latin typeface="Arial" panose="020B0604020202020204" pitchFamily="34" charset="0"/>
                <a:cs typeface="Arial" panose="020B0604020202020204" pitchFamily="34" charset="0"/>
              </a:rPr>
              <a:t>10th National Summit of Health and Population Scientists in Nepal</a:t>
            </a:r>
          </a:p>
          <a:p>
            <a:pPr algn="ctr">
              <a:lnSpc>
                <a:spcPts val="2800"/>
              </a:lnSpc>
              <a:spcBef>
                <a:spcPct val="0"/>
              </a:spcBef>
            </a:pPr>
            <a:r>
              <a:rPr lang="en-US" sz="2000" dirty="0">
                <a:solidFill>
                  <a:srgbClr val="000000"/>
                </a:solidFill>
                <a:latin typeface="Arial" panose="020B0604020202020204" pitchFamily="34" charset="0"/>
                <a:cs typeface="Arial" panose="020B0604020202020204" pitchFamily="34" charset="0"/>
              </a:rPr>
              <a:t>Advancing Health and Population Research and Innovations: Achieving SDGs, 10-12 April 2024</a:t>
            </a:r>
          </a:p>
        </p:txBody>
      </p:sp>
      <p:sp>
        <p:nvSpPr>
          <p:cNvPr id="5" name="TextBox 5"/>
          <p:cNvSpPr txBox="1"/>
          <p:nvPr/>
        </p:nvSpPr>
        <p:spPr>
          <a:xfrm>
            <a:off x="441513" y="3983017"/>
            <a:ext cx="8548050" cy="1538883"/>
          </a:xfrm>
          <a:prstGeom prst="rect">
            <a:avLst/>
          </a:prstGeom>
        </p:spPr>
        <p:txBody>
          <a:bodyPr lIns="0" tIns="0" rIns="0" bIns="0" rtlCol="0" anchor="t">
            <a:spAutoFit/>
          </a:bodyPr>
          <a:lstStyle/>
          <a:p>
            <a:pPr>
              <a:spcBef>
                <a:spcPct val="0"/>
              </a:spcBef>
            </a:pPr>
            <a:r>
              <a:rPr lang="en-US" sz="2000" b="1" u="sng" dirty="0">
                <a:solidFill>
                  <a:srgbClr val="000000"/>
                </a:solidFill>
                <a:latin typeface="Arial" panose="020B0604020202020204" pitchFamily="34" charset="0"/>
                <a:cs typeface="Arial" panose="020B0604020202020204" pitchFamily="34" charset="0"/>
              </a:rPr>
              <a:t>Krishna Aryal</a:t>
            </a:r>
            <a:r>
              <a:rPr lang="en-US" sz="2000" b="1" u="sng" baseline="30000" dirty="0">
                <a:solidFill>
                  <a:srgbClr val="000000"/>
                </a:solidFill>
                <a:latin typeface="Arial" panose="020B0604020202020204" pitchFamily="34" charset="0"/>
                <a:cs typeface="Arial" panose="020B0604020202020204" pitchFamily="34" charset="0"/>
              </a:rPr>
              <a:t>1</a:t>
            </a:r>
            <a:r>
              <a:rPr lang="en-US" sz="2000" b="1" dirty="0">
                <a:solidFill>
                  <a:srgbClr val="000000"/>
                </a:solidFill>
                <a:latin typeface="Arial" panose="020B0604020202020204" pitchFamily="34" charset="0"/>
                <a:cs typeface="Arial" panose="020B0604020202020204" pitchFamily="34" charset="0"/>
              </a:rPr>
              <a:t>, Kedar Marahatta</a:t>
            </a:r>
            <a:r>
              <a:rPr lang="en-US" sz="2000" b="1" baseline="30000" dirty="0">
                <a:solidFill>
                  <a:srgbClr val="000000"/>
                </a:solidFill>
                <a:latin typeface="Arial" panose="020B0604020202020204" pitchFamily="34" charset="0"/>
                <a:cs typeface="Arial" panose="020B0604020202020204" pitchFamily="34" charset="0"/>
              </a:rPr>
              <a:t>2</a:t>
            </a:r>
            <a:r>
              <a:rPr lang="en-US" sz="2000" b="1" dirty="0">
                <a:solidFill>
                  <a:srgbClr val="000000"/>
                </a:solidFill>
                <a:latin typeface="Arial" panose="020B0604020202020204" pitchFamily="34" charset="0"/>
                <a:cs typeface="Arial" panose="020B0604020202020204" pitchFamily="34" charset="0"/>
              </a:rPr>
              <a:t>, Sanjeev Neupane</a:t>
            </a:r>
            <a:r>
              <a:rPr lang="en-US" sz="2000" b="1" baseline="30000" dirty="0">
                <a:solidFill>
                  <a:srgbClr val="000000"/>
                </a:solidFill>
                <a:latin typeface="Arial" panose="020B0604020202020204" pitchFamily="34" charset="0"/>
                <a:cs typeface="Arial" panose="020B0604020202020204" pitchFamily="34" charset="0"/>
              </a:rPr>
              <a:t>3</a:t>
            </a:r>
            <a:r>
              <a:rPr lang="en-US" sz="2000" b="1" dirty="0">
                <a:solidFill>
                  <a:srgbClr val="000000"/>
                </a:solidFill>
                <a:latin typeface="Arial" panose="020B0604020202020204" pitchFamily="34" charset="0"/>
                <a:cs typeface="Arial" panose="020B0604020202020204" pitchFamily="34" charset="0"/>
              </a:rPr>
              <a:t>, Achyut Raj Pandey</a:t>
            </a:r>
            <a:r>
              <a:rPr lang="en-US" sz="2000" b="1" baseline="30000" dirty="0">
                <a:solidFill>
                  <a:srgbClr val="000000"/>
                </a:solidFill>
                <a:latin typeface="Arial" panose="020B0604020202020204" pitchFamily="34" charset="0"/>
                <a:cs typeface="Arial" panose="020B0604020202020204" pitchFamily="34" charset="0"/>
              </a:rPr>
              <a:t>1</a:t>
            </a:r>
            <a:r>
              <a:rPr lang="en-US" sz="2000" b="1" dirty="0">
                <a:solidFill>
                  <a:srgbClr val="000000"/>
                </a:solidFill>
                <a:latin typeface="Arial" panose="020B0604020202020204" pitchFamily="34" charset="0"/>
                <a:cs typeface="Arial" panose="020B0604020202020204" pitchFamily="34" charset="0"/>
              </a:rPr>
              <a:t>, Meghnath Dhimal </a:t>
            </a:r>
            <a:r>
              <a:rPr lang="en-US" sz="2000" b="1" baseline="30000" dirty="0">
                <a:solidFill>
                  <a:srgbClr val="000000"/>
                </a:solidFill>
                <a:latin typeface="Arial" panose="020B0604020202020204" pitchFamily="34" charset="0"/>
                <a:cs typeface="Arial" panose="020B0604020202020204" pitchFamily="34" charset="0"/>
              </a:rPr>
              <a:t>4</a:t>
            </a:r>
            <a:endParaRPr lang="en-US" sz="2000" b="1" dirty="0">
              <a:solidFill>
                <a:srgbClr val="000000"/>
              </a:solidFill>
              <a:latin typeface="Arial" panose="020B0604020202020204" pitchFamily="34" charset="0"/>
              <a:cs typeface="Arial" panose="020B0604020202020204" pitchFamily="34" charset="0"/>
            </a:endParaRPr>
          </a:p>
          <a:p>
            <a:pPr>
              <a:lnSpc>
                <a:spcPts val="1820"/>
              </a:lnSpc>
              <a:spcBef>
                <a:spcPct val="0"/>
              </a:spcBef>
            </a:pPr>
            <a:r>
              <a:rPr lang="en-US" baseline="30000" dirty="0">
                <a:solidFill>
                  <a:srgbClr val="000000"/>
                </a:solidFill>
                <a:latin typeface="Arial" panose="020B0604020202020204" pitchFamily="34" charset="0"/>
                <a:cs typeface="Arial" panose="020B0604020202020204" pitchFamily="34" charset="0"/>
              </a:rPr>
              <a:t>1</a:t>
            </a:r>
            <a:r>
              <a:rPr lang="en-US" sz="1600" dirty="0">
                <a:solidFill>
                  <a:srgbClr val="000000"/>
                </a:solidFill>
                <a:latin typeface="Arial" panose="020B0604020202020204" pitchFamily="34" charset="0"/>
                <a:cs typeface="Arial" panose="020B0604020202020204" pitchFamily="34" charset="0"/>
              </a:rPr>
              <a:t>University of Bergen, Bergen, Norway, </a:t>
            </a:r>
          </a:p>
          <a:p>
            <a:pPr>
              <a:lnSpc>
                <a:spcPts val="1820"/>
              </a:lnSpc>
              <a:spcBef>
                <a:spcPct val="0"/>
              </a:spcBef>
            </a:pPr>
            <a:r>
              <a:rPr lang="en-US" sz="1600" baseline="30000" dirty="0">
                <a:solidFill>
                  <a:srgbClr val="000000"/>
                </a:solidFill>
                <a:latin typeface="Arial" panose="020B0604020202020204" pitchFamily="34" charset="0"/>
                <a:cs typeface="Arial" panose="020B0604020202020204" pitchFamily="34" charset="0"/>
              </a:rPr>
              <a:t>2</a:t>
            </a:r>
            <a:r>
              <a:rPr lang="en-US" sz="1600" dirty="0">
                <a:solidFill>
                  <a:srgbClr val="000000"/>
                </a:solidFill>
                <a:latin typeface="Arial" panose="020B0604020202020204" pitchFamily="34" charset="0"/>
                <a:cs typeface="Arial" panose="020B0604020202020204" pitchFamily="34" charset="0"/>
              </a:rPr>
              <a:t>WHO Country Office, Kathmandu, Nepal, </a:t>
            </a:r>
          </a:p>
          <a:p>
            <a:pPr>
              <a:lnSpc>
                <a:spcPts val="1820"/>
              </a:lnSpc>
              <a:spcBef>
                <a:spcPct val="0"/>
              </a:spcBef>
            </a:pPr>
            <a:r>
              <a:rPr lang="en-US" sz="1600" baseline="30000" dirty="0">
                <a:solidFill>
                  <a:srgbClr val="000000"/>
                </a:solidFill>
                <a:latin typeface="Arial" panose="020B0604020202020204" pitchFamily="34" charset="0"/>
                <a:cs typeface="Arial" panose="020B0604020202020204" pitchFamily="34" charset="0"/>
              </a:rPr>
              <a:t>3</a:t>
            </a:r>
            <a:r>
              <a:rPr lang="en-US" sz="1600" dirty="0">
                <a:solidFill>
                  <a:srgbClr val="000000"/>
                </a:solidFill>
                <a:latin typeface="Arial" panose="020B0604020202020204" pitchFamily="34" charset="0"/>
                <a:cs typeface="Arial" panose="020B0604020202020204" pitchFamily="34" charset="0"/>
              </a:rPr>
              <a:t>University of the West of England, Bristol, UK, </a:t>
            </a:r>
          </a:p>
          <a:p>
            <a:pPr>
              <a:lnSpc>
                <a:spcPts val="1820"/>
              </a:lnSpc>
              <a:spcBef>
                <a:spcPct val="0"/>
              </a:spcBef>
            </a:pPr>
            <a:r>
              <a:rPr lang="en-US" sz="1600" baseline="30000" dirty="0">
                <a:solidFill>
                  <a:srgbClr val="000000"/>
                </a:solidFill>
                <a:latin typeface="Arial" panose="020B0604020202020204" pitchFamily="34" charset="0"/>
                <a:cs typeface="Arial" panose="020B0604020202020204" pitchFamily="34" charset="0"/>
              </a:rPr>
              <a:t>4</a:t>
            </a:r>
            <a:r>
              <a:rPr lang="en-US" sz="1600" dirty="0">
                <a:solidFill>
                  <a:srgbClr val="000000"/>
                </a:solidFill>
                <a:latin typeface="Arial" panose="020B0604020202020204" pitchFamily="34" charset="0"/>
                <a:cs typeface="Arial" panose="020B0604020202020204" pitchFamily="34" charset="0"/>
              </a:rPr>
              <a:t>Nepal Health Research Council, Kathmandu, Nepal</a:t>
            </a:r>
          </a:p>
        </p:txBody>
      </p:sp>
      <p:pic>
        <p:nvPicPr>
          <p:cNvPr id="7" name="Picture 6" descr="A logo of a university&#10;&#10;Description automatically generated">
            <a:extLst>
              <a:ext uri="{FF2B5EF4-FFF2-40B4-BE49-F238E27FC236}">
                <a16:creationId xmlns:a16="http://schemas.microsoft.com/office/drawing/2014/main" id="{D7E5B758-A9D3-5AE1-5DB1-0DB565821E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037" y="5957724"/>
            <a:ext cx="1381125" cy="828675"/>
          </a:xfrm>
          <a:prstGeom prst="rect">
            <a:avLst/>
          </a:prstGeom>
        </p:spPr>
      </p:pic>
      <p:sp>
        <p:nvSpPr>
          <p:cNvPr id="8" name="Freeform 2">
            <a:extLst>
              <a:ext uri="{FF2B5EF4-FFF2-40B4-BE49-F238E27FC236}">
                <a16:creationId xmlns:a16="http://schemas.microsoft.com/office/drawing/2014/main" id="{97BAF0D0-7431-FF74-A932-114107E3ED80}"/>
              </a:ext>
            </a:extLst>
          </p:cNvPr>
          <p:cNvSpPr/>
          <p:nvPr/>
        </p:nvSpPr>
        <p:spPr>
          <a:xfrm>
            <a:off x="489857" y="6039228"/>
            <a:ext cx="1337310" cy="423128"/>
          </a:xfrm>
          <a:custGeom>
            <a:avLst/>
            <a:gdLst/>
            <a:ahLst/>
            <a:cxnLst/>
            <a:rect l="l" t="t" r="r" b="b"/>
            <a:pathLst>
              <a:path w="1627608" h="574441">
                <a:moveTo>
                  <a:pt x="0" y="0"/>
                </a:moveTo>
                <a:lnTo>
                  <a:pt x="1627608" y="0"/>
                </a:lnTo>
                <a:lnTo>
                  <a:pt x="1627608" y="574441"/>
                </a:lnTo>
                <a:lnTo>
                  <a:pt x="0" y="574441"/>
                </a:lnTo>
                <a:lnTo>
                  <a:pt x="0" y="0"/>
                </a:lnTo>
                <a:close/>
              </a:path>
            </a:pathLst>
          </a:custGeom>
          <a:blipFill>
            <a:blip r:embed="rId5">
              <a:extLst>
                <a:ext uri="{96DAC541-7B7A-43D3-8B79-37D633B846F1}">
                  <asvg:svgBlip xmlns:asvg="http://schemas.microsoft.com/office/drawing/2016/SVG/main" r:embed="rId6"/>
                </a:ext>
              </a:extLst>
            </a:blip>
            <a:stretch>
              <a:fillRect t="-536" b="-536"/>
            </a:stretch>
          </a:blipFill>
        </p:spPr>
        <p:txBody>
          <a:bodyPr/>
          <a:lstStyle/>
          <a:p>
            <a:endParaRPr lang="nb-NO"/>
          </a:p>
        </p:txBody>
      </p:sp>
      <p:sp>
        <p:nvSpPr>
          <p:cNvPr id="9" name="Freeform 3">
            <a:extLst>
              <a:ext uri="{FF2B5EF4-FFF2-40B4-BE49-F238E27FC236}">
                <a16:creationId xmlns:a16="http://schemas.microsoft.com/office/drawing/2014/main" id="{A7E69D30-FD0D-4F92-E6FC-C03121A24976}"/>
              </a:ext>
            </a:extLst>
          </p:cNvPr>
          <p:cNvSpPr/>
          <p:nvPr/>
        </p:nvSpPr>
        <p:spPr>
          <a:xfrm>
            <a:off x="0" y="6241375"/>
            <a:ext cx="2286000" cy="579872"/>
          </a:xfrm>
          <a:custGeom>
            <a:avLst/>
            <a:gdLst/>
            <a:ahLst/>
            <a:cxnLst/>
            <a:rect l="l" t="t" r="r" b="b"/>
            <a:pathLst>
              <a:path w="3127930" h="724753">
                <a:moveTo>
                  <a:pt x="0" y="0"/>
                </a:moveTo>
                <a:lnTo>
                  <a:pt x="3127931" y="0"/>
                </a:lnTo>
                <a:lnTo>
                  <a:pt x="3127931" y="724754"/>
                </a:lnTo>
                <a:lnTo>
                  <a:pt x="0" y="724754"/>
                </a:lnTo>
                <a:lnTo>
                  <a:pt x="0" y="0"/>
                </a:lnTo>
                <a:close/>
              </a:path>
            </a:pathLst>
          </a:custGeom>
          <a:blipFill>
            <a:blip r:embed="rId7">
              <a:extLst>
                <a:ext uri="{96DAC541-7B7A-43D3-8B79-37D633B846F1}">
                  <asvg:svgBlip xmlns:asvg="http://schemas.microsoft.com/office/drawing/2016/SVG/main" r:embed="rId8"/>
                </a:ext>
              </a:extLst>
            </a:blip>
            <a:stretch>
              <a:fillRect t="-504" b="-504"/>
            </a:stretch>
          </a:blipFill>
        </p:spPr>
        <p:txBody>
          <a:bodyPr/>
          <a:lstStyle/>
          <a:p>
            <a:endParaRPr lang="nb-NO"/>
          </a:p>
        </p:txBody>
      </p:sp>
      <p:pic>
        <p:nvPicPr>
          <p:cNvPr id="11" name="Picture 10" descr="A blue and white logo&#10;&#10;Description automatically generated">
            <a:extLst>
              <a:ext uri="{FF2B5EF4-FFF2-40B4-BE49-F238E27FC236}">
                <a16:creationId xmlns:a16="http://schemas.microsoft.com/office/drawing/2014/main" id="{92E5E796-EDF4-6191-26A2-FD55599A9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29200" y="6078620"/>
            <a:ext cx="1728329" cy="552891"/>
          </a:xfrm>
          <a:prstGeom prst="rect">
            <a:avLst/>
          </a:prstGeom>
        </p:spPr>
      </p:pic>
      <p:cxnSp>
        <p:nvCxnSpPr>
          <p:cNvPr id="10" name="Straight Connector 9">
            <a:extLst>
              <a:ext uri="{FF2B5EF4-FFF2-40B4-BE49-F238E27FC236}">
                <a16:creationId xmlns:a16="http://schemas.microsoft.com/office/drawing/2014/main" id="{D0978E38-9610-874D-9B25-78C6700D31B9}"/>
              </a:ext>
            </a:extLst>
          </p:cNvPr>
          <p:cNvCxnSpPr>
            <a:cxnSpLocks/>
          </p:cNvCxnSpPr>
          <p:nvPr/>
        </p:nvCxnSpPr>
        <p:spPr>
          <a:xfrm>
            <a:off x="441513" y="3657600"/>
            <a:ext cx="8245287"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41AD346-80F6-69CB-69AD-FD8B16AB1F09}"/>
              </a:ext>
            </a:extLst>
          </p:cNvPr>
          <p:cNvPicPr>
            <a:picLocks noChangeAspect="1"/>
          </p:cNvPicPr>
          <p:nvPr/>
        </p:nvPicPr>
        <p:blipFill>
          <a:blip r:embed="rId10"/>
          <a:srcRect/>
          <a:stretch>
            <a:fillRect/>
          </a:stretch>
        </p:blipFill>
        <p:spPr bwMode="auto">
          <a:xfrm>
            <a:off x="7760144" y="5780353"/>
            <a:ext cx="915770" cy="92204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D9FE547F-9DE7-4D88-8119-084346411AB0}"/>
              </a:ext>
            </a:extLst>
          </p:cNvPr>
          <p:cNvSpPr/>
          <p:nvPr/>
        </p:nvSpPr>
        <p:spPr>
          <a:xfrm>
            <a:off x="6507415" y="4166149"/>
            <a:ext cx="1825216" cy="1575176"/>
          </a:xfrm>
          <a:custGeom>
            <a:avLst/>
            <a:gdLst>
              <a:gd name="connsiteX0" fmla="*/ 698382 w 1909276"/>
              <a:gd name="connsiteY0" fmla="*/ 1516561 h 1647720"/>
              <a:gd name="connsiteX1" fmla="*/ 705498 w 1909276"/>
              <a:gd name="connsiteY1" fmla="*/ 1506388 h 1647720"/>
              <a:gd name="connsiteX2" fmla="*/ 711232 w 1909276"/>
              <a:gd name="connsiteY2" fmla="*/ 1501454 h 1647720"/>
              <a:gd name="connsiteX3" fmla="*/ 709383 w 1909276"/>
              <a:gd name="connsiteY3" fmla="*/ 1496568 h 1647720"/>
              <a:gd name="connsiteX4" fmla="*/ 716603 w 1909276"/>
              <a:gd name="connsiteY4" fmla="*/ 1484090 h 1647720"/>
              <a:gd name="connsiteX5" fmla="*/ 725633 w 1909276"/>
              <a:gd name="connsiteY5" fmla="*/ 1474299 h 1647720"/>
              <a:gd name="connsiteX6" fmla="*/ 742083 w 1909276"/>
              <a:gd name="connsiteY6" fmla="*/ 1470870 h 1647720"/>
              <a:gd name="connsiteX7" fmla="*/ 747626 w 1909276"/>
              <a:gd name="connsiteY7" fmla="*/ 1465869 h 1647720"/>
              <a:gd name="connsiteX8" fmla="*/ 756437 w 1909276"/>
              <a:gd name="connsiteY8" fmla="*/ 1462078 h 1647720"/>
              <a:gd name="connsiteX9" fmla="*/ 763524 w 1909276"/>
              <a:gd name="connsiteY9" fmla="*/ 1451458 h 1647720"/>
              <a:gd name="connsiteX10" fmla="*/ 770277 w 1909276"/>
              <a:gd name="connsiteY10" fmla="*/ 1447162 h 1647720"/>
              <a:gd name="connsiteX11" fmla="*/ 780840 w 1909276"/>
              <a:gd name="connsiteY11" fmla="*/ 1438113 h 1647720"/>
              <a:gd name="connsiteX12" fmla="*/ 780183 w 1909276"/>
              <a:gd name="connsiteY12" fmla="*/ 1434494 h 1647720"/>
              <a:gd name="connsiteX13" fmla="*/ 772449 w 1909276"/>
              <a:gd name="connsiteY13" fmla="*/ 1427255 h 1647720"/>
              <a:gd name="connsiteX14" fmla="*/ 773363 w 1909276"/>
              <a:gd name="connsiteY14" fmla="*/ 1416472 h 1647720"/>
              <a:gd name="connsiteX15" fmla="*/ 777526 w 1909276"/>
              <a:gd name="connsiteY15" fmla="*/ 1409443 h 1647720"/>
              <a:gd name="connsiteX16" fmla="*/ 775658 w 1909276"/>
              <a:gd name="connsiteY16" fmla="*/ 1400080 h 1647720"/>
              <a:gd name="connsiteX17" fmla="*/ 768162 w 1909276"/>
              <a:gd name="connsiteY17" fmla="*/ 1388783 h 1647720"/>
              <a:gd name="connsiteX18" fmla="*/ 774335 w 1909276"/>
              <a:gd name="connsiteY18" fmla="*/ 1385278 h 1647720"/>
              <a:gd name="connsiteX19" fmla="*/ 777201 w 1909276"/>
              <a:gd name="connsiteY19" fmla="*/ 1378868 h 1647720"/>
              <a:gd name="connsiteX20" fmla="*/ 779621 w 1909276"/>
              <a:gd name="connsiteY20" fmla="*/ 1366047 h 1647720"/>
              <a:gd name="connsiteX21" fmla="*/ 783164 w 1909276"/>
              <a:gd name="connsiteY21" fmla="*/ 1361847 h 1647720"/>
              <a:gd name="connsiteX22" fmla="*/ 790051 w 1909276"/>
              <a:gd name="connsiteY22" fmla="*/ 1359760 h 1647720"/>
              <a:gd name="connsiteX23" fmla="*/ 794471 w 1909276"/>
              <a:gd name="connsiteY23" fmla="*/ 1349778 h 1647720"/>
              <a:gd name="connsiteX24" fmla="*/ 799900 w 1909276"/>
              <a:gd name="connsiteY24" fmla="*/ 1346911 h 1647720"/>
              <a:gd name="connsiteX25" fmla="*/ 797928 w 1909276"/>
              <a:gd name="connsiteY25" fmla="*/ 1334900 h 1647720"/>
              <a:gd name="connsiteX26" fmla="*/ 801262 w 1909276"/>
              <a:gd name="connsiteY26" fmla="*/ 1328966 h 1647720"/>
              <a:gd name="connsiteX27" fmla="*/ 800062 w 1909276"/>
              <a:gd name="connsiteY27" fmla="*/ 1318308 h 1647720"/>
              <a:gd name="connsiteX28" fmla="*/ 795175 w 1909276"/>
              <a:gd name="connsiteY28" fmla="*/ 1310583 h 1647720"/>
              <a:gd name="connsiteX29" fmla="*/ 790880 w 1909276"/>
              <a:gd name="connsiteY29" fmla="*/ 1310754 h 1647720"/>
              <a:gd name="connsiteX30" fmla="*/ 779412 w 1909276"/>
              <a:gd name="connsiteY30" fmla="*/ 1320356 h 1647720"/>
              <a:gd name="connsiteX31" fmla="*/ 773468 w 1909276"/>
              <a:gd name="connsiteY31" fmla="*/ 1315698 h 1647720"/>
              <a:gd name="connsiteX32" fmla="*/ 772763 w 1909276"/>
              <a:gd name="connsiteY32" fmla="*/ 1307192 h 1647720"/>
              <a:gd name="connsiteX33" fmla="*/ 765181 w 1909276"/>
              <a:gd name="connsiteY33" fmla="*/ 1301049 h 1647720"/>
              <a:gd name="connsiteX34" fmla="*/ 760838 w 1909276"/>
              <a:gd name="connsiteY34" fmla="*/ 1291019 h 1647720"/>
              <a:gd name="connsiteX35" fmla="*/ 754161 w 1909276"/>
              <a:gd name="connsiteY35" fmla="*/ 1285456 h 1647720"/>
              <a:gd name="connsiteX36" fmla="*/ 740540 w 1909276"/>
              <a:gd name="connsiteY36" fmla="*/ 1288942 h 1647720"/>
              <a:gd name="connsiteX37" fmla="*/ 736073 w 1909276"/>
              <a:gd name="connsiteY37" fmla="*/ 1288209 h 1647720"/>
              <a:gd name="connsiteX38" fmla="*/ 724909 w 1909276"/>
              <a:gd name="connsiteY38" fmla="*/ 1280979 h 1647720"/>
              <a:gd name="connsiteX39" fmla="*/ 717718 w 1909276"/>
              <a:gd name="connsiteY39" fmla="*/ 1272331 h 1647720"/>
              <a:gd name="connsiteX40" fmla="*/ 720547 w 1909276"/>
              <a:gd name="connsiteY40" fmla="*/ 1265311 h 1647720"/>
              <a:gd name="connsiteX41" fmla="*/ 714832 w 1909276"/>
              <a:gd name="connsiteY41" fmla="*/ 1256872 h 1647720"/>
              <a:gd name="connsiteX42" fmla="*/ 707231 w 1909276"/>
              <a:gd name="connsiteY42" fmla="*/ 1262539 h 1647720"/>
              <a:gd name="connsiteX43" fmla="*/ 702678 w 1909276"/>
              <a:gd name="connsiteY43" fmla="*/ 1263653 h 1647720"/>
              <a:gd name="connsiteX44" fmla="*/ 702802 w 1909276"/>
              <a:gd name="connsiteY44" fmla="*/ 1275817 h 1647720"/>
              <a:gd name="connsiteX45" fmla="*/ 704412 w 1909276"/>
              <a:gd name="connsiteY45" fmla="*/ 1282313 h 1647720"/>
              <a:gd name="connsiteX46" fmla="*/ 697887 w 1909276"/>
              <a:gd name="connsiteY46" fmla="*/ 1286018 h 1647720"/>
              <a:gd name="connsiteX47" fmla="*/ 698382 w 1909276"/>
              <a:gd name="connsiteY47" fmla="*/ 1289037 h 1647720"/>
              <a:gd name="connsiteX48" fmla="*/ 685105 w 1909276"/>
              <a:gd name="connsiteY48" fmla="*/ 1299953 h 1647720"/>
              <a:gd name="connsiteX49" fmla="*/ 680523 w 1909276"/>
              <a:gd name="connsiteY49" fmla="*/ 1307697 h 1647720"/>
              <a:gd name="connsiteX50" fmla="*/ 667769 w 1909276"/>
              <a:gd name="connsiteY50" fmla="*/ 1306716 h 1647720"/>
              <a:gd name="connsiteX51" fmla="*/ 663540 w 1909276"/>
              <a:gd name="connsiteY51" fmla="*/ 1309316 h 1647720"/>
              <a:gd name="connsiteX52" fmla="*/ 662635 w 1909276"/>
              <a:gd name="connsiteY52" fmla="*/ 1318108 h 1647720"/>
              <a:gd name="connsiteX53" fmla="*/ 658739 w 1909276"/>
              <a:gd name="connsiteY53" fmla="*/ 1317336 h 1647720"/>
              <a:gd name="connsiteX54" fmla="*/ 646462 w 1909276"/>
              <a:gd name="connsiteY54" fmla="*/ 1326642 h 1647720"/>
              <a:gd name="connsiteX55" fmla="*/ 642004 w 1909276"/>
              <a:gd name="connsiteY55" fmla="*/ 1325337 h 1647720"/>
              <a:gd name="connsiteX56" fmla="*/ 638699 w 1909276"/>
              <a:gd name="connsiteY56" fmla="*/ 1320413 h 1647720"/>
              <a:gd name="connsiteX57" fmla="*/ 638499 w 1909276"/>
              <a:gd name="connsiteY57" fmla="*/ 1314945 h 1647720"/>
              <a:gd name="connsiteX58" fmla="*/ 634222 w 1909276"/>
              <a:gd name="connsiteY58" fmla="*/ 1308583 h 1647720"/>
              <a:gd name="connsiteX59" fmla="*/ 623030 w 1909276"/>
              <a:gd name="connsiteY59" fmla="*/ 1305658 h 1647720"/>
              <a:gd name="connsiteX60" fmla="*/ 618724 w 1909276"/>
              <a:gd name="connsiteY60" fmla="*/ 1310288 h 1647720"/>
              <a:gd name="connsiteX61" fmla="*/ 613657 w 1909276"/>
              <a:gd name="connsiteY61" fmla="*/ 1311669 h 1647720"/>
              <a:gd name="connsiteX62" fmla="*/ 606123 w 1909276"/>
              <a:gd name="connsiteY62" fmla="*/ 1307449 h 1647720"/>
              <a:gd name="connsiteX63" fmla="*/ 601180 w 1909276"/>
              <a:gd name="connsiteY63" fmla="*/ 1307164 h 1647720"/>
              <a:gd name="connsiteX64" fmla="*/ 586683 w 1909276"/>
              <a:gd name="connsiteY64" fmla="*/ 1314450 h 1647720"/>
              <a:gd name="connsiteX65" fmla="*/ 578444 w 1909276"/>
              <a:gd name="connsiteY65" fmla="*/ 1316679 h 1647720"/>
              <a:gd name="connsiteX66" fmla="*/ 567357 w 1909276"/>
              <a:gd name="connsiteY66" fmla="*/ 1323756 h 1647720"/>
              <a:gd name="connsiteX67" fmla="*/ 557479 w 1909276"/>
              <a:gd name="connsiteY67" fmla="*/ 1323442 h 1647720"/>
              <a:gd name="connsiteX68" fmla="*/ 547421 w 1909276"/>
              <a:gd name="connsiteY68" fmla="*/ 1317403 h 1647720"/>
              <a:gd name="connsiteX69" fmla="*/ 543706 w 1909276"/>
              <a:gd name="connsiteY69" fmla="*/ 1307897 h 1647720"/>
              <a:gd name="connsiteX70" fmla="*/ 513226 w 1909276"/>
              <a:gd name="connsiteY70" fmla="*/ 1312688 h 1647720"/>
              <a:gd name="connsiteX71" fmla="*/ 510444 w 1909276"/>
              <a:gd name="connsiteY71" fmla="*/ 1319565 h 1647720"/>
              <a:gd name="connsiteX72" fmla="*/ 506673 w 1909276"/>
              <a:gd name="connsiteY72" fmla="*/ 1320575 h 1647720"/>
              <a:gd name="connsiteX73" fmla="*/ 500243 w 1909276"/>
              <a:gd name="connsiteY73" fmla="*/ 1328100 h 1647720"/>
              <a:gd name="connsiteX74" fmla="*/ 493880 w 1909276"/>
              <a:gd name="connsiteY74" fmla="*/ 1330062 h 1647720"/>
              <a:gd name="connsiteX75" fmla="*/ 480526 w 1909276"/>
              <a:gd name="connsiteY75" fmla="*/ 1325051 h 1647720"/>
              <a:gd name="connsiteX76" fmla="*/ 480841 w 1909276"/>
              <a:gd name="connsiteY76" fmla="*/ 1321870 h 1647720"/>
              <a:gd name="connsiteX77" fmla="*/ 474373 w 1909276"/>
              <a:gd name="connsiteY77" fmla="*/ 1316527 h 1647720"/>
              <a:gd name="connsiteX78" fmla="*/ 467477 w 1909276"/>
              <a:gd name="connsiteY78" fmla="*/ 1326775 h 1647720"/>
              <a:gd name="connsiteX79" fmla="*/ 460772 w 1909276"/>
              <a:gd name="connsiteY79" fmla="*/ 1328557 h 1647720"/>
              <a:gd name="connsiteX80" fmla="*/ 455114 w 1909276"/>
              <a:gd name="connsiteY80" fmla="*/ 1321622 h 1647720"/>
              <a:gd name="connsiteX81" fmla="*/ 446475 w 1909276"/>
              <a:gd name="connsiteY81" fmla="*/ 1320337 h 1647720"/>
              <a:gd name="connsiteX82" fmla="*/ 440284 w 1909276"/>
              <a:gd name="connsiteY82" fmla="*/ 1328004 h 1647720"/>
              <a:gd name="connsiteX83" fmla="*/ 429977 w 1909276"/>
              <a:gd name="connsiteY83" fmla="*/ 1323556 h 1647720"/>
              <a:gd name="connsiteX84" fmla="*/ 424900 w 1909276"/>
              <a:gd name="connsiteY84" fmla="*/ 1328928 h 1647720"/>
              <a:gd name="connsiteX85" fmla="*/ 419138 w 1909276"/>
              <a:gd name="connsiteY85" fmla="*/ 1325232 h 1647720"/>
              <a:gd name="connsiteX86" fmla="*/ 415337 w 1909276"/>
              <a:gd name="connsiteY86" fmla="*/ 1319117 h 1647720"/>
              <a:gd name="connsiteX87" fmla="*/ 410480 w 1909276"/>
              <a:gd name="connsiteY87" fmla="*/ 1321765 h 1647720"/>
              <a:gd name="connsiteX88" fmla="*/ 403631 w 1909276"/>
              <a:gd name="connsiteY88" fmla="*/ 1321384 h 1647720"/>
              <a:gd name="connsiteX89" fmla="*/ 398907 w 1909276"/>
              <a:gd name="connsiteY89" fmla="*/ 1317403 h 1647720"/>
              <a:gd name="connsiteX90" fmla="*/ 396983 w 1909276"/>
              <a:gd name="connsiteY90" fmla="*/ 1311383 h 1647720"/>
              <a:gd name="connsiteX91" fmla="*/ 398697 w 1909276"/>
              <a:gd name="connsiteY91" fmla="*/ 1307421 h 1647720"/>
              <a:gd name="connsiteX92" fmla="*/ 389858 w 1909276"/>
              <a:gd name="connsiteY92" fmla="*/ 1299839 h 1647720"/>
              <a:gd name="connsiteX93" fmla="*/ 388134 w 1909276"/>
              <a:gd name="connsiteY93" fmla="*/ 1288018 h 1647720"/>
              <a:gd name="connsiteX94" fmla="*/ 390182 w 1909276"/>
              <a:gd name="connsiteY94" fmla="*/ 1282046 h 1647720"/>
              <a:gd name="connsiteX95" fmla="*/ 370904 w 1909276"/>
              <a:gd name="connsiteY95" fmla="*/ 1275007 h 1647720"/>
              <a:gd name="connsiteX96" fmla="*/ 375495 w 1909276"/>
              <a:gd name="connsiteY96" fmla="*/ 1268806 h 1647720"/>
              <a:gd name="connsiteX97" fmla="*/ 393268 w 1909276"/>
              <a:gd name="connsiteY97" fmla="*/ 1248280 h 1647720"/>
              <a:gd name="connsiteX98" fmla="*/ 393935 w 1909276"/>
              <a:gd name="connsiteY98" fmla="*/ 1240288 h 1647720"/>
              <a:gd name="connsiteX99" fmla="*/ 381876 w 1909276"/>
              <a:gd name="connsiteY99" fmla="*/ 1241603 h 1647720"/>
              <a:gd name="connsiteX100" fmla="*/ 382209 w 1909276"/>
              <a:gd name="connsiteY100" fmla="*/ 1236650 h 1647720"/>
              <a:gd name="connsiteX101" fmla="*/ 374913 w 1909276"/>
              <a:gd name="connsiteY101" fmla="*/ 1234754 h 1647720"/>
              <a:gd name="connsiteX102" fmla="*/ 366141 w 1909276"/>
              <a:gd name="connsiteY102" fmla="*/ 1242498 h 1647720"/>
              <a:gd name="connsiteX103" fmla="*/ 355073 w 1909276"/>
              <a:gd name="connsiteY103" fmla="*/ 1240212 h 1647720"/>
              <a:gd name="connsiteX104" fmla="*/ 350377 w 1909276"/>
              <a:gd name="connsiteY104" fmla="*/ 1236078 h 1647720"/>
              <a:gd name="connsiteX105" fmla="*/ 354511 w 1909276"/>
              <a:gd name="connsiteY105" fmla="*/ 1229468 h 1647720"/>
              <a:gd name="connsiteX106" fmla="*/ 363988 w 1909276"/>
              <a:gd name="connsiteY106" fmla="*/ 1222458 h 1647720"/>
              <a:gd name="connsiteX107" fmla="*/ 368122 w 1909276"/>
              <a:gd name="connsiteY107" fmla="*/ 1213123 h 1647720"/>
              <a:gd name="connsiteX108" fmla="*/ 370913 w 1909276"/>
              <a:gd name="connsiteY108" fmla="*/ 1211999 h 1647720"/>
              <a:gd name="connsiteX109" fmla="*/ 369332 w 1909276"/>
              <a:gd name="connsiteY109" fmla="*/ 1202865 h 1647720"/>
              <a:gd name="connsiteX110" fmla="*/ 372180 w 1909276"/>
              <a:gd name="connsiteY110" fmla="*/ 1197016 h 1647720"/>
              <a:gd name="connsiteX111" fmla="*/ 369741 w 1909276"/>
              <a:gd name="connsiteY111" fmla="*/ 1192759 h 1647720"/>
              <a:gd name="connsiteX112" fmla="*/ 358207 w 1909276"/>
              <a:gd name="connsiteY112" fmla="*/ 1192559 h 1647720"/>
              <a:gd name="connsiteX113" fmla="*/ 356082 w 1909276"/>
              <a:gd name="connsiteY113" fmla="*/ 1195864 h 1647720"/>
              <a:gd name="connsiteX114" fmla="*/ 339404 w 1909276"/>
              <a:gd name="connsiteY114" fmla="*/ 1195911 h 1647720"/>
              <a:gd name="connsiteX115" fmla="*/ 338490 w 1909276"/>
              <a:gd name="connsiteY115" fmla="*/ 1186263 h 1647720"/>
              <a:gd name="connsiteX116" fmla="*/ 331422 w 1909276"/>
              <a:gd name="connsiteY116" fmla="*/ 1185396 h 1647720"/>
              <a:gd name="connsiteX117" fmla="*/ 327060 w 1909276"/>
              <a:gd name="connsiteY117" fmla="*/ 1181805 h 1647720"/>
              <a:gd name="connsiteX118" fmla="*/ 325450 w 1909276"/>
              <a:gd name="connsiteY118" fmla="*/ 1173137 h 1647720"/>
              <a:gd name="connsiteX119" fmla="*/ 318115 w 1909276"/>
              <a:gd name="connsiteY119" fmla="*/ 1172737 h 1647720"/>
              <a:gd name="connsiteX120" fmla="*/ 314534 w 1909276"/>
              <a:gd name="connsiteY120" fmla="*/ 1165917 h 1647720"/>
              <a:gd name="connsiteX121" fmla="*/ 304114 w 1909276"/>
              <a:gd name="connsiteY121" fmla="*/ 1160402 h 1647720"/>
              <a:gd name="connsiteX122" fmla="*/ 300094 w 1909276"/>
              <a:gd name="connsiteY122" fmla="*/ 1148248 h 1647720"/>
              <a:gd name="connsiteX123" fmla="*/ 300971 w 1909276"/>
              <a:gd name="connsiteY123" fmla="*/ 1143800 h 1647720"/>
              <a:gd name="connsiteX124" fmla="*/ 280921 w 1909276"/>
              <a:gd name="connsiteY124" fmla="*/ 1144010 h 1647720"/>
              <a:gd name="connsiteX125" fmla="*/ 270138 w 1909276"/>
              <a:gd name="connsiteY125" fmla="*/ 1140238 h 1647720"/>
              <a:gd name="connsiteX126" fmla="*/ 254203 w 1909276"/>
              <a:gd name="connsiteY126" fmla="*/ 1129941 h 1647720"/>
              <a:gd name="connsiteX127" fmla="*/ 240535 w 1909276"/>
              <a:gd name="connsiteY127" fmla="*/ 1125874 h 1647720"/>
              <a:gd name="connsiteX128" fmla="*/ 228914 w 1909276"/>
              <a:gd name="connsiteY128" fmla="*/ 1124626 h 1647720"/>
              <a:gd name="connsiteX129" fmla="*/ 211664 w 1909276"/>
              <a:gd name="connsiteY129" fmla="*/ 1124626 h 1647720"/>
              <a:gd name="connsiteX130" fmla="*/ 211921 w 1909276"/>
              <a:gd name="connsiteY130" fmla="*/ 1129637 h 1647720"/>
              <a:gd name="connsiteX131" fmla="*/ 206426 w 1909276"/>
              <a:gd name="connsiteY131" fmla="*/ 1134999 h 1647720"/>
              <a:gd name="connsiteX132" fmla="*/ 203692 w 1909276"/>
              <a:gd name="connsiteY132" fmla="*/ 1147163 h 1647720"/>
              <a:gd name="connsiteX133" fmla="*/ 199358 w 1909276"/>
              <a:gd name="connsiteY133" fmla="*/ 1150801 h 1647720"/>
              <a:gd name="connsiteX134" fmla="*/ 195481 w 1909276"/>
              <a:gd name="connsiteY134" fmla="*/ 1158031 h 1647720"/>
              <a:gd name="connsiteX135" fmla="*/ 181270 w 1909276"/>
              <a:gd name="connsiteY135" fmla="*/ 1152763 h 1647720"/>
              <a:gd name="connsiteX136" fmla="*/ 172574 w 1909276"/>
              <a:gd name="connsiteY136" fmla="*/ 1150801 h 1647720"/>
              <a:gd name="connsiteX137" fmla="*/ 163763 w 1909276"/>
              <a:gd name="connsiteY137" fmla="*/ 1151782 h 1647720"/>
              <a:gd name="connsiteX138" fmla="*/ 147504 w 1909276"/>
              <a:gd name="connsiteY138" fmla="*/ 1151725 h 1647720"/>
              <a:gd name="connsiteX139" fmla="*/ 133179 w 1909276"/>
              <a:gd name="connsiteY139" fmla="*/ 1145515 h 1647720"/>
              <a:gd name="connsiteX140" fmla="*/ 121815 w 1909276"/>
              <a:gd name="connsiteY140" fmla="*/ 1144848 h 1647720"/>
              <a:gd name="connsiteX141" fmla="*/ 107623 w 1909276"/>
              <a:gd name="connsiteY141" fmla="*/ 1148601 h 1647720"/>
              <a:gd name="connsiteX142" fmla="*/ 104803 w 1909276"/>
              <a:gd name="connsiteY142" fmla="*/ 1152697 h 1647720"/>
              <a:gd name="connsiteX143" fmla="*/ 94173 w 1909276"/>
              <a:gd name="connsiteY143" fmla="*/ 1157878 h 1647720"/>
              <a:gd name="connsiteX144" fmla="*/ 84887 w 1909276"/>
              <a:gd name="connsiteY144" fmla="*/ 1166051 h 1647720"/>
              <a:gd name="connsiteX145" fmla="*/ 79229 w 1909276"/>
              <a:gd name="connsiteY145" fmla="*/ 1163441 h 1647720"/>
              <a:gd name="connsiteX146" fmla="*/ 66760 w 1909276"/>
              <a:gd name="connsiteY146" fmla="*/ 1150325 h 1647720"/>
              <a:gd name="connsiteX147" fmla="*/ 58826 w 1909276"/>
              <a:gd name="connsiteY147" fmla="*/ 1149249 h 1647720"/>
              <a:gd name="connsiteX148" fmla="*/ 40957 w 1909276"/>
              <a:gd name="connsiteY148" fmla="*/ 1141257 h 1647720"/>
              <a:gd name="connsiteX149" fmla="*/ 36061 w 1909276"/>
              <a:gd name="connsiteY149" fmla="*/ 1137828 h 1647720"/>
              <a:gd name="connsiteX150" fmla="*/ 29394 w 1909276"/>
              <a:gd name="connsiteY150" fmla="*/ 1137400 h 1647720"/>
              <a:gd name="connsiteX151" fmla="*/ 26889 w 1909276"/>
              <a:gd name="connsiteY151" fmla="*/ 1131789 h 1647720"/>
              <a:gd name="connsiteX152" fmla="*/ 21660 w 1909276"/>
              <a:gd name="connsiteY152" fmla="*/ 1132627 h 1647720"/>
              <a:gd name="connsiteX153" fmla="*/ 16811 w 1909276"/>
              <a:gd name="connsiteY153" fmla="*/ 1124665 h 1647720"/>
              <a:gd name="connsiteX154" fmla="*/ 11753 w 1909276"/>
              <a:gd name="connsiteY154" fmla="*/ 1119588 h 1647720"/>
              <a:gd name="connsiteX155" fmla="*/ 4524 w 1909276"/>
              <a:gd name="connsiteY155" fmla="*/ 1118864 h 1647720"/>
              <a:gd name="connsiteX156" fmla="*/ 0 w 1909276"/>
              <a:gd name="connsiteY156" fmla="*/ 1114587 h 1647720"/>
              <a:gd name="connsiteX157" fmla="*/ 6782 w 1909276"/>
              <a:gd name="connsiteY157" fmla="*/ 1109424 h 1647720"/>
              <a:gd name="connsiteX158" fmla="*/ 21098 w 1909276"/>
              <a:gd name="connsiteY158" fmla="*/ 1118778 h 1647720"/>
              <a:gd name="connsiteX159" fmla="*/ 28870 w 1909276"/>
              <a:gd name="connsiteY159" fmla="*/ 1126246 h 1647720"/>
              <a:gd name="connsiteX160" fmla="*/ 33623 w 1909276"/>
              <a:gd name="connsiteY160" fmla="*/ 1128379 h 1647720"/>
              <a:gd name="connsiteX161" fmla="*/ 41110 w 1909276"/>
              <a:gd name="connsiteY161" fmla="*/ 1127132 h 1647720"/>
              <a:gd name="connsiteX162" fmla="*/ 44586 w 1909276"/>
              <a:gd name="connsiteY162" fmla="*/ 1132227 h 1647720"/>
              <a:gd name="connsiteX163" fmla="*/ 63503 w 1909276"/>
              <a:gd name="connsiteY163" fmla="*/ 1139019 h 1647720"/>
              <a:gd name="connsiteX164" fmla="*/ 61779 w 1909276"/>
              <a:gd name="connsiteY164" fmla="*/ 1133085 h 1647720"/>
              <a:gd name="connsiteX165" fmla="*/ 64036 w 1909276"/>
              <a:gd name="connsiteY165" fmla="*/ 1128570 h 1647720"/>
              <a:gd name="connsiteX166" fmla="*/ 74847 w 1909276"/>
              <a:gd name="connsiteY166" fmla="*/ 1129160 h 1647720"/>
              <a:gd name="connsiteX167" fmla="*/ 80305 w 1909276"/>
              <a:gd name="connsiteY167" fmla="*/ 1127017 h 1647720"/>
              <a:gd name="connsiteX168" fmla="*/ 84315 w 1909276"/>
              <a:gd name="connsiteY168" fmla="*/ 1118187 h 1647720"/>
              <a:gd name="connsiteX169" fmla="*/ 90058 w 1909276"/>
              <a:gd name="connsiteY169" fmla="*/ 1121502 h 1647720"/>
              <a:gd name="connsiteX170" fmla="*/ 96450 w 1909276"/>
              <a:gd name="connsiteY170" fmla="*/ 1118806 h 1647720"/>
              <a:gd name="connsiteX171" fmla="*/ 96850 w 1909276"/>
              <a:gd name="connsiteY171" fmla="*/ 1114435 h 1647720"/>
              <a:gd name="connsiteX172" fmla="*/ 101355 w 1909276"/>
              <a:gd name="connsiteY172" fmla="*/ 1105957 h 1647720"/>
              <a:gd name="connsiteX173" fmla="*/ 112433 w 1909276"/>
              <a:gd name="connsiteY173" fmla="*/ 1101281 h 1647720"/>
              <a:gd name="connsiteX174" fmla="*/ 115567 w 1909276"/>
              <a:gd name="connsiteY174" fmla="*/ 1097280 h 1647720"/>
              <a:gd name="connsiteX175" fmla="*/ 116957 w 1909276"/>
              <a:gd name="connsiteY175" fmla="*/ 1088260 h 1647720"/>
              <a:gd name="connsiteX176" fmla="*/ 127721 w 1909276"/>
              <a:gd name="connsiteY176" fmla="*/ 1084964 h 1647720"/>
              <a:gd name="connsiteX177" fmla="*/ 141798 w 1909276"/>
              <a:gd name="connsiteY177" fmla="*/ 1075906 h 1647720"/>
              <a:gd name="connsiteX178" fmla="*/ 149914 w 1909276"/>
              <a:gd name="connsiteY178" fmla="*/ 1072839 h 1647720"/>
              <a:gd name="connsiteX179" fmla="*/ 177536 w 1909276"/>
              <a:gd name="connsiteY179" fmla="*/ 1072839 h 1647720"/>
              <a:gd name="connsiteX180" fmla="*/ 183946 w 1909276"/>
              <a:gd name="connsiteY180" fmla="*/ 1071991 h 1647720"/>
              <a:gd name="connsiteX181" fmla="*/ 194757 w 1909276"/>
              <a:gd name="connsiteY181" fmla="*/ 1058637 h 1647720"/>
              <a:gd name="connsiteX182" fmla="*/ 198129 w 1909276"/>
              <a:gd name="connsiteY182" fmla="*/ 1043197 h 1647720"/>
              <a:gd name="connsiteX183" fmla="*/ 196719 w 1909276"/>
              <a:gd name="connsiteY183" fmla="*/ 1038644 h 1647720"/>
              <a:gd name="connsiteX184" fmla="*/ 202730 w 1909276"/>
              <a:gd name="connsiteY184" fmla="*/ 1035615 h 1647720"/>
              <a:gd name="connsiteX185" fmla="*/ 203654 w 1909276"/>
              <a:gd name="connsiteY185" fmla="*/ 1017546 h 1647720"/>
              <a:gd name="connsiteX186" fmla="*/ 208578 w 1909276"/>
              <a:gd name="connsiteY186" fmla="*/ 1009612 h 1647720"/>
              <a:gd name="connsiteX187" fmla="*/ 196843 w 1909276"/>
              <a:gd name="connsiteY187" fmla="*/ 1003716 h 1647720"/>
              <a:gd name="connsiteX188" fmla="*/ 194348 w 1909276"/>
              <a:gd name="connsiteY188" fmla="*/ 999506 h 1647720"/>
              <a:gd name="connsiteX189" fmla="*/ 193757 w 1909276"/>
              <a:gd name="connsiteY189" fmla="*/ 988828 h 1647720"/>
              <a:gd name="connsiteX190" fmla="*/ 178260 w 1909276"/>
              <a:gd name="connsiteY190" fmla="*/ 978684 h 1647720"/>
              <a:gd name="connsiteX191" fmla="*/ 182299 w 1909276"/>
              <a:gd name="connsiteY191" fmla="*/ 973284 h 1647720"/>
              <a:gd name="connsiteX192" fmla="*/ 186185 w 1909276"/>
              <a:gd name="connsiteY192" fmla="*/ 962701 h 1647720"/>
              <a:gd name="connsiteX193" fmla="*/ 188890 w 1909276"/>
              <a:gd name="connsiteY193" fmla="*/ 960520 h 1647720"/>
              <a:gd name="connsiteX194" fmla="*/ 185747 w 1909276"/>
              <a:gd name="connsiteY194" fmla="*/ 941613 h 1647720"/>
              <a:gd name="connsiteX195" fmla="*/ 172212 w 1909276"/>
              <a:gd name="connsiteY195" fmla="*/ 939689 h 1647720"/>
              <a:gd name="connsiteX196" fmla="*/ 164296 w 1909276"/>
              <a:gd name="connsiteY196" fmla="*/ 945775 h 1647720"/>
              <a:gd name="connsiteX197" fmla="*/ 157772 w 1909276"/>
              <a:gd name="connsiteY197" fmla="*/ 946366 h 1647720"/>
              <a:gd name="connsiteX198" fmla="*/ 144942 w 1909276"/>
              <a:gd name="connsiteY198" fmla="*/ 942842 h 1647720"/>
              <a:gd name="connsiteX199" fmla="*/ 140494 w 1909276"/>
              <a:gd name="connsiteY199" fmla="*/ 937308 h 1647720"/>
              <a:gd name="connsiteX200" fmla="*/ 146847 w 1909276"/>
              <a:gd name="connsiteY200" fmla="*/ 935460 h 1647720"/>
              <a:gd name="connsiteX201" fmla="*/ 157362 w 1909276"/>
              <a:gd name="connsiteY201" fmla="*/ 936327 h 1647720"/>
              <a:gd name="connsiteX202" fmla="*/ 163182 w 1909276"/>
              <a:gd name="connsiteY202" fmla="*/ 929564 h 1647720"/>
              <a:gd name="connsiteX203" fmla="*/ 167344 w 1909276"/>
              <a:gd name="connsiteY203" fmla="*/ 919706 h 1647720"/>
              <a:gd name="connsiteX204" fmla="*/ 168507 w 1909276"/>
              <a:gd name="connsiteY204" fmla="*/ 911390 h 1647720"/>
              <a:gd name="connsiteX205" fmla="*/ 172945 w 1909276"/>
              <a:gd name="connsiteY205" fmla="*/ 903666 h 1647720"/>
              <a:gd name="connsiteX206" fmla="*/ 186366 w 1909276"/>
              <a:gd name="connsiteY206" fmla="*/ 905208 h 1647720"/>
              <a:gd name="connsiteX207" fmla="*/ 190785 w 1909276"/>
              <a:gd name="connsiteY207" fmla="*/ 908856 h 1647720"/>
              <a:gd name="connsiteX208" fmla="*/ 198139 w 1909276"/>
              <a:gd name="connsiteY208" fmla="*/ 907447 h 1647720"/>
              <a:gd name="connsiteX209" fmla="*/ 200263 w 1909276"/>
              <a:gd name="connsiteY209" fmla="*/ 897950 h 1647720"/>
              <a:gd name="connsiteX210" fmla="*/ 207435 w 1909276"/>
              <a:gd name="connsiteY210" fmla="*/ 884425 h 1647720"/>
              <a:gd name="connsiteX211" fmla="*/ 218380 w 1909276"/>
              <a:gd name="connsiteY211" fmla="*/ 870995 h 1647720"/>
              <a:gd name="connsiteX212" fmla="*/ 212645 w 1909276"/>
              <a:gd name="connsiteY212" fmla="*/ 868051 h 1647720"/>
              <a:gd name="connsiteX213" fmla="*/ 209226 w 1909276"/>
              <a:gd name="connsiteY213" fmla="*/ 859565 h 1647720"/>
              <a:gd name="connsiteX214" fmla="*/ 198663 w 1909276"/>
              <a:gd name="connsiteY214" fmla="*/ 859222 h 1647720"/>
              <a:gd name="connsiteX215" fmla="*/ 189366 w 1909276"/>
              <a:gd name="connsiteY215" fmla="*/ 851202 h 1647720"/>
              <a:gd name="connsiteX216" fmla="*/ 176431 w 1909276"/>
              <a:gd name="connsiteY216" fmla="*/ 850306 h 1647720"/>
              <a:gd name="connsiteX217" fmla="*/ 171831 w 1909276"/>
              <a:gd name="connsiteY217" fmla="*/ 842772 h 1647720"/>
              <a:gd name="connsiteX218" fmla="*/ 174707 w 1909276"/>
              <a:gd name="connsiteY218" fmla="*/ 834438 h 1647720"/>
              <a:gd name="connsiteX219" fmla="*/ 172755 w 1909276"/>
              <a:gd name="connsiteY219" fmla="*/ 825179 h 1647720"/>
              <a:gd name="connsiteX220" fmla="*/ 149323 w 1909276"/>
              <a:gd name="connsiteY220" fmla="*/ 822922 h 1647720"/>
              <a:gd name="connsiteX221" fmla="*/ 140198 w 1909276"/>
              <a:gd name="connsiteY221" fmla="*/ 817540 h 1647720"/>
              <a:gd name="connsiteX222" fmla="*/ 130359 w 1909276"/>
              <a:gd name="connsiteY222" fmla="*/ 816578 h 1647720"/>
              <a:gd name="connsiteX223" fmla="*/ 126330 w 1909276"/>
              <a:gd name="connsiteY223" fmla="*/ 811959 h 1647720"/>
              <a:gd name="connsiteX224" fmla="*/ 117471 w 1909276"/>
              <a:gd name="connsiteY224" fmla="*/ 809549 h 1647720"/>
              <a:gd name="connsiteX225" fmla="*/ 113138 w 1909276"/>
              <a:gd name="connsiteY225" fmla="*/ 805406 h 1647720"/>
              <a:gd name="connsiteX226" fmla="*/ 94412 w 1909276"/>
              <a:gd name="connsiteY226" fmla="*/ 798319 h 1647720"/>
              <a:gd name="connsiteX227" fmla="*/ 93040 w 1909276"/>
              <a:gd name="connsiteY227" fmla="*/ 802462 h 1647720"/>
              <a:gd name="connsiteX228" fmla="*/ 86296 w 1909276"/>
              <a:gd name="connsiteY228" fmla="*/ 807253 h 1647720"/>
              <a:gd name="connsiteX229" fmla="*/ 80286 w 1909276"/>
              <a:gd name="connsiteY229" fmla="*/ 809149 h 1647720"/>
              <a:gd name="connsiteX230" fmla="*/ 77581 w 1909276"/>
              <a:gd name="connsiteY230" fmla="*/ 814054 h 1647720"/>
              <a:gd name="connsiteX231" fmla="*/ 68370 w 1909276"/>
              <a:gd name="connsiteY231" fmla="*/ 817359 h 1647720"/>
              <a:gd name="connsiteX232" fmla="*/ 63093 w 1909276"/>
              <a:gd name="connsiteY232" fmla="*/ 815816 h 1647720"/>
              <a:gd name="connsiteX233" fmla="*/ 45262 w 1909276"/>
              <a:gd name="connsiteY233" fmla="*/ 805901 h 1647720"/>
              <a:gd name="connsiteX234" fmla="*/ 45148 w 1909276"/>
              <a:gd name="connsiteY234" fmla="*/ 801900 h 1647720"/>
              <a:gd name="connsiteX235" fmla="*/ 51758 w 1909276"/>
              <a:gd name="connsiteY235" fmla="*/ 792680 h 1647720"/>
              <a:gd name="connsiteX236" fmla="*/ 70608 w 1909276"/>
              <a:gd name="connsiteY236" fmla="*/ 775868 h 1647720"/>
              <a:gd name="connsiteX237" fmla="*/ 78638 w 1909276"/>
              <a:gd name="connsiteY237" fmla="*/ 769811 h 1647720"/>
              <a:gd name="connsiteX238" fmla="*/ 74571 w 1909276"/>
              <a:gd name="connsiteY238" fmla="*/ 763210 h 1647720"/>
              <a:gd name="connsiteX239" fmla="*/ 76514 w 1909276"/>
              <a:gd name="connsiteY239" fmla="*/ 756590 h 1647720"/>
              <a:gd name="connsiteX240" fmla="*/ 72599 w 1909276"/>
              <a:gd name="connsiteY240" fmla="*/ 751694 h 1647720"/>
              <a:gd name="connsiteX241" fmla="*/ 67675 w 1909276"/>
              <a:gd name="connsiteY241" fmla="*/ 740093 h 1647720"/>
              <a:gd name="connsiteX242" fmla="*/ 58864 w 1909276"/>
              <a:gd name="connsiteY242" fmla="*/ 737350 h 1647720"/>
              <a:gd name="connsiteX243" fmla="*/ 55806 w 1909276"/>
              <a:gd name="connsiteY243" fmla="*/ 727300 h 1647720"/>
              <a:gd name="connsiteX244" fmla="*/ 57140 w 1909276"/>
              <a:gd name="connsiteY244" fmla="*/ 709594 h 1647720"/>
              <a:gd name="connsiteX245" fmla="*/ 61550 w 1909276"/>
              <a:gd name="connsiteY245" fmla="*/ 702564 h 1647720"/>
              <a:gd name="connsiteX246" fmla="*/ 59131 w 1909276"/>
              <a:gd name="connsiteY246" fmla="*/ 700488 h 1647720"/>
              <a:gd name="connsiteX247" fmla="*/ 64227 w 1909276"/>
              <a:gd name="connsiteY247" fmla="*/ 693039 h 1647720"/>
              <a:gd name="connsiteX248" fmla="*/ 61789 w 1909276"/>
              <a:gd name="connsiteY248" fmla="*/ 681924 h 1647720"/>
              <a:gd name="connsiteX249" fmla="*/ 65075 w 1909276"/>
              <a:gd name="connsiteY249" fmla="*/ 680504 h 1647720"/>
              <a:gd name="connsiteX250" fmla="*/ 67027 w 1909276"/>
              <a:gd name="connsiteY250" fmla="*/ 667541 h 1647720"/>
              <a:gd name="connsiteX251" fmla="*/ 74247 w 1909276"/>
              <a:gd name="connsiteY251" fmla="*/ 662121 h 1647720"/>
              <a:gd name="connsiteX252" fmla="*/ 76209 w 1909276"/>
              <a:gd name="connsiteY252" fmla="*/ 653720 h 1647720"/>
              <a:gd name="connsiteX253" fmla="*/ 79638 w 1909276"/>
              <a:gd name="connsiteY253" fmla="*/ 648586 h 1647720"/>
              <a:gd name="connsiteX254" fmla="*/ 85420 w 1909276"/>
              <a:gd name="connsiteY254" fmla="*/ 647443 h 1647720"/>
              <a:gd name="connsiteX255" fmla="*/ 85925 w 1909276"/>
              <a:gd name="connsiteY255" fmla="*/ 642718 h 1647720"/>
              <a:gd name="connsiteX256" fmla="*/ 93287 w 1909276"/>
              <a:gd name="connsiteY256" fmla="*/ 632336 h 1647720"/>
              <a:gd name="connsiteX257" fmla="*/ 94383 w 1909276"/>
              <a:gd name="connsiteY257" fmla="*/ 623116 h 1647720"/>
              <a:gd name="connsiteX258" fmla="*/ 100984 w 1909276"/>
              <a:gd name="connsiteY258" fmla="*/ 612886 h 1647720"/>
              <a:gd name="connsiteX259" fmla="*/ 112804 w 1909276"/>
              <a:gd name="connsiteY259" fmla="*/ 605695 h 1647720"/>
              <a:gd name="connsiteX260" fmla="*/ 120625 w 1909276"/>
              <a:gd name="connsiteY260" fmla="*/ 603513 h 1647720"/>
              <a:gd name="connsiteX261" fmla="*/ 127178 w 1909276"/>
              <a:gd name="connsiteY261" fmla="*/ 599656 h 1647720"/>
              <a:gd name="connsiteX262" fmla="*/ 130197 w 1909276"/>
              <a:gd name="connsiteY262" fmla="*/ 591598 h 1647720"/>
              <a:gd name="connsiteX263" fmla="*/ 137283 w 1909276"/>
              <a:gd name="connsiteY263" fmla="*/ 588540 h 1647720"/>
              <a:gd name="connsiteX264" fmla="*/ 149009 w 1909276"/>
              <a:gd name="connsiteY264" fmla="*/ 579291 h 1647720"/>
              <a:gd name="connsiteX265" fmla="*/ 151981 w 1909276"/>
              <a:gd name="connsiteY265" fmla="*/ 573977 h 1647720"/>
              <a:gd name="connsiteX266" fmla="*/ 157848 w 1909276"/>
              <a:gd name="connsiteY266" fmla="*/ 571967 h 1647720"/>
              <a:gd name="connsiteX267" fmla="*/ 158801 w 1909276"/>
              <a:gd name="connsiteY267" fmla="*/ 567957 h 1647720"/>
              <a:gd name="connsiteX268" fmla="*/ 165497 w 1909276"/>
              <a:gd name="connsiteY268" fmla="*/ 562099 h 1647720"/>
              <a:gd name="connsiteX269" fmla="*/ 170230 w 1909276"/>
              <a:gd name="connsiteY269" fmla="*/ 553498 h 1647720"/>
              <a:gd name="connsiteX270" fmla="*/ 185794 w 1909276"/>
              <a:gd name="connsiteY270" fmla="*/ 549040 h 1647720"/>
              <a:gd name="connsiteX271" fmla="*/ 188319 w 1909276"/>
              <a:gd name="connsiteY271" fmla="*/ 544601 h 1647720"/>
              <a:gd name="connsiteX272" fmla="*/ 189138 w 1909276"/>
              <a:gd name="connsiteY272" fmla="*/ 535105 h 1647720"/>
              <a:gd name="connsiteX273" fmla="*/ 200463 w 1909276"/>
              <a:gd name="connsiteY273" fmla="*/ 523751 h 1647720"/>
              <a:gd name="connsiteX274" fmla="*/ 198672 w 1909276"/>
              <a:gd name="connsiteY274" fmla="*/ 519560 h 1647720"/>
              <a:gd name="connsiteX275" fmla="*/ 205721 w 1909276"/>
              <a:gd name="connsiteY275" fmla="*/ 508692 h 1647720"/>
              <a:gd name="connsiteX276" fmla="*/ 216408 w 1909276"/>
              <a:gd name="connsiteY276" fmla="*/ 504625 h 1647720"/>
              <a:gd name="connsiteX277" fmla="*/ 226209 w 1909276"/>
              <a:gd name="connsiteY277" fmla="*/ 494471 h 1647720"/>
              <a:gd name="connsiteX278" fmla="*/ 235143 w 1909276"/>
              <a:gd name="connsiteY278" fmla="*/ 493376 h 1647720"/>
              <a:gd name="connsiteX279" fmla="*/ 244611 w 1909276"/>
              <a:gd name="connsiteY279" fmla="*/ 486937 h 1647720"/>
              <a:gd name="connsiteX280" fmla="*/ 246402 w 1909276"/>
              <a:gd name="connsiteY280" fmla="*/ 480527 h 1647720"/>
              <a:gd name="connsiteX281" fmla="*/ 256061 w 1909276"/>
              <a:gd name="connsiteY281" fmla="*/ 474936 h 1647720"/>
              <a:gd name="connsiteX282" fmla="*/ 260328 w 1909276"/>
              <a:gd name="connsiteY282" fmla="*/ 469297 h 1647720"/>
              <a:gd name="connsiteX283" fmla="*/ 292903 w 1909276"/>
              <a:gd name="connsiteY283" fmla="*/ 462915 h 1647720"/>
              <a:gd name="connsiteX284" fmla="*/ 299371 w 1909276"/>
              <a:gd name="connsiteY284" fmla="*/ 464125 h 1647720"/>
              <a:gd name="connsiteX285" fmla="*/ 306828 w 1909276"/>
              <a:gd name="connsiteY285" fmla="*/ 462877 h 1647720"/>
              <a:gd name="connsiteX286" fmla="*/ 314191 w 1909276"/>
              <a:gd name="connsiteY286" fmla="*/ 466068 h 1647720"/>
              <a:gd name="connsiteX287" fmla="*/ 321068 w 1909276"/>
              <a:gd name="connsiteY287" fmla="*/ 459886 h 1647720"/>
              <a:gd name="connsiteX288" fmla="*/ 327698 w 1909276"/>
              <a:gd name="connsiteY288" fmla="*/ 441379 h 1647720"/>
              <a:gd name="connsiteX289" fmla="*/ 336270 w 1909276"/>
              <a:gd name="connsiteY289" fmla="*/ 435112 h 1647720"/>
              <a:gd name="connsiteX290" fmla="*/ 345671 w 1909276"/>
              <a:gd name="connsiteY290" fmla="*/ 431845 h 1647720"/>
              <a:gd name="connsiteX291" fmla="*/ 346577 w 1909276"/>
              <a:gd name="connsiteY291" fmla="*/ 423310 h 1647720"/>
              <a:gd name="connsiteX292" fmla="*/ 351596 w 1909276"/>
              <a:gd name="connsiteY292" fmla="*/ 420510 h 1647720"/>
              <a:gd name="connsiteX293" fmla="*/ 356701 w 1909276"/>
              <a:gd name="connsiteY293" fmla="*/ 413271 h 1647720"/>
              <a:gd name="connsiteX294" fmla="*/ 355368 w 1909276"/>
              <a:gd name="connsiteY294" fmla="*/ 405517 h 1647720"/>
              <a:gd name="connsiteX295" fmla="*/ 357587 w 1909276"/>
              <a:gd name="connsiteY295" fmla="*/ 401279 h 1647720"/>
              <a:gd name="connsiteX296" fmla="*/ 358778 w 1909276"/>
              <a:gd name="connsiteY296" fmla="*/ 384048 h 1647720"/>
              <a:gd name="connsiteX297" fmla="*/ 368770 w 1909276"/>
              <a:gd name="connsiteY297" fmla="*/ 375409 h 1647720"/>
              <a:gd name="connsiteX298" fmla="*/ 374313 w 1909276"/>
              <a:gd name="connsiteY298" fmla="*/ 358873 h 1647720"/>
              <a:gd name="connsiteX299" fmla="*/ 375580 w 1909276"/>
              <a:gd name="connsiteY299" fmla="*/ 349682 h 1647720"/>
              <a:gd name="connsiteX300" fmla="*/ 380266 w 1909276"/>
              <a:gd name="connsiteY300" fmla="*/ 343615 h 1647720"/>
              <a:gd name="connsiteX301" fmla="*/ 379904 w 1909276"/>
              <a:gd name="connsiteY301" fmla="*/ 339500 h 1647720"/>
              <a:gd name="connsiteX302" fmla="*/ 389125 w 1909276"/>
              <a:gd name="connsiteY302" fmla="*/ 334594 h 1647720"/>
              <a:gd name="connsiteX303" fmla="*/ 382876 w 1909276"/>
              <a:gd name="connsiteY303" fmla="*/ 327108 h 1647720"/>
              <a:gd name="connsiteX304" fmla="*/ 380866 w 1909276"/>
              <a:gd name="connsiteY304" fmla="*/ 319764 h 1647720"/>
              <a:gd name="connsiteX305" fmla="*/ 382705 w 1909276"/>
              <a:gd name="connsiteY305" fmla="*/ 314392 h 1647720"/>
              <a:gd name="connsiteX306" fmla="*/ 382971 w 1909276"/>
              <a:gd name="connsiteY306" fmla="*/ 304095 h 1647720"/>
              <a:gd name="connsiteX307" fmla="*/ 385439 w 1909276"/>
              <a:gd name="connsiteY307" fmla="*/ 296523 h 1647720"/>
              <a:gd name="connsiteX308" fmla="*/ 383819 w 1909276"/>
              <a:gd name="connsiteY308" fmla="*/ 288474 h 1647720"/>
              <a:gd name="connsiteX309" fmla="*/ 364493 w 1909276"/>
              <a:gd name="connsiteY309" fmla="*/ 281521 h 1647720"/>
              <a:gd name="connsiteX310" fmla="*/ 358864 w 1909276"/>
              <a:gd name="connsiteY310" fmla="*/ 278330 h 1647720"/>
              <a:gd name="connsiteX311" fmla="*/ 371703 w 1909276"/>
              <a:gd name="connsiteY311" fmla="*/ 238878 h 1647720"/>
              <a:gd name="connsiteX312" fmla="*/ 369055 w 1909276"/>
              <a:gd name="connsiteY312" fmla="*/ 219170 h 1647720"/>
              <a:gd name="connsiteX313" fmla="*/ 372189 w 1909276"/>
              <a:gd name="connsiteY313" fmla="*/ 212379 h 1647720"/>
              <a:gd name="connsiteX314" fmla="*/ 369512 w 1909276"/>
              <a:gd name="connsiteY314" fmla="*/ 199720 h 1647720"/>
              <a:gd name="connsiteX315" fmla="*/ 371837 w 1909276"/>
              <a:gd name="connsiteY315" fmla="*/ 196348 h 1647720"/>
              <a:gd name="connsiteX316" fmla="*/ 371074 w 1909276"/>
              <a:gd name="connsiteY316" fmla="*/ 187833 h 1647720"/>
              <a:gd name="connsiteX317" fmla="*/ 367674 w 1909276"/>
              <a:gd name="connsiteY317" fmla="*/ 181013 h 1647720"/>
              <a:gd name="connsiteX318" fmla="*/ 365827 w 1909276"/>
              <a:gd name="connsiteY318" fmla="*/ 170440 h 1647720"/>
              <a:gd name="connsiteX319" fmla="*/ 357435 w 1909276"/>
              <a:gd name="connsiteY319" fmla="*/ 165554 h 1647720"/>
              <a:gd name="connsiteX320" fmla="*/ 353396 w 1909276"/>
              <a:gd name="connsiteY320" fmla="*/ 159963 h 1647720"/>
              <a:gd name="connsiteX321" fmla="*/ 343414 w 1909276"/>
              <a:gd name="connsiteY321" fmla="*/ 161706 h 1647720"/>
              <a:gd name="connsiteX322" fmla="*/ 339804 w 1909276"/>
              <a:gd name="connsiteY322" fmla="*/ 157744 h 1647720"/>
              <a:gd name="connsiteX323" fmla="*/ 335737 w 1909276"/>
              <a:gd name="connsiteY323" fmla="*/ 146018 h 1647720"/>
              <a:gd name="connsiteX324" fmla="*/ 332861 w 1909276"/>
              <a:gd name="connsiteY324" fmla="*/ 134503 h 1647720"/>
              <a:gd name="connsiteX325" fmla="*/ 338651 w 1909276"/>
              <a:gd name="connsiteY325" fmla="*/ 132102 h 1647720"/>
              <a:gd name="connsiteX326" fmla="*/ 333184 w 1909276"/>
              <a:gd name="connsiteY326" fmla="*/ 119758 h 1647720"/>
              <a:gd name="connsiteX327" fmla="*/ 335937 w 1909276"/>
              <a:gd name="connsiteY327" fmla="*/ 114862 h 1647720"/>
              <a:gd name="connsiteX328" fmla="*/ 336385 w 1909276"/>
              <a:gd name="connsiteY328" fmla="*/ 106490 h 1647720"/>
              <a:gd name="connsiteX329" fmla="*/ 339452 w 1909276"/>
              <a:gd name="connsiteY329" fmla="*/ 101165 h 1647720"/>
              <a:gd name="connsiteX330" fmla="*/ 341957 w 1909276"/>
              <a:gd name="connsiteY330" fmla="*/ 89802 h 1647720"/>
              <a:gd name="connsiteX331" fmla="*/ 348053 w 1909276"/>
              <a:gd name="connsiteY331" fmla="*/ 82848 h 1647720"/>
              <a:gd name="connsiteX332" fmla="*/ 352358 w 1909276"/>
              <a:gd name="connsiteY332" fmla="*/ 69961 h 1647720"/>
              <a:gd name="connsiteX333" fmla="*/ 352339 w 1909276"/>
              <a:gd name="connsiteY333" fmla="*/ 62008 h 1647720"/>
              <a:gd name="connsiteX334" fmla="*/ 355292 w 1909276"/>
              <a:gd name="connsiteY334" fmla="*/ 58074 h 1647720"/>
              <a:gd name="connsiteX335" fmla="*/ 366846 w 1909276"/>
              <a:gd name="connsiteY335" fmla="*/ 58150 h 1647720"/>
              <a:gd name="connsiteX336" fmla="*/ 373294 w 1909276"/>
              <a:gd name="connsiteY336" fmla="*/ 52540 h 1647720"/>
              <a:gd name="connsiteX337" fmla="*/ 375552 w 1909276"/>
              <a:gd name="connsiteY337" fmla="*/ 46301 h 1647720"/>
              <a:gd name="connsiteX338" fmla="*/ 382200 w 1909276"/>
              <a:gd name="connsiteY338" fmla="*/ 41129 h 1647720"/>
              <a:gd name="connsiteX339" fmla="*/ 376018 w 1909276"/>
              <a:gd name="connsiteY339" fmla="*/ 33223 h 1647720"/>
              <a:gd name="connsiteX340" fmla="*/ 376933 w 1909276"/>
              <a:gd name="connsiteY340" fmla="*/ 28337 h 1647720"/>
              <a:gd name="connsiteX341" fmla="*/ 381238 w 1909276"/>
              <a:gd name="connsiteY341" fmla="*/ 24803 h 1647720"/>
              <a:gd name="connsiteX342" fmla="*/ 383343 w 1909276"/>
              <a:gd name="connsiteY342" fmla="*/ 17402 h 1647720"/>
              <a:gd name="connsiteX343" fmla="*/ 379104 w 1909276"/>
              <a:gd name="connsiteY343" fmla="*/ 11125 h 1647720"/>
              <a:gd name="connsiteX344" fmla="*/ 379400 w 1909276"/>
              <a:gd name="connsiteY344" fmla="*/ 5505 h 1647720"/>
              <a:gd name="connsiteX345" fmla="*/ 384924 w 1909276"/>
              <a:gd name="connsiteY345" fmla="*/ 1153 h 1647720"/>
              <a:gd name="connsiteX346" fmla="*/ 390667 w 1909276"/>
              <a:gd name="connsiteY346" fmla="*/ 0 h 1647720"/>
              <a:gd name="connsiteX347" fmla="*/ 403698 w 1909276"/>
              <a:gd name="connsiteY347" fmla="*/ 4639 h 1647720"/>
              <a:gd name="connsiteX348" fmla="*/ 404670 w 1909276"/>
              <a:gd name="connsiteY348" fmla="*/ 7915 h 1647720"/>
              <a:gd name="connsiteX349" fmla="*/ 416871 w 1909276"/>
              <a:gd name="connsiteY349" fmla="*/ 10392 h 1647720"/>
              <a:gd name="connsiteX350" fmla="*/ 422034 w 1909276"/>
              <a:gd name="connsiteY350" fmla="*/ 19507 h 1647720"/>
              <a:gd name="connsiteX351" fmla="*/ 416985 w 1909276"/>
              <a:gd name="connsiteY351" fmla="*/ 23793 h 1647720"/>
              <a:gd name="connsiteX352" fmla="*/ 422357 w 1909276"/>
              <a:gd name="connsiteY352" fmla="*/ 34576 h 1647720"/>
              <a:gd name="connsiteX353" fmla="*/ 429453 w 1909276"/>
              <a:gd name="connsiteY353" fmla="*/ 36890 h 1647720"/>
              <a:gd name="connsiteX354" fmla="*/ 438378 w 1909276"/>
              <a:gd name="connsiteY354" fmla="*/ 36224 h 1647720"/>
              <a:gd name="connsiteX355" fmla="*/ 447046 w 1909276"/>
              <a:gd name="connsiteY355" fmla="*/ 39510 h 1647720"/>
              <a:gd name="connsiteX356" fmla="*/ 450932 w 1909276"/>
              <a:gd name="connsiteY356" fmla="*/ 37014 h 1647720"/>
              <a:gd name="connsiteX357" fmla="*/ 461200 w 1909276"/>
              <a:gd name="connsiteY357" fmla="*/ 35671 h 1647720"/>
              <a:gd name="connsiteX358" fmla="*/ 468649 w 1909276"/>
              <a:gd name="connsiteY358" fmla="*/ 29832 h 1647720"/>
              <a:gd name="connsiteX359" fmla="*/ 471658 w 1909276"/>
              <a:gd name="connsiteY359" fmla="*/ 16821 h 1647720"/>
              <a:gd name="connsiteX360" fmla="*/ 478631 w 1909276"/>
              <a:gd name="connsiteY360" fmla="*/ 11306 h 1647720"/>
              <a:gd name="connsiteX361" fmla="*/ 489642 w 1909276"/>
              <a:gd name="connsiteY361" fmla="*/ 8811 h 1647720"/>
              <a:gd name="connsiteX362" fmla="*/ 497719 w 1909276"/>
              <a:gd name="connsiteY362" fmla="*/ 4096 h 1647720"/>
              <a:gd name="connsiteX363" fmla="*/ 518160 w 1909276"/>
              <a:gd name="connsiteY363" fmla="*/ 6515 h 1647720"/>
              <a:gd name="connsiteX364" fmla="*/ 522332 w 1909276"/>
              <a:gd name="connsiteY364" fmla="*/ 4791 h 1647720"/>
              <a:gd name="connsiteX365" fmla="*/ 532809 w 1909276"/>
              <a:gd name="connsiteY365" fmla="*/ 8754 h 1647720"/>
              <a:gd name="connsiteX366" fmla="*/ 543630 w 1909276"/>
              <a:gd name="connsiteY366" fmla="*/ 8658 h 1647720"/>
              <a:gd name="connsiteX367" fmla="*/ 553202 w 1909276"/>
              <a:gd name="connsiteY367" fmla="*/ 17459 h 1647720"/>
              <a:gd name="connsiteX368" fmla="*/ 552212 w 1909276"/>
              <a:gd name="connsiteY368" fmla="*/ 25441 h 1647720"/>
              <a:gd name="connsiteX369" fmla="*/ 557726 w 1909276"/>
              <a:gd name="connsiteY369" fmla="*/ 31461 h 1647720"/>
              <a:gd name="connsiteX370" fmla="*/ 568490 w 1909276"/>
              <a:gd name="connsiteY370" fmla="*/ 35795 h 1647720"/>
              <a:gd name="connsiteX371" fmla="*/ 560346 w 1909276"/>
              <a:gd name="connsiteY371" fmla="*/ 40862 h 1647720"/>
              <a:gd name="connsiteX372" fmla="*/ 557507 w 1909276"/>
              <a:gd name="connsiteY372" fmla="*/ 44901 h 1647720"/>
              <a:gd name="connsiteX373" fmla="*/ 555964 w 1909276"/>
              <a:gd name="connsiteY373" fmla="*/ 54245 h 1647720"/>
              <a:gd name="connsiteX374" fmla="*/ 551897 w 1909276"/>
              <a:gd name="connsiteY374" fmla="*/ 57683 h 1647720"/>
              <a:gd name="connsiteX375" fmla="*/ 551955 w 1909276"/>
              <a:gd name="connsiteY375" fmla="*/ 62894 h 1647720"/>
              <a:gd name="connsiteX376" fmla="*/ 557298 w 1909276"/>
              <a:gd name="connsiteY376" fmla="*/ 70123 h 1647720"/>
              <a:gd name="connsiteX377" fmla="*/ 563032 w 1909276"/>
              <a:gd name="connsiteY377" fmla="*/ 72790 h 1647720"/>
              <a:gd name="connsiteX378" fmla="*/ 575957 w 1909276"/>
              <a:gd name="connsiteY378" fmla="*/ 70056 h 1647720"/>
              <a:gd name="connsiteX379" fmla="*/ 582768 w 1909276"/>
              <a:gd name="connsiteY379" fmla="*/ 76191 h 1647720"/>
              <a:gd name="connsiteX380" fmla="*/ 583101 w 1909276"/>
              <a:gd name="connsiteY380" fmla="*/ 80953 h 1647720"/>
              <a:gd name="connsiteX381" fmla="*/ 591998 w 1909276"/>
              <a:gd name="connsiteY381" fmla="*/ 87859 h 1647720"/>
              <a:gd name="connsiteX382" fmla="*/ 605923 w 1909276"/>
              <a:gd name="connsiteY382" fmla="*/ 83849 h 1647720"/>
              <a:gd name="connsiteX383" fmla="*/ 612286 w 1909276"/>
              <a:gd name="connsiteY383" fmla="*/ 87744 h 1647720"/>
              <a:gd name="connsiteX384" fmla="*/ 620096 w 1909276"/>
              <a:gd name="connsiteY384" fmla="*/ 87058 h 1647720"/>
              <a:gd name="connsiteX385" fmla="*/ 627469 w 1909276"/>
              <a:gd name="connsiteY385" fmla="*/ 91278 h 1647720"/>
              <a:gd name="connsiteX386" fmla="*/ 634679 w 1909276"/>
              <a:gd name="connsiteY386" fmla="*/ 91211 h 1647720"/>
              <a:gd name="connsiteX387" fmla="*/ 645557 w 1909276"/>
              <a:gd name="connsiteY387" fmla="*/ 86906 h 1647720"/>
              <a:gd name="connsiteX388" fmla="*/ 646262 w 1909276"/>
              <a:gd name="connsiteY388" fmla="*/ 82239 h 1647720"/>
              <a:gd name="connsiteX389" fmla="*/ 651720 w 1909276"/>
              <a:gd name="connsiteY389" fmla="*/ 79286 h 1647720"/>
              <a:gd name="connsiteX390" fmla="*/ 664187 w 1909276"/>
              <a:gd name="connsiteY390" fmla="*/ 81953 h 1647720"/>
              <a:gd name="connsiteX391" fmla="*/ 668931 w 1909276"/>
              <a:gd name="connsiteY391" fmla="*/ 84858 h 1647720"/>
              <a:gd name="connsiteX392" fmla="*/ 667626 w 1909276"/>
              <a:gd name="connsiteY392" fmla="*/ 93154 h 1647720"/>
              <a:gd name="connsiteX393" fmla="*/ 677160 w 1909276"/>
              <a:gd name="connsiteY393" fmla="*/ 102641 h 1647720"/>
              <a:gd name="connsiteX394" fmla="*/ 685190 w 1909276"/>
              <a:gd name="connsiteY394" fmla="*/ 108366 h 1647720"/>
              <a:gd name="connsiteX395" fmla="*/ 703478 w 1909276"/>
              <a:gd name="connsiteY395" fmla="*/ 112052 h 1647720"/>
              <a:gd name="connsiteX396" fmla="*/ 718775 w 1909276"/>
              <a:gd name="connsiteY396" fmla="*/ 120101 h 1647720"/>
              <a:gd name="connsiteX397" fmla="*/ 725548 w 1909276"/>
              <a:gd name="connsiteY397" fmla="*/ 126406 h 1647720"/>
              <a:gd name="connsiteX398" fmla="*/ 725843 w 1909276"/>
              <a:gd name="connsiteY398" fmla="*/ 140437 h 1647720"/>
              <a:gd name="connsiteX399" fmla="*/ 740750 w 1909276"/>
              <a:gd name="connsiteY399" fmla="*/ 145799 h 1647720"/>
              <a:gd name="connsiteX400" fmla="*/ 762848 w 1909276"/>
              <a:gd name="connsiteY400" fmla="*/ 148123 h 1647720"/>
              <a:gd name="connsiteX401" fmla="*/ 771487 w 1909276"/>
              <a:gd name="connsiteY401" fmla="*/ 152610 h 1647720"/>
              <a:gd name="connsiteX402" fmla="*/ 780659 w 1909276"/>
              <a:gd name="connsiteY402" fmla="*/ 147695 h 1647720"/>
              <a:gd name="connsiteX403" fmla="*/ 796804 w 1909276"/>
              <a:gd name="connsiteY403" fmla="*/ 148819 h 1647720"/>
              <a:gd name="connsiteX404" fmla="*/ 802614 w 1909276"/>
              <a:gd name="connsiteY404" fmla="*/ 144990 h 1647720"/>
              <a:gd name="connsiteX405" fmla="*/ 811053 w 1909276"/>
              <a:gd name="connsiteY405" fmla="*/ 152314 h 1647720"/>
              <a:gd name="connsiteX406" fmla="*/ 824465 w 1909276"/>
              <a:gd name="connsiteY406" fmla="*/ 151800 h 1647720"/>
              <a:gd name="connsiteX407" fmla="*/ 837771 w 1909276"/>
              <a:gd name="connsiteY407" fmla="*/ 174022 h 1647720"/>
              <a:gd name="connsiteX408" fmla="*/ 849334 w 1909276"/>
              <a:gd name="connsiteY408" fmla="*/ 176517 h 1647720"/>
              <a:gd name="connsiteX409" fmla="*/ 861317 w 1909276"/>
              <a:gd name="connsiteY409" fmla="*/ 184737 h 1647720"/>
              <a:gd name="connsiteX410" fmla="*/ 860574 w 1909276"/>
              <a:gd name="connsiteY410" fmla="*/ 196186 h 1647720"/>
              <a:gd name="connsiteX411" fmla="*/ 864470 w 1909276"/>
              <a:gd name="connsiteY411" fmla="*/ 199339 h 1647720"/>
              <a:gd name="connsiteX412" fmla="*/ 870852 w 1909276"/>
              <a:gd name="connsiteY412" fmla="*/ 215075 h 1647720"/>
              <a:gd name="connsiteX413" fmla="*/ 885730 w 1909276"/>
              <a:gd name="connsiteY413" fmla="*/ 219666 h 1647720"/>
              <a:gd name="connsiteX414" fmla="*/ 888301 w 1909276"/>
              <a:gd name="connsiteY414" fmla="*/ 223190 h 1647720"/>
              <a:gd name="connsiteX415" fmla="*/ 888863 w 1909276"/>
              <a:gd name="connsiteY415" fmla="*/ 241078 h 1647720"/>
              <a:gd name="connsiteX416" fmla="*/ 892178 w 1909276"/>
              <a:gd name="connsiteY416" fmla="*/ 249898 h 1647720"/>
              <a:gd name="connsiteX417" fmla="*/ 896131 w 1909276"/>
              <a:gd name="connsiteY417" fmla="*/ 254537 h 1647720"/>
              <a:gd name="connsiteX418" fmla="*/ 901760 w 1909276"/>
              <a:gd name="connsiteY418" fmla="*/ 255518 h 1647720"/>
              <a:gd name="connsiteX419" fmla="*/ 905684 w 1909276"/>
              <a:gd name="connsiteY419" fmla="*/ 259528 h 1647720"/>
              <a:gd name="connsiteX420" fmla="*/ 919543 w 1909276"/>
              <a:gd name="connsiteY420" fmla="*/ 257708 h 1647720"/>
              <a:gd name="connsiteX421" fmla="*/ 931383 w 1909276"/>
              <a:gd name="connsiteY421" fmla="*/ 265319 h 1647720"/>
              <a:gd name="connsiteX422" fmla="*/ 934240 w 1909276"/>
              <a:gd name="connsiteY422" fmla="*/ 269339 h 1647720"/>
              <a:gd name="connsiteX423" fmla="*/ 945023 w 1909276"/>
              <a:gd name="connsiteY423" fmla="*/ 271939 h 1647720"/>
              <a:gd name="connsiteX424" fmla="*/ 955062 w 1909276"/>
              <a:gd name="connsiteY424" fmla="*/ 272863 h 1647720"/>
              <a:gd name="connsiteX425" fmla="*/ 958901 w 1909276"/>
              <a:gd name="connsiteY425" fmla="*/ 271406 h 1647720"/>
              <a:gd name="connsiteX426" fmla="*/ 968264 w 1909276"/>
              <a:gd name="connsiteY426" fmla="*/ 273539 h 1647720"/>
              <a:gd name="connsiteX427" fmla="*/ 991257 w 1909276"/>
              <a:gd name="connsiteY427" fmla="*/ 270167 h 1647720"/>
              <a:gd name="connsiteX428" fmla="*/ 996667 w 1909276"/>
              <a:gd name="connsiteY428" fmla="*/ 270920 h 1647720"/>
              <a:gd name="connsiteX429" fmla="*/ 1001992 w 1909276"/>
              <a:gd name="connsiteY429" fmla="*/ 267271 h 1647720"/>
              <a:gd name="connsiteX430" fmla="*/ 1010707 w 1909276"/>
              <a:gd name="connsiteY430" fmla="*/ 255346 h 1647720"/>
              <a:gd name="connsiteX431" fmla="*/ 1024842 w 1909276"/>
              <a:gd name="connsiteY431" fmla="*/ 249755 h 1647720"/>
              <a:gd name="connsiteX432" fmla="*/ 1027604 w 1909276"/>
              <a:gd name="connsiteY432" fmla="*/ 246431 h 1647720"/>
              <a:gd name="connsiteX433" fmla="*/ 1035472 w 1909276"/>
              <a:gd name="connsiteY433" fmla="*/ 244735 h 1647720"/>
              <a:gd name="connsiteX434" fmla="*/ 1053769 w 1909276"/>
              <a:gd name="connsiteY434" fmla="*/ 250631 h 1647720"/>
              <a:gd name="connsiteX435" fmla="*/ 1071820 w 1909276"/>
              <a:gd name="connsiteY435" fmla="*/ 251898 h 1647720"/>
              <a:gd name="connsiteX436" fmla="*/ 1072143 w 1909276"/>
              <a:gd name="connsiteY436" fmla="*/ 259071 h 1647720"/>
              <a:gd name="connsiteX437" fmla="*/ 1084516 w 1909276"/>
              <a:gd name="connsiteY437" fmla="*/ 267462 h 1647720"/>
              <a:gd name="connsiteX438" fmla="*/ 1096004 w 1909276"/>
              <a:gd name="connsiteY438" fmla="*/ 266862 h 1647720"/>
              <a:gd name="connsiteX439" fmla="*/ 1103614 w 1909276"/>
              <a:gd name="connsiteY439" fmla="*/ 264262 h 1647720"/>
              <a:gd name="connsiteX440" fmla="*/ 1112748 w 1909276"/>
              <a:gd name="connsiteY440" fmla="*/ 263805 h 1647720"/>
              <a:gd name="connsiteX441" fmla="*/ 1119540 w 1909276"/>
              <a:gd name="connsiteY441" fmla="*/ 266586 h 1647720"/>
              <a:gd name="connsiteX442" fmla="*/ 1124607 w 1909276"/>
              <a:gd name="connsiteY442" fmla="*/ 265224 h 1647720"/>
              <a:gd name="connsiteX443" fmla="*/ 1135475 w 1909276"/>
              <a:gd name="connsiteY443" fmla="*/ 250803 h 1647720"/>
              <a:gd name="connsiteX444" fmla="*/ 1149782 w 1909276"/>
              <a:gd name="connsiteY444" fmla="*/ 246317 h 1647720"/>
              <a:gd name="connsiteX445" fmla="*/ 1163050 w 1909276"/>
              <a:gd name="connsiteY445" fmla="*/ 243964 h 1647720"/>
              <a:gd name="connsiteX446" fmla="*/ 1168222 w 1909276"/>
              <a:gd name="connsiteY446" fmla="*/ 239344 h 1647720"/>
              <a:gd name="connsiteX447" fmla="*/ 1179252 w 1909276"/>
              <a:gd name="connsiteY447" fmla="*/ 235668 h 1647720"/>
              <a:gd name="connsiteX448" fmla="*/ 1185262 w 1909276"/>
              <a:gd name="connsiteY448" fmla="*/ 237315 h 1647720"/>
              <a:gd name="connsiteX449" fmla="*/ 1185548 w 1909276"/>
              <a:gd name="connsiteY449" fmla="*/ 243507 h 1647720"/>
              <a:gd name="connsiteX450" fmla="*/ 1192292 w 1909276"/>
              <a:gd name="connsiteY450" fmla="*/ 249060 h 1647720"/>
              <a:gd name="connsiteX451" fmla="*/ 1190406 w 1909276"/>
              <a:gd name="connsiteY451" fmla="*/ 253270 h 1647720"/>
              <a:gd name="connsiteX452" fmla="*/ 1171261 w 1909276"/>
              <a:gd name="connsiteY452" fmla="*/ 255489 h 1647720"/>
              <a:gd name="connsiteX453" fmla="*/ 1172194 w 1909276"/>
              <a:gd name="connsiteY453" fmla="*/ 260633 h 1647720"/>
              <a:gd name="connsiteX454" fmla="*/ 1184510 w 1909276"/>
              <a:gd name="connsiteY454" fmla="*/ 263262 h 1647720"/>
              <a:gd name="connsiteX455" fmla="*/ 1197626 w 1909276"/>
              <a:gd name="connsiteY455" fmla="*/ 268596 h 1647720"/>
              <a:gd name="connsiteX456" fmla="*/ 1207808 w 1909276"/>
              <a:gd name="connsiteY456" fmla="*/ 271367 h 1647720"/>
              <a:gd name="connsiteX457" fmla="*/ 1215837 w 1909276"/>
              <a:gd name="connsiteY457" fmla="*/ 268434 h 1647720"/>
              <a:gd name="connsiteX458" fmla="*/ 1227772 w 1909276"/>
              <a:gd name="connsiteY458" fmla="*/ 259909 h 1647720"/>
              <a:gd name="connsiteX459" fmla="*/ 1232030 w 1909276"/>
              <a:gd name="connsiteY459" fmla="*/ 255079 h 1647720"/>
              <a:gd name="connsiteX460" fmla="*/ 1245432 w 1909276"/>
              <a:gd name="connsiteY460" fmla="*/ 248812 h 1647720"/>
              <a:gd name="connsiteX461" fmla="*/ 1247184 w 1909276"/>
              <a:gd name="connsiteY461" fmla="*/ 250784 h 1647720"/>
              <a:gd name="connsiteX462" fmla="*/ 1262072 w 1909276"/>
              <a:gd name="connsiteY462" fmla="*/ 248231 h 1647720"/>
              <a:gd name="connsiteX463" fmla="*/ 1274093 w 1909276"/>
              <a:gd name="connsiteY463" fmla="*/ 251517 h 1647720"/>
              <a:gd name="connsiteX464" fmla="*/ 1284713 w 1909276"/>
              <a:gd name="connsiteY464" fmla="*/ 249822 h 1647720"/>
              <a:gd name="connsiteX465" fmla="*/ 1287742 w 1909276"/>
              <a:gd name="connsiteY465" fmla="*/ 252108 h 1647720"/>
              <a:gd name="connsiteX466" fmla="*/ 1295933 w 1909276"/>
              <a:gd name="connsiteY466" fmla="*/ 246479 h 1647720"/>
              <a:gd name="connsiteX467" fmla="*/ 1301886 w 1909276"/>
              <a:gd name="connsiteY467" fmla="*/ 238182 h 1647720"/>
              <a:gd name="connsiteX468" fmla="*/ 1303334 w 1909276"/>
              <a:gd name="connsiteY468" fmla="*/ 231362 h 1647720"/>
              <a:gd name="connsiteX469" fmla="*/ 1312954 w 1909276"/>
              <a:gd name="connsiteY469" fmla="*/ 229619 h 1647720"/>
              <a:gd name="connsiteX470" fmla="*/ 1320927 w 1909276"/>
              <a:gd name="connsiteY470" fmla="*/ 234677 h 1647720"/>
              <a:gd name="connsiteX471" fmla="*/ 1328223 w 1909276"/>
              <a:gd name="connsiteY471" fmla="*/ 234325 h 1647720"/>
              <a:gd name="connsiteX472" fmla="*/ 1334938 w 1909276"/>
              <a:gd name="connsiteY472" fmla="*/ 245716 h 1647720"/>
              <a:gd name="connsiteX473" fmla="*/ 1339719 w 1909276"/>
              <a:gd name="connsiteY473" fmla="*/ 262281 h 1647720"/>
              <a:gd name="connsiteX474" fmla="*/ 1337653 w 1909276"/>
              <a:gd name="connsiteY474" fmla="*/ 266243 h 1647720"/>
              <a:gd name="connsiteX475" fmla="*/ 1339710 w 1909276"/>
              <a:gd name="connsiteY475" fmla="*/ 274034 h 1647720"/>
              <a:gd name="connsiteX476" fmla="*/ 1348873 w 1909276"/>
              <a:gd name="connsiteY476" fmla="*/ 272339 h 1647720"/>
              <a:gd name="connsiteX477" fmla="*/ 1354178 w 1909276"/>
              <a:gd name="connsiteY477" fmla="*/ 275549 h 1647720"/>
              <a:gd name="connsiteX478" fmla="*/ 1358236 w 1909276"/>
              <a:gd name="connsiteY478" fmla="*/ 282102 h 1647720"/>
              <a:gd name="connsiteX479" fmla="*/ 1364237 w 1909276"/>
              <a:gd name="connsiteY479" fmla="*/ 274206 h 1647720"/>
              <a:gd name="connsiteX480" fmla="*/ 1373562 w 1909276"/>
              <a:gd name="connsiteY480" fmla="*/ 272167 h 1647720"/>
              <a:gd name="connsiteX481" fmla="*/ 1378391 w 1909276"/>
              <a:gd name="connsiteY481" fmla="*/ 268443 h 1647720"/>
              <a:gd name="connsiteX482" fmla="*/ 1378382 w 1909276"/>
              <a:gd name="connsiteY482" fmla="*/ 261757 h 1647720"/>
              <a:gd name="connsiteX483" fmla="*/ 1387383 w 1909276"/>
              <a:gd name="connsiteY483" fmla="*/ 259509 h 1647720"/>
              <a:gd name="connsiteX484" fmla="*/ 1391935 w 1909276"/>
              <a:gd name="connsiteY484" fmla="*/ 260709 h 1647720"/>
              <a:gd name="connsiteX485" fmla="*/ 1403080 w 1909276"/>
              <a:gd name="connsiteY485" fmla="*/ 257975 h 1647720"/>
              <a:gd name="connsiteX486" fmla="*/ 1412910 w 1909276"/>
              <a:gd name="connsiteY486" fmla="*/ 259632 h 1647720"/>
              <a:gd name="connsiteX487" fmla="*/ 1413119 w 1909276"/>
              <a:gd name="connsiteY487" fmla="*/ 264119 h 1647720"/>
              <a:gd name="connsiteX488" fmla="*/ 1406861 w 1909276"/>
              <a:gd name="connsiteY488" fmla="*/ 271091 h 1647720"/>
              <a:gd name="connsiteX489" fmla="*/ 1409129 w 1909276"/>
              <a:gd name="connsiteY489" fmla="*/ 285779 h 1647720"/>
              <a:gd name="connsiteX490" fmla="*/ 1416672 w 1909276"/>
              <a:gd name="connsiteY490" fmla="*/ 285045 h 1647720"/>
              <a:gd name="connsiteX491" fmla="*/ 1429359 w 1909276"/>
              <a:gd name="connsiteY491" fmla="*/ 280654 h 1647720"/>
              <a:gd name="connsiteX492" fmla="*/ 1435694 w 1909276"/>
              <a:gd name="connsiteY492" fmla="*/ 282026 h 1647720"/>
              <a:gd name="connsiteX493" fmla="*/ 1448076 w 1909276"/>
              <a:gd name="connsiteY493" fmla="*/ 281321 h 1647720"/>
              <a:gd name="connsiteX494" fmla="*/ 1458925 w 1909276"/>
              <a:gd name="connsiteY494" fmla="*/ 283912 h 1647720"/>
              <a:gd name="connsiteX495" fmla="*/ 1465030 w 1909276"/>
              <a:gd name="connsiteY495" fmla="*/ 287246 h 1647720"/>
              <a:gd name="connsiteX496" fmla="*/ 1475270 w 1909276"/>
              <a:gd name="connsiteY496" fmla="*/ 280045 h 1647720"/>
              <a:gd name="connsiteX497" fmla="*/ 1472974 w 1909276"/>
              <a:gd name="connsiteY497" fmla="*/ 274349 h 1647720"/>
              <a:gd name="connsiteX498" fmla="*/ 1483366 w 1909276"/>
              <a:gd name="connsiteY498" fmla="*/ 258432 h 1647720"/>
              <a:gd name="connsiteX499" fmla="*/ 1491929 w 1909276"/>
              <a:gd name="connsiteY499" fmla="*/ 257937 h 1647720"/>
              <a:gd name="connsiteX500" fmla="*/ 1496549 w 1909276"/>
              <a:gd name="connsiteY500" fmla="*/ 246669 h 1647720"/>
              <a:gd name="connsiteX501" fmla="*/ 1504816 w 1909276"/>
              <a:gd name="connsiteY501" fmla="*/ 235258 h 1647720"/>
              <a:gd name="connsiteX502" fmla="*/ 1514780 w 1909276"/>
              <a:gd name="connsiteY502" fmla="*/ 230686 h 1647720"/>
              <a:gd name="connsiteX503" fmla="*/ 1511846 w 1909276"/>
              <a:gd name="connsiteY503" fmla="*/ 221733 h 1647720"/>
              <a:gd name="connsiteX504" fmla="*/ 1516180 w 1909276"/>
              <a:gd name="connsiteY504" fmla="*/ 208255 h 1647720"/>
              <a:gd name="connsiteX505" fmla="*/ 1521523 w 1909276"/>
              <a:gd name="connsiteY505" fmla="*/ 198577 h 1647720"/>
              <a:gd name="connsiteX506" fmla="*/ 1528915 w 1909276"/>
              <a:gd name="connsiteY506" fmla="*/ 196120 h 1647720"/>
              <a:gd name="connsiteX507" fmla="*/ 1538125 w 1909276"/>
              <a:gd name="connsiteY507" fmla="*/ 190805 h 1647720"/>
              <a:gd name="connsiteX508" fmla="*/ 1539850 w 1909276"/>
              <a:gd name="connsiteY508" fmla="*/ 186290 h 1647720"/>
              <a:gd name="connsiteX509" fmla="*/ 1547384 w 1909276"/>
              <a:gd name="connsiteY509" fmla="*/ 178813 h 1647720"/>
              <a:gd name="connsiteX510" fmla="*/ 1558204 w 1909276"/>
              <a:gd name="connsiteY510" fmla="*/ 179280 h 1647720"/>
              <a:gd name="connsiteX511" fmla="*/ 1560128 w 1909276"/>
              <a:gd name="connsiteY511" fmla="*/ 171593 h 1647720"/>
              <a:gd name="connsiteX512" fmla="*/ 1557585 w 1909276"/>
              <a:gd name="connsiteY512" fmla="*/ 166630 h 1647720"/>
              <a:gd name="connsiteX513" fmla="*/ 1562157 w 1909276"/>
              <a:gd name="connsiteY513" fmla="*/ 154629 h 1647720"/>
              <a:gd name="connsiteX514" fmla="*/ 1566596 w 1909276"/>
              <a:gd name="connsiteY514" fmla="*/ 150686 h 1647720"/>
              <a:gd name="connsiteX515" fmla="*/ 1573073 w 1909276"/>
              <a:gd name="connsiteY515" fmla="*/ 151771 h 1647720"/>
              <a:gd name="connsiteX516" fmla="*/ 1579102 w 1909276"/>
              <a:gd name="connsiteY516" fmla="*/ 155448 h 1647720"/>
              <a:gd name="connsiteX517" fmla="*/ 1587427 w 1909276"/>
              <a:gd name="connsiteY517" fmla="*/ 153686 h 1647720"/>
              <a:gd name="connsiteX518" fmla="*/ 1590037 w 1909276"/>
              <a:gd name="connsiteY518" fmla="*/ 164621 h 1647720"/>
              <a:gd name="connsiteX519" fmla="*/ 1585141 w 1909276"/>
              <a:gd name="connsiteY519" fmla="*/ 172021 h 1647720"/>
              <a:gd name="connsiteX520" fmla="*/ 1591017 w 1909276"/>
              <a:gd name="connsiteY520" fmla="*/ 176508 h 1647720"/>
              <a:gd name="connsiteX521" fmla="*/ 1596228 w 1909276"/>
              <a:gd name="connsiteY521" fmla="*/ 188786 h 1647720"/>
              <a:gd name="connsiteX522" fmla="*/ 1606639 w 1909276"/>
              <a:gd name="connsiteY522" fmla="*/ 185061 h 1647720"/>
              <a:gd name="connsiteX523" fmla="*/ 1616726 w 1909276"/>
              <a:gd name="connsiteY523" fmla="*/ 189376 h 1647720"/>
              <a:gd name="connsiteX524" fmla="*/ 1627546 w 1909276"/>
              <a:gd name="connsiteY524" fmla="*/ 187957 h 1647720"/>
              <a:gd name="connsiteX525" fmla="*/ 1635385 w 1909276"/>
              <a:gd name="connsiteY525" fmla="*/ 183061 h 1647720"/>
              <a:gd name="connsiteX526" fmla="*/ 1646644 w 1909276"/>
              <a:gd name="connsiteY526" fmla="*/ 183966 h 1647720"/>
              <a:gd name="connsiteX527" fmla="*/ 1656664 w 1909276"/>
              <a:gd name="connsiteY527" fmla="*/ 182061 h 1647720"/>
              <a:gd name="connsiteX528" fmla="*/ 1666951 w 1909276"/>
              <a:gd name="connsiteY528" fmla="*/ 189633 h 1647720"/>
              <a:gd name="connsiteX529" fmla="*/ 1680410 w 1909276"/>
              <a:gd name="connsiteY529" fmla="*/ 190633 h 1647720"/>
              <a:gd name="connsiteX530" fmla="*/ 1690135 w 1909276"/>
              <a:gd name="connsiteY530" fmla="*/ 205207 h 1647720"/>
              <a:gd name="connsiteX531" fmla="*/ 1705813 w 1909276"/>
              <a:gd name="connsiteY531" fmla="*/ 210369 h 1647720"/>
              <a:gd name="connsiteX532" fmla="*/ 1713033 w 1909276"/>
              <a:gd name="connsiteY532" fmla="*/ 208626 h 1647720"/>
              <a:gd name="connsiteX533" fmla="*/ 1722301 w 1909276"/>
              <a:gd name="connsiteY533" fmla="*/ 201054 h 1647720"/>
              <a:gd name="connsiteX534" fmla="*/ 1735702 w 1909276"/>
              <a:gd name="connsiteY534" fmla="*/ 200101 h 1647720"/>
              <a:gd name="connsiteX535" fmla="*/ 1741770 w 1909276"/>
              <a:gd name="connsiteY535" fmla="*/ 201863 h 1647720"/>
              <a:gd name="connsiteX536" fmla="*/ 1746847 w 1909276"/>
              <a:gd name="connsiteY536" fmla="*/ 193777 h 1647720"/>
              <a:gd name="connsiteX537" fmla="*/ 1755591 w 1909276"/>
              <a:gd name="connsiteY537" fmla="*/ 194615 h 1647720"/>
              <a:gd name="connsiteX538" fmla="*/ 1760372 w 1909276"/>
              <a:gd name="connsiteY538" fmla="*/ 198930 h 1647720"/>
              <a:gd name="connsiteX539" fmla="*/ 1771992 w 1909276"/>
              <a:gd name="connsiteY539" fmla="*/ 202254 h 1647720"/>
              <a:gd name="connsiteX540" fmla="*/ 1775831 w 1909276"/>
              <a:gd name="connsiteY540" fmla="*/ 209683 h 1647720"/>
              <a:gd name="connsiteX541" fmla="*/ 1781651 w 1909276"/>
              <a:gd name="connsiteY541" fmla="*/ 211626 h 1647720"/>
              <a:gd name="connsiteX542" fmla="*/ 1788623 w 1909276"/>
              <a:gd name="connsiteY542" fmla="*/ 204702 h 1647720"/>
              <a:gd name="connsiteX543" fmla="*/ 1799091 w 1909276"/>
              <a:gd name="connsiteY543" fmla="*/ 202711 h 1647720"/>
              <a:gd name="connsiteX544" fmla="*/ 1804958 w 1909276"/>
              <a:gd name="connsiteY544" fmla="*/ 210579 h 1647720"/>
              <a:gd name="connsiteX545" fmla="*/ 1806340 w 1909276"/>
              <a:gd name="connsiteY545" fmla="*/ 225552 h 1647720"/>
              <a:gd name="connsiteX546" fmla="*/ 1810845 w 1909276"/>
              <a:gd name="connsiteY546" fmla="*/ 229467 h 1647720"/>
              <a:gd name="connsiteX547" fmla="*/ 1825923 w 1909276"/>
              <a:gd name="connsiteY547" fmla="*/ 228438 h 1647720"/>
              <a:gd name="connsiteX548" fmla="*/ 1839201 w 1909276"/>
              <a:gd name="connsiteY548" fmla="*/ 216075 h 1647720"/>
              <a:gd name="connsiteX549" fmla="*/ 1847516 w 1909276"/>
              <a:gd name="connsiteY549" fmla="*/ 215951 h 1647720"/>
              <a:gd name="connsiteX550" fmla="*/ 1852279 w 1909276"/>
              <a:gd name="connsiteY550" fmla="*/ 219218 h 1647720"/>
              <a:gd name="connsiteX551" fmla="*/ 1860280 w 1909276"/>
              <a:gd name="connsiteY551" fmla="*/ 220542 h 1647720"/>
              <a:gd name="connsiteX552" fmla="*/ 1864995 w 1909276"/>
              <a:gd name="connsiteY552" fmla="*/ 226114 h 1647720"/>
              <a:gd name="connsiteX553" fmla="*/ 1873434 w 1909276"/>
              <a:gd name="connsiteY553" fmla="*/ 227724 h 1647720"/>
              <a:gd name="connsiteX554" fmla="*/ 1882464 w 1909276"/>
              <a:gd name="connsiteY554" fmla="*/ 233105 h 1647720"/>
              <a:gd name="connsiteX555" fmla="*/ 1888112 w 1909276"/>
              <a:gd name="connsiteY555" fmla="*/ 239316 h 1647720"/>
              <a:gd name="connsiteX556" fmla="*/ 1897256 w 1909276"/>
              <a:gd name="connsiteY556" fmla="*/ 241906 h 1647720"/>
              <a:gd name="connsiteX557" fmla="*/ 1904114 w 1909276"/>
              <a:gd name="connsiteY557" fmla="*/ 241278 h 1647720"/>
              <a:gd name="connsiteX558" fmla="*/ 1909277 w 1909276"/>
              <a:gd name="connsiteY558" fmla="*/ 257223 h 1647720"/>
              <a:gd name="connsiteX559" fmla="*/ 1903638 w 1909276"/>
              <a:gd name="connsiteY559" fmla="*/ 258471 h 1647720"/>
              <a:gd name="connsiteX560" fmla="*/ 1896275 w 1909276"/>
              <a:gd name="connsiteY560" fmla="*/ 268605 h 1647720"/>
              <a:gd name="connsiteX561" fmla="*/ 1883083 w 1909276"/>
              <a:gd name="connsiteY561" fmla="*/ 272891 h 1647720"/>
              <a:gd name="connsiteX562" fmla="*/ 1894246 w 1909276"/>
              <a:gd name="connsiteY562" fmla="*/ 282207 h 1647720"/>
              <a:gd name="connsiteX563" fmla="*/ 1897018 w 1909276"/>
              <a:gd name="connsiteY563" fmla="*/ 292684 h 1647720"/>
              <a:gd name="connsiteX564" fmla="*/ 1902295 w 1909276"/>
              <a:gd name="connsiteY564" fmla="*/ 295732 h 1647720"/>
              <a:gd name="connsiteX565" fmla="*/ 1905572 w 1909276"/>
              <a:gd name="connsiteY565" fmla="*/ 300752 h 1647720"/>
              <a:gd name="connsiteX566" fmla="*/ 1903714 w 1909276"/>
              <a:gd name="connsiteY566" fmla="*/ 304800 h 1647720"/>
              <a:gd name="connsiteX567" fmla="*/ 1891284 w 1909276"/>
              <a:gd name="connsiteY567" fmla="*/ 314154 h 1647720"/>
              <a:gd name="connsiteX568" fmla="*/ 1892541 w 1909276"/>
              <a:gd name="connsiteY568" fmla="*/ 323002 h 1647720"/>
              <a:gd name="connsiteX569" fmla="*/ 1886331 w 1909276"/>
              <a:gd name="connsiteY569" fmla="*/ 331451 h 1647720"/>
              <a:gd name="connsiteX570" fmla="*/ 1888074 w 1909276"/>
              <a:gd name="connsiteY570" fmla="*/ 341624 h 1647720"/>
              <a:gd name="connsiteX571" fmla="*/ 1879844 w 1909276"/>
              <a:gd name="connsiteY571" fmla="*/ 346691 h 1647720"/>
              <a:gd name="connsiteX572" fmla="*/ 1869291 w 1909276"/>
              <a:gd name="connsiteY572" fmla="*/ 347453 h 1647720"/>
              <a:gd name="connsiteX573" fmla="*/ 1865786 w 1909276"/>
              <a:gd name="connsiteY573" fmla="*/ 358045 h 1647720"/>
              <a:gd name="connsiteX574" fmla="*/ 1866471 w 1909276"/>
              <a:gd name="connsiteY574" fmla="*/ 369265 h 1647720"/>
              <a:gd name="connsiteX575" fmla="*/ 1859051 w 1909276"/>
              <a:gd name="connsiteY575" fmla="*/ 382753 h 1647720"/>
              <a:gd name="connsiteX576" fmla="*/ 1865890 w 1909276"/>
              <a:gd name="connsiteY576" fmla="*/ 394240 h 1647720"/>
              <a:gd name="connsiteX577" fmla="*/ 1858423 w 1909276"/>
              <a:gd name="connsiteY577" fmla="*/ 405117 h 1647720"/>
              <a:gd name="connsiteX578" fmla="*/ 1856403 w 1909276"/>
              <a:gd name="connsiteY578" fmla="*/ 417614 h 1647720"/>
              <a:gd name="connsiteX579" fmla="*/ 1848250 w 1909276"/>
              <a:gd name="connsiteY579" fmla="*/ 425882 h 1647720"/>
              <a:gd name="connsiteX580" fmla="*/ 1843944 w 1909276"/>
              <a:gd name="connsiteY580" fmla="*/ 427225 h 1647720"/>
              <a:gd name="connsiteX581" fmla="*/ 1833277 w 1909276"/>
              <a:gd name="connsiteY581" fmla="*/ 436797 h 1647720"/>
              <a:gd name="connsiteX582" fmla="*/ 1834010 w 1909276"/>
              <a:gd name="connsiteY582" fmla="*/ 442036 h 1647720"/>
              <a:gd name="connsiteX583" fmla="*/ 1830848 w 1909276"/>
              <a:gd name="connsiteY583" fmla="*/ 451066 h 1647720"/>
              <a:gd name="connsiteX584" fmla="*/ 1832943 w 1909276"/>
              <a:gd name="connsiteY584" fmla="*/ 453438 h 1647720"/>
              <a:gd name="connsiteX585" fmla="*/ 1829019 w 1909276"/>
              <a:gd name="connsiteY585" fmla="*/ 459277 h 1647720"/>
              <a:gd name="connsiteX586" fmla="*/ 1827504 w 1909276"/>
              <a:gd name="connsiteY586" fmla="*/ 468964 h 1647720"/>
              <a:gd name="connsiteX587" fmla="*/ 1819999 w 1909276"/>
              <a:gd name="connsiteY587" fmla="*/ 476526 h 1647720"/>
              <a:gd name="connsiteX588" fmla="*/ 1808845 w 1909276"/>
              <a:gd name="connsiteY588" fmla="*/ 480660 h 1647720"/>
              <a:gd name="connsiteX589" fmla="*/ 1800825 w 1909276"/>
              <a:gd name="connsiteY589" fmla="*/ 488023 h 1647720"/>
              <a:gd name="connsiteX590" fmla="*/ 1791652 w 1909276"/>
              <a:gd name="connsiteY590" fmla="*/ 505206 h 1647720"/>
              <a:gd name="connsiteX591" fmla="*/ 1797062 w 1909276"/>
              <a:gd name="connsiteY591" fmla="*/ 511693 h 1647720"/>
              <a:gd name="connsiteX592" fmla="*/ 1789757 w 1909276"/>
              <a:gd name="connsiteY592" fmla="*/ 519170 h 1647720"/>
              <a:gd name="connsiteX593" fmla="*/ 1785709 w 1909276"/>
              <a:gd name="connsiteY593" fmla="*/ 520684 h 1647720"/>
              <a:gd name="connsiteX594" fmla="*/ 1785375 w 1909276"/>
              <a:gd name="connsiteY594" fmla="*/ 528895 h 1647720"/>
              <a:gd name="connsiteX595" fmla="*/ 1778251 w 1909276"/>
              <a:gd name="connsiteY595" fmla="*/ 534829 h 1647720"/>
              <a:gd name="connsiteX596" fmla="*/ 1776527 w 1909276"/>
              <a:gd name="connsiteY596" fmla="*/ 541668 h 1647720"/>
              <a:gd name="connsiteX597" fmla="*/ 1782327 w 1909276"/>
              <a:gd name="connsiteY597" fmla="*/ 544611 h 1647720"/>
              <a:gd name="connsiteX598" fmla="*/ 1777384 w 1909276"/>
              <a:gd name="connsiteY598" fmla="*/ 550135 h 1647720"/>
              <a:gd name="connsiteX599" fmla="*/ 1774898 w 1909276"/>
              <a:gd name="connsiteY599" fmla="*/ 557203 h 1647720"/>
              <a:gd name="connsiteX600" fmla="*/ 1778212 w 1909276"/>
              <a:gd name="connsiteY600" fmla="*/ 559660 h 1647720"/>
              <a:gd name="connsiteX601" fmla="*/ 1772593 w 1909276"/>
              <a:gd name="connsiteY601" fmla="*/ 567862 h 1647720"/>
              <a:gd name="connsiteX602" fmla="*/ 1767716 w 1909276"/>
              <a:gd name="connsiteY602" fmla="*/ 568709 h 1647720"/>
              <a:gd name="connsiteX603" fmla="*/ 1763001 w 1909276"/>
              <a:gd name="connsiteY603" fmla="*/ 573700 h 1647720"/>
              <a:gd name="connsiteX604" fmla="*/ 1762439 w 1909276"/>
              <a:gd name="connsiteY604" fmla="*/ 592284 h 1647720"/>
              <a:gd name="connsiteX605" fmla="*/ 1766640 w 1909276"/>
              <a:gd name="connsiteY605" fmla="*/ 597884 h 1647720"/>
              <a:gd name="connsiteX606" fmla="*/ 1773878 w 1909276"/>
              <a:gd name="connsiteY606" fmla="*/ 602113 h 1647720"/>
              <a:gd name="connsiteX607" fmla="*/ 1777832 w 1909276"/>
              <a:gd name="connsiteY607" fmla="*/ 608495 h 1647720"/>
              <a:gd name="connsiteX608" fmla="*/ 1783985 w 1909276"/>
              <a:gd name="connsiteY608" fmla="*/ 611514 h 1647720"/>
              <a:gd name="connsiteX609" fmla="*/ 1784166 w 1909276"/>
              <a:gd name="connsiteY609" fmla="*/ 619249 h 1647720"/>
              <a:gd name="connsiteX610" fmla="*/ 1789052 w 1909276"/>
              <a:gd name="connsiteY610" fmla="*/ 623078 h 1647720"/>
              <a:gd name="connsiteX611" fmla="*/ 1784632 w 1909276"/>
              <a:gd name="connsiteY611" fmla="*/ 629126 h 1647720"/>
              <a:gd name="connsiteX612" fmla="*/ 1789357 w 1909276"/>
              <a:gd name="connsiteY612" fmla="*/ 633870 h 1647720"/>
              <a:gd name="connsiteX613" fmla="*/ 1794786 w 1909276"/>
              <a:gd name="connsiteY613" fmla="*/ 635670 h 1647720"/>
              <a:gd name="connsiteX614" fmla="*/ 1795796 w 1909276"/>
              <a:gd name="connsiteY614" fmla="*/ 640766 h 1647720"/>
              <a:gd name="connsiteX615" fmla="*/ 1784070 w 1909276"/>
              <a:gd name="connsiteY615" fmla="*/ 641966 h 1647720"/>
              <a:gd name="connsiteX616" fmla="*/ 1768592 w 1909276"/>
              <a:gd name="connsiteY616" fmla="*/ 653491 h 1647720"/>
              <a:gd name="connsiteX617" fmla="*/ 1766497 w 1909276"/>
              <a:gd name="connsiteY617" fmla="*/ 665379 h 1647720"/>
              <a:gd name="connsiteX618" fmla="*/ 1764116 w 1909276"/>
              <a:gd name="connsiteY618" fmla="*/ 669874 h 1647720"/>
              <a:gd name="connsiteX619" fmla="*/ 1763410 w 1909276"/>
              <a:gd name="connsiteY619" fmla="*/ 684200 h 1647720"/>
              <a:gd name="connsiteX620" fmla="*/ 1760420 w 1909276"/>
              <a:gd name="connsiteY620" fmla="*/ 693391 h 1647720"/>
              <a:gd name="connsiteX621" fmla="*/ 1768211 w 1909276"/>
              <a:gd name="connsiteY621" fmla="*/ 704155 h 1647720"/>
              <a:gd name="connsiteX622" fmla="*/ 1775184 w 1909276"/>
              <a:gd name="connsiteY622" fmla="*/ 706965 h 1647720"/>
              <a:gd name="connsiteX623" fmla="*/ 1778794 w 1909276"/>
              <a:gd name="connsiteY623" fmla="*/ 717014 h 1647720"/>
              <a:gd name="connsiteX624" fmla="*/ 1783461 w 1909276"/>
              <a:gd name="connsiteY624" fmla="*/ 725072 h 1647720"/>
              <a:gd name="connsiteX625" fmla="*/ 1777536 w 1909276"/>
              <a:gd name="connsiteY625" fmla="*/ 732330 h 1647720"/>
              <a:gd name="connsiteX626" fmla="*/ 1770421 w 1909276"/>
              <a:gd name="connsiteY626" fmla="*/ 736025 h 1647720"/>
              <a:gd name="connsiteX627" fmla="*/ 1766697 w 1909276"/>
              <a:gd name="connsiteY627" fmla="*/ 747074 h 1647720"/>
              <a:gd name="connsiteX628" fmla="*/ 1763468 w 1909276"/>
              <a:gd name="connsiteY628" fmla="*/ 749484 h 1647720"/>
              <a:gd name="connsiteX629" fmla="*/ 1759705 w 1909276"/>
              <a:gd name="connsiteY629" fmla="*/ 757504 h 1647720"/>
              <a:gd name="connsiteX630" fmla="*/ 1763220 w 1909276"/>
              <a:gd name="connsiteY630" fmla="*/ 764772 h 1647720"/>
              <a:gd name="connsiteX631" fmla="*/ 1757867 w 1909276"/>
              <a:gd name="connsiteY631" fmla="*/ 766458 h 1647720"/>
              <a:gd name="connsiteX632" fmla="*/ 1751000 w 1909276"/>
              <a:gd name="connsiteY632" fmla="*/ 771763 h 1647720"/>
              <a:gd name="connsiteX633" fmla="*/ 1752238 w 1909276"/>
              <a:gd name="connsiteY633" fmla="*/ 776030 h 1647720"/>
              <a:gd name="connsiteX634" fmla="*/ 1749657 w 1909276"/>
              <a:gd name="connsiteY634" fmla="*/ 784993 h 1647720"/>
              <a:gd name="connsiteX635" fmla="*/ 1750962 w 1909276"/>
              <a:gd name="connsiteY635" fmla="*/ 792137 h 1647720"/>
              <a:gd name="connsiteX636" fmla="*/ 1749580 w 1909276"/>
              <a:gd name="connsiteY636" fmla="*/ 801005 h 1647720"/>
              <a:gd name="connsiteX637" fmla="*/ 1743999 w 1909276"/>
              <a:gd name="connsiteY637" fmla="*/ 813016 h 1647720"/>
              <a:gd name="connsiteX638" fmla="*/ 1739350 w 1909276"/>
              <a:gd name="connsiteY638" fmla="*/ 818760 h 1647720"/>
              <a:gd name="connsiteX639" fmla="*/ 1739017 w 1909276"/>
              <a:gd name="connsiteY639" fmla="*/ 828875 h 1647720"/>
              <a:gd name="connsiteX640" fmla="*/ 1732769 w 1909276"/>
              <a:gd name="connsiteY640" fmla="*/ 837533 h 1647720"/>
              <a:gd name="connsiteX641" fmla="*/ 1735988 w 1909276"/>
              <a:gd name="connsiteY641" fmla="*/ 842134 h 1647720"/>
              <a:gd name="connsiteX642" fmla="*/ 1732454 w 1909276"/>
              <a:gd name="connsiteY642" fmla="*/ 848449 h 1647720"/>
              <a:gd name="connsiteX643" fmla="*/ 1735807 w 1909276"/>
              <a:gd name="connsiteY643" fmla="*/ 852431 h 1647720"/>
              <a:gd name="connsiteX644" fmla="*/ 1733036 w 1909276"/>
              <a:gd name="connsiteY644" fmla="*/ 873205 h 1647720"/>
              <a:gd name="connsiteX645" fmla="*/ 1738826 w 1909276"/>
              <a:gd name="connsiteY645" fmla="*/ 877634 h 1647720"/>
              <a:gd name="connsiteX646" fmla="*/ 1731816 w 1909276"/>
              <a:gd name="connsiteY646" fmla="*/ 883958 h 1647720"/>
              <a:gd name="connsiteX647" fmla="*/ 1731035 w 1909276"/>
              <a:gd name="connsiteY647" fmla="*/ 894293 h 1647720"/>
              <a:gd name="connsiteX648" fmla="*/ 1727939 w 1909276"/>
              <a:gd name="connsiteY648" fmla="*/ 905275 h 1647720"/>
              <a:gd name="connsiteX649" fmla="*/ 1722015 w 1909276"/>
              <a:gd name="connsiteY649" fmla="*/ 908047 h 1647720"/>
              <a:gd name="connsiteX650" fmla="*/ 1720129 w 1909276"/>
              <a:gd name="connsiteY650" fmla="*/ 914200 h 1647720"/>
              <a:gd name="connsiteX651" fmla="*/ 1713186 w 1909276"/>
              <a:gd name="connsiteY651" fmla="*/ 916857 h 1647720"/>
              <a:gd name="connsiteX652" fmla="*/ 1710766 w 1909276"/>
              <a:gd name="connsiteY652" fmla="*/ 928154 h 1647720"/>
              <a:gd name="connsiteX653" fmla="*/ 1712938 w 1909276"/>
              <a:gd name="connsiteY653" fmla="*/ 939632 h 1647720"/>
              <a:gd name="connsiteX654" fmla="*/ 1716957 w 1909276"/>
              <a:gd name="connsiteY654" fmla="*/ 942365 h 1647720"/>
              <a:gd name="connsiteX655" fmla="*/ 1724577 w 1909276"/>
              <a:gd name="connsiteY655" fmla="*/ 941461 h 1647720"/>
              <a:gd name="connsiteX656" fmla="*/ 1732645 w 1909276"/>
              <a:gd name="connsiteY656" fmla="*/ 948261 h 1647720"/>
              <a:gd name="connsiteX657" fmla="*/ 1736160 w 1909276"/>
              <a:gd name="connsiteY657" fmla="*/ 956224 h 1647720"/>
              <a:gd name="connsiteX658" fmla="*/ 1741094 w 1909276"/>
              <a:gd name="connsiteY658" fmla="*/ 957072 h 1647720"/>
              <a:gd name="connsiteX659" fmla="*/ 1740932 w 1909276"/>
              <a:gd name="connsiteY659" fmla="*/ 962006 h 1647720"/>
              <a:gd name="connsiteX660" fmla="*/ 1736369 w 1909276"/>
              <a:gd name="connsiteY660" fmla="*/ 967064 h 1647720"/>
              <a:gd name="connsiteX661" fmla="*/ 1738703 w 1909276"/>
              <a:gd name="connsiteY661" fmla="*/ 973369 h 1647720"/>
              <a:gd name="connsiteX662" fmla="*/ 1745713 w 1909276"/>
              <a:gd name="connsiteY662" fmla="*/ 985428 h 1647720"/>
              <a:gd name="connsiteX663" fmla="*/ 1747132 w 1909276"/>
              <a:gd name="connsiteY663" fmla="*/ 991324 h 1647720"/>
              <a:gd name="connsiteX664" fmla="*/ 1756524 w 1909276"/>
              <a:gd name="connsiteY664" fmla="*/ 1004773 h 1647720"/>
              <a:gd name="connsiteX665" fmla="*/ 1764116 w 1909276"/>
              <a:gd name="connsiteY665" fmla="*/ 1004707 h 1647720"/>
              <a:gd name="connsiteX666" fmla="*/ 1775403 w 1909276"/>
              <a:gd name="connsiteY666" fmla="*/ 1009307 h 1647720"/>
              <a:gd name="connsiteX667" fmla="*/ 1776793 w 1909276"/>
              <a:gd name="connsiteY667" fmla="*/ 1011631 h 1647720"/>
              <a:gd name="connsiteX668" fmla="*/ 1786080 w 1909276"/>
              <a:gd name="connsiteY668" fmla="*/ 1009726 h 1647720"/>
              <a:gd name="connsiteX669" fmla="*/ 1793634 w 1909276"/>
              <a:gd name="connsiteY669" fmla="*/ 1005850 h 1647720"/>
              <a:gd name="connsiteX670" fmla="*/ 1799015 w 1909276"/>
              <a:gd name="connsiteY670" fmla="*/ 1012241 h 1647720"/>
              <a:gd name="connsiteX671" fmla="*/ 1799520 w 1909276"/>
              <a:gd name="connsiteY671" fmla="*/ 1017670 h 1647720"/>
              <a:gd name="connsiteX672" fmla="*/ 1804016 w 1909276"/>
              <a:gd name="connsiteY672" fmla="*/ 1024338 h 1647720"/>
              <a:gd name="connsiteX673" fmla="*/ 1803273 w 1909276"/>
              <a:gd name="connsiteY673" fmla="*/ 1028424 h 1647720"/>
              <a:gd name="connsiteX674" fmla="*/ 1807721 w 1909276"/>
              <a:gd name="connsiteY674" fmla="*/ 1034853 h 1647720"/>
              <a:gd name="connsiteX675" fmla="*/ 1813960 w 1909276"/>
              <a:gd name="connsiteY675" fmla="*/ 1035463 h 1647720"/>
              <a:gd name="connsiteX676" fmla="*/ 1823189 w 1909276"/>
              <a:gd name="connsiteY676" fmla="*/ 1045569 h 1647720"/>
              <a:gd name="connsiteX677" fmla="*/ 1831743 w 1909276"/>
              <a:gd name="connsiteY677" fmla="*/ 1050693 h 1647720"/>
              <a:gd name="connsiteX678" fmla="*/ 1841592 w 1909276"/>
              <a:gd name="connsiteY678" fmla="*/ 1050379 h 1647720"/>
              <a:gd name="connsiteX679" fmla="*/ 1847916 w 1909276"/>
              <a:gd name="connsiteY679" fmla="*/ 1053056 h 1647720"/>
              <a:gd name="connsiteX680" fmla="*/ 1843401 w 1909276"/>
              <a:gd name="connsiteY680" fmla="*/ 1056932 h 1647720"/>
              <a:gd name="connsiteX681" fmla="*/ 1836877 w 1909276"/>
              <a:gd name="connsiteY681" fmla="*/ 1066105 h 1647720"/>
              <a:gd name="connsiteX682" fmla="*/ 1836315 w 1909276"/>
              <a:gd name="connsiteY682" fmla="*/ 1076201 h 1647720"/>
              <a:gd name="connsiteX683" fmla="*/ 1833829 w 1909276"/>
              <a:gd name="connsiteY683" fmla="*/ 1085059 h 1647720"/>
              <a:gd name="connsiteX684" fmla="*/ 1841535 w 1909276"/>
              <a:gd name="connsiteY684" fmla="*/ 1095461 h 1647720"/>
              <a:gd name="connsiteX685" fmla="*/ 1849974 w 1909276"/>
              <a:gd name="connsiteY685" fmla="*/ 1101176 h 1647720"/>
              <a:gd name="connsiteX686" fmla="*/ 1857708 w 1909276"/>
              <a:gd name="connsiteY686" fmla="*/ 1112682 h 1647720"/>
              <a:gd name="connsiteX687" fmla="*/ 1856756 w 1909276"/>
              <a:gd name="connsiteY687" fmla="*/ 1117759 h 1647720"/>
              <a:gd name="connsiteX688" fmla="*/ 1848698 w 1909276"/>
              <a:gd name="connsiteY688" fmla="*/ 1133504 h 1647720"/>
              <a:gd name="connsiteX689" fmla="*/ 1864080 w 1909276"/>
              <a:gd name="connsiteY689" fmla="*/ 1146210 h 1647720"/>
              <a:gd name="connsiteX690" fmla="*/ 1872310 w 1909276"/>
              <a:gd name="connsiteY690" fmla="*/ 1150068 h 1647720"/>
              <a:gd name="connsiteX691" fmla="*/ 1876920 w 1909276"/>
              <a:gd name="connsiteY691" fmla="*/ 1159869 h 1647720"/>
              <a:gd name="connsiteX692" fmla="*/ 1882235 w 1909276"/>
              <a:gd name="connsiteY692" fmla="*/ 1161612 h 1647720"/>
              <a:gd name="connsiteX693" fmla="*/ 1883521 w 1909276"/>
              <a:gd name="connsiteY693" fmla="*/ 1176852 h 1647720"/>
              <a:gd name="connsiteX694" fmla="*/ 1877663 w 1909276"/>
              <a:gd name="connsiteY694" fmla="*/ 1179138 h 1647720"/>
              <a:gd name="connsiteX695" fmla="*/ 1880654 w 1909276"/>
              <a:gd name="connsiteY695" fmla="*/ 1183786 h 1647720"/>
              <a:gd name="connsiteX696" fmla="*/ 1877787 w 1909276"/>
              <a:gd name="connsiteY696" fmla="*/ 1190415 h 1647720"/>
              <a:gd name="connsiteX697" fmla="*/ 1883845 w 1909276"/>
              <a:gd name="connsiteY697" fmla="*/ 1193930 h 1647720"/>
              <a:gd name="connsiteX698" fmla="*/ 1882064 w 1909276"/>
              <a:gd name="connsiteY698" fmla="*/ 1200722 h 1647720"/>
              <a:gd name="connsiteX699" fmla="*/ 1887778 w 1909276"/>
              <a:gd name="connsiteY699" fmla="*/ 1208913 h 1647720"/>
              <a:gd name="connsiteX700" fmla="*/ 1887122 w 1909276"/>
              <a:gd name="connsiteY700" fmla="*/ 1222239 h 1647720"/>
              <a:gd name="connsiteX701" fmla="*/ 1894598 w 1909276"/>
              <a:gd name="connsiteY701" fmla="*/ 1243327 h 1647720"/>
              <a:gd name="connsiteX702" fmla="*/ 1896837 w 1909276"/>
              <a:gd name="connsiteY702" fmla="*/ 1252052 h 1647720"/>
              <a:gd name="connsiteX703" fmla="*/ 1896047 w 1909276"/>
              <a:gd name="connsiteY703" fmla="*/ 1271426 h 1647720"/>
              <a:gd name="connsiteX704" fmla="*/ 1893884 w 1909276"/>
              <a:gd name="connsiteY704" fmla="*/ 1290018 h 1647720"/>
              <a:gd name="connsiteX705" fmla="*/ 1891569 w 1909276"/>
              <a:gd name="connsiteY705" fmla="*/ 1293266 h 1647720"/>
              <a:gd name="connsiteX706" fmla="*/ 1891313 w 1909276"/>
              <a:gd name="connsiteY706" fmla="*/ 1300753 h 1647720"/>
              <a:gd name="connsiteX707" fmla="*/ 1886140 w 1909276"/>
              <a:gd name="connsiteY707" fmla="*/ 1309326 h 1647720"/>
              <a:gd name="connsiteX708" fmla="*/ 1877406 w 1909276"/>
              <a:gd name="connsiteY708" fmla="*/ 1319346 h 1647720"/>
              <a:gd name="connsiteX709" fmla="*/ 1878063 w 1909276"/>
              <a:gd name="connsiteY709" fmla="*/ 1333872 h 1647720"/>
              <a:gd name="connsiteX710" fmla="*/ 1874548 w 1909276"/>
              <a:gd name="connsiteY710" fmla="*/ 1338977 h 1647720"/>
              <a:gd name="connsiteX711" fmla="*/ 1875348 w 1909276"/>
              <a:gd name="connsiteY711" fmla="*/ 1346673 h 1647720"/>
              <a:gd name="connsiteX712" fmla="*/ 1873605 w 1909276"/>
              <a:gd name="connsiteY712" fmla="*/ 1369343 h 1647720"/>
              <a:gd name="connsiteX713" fmla="*/ 1868862 w 1909276"/>
              <a:gd name="connsiteY713" fmla="*/ 1374858 h 1647720"/>
              <a:gd name="connsiteX714" fmla="*/ 1868291 w 1909276"/>
              <a:gd name="connsiteY714" fmla="*/ 1381620 h 1647720"/>
              <a:gd name="connsiteX715" fmla="*/ 1858508 w 1909276"/>
              <a:gd name="connsiteY715" fmla="*/ 1384668 h 1647720"/>
              <a:gd name="connsiteX716" fmla="*/ 1853946 w 1909276"/>
              <a:gd name="connsiteY716" fmla="*/ 1388202 h 1647720"/>
              <a:gd name="connsiteX717" fmla="*/ 1850907 w 1909276"/>
              <a:gd name="connsiteY717" fmla="*/ 1406442 h 1647720"/>
              <a:gd name="connsiteX718" fmla="*/ 1842630 w 1909276"/>
              <a:gd name="connsiteY718" fmla="*/ 1411062 h 1647720"/>
              <a:gd name="connsiteX719" fmla="*/ 1844516 w 1909276"/>
              <a:gd name="connsiteY719" fmla="*/ 1418625 h 1647720"/>
              <a:gd name="connsiteX720" fmla="*/ 1840220 w 1909276"/>
              <a:gd name="connsiteY720" fmla="*/ 1429188 h 1647720"/>
              <a:gd name="connsiteX721" fmla="*/ 1842925 w 1909276"/>
              <a:gd name="connsiteY721" fmla="*/ 1436818 h 1647720"/>
              <a:gd name="connsiteX722" fmla="*/ 1834115 w 1909276"/>
              <a:gd name="connsiteY722" fmla="*/ 1434922 h 1647720"/>
              <a:gd name="connsiteX723" fmla="*/ 1826076 w 1909276"/>
              <a:gd name="connsiteY723" fmla="*/ 1438990 h 1647720"/>
              <a:gd name="connsiteX724" fmla="*/ 1827028 w 1909276"/>
              <a:gd name="connsiteY724" fmla="*/ 1444962 h 1647720"/>
              <a:gd name="connsiteX725" fmla="*/ 1819780 w 1909276"/>
              <a:gd name="connsiteY725" fmla="*/ 1458278 h 1647720"/>
              <a:gd name="connsiteX726" fmla="*/ 1825476 w 1909276"/>
              <a:gd name="connsiteY726" fmla="*/ 1463440 h 1647720"/>
              <a:gd name="connsiteX727" fmla="*/ 1818275 w 1909276"/>
              <a:gd name="connsiteY727" fmla="*/ 1472946 h 1647720"/>
              <a:gd name="connsiteX728" fmla="*/ 1819341 w 1909276"/>
              <a:gd name="connsiteY728" fmla="*/ 1479499 h 1647720"/>
              <a:gd name="connsiteX729" fmla="*/ 1817627 w 1909276"/>
              <a:gd name="connsiteY729" fmla="*/ 1487986 h 1647720"/>
              <a:gd name="connsiteX730" fmla="*/ 1809798 w 1909276"/>
              <a:gd name="connsiteY730" fmla="*/ 1491358 h 1647720"/>
              <a:gd name="connsiteX731" fmla="*/ 1813522 w 1909276"/>
              <a:gd name="connsiteY731" fmla="*/ 1500235 h 1647720"/>
              <a:gd name="connsiteX732" fmla="*/ 1814407 w 1909276"/>
              <a:gd name="connsiteY732" fmla="*/ 1508674 h 1647720"/>
              <a:gd name="connsiteX733" fmla="*/ 1820084 w 1909276"/>
              <a:gd name="connsiteY733" fmla="*/ 1515437 h 1647720"/>
              <a:gd name="connsiteX734" fmla="*/ 1815722 w 1909276"/>
              <a:gd name="connsiteY734" fmla="*/ 1520752 h 1647720"/>
              <a:gd name="connsiteX735" fmla="*/ 1816284 w 1909276"/>
              <a:gd name="connsiteY735" fmla="*/ 1525553 h 1647720"/>
              <a:gd name="connsiteX736" fmla="*/ 1820942 w 1909276"/>
              <a:gd name="connsiteY736" fmla="*/ 1530439 h 1647720"/>
              <a:gd name="connsiteX737" fmla="*/ 1815693 w 1909276"/>
              <a:gd name="connsiteY737" fmla="*/ 1538373 h 1647720"/>
              <a:gd name="connsiteX738" fmla="*/ 1807159 w 1909276"/>
              <a:gd name="connsiteY738" fmla="*/ 1540088 h 1647720"/>
              <a:gd name="connsiteX739" fmla="*/ 1811950 w 1909276"/>
              <a:gd name="connsiteY739" fmla="*/ 1551661 h 1647720"/>
              <a:gd name="connsiteX740" fmla="*/ 1810817 w 1909276"/>
              <a:gd name="connsiteY740" fmla="*/ 1562024 h 1647720"/>
              <a:gd name="connsiteX741" fmla="*/ 1800597 w 1909276"/>
              <a:gd name="connsiteY741" fmla="*/ 1570349 h 1647720"/>
              <a:gd name="connsiteX742" fmla="*/ 1794757 w 1909276"/>
              <a:gd name="connsiteY742" fmla="*/ 1580179 h 1647720"/>
              <a:gd name="connsiteX743" fmla="*/ 1786766 w 1909276"/>
              <a:gd name="connsiteY743" fmla="*/ 1586094 h 1647720"/>
              <a:gd name="connsiteX744" fmla="*/ 1785947 w 1909276"/>
              <a:gd name="connsiteY744" fmla="*/ 1591675 h 1647720"/>
              <a:gd name="connsiteX745" fmla="*/ 1778146 w 1909276"/>
              <a:gd name="connsiteY745" fmla="*/ 1589694 h 1647720"/>
              <a:gd name="connsiteX746" fmla="*/ 1770802 w 1909276"/>
              <a:gd name="connsiteY746" fmla="*/ 1597962 h 1647720"/>
              <a:gd name="connsiteX747" fmla="*/ 1765849 w 1909276"/>
              <a:gd name="connsiteY747" fmla="*/ 1597876 h 1647720"/>
              <a:gd name="connsiteX748" fmla="*/ 1763277 w 1909276"/>
              <a:gd name="connsiteY748" fmla="*/ 1602743 h 1647720"/>
              <a:gd name="connsiteX749" fmla="*/ 1756762 w 1909276"/>
              <a:gd name="connsiteY749" fmla="*/ 1604591 h 1647720"/>
              <a:gd name="connsiteX750" fmla="*/ 1751504 w 1909276"/>
              <a:gd name="connsiteY750" fmla="*/ 1609725 h 1647720"/>
              <a:gd name="connsiteX751" fmla="*/ 1747799 w 1909276"/>
              <a:gd name="connsiteY751" fmla="*/ 1618650 h 1647720"/>
              <a:gd name="connsiteX752" fmla="*/ 1746761 w 1909276"/>
              <a:gd name="connsiteY752" fmla="*/ 1625803 h 1647720"/>
              <a:gd name="connsiteX753" fmla="*/ 1749247 w 1909276"/>
              <a:gd name="connsiteY753" fmla="*/ 1631737 h 1647720"/>
              <a:gd name="connsiteX754" fmla="*/ 1728521 w 1909276"/>
              <a:gd name="connsiteY754" fmla="*/ 1635281 h 1647720"/>
              <a:gd name="connsiteX755" fmla="*/ 1721196 w 1909276"/>
              <a:gd name="connsiteY755" fmla="*/ 1630233 h 1647720"/>
              <a:gd name="connsiteX756" fmla="*/ 1717243 w 1909276"/>
              <a:gd name="connsiteY756" fmla="*/ 1630556 h 1647720"/>
              <a:gd name="connsiteX757" fmla="*/ 1713823 w 1909276"/>
              <a:gd name="connsiteY757" fmla="*/ 1624565 h 1647720"/>
              <a:gd name="connsiteX758" fmla="*/ 1713547 w 1909276"/>
              <a:gd name="connsiteY758" fmla="*/ 1605896 h 1647720"/>
              <a:gd name="connsiteX759" fmla="*/ 1689421 w 1909276"/>
              <a:gd name="connsiteY759" fmla="*/ 1601600 h 1647720"/>
              <a:gd name="connsiteX760" fmla="*/ 1678905 w 1909276"/>
              <a:gd name="connsiteY760" fmla="*/ 1594209 h 1647720"/>
              <a:gd name="connsiteX761" fmla="*/ 1657388 w 1909276"/>
              <a:gd name="connsiteY761" fmla="*/ 1581826 h 1647720"/>
              <a:gd name="connsiteX762" fmla="*/ 1653416 w 1909276"/>
              <a:gd name="connsiteY762" fmla="*/ 1582255 h 1647720"/>
              <a:gd name="connsiteX763" fmla="*/ 1652311 w 1909276"/>
              <a:gd name="connsiteY763" fmla="*/ 1573101 h 1647720"/>
              <a:gd name="connsiteX764" fmla="*/ 1643320 w 1909276"/>
              <a:gd name="connsiteY764" fmla="*/ 1570301 h 1647720"/>
              <a:gd name="connsiteX765" fmla="*/ 1644891 w 1909276"/>
              <a:gd name="connsiteY765" fmla="*/ 1565891 h 1647720"/>
              <a:gd name="connsiteX766" fmla="*/ 1652121 w 1909276"/>
              <a:gd name="connsiteY766" fmla="*/ 1560157 h 1647720"/>
              <a:gd name="connsiteX767" fmla="*/ 1649330 w 1909276"/>
              <a:gd name="connsiteY767" fmla="*/ 1555185 h 1647720"/>
              <a:gd name="connsiteX768" fmla="*/ 1626803 w 1909276"/>
              <a:gd name="connsiteY768" fmla="*/ 1553432 h 1647720"/>
              <a:gd name="connsiteX769" fmla="*/ 1637014 w 1909276"/>
              <a:gd name="connsiteY769" fmla="*/ 1545012 h 1647720"/>
              <a:gd name="connsiteX770" fmla="*/ 1628061 w 1909276"/>
              <a:gd name="connsiteY770" fmla="*/ 1526648 h 1647720"/>
              <a:gd name="connsiteX771" fmla="*/ 1616916 w 1909276"/>
              <a:gd name="connsiteY771" fmla="*/ 1518018 h 1647720"/>
              <a:gd name="connsiteX772" fmla="*/ 1614554 w 1909276"/>
              <a:gd name="connsiteY772" fmla="*/ 1527562 h 1647720"/>
              <a:gd name="connsiteX773" fmla="*/ 1593942 w 1909276"/>
              <a:gd name="connsiteY773" fmla="*/ 1535516 h 1647720"/>
              <a:gd name="connsiteX774" fmla="*/ 1588808 w 1909276"/>
              <a:gd name="connsiteY774" fmla="*/ 1539850 h 1647720"/>
              <a:gd name="connsiteX775" fmla="*/ 1588989 w 1909276"/>
              <a:gd name="connsiteY775" fmla="*/ 1546403 h 1647720"/>
              <a:gd name="connsiteX776" fmla="*/ 1591970 w 1909276"/>
              <a:gd name="connsiteY776" fmla="*/ 1553299 h 1647720"/>
              <a:gd name="connsiteX777" fmla="*/ 1582255 w 1909276"/>
              <a:gd name="connsiteY777" fmla="*/ 1556690 h 1647720"/>
              <a:gd name="connsiteX778" fmla="*/ 1580093 w 1909276"/>
              <a:gd name="connsiteY778" fmla="*/ 1564900 h 1647720"/>
              <a:gd name="connsiteX779" fmla="*/ 1560995 w 1909276"/>
              <a:gd name="connsiteY779" fmla="*/ 1561491 h 1647720"/>
              <a:gd name="connsiteX780" fmla="*/ 1562376 w 1909276"/>
              <a:gd name="connsiteY780" fmla="*/ 1552070 h 1647720"/>
              <a:gd name="connsiteX781" fmla="*/ 1550708 w 1909276"/>
              <a:gd name="connsiteY781" fmla="*/ 1543812 h 1647720"/>
              <a:gd name="connsiteX782" fmla="*/ 1539297 w 1909276"/>
              <a:gd name="connsiteY782" fmla="*/ 1538602 h 1647720"/>
              <a:gd name="connsiteX783" fmla="*/ 1524342 w 1909276"/>
              <a:gd name="connsiteY783" fmla="*/ 1534325 h 1647720"/>
              <a:gd name="connsiteX784" fmla="*/ 1518504 w 1909276"/>
              <a:gd name="connsiteY784" fmla="*/ 1548222 h 1647720"/>
              <a:gd name="connsiteX785" fmla="*/ 1512894 w 1909276"/>
              <a:gd name="connsiteY785" fmla="*/ 1554375 h 1647720"/>
              <a:gd name="connsiteX786" fmla="*/ 1510074 w 1909276"/>
              <a:gd name="connsiteY786" fmla="*/ 1569720 h 1647720"/>
              <a:gd name="connsiteX787" fmla="*/ 1512112 w 1909276"/>
              <a:gd name="connsiteY787" fmla="*/ 1576130 h 1647720"/>
              <a:gd name="connsiteX788" fmla="*/ 1504140 w 1909276"/>
              <a:gd name="connsiteY788" fmla="*/ 1581817 h 1647720"/>
              <a:gd name="connsiteX789" fmla="*/ 1501664 w 1909276"/>
              <a:gd name="connsiteY789" fmla="*/ 1589342 h 1647720"/>
              <a:gd name="connsiteX790" fmla="*/ 1491558 w 1909276"/>
              <a:gd name="connsiteY790" fmla="*/ 1591332 h 1647720"/>
              <a:gd name="connsiteX791" fmla="*/ 1485614 w 1909276"/>
              <a:gd name="connsiteY791" fmla="*/ 1582293 h 1647720"/>
              <a:gd name="connsiteX792" fmla="*/ 1477823 w 1909276"/>
              <a:gd name="connsiteY792" fmla="*/ 1582550 h 1647720"/>
              <a:gd name="connsiteX793" fmla="*/ 1472736 w 1909276"/>
              <a:gd name="connsiteY793" fmla="*/ 1591694 h 1647720"/>
              <a:gd name="connsiteX794" fmla="*/ 1462659 w 1909276"/>
              <a:gd name="connsiteY794" fmla="*/ 1587227 h 1647720"/>
              <a:gd name="connsiteX795" fmla="*/ 1463602 w 1909276"/>
              <a:gd name="connsiteY795" fmla="*/ 1584408 h 1647720"/>
              <a:gd name="connsiteX796" fmla="*/ 1458430 w 1909276"/>
              <a:gd name="connsiteY796" fmla="*/ 1578074 h 1647720"/>
              <a:gd name="connsiteX797" fmla="*/ 1451724 w 1909276"/>
              <a:gd name="connsiteY797" fmla="*/ 1573425 h 1647720"/>
              <a:gd name="connsiteX798" fmla="*/ 1439894 w 1909276"/>
              <a:gd name="connsiteY798" fmla="*/ 1572625 h 1647720"/>
              <a:gd name="connsiteX799" fmla="*/ 1433913 w 1909276"/>
              <a:gd name="connsiteY799" fmla="*/ 1565691 h 1647720"/>
              <a:gd name="connsiteX800" fmla="*/ 1420492 w 1909276"/>
              <a:gd name="connsiteY800" fmla="*/ 1565929 h 1647720"/>
              <a:gd name="connsiteX801" fmla="*/ 1421101 w 1909276"/>
              <a:gd name="connsiteY801" fmla="*/ 1584198 h 1647720"/>
              <a:gd name="connsiteX802" fmla="*/ 1394898 w 1909276"/>
              <a:gd name="connsiteY802" fmla="*/ 1593475 h 1647720"/>
              <a:gd name="connsiteX803" fmla="*/ 1396374 w 1909276"/>
              <a:gd name="connsiteY803" fmla="*/ 1605020 h 1647720"/>
              <a:gd name="connsiteX804" fmla="*/ 1373619 w 1909276"/>
              <a:gd name="connsiteY804" fmla="*/ 1604715 h 1647720"/>
              <a:gd name="connsiteX805" fmla="*/ 1359293 w 1909276"/>
              <a:gd name="connsiteY805" fmla="*/ 1608134 h 1647720"/>
              <a:gd name="connsiteX806" fmla="*/ 1354693 w 1909276"/>
              <a:gd name="connsiteY806" fmla="*/ 1616535 h 1647720"/>
              <a:gd name="connsiteX807" fmla="*/ 1335967 w 1909276"/>
              <a:gd name="connsiteY807" fmla="*/ 1615640 h 1647720"/>
              <a:gd name="connsiteX808" fmla="*/ 1336262 w 1909276"/>
              <a:gd name="connsiteY808" fmla="*/ 1605620 h 1647720"/>
              <a:gd name="connsiteX809" fmla="*/ 1323337 w 1909276"/>
              <a:gd name="connsiteY809" fmla="*/ 1602639 h 1647720"/>
              <a:gd name="connsiteX810" fmla="*/ 1303953 w 1909276"/>
              <a:gd name="connsiteY810" fmla="*/ 1593609 h 1647720"/>
              <a:gd name="connsiteX811" fmla="*/ 1299010 w 1909276"/>
              <a:gd name="connsiteY811" fmla="*/ 1581665 h 1647720"/>
              <a:gd name="connsiteX812" fmla="*/ 1286589 w 1909276"/>
              <a:gd name="connsiteY812" fmla="*/ 1578797 h 1647720"/>
              <a:gd name="connsiteX813" fmla="*/ 1269930 w 1909276"/>
              <a:gd name="connsiteY813" fmla="*/ 1570091 h 1647720"/>
              <a:gd name="connsiteX814" fmla="*/ 1246241 w 1909276"/>
              <a:gd name="connsiteY814" fmla="*/ 1565015 h 1647720"/>
              <a:gd name="connsiteX815" fmla="*/ 1223457 w 1909276"/>
              <a:gd name="connsiteY815" fmla="*/ 1561262 h 1647720"/>
              <a:gd name="connsiteX816" fmla="*/ 1201455 w 1909276"/>
              <a:gd name="connsiteY816" fmla="*/ 1568091 h 1647720"/>
              <a:gd name="connsiteX817" fmla="*/ 1187215 w 1909276"/>
              <a:gd name="connsiteY817" fmla="*/ 1578035 h 1647720"/>
              <a:gd name="connsiteX818" fmla="*/ 1179157 w 1909276"/>
              <a:gd name="connsiteY818" fmla="*/ 1577759 h 1647720"/>
              <a:gd name="connsiteX819" fmla="*/ 1150572 w 1909276"/>
              <a:gd name="connsiteY819" fmla="*/ 1581160 h 1647720"/>
              <a:gd name="connsiteX820" fmla="*/ 1138971 w 1909276"/>
              <a:gd name="connsiteY820" fmla="*/ 1592399 h 1647720"/>
              <a:gd name="connsiteX821" fmla="*/ 1132055 w 1909276"/>
              <a:gd name="connsiteY821" fmla="*/ 1591428 h 1647720"/>
              <a:gd name="connsiteX822" fmla="*/ 1120578 w 1909276"/>
              <a:gd name="connsiteY822" fmla="*/ 1609973 h 1647720"/>
              <a:gd name="connsiteX823" fmla="*/ 1117749 w 1909276"/>
              <a:gd name="connsiteY823" fmla="*/ 1624975 h 1647720"/>
              <a:gd name="connsiteX824" fmla="*/ 1122378 w 1909276"/>
              <a:gd name="connsiteY824" fmla="*/ 1635309 h 1647720"/>
              <a:gd name="connsiteX825" fmla="*/ 1112510 w 1909276"/>
              <a:gd name="connsiteY825" fmla="*/ 1644129 h 1647720"/>
              <a:gd name="connsiteX826" fmla="*/ 1106195 w 1909276"/>
              <a:gd name="connsiteY826" fmla="*/ 1647720 h 1647720"/>
              <a:gd name="connsiteX827" fmla="*/ 1102443 w 1909276"/>
              <a:gd name="connsiteY827" fmla="*/ 1644253 h 1647720"/>
              <a:gd name="connsiteX828" fmla="*/ 1088374 w 1909276"/>
              <a:gd name="connsiteY828" fmla="*/ 1636109 h 1647720"/>
              <a:gd name="connsiteX829" fmla="*/ 1080430 w 1909276"/>
              <a:gd name="connsiteY829" fmla="*/ 1629194 h 1647720"/>
              <a:gd name="connsiteX830" fmla="*/ 1079459 w 1909276"/>
              <a:gd name="connsiteY830" fmla="*/ 1625584 h 1647720"/>
              <a:gd name="connsiteX831" fmla="*/ 1069181 w 1909276"/>
              <a:gd name="connsiteY831" fmla="*/ 1630442 h 1647720"/>
              <a:gd name="connsiteX832" fmla="*/ 1058104 w 1909276"/>
              <a:gd name="connsiteY832" fmla="*/ 1623479 h 1647720"/>
              <a:gd name="connsiteX833" fmla="*/ 1042187 w 1909276"/>
              <a:gd name="connsiteY833" fmla="*/ 1624517 h 1647720"/>
              <a:gd name="connsiteX834" fmla="*/ 1036101 w 1909276"/>
              <a:gd name="connsiteY834" fmla="*/ 1623336 h 1647720"/>
              <a:gd name="connsiteX835" fmla="*/ 1034758 w 1909276"/>
              <a:gd name="connsiteY835" fmla="*/ 1612402 h 1647720"/>
              <a:gd name="connsiteX836" fmla="*/ 1036368 w 1909276"/>
              <a:gd name="connsiteY836" fmla="*/ 1593933 h 1647720"/>
              <a:gd name="connsiteX837" fmla="*/ 1027119 w 1909276"/>
              <a:gd name="connsiteY837" fmla="*/ 1588561 h 1647720"/>
              <a:gd name="connsiteX838" fmla="*/ 1021089 w 1909276"/>
              <a:gd name="connsiteY838" fmla="*/ 1590037 h 1647720"/>
              <a:gd name="connsiteX839" fmla="*/ 1018127 w 1909276"/>
              <a:gd name="connsiteY839" fmla="*/ 1585589 h 1647720"/>
              <a:gd name="connsiteX840" fmla="*/ 1001468 w 1909276"/>
              <a:gd name="connsiteY840" fmla="*/ 1586170 h 1647720"/>
              <a:gd name="connsiteX841" fmla="*/ 993924 w 1909276"/>
              <a:gd name="connsiteY841" fmla="*/ 1595371 h 1647720"/>
              <a:gd name="connsiteX842" fmla="*/ 984932 w 1909276"/>
              <a:gd name="connsiteY842" fmla="*/ 1590237 h 1647720"/>
              <a:gd name="connsiteX843" fmla="*/ 985180 w 1909276"/>
              <a:gd name="connsiteY843" fmla="*/ 1586703 h 1647720"/>
              <a:gd name="connsiteX844" fmla="*/ 961463 w 1909276"/>
              <a:gd name="connsiteY844" fmla="*/ 1585655 h 1647720"/>
              <a:gd name="connsiteX845" fmla="*/ 964377 w 1909276"/>
              <a:gd name="connsiteY845" fmla="*/ 1593809 h 1647720"/>
              <a:gd name="connsiteX846" fmla="*/ 948737 w 1909276"/>
              <a:gd name="connsiteY846" fmla="*/ 1595847 h 1647720"/>
              <a:gd name="connsiteX847" fmla="*/ 939574 w 1909276"/>
              <a:gd name="connsiteY847" fmla="*/ 1595180 h 1647720"/>
              <a:gd name="connsiteX848" fmla="*/ 917695 w 1909276"/>
              <a:gd name="connsiteY848" fmla="*/ 1585017 h 1647720"/>
              <a:gd name="connsiteX849" fmla="*/ 873328 w 1909276"/>
              <a:gd name="connsiteY849" fmla="*/ 1551966 h 1647720"/>
              <a:gd name="connsiteX850" fmla="*/ 869680 w 1909276"/>
              <a:gd name="connsiteY850" fmla="*/ 1532249 h 1647720"/>
              <a:gd name="connsiteX851" fmla="*/ 864318 w 1909276"/>
              <a:gd name="connsiteY851" fmla="*/ 1493920 h 1647720"/>
              <a:gd name="connsiteX852" fmla="*/ 858802 w 1909276"/>
              <a:gd name="connsiteY852" fmla="*/ 1470784 h 1647720"/>
              <a:gd name="connsiteX853" fmla="*/ 855745 w 1909276"/>
              <a:gd name="connsiteY853" fmla="*/ 1466450 h 1647720"/>
              <a:gd name="connsiteX854" fmla="*/ 855221 w 1909276"/>
              <a:gd name="connsiteY854" fmla="*/ 1448934 h 1647720"/>
              <a:gd name="connsiteX855" fmla="*/ 856078 w 1909276"/>
              <a:gd name="connsiteY855" fmla="*/ 1433446 h 1647720"/>
              <a:gd name="connsiteX856" fmla="*/ 854916 w 1909276"/>
              <a:gd name="connsiteY856" fmla="*/ 1425550 h 1647720"/>
              <a:gd name="connsiteX857" fmla="*/ 829580 w 1909276"/>
              <a:gd name="connsiteY857" fmla="*/ 1424159 h 1647720"/>
              <a:gd name="connsiteX858" fmla="*/ 827418 w 1909276"/>
              <a:gd name="connsiteY858" fmla="*/ 1441847 h 1647720"/>
              <a:gd name="connsiteX859" fmla="*/ 806672 w 1909276"/>
              <a:gd name="connsiteY859" fmla="*/ 1468174 h 1647720"/>
              <a:gd name="connsiteX860" fmla="*/ 802176 w 1909276"/>
              <a:gd name="connsiteY860" fmla="*/ 1475651 h 1647720"/>
              <a:gd name="connsiteX861" fmla="*/ 779335 w 1909276"/>
              <a:gd name="connsiteY861" fmla="*/ 1484033 h 1647720"/>
              <a:gd name="connsiteX862" fmla="*/ 768619 w 1909276"/>
              <a:gd name="connsiteY862" fmla="*/ 1482166 h 1647720"/>
              <a:gd name="connsiteX863" fmla="*/ 764657 w 1909276"/>
              <a:gd name="connsiteY863" fmla="*/ 1486919 h 1647720"/>
              <a:gd name="connsiteX864" fmla="*/ 751751 w 1909276"/>
              <a:gd name="connsiteY864" fmla="*/ 1483423 h 1647720"/>
              <a:gd name="connsiteX865" fmla="*/ 749951 w 1909276"/>
              <a:gd name="connsiteY865" fmla="*/ 1486633 h 1647720"/>
              <a:gd name="connsiteX866" fmla="*/ 738216 w 1909276"/>
              <a:gd name="connsiteY866" fmla="*/ 1486062 h 1647720"/>
              <a:gd name="connsiteX867" fmla="*/ 736178 w 1909276"/>
              <a:gd name="connsiteY867" fmla="*/ 1489672 h 1647720"/>
              <a:gd name="connsiteX868" fmla="*/ 725014 w 1909276"/>
              <a:gd name="connsiteY868" fmla="*/ 1489986 h 1647720"/>
              <a:gd name="connsiteX869" fmla="*/ 721090 w 1909276"/>
              <a:gd name="connsiteY869" fmla="*/ 1508550 h 1647720"/>
              <a:gd name="connsiteX870" fmla="*/ 722433 w 1909276"/>
              <a:gd name="connsiteY870" fmla="*/ 1515323 h 1647720"/>
              <a:gd name="connsiteX871" fmla="*/ 698382 w 1909276"/>
              <a:gd name="connsiteY871" fmla="*/ 1516561 h 164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Lst>
            <a:rect l="l" t="t" r="r" b="b"/>
            <a:pathLst>
              <a:path w="1909276" h="1647720">
                <a:moveTo>
                  <a:pt x="698382" y="1516561"/>
                </a:moveTo>
                <a:lnTo>
                  <a:pt x="705498" y="1506388"/>
                </a:lnTo>
                <a:lnTo>
                  <a:pt x="711232" y="1501454"/>
                </a:lnTo>
                <a:lnTo>
                  <a:pt x="709383" y="1496568"/>
                </a:lnTo>
                <a:lnTo>
                  <a:pt x="716603" y="1484090"/>
                </a:lnTo>
                <a:lnTo>
                  <a:pt x="725633" y="1474299"/>
                </a:lnTo>
                <a:lnTo>
                  <a:pt x="742083" y="1470870"/>
                </a:lnTo>
                <a:lnTo>
                  <a:pt x="747626" y="1465869"/>
                </a:lnTo>
                <a:lnTo>
                  <a:pt x="756437" y="1462078"/>
                </a:lnTo>
                <a:lnTo>
                  <a:pt x="763524" y="1451458"/>
                </a:lnTo>
                <a:lnTo>
                  <a:pt x="770277" y="1447162"/>
                </a:lnTo>
                <a:lnTo>
                  <a:pt x="780840" y="1438113"/>
                </a:lnTo>
                <a:lnTo>
                  <a:pt x="780183" y="1434494"/>
                </a:lnTo>
                <a:lnTo>
                  <a:pt x="772449" y="1427255"/>
                </a:lnTo>
                <a:lnTo>
                  <a:pt x="773363" y="1416472"/>
                </a:lnTo>
                <a:lnTo>
                  <a:pt x="777526" y="1409443"/>
                </a:lnTo>
                <a:lnTo>
                  <a:pt x="775658" y="1400080"/>
                </a:lnTo>
                <a:lnTo>
                  <a:pt x="768162" y="1388783"/>
                </a:lnTo>
                <a:lnTo>
                  <a:pt x="774335" y="1385278"/>
                </a:lnTo>
                <a:lnTo>
                  <a:pt x="777201" y="1378868"/>
                </a:lnTo>
                <a:lnTo>
                  <a:pt x="779621" y="1366047"/>
                </a:lnTo>
                <a:lnTo>
                  <a:pt x="783164" y="1361847"/>
                </a:lnTo>
                <a:lnTo>
                  <a:pt x="790051" y="1359760"/>
                </a:lnTo>
                <a:lnTo>
                  <a:pt x="794471" y="1349778"/>
                </a:lnTo>
                <a:lnTo>
                  <a:pt x="799900" y="1346911"/>
                </a:lnTo>
                <a:lnTo>
                  <a:pt x="797928" y="1334900"/>
                </a:lnTo>
                <a:lnTo>
                  <a:pt x="801262" y="1328966"/>
                </a:lnTo>
                <a:lnTo>
                  <a:pt x="800062" y="1318308"/>
                </a:lnTo>
                <a:lnTo>
                  <a:pt x="795175" y="1310583"/>
                </a:lnTo>
                <a:lnTo>
                  <a:pt x="790880" y="1310754"/>
                </a:lnTo>
                <a:lnTo>
                  <a:pt x="779412" y="1320356"/>
                </a:lnTo>
                <a:lnTo>
                  <a:pt x="773468" y="1315698"/>
                </a:lnTo>
                <a:lnTo>
                  <a:pt x="772763" y="1307192"/>
                </a:lnTo>
                <a:lnTo>
                  <a:pt x="765181" y="1301049"/>
                </a:lnTo>
                <a:lnTo>
                  <a:pt x="760838" y="1291019"/>
                </a:lnTo>
                <a:lnTo>
                  <a:pt x="754161" y="1285456"/>
                </a:lnTo>
                <a:lnTo>
                  <a:pt x="740540" y="1288942"/>
                </a:lnTo>
                <a:lnTo>
                  <a:pt x="736073" y="1288209"/>
                </a:lnTo>
                <a:lnTo>
                  <a:pt x="724909" y="1280979"/>
                </a:lnTo>
                <a:lnTo>
                  <a:pt x="717718" y="1272331"/>
                </a:lnTo>
                <a:lnTo>
                  <a:pt x="720547" y="1265311"/>
                </a:lnTo>
                <a:lnTo>
                  <a:pt x="714832" y="1256872"/>
                </a:lnTo>
                <a:lnTo>
                  <a:pt x="707231" y="1262539"/>
                </a:lnTo>
                <a:lnTo>
                  <a:pt x="702678" y="1263653"/>
                </a:lnTo>
                <a:lnTo>
                  <a:pt x="702802" y="1275817"/>
                </a:lnTo>
                <a:lnTo>
                  <a:pt x="704412" y="1282313"/>
                </a:lnTo>
                <a:lnTo>
                  <a:pt x="697887" y="1286018"/>
                </a:lnTo>
                <a:lnTo>
                  <a:pt x="698382" y="1289037"/>
                </a:lnTo>
                <a:lnTo>
                  <a:pt x="685105" y="1299953"/>
                </a:lnTo>
                <a:lnTo>
                  <a:pt x="680523" y="1307697"/>
                </a:lnTo>
                <a:lnTo>
                  <a:pt x="667769" y="1306716"/>
                </a:lnTo>
                <a:lnTo>
                  <a:pt x="663540" y="1309316"/>
                </a:lnTo>
                <a:lnTo>
                  <a:pt x="662635" y="1318108"/>
                </a:lnTo>
                <a:lnTo>
                  <a:pt x="658739" y="1317336"/>
                </a:lnTo>
                <a:lnTo>
                  <a:pt x="646462" y="1326642"/>
                </a:lnTo>
                <a:lnTo>
                  <a:pt x="642004" y="1325337"/>
                </a:lnTo>
                <a:lnTo>
                  <a:pt x="638699" y="1320413"/>
                </a:lnTo>
                <a:lnTo>
                  <a:pt x="638499" y="1314945"/>
                </a:lnTo>
                <a:lnTo>
                  <a:pt x="634222" y="1308583"/>
                </a:lnTo>
                <a:lnTo>
                  <a:pt x="623030" y="1305658"/>
                </a:lnTo>
                <a:lnTo>
                  <a:pt x="618724" y="1310288"/>
                </a:lnTo>
                <a:lnTo>
                  <a:pt x="613657" y="1311669"/>
                </a:lnTo>
                <a:lnTo>
                  <a:pt x="606123" y="1307449"/>
                </a:lnTo>
                <a:lnTo>
                  <a:pt x="601180" y="1307164"/>
                </a:lnTo>
                <a:lnTo>
                  <a:pt x="586683" y="1314450"/>
                </a:lnTo>
                <a:lnTo>
                  <a:pt x="578444" y="1316679"/>
                </a:lnTo>
                <a:lnTo>
                  <a:pt x="567357" y="1323756"/>
                </a:lnTo>
                <a:lnTo>
                  <a:pt x="557479" y="1323442"/>
                </a:lnTo>
                <a:lnTo>
                  <a:pt x="547421" y="1317403"/>
                </a:lnTo>
                <a:lnTo>
                  <a:pt x="543706" y="1307897"/>
                </a:lnTo>
                <a:lnTo>
                  <a:pt x="513226" y="1312688"/>
                </a:lnTo>
                <a:lnTo>
                  <a:pt x="510444" y="1319565"/>
                </a:lnTo>
                <a:lnTo>
                  <a:pt x="506673" y="1320575"/>
                </a:lnTo>
                <a:lnTo>
                  <a:pt x="500243" y="1328100"/>
                </a:lnTo>
                <a:lnTo>
                  <a:pt x="493880" y="1330062"/>
                </a:lnTo>
                <a:lnTo>
                  <a:pt x="480526" y="1325051"/>
                </a:lnTo>
                <a:lnTo>
                  <a:pt x="480841" y="1321870"/>
                </a:lnTo>
                <a:lnTo>
                  <a:pt x="474373" y="1316527"/>
                </a:lnTo>
                <a:lnTo>
                  <a:pt x="467477" y="1326775"/>
                </a:lnTo>
                <a:lnTo>
                  <a:pt x="460772" y="1328557"/>
                </a:lnTo>
                <a:lnTo>
                  <a:pt x="455114" y="1321622"/>
                </a:lnTo>
                <a:lnTo>
                  <a:pt x="446475" y="1320337"/>
                </a:lnTo>
                <a:lnTo>
                  <a:pt x="440284" y="1328004"/>
                </a:lnTo>
                <a:lnTo>
                  <a:pt x="429977" y="1323556"/>
                </a:lnTo>
                <a:lnTo>
                  <a:pt x="424900" y="1328928"/>
                </a:lnTo>
                <a:lnTo>
                  <a:pt x="419138" y="1325232"/>
                </a:lnTo>
                <a:lnTo>
                  <a:pt x="415337" y="1319117"/>
                </a:lnTo>
                <a:lnTo>
                  <a:pt x="410480" y="1321765"/>
                </a:lnTo>
                <a:lnTo>
                  <a:pt x="403631" y="1321384"/>
                </a:lnTo>
                <a:lnTo>
                  <a:pt x="398907" y="1317403"/>
                </a:lnTo>
                <a:lnTo>
                  <a:pt x="396983" y="1311383"/>
                </a:lnTo>
                <a:lnTo>
                  <a:pt x="398697" y="1307421"/>
                </a:lnTo>
                <a:lnTo>
                  <a:pt x="389858" y="1299839"/>
                </a:lnTo>
                <a:lnTo>
                  <a:pt x="388134" y="1288018"/>
                </a:lnTo>
                <a:lnTo>
                  <a:pt x="390182" y="1282046"/>
                </a:lnTo>
                <a:lnTo>
                  <a:pt x="370904" y="1275007"/>
                </a:lnTo>
                <a:lnTo>
                  <a:pt x="375495" y="1268806"/>
                </a:lnTo>
                <a:lnTo>
                  <a:pt x="393268" y="1248280"/>
                </a:lnTo>
                <a:lnTo>
                  <a:pt x="393935" y="1240288"/>
                </a:lnTo>
                <a:lnTo>
                  <a:pt x="381876" y="1241603"/>
                </a:lnTo>
                <a:lnTo>
                  <a:pt x="382209" y="1236650"/>
                </a:lnTo>
                <a:lnTo>
                  <a:pt x="374913" y="1234754"/>
                </a:lnTo>
                <a:lnTo>
                  <a:pt x="366141" y="1242498"/>
                </a:lnTo>
                <a:lnTo>
                  <a:pt x="355073" y="1240212"/>
                </a:lnTo>
                <a:lnTo>
                  <a:pt x="350377" y="1236078"/>
                </a:lnTo>
                <a:lnTo>
                  <a:pt x="354511" y="1229468"/>
                </a:lnTo>
                <a:lnTo>
                  <a:pt x="363988" y="1222458"/>
                </a:lnTo>
                <a:lnTo>
                  <a:pt x="368122" y="1213123"/>
                </a:lnTo>
                <a:lnTo>
                  <a:pt x="370913" y="1211999"/>
                </a:lnTo>
                <a:lnTo>
                  <a:pt x="369332" y="1202865"/>
                </a:lnTo>
                <a:lnTo>
                  <a:pt x="372180" y="1197016"/>
                </a:lnTo>
                <a:lnTo>
                  <a:pt x="369741" y="1192759"/>
                </a:lnTo>
                <a:lnTo>
                  <a:pt x="358207" y="1192559"/>
                </a:lnTo>
                <a:lnTo>
                  <a:pt x="356082" y="1195864"/>
                </a:lnTo>
                <a:lnTo>
                  <a:pt x="339404" y="1195911"/>
                </a:lnTo>
                <a:lnTo>
                  <a:pt x="338490" y="1186263"/>
                </a:lnTo>
                <a:lnTo>
                  <a:pt x="331422" y="1185396"/>
                </a:lnTo>
                <a:lnTo>
                  <a:pt x="327060" y="1181805"/>
                </a:lnTo>
                <a:lnTo>
                  <a:pt x="325450" y="1173137"/>
                </a:lnTo>
                <a:lnTo>
                  <a:pt x="318115" y="1172737"/>
                </a:lnTo>
                <a:lnTo>
                  <a:pt x="314534" y="1165917"/>
                </a:lnTo>
                <a:lnTo>
                  <a:pt x="304114" y="1160402"/>
                </a:lnTo>
                <a:lnTo>
                  <a:pt x="300094" y="1148248"/>
                </a:lnTo>
                <a:lnTo>
                  <a:pt x="300971" y="1143800"/>
                </a:lnTo>
                <a:lnTo>
                  <a:pt x="280921" y="1144010"/>
                </a:lnTo>
                <a:lnTo>
                  <a:pt x="270138" y="1140238"/>
                </a:lnTo>
                <a:lnTo>
                  <a:pt x="254203" y="1129941"/>
                </a:lnTo>
                <a:lnTo>
                  <a:pt x="240535" y="1125874"/>
                </a:lnTo>
                <a:lnTo>
                  <a:pt x="228914" y="1124626"/>
                </a:lnTo>
                <a:lnTo>
                  <a:pt x="211664" y="1124626"/>
                </a:lnTo>
                <a:lnTo>
                  <a:pt x="211921" y="1129637"/>
                </a:lnTo>
                <a:lnTo>
                  <a:pt x="206426" y="1134999"/>
                </a:lnTo>
                <a:lnTo>
                  <a:pt x="203692" y="1147163"/>
                </a:lnTo>
                <a:lnTo>
                  <a:pt x="199358" y="1150801"/>
                </a:lnTo>
                <a:lnTo>
                  <a:pt x="195481" y="1158031"/>
                </a:lnTo>
                <a:lnTo>
                  <a:pt x="181270" y="1152763"/>
                </a:lnTo>
                <a:lnTo>
                  <a:pt x="172574" y="1150801"/>
                </a:lnTo>
                <a:lnTo>
                  <a:pt x="163763" y="1151782"/>
                </a:lnTo>
                <a:lnTo>
                  <a:pt x="147504" y="1151725"/>
                </a:lnTo>
                <a:lnTo>
                  <a:pt x="133179" y="1145515"/>
                </a:lnTo>
                <a:lnTo>
                  <a:pt x="121815" y="1144848"/>
                </a:lnTo>
                <a:lnTo>
                  <a:pt x="107623" y="1148601"/>
                </a:lnTo>
                <a:lnTo>
                  <a:pt x="104803" y="1152697"/>
                </a:lnTo>
                <a:lnTo>
                  <a:pt x="94173" y="1157878"/>
                </a:lnTo>
                <a:lnTo>
                  <a:pt x="84887" y="1166051"/>
                </a:lnTo>
                <a:lnTo>
                  <a:pt x="79229" y="1163441"/>
                </a:lnTo>
                <a:lnTo>
                  <a:pt x="66760" y="1150325"/>
                </a:lnTo>
                <a:lnTo>
                  <a:pt x="58826" y="1149249"/>
                </a:lnTo>
                <a:lnTo>
                  <a:pt x="40957" y="1141257"/>
                </a:lnTo>
                <a:lnTo>
                  <a:pt x="36061" y="1137828"/>
                </a:lnTo>
                <a:lnTo>
                  <a:pt x="29394" y="1137400"/>
                </a:lnTo>
                <a:lnTo>
                  <a:pt x="26889" y="1131789"/>
                </a:lnTo>
                <a:lnTo>
                  <a:pt x="21660" y="1132627"/>
                </a:lnTo>
                <a:lnTo>
                  <a:pt x="16811" y="1124665"/>
                </a:lnTo>
                <a:lnTo>
                  <a:pt x="11753" y="1119588"/>
                </a:lnTo>
                <a:lnTo>
                  <a:pt x="4524" y="1118864"/>
                </a:lnTo>
                <a:lnTo>
                  <a:pt x="0" y="1114587"/>
                </a:lnTo>
                <a:lnTo>
                  <a:pt x="6782" y="1109424"/>
                </a:lnTo>
                <a:lnTo>
                  <a:pt x="21098" y="1118778"/>
                </a:lnTo>
                <a:lnTo>
                  <a:pt x="28870" y="1126246"/>
                </a:lnTo>
                <a:lnTo>
                  <a:pt x="33623" y="1128379"/>
                </a:lnTo>
                <a:lnTo>
                  <a:pt x="41110" y="1127132"/>
                </a:lnTo>
                <a:lnTo>
                  <a:pt x="44586" y="1132227"/>
                </a:lnTo>
                <a:lnTo>
                  <a:pt x="63503" y="1139019"/>
                </a:lnTo>
                <a:lnTo>
                  <a:pt x="61779" y="1133085"/>
                </a:lnTo>
                <a:lnTo>
                  <a:pt x="64036" y="1128570"/>
                </a:lnTo>
                <a:lnTo>
                  <a:pt x="74847" y="1129160"/>
                </a:lnTo>
                <a:lnTo>
                  <a:pt x="80305" y="1127017"/>
                </a:lnTo>
                <a:lnTo>
                  <a:pt x="84315" y="1118187"/>
                </a:lnTo>
                <a:lnTo>
                  <a:pt x="90058" y="1121502"/>
                </a:lnTo>
                <a:lnTo>
                  <a:pt x="96450" y="1118806"/>
                </a:lnTo>
                <a:lnTo>
                  <a:pt x="96850" y="1114435"/>
                </a:lnTo>
                <a:lnTo>
                  <a:pt x="101355" y="1105957"/>
                </a:lnTo>
                <a:lnTo>
                  <a:pt x="112433" y="1101281"/>
                </a:lnTo>
                <a:lnTo>
                  <a:pt x="115567" y="1097280"/>
                </a:lnTo>
                <a:lnTo>
                  <a:pt x="116957" y="1088260"/>
                </a:lnTo>
                <a:lnTo>
                  <a:pt x="127721" y="1084964"/>
                </a:lnTo>
                <a:lnTo>
                  <a:pt x="141798" y="1075906"/>
                </a:lnTo>
                <a:lnTo>
                  <a:pt x="149914" y="1072839"/>
                </a:lnTo>
                <a:lnTo>
                  <a:pt x="177536" y="1072839"/>
                </a:lnTo>
                <a:lnTo>
                  <a:pt x="183946" y="1071991"/>
                </a:lnTo>
                <a:lnTo>
                  <a:pt x="194757" y="1058637"/>
                </a:lnTo>
                <a:lnTo>
                  <a:pt x="198129" y="1043197"/>
                </a:lnTo>
                <a:lnTo>
                  <a:pt x="196719" y="1038644"/>
                </a:lnTo>
                <a:lnTo>
                  <a:pt x="202730" y="1035615"/>
                </a:lnTo>
                <a:lnTo>
                  <a:pt x="203654" y="1017546"/>
                </a:lnTo>
                <a:lnTo>
                  <a:pt x="208578" y="1009612"/>
                </a:lnTo>
                <a:lnTo>
                  <a:pt x="196843" y="1003716"/>
                </a:lnTo>
                <a:lnTo>
                  <a:pt x="194348" y="999506"/>
                </a:lnTo>
                <a:lnTo>
                  <a:pt x="193757" y="988828"/>
                </a:lnTo>
                <a:lnTo>
                  <a:pt x="178260" y="978684"/>
                </a:lnTo>
                <a:lnTo>
                  <a:pt x="182299" y="973284"/>
                </a:lnTo>
                <a:lnTo>
                  <a:pt x="186185" y="962701"/>
                </a:lnTo>
                <a:lnTo>
                  <a:pt x="188890" y="960520"/>
                </a:lnTo>
                <a:lnTo>
                  <a:pt x="185747" y="941613"/>
                </a:lnTo>
                <a:lnTo>
                  <a:pt x="172212" y="939689"/>
                </a:lnTo>
                <a:lnTo>
                  <a:pt x="164296" y="945775"/>
                </a:lnTo>
                <a:lnTo>
                  <a:pt x="157772" y="946366"/>
                </a:lnTo>
                <a:lnTo>
                  <a:pt x="144942" y="942842"/>
                </a:lnTo>
                <a:lnTo>
                  <a:pt x="140494" y="937308"/>
                </a:lnTo>
                <a:lnTo>
                  <a:pt x="146847" y="935460"/>
                </a:lnTo>
                <a:lnTo>
                  <a:pt x="157362" y="936327"/>
                </a:lnTo>
                <a:lnTo>
                  <a:pt x="163182" y="929564"/>
                </a:lnTo>
                <a:lnTo>
                  <a:pt x="167344" y="919706"/>
                </a:lnTo>
                <a:lnTo>
                  <a:pt x="168507" y="911390"/>
                </a:lnTo>
                <a:lnTo>
                  <a:pt x="172945" y="903666"/>
                </a:lnTo>
                <a:lnTo>
                  <a:pt x="186366" y="905208"/>
                </a:lnTo>
                <a:lnTo>
                  <a:pt x="190785" y="908856"/>
                </a:lnTo>
                <a:lnTo>
                  <a:pt x="198139" y="907447"/>
                </a:lnTo>
                <a:lnTo>
                  <a:pt x="200263" y="897950"/>
                </a:lnTo>
                <a:lnTo>
                  <a:pt x="207435" y="884425"/>
                </a:lnTo>
                <a:lnTo>
                  <a:pt x="218380" y="870995"/>
                </a:lnTo>
                <a:lnTo>
                  <a:pt x="212645" y="868051"/>
                </a:lnTo>
                <a:lnTo>
                  <a:pt x="209226" y="859565"/>
                </a:lnTo>
                <a:lnTo>
                  <a:pt x="198663" y="859222"/>
                </a:lnTo>
                <a:lnTo>
                  <a:pt x="189366" y="851202"/>
                </a:lnTo>
                <a:lnTo>
                  <a:pt x="176431" y="850306"/>
                </a:lnTo>
                <a:lnTo>
                  <a:pt x="171831" y="842772"/>
                </a:lnTo>
                <a:lnTo>
                  <a:pt x="174707" y="834438"/>
                </a:lnTo>
                <a:lnTo>
                  <a:pt x="172755" y="825179"/>
                </a:lnTo>
                <a:lnTo>
                  <a:pt x="149323" y="822922"/>
                </a:lnTo>
                <a:lnTo>
                  <a:pt x="140198" y="817540"/>
                </a:lnTo>
                <a:lnTo>
                  <a:pt x="130359" y="816578"/>
                </a:lnTo>
                <a:lnTo>
                  <a:pt x="126330" y="811959"/>
                </a:lnTo>
                <a:lnTo>
                  <a:pt x="117471" y="809549"/>
                </a:lnTo>
                <a:lnTo>
                  <a:pt x="113138" y="805406"/>
                </a:lnTo>
                <a:lnTo>
                  <a:pt x="94412" y="798319"/>
                </a:lnTo>
                <a:lnTo>
                  <a:pt x="93040" y="802462"/>
                </a:lnTo>
                <a:lnTo>
                  <a:pt x="86296" y="807253"/>
                </a:lnTo>
                <a:lnTo>
                  <a:pt x="80286" y="809149"/>
                </a:lnTo>
                <a:lnTo>
                  <a:pt x="77581" y="814054"/>
                </a:lnTo>
                <a:lnTo>
                  <a:pt x="68370" y="817359"/>
                </a:lnTo>
                <a:lnTo>
                  <a:pt x="63093" y="815816"/>
                </a:lnTo>
                <a:lnTo>
                  <a:pt x="45262" y="805901"/>
                </a:lnTo>
                <a:lnTo>
                  <a:pt x="45148" y="801900"/>
                </a:lnTo>
                <a:lnTo>
                  <a:pt x="51758" y="792680"/>
                </a:lnTo>
                <a:lnTo>
                  <a:pt x="70608" y="775868"/>
                </a:lnTo>
                <a:lnTo>
                  <a:pt x="78638" y="769811"/>
                </a:lnTo>
                <a:lnTo>
                  <a:pt x="74571" y="763210"/>
                </a:lnTo>
                <a:lnTo>
                  <a:pt x="76514" y="756590"/>
                </a:lnTo>
                <a:lnTo>
                  <a:pt x="72599" y="751694"/>
                </a:lnTo>
                <a:lnTo>
                  <a:pt x="67675" y="740093"/>
                </a:lnTo>
                <a:lnTo>
                  <a:pt x="58864" y="737350"/>
                </a:lnTo>
                <a:lnTo>
                  <a:pt x="55806" y="727300"/>
                </a:lnTo>
                <a:lnTo>
                  <a:pt x="57140" y="709594"/>
                </a:lnTo>
                <a:lnTo>
                  <a:pt x="61550" y="702564"/>
                </a:lnTo>
                <a:lnTo>
                  <a:pt x="59131" y="700488"/>
                </a:lnTo>
                <a:lnTo>
                  <a:pt x="64227" y="693039"/>
                </a:lnTo>
                <a:lnTo>
                  <a:pt x="61789" y="681924"/>
                </a:lnTo>
                <a:lnTo>
                  <a:pt x="65075" y="680504"/>
                </a:lnTo>
                <a:lnTo>
                  <a:pt x="67027" y="667541"/>
                </a:lnTo>
                <a:lnTo>
                  <a:pt x="74247" y="662121"/>
                </a:lnTo>
                <a:lnTo>
                  <a:pt x="76209" y="653720"/>
                </a:lnTo>
                <a:lnTo>
                  <a:pt x="79638" y="648586"/>
                </a:lnTo>
                <a:lnTo>
                  <a:pt x="85420" y="647443"/>
                </a:lnTo>
                <a:lnTo>
                  <a:pt x="85925" y="642718"/>
                </a:lnTo>
                <a:lnTo>
                  <a:pt x="93287" y="632336"/>
                </a:lnTo>
                <a:lnTo>
                  <a:pt x="94383" y="623116"/>
                </a:lnTo>
                <a:lnTo>
                  <a:pt x="100984" y="612886"/>
                </a:lnTo>
                <a:lnTo>
                  <a:pt x="112804" y="605695"/>
                </a:lnTo>
                <a:lnTo>
                  <a:pt x="120625" y="603513"/>
                </a:lnTo>
                <a:lnTo>
                  <a:pt x="127178" y="599656"/>
                </a:lnTo>
                <a:lnTo>
                  <a:pt x="130197" y="591598"/>
                </a:lnTo>
                <a:lnTo>
                  <a:pt x="137283" y="588540"/>
                </a:lnTo>
                <a:lnTo>
                  <a:pt x="149009" y="579291"/>
                </a:lnTo>
                <a:lnTo>
                  <a:pt x="151981" y="573977"/>
                </a:lnTo>
                <a:lnTo>
                  <a:pt x="157848" y="571967"/>
                </a:lnTo>
                <a:lnTo>
                  <a:pt x="158801" y="567957"/>
                </a:lnTo>
                <a:lnTo>
                  <a:pt x="165497" y="562099"/>
                </a:lnTo>
                <a:lnTo>
                  <a:pt x="170230" y="553498"/>
                </a:lnTo>
                <a:lnTo>
                  <a:pt x="185794" y="549040"/>
                </a:lnTo>
                <a:lnTo>
                  <a:pt x="188319" y="544601"/>
                </a:lnTo>
                <a:lnTo>
                  <a:pt x="189138" y="535105"/>
                </a:lnTo>
                <a:lnTo>
                  <a:pt x="200463" y="523751"/>
                </a:lnTo>
                <a:lnTo>
                  <a:pt x="198672" y="519560"/>
                </a:lnTo>
                <a:lnTo>
                  <a:pt x="205721" y="508692"/>
                </a:lnTo>
                <a:lnTo>
                  <a:pt x="216408" y="504625"/>
                </a:lnTo>
                <a:lnTo>
                  <a:pt x="226209" y="494471"/>
                </a:lnTo>
                <a:lnTo>
                  <a:pt x="235143" y="493376"/>
                </a:lnTo>
                <a:lnTo>
                  <a:pt x="244611" y="486937"/>
                </a:lnTo>
                <a:lnTo>
                  <a:pt x="246402" y="480527"/>
                </a:lnTo>
                <a:lnTo>
                  <a:pt x="256061" y="474936"/>
                </a:lnTo>
                <a:lnTo>
                  <a:pt x="260328" y="469297"/>
                </a:lnTo>
                <a:lnTo>
                  <a:pt x="292903" y="462915"/>
                </a:lnTo>
                <a:lnTo>
                  <a:pt x="299371" y="464125"/>
                </a:lnTo>
                <a:lnTo>
                  <a:pt x="306828" y="462877"/>
                </a:lnTo>
                <a:lnTo>
                  <a:pt x="314191" y="466068"/>
                </a:lnTo>
                <a:lnTo>
                  <a:pt x="321068" y="459886"/>
                </a:lnTo>
                <a:lnTo>
                  <a:pt x="327698" y="441379"/>
                </a:lnTo>
                <a:lnTo>
                  <a:pt x="336270" y="435112"/>
                </a:lnTo>
                <a:lnTo>
                  <a:pt x="345671" y="431845"/>
                </a:lnTo>
                <a:lnTo>
                  <a:pt x="346577" y="423310"/>
                </a:lnTo>
                <a:lnTo>
                  <a:pt x="351596" y="420510"/>
                </a:lnTo>
                <a:lnTo>
                  <a:pt x="356701" y="413271"/>
                </a:lnTo>
                <a:lnTo>
                  <a:pt x="355368" y="405517"/>
                </a:lnTo>
                <a:lnTo>
                  <a:pt x="357587" y="401279"/>
                </a:lnTo>
                <a:lnTo>
                  <a:pt x="358778" y="384048"/>
                </a:lnTo>
                <a:lnTo>
                  <a:pt x="368770" y="375409"/>
                </a:lnTo>
                <a:lnTo>
                  <a:pt x="374313" y="358873"/>
                </a:lnTo>
                <a:lnTo>
                  <a:pt x="375580" y="349682"/>
                </a:lnTo>
                <a:lnTo>
                  <a:pt x="380266" y="343615"/>
                </a:lnTo>
                <a:lnTo>
                  <a:pt x="379904" y="339500"/>
                </a:lnTo>
                <a:lnTo>
                  <a:pt x="389125" y="334594"/>
                </a:lnTo>
                <a:lnTo>
                  <a:pt x="382876" y="327108"/>
                </a:lnTo>
                <a:lnTo>
                  <a:pt x="380866" y="319764"/>
                </a:lnTo>
                <a:lnTo>
                  <a:pt x="382705" y="314392"/>
                </a:lnTo>
                <a:lnTo>
                  <a:pt x="382971" y="304095"/>
                </a:lnTo>
                <a:lnTo>
                  <a:pt x="385439" y="296523"/>
                </a:lnTo>
                <a:lnTo>
                  <a:pt x="383819" y="288474"/>
                </a:lnTo>
                <a:lnTo>
                  <a:pt x="364493" y="281521"/>
                </a:lnTo>
                <a:lnTo>
                  <a:pt x="358864" y="278330"/>
                </a:lnTo>
                <a:lnTo>
                  <a:pt x="371703" y="238878"/>
                </a:lnTo>
                <a:lnTo>
                  <a:pt x="369055" y="219170"/>
                </a:lnTo>
                <a:lnTo>
                  <a:pt x="372189" y="212379"/>
                </a:lnTo>
                <a:lnTo>
                  <a:pt x="369512" y="199720"/>
                </a:lnTo>
                <a:lnTo>
                  <a:pt x="371837" y="196348"/>
                </a:lnTo>
                <a:lnTo>
                  <a:pt x="371074" y="187833"/>
                </a:lnTo>
                <a:lnTo>
                  <a:pt x="367674" y="181013"/>
                </a:lnTo>
                <a:lnTo>
                  <a:pt x="365827" y="170440"/>
                </a:lnTo>
                <a:lnTo>
                  <a:pt x="357435" y="165554"/>
                </a:lnTo>
                <a:lnTo>
                  <a:pt x="353396" y="159963"/>
                </a:lnTo>
                <a:lnTo>
                  <a:pt x="343414" y="161706"/>
                </a:lnTo>
                <a:lnTo>
                  <a:pt x="339804" y="157744"/>
                </a:lnTo>
                <a:lnTo>
                  <a:pt x="335737" y="146018"/>
                </a:lnTo>
                <a:lnTo>
                  <a:pt x="332861" y="134503"/>
                </a:lnTo>
                <a:lnTo>
                  <a:pt x="338651" y="132102"/>
                </a:lnTo>
                <a:lnTo>
                  <a:pt x="333184" y="119758"/>
                </a:lnTo>
                <a:lnTo>
                  <a:pt x="335937" y="114862"/>
                </a:lnTo>
                <a:lnTo>
                  <a:pt x="336385" y="106490"/>
                </a:lnTo>
                <a:lnTo>
                  <a:pt x="339452" y="101165"/>
                </a:lnTo>
                <a:lnTo>
                  <a:pt x="341957" y="89802"/>
                </a:lnTo>
                <a:lnTo>
                  <a:pt x="348053" y="82848"/>
                </a:lnTo>
                <a:lnTo>
                  <a:pt x="352358" y="69961"/>
                </a:lnTo>
                <a:lnTo>
                  <a:pt x="352339" y="62008"/>
                </a:lnTo>
                <a:lnTo>
                  <a:pt x="355292" y="58074"/>
                </a:lnTo>
                <a:lnTo>
                  <a:pt x="366846" y="58150"/>
                </a:lnTo>
                <a:lnTo>
                  <a:pt x="373294" y="52540"/>
                </a:lnTo>
                <a:lnTo>
                  <a:pt x="375552" y="46301"/>
                </a:lnTo>
                <a:lnTo>
                  <a:pt x="382200" y="41129"/>
                </a:lnTo>
                <a:lnTo>
                  <a:pt x="376018" y="33223"/>
                </a:lnTo>
                <a:lnTo>
                  <a:pt x="376933" y="28337"/>
                </a:lnTo>
                <a:lnTo>
                  <a:pt x="381238" y="24803"/>
                </a:lnTo>
                <a:lnTo>
                  <a:pt x="383343" y="17402"/>
                </a:lnTo>
                <a:lnTo>
                  <a:pt x="379104" y="11125"/>
                </a:lnTo>
                <a:lnTo>
                  <a:pt x="379400" y="5505"/>
                </a:lnTo>
                <a:lnTo>
                  <a:pt x="384924" y="1153"/>
                </a:lnTo>
                <a:lnTo>
                  <a:pt x="390667" y="0"/>
                </a:lnTo>
                <a:lnTo>
                  <a:pt x="403698" y="4639"/>
                </a:lnTo>
                <a:lnTo>
                  <a:pt x="404670" y="7915"/>
                </a:lnTo>
                <a:lnTo>
                  <a:pt x="416871" y="10392"/>
                </a:lnTo>
                <a:lnTo>
                  <a:pt x="422034" y="19507"/>
                </a:lnTo>
                <a:lnTo>
                  <a:pt x="416985" y="23793"/>
                </a:lnTo>
                <a:lnTo>
                  <a:pt x="422357" y="34576"/>
                </a:lnTo>
                <a:lnTo>
                  <a:pt x="429453" y="36890"/>
                </a:lnTo>
                <a:lnTo>
                  <a:pt x="438378" y="36224"/>
                </a:lnTo>
                <a:lnTo>
                  <a:pt x="447046" y="39510"/>
                </a:lnTo>
                <a:lnTo>
                  <a:pt x="450932" y="37014"/>
                </a:lnTo>
                <a:lnTo>
                  <a:pt x="461200" y="35671"/>
                </a:lnTo>
                <a:lnTo>
                  <a:pt x="468649" y="29832"/>
                </a:lnTo>
                <a:lnTo>
                  <a:pt x="471658" y="16821"/>
                </a:lnTo>
                <a:lnTo>
                  <a:pt x="478631" y="11306"/>
                </a:lnTo>
                <a:lnTo>
                  <a:pt x="489642" y="8811"/>
                </a:lnTo>
                <a:lnTo>
                  <a:pt x="497719" y="4096"/>
                </a:lnTo>
                <a:lnTo>
                  <a:pt x="518160" y="6515"/>
                </a:lnTo>
                <a:lnTo>
                  <a:pt x="522332" y="4791"/>
                </a:lnTo>
                <a:lnTo>
                  <a:pt x="532809" y="8754"/>
                </a:lnTo>
                <a:lnTo>
                  <a:pt x="543630" y="8658"/>
                </a:lnTo>
                <a:lnTo>
                  <a:pt x="553202" y="17459"/>
                </a:lnTo>
                <a:lnTo>
                  <a:pt x="552212" y="25441"/>
                </a:lnTo>
                <a:lnTo>
                  <a:pt x="557726" y="31461"/>
                </a:lnTo>
                <a:lnTo>
                  <a:pt x="568490" y="35795"/>
                </a:lnTo>
                <a:lnTo>
                  <a:pt x="560346" y="40862"/>
                </a:lnTo>
                <a:lnTo>
                  <a:pt x="557507" y="44901"/>
                </a:lnTo>
                <a:lnTo>
                  <a:pt x="555964" y="54245"/>
                </a:lnTo>
                <a:lnTo>
                  <a:pt x="551897" y="57683"/>
                </a:lnTo>
                <a:lnTo>
                  <a:pt x="551955" y="62894"/>
                </a:lnTo>
                <a:lnTo>
                  <a:pt x="557298" y="70123"/>
                </a:lnTo>
                <a:lnTo>
                  <a:pt x="563032" y="72790"/>
                </a:lnTo>
                <a:lnTo>
                  <a:pt x="575957" y="70056"/>
                </a:lnTo>
                <a:lnTo>
                  <a:pt x="582768" y="76191"/>
                </a:lnTo>
                <a:lnTo>
                  <a:pt x="583101" y="80953"/>
                </a:lnTo>
                <a:lnTo>
                  <a:pt x="591998" y="87859"/>
                </a:lnTo>
                <a:lnTo>
                  <a:pt x="605923" y="83849"/>
                </a:lnTo>
                <a:lnTo>
                  <a:pt x="612286" y="87744"/>
                </a:lnTo>
                <a:lnTo>
                  <a:pt x="620096" y="87058"/>
                </a:lnTo>
                <a:lnTo>
                  <a:pt x="627469" y="91278"/>
                </a:lnTo>
                <a:lnTo>
                  <a:pt x="634679" y="91211"/>
                </a:lnTo>
                <a:lnTo>
                  <a:pt x="645557" y="86906"/>
                </a:lnTo>
                <a:lnTo>
                  <a:pt x="646262" y="82239"/>
                </a:lnTo>
                <a:lnTo>
                  <a:pt x="651720" y="79286"/>
                </a:lnTo>
                <a:lnTo>
                  <a:pt x="664187" y="81953"/>
                </a:lnTo>
                <a:lnTo>
                  <a:pt x="668931" y="84858"/>
                </a:lnTo>
                <a:lnTo>
                  <a:pt x="667626" y="93154"/>
                </a:lnTo>
                <a:lnTo>
                  <a:pt x="677160" y="102641"/>
                </a:lnTo>
                <a:lnTo>
                  <a:pt x="685190" y="108366"/>
                </a:lnTo>
                <a:lnTo>
                  <a:pt x="703478" y="112052"/>
                </a:lnTo>
                <a:lnTo>
                  <a:pt x="718775" y="120101"/>
                </a:lnTo>
                <a:lnTo>
                  <a:pt x="725548" y="126406"/>
                </a:lnTo>
                <a:lnTo>
                  <a:pt x="725843" y="140437"/>
                </a:lnTo>
                <a:lnTo>
                  <a:pt x="740750" y="145799"/>
                </a:lnTo>
                <a:lnTo>
                  <a:pt x="762848" y="148123"/>
                </a:lnTo>
                <a:lnTo>
                  <a:pt x="771487" y="152610"/>
                </a:lnTo>
                <a:lnTo>
                  <a:pt x="780659" y="147695"/>
                </a:lnTo>
                <a:lnTo>
                  <a:pt x="796804" y="148819"/>
                </a:lnTo>
                <a:lnTo>
                  <a:pt x="802614" y="144990"/>
                </a:lnTo>
                <a:lnTo>
                  <a:pt x="811053" y="152314"/>
                </a:lnTo>
                <a:lnTo>
                  <a:pt x="824465" y="151800"/>
                </a:lnTo>
                <a:lnTo>
                  <a:pt x="837771" y="174022"/>
                </a:lnTo>
                <a:lnTo>
                  <a:pt x="849334" y="176517"/>
                </a:lnTo>
                <a:lnTo>
                  <a:pt x="861317" y="184737"/>
                </a:lnTo>
                <a:lnTo>
                  <a:pt x="860574" y="196186"/>
                </a:lnTo>
                <a:lnTo>
                  <a:pt x="864470" y="199339"/>
                </a:lnTo>
                <a:lnTo>
                  <a:pt x="870852" y="215075"/>
                </a:lnTo>
                <a:lnTo>
                  <a:pt x="885730" y="219666"/>
                </a:lnTo>
                <a:lnTo>
                  <a:pt x="888301" y="223190"/>
                </a:lnTo>
                <a:lnTo>
                  <a:pt x="888863" y="241078"/>
                </a:lnTo>
                <a:lnTo>
                  <a:pt x="892178" y="249898"/>
                </a:lnTo>
                <a:lnTo>
                  <a:pt x="896131" y="254537"/>
                </a:lnTo>
                <a:lnTo>
                  <a:pt x="901760" y="255518"/>
                </a:lnTo>
                <a:lnTo>
                  <a:pt x="905684" y="259528"/>
                </a:lnTo>
                <a:lnTo>
                  <a:pt x="919543" y="257708"/>
                </a:lnTo>
                <a:lnTo>
                  <a:pt x="931383" y="265319"/>
                </a:lnTo>
                <a:lnTo>
                  <a:pt x="934240" y="269339"/>
                </a:lnTo>
                <a:lnTo>
                  <a:pt x="945023" y="271939"/>
                </a:lnTo>
                <a:lnTo>
                  <a:pt x="955062" y="272863"/>
                </a:lnTo>
                <a:lnTo>
                  <a:pt x="958901" y="271406"/>
                </a:lnTo>
                <a:lnTo>
                  <a:pt x="968264" y="273539"/>
                </a:lnTo>
                <a:lnTo>
                  <a:pt x="991257" y="270167"/>
                </a:lnTo>
                <a:lnTo>
                  <a:pt x="996667" y="270920"/>
                </a:lnTo>
                <a:lnTo>
                  <a:pt x="1001992" y="267271"/>
                </a:lnTo>
                <a:lnTo>
                  <a:pt x="1010707" y="255346"/>
                </a:lnTo>
                <a:lnTo>
                  <a:pt x="1024842" y="249755"/>
                </a:lnTo>
                <a:lnTo>
                  <a:pt x="1027604" y="246431"/>
                </a:lnTo>
                <a:lnTo>
                  <a:pt x="1035472" y="244735"/>
                </a:lnTo>
                <a:lnTo>
                  <a:pt x="1053769" y="250631"/>
                </a:lnTo>
                <a:lnTo>
                  <a:pt x="1071820" y="251898"/>
                </a:lnTo>
                <a:lnTo>
                  <a:pt x="1072143" y="259071"/>
                </a:lnTo>
                <a:lnTo>
                  <a:pt x="1084516" y="267462"/>
                </a:lnTo>
                <a:lnTo>
                  <a:pt x="1096004" y="266862"/>
                </a:lnTo>
                <a:lnTo>
                  <a:pt x="1103614" y="264262"/>
                </a:lnTo>
                <a:lnTo>
                  <a:pt x="1112748" y="263805"/>
                </a:lnTo>
                <a:lnTo>
                  <a:pt x="1119540" y="266586"/>
                </a:lnTo>
                <a:lnTo>
                  <a:pt x="1124607" y="265224"/>
                </a:lnTo>
                <a:lnTo>
                  <a:pt x="1135475" y="250803"/>
                </a:lnTo>
                <a:lnTo>
                  <a:pt x="1149782" y="246317"/>
                </a:lnTo>
                <a:lnTo>
                  <a:pt x="1163050" y="243964"/>
                </a:lnTo>
                <a:lnTo>
                  <a:pt x="1168222" y="239344"/>
                </a:lnTo>
                <a:lnTo>
                  <a:pt x="1179252" y="235668"/>
                </a:lnTo>
                <a:lnTo>
                  <a:pt x="1185262" y="237315"/>
                </a:lnTo>
                <a:lnTo>
                  <a:pt x="1185548" y="243507"/>
                </a:lnTo>
                <a:lnTo>
                  <a:pt x="1192292" y="249060"/>
                </a:lnTo>
                <a:lnTo>
                  <a:pt x="1190406" y="253270"/>
                </a:lnTo>
                <a:lnTo>
                  <a:pt x="1171261" y="255489"/>
                </a:lnTo>
                <a:lnTo>
                  <a:pt x="1172194" y="260633"/>
                </a:lnTo>
                <a:lnTo>
                  <a:pt x="1184510" y="263262"/>
                </a:lnTo>
                <a:lnTo>
                  <a:pt x="1197626" y="268596"/>
                </a:lnTo>
                <a:lnTo>
                  <a:pt x="1207808" y="271367"/>
                </a:lnTo>
                <a:lnTo>
                  <a:pt x="1215837" y="268434"/>
                </a:lnTo>
                <a:lnTo>
                  <a:pt x="1227772" y="259909"/>
                </a:lnTo>
                <a:lnTo>
                  <a:pt x="1232030" y="255079"/>
                </a:lnTo>
                <a:lnTo>
                  <a:pt x="1245432" y="248812"/>
                </a:lnTo>
                <a:lnTo>
                  <a:pt x="1247184" y="250784"/>
                </a:lnTo>
                <a:lnTo>
                  <a:pt x="1262072" y="248231"/>
                </a:lnTo>
                <a:lnTo>
                  <a:pt x="1274093" y="251517"/>
                </a:lnTo>
                <a:lnTo>
                  <a:pt x="1284713" y="249822"/>
                </a:lnTo>
                <a:lnTo>
                  <a:pt x="1287742" y="252108"/>
                </a:lnTo>
                <a:lnTo>
                  <a:pt x="1295933" y="246479"/>
                </a:lnTo>
                <a:lnTo>
                  <a:pt x="1301886" y="238182"/>
                </a:lnTo>
                <a:lnTo>
                  <a:pt x="1303334" y="231362"/>
                </a:lnTo>
                <a:lnTo>
                  <a:pt x="1312954" y="229619"/>
                </a:lnTo>
                <a:lnTo>
                  <a:pt x="1320927" y="234677"/>
                </a:lnTo>
                <a:lnTo>
                  <a:pt x="1328223" y="234325"/>
                </a:lnTo>
                <a:lnTo>
                  <a:pt x="1334938" y="245716"/>
                </a:lnTo>
                <a:lnTo>
                  <a:pt x="1339719" y="262281"/>
                </a:lnTo>
                <a:lnTo>
                  <a:pt x="1337653" y="266243"/>
                </a:lnTo>
                <a:lnTo>
                  <a:pt x="1339710" y="274034"/>
                </a:lnTo>
                <a:lnTo>
                  <a:pt x="1348873" y="272339"/>
                </a:lnTo>
                <a:lnTo>
                  <a:pt x="1354178" y="275549"/>
                </a:lnTo>
                <a:lnTo>
                  <a:pt x="1358236" y="282102"/>
                </a:lnTo>
                <a:lnTo>
                  <a:pt x="1364237" y="274206"/>
                </a:lnTo>
                <a:lnTo>
                  <a:pt x="1373562" y="272167"/>
                </a:lnTo>
                <a:lnTo>
                  <a:pt x="1378391" y="268443"/>
                </a:lnTo>
                <a:lnTo>
                  <a:pt x="1378382" y="261757"/>
                </a:lnTo>
                <a:lnTo>
                  <a:pt x="1387383" y="259509"/>
                </a:lnTo>
                <a:lnTo>
                  <a:pt x="1391935" y="260709"/>
                </a:lnTo>
                <a:lnTo>
                  <a:pt x="1403080" y="257975"/>
                </a:lnTo>
                <a:lnTo>
                  <a:pt x="1412910" y="259632"/>
                </a:lnTo>
                <a:lnTo>
                  <a:pt x="1413119" y="264119"/>
                </a:lnTo>
                <a:lnTo>
                  <a:pt x="1406861" y="271091"/>
                </a:lnTo>
                <a:lnTo>
                  <a:pt x="1409129" y="285779"/>
                </a:lnTo>
                <a:lnTo>
                  <a:pt x="1416672" y="285045"/>
                </a:lnTo>
                <a:lnTo>
                  <a:pt x="1429359" y="280654"/>
                </a:lnTo>
                <a:lnTo>
                  <a:pt x="1435694" y="282026"/>
                </a:lnTo>
                <a:lnTo>
                  <a:pt x="1448076" y="281321"/>
                </a:lnTo>
                <a:lnTo>
                  <a:pt x="1458925" y="283912"/>
                </a:lnTo>
                <a:lnTo>
                  <a:pt x="1465030" y="287246"/>
                </a:lnTo>
                <a:lnTo>
                  <a:pt x="1475270" y="280045"/>
                </a:lnTo>
                <a:lnTo>
                  <a:pt x="1472974" y="274349"/>
                </a:lnTo>
                <a:lnTo>
                  <a:pt x="1483366" y="258432"/>
                </a:lnTo>
                <a:lnTo>
                  <a:pt x="1491929" y="257937"/>
                </a:lnTo>
                <a:lnTo>
                  <a:pt x="1496549" y="246669"/>
                </a:lnTo>
                <a:lnTo>
                  <a:pt x="1504816" y="235258"/>
                </a:lnTo>
                <a:lnTo>
                  <a:pt x="1514780" y="230686"/>
                </a:lnTo>
                <a:lnTo>
                  <a:pt x="1511846" y="221733"/>
                </a:lnTo>
                <a:lnTo>
                  <a:pt x="1516180" y="208255"/>
                </a:lnTo>
                <a:lnTo>
                  <a:pt x="1521523" y="198577"/>
                </a:lnTo>
                <a:lnTo>
                  <a:pt x="1528915" y="196120"/>
                </a:lnTo>
                <a:lnTo>
                  <a:pt x="1538125" y="190805"/>
                </a:lnTo>
                <a:lnTo>
                  <a:pt x="1539850" y="186290"/>
                </a:lnTo>
                <a:lnTo>
                  <a:pt x="1547384" y="178813"/>
                </a:lnTo>
                <a:lnTo>
                  <a:pt x="1558204" y="179280"/>
                </a:lnTo>
                <a:lnTo>
                  <a:pt x="1560128" y="171593"/>
                </a:lnTo>
                <a:lnTo>
                  <a:pt x="1557585" y="166630"/>
                </a:lnTo>
                <a:lnTo>
                  <a:pt x="1562157" y="154629"/>
                </a:lnTo>
                <a:lnTo>
                  <a:pt x="1566596" y="150686"/>
                </a:lnTo>
                <a:lnTo>
                  <a:pt x="1573073" y="151771"/>
                </a:lnTo>
                <a:lnTo>
                  <a:pt x="1579102" y="155448"/>
                </a:lnTo>
                <a:lnTo>
                  <a:pt x="1587427" y="153686"/>
                </a:lnTo>
                <a:lnTo>
                  <a:pt x="1590037" y="164621"/>
                </a:lnTo>
                <a:lnTo>
                  <a:pt x="1585141" y="172021"/>
                </a:lnTo>
                <a:lnTo>
                  <a:pt x="1591017" y="176508"/>
                </a:lnTo>
                <a:lnTo>
                  <a:pt x="1596228" y="188786"/>
                </a:lnTo>
                <a:lnTo>
                  <a:pt x="1606639" y="185061"/>
                </a:lnTo>
                <a:lnTo>
                  <a:pt x="1616726" y="189376"/>
                </a:lnTo>
                <a:lnTo>
                  <a:pt x="1627546" y="187957"/>
                </a:lnTo>
                <a:lnTo>
                  <a:pt x="1635385" y="183061"/>
                </a:lnTo>
                <a:lnTo>
                  <a:pt x="1646644" y="183966"/>
                </a:lnTo>
                <a:lnTo>
                  <a:pt x="1656664" y="182061"/>
                </a:lnTo>
                <a:lnTo>
                  <a:pt x="1666951" y="189633"/>
                </a:lnTo>
                <a:lnTo>
                  <a:pt x="1680410" y="190633"/>
                </a:lnTo>
                <a:lnTo>
                  <a:pt x="1690135" y="205207"/>
                </a:lnTo>
                <a:lnTo>
                  <a:pt x="1705813" y="210369"/>
                </a:lnTo>
                <a:lnTo>
                  <a:pt x="1713033" y="208626"/>
                </a:lnTo>
                <a:lnTo>
                  <a:pt x="1722301" y="201054"/>
                </a:lnTo>
                <a:lnTo>
                  <a:pt x="1735702" y="200101"/>
                </a:lnTo>
                <a:lnTo>
                  <a:pt x="1741770" y="201863"/>
                </a:lnTo>
                <a:lnTo>
                  <a:pt x="1746847" y="193777"/>
                </a:lnTo>
                <a:lnTo>
                  <a:pt x="1755591" y="194615"/>
                </a:lnTo>
                <a:lnTo>
                  <a:pt x="1760372" y="198930"/>
                </a:lnTo>
                <a:lnTo>
                  <a:pt x="1771992" y="202254"/>
                </a:lnTo>
                <a:lnTo>
                  <a:pt x="1775831" y="209683"/>
                </a:lnTo>
                <a:lnTo>
                  <a:pt x="1781651" y="211626"/>
                </a:lnTo>
                <a:lnTo>
                  <a:pt x="1788623" y="204702"/>
                </a:lnTo>
                <a:lnTo>
                  <a:pt x="1799091" y="202711"/>
                </a:lnTo>
                <a:lnTo>
                  <a:pt x="1804958" y="210579"/>
                </a:lnTo>
                <a:lnTo>
                  <a:pt x="1806340" y="225552"/>
                </a:lnTo>
                <a:lnTo>
                  <a:pt x="1810845" y="229467"/>
                </a:lnTo>
                <a:lnTo>
                  <a:pt x="1825923" y="228438"/>
                </a:lnTo>
                <a:lnTo>
                  <a:pt x="1839201" y="216075"/>
                </a:lnTo>
                <a:lnTo>
                  <a:pt x="1847516" y="215951"/>
                </a:lnTo>
                <a:lnTo>
                  <a:pt x="1852279" y="219218"/>
                </a:lnTo>
                <a:lnTo>
                  <a:pt x="1860280" y="220542"/>
                </a:lnTo>
                <a:lnTo>
                  <a:pt x="1864995" y="226114"/>
                </a:lnTo>
                <a:lnTo>
                  <a:pt x="1873434" y="227724"/>
                </a:lnTo>
                <a:lnTo>
                  <a:pt x="1882464" y="233105"/>
                </a:lnTo>
                <a:lnTo>
                  <a:pt x="1888112" y="239316"/>
                </a:lnTo>
                <a:lnTo>
                  <a:pt x="1897256" y="241906"/>
                </a:lnTo>
                <a:lnTo>
                  <a:pt x="1904114" y="241278"/>
                </a:lnTo>
                <a:lnTo>
                  <a:pt x="1909277" y="257223"/>
                </a:lnTo>
                <a:lnTo>
                  <a:pt x="1903638" y="258471"/>
                </a:lnTo>
                <a:lnTo>
                  <a:pt x="1896275" y="268605"/>
                </a:lnTo>
                <a:lnTo>
                  <a:pt x="1883083" y="272891"/>
                </a:lnTo>
                <a:lnTo>
                  <a:pt x="1894246" y="282207"/>
                </a:lnTo>
                <a:lnTo>
                  <a:pt x="1897018" y="292684"/>
                </a:lnTo>
                <a:lnTo>
                  <a:pt x="1902295" y="295732"/>
                </a:lnTo>
                <a:lnTo>
                  <a:pt x="1905572" y="300752"/>
                </a:lnTo>
                <a:lnTo>
                  <a:pt x="1903714" y="304800"/>
                </a:lnTo>
                <a:lnTo>
                  <a:pt x="1891284" y="314154"/>
                </a:lnTo>
                <a:lnTo>
                  <a:pt x="1892541" y="323002"/>
                </a:lnTo>
                <a:lnTo>
                  <a:pt x="1886331" y="331451"/>
                </a:lnTo>
                <a:lnTo>
                  <a:pt x="1888074" y="341624"/>
                </a:lnTo>
                <a:lnTo>
                  <a:pt x="1879844" y="346691"/>
                </a:lnTo>
                <a:lnTo>
                  <a:pt x="1869291" y="347453"/>
                </a:lnTo>
                <a:lnTo>
                  <a:pt x="1865786" y="358045"/>
                </a:lnTo>
                <a:lnTo>
                  <a:pt x="1866471" y="369265"/>
                </a:lnTo>
                <a:lnTo>
                  <a:pt x="1859051" y="382753"/>
                </a:lnTo>
                <a:lnTo>
                  <a:pt x="1865890" y="394240"/>
                </a:lnTo>
                <a:lnTo>
                  <a:pt x="1858423" y="405117"/>
                </a:lnTo>
                <a:lnTo>
                  <a:pt x="1856403" y="417614"/>
                </a:lnTo>
                <a:lnTo>
                  <a:pt x="1848250" y="425882"/>
                </a:lnTo>
                <a:lnTo>
                  <a:pt x="1843944" y="427225"/>
                </a:lnTo>
                <a:lnTo>
                  <a:pt x="1833277" y="436797"/>
                </a:lnTo>
                <a:lnTo>
                  <a:pt x="1834010" y="442036"/>
                </a:lnTo>
                <a:lnTo>
                  <a:pt x="1830848" y="451066"/>
                </a:lnTo>
                <a:lnTo>
                  <a:pt x="1832943" y="453438"/>
                </a:lnTo>
                <a:lnTo>
                  <a:pt x="1829019" y="459277"/>
                </a:lnTo>
                <a:lnTo>
                  <a:pt x="1827504" y="468964"/>
                </a:lnTo>
                <a:lnTo>
                  <a:pt x="1819999" y="476526"/>
                </a:lnTo>
                <a:lnTo>
                  <a:pt x="1808845" y="480660"/>
                </a:lnTo>
                <a:lnTo>
                  <a:pt x="1800825" y="488023"/>
                </a:lnTo>
                <a:lnTo>
                  <a:pt x="1791652" y="505206"/>
                </a:lnTo>
                <a:lnTo>
                  <a:pt x="1797062" y="511693"/>
                </a:lnTo>
                <a:lnTo>
                  <a:pt x="1789757" y="519170"/>
                </a:lnTo>
                <a:lnTo>
                  <a:pt x="1785709" y="520684"/>
                </a:lnTo>
                <a:lnTo>
                  <a:pt x="1785375" y="528895"/>
                </a:lnTo>
                <a:lnTo>
                  <a:pt x="1778251" y="534829"/>
                </a:lnTo>
                <a:lnTo>
                  <a:pt x="1776527" y="541668"/>
                </a:lnTo>
                <a:lnTo>
                  <a:pt x="1782327" y="544611"/>
                </a:lnTo>
                <a:lnTo>
                  <a:pt x="1777384" y="550135"/>
                </a:lnTo>
                <a:lnTo>
                  <a:pt x="1774898" y="557203"/>
                </a:lnTo>
                <a:lnTo>
                  <a:pt x="1778212" y="559660"/>
                </a:lnTo>
                <a:lnTo>
                  <a:pt x="1772593" y="567862"/>
                </a:lnTo>
                <a:lnTo>
                  <a:pt x="1767716" y="568709"/>
                </a:lnTo>
                <a:lnTo>
                  <a:pt x="1763001" y="573700"/>
                </a:lnTo>
                <a:lnTo>
                  <a:pt x="1762439" y="592284"/>
                </a:lnTo>
                <a:lnTo>
                  <a:pt x="1766640" y="597884"/>
                </a:lnTo>
                <a:lnTo>
                  <a:pt x="1773878" y="602113"/>
                </a:lnTo>
                <a:lnTo>
                  <a:pt x="1777832" y="608495"/>
                </a:lnTo>
                <a:lnTo>
                  <a:pt x="1783985" y="611514"/>
                </a:lnTo>
                <a:lnTo>
                  <a:pt x="1784166" y="619249"/>
                </a:lnTo>
                <a:lnTo>
                  <a:pt x="1789052" y="623078"/>
                </a:lnTo>
                <a:lnTo>
                  <a:pt x="1784632" y="629126"/>
                </a:lnTo>
                <a:lnTo>
                  <a:pt x="1789357" y="633870"/>
                </a:lnTo>
                <a:lnTo>
                  <a:pt x="1794786" y="635670"/>
                </a:lnTo>
                <a:lnTo>
                  <a:pt x="1795796" y="640766"/>
                </a:lnTo>
                <a:lnTo>
                  <a:pt x="1784070" y="641966"/>
                </a:lnTo>
                <a:lnTo>
                  <a:pt x="1768592" y="653491"/>
                </a:lnTo>
                <a:lnTo>
                  <a:pt x="1766497" y="665379"/>
                </a:lnTo>
                <a:lnTo>
                  <a:pt x="1764116" y="669874"/>
                </a:lnTo>
                <a:lnTo>
                  <a:pt x="1763410" y="684200"/>
                </a:lnTo>
                <a:lnTo>
                  <a:pt x="1760420" y="693391"/>
                </a:lnTo>
                <a:lnTo>
                  <a:pt x="1768211" y="704155"/>
                </a:lnTo>
                <a:lnTo>
                  <a:pt x="1775184" y="706965"/>
                </a:lnTo>
                <a:lnTo>
                  <a:pt x="1778794" y="717014"/>
                </a:lnTo>
                <a:lnTo>
                  <a:pt x="1783461" y="725072"/>
                </a:lnTo>
                <a:lnTo>
                  <a:pt x="1777536" y="732330"/>
                </a:lnTo>
                <a:lnTo>
                  <a:pt x="1770421" y="736025"/>
                </a:lnTo>
                <a:lnTo>
                  <a:pt x="1766697" y="747074"/>
                </a:lnTo>
                <a:lnTo>
                  <a:pt x="1763468" y="749484"/>
                </a:lnTo>
                <a:lnTo>
                  <a:pt x="1759705" y="757504"/>
                </a:lnTo>
                <a:lnTo>
                  <a:pt x="1763220" y="764772"/>
                </a:lnTo>
                <a:lnTo>
                  <a:pt x="1757867" y="766458"/>
                </a:lnTo>
                <a:lnTo>
                  <a:pt x="1751000" y="771763"/>
                </a:lnTo>
                <a:lnTo>
                  <a:pt x="1752238" y="776030"/>
                </a:lnTo>
                <a:lnTo>
                  <a:pt x="1749657" y="784993"/>
                </a:lnTo>
                <a:lnTo>
                  <a:pt x="1750962" y="792137"/>
                </a:lnTo>
                <a:lnTo>
                  <a:pt x="1749580" y="801005"/>
                </a:lnTo>
                <a:lnTo>
                  <a:pt x="1743999" y="813016"/>
                </a:lnTo>
                <a:lnTo>
                  <a:pt x="1739350" y="818760"/>
                </a:lnTo>
                <a:lnTo>
                  <a:pt x="1739017" y="828875"/>
                </a:lnTo>
                <a:lnTo>
                  <a:pt x="1732769" y="837533"/>
                </a:lnTo>
                <a:lnTo>
                  <a:pt x="1735988" y="842134"/>
                </a:lnTo>
                <a:lnTo>
                  <a:pt x="1732454" y="848449"/>
                </a:lnTo>
                <a:lnTo>
                  <a:pt x="1735807" y="852431"/>
                </a:lnTo>
                <a:lnTo>
                  <a:pt x="1733036" y="873205"/>
                </a:lnTo>
                <a:lnTo>
                  <a:pt x="1738826" y="877634"/>
                </a:lnTo>
                <a:lnTo>
                  <a:pt x="1731816" y="883958"/>
                </a:lnTo>
                <a:lnTo>
                  <a:pt x="1731035" y="894293"/>
                </a:lnTo>
                <a:lnTo>
                  <a:pt x="1727939" y="905275"/>
                </a:lnTo>
                <a:lnTo>
                  <a:pt x="1722015" y="908047"/>
                </a:lnTo>
                <a:lnTo>
                  <a:pt x="1720129" y="914200"/>
                </a:lnTo>
                <a:lnTo>
                  <a:pt x="1713186" y="916857"/>
                </a:lnTo>
                <a:lnTo>
                  <a:pt x="1710766" y="928154"/>
                </a:lnTo>
                <a:lnTo>
                  <a:pt x="1712938" y="939632"/>
                </a:lnTo>
                <a:lnTo>
                  <a:pt x="1716957" y="942365"/>
                </a:lnTo>
                <a:lnTo>
                  <a:pt x="1724577" y="941461"/>
                </a:lnTo>
                <a:lnTo>
                  <a:pt x="1732645" y="948261"/>
                </a:lnTo>
                <a:lnTo>
                  <a:pt x="1736160" y="956224"/>
                </a:lnTo>
                <a:lnTo>
                  <a:pt x="1741094" y="957072"/>
                </a:lnTo>
                <a:lnTo>
                  <a:pt x="1740932" y="962006"/>
                </a:lnTo>
                <a:lnTo>
                  <a:pt x="1736369" y="967064"/>
                </a:lnTo>
                <a:lnTo>
                  <a:pt x="1738703" y="973369"/>
                </a:lnTo>
                <a:lnTo>
                  <a:pt x="1745713" y="985428"/>
                </a:lnTo>
                <a:lnTo>
                  <a:pt x="1747132" y="991324"/>
                </a:lnTo>
                <a:lnTo>
                  <a:pt x="1756524" y="1004773"/>
                </a:lnTo>
                <a:lnTo>
                  <a:pt x="1764116" y="1004707"/>
                </a:lnTo>
                <a:lnTo>
                  <a:pt x="1775403" y="1009307"/>
                </a:lnTo>
                <a:lnTo>
                  <a:pt x="1776793" y="1011631"/>
                </a:lnTo>
                <a:lnTo>
                  <a:pt x="1786080" y="1009726"/>
                </a:lnTo>
                <a:lnTo>
                  <a:pt x="1793634" y="1005850"/>
                </a:lnTo>
                <a:lnTo>
                  <a:pt x="1799015" y="1012241"/>
                </a:lnTo>
                <a:lnTo>
                  <a:pt x="1799520" y="1017670"/>
                </a:lnTo>
                <a:lnTo>
                  <a:pt x="1804016" y="1024338"/>
                </a:lnTo>
                <a:lnTo>
                  <a:pt x="1803273" y="1028424"/>
                </a:lnTo>
                <a:lnTo>
                  <a:pt x="1807721" y="1034853"/>
                </a:lnTo>
                <a:lnTo>
                  <a:pt x="1813960" y="1035463"/>
                </a:lnTo>
                <a:lnTo>
                  <a:pt x="1823189" y="1045569"/>
                </a:lnTo>
                <a:lnTo>
                  <a:pt x="1831743" y="1050693"/>
                </a:lnTo>
                <a:lnTo>
                  <a:pt x="1841592" y="1050379"/>
                </a:lnTo>
                <a:lnTo>
                  <a:pt x="1847916" y="1053056"/>
                </a:lnTo>
                <a:lnTo>
                  <a:pt x="1843401" y="1056932"/>
                </a:lnTo>
                <a:lnTo>
                  <a:pt x="1836877" y="1066105"/>
                </a:lnTo>
                <a:lnTo>
                  <a:pt x="1836315" y="1076201"/>
                </a:lnTo>
                <a:lnTo>
                  <a:pt x="1833829" y="1085059"/>
                </a:lnTo>
                <a:lnTo>
                  <a:pt x="1841535" y="1095461"/>
                </a:lnTo>
                <a:lnTo>
                  <a:pt x="1849974" y="1101176"/>
                </a:lnTo>
                <a:lnTo>
                  <a:pt x="1857708" y="1112682"/>
                </a:lnTo>
                <a:lnTo>
                  <a:pt x="1856756" y="1117759"/>
                </a:lnTo>
                <a:lnTo>
                  <a:pt x="1848698" y="1133504"/>
                </a:lnTo>
                <a:lnTo>
                  <a:pt x="1864080" y="1146210"/>
                </a:lnTo>
                <a:lnTo>
                  <a:pt x="1872310" y="1150068"/>
                </a:lnTo>
                <a:lnTo>
                  <a:pt x="1876920" y="1159869"/>
                </a:lnTo>
                <a:lnTo>
                  <a:pt x="1882235" y="1161612"/>
                </a:lnTo>
                <a:lnTo>
                  <a:pt x="1883521" y="1176852"/>
                </a:lnTo>
                <a:lnTo>
                  <a:pt x="1877663" y="1179138"/>
                </a:lnTo>
                <a:lnTo>
                  <a:pt x="1880654" y="1183786"/>
                </a:lnTo>
                <a:lnTo>
                  <a:pt x="1877787" y="1190415"/>
                </a:lnTo>
                <a:lnTo>
                  <a:pt x="1883845" y="1193930"/>
                </a:lnTo>
                <a:lnTo>
                  <a:pt x="1882064" y="1200722"/>
                </a:lnTo>
                <a:lnTo>
                  <a:pt x="1887778" y="1208913"/>
                </a:lnTo>
                <a:lnTo>
                  <a:pt x="1887122" y="1222239"/>
                </a:lnTo>
                <a:lnTo>
                  <a:pt x="1894598" y="1243327"/>
                </a:lnTo>
                <a:lnTo>
                  <a:pt x="1896837" y="1252052"/>
                </a:lnTo>
                <a:lnTo>
                  <a:pt x="1896047" y="1271426"/>
                </a:lnTo>
                <a:lnTo>
                  <a:pt x="1893884" y="1290018"/>
                </a:lnTo>
                <a:lnTo>
                  <a:pt x="1891569" y="1293266"/>
                </a:lnTo>
                <a:lnTo>
                  <a:pt x="1891313" y="1300753"/>
                </a:lnTo>
                <a:lnTo>
                  <a:pt x="1886140" y="1309326"/>
                </a:lnTo>
                <a:lnTo>
                  <a:pt x="1877406" y="1319346"/>
                </a:lnTo>
                <a:lnTo>
                  <a:pt x="1878063" y="1333872"/>
                </a:lnTo>
                <a:lnTo>
                  <a:pt x="1874548" y="1338977"/>
                </a:lnTo>
                <a:lnTo>
                  <a:pt x="1875348" y="1346673"/>
                </a:lnTo>
                <a:lnTo>
                  <a:pt x="1873605" y="1369343"/>
                </a:lnTo>
                <a:lnTo>
                  <a:pt x="1868862" y="1374858"/>
                </a:lnTo>
                <a:lnTo>
                  <a:pt x="1868291" y="1381620"/>
                </a:lnTo>
                <a:lnTo>
                  <a:pt x="1858508" y="1384668"/>
                </a:lnTo>
                <a:lnTo>
                  <a:pt x="1853946" y="1388202"/>
                </a:lnTo>
                <a:lnTo>
                  <a:pt x="1850907" y="1406442"/>
                </a:lnTo>
                <a:lnTo>
                  <a:pt x="1842630" y="1411062"/>
                </a:lnTo>
                <a:lnTo>
                  <a:pt x="1844516" y="1418625"/>
                </a:lnTo>
                <a:lnTo>
                  <a:pt x="1840220" y="1429188"/>
                </a:lnTo>
                <a:lnTo>
                  <a:pt x="1842925" y="1436818"/>
                </a:lnTo>
                <a:lnTo>
                  <a:pt x="1834115" y="1434922"/>
                </a:lnTo>
                <a:lnTo>
                  <a:pt x="1826076" y="1438990"/>
                </a:lnTo>
                <a:lnTo>
                  <a:pt x="1827028" y="1444962"/>
                </a:lnTo>
                <a:lnTo>
                  <a:pt x="1819780" y="1458278"/>
                </a:lnTo>
                <a:lnTo>
                  <a:pt x="1825476" y="1463440"/>
                </a:lnTo>
                <a:lnTo>
                  <a:pt x="1818275" y="1472946"/>
                </a:lnTo>
                <a:lnTo>
                  <a:pt x="1819341" y="1479499"/>
                </a:lnTo>
                <a:lnTo>
                  <a:pt x="1817627" y="1487986"/>
                </a:lnTo>
                <a:lnTo>
                  <a:pt x="1809798" y="1491358"/>
                </a:lnTo>
                <a:lnTo>
                  <a:pt x="1813522" y="1500235"/>
                </a:lnTo>
                <a:lnTo>
                  <a:pt x="1814407" y="1508674"/>
                </a:lnTo>
                <a:lnTo>
                  <a:pt x="1820084" y="1515437"/>
                </a:lnTo>
                <a:lnTo>
                  <a:pt x="1815722" y="1520752"/>
                </a:lnTo>
                <a:lnTo>
                  <a:pt x="1816284" y="1525553"/>
                </a:lnTo>
                <a:lnTo>
                  <a:pt x="1820942" y="1530439"/>
                </a:lnTo>
                <a:lnTo>
                  <a:pt x="1815693" y="1538373"/>
                </a:lnTo>
                <a:lnTo>
                  <a:pt x="1807159" y="1540088"/>
                </a:lnTo>
                <a:lnTo>
                  <a:pt x="1811950" y="1551661"/>
                </a:lnTo>
                <a:lnTo>
                  <a:pt x="1810817" y="1562024"/>
                </a:lnTo>
                <a:lnTo>
                  <a:pt x="1800597" y="1570349"/>
                </a:lnTo>
                <a:lnTo>
                  <a:pt x="1794757" y="1580179"/>
                </a:lnTo>
                <a:lnTo>
                  <a:pt x="1786766" y="1586094"/>
                </a:lnTo>
                <a:lnTo>
                  <a:pt x="1785947" y="1591675"/>
                </a:lnTo>
                <a:lnTo>
                  <a:pt x="1778146" y="1589694"/>
                </a:lnTo>
                <a:lnTo>
                  <a:pt x="1770802" y="1597962"/>
                </a:lnTo>
                <a:lnTo>
                  <a:pt x="1765849" y="1597876"/>
                </a:lnTo>
                <a:lnTo>
                  <a:pt x="1763277" y="1602743"/>
                </a:lnTo>
                <a:lnTo>
                  <a:pt x="1756762" y="1604591"/>
                </a:lnTo>
                <a:lnTo>
                  <a:pt x="1751504" y="1609725"/>
                </a:lnTo>
                <a:lnTo>
                  <a:pt x="1747799" y="1618650"/>
                </a:lnTo>
                <a:lnTo>
                  <a:pt x="1746761" y="1625803"/>
                </a:lnTo>
                <a:lnTo>
                  <a:pt x="1749247" y="1631737"/>
                </a:lnTo>
                <a:lnTo>
                  <a:pt x="1728521" y="1635281"/>
                </a:lnTo>
                <a:lnTo>
                  <a:pt x="1721196" y="1630233"/>
                </a:lnTo>
                <a:lnTo>
                  <a:pt x="1717243" y="1630556"/>
                </a:lnTo>
                <a:lnTo>
                  <a:pt x="1713823" y="1624565"/>
                </a:lnTo>
                <a:lnTo>
                  <a:pt x="1713547" y="1605896"/>
                </a:lnTo>
                <a:lnTo>
                  <a:pt x="1689421" y="1601600"/>
                </a:lnTo>
                <a:lnTo>
                  <a:pt x="1678905" y="1594209"/>
                </a:lnTo>
                <a:lnTo>
                  <a:pt x="1657388" y="1581826"/>
                </a:lnTo>
                <a:lnTo>
                  <a:pt x="1653416" y="1582255"/>
                </a:lnTo>
                <a:lnTo>
                  <a:pt x="1652311" y="1573101"/>
                </a:lnTo>
                <a:lnTo>
                  <a:pt x="1643320" y="1570301"/>
                </a:lnTo>
                <a:lnTo>
                  <a:pt x="1644891" y="1565891"/>
                </a:lnTo>
                <a:lnTo>
                  <a:pt x="1652121" y="1560157"/>
                </a:lnTo>
                <a:lnTo>
                  <a:pt x="1649330" y="1555185"/>
                </a:lnTo>
                <a:lnTo>
                  <a:pt x="1626803" y="1553432"/>
                </a:lnTo>
                <a:lnTo>
                  <a:pt x="1637014" y="1545012"/>
                </a:lnTo>
                <a:lnTo>
                  <a:pt x="1628061" y="1526648"/>
                </a:lnTo>
                <a:lnTo>
                  <a:pt x="1616916" y="1518018"/>
                </a:lnTo>
                <a:lnTo>
                  <a:pt x="1614554" y="1527562"/>
                </a:lnTo>
                <a:lnTo>
                  <a:pt x="1593942" y="1535516"/>
                </a:lnTo>
                <a:lnTo>
                  <a:pt x="1588808" y="1539850"/>
                </a:lnTo>
                <a:lnTo>
                  <a:pt x="1588989" y="1546403"/>
                </a:lnTo>
                <a:lnTo>
                  <a:pt x="1591970" y="1553299"/>
                </a:lnTo>
                <a:lnTo>
                  <a:pt x="1582255" y="1556690"/>
                </a:lnTo>
                <a:lnTo>
                  <a:pt x="1580093" y="1564900"/>
                </a:lnTo>
                <a:lnTo>
                  <a:pt x="1560995" y="1561491"/>
                </a:lnTo>
                <a:lnTo>
                  <a:pt x="1562376" y="1552070"/>
                </a:lnTo>
                <a:lnTo>
                  <a:pt x="1550708" y="1543812"/>
                </a:lnTo>
                <a:lnTo>
                  <a:pt x="1539297" y="1538602"/>
                </a:lnTo>
                <a:lnTo>
                  <a:pt x="1524342" y="1534325"/>
                </a:lnTo>
                <a:lnTo>
                  <a:pt x="1518504" y="1548222"/>
                </a:lnTo>
                <a:lnTo>
                  <a:pt x="1512894" y="1554375"/>
                </a:lnTo>
                <a:lnTo>
                  <a:pt x="1510074" y="1569720"/>
                </a:lnTo>
                <a:lnTo>
                  <a:pt x="1512112" y="1576130"/>
                </a:lnTo>
                <a:lnTo>
                  <a:pt x="1504140" y="1581817"/>
                </a:lnTo>
                <a:lnTo>
                  <a:pt x="1501664" y="1589342"/>
                </a:lnTo>
                <a:lnTo>
                  <a:pt x="1491558" y="1591332"/>
                </a:lnTo>
                <a:lnTo>
                  <a:pt x="1485614" y="1582293"/>
                </a:lnTo>
                <a:lnTo>
                  <a:pt x="1477823" y="1582550"/>
                </a:lnTo>
                <a:lnTo>
                  <a:pt x="1472736" y="1591694"/>
                </a:lnTo>
                <a:lnTo>
                  <a:pt x="1462659" y="1587227"/>
                </a:lnTo>
                <a:lnTo>
                  <a:pt x="1463602" y="1584408"/>
                </a:lnTo>
                <a:lnTo>
                  <a:pt x="1458430" y="1578074"/>
                </a:lnTo>
                <a:lnTo>
                  <a:pt x="1451724" y="1573425"/>
                </a:lnTo>
                <a:lnTo>
                  <a:pt x="1439894" y="1572625"/>
                </a:lnTo>
                <a:lnTo>
                  <a:pt x="1433913" y="1565691"/>
                </a:lnTo>
                <a:lnTo>
                  <a:pt x="1420492" y="1565929"/>
                </a:lnTo>
                <a:lnTo>
                  <a:pt x="1421101" y="1584198"/>
                </a:lnTo>
                <a:lnTo>
                  <a:pt x="1394898" y="1593475"/>
                </a:lnTo>
                <a:lnTo>
                  <a:pt x="1396374" y="1605020"/>
                </a:lnTo>
                <a:lnTo>
                  <a:pt x="1373619" y="1604715"/>
                </a:lnTo>
                <a:lnTo>
                  <a:pt x="1359293" y="1608134"/>
                </a:lnTo>
                <a:lnTo>
                  <a:pt x="1354693" y="1616535"/>
                </a:lnTo>
                <a:lnTo>
                  <a:pt x="1335967" y="1615640"/>
                </a:lnTo>
                <a:lnTo>
                  <a:pt x="1336262" y="1605620"/>
                </a:lnTo>
                <a:lnTo>
                  <a:pt x="1323337" y="1602639"/>
                </a:lnTo>
                <a:lnTo>
                  <a:pt x="1303953" y="1593609"/>
                </a:lnTo>
                <a:lnTo>
                  <a:pt x="1299010" y="1581665"/>
                </a:lnTo>
                <a:lnTo>
                  <a:pt x="1286589" y="1578797"/>
                </a:lnTo>
                <a:lnTo>
                  <a:pt x="1269930" y="1570091"/>
                </a:lnTo>
                <a:lnTo>
                  <a:pt x="1246241" y="1565015"/>
                </a:lnTo>
                <a:lnTo>
                  <a:pt x="1223457" y="1561262"/>
                </a:lnTo>
                <a:lnTo>
                  <a:pt x="1201455" y="1568091"/>
                </a:lnTo>
                <a:lnTo>
                  <a:pt x="1187215" y="1578035"/>
                </a:lnTo>
                <a:lnTo>
                  <a:pt x="1179157" y="1577759"/>
                </a:lnTo>
                <a:lnTo>
                  <a:pt x="1150572" y="1581160"/>
                </a:lnTo>
                <a:lnTo>
                  <a:pt x="1138971" y="1592399"/>
                </a:lnTo>
                <a:lnTo>
                  <a:pt x="1132055" y="1591428"/>
                </a:lnTo>
                <a:lnTo>
                  <a:pt x="1120578" y="1609973"/>
                </a:lnTo>
                <a:lnTo>
                  <a:pt x="1117749" y="1624975"/>
                </a:lnTo>
                <a:lnTo>
                  <a:pt x="1122378" y="1635309"/>
                </a:lnTo>
                <a:lnTo>
                  <a:pt x="1112510" y="1644129"/>
                </a:lnTo>
                <a:lnTo>
                  <a:pt x="1106195" y="1647720"/>
                </a:lnTo>
                <a:lnTo>
                  <a:pt x="1102443" y="1644253"/>
                </a:lnTo>
                <a:lnTo>
                  <a:pt x="1088374" y="1636109"/>
                </a:lnTo>
                <a:lnTo>
                  <a:pt x="1080430" y="1629194"/>
                </a:lnTo>
                <a:lnTo>
                  <a:pt x="1079459" y="1625584"/>
                </a:lnTo>
                <a:lnTo>
                  <a:pt x="1069181" y="1630442"/>
                </a:lnTo>
                <a:lnTo>
                  <a:pt x="1058104" y="1623479"/>
                </a:lnTo>
                <a:lnTo>
                  <a:pt x="1042187" y="1624517"/>
                </a:lnTo>
                <a:lnTo>
                  <a:pt x="1036101" y="1623336"/>
                </a:lnTo>
                <a:lnTo>
                  <a:pt x="1034758" y="1612402"/>
                </a:lnTo>
                <a:lnTo>
                  <a:pt x="1036368" y="1593933"/>
                </a:lnTo>
                <a:lnTo>
                  <a:pt x="1027119" y="1588561"/>
                </a:lnTo>
                <a:lnTo>
                  <a:pt x="1021089" y="1590037"/>
                </a:lnTo>
                <a:lnTo>
                  <a:pt x="1018127" y="1585589"/>
                </a:lnTo>
                <a:lnTo>
                  <a:pt x="1001468" y="1586170"/>
                </a:lnTo>
                <a:lnTo>
                  <a:pt x="993924" y="1595371"/>
                </a:lnTo>
                <a:lnTo>
                  <a:pt x="984932" y="1590237"/>
                </a:lnTo>
                <a:lnTo>
                  <a:pt x="985180" y="1586703"/>
                </a:lnTo>
                <a:lnTo>
                  <a:pt x="961463" y="1585655"/>
                </a:lnTo>
                <a:lnTo>
                  <a:pt x="964377" y="1593809"/>
                </a:lnTo>
                <a:lnTo>
                  <a:pt x="948737" y="1595847"/>
                </a:lnTo>
                <a:lnTo>
                  <a:pt x="939574" y="1595180"/>
                </a:lnTo>
                <a:lnTo>
                  <a:pt x="917695" y="1585017"/>
                </a:lnTo>
                <a:lnTo>
                  <a:pt x="873328" y="1551966"/>
                </a:lnTo>
                <a:lnTo>
                  <a:pt x="869680" y="1532249"/>
                </a:lnTo>
                <a:lnTo>
                  <a:pt x="864318" y="1493920"/>
                </a:lnTo>
                <a:lnTo>
                  <a:pt x="858802" y="1470784"/>
                </a:lnTo>
                <a:lnTo>
                  <a:pt x="855745" y="1466450"/>
                </a:lnTo>
                <a:lnTo>
                  <a:pt x="855221" y="1448934"/>
                </a:lnTo>
                <a:lnTo>
                  <a:pt x="856078" y="1433446"/>
                </a:lnTo>
                <a:lnTo>
                  <a:pt x="854916" y="1425550"/>
                </a:lnTo>
                <a:lnTo>
                  <a:pt x="829580" y="1424159"/>
                </a:lnTo>
                <a:lnTo>
                  <a:pt x="827418" y="1441847"/>
                </a:lnTo>
                <a:lnTo>
                  <a:pt x="806672" y="1468174"/>
                </a:lnTo>
                <a:lnTo>
                  <a:pt x="802176" y="1475651"/>
                </a:lnTo>
                <a:lnTo>
                  <a:pt x="779335" y="1484033"/>
                </a:lnTo>
                <a:lnTo>
                  <a:pt x="768619" y="1482166"/>
                </a:lnTo>
                <a:lnTo>
                  <a:pt x="764657" y="1486919"/>
                </a:lnTo>
                <a:lnTo>
                  <a:pt x="751751" y="1483423"/>
                </a:lnTo>
                <a:lnTo>
                  <a:pt x="749951" y="1486633"/>
                </a:lnTo>
                <a:lnTo>
                  <a:pt x="738216" y="1486062"/>
                </a:lnTo>
                <a:lnTo>
                  <a:pt x="736178" y="1489672"/>
                </a:lnTo>
                <a:lnTo>
                  <a:pt x="725014" y="1489986"/>
                </a:lnTo>
                <a:lnTo>
                  <a:pt x="721090" y="1508550"/>
                </a:lnTo>
                <a:lnTo>
                  <a:pt x="722433" y="1515323"/>
                </a:lnTo>
                <a:lnTo>
                  <a:pt x="698382" y="1516561"/>
                </a:lnTo>
                <a:close/>
              </a:path>
            </a:pathLst>
          </a:custGeom>
          <a:solidFill>
            <a:schemeClr val="bg2">
              <a:lumMod val="25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id="{34DFC16B-0C11-46CF-81A9-B84D85B05B14}"/>
              </a:ext>
            </a:extLst>
          </p:cNvPr>
          <p:cNvSpPr/>
          <p:nvPr/>
        </p:nvSpPr>
        <p:spPr>
          <a:xfrm>
            <a:off x="5013499" y="4746218"/>
            <a:ext cx="2258053" cy="926762"/>
          </a:xfrm>
          <a:custGeom>
            <a:avLst/>
            <a:gdLst>
              <a:gd name="connsiteX0" fmla="*/ 1657636 w 2362047"/>
              <a:gd name="connsiteY0" fmla="*/ 507835 h 969444"/>
              <a:gd name="connsiteX1" fmla="*/ 1657236 w 2362047"/>
              <a:gd name="connsiteY1" fmla="*/ 512207 h 969444"/>
              <a:gd name="connsiteX2" fmla="*/ 1650844 w 2362047"/>
              <a:gd name="connsiteY2" fmla="*/ 514903 h 969444"/>
              <a:gd name="connsiteX3" fmla="*/ 1645101 w 2362047"/>
              <a:gd name="connsiteY3" fmla="*/ 511588 h 969444"/>
              <a:gd name="connsiteX4" fmla="*/ 1641091 w 2362047"/>
              <a:gd name="connsiteY4" fmla="*/ 520417 h 969444"/>
              <a:gd name="connsiteX5" fmla="*/ 1635633 w 2362047"/>
              <a:gd name="connsiteY5" fmla="*/ 522561 h 969444"/>
              <a:gd name="connsiteX6" fmla="*/ 1624822 w 2362047"/>
              <a:gd name="connsiteY6" fmla="*/ 521970 h 969444"/>
              <a:gd name="connsiteX7" fmla="*/ 1622565 w 2362047"/>
              <a:gd name="connsiteY7" fmla="*/ 526485 h 969444"/>
              <a:gd name="connsiteX8" fmla="*/ 1624289 w 2362047"/>
              <a:gd name="connsiteY8" fmla="*/ 532419 h 969444"/>
              <a:gd name="connsiteX9" fmla="*/ 1605372 w 2362047"/>
              <a:gd name="connsiteY9" fmla="*/ 525628 h 969444"/>
              <a:gd name="connsiteX10" fmla="*/ 1601896 w 2362047"/>
              <a:gd name="connsiteY10" fmla="*/ 520532 h 969444"/>
              <a:gd name="connsiteX11" fmla="*/ 1594409 w 2362047"/>
              <a:gd name="connsiteY11" fmla="*/ 521780 h 969444"/>
              <a:gd name="connsiteX12" fmla="*/ 1589656 w 2362047"/>
              <a:gd name="connsiteY12" fmla="*/ 519646 h 969444"/>
              <a:gd name="connsiteX13" fmla="*/ 1581883 w 2362047"/>
              <a:gd name="connsiteY13" fmla="*/ 512178 h 969444"/>
              <a:gd name="connsiteX14" fmla="*/ 1567567 w 2362047"/>
              <a:gd name="connsiteY14" fmla="*/ 502825 h 969444"/>
              <a:gd name="connsiteX15" fmla="*/ 1560786 w 2362047"/>
              <a:gd name="connsiteY15" fmla="*/ 507987 h 969444"/>
              <a:gd name="connsiteX16" fmla="*/ 1565310 w 2362047"/>
              <a:gd name="connsiteY16" fmla="*/ 512264 h 969444"/>
              <a:gd name="connsiteX17" fmla="*/ 1572539 w 2362047"/>
              <a:gd name="connsiteY17" fmla="*/ 512988 h 969444"/>
              <a:gd name="connsiteX18" fmla="*/ 1577597 w 2362047"/>
              <a:gd name="connsiteY18" fmla="*/ 518065 h 969444"/>
              <a:gd name="connsiteX19" fmla="*/ 1582446 w 2362047"/>
              <a:gd name="connsiteY19" fmla="*/ 526028 h 969444"/>
              <a:gd name="connsiteX20" fmla="*/ 1587675 w 2362047"/>
              <a:gd name="connsiteY20" fmla="*/ 525189 h 969444"/>
              <a:gd name="connsiteX21" fmla="*/ 1590180 w 2362047"/>
              <a:gd name="connsiteY21" fmla="*/ 530800 h 969444"/>
              <a:gd name="connsiteX22" fmla="*/ 1596847 w 2362047"/>
              <a:gd name="connsiteY22" fmla="*/ 531228 h 969444"/>
              <a:gd name="connsiteX23" fmla="*/ 1601743 w 2362047"/>
              <a:gd name="connsiteY23" fmla="*/ 534658 h 969444"/>
              <a:gd name="connsiteX24" fmla="*/ 1619612 w 2362047"/>
              <a:gd name="connsiteY24" fmla="*/ 542649 h 969444"/>
              <a:gd name="connsiteX25" fmla="*/ 1627546 w 2362047"/>
              <a:gd name="connsiteY25" fmla="*/ 543725 h 969444"/>
              <a:gd name="connsiteX26" fmla="*/ 1640015 w 2362047"/>
              <a:gd name="connsiteY26" fmla="*/ 556841 h 969444"/>
              <a:gd name="connsiteX27" fmla="*/ 1645673 w 2362047"/>
              <a:gd name="connsiteY27" fmla="*/ 559451 h 969444"/>
              <a:gd name="connsiteX28" fmla="*/ 1654959 w 2362047"/>
              <a:gd name="connsiteY28" fmla="*/ 551279 h 969444"/>
              <a:gd name="connsiteX29" fmla="*/ 1665589 w 2362047"/>
              <a:gd name="connsiteY29" fmla="*/ 546097 h 969444"/>
              <a:gd name="connsiteX30" fmla="*/ 1668408 w 2362047"/>
              <a:gd name="connsiteY30" fmla="*/ 542001 h 969444"/>
              <a:gd name="connsiteX31" fmla="*/ 1682601 w 2362047"/>
              <a:gd name="connsiteY31" fmla="*/ 538248 h 969444"/>
              <a:gd name="connsiteX32" fmla="*/ 1693964 w 2362047"/>
              <a:gd name="connsiteY32" fmla="*/ 538915 h 969444"/>
              <a:gd name="connsiteX33" fmla="*/ 1708290 w 2362047"/>
              <a:gd name="connsiteY33" fmla="*/ 545125 h 969444"/>
              <a:gd name="connsiteX34" fmla="*/ 1724549 w 2362047"/>
              <a:gd name="connsiteY34" fmla="*/ 545182 h 969444"/>
              <a:gd name="connsiteX35" fmla="*/ 1733360 w 2362047"/>
              <a:gd name="connsiteY35" fmla="*/ 544201 h 969444"/>
              <a:gd name="connsiteX36" fmla="*/ 1742056 w 2362047"/>
              <a:gd name="connsiteY36" fmla="*/ 546163 h 969444"/>
              <a:gd name="connsiteX37" fmla="*/ 1756267 w 2362047"/>
              <a:gd name="connsiteY37" fmla="*/ 551431 h 969444"/>
              <a:gd name="connsiteX38" fmla="*/ 1760144 w 2362047"/>
              <a:gd name="connsiteY38" fmla="*/ 544201 h 969444"/>
              <a:gd name="connsiteX39" fmla="*/ 1764478 w 2362047"/>
              <a:gd name="connsiteY39" fmla="*/ 540563 h 969444"/>
              <a:gd name="connsiteX40" fmla="*/ 1767212 w 2362047"/>
              <a:gd name="connsiteY40" fmla="*/ 528399 h 969444"/>
              <a:gd name="connsiteX41" fmla="*/ 1772707 w 2362047"/>
              <a:gd name="connsiteY41" fmla="*/ 523037 h 969444"/>
              <a:gd name="connsiteX42" fmla="*/ 1772450 w 2362047"/>
              <a:gd name="connsiteY42" fmla="*/ 518027 h 969444"/>
              <a:gd name="connsiteX43" fmla="*/ 1789700 w 2362047"/>
              <a:gd name="connsiteY43" fmla="*/ 518027 h 969444"/>
              <a:gd name="connsiteX44" fmla="*/ 1801321 w 2362047"/>
              <a:gd name="connsiteY44" fmla="*/ 519274 h 969444"/>
              <a:gd name="connsiteX45" fmla="*/ 1814989 w 2362047"/>
              <a:gd name="connsiteY45" fmla="*/ 523342 h 969444"/>
              <a:gd name="connsiteX46" fmla="*/ 1830924 w 2362047"/>
              <a:gd name="connsiteY46" fmla="*/ 533638 h 969444"/>
              <a:gd name="connsiteX47" fmla="*/ 1841707 w 2362047"/>
              <a:gd name="connsiteY47" fmla="*/ 537410 h 969444"/>
              <a:gd name="connsiteX48" fmla="*/ 1861756 w 2362047"/>
              <a:gd name="connsiteY48" fmla="*/ 537201 h 969444"/>
              <a:gd name="connsiteX49" fmla="*/ 1860880 w 2362047"/>
              <a:gd name="connsiteY49" fmla="*/ 541649 h 969444"/>
              <a:gd name="connsiteX50" fmla="*/ 1864900 w 2362047"/>
              <a:gd name="connsiteY50" fmla="*/ 553803 h 969444"/>
              <a:gd name="connsiteX51" fmla="*/ 1875320 w 2362047"/>
              <a:gd name="connsiteY51" fmla="*/ 559318 h 969444"/>
              <a:gd name="connsiteX52" fmla="*/ 1878901 w 2362047"/>
              <a:gd name="connsiteY52" fmla="*/ 566138 h 969444"/>
              <a:gd name="connsiteX53" fmla="*/ 1886236 w 2362047"/>
              <a:gd name="connsiteY53" fmla="*/ 566538 h 969444"/>
              <a:gd name="connsiteX54" fmla="*/ 1887846 w 2362047"/>
              <a:gd name="connsiteY54" fmla="*/ 575205 h 969444"/>
              <a:gd name="connsiteX55" fmla="*/ 1892208 w 2362047"/>
              <a:gd name="connsiteY55" fmla="*/ 578796 h 969444"/>
              <a:gd name="connsiteX56" fmla="*/ 1899276 w 2362047"/>
              <a:gd name="connsiteY56" fmla="*/ 579663 h 969444"/>
              <a:gd name="connsiteX57" fmla="*/ 1900190 w 2362047"/>
              <a:gd name="connsiteY57" fmla="*/ 589312 h 969444"/>
              <a:gd name="connsiteX58" fmla="*/ 1916868 w 2362047"/>
              <a:gd name="connsiteY58" fmla="*/ 589264 h 969444"/>
              <a:gd name="connsiteX59" fmla="*/ 1918993 w 2362047"/>
              <a:gd name="connsiteY59" fmla="*/ 585959 h 969444"/>
              <a:gd name="connsiteX60" fmla="*/ 1930527 w 2362047"/>
              <a:gd name="connsiteY60" fmla="*/ 586159 h 969444"/>
              <a:gd name="connsiteX61" fmla="*/ 1932966 w 2362047"/>
              <a:gd name="connsiteY61" fmla="*/ 590417 h 969444"/>
              <a:gd name="connsiteX62" fmla="*/ 1930117 w 2362047"/>
              <a:gd name="connsiteY62" fmla="*/ 596265 h 969444"/>
              <a:gd name="connsiteX63" fmla="*/ 1931699 w 2362047"/>
              <a:gd name="connsiteY63" fmla="*/ 605400 h 969444"/>
              <a:gd name="connsiteX64" fmla="*/ 1928908 w 2362047"/>
              <a:gd name="connsiteY64" fmla="*/ 606523 h 969444"/>
              <a:gd name="connsiteX65" fmla="*/ 1924774 w 2362047"/>
              <a:gd name="connsiteY65" fmla="*/ 615858 h 969444"/>
              <a:gd name="connsiteX66" fmla="*/ 1915297 w 2362047"/>
              <a:gd name="connsiteY66" fmla="*/ 622868 h 969444"/>
              <a:gd name="connsiteX67" fmla="*/ 1911163 w 2362047"/>
              <a:gd name="connsiteY67" fmla="*/ 629479 h 969444"/>
              <a:gd name="connsiteX68" fmla="*/ 1915858 w 2362047"/>
              <a:gd name="connsiteY68" fmla="*/ 633613 h 969444"/>
              <a:gd name="connsiteX69" fmla="*/ 1926927 w 2362047"/>
              <a:gd name="connsiteY69" fmla="*/ 635899 h 969444"/>
              <a:gd name="connsiteX70" fmla="*/ 1935699 w 2362047"/>
              <a:gd name="connsiteY70" fmla="*/ 628155 h 969444"/>
              <a:gd name="connsiteX71" fmla="*/ 1942995 w 2362047"/>
              <a:gd name="connsiteY71" fmla="*/ 630050 h 969444"/>
              <a:gd name="connsiteX72" fmla="*/ 1942662 w 2362047"/>
              <a:gd name="connsiteY72" fmla="*/ 635003 h 969444"/>
              <a:gd name="connsiteX73" fmla="*/ 1954721 w 2362047"/>
              <a:gd name="connsiteY73" fmla="*/ 633689 h 969444"/>
              <a:gd name="connsiteX74" fmla="*/ 1954054 w 2362047"/>
              <a:gd name="connsiteY74" fmla="*/ 641680 h 969444"/>
              <a:gd name="connsiteX75" fmla="*/ 1936280 w 2362047"/>
              <a:gd name="connsiteY75" fmla="*/ 662207 h 969444"/>
              <a:gd name="connsiteX76" fmla="*/ 1931689 w 2362047"/>
              <a:gd name="connsiteY76" fmla="*/ 668407 h 969444"/>
              <a:gd name="connsiteX77" fmla="*/ 1950968 w 2362047"/>
              <a:gd name="connsiteY77" fmla="*/ 675446 h 969444"/>
              <a:gd name="connsiteX78" fmla="*/ 1948920 w 2362047"/>
              <a:gd name="connsiteY78" fmla="*/ 681419 h 969444"/>
              <a:gd name="connsiteX79" fmla="*/ 1950644 w 2362047"/>
              <a:gd name="connsiteY79" fmla="*/ 693239 h 969444"/>
              <a:gd name="connsiteX80" fmla="*/ 1959483 w 2362047"/>
              <a:gd name="connsiteY80" fmla="*/ 700821 h 969444"/>
              <a:gd name="connsiteX81" fmla="*/ 1957769 w 2362047"/>
              <a:gd name="connsiteY81" fmla="*/ 704783 h 969444"/>
              <a:gd name="connsiteX82" fmla="*/ 1959693 w 2362047"/>
              <a:gd name="connsiteY82" fmla="*/ 710803 h 969444"/>
              <a:gd name="connsiteX83" fmla="*/ 1964417 w 2362047"/>
              <a:gd name="connsiteY83" fmla="*/ 714785 h 969444"/>
              <a:gd name="connsiteX84" fmla="*/ 1971265 w 2362047"/>
              <a:gd name="connsiteY84" fmla="*/ 715166 h 969444"/>
              <a:gd name="connsiteX85" fmla="*/ 1976123 w 2362047"/>
              <a:gd name="connsiteY85" fmla="*/ 712518 h 969444"/>
              <a:gd name="connsiteX86" fmla="*/ 1979924 w 2362047"/>
              <a:gd name="connsiteY86" fmla="*/ 718633 h 969444"/>
              <a:gd name="connsiteX87" fmla="*/ 1985686 w 2362047"/>
              <a:gd name="connsiteY87" fmla="*/ 722328 h 969444"/>
              <a:gd name="connsiteX88" fmla="*/ 1990763 w 2362047"/>
              <a:gd name="connsiteY88" fmla="*/ 716956 h 969444"/>
              <a:gd name="connsiteX89" fmla="*/ 2001069 w 2362047"/>
              <a:gd name="connsiteY89" fmla="*/ 721405 h 969444"/>
              <a:gd name="connsiteX90" fmla="*/ 2007260 w 2362047"/>
              <a:gd name="connsiteY90" fmla="*/ 713737 h 969444"/>
              <a:gd name="connsiteX91" fmla="*/ 2015899 w 2362047"/>
              <a:gd name="connsiteY91" fmla="*/ 715023 h 969444"/>
              <a:gd name="connsiteX92" fmla="*/ 2021558 w 2362047"/>
              <a:gd name="connsiteY92" fmla="*/ 721957 h 969444"/>
              <a:gd name="connsiteX93" fmla="*/ 2028263 w 2362047"/>
              <a:gd name="connsiteY93" fmla="*/ 720176 h 969444"/>
              <a:gd name="connsiteX94" fmla="*/ 2035159 w 2362047"/>
              <a:gd name="connsiteY94" fmla="*/ 709927 h 969444"/>
              <a:gd name="connsiteX95" fmla="*/ 2041627 w 2362047"/>
              <a:gd name="connsiteY95" fmla="*/ 715270 h 969444"/>
              <a:gd name="connsiteX96" fmla="*/ 2041312 w 2362047"/>
              <a:gd name="connsiteY96" fmla="*/ 718452 h 969444"/>
              <a:gd name="connsiteX97" fmla="*/ 2054666 w 2362047"/>
              <a:gd name="connsiteY97" fmla="*/ 723462 h 969444"/>
              <a:gd name="connsiteX98" fmla="*/ 2061029 w 2362047"/>
              <a:gd name="connsiteY98" fmla="*/ 721500 h 969444"/>
              <a:gd name="connsiteX99" fmla="*/ 2067458 w 2362047"/>
              <a:gd name="connsiteY99" fmla="*/ 713975 h 969444"/>
              <a:gd name="connsiteX100" fmla="*/ 2071230 w 2362047"/>
              <a:gd name="connsiteY100" fmla="*/ 712966 h 969444"/>
              <a:gd name="connsiteX101" fmla="*/ 2074012 w 2362047"/>
              <a:gd name="connsiteY101" fmla="*/ 706088 h 969444"/>
              <a:gd name="connsiteX102" fmla="*/ 2104492 w 2362047"/>
              <a:gd name="connsiteY102" fmla="*/ 701297 h 969444"/>
              <a:gd name="connsiteX103" fmla="*/ 2108207 w 2362047"/>
              <a:gd name="connsiteY103" fmla="*/ 710803 h 969444"/>
              <a:gd name="connsiteX104" fmla="*/ 2118265 w 2362047"/>
              <a:gd name="connsiteY104" fmla="*/ 716842 h 969444"/>
              <a:gd name="connsiteX105" fmla="*/ 2128143 w 2362047"/>
              <a:gd name="connsiteY105" fmla="*/ 717156 h 969444"/>
              <a:gd name="connsiteX106" fmla="*/ 2139230 w 2362047"/>
              <a:gd name="connsiteY106" fmla="*/ 710079 h 969444"/>
              <a:gd name="connsiteX107" fmla="*/ 2147469 w 2362047"/>
              <a:gd name="connsiteY107" fmla="*/ 707850 h 969444"/>
              <a:gd name="connsiteX108" fmla="*/ 2161966 w 2362047"/>
              <a:gd name="connsiteY108" fmla="*/ 700564 h 969444"/>
              <a:gd name="connsiteX109" fmla="*/ 2166909 w 2362047"/>
              <a:gd name="connsiteY109" fmla="*/ 700850 h 969444"/>
              <a:gd name="connsiteX110" fmla="*/ 2174443 w 2362047"/>
              <a:gd name="connsiteY110" fmla="*/ 705069 h 969444"/>
              <a:gd name="connsiteX111" fmla="*/ 2179510 w 2362047"/>
              <a:gd name="connsiteY111" fmla="*/ 703688 h 969444"/>
              <a:gd name="connsiteX112" fmla="*/ 2183816 w 2362047"/>
              <a:gd name="connsiteY112" fmla="*/ 699059 h 969444"/>
              <a:gd name="connsiteX113" fmla="*/ 2195008 w 2362047"/>
              <a:gd name="connsiteY113" fmla="*/ 701983 h 969444"/>
              <a:gd name="connsiteX114" fmla="*/ 2199285 w 2362047"/>
              <a:gd name="connsiteY114" fmla="*/ 708346 h 969444"/>
              <a:gd name="connsiteX115" fmla="*/ 2199485 w 2362047"/>
              <a:gd name="connsiteY115" fmla="*/ 713813 h 969444"/>
              <a:gd name="connsiteX116" fmla="*/ 2202790 w 2362047"/>
              <a:gd name="connsiteY116" fmla="*/ 718738 h 969444"/>
              <a:gd name="connsiteX117" fmla="*/ 2207248 w 2362047"/>
              <a:gd name="connsiteY117" fmla="*/ 720042 h 969444"/>
              <a:gd name="connsiteX118" fmla="*/ 2219525 w 2362047"/>
              <a:gd name="connsiteY118" fmla="*/ 710737 h 969444"/>
              <a:gd name="connsiteX119" fmla="*/ 2223421 w 2362047"/>
              <a:gd name="connsiteY119" fmla="*/ 711508 h 969444"/>
              <a:gd name="connsiteX120" fmla="*/ 2224326 w 2362047"/>
              <a:gd name="connsiteY120" fmla="*/ 702716 h 969444"/>
              <a:gd name="connsiteX121" fmla="*/ 2228555 w 2362047"/>
              <a:gd name="connsiteY121" fmla="*/ 700116 h 969444"/>
              <a:gd name="connsiteX122" fmla="*/ 2241309 w 2362047"/>
              <a:gd name="connsiteY122" fmla="*/ 701097 h 969444"/>
              <a:gd name="connsiteX123" fmla="*/ 2245891 w 2362047"/>
              <a:gd name="connsiteY123" fmla="*/ 693353 h 969444"/>
              <a:gd name="connsiteX124" fmla="*/ 2259168 w 2362047"/>
              <a:gd name="connsiteY124" fmla="*/ 682438 h 969444"/>
              <a:gd name="connsiteX125" fmla="*/ 2258673 w 2362047"/>
              <a:gd name="connsiteY125" fmla="*/ 679418 h 969444"/>
              <a:gd name="connsiteX126" fmla="*/ 2265198 w 2362047"/>
              <a:gd name="connsiteY126" fmla="*/ 675713 h 969444"/>
              <a:gd name="connsiteX127" fmla="*/ 2263588 w 2362047"/>
              <a:gd name="connsiteY127" fmla="*/ 669217 h 969444"/>
              <a:gd name="connsiteX128" fmla="*/ 2263464 w 2362047"/>
              <a:gd name="connsiteY128" fmla="*/ 657054 h 969444"/>
              <a:gd name="connsiteX129" fmla="*/ 2268017 w 2362047"/>
              <a:gd name="connsiteY129" fmla="*/ 655939 h 969444"/>
              <a:gd name="connsiteX130" fmla="*/ 2275618 w 2362047"/>
              <a:gd name="connsiteY130" fmla="*/ 650272 h 969444"/>
              <a:gd name="connsiteX131" fmla="*/ 2281333 w 2362047"/>
              <a:gd name="connsiteY131" fmla="*/ 658711 h 969444"/>
              <a:gd name="connsiteX132" fmla="*/ 2278504 w 2362047"/>
              <a:gd name="connsiteY132" fmla="*/ 665731 h 969444"/>
              <a:gd name="connsiteX133" fmla="*/ 2285695 w 2362047"/>
              <a:gd name="connsiteY133" fmla="*/ 674380 h 969444"/>
              <a:gd name="connsiteX134" fmla="*/ 2296858 w 2362047"/>
              <a:gd name="connsiteY134" fmla="*/ 681609 h 969444"/>
              <a:gd name="connsiteX135" fmla="*/ 2301326 w 2362047"/>
              <a:gd name="connsiteY135" fmla="*/ 682342 h 969444"/>
              <a:gd name="connsiteX136" fmla="*/ 2314947 w 2362047"/>
              <a:gd name="connsiteY136" fmla="*/ 678856 h 969444"/>
              <a:gd name="connsiteX137" fmla="*/ 2321624 w 2362047"/>
              <a:gd name="connsiteY137" fmla="*/ 684419 h 969444"/>
              <a:gd name="connsiteX138" fmla="*/ 2325967 w 2362047"/>
              <a:gd name="connsiteY138" fmla="*/ 694449 h 969444"/>
              <a:gd name="connsiteX139" fmla="*/ 2333549 w 2362047"/>
              <a:gd name="connsiteY139" fmla="*/ 700592 h 969444"/>
              <a:gd name="connsiteX140" fmla="*/ 2334254 w 2362047"/>
              <a:gd name="connsiteY140" fmla="*/ 709098 h 969444"/>
              <a:gd name="connsiteX141" fmla="*/ 2340198 w 2362047"/>
              <a:gd name="connsiteY141" fmla="*/ 713756 h 969444"/>
              <a:gd name="connsiteX142" fmla="*/ 2351666 w 2362047"/>
              <a:gd name="connsiteY142" fmla="*/ 704155 h 969444"/>
              <a:gd name="connsiteX143" fmla="*/ 2355961 w 2362047"/>
              <a:gd name="connsiteY143" fmla="*/ 703983 h 969444"/>
              <a:gd name="connsiteX144" fmla="*/ 2360848 w 2362047"/>
              <a:gd name="connsiteY144" fmla="*/ 711708 h 969444"/>
              <a:gd name="connsiteX145" fmla="*/ 2362048 w 2362047"/>
              <a:gd name="connsiteY145" fmla="*/ 722367 h 969444"/>
              <a:gd name="connsiteX146" fmla="*/ 2358714 w 2362047"/>
              <a:gd name="connsiteY146" fmla="*/ 728301 h 969444"/>
              <a:gd name="connsiteX147" fmla="*/ 2360686 w 2362047"/>
              <a:gd name="connsiteY147" fmla="*/ 740312 h 969444"/>
              <a:gd name="connsiteX148" fmla="*/ 2355257 w 2362047"/>
              <a:gd name="connsiteY148" fmla="*/ 743179 h 969444"/>
              <a:gd name="connsiteX149" fmla="*/ 2350837 w 2362047"/>
              <a:gd name="connsiteY149" fmla="*/ 753161 h 969444"/>
              <a:gd name="connsiteX150" fmla="*/ 2343950 w 2362047"/>
              <a:gd name="connsiteY150" fmla="*/ 755247 h 969444"/>
              <a:gd name="connsiteX151" fmla="*/ 2340407 w 2362047"/>
              <a:gd name="connsiteY151" fmla="*/ 759447 h 969444"/>
              <a:gd name="connsiteX152" fmla="*/ 2337987 w 2362047"/>
              <a:gd name="connsiteY152" fmla="*/ 772268 h 969444"/>
              <a:gd name="connsiteX153" fmla="*/ 2335121 w 2362047"/>
              <a:gd name="connsiteY153" fmla="*/ 778678 h 969444"/>
              <a:gd name="connsiteX154" fmla="*/ 2328948 w 2362047"/>
              <a:gd name="connsiteY154" fmla="*/ 782184 h 969444"/>
              <a:gd name="connsiteX155" fmla="*/ 2336444 w 2362047"/>
              <a:gd name="connsiteY155" fmla="*/ 793480 h 969444"/>
              <a:gd name="connsiteX156" fmla="*/ 2338312 w 2362047"/>
              <a:gd name="connsiteY156" fmla="*/ 802843 h 969444"/>
              <a:gd name="connsiteX157" fmla="*/ 2334149 w 2362047"/>
              <a:gd name="connsiteY157" fmla="*/ 809873 h 969444"/>
              <a:gd name="connsiteX158" fmla="*/ 2333235 w 2362047"/>
              <a:gd name="connsiteY158" fmla="*/ 820655 h 969444"/>
              <a:gd name="connsiteX159" fmla="*/ 2340969 w 2362047"/>
              <a:gd name="connsiteY159" fmla="*/ 827894 h 969444"/>
              <a:gd name="connsiteX160" fmla="*/ 2341626 w 2362047"/>
              <a:gd name="connsiteY160" fmla="*/ 831514 h 969444"/>
              <a:gd name="connsiteX161" fmla="*/ 2331063 w 2362047"/>
              <a:gd name="connsiteY161" fmla="*/ 840562 h 969444"/>
              <a:gd name="connsiteX162" fmla="*/ 2324310 w 2362047"/>
              <a:gd name="connsiteY162" fmla="*/ 844858 h 969444"/>
              <a:gd name="connsiteX163" fmla="*/ 2317223 w 2362047"/>
              <a:gd name="connsiteY163" fmla="*/ 855478 h 969444"/>
              <a:gd name="connsiteX164" fmla="*/ 2308412 w 2362047"/>
              <a:gd name="connsiteY164" fmla="*/ 859269 h 969444"/>
              <a:gd name="connsiteX165" fmla="*/ 2302869 w 2362047"/>
              <a:gd name="connsiteY165" fmla="*/ 864270 h 969444"/>
              <a:gd name="connsiteX166" fmla="*/ 2286419 w 2362047"/>
              <a:gd name="connsiteY166" fmla="*/ 867699 h 969444"/>
              <a:gd name="connsiteX167" fmla="*/ 2277389 w 2362047"/>
              <a:gd name="connsiteY167" fmla="*/ 877491 h 969444"/>
              <a:gd name="connsiteX168" fmla="*/ 2270169 w 2362047"/>
              <a:gd name="connsiteY168" fmla="*/ 889968 h 969444"/>
              <a:gd name="connsiteX169" fmla="*/ 2272018 w 2362047"/>
              <a:gd name="connsiteY169" fmla="*/ 894855 h 969444"/>
              <a:gd name="connsiteX170" fmla="*/ 2266284 w 2362047"/>
              <a:gd name="connsiteY170" fmla="*/ 899789 h 969444"/>
              <a:gd name="connsiteX171" fmla="*/ 2259168 w 2362047"/>
              <a:gd name="connsiteY171" fmla="*/ 909961 h 969444"/>
              <a:gd name="connsiteX172" fmla="*/ 2248986 w 2362047"/>
              <a:gd name="connsiteY172" fmla="*/ 910552 h 969444"/>
              <a:gd name="connsiteX173" fmla="*/ 2246148 w 2362047"/>
              <a:gd name="connsiteY173" fmla="*/ 916038 h 969444"/>
              <a:gd name="connsiteX174" fmla="*/ 2250291 w 2362047"/>
              <a:gd name="connsiteY174" fmla="*/ 928240 h 969444"/>
              <a:gd name="connsiteX175" fmla="*/ 2249796 w 2362047"/>
              <a:gd name="connsiteY175" fmla="*/ 934279 h 969444"/>
              <a:gd name="connsiteX176" fmla="*/ 2240214 w 2362047"/>
              <a:gd name="connsiteY176" fmla="*/ 935507 h 969444"/>
              <a:gd name="connsiteX177" fmla="*/ 2230650 w 2362047"/>
              <a:gd name="connsiteY177" fmla="*/ 941737 h 969444"/>
              <a:gd name="connsiteX178" fmla="*/ 2218239 w 2362047"/>
              <a:gd name="connsiteY178" fmla="*/ 939822 h 969444"/>
              <a:gd name="connsiteX179" fmla="*/ 2214315 w 2362047"/>
              <a:gd name="connsiteY179" fmla="*/ 947109 h 969444"/>
              <a:gd name="connsiteX180" fmla="*/ 2204857 w 2362047"/>
              <a:gd name="connsiteY180" fmla="*/ 947347 h 969444"/>
              <a:gd name="connsiteX181" fmla="*/ 2202056 w 2362047"/>
              <a:gd name="connsiteY181" fmla="*/ 954796 h 969444"/>
              <a:gd name="connsiteX182" fmla="*/ 2193208 w 2362047"/>
              <a:gd name="connsiteY182" fmla="*/ 955938 h 969444"/>
              <a:gd name="connsiteX183" fmla="*/ 2166157 w 2362047"/>
              <a:gd name="connsiteY183" fmla="*/ 949128 h 969444"/>
              <a:gd name="connsiteX184" fmla="*/ 2130533 w 2362047"/>
              <a:gd name="connsiteY184" fmla="*/ 937012 h 969444"/>
              <a:gd name="connsiteX185" fmla="*/ 2127037 w 2362047"/>
              <a:gd name="connsiteY185" fmla="*/ 940232 h 969444"/>
              <a:gd name="connsiteX186" fmla="*/ 2124895 w 2362047"/>
              <a:gd name="connsiteY186" fmla="*/ 947452 h 969444"/>
              <a:gd name="connsiteX187" fmla="*/ 2117903 w 2362047"/>
              <a:gd name="connsiteY187" fmla="*/ 950005 h 969444"/>
              <a:gd name="connsiteX188" fmla="*/ 2114636 w 2362047"/>
              <a:gd name="connsiteY188" fmla="*/ 954529 h 969444"/>
              <a:gd name="connsiteX189" fmla="*/ 2112016 w 2362047"/>
              <a:gd name="connsiteY189" fmla="*/ 963521 h 969444"/>
              <a:gd name="connsiteX190" fmla="*/ 2106673 w 2362047"/>
              <a:gd name="connsiteY190" fmla="*/ 969445 h 969444"/>
              <a:gd name="connsiteX191" fmla="*/ 2092052 w 2362047"/>
              <a:gd name="connsiteY191" fmla="*/ 967940 h 969444"/>
              <a:gd name="connsiteX192" fmla="*/ 2087451 w 2362047"/>
              <a:gd name="connsiteY192" fmla="*/ 959815 h 969444"/>
              <a:gd name="connsiteX193" fmla="*/ 2068954 w 2362047"/>
              <a:gd name="connsiteY193" fmla="*/ 957634 h 969444"/>
              <a:gd name="connsiteX194" fmla="*/ 2064982 w 2362047"/>
              <a:gd name="connsiteY194" fmla="*/ 946747 h 969444"/>
              <a:gd name="connsiteX195" fmla="*/ 2059582 w 2362047"/>
              <a:gd name="connsiteY195" fmla="*/ 944851 h 969444"/>
              <a:gd name="connsiteX196" fmla="*/ 2012280 w 2362047"/>
              <a:gd name="connsiteY196" fmla="*/ 933107 h 969444"/>
              <a:gd name="connsiteX197" fmla="*/ 1999707 w 2362047"/>
              <a:gd name="connsiteY197" fmla="*/ 927497 h 969444"/>
              <a:gd name="connsiteX198" fmla="*/ 2002632 w 2362047"/>
              <a:gd name="connsiteY198" fmla="*/ 919982 h 969444"/>
              <a:gd name="connsiteX199" fmla="*/ 1999450 w 2362047"/>
              <a:gd name="connsiteY199" fmla="*/ 916877 h 969444"/>
              <a:gd name="connsiteX200" fmla="*/ 1964674 w 2362047"/>
              <a:gd name="connsiteY200" fmla="*/ 905170 h 969444"/>
              <a:gd name="connsiteX201" fmla="*/ 1947558 w 2362047"/>
              <a:gd name="connsiteY201" fmla="*/ 902303 h 969444"/>
              <a:gd name="connsiteX202" fmla="*/ 1942291 w 2362047"/>
              <a:gd name="connsiteY202" fmla="*/ 897150 h 969444"/>
              <a:gd name="connsiteX203" fmla="*/ 1939252 w 2362047"/>
              <a:gd name="connsiteY203" fmla="*/ 890045 h 969444"/>
              <a:gd name="connsiteX204" fmla="*/ 1933461 w 2362047"/>
              <a:gd name="connsiteY204" fmla="*/ 884663 h 969444"/>
              <a:gd name="connsiteX205" fmla="*/ 1932766 w 2362047"/>
              <a:gd name="connsiteY205" fmla="*/ 876414 h 969444"/>
              <a:gd name="connsiteX206" fmla="*/ 1921012 w 2362047"/>
              <a:gd name="connsiteY206" fmla="*/ 863108 h 969444"/>
              <a:gd name="connsiteX207" fmla="*/ 1902276 w 2362047"/>
              <a:gd name="connsiteY207" fmla="*/ 858431 h 969444"/>
              <a:gd name="connsiteX208" fmla="*/ 1896637 w 2362047"/>
              <a:gd name="connsiteY208" fmla="*/ 862422 h 969444"/>
              <a:gd name="connsiteX209" fmla="*/ 1879444 w 2362047"/>
              <a:gd name="connsiteY209" fmla="*/ 859527 h 969444"/>
              <a:gd name="connsiteX210" fmla="*/ 1875016 w 2362047"/>
              <a:gd name="connsiteY210" fmla="*/ 856031 h 969444"/>
              <a:gd name="connsiteX211" fmla="*/ 1857594 w 2362047"/>
              <a:gd name="connsiteY211" fmla="*/ 846182 h 969444"/>
              <a:gd name="connsiteX212" fmla="*/ 1840411 w 2362047"/>
              <a:gd name="connsiteY212" fmla="*/ 835457 h 969444"/>
              <a:gd name="connsiteX213" fmla="*/ 1817027 w 2362047"/>
              <a:gd name="connsiteY213" fmla="*/ 830942 h 969444"/>
              <a:gd name="connsiteX214" fmla="*/ 1783928 w 2362047"/>
              <a:gd name="connsiteY214" fmla="*/ 819560 h 969444"/>
              <a:gd name="connsiteX215" fmla="*/ 1784871 w 2362047"/>
              <a:gd name="connsiteY215" fmla="*/ 811730 h 969444"/>
              <a:gd name="connsiteX216" fmla="*/ 1747419 w 2362047"/>
              <a:gd name="connsiteY216" fmla="*/ 801614 h 969444"/>
              <a:gd name="connsiteX217" fmla="*/ 1733455 w 2362047"/>
              <a:gd name="connsiteY217" fmla="*/ 800062 h 969444"/>
              <a:gd name="connsiteX218" fmla="*/ 1731693 w 2362047"/>
              <a:gd name="connsiteY218" fmla="*/ 797805 h 969444"/>
              <a:gd name="connsiteX219" fmla="*/ 1734969 w 2362047"/>
              <a:gd name="connsiteY219" fmla="*/ 789784 h 969444"/>
              <a:gd name="connsiteX220" fmla="*/ 1722692 w 2362047"/>
              <a:gd name="connsiteY220" fmla="*/ 787518 h 969444"/>
              <a:gd name="connsiteX221" fmla="*/ 1702603 w 2362047"/>
              <a:gd name="connsiteY221" fmla="*/ 787013 h 969444"/>
              <a:gd name="connsiteX222" fmla="*/ 1688621 w 2362047"/>
              <a:gd name="connsiteY222" fmla="*/ 793299 h 969444"/>
              <a:gd name="connsiteX223" fmla="*/ 1672523 w 2362047"/>
              <a:gd name="connsiteY223" fmla="*/ 789499 h 969444"/>
              <a:gd name="connsiteX224" fmla="*/ 1649625 w 2362047"/>
              <a:gd name="connsiteY224" fmla="*/ 791518 h 969444"/>
              <a:gd name="connsiteX225" fmla="*/ 1637110 w 2362047"/>
              <a:gd name="connsiteY225" fmla="*/ 804129 h 969444"/>
              <a:gd name="connsiteX226" fmla="*/ 1633947 w 2362047"/>
              <a:gd name="connsiteY226" fmla="*/ 811797 h 969444"/>
              <a:gd name="connsiteX227" fmla="*/ 1618060 w 2362047"/>
              <a:gd name="connsiteY227" fmla="*/ 816473 h 969444"/>
              <a:gd name="connsiteX228" fmla="*/ 1608906 w 2362047"/>
              <a:gd name="connsiteY228" fmla="*/ 811806 h 969444"/>
              <a:gd name="connsiteX229" fmla="*/ 1607258 w 2362047"/>
              <a:gd name="connsiteY229" fmla="*/ 809035 h 969444"/>
              <a:gd name="connsiteX230" fmla="*/ 1598848 w 2362047"/>
              <a:gd name="connsiteY230" fmla="*/ 811873 h 969444"/>
              <a:gd name="connsiteX231" fmla="*/ 1597238 w 2362047"/>
              <a:gd name="connsiteY231" fmla="*/ 797643 h 969444"/>
              <a:gd name="connsiteX232" fmla="*/ 1589399 w 2362047"/>
              <a:gd name="connsiteY232" fmla="*/ 791671 h 969444"/>
              <a:gd name="connsiteX233" fmla="*/ 1585560 w 2362047"/>
              <a:gd name="connsiteY233" fmla="*/ 792890 h 969444"/>
              <a:gd name="connsiteX234" fmla="*/ 1575368 w 2362047"/>
              <a:gd name="connsiteY234" fmla="*/ 789689 h 969444"/>
              <a:gd name="connsiteX235" fmla="*/ 1571758 w 2362047"/>
              <a:gd name="connsiteY235" fmla="*/ 792289 h 969444"/>
              <a:gd name="connsiteX236" fmla="*/ 1565405 w 2362047"/>
              <a:gd name="connsiteY236" fmla="*/ 791966 h 969444"/>
              <a:gd name="connsiteX237" fmla="*/ 1559976 w 2362047"/>
              <a:gd name="connsiteY237" fmla="*/ 796404 h 969444"/>
              <a:gd name="connsiteX238" fmla="*/ 1551309 w 2362047"/>
              <a:gd name="connsiteY238" fmla="*/ 797557 h 969444"/>
              <a:gd name="connsiteX239" fmla="*/ 1547946 w 2362047"/>
              <a:gd name="connsiteY239" fmla="*/ 800776 h 969444"/>
              <a:gd name="connsiteX240" fmla="*/ 1542212 w 2362047"/>
              <a:gd name="connsiteY240" fmla="*/ 799567 h 969444"/>
              <a:gd name="connsiteX241" fmla="*/ 1546784 w 2362047"/>
              <a:gd name="connsiteY241" fmla="*/ 789642 h 969444"/>
              <a:gd name="connsiteX242" fmla="*/ 1544698 w 2362047"/>
              <a:gd name="connsiteY242" fmla="*/ 778831 h 969444"/>
              <a:gd name="connsiteX243" fmla="*/ 1526667 w 2362047"/>
              <a:gd name="connsiteY243" fmla="*/ 777640 h 969444"/>
              <a:gd name="connsiteX244" fmla="*/ 1509265 w 2362047"/>
              <a:gd name="connsiteY244" fmla="*/ 771058 h 969444"/>
              <a:gd name="connsiteX245" fmla="*/ 1483814 w 2362047"/>
              <a:gd name="connsiteY245" fmla="*/ 758847 h 969444"/>
              <a:gd name="connsiteX246" fmla="*/ 1480500 w 2362047"/>
              <a:gd name="connsiteY246" fmla="*/ 752494 h 969444"/>
              <a:gd name="connsiteX247" fmla="*/ 1464583 w 2362047"/>
              <a:gd name="connsiteY247" fmla="*/ 749408 h 969444"/>
              <a:gd name="connsiteX248" fmla="*/ 1440437 w 2362047"/>
              <a:gd name="connsiteY248" fmla="*/ 743436 h 969444"/>
              <a:gd name="connsiteX249" fmla="*/ 1432722 w 2362047"/>
              <a:gd name="connsiteY249" fmla="*/ 748627 h 969444"/>
              <a:gd name="connsiteX250" fmla="*/ 1427978 w 2362047"/>
              <a:gd name="connsiteY250" fmla="*/ 749160 h 969444"/>
              <a:gd name="connsiteX251" fmla="*/ 1424397 w 2362047"/>
              <a:gd name="connsiteY251" fmla="*/ 755342 h 969444"/>
              <a:gd name="connsiteX252" fmla="*/ 1392860 w 2362047"/>
              <a:gd name="connsiteY252" fmla="*/ 751332 h 969444"/>
              <a:gd name="connsiteX253" fmla="*/ 1385011 w 2362047"/>
              <a:gd name="connsiteY253" fmla="*/ 757190 h 969444"/>
              <a:gd name="connsiteX254" fmla="*/ 1374743 w 2362047"/>
              <a:gd name="connsiteY254" fmla="*/ 759657 h 969444"/>
              <a:gd name="connsiteX255" fmla="*/ 1370838 w 2362047"/>
              <a:gd name="connsiteY255" fmla="*/ 770725 h 969444"/>
              <a:gd name="connsiteX256" fmla="*/ 1373762 w 2362047"/>
              <a:gd name="connsiteY256" fmla="*/ 776869 h 969444"/>
              <a:gd name="connsiteX257" fmla="*/ 1369885 w 2362047"/>
              <a:gd name="connsiteY257" fmla="*/ 783050 h 969444"/>
              <a:gd name="connsiteX258" fmla="*/ 1364961 w 2362047"/>
              <a:gd name="connsiteY258" fmla="*/ 785898 h 969444"/>
              <a:gd name="connsiteX259" fmla="*/ 1364437 w 2362047"/>
              <a:gd name="connsiteY259" fmla="*/ 793747 h 969444"/>
              <a:gd name="connsiteX260" fmla="*/ 1357389 w 2362047"/>
              <a:gd name="connsiteY260" fmla="*/ 790537 h 969444"/>
              <a:gd name="connsiteX261" fmla="*/ 1352436 w 2362047"/>
              <a:gd name="connsiteY261" fmla="*/ 793052 h 969444"/>
              <a:gd name="connsiteX262" fmla="*/ 1336148 w 2362047"/>
              <a:gd name="connsiteY262" fmla="*/ 797747 h 969444"/>
              <a:gd name="connsiteX263" fmla="*/ 1333538 w 2362047"/>
              <a:gd name="connsiteY263" fmla="*/ 801719 h 969444"/>
              <a:gd name="connsiteX264" fmla="*/ 1327804 w 2362047"/>
              <a:gd name="connsiteY264" fmla="*/ 802329 h 969444"/>
              <a:gd name="connsiteX265" fmla="*/ 1322137 w 2362047"/>
              <a:gd name="connsiteY265" fmla="*/ 805767 h 969444"/>
              <a:gd name="connsiteX266" fmla="*/ 1322299 w 2362047"/>
              <a:gd name="connsiteY266" fmla="*/ 810444 h 969444"/>
              <a:gd name="connsiteX267" fmla="*/ 1314650 w 2362047"/>
              <a:gd name="connsiteY267" fmla="*/ 810492 h 969444"/>
              <a:gd name="connsiteX268" fmla="*/ 1308307 w 2362047"/>
              <a:gd name="connsiteY268" fmla="*/ 822179 h 969444"/>
              <a:gd name="connsiteX269" fmla="*/ 1303030 w 2362047"/>
              <a:gd name="connsiteY269" fmla="*/ 820693 h 969444"/>
              <a:gd name="connsiteX270" fmla="*/ 1284646 w 2362047"/>
              <a:gd name="connsiteY270" fmla="*/ 833466 h 969444"/>
              <a:gd name="connsiteX271" fmla="*/ 1281598 w 2362047"/>
              <a:gd name="connsiteY271" fmla="*/ 831761 h 969444"/>
              <a:gd name="connsiteX272" fmla="*/ 1274350 w 2362047"/>
              <a:gd name="connsiteY272" fmla="*/ 834685 h 969444"/>
              <a:gd name="connsiteX273" fmla="*/ 1273655 w 2362047"/>
              <a:gd name="connsiteY273" fmla="*/ 827256 h 969444"/>
              <a:gd name="connsiteX274" fmla="*/ 1282446 w 2362047"/>
              <a:gd name="connsiteY274" fmla="*/ 815140 h 969444"/>
              <a:gd name="connsiteX275" fmla="*/ 1276131 w 2362047"/>
              <a:gd name="connsiteY275" fmla="*/ 797719 h 969444"/>
              <a:gd name="connsiteX276" fmla="*/ 1257662 w 2362047"/>
              <a:gd name="connsiteY276" fmla="*/ 795119 h 969444"/>
              <a:gd name="connsiteX277" fmla="*/ 1256910 w 2362047"/>
              <a:gd name="connsiteY277" fmla="*/ 804167 h 969444"/>
              <a:gd name="connsiteX278" fmla="*/ 1244880 w 2362047"/>
              <a:gd name="connsiteY278" fmla="*/ 803100 h 969444"/>
              <a:gd name="connsiteX279" fmla="*/ 1231640 w 2362047"/>
              <a:gd name="connsiteY279" fmla="*/ 791737 h 969444"/>
              <a:gd name="connsiteX280" fmla="*/ 1229840 w 2362047"/>
              <a:gd name="connsiteY280" fmla="*/ 783003 h 969444"/>
              <a:gd name="connsiteX281" fmla="*/ 1199864 w 2362047"/>
              <a:gd name="connsiteY281" fmla="*/ 777726 h 969444"/>
              <a:gd name="connsiteX282" fmla="*/ 1190901 w 2362047"/>
              <a:gd name="connsiteY282" fmla="*/ 771849 h 969444"/>
              <a:gd name="connsiteX283" fmla="*/ 1181033 w 2362047"/>
              <a:gd name="connsiteY283" fmla="*/ 769591 h 969444"/>
              <a:gd name="connsiteX284" fmla="*/ 1165269 w 2362047"/>
              <a:gd name="connsiteY284" fmla="*/ 755247 h 969444"/>
              <a:gd name="connsiteX285" fmla="*/ 1168451 w 2362047"/>
              <a:gd name="connsiteY285" fmla="*/ 747513 h 969444"/>
              <a:gd name="connsiteX286" fmla="*/ 1158878 w 2362047"/>
              <a:gd name="connsiteY286" fmla="*/ 739817 h 969444"/>
              <a:gd name="connsiteX287" fmla="*/ 1158049 w 2362047"/>
              <a:gd name="connsiteY287" fmla="*/ 709308 h 969444"/>
              <a:gd name="connsiteX288" fmla="*/ 1161212 w 2362047"/>
              <a:gd name="connsiteY288" fmla="*/ 695554 h 969444"/>
              <a:gd name="connsiteX289" fmla="*/ 1159383 w 2362047"/>
              <a:gd name="connsiteY289" fmla="*/ 692830 h 969444"/>
              <a:gd name="connsiteX290" fmla="*/ 1166984 w 2362047"/>
              <a:gd name="connsiteY290" fmla="*/ 677466 h 969444"/>
              <a:gd name="connsiteX291" fmla="*/ 1162012 w 2362047"/>
              <a:gd name="connsiteY291" fmla="*/ 665902 h 969444"/>
              <a:gd name="connsiteX292" fmla="*/ 1167946 w 2362047"/>
              <a:gd name="connsiteY292" fmla="*/ 639004 h 969444"/>
              <a:gd name="connsiteX293" fmla="*/ 1167337 w 2362047"/>
              <a:gd name="connsiteY293" fmla="*/ 622840 h 969444"/>
              <a:gd name="connsiteX294" fmla="*/ 1161840 w 2362047"/>
              <a:gd name="connsiteY294" fmla="*/ 616353 h 969444"/>
              <a:gd name="connsiteX295" fmla="*/ 1161983 w 2362047"/>
              <a:gd name="connsiteY295" fmla="*/ 611400 h 969444"/>
              <a:gd name="connsiteX296" fmla="*/ 1155011 w 2362047"/>
              <a:gd name="connsiteY296" fmla="*/ 600266 h 969444"/>
              <a:gd name="connsiteX297" fmla="*/ 1139181 w 2362047"/>
              <a:gd name="connsiteY297" fmla="*/ 588921 h 969444"/>
              <a:gd name="connsiteX298" fmla="*/ 1115958 w 2362047"/>
              <a:gd name="connsiteY298" fmla="*/ 578196 h 969444"/>
              <a:gd name="connsiteX299" fmla="*/ 1081383 w 2362047"/>
              <a:gd name="connsiteY299" fmla="*/ 569290 h 969444"/>
              <a:gd name="connsiteX300" fmla="*/ 1073953 w 2362047"/>
              <a:gd name="connsiteY300" fmla="*/ 551564 h 969444"/>
              <a:gd name="connsiteX301" fmla="*/ 1063752 w 2362047"/>
              <a:gd name="connsiteY301" fmla="*/ 550298 h 969444"/>
              <a:gd name="connsiteX302" fmla="*/ 1048769 w 2362047"/>
              <a:gd name="connsiteY302" fmla="*/ 564947 h 969444"/>
              <a:gd name="connsiteX303" fmla="*/ 1030624 w 2362047"/>
              <a:gd name="connsiteY303" fmla="*/ 573405 h 969444"/>
              <a:gd name="connsiteX304" fmla="*/ 1025509 w 2362047"/>
              <a:gd name="connsiteY304" fmla="*/ 564128 h 969444"/>
              <a:gd name="connsiteX305" fmla="*/ 1018813 w 2362047"/>
              <a:gd name="connsiteY305" fmla="*/ 561994 h 969444"/>
              <a:gd name="connsiteX306" fmla="*/ 1015765 w 2362047"/>
              <a:gd name="connsiteY306" fmla="*/ 565833 h 969444"/>
              <a:gd name="connsiteX307" fmla="*/ 1009831 w 2362047"/>
              <a:gd name="connsiteY307" fmla="*/ 580758 h 969444"/>
              <a:gd name="connsiteX308" fmla="*/ 1002297 w 2362047"/>
              <a:gd name="connsiteY308" fmla="*/ 577892 h 969444"/>
              <a:gd name="connsiteX309" fmla="*/ 998344 w 2362047"/>
              <a:gd name="connsiteY309" fmla="*/ 586950 h 969444"/>
              <a:gd name="connsiteX310" fmla="*/ 988105 w 2362047"/>
              <a:gd name="connsiteY310" fmla="*/ 583930 h 969444"/>
              <a:gd name="connsiteX311" fmla="*/ 966978 w 2362047"/>
              <a:gd name="connsiteY311" fmla="*/ 605523 h 969444"/>
              <a:gd name="connsiteX312" fmla="*/ 955491 w 2362047"/>
              <a:gd name="connsiteY312" fmla="*/ 603285 h 969444"/>
              <a:gd name="connsiteX313" fmla="*/ 946433 w 2362047"/>
              <a:gd name="connsiteY313" fmla="*/ 607952 h 969444"/>
              <a:gd name="connsiteX314" fmla="*/ 944375 w 2362047"/>
              <a:gd name="connsiteY314" fmla="*/ 621535 h 969444"/>
              <a:gd name="connsiteX315" fmla="*/ 930183 w 2362047"/>
              <a:gd name="connsiteY315" fmla="*/ 616849 h 969444"/>
              <a:gd name="connsiteX316" fmla="*/ 927897 w 2362047"/>
              <a:gd name="connsiteY316" fmla="*/ 625726 h 969444"/>
              <a:gd name="connsiteX317" fmla="*/ 914772 w 2362047"/>
              <a:gd name="connsiteY317" fmla="*/ 629898 h 969444"/>
              <a:gd name="connsiteX318" fmla="*/ 903342 w 2362047"/>
              <a:gd name="connsiteY318" fmla="*/ 636223 h 969444"/>
              <a:gd name="connsiteX319" fmla="*/ 885558 w 2362047"/>
              <a:gd name="connsiteY319" fmla="*/ 628202 h 969444"/>
              <a:gd name="connsiteX320" fmla="*/ 877862 w 2362047"/>
              <a:gd name="connsiteY320" fmla="*/ 631993 h 969444"/>
              <a:gd name="connsiteX321" fmla="*/ 871776 w 2362047"/>
              <a:gd name="connsiteY321" fmla="*/ 627955 h 969444"/>
              <a:gd name="connsiteX322" fmla="*/ 862346 w 2362047"/>
              <a:gd name="connsiteY322" fmla="*/ 627155 h 969444"/>
              <a:gd name="connsiteX323" fmla="*/ 857736 w 2362047"/>
              <a:gd name="connsiteY323" fmla="*/ 634956 h 969444"/>
              <a:gd name="connsiteX324" fmla="*/ 847772 w 2362047"/>
              <a:gd name="connsiteY324" fmla="*/ 642004 h 969444"/>
              <a:gd name="connsiteX325" fmla="*/ 840429 w 2362047"/>
              <a:gd name="connsiteY325" fmla="*/ 643099 h 969444"/>
              <a:gd name="connsiteX326" fmla="*/ 833742 w 2362047"/>
              <a:gd name="connsiteY326" fmla="*/ 654168 h 969444"/>
              <a:gd name="connsiteX327" fmla="*/ 828170 w 2362047"/>
              <a:gd name="connsiteY327" fmla="*/ 657578 h 969444"/>
              <a:gd name="connsiteX328" fmla="*/ 819312 w 2362047"/>
              <a:gd name="connsiteY328" fmla="*/ 653425 h 969444"/>
              <a:gd name="connsiteX329" fmla="*/ 813159 w 2362047"/>
              <a:gd name="connsiteY329" fmla="*/ 656330 h 969444"/>
              <a:gd name="connsiteX330" fmla="*/ 793833 w 2362047"/>
              <a:gd name="connsiteY330" fmla="*/ 673608 h 969444"/>
              <a:gd name="connsiteX331" fmla="*/ 779869 w 2362047"/>
              <a:gd name="connsiteY331" fmla="*/ 666674 h 969444"/>
              <a:gd name="connsiteX332" fmla="*/ 766972 w 2362047"/>
              <a:gd name="connsiteY332" fmla="*/ 663683 h 969444"/>
              <a:gd name="connsiteX333" fmla="*/ 742540 w 2362047"/>
              <a:gd name="connsiteY333" fmla="*/ 662445 h 969444"/>
              <a:gd name="connsiteX334" fmla="*/ 724748 w 2362047"/>
              <a:gd name="connsiteY334" fmla="*/ 660768 h 969444"/>
              <a:gd name="connsiteX335" fmla="*/ 713051 w 2362047"/>
              <a:gd name="connsiteY335" fmla="*/ 655958 h 969444"/>
              <a:gd name="connsiteX336" fmla="*/ 700564 w 2362047"/>
              <a:gd name="connsiteY336" fmla="*/ 653882 h 969444"/>
              <a:gd name="connsiteX337" fmla="*/ 679457 w 2362047"/>
              <a:gd name="connsiteY337" fmla="*/ 658273 h 969444"/>
              <a:gd name="connsiteX338" fmla="*/ 666131 w 2362047"/>
              <a:gd name="connsiteY338" fmla="*/ 647414 h 969444"/>
              <a:gd name="connsiteX339" fmla="*/ 660663 w 2362047"/>
              <a:gd name="connsiteY339" fmla="*/ 635651 h 969444"/>
              <a:gd name="connsiteX340" fmla="*/ 663569 w 2362047"/>
              <a:gd name="connsiteY340" fmla="*/ 632260 h 969444"/>
              <a:gd name="connsiteX341" fmla="*/ 661054 w 2362047"/>
              <a:gd name="connsiteY341" fmla="*/ 626954 h 969444"/>
              <a:gd name="connsiteX342" fmla="*/ 655958 w 2362047"/>
              <a:gd name="connsiteY342" fmla="*/ 627459 h 969444"/>
              <a:gd name="connsiteX343" fmla="*/ 649253 w 2362047"/>
              <a:gd name="connsiteY343" fmla="*/ 620754 h 969444"/>
              <a:gd name="connsiteX344" fmla="*/ 652063 w 2362047"/>
              <a:gd name="connsiteY344" fmla="*/ 618182 h 969444"/>
              <a:gd name="connsiteX345" fmla="*/ 646757 w 2362047"/>
              <a:gd name="connsiteY345" fmla="*/ 609943 h 969444"/>
              <a:gd name="connsiteX346" fmla="*/ 646995 w 2362047"/>
              <a:gd name="connsiteY346" fmla="*/ 604838 h 969444"/>
              <a:gd name="connsiteX347" fmla="*/ 654339 w 2362047"/>
              <a:gd name="connsiteY347" fmla="*/ 598170 h 969444"/>
              <a:gd name="connsiteX348" fmla="*/ 660225 w 2362047"/>
              <a:gd name="connsiteY348" fmla="*/ 589826 h 969444"/>
              <a:gd name="connsiteX349" fmla="*/ 661673 w 2362047"/>
              <a:gd name="connsiteY349" fmla="*/ 582730 h 969444"/>
              <a:gd name="connsiteX350" fmla="*/ 659778 w 2362047"/>
              <a:gd name="connsiteY350" fmla="*/ 574986 h 969444"/>
              <a:gd name="connsiteX351" fmla="*/ 661778 w 2362047"/>
              <a:gd name="connsiteY351" fmla="*/ 560203 h 969444"/>
              <a:gd name="connsiteX352" fmla="*/ 658997 w 2362047"/>
              <a:gd name="connsiteY352" fmla="*/ 553555 h 969444"/>
              <a:gd name="connsiteX353" fmla="*/ 638623 w 2362047"/>
              <a:gd name="connsiteY353" fmla="*/ 555050 h 969444"/>
              <a:gd name="connsiteX354" fmla="*/ 625269 w 2362047"/>
              <a:gd name="connsiteY354" fmla="*/ 553050 h 969444"/>
              <a:gd name="connsiteX355" fmla="*/ 612467 w 2362047"/>
              <a:gd name="connsiteY355" fmla="*/ 552574 h 969444"/>
              <a:gd name="connsiteX356" fmla="*/ 607914 w 2362047"/>
              <a:gd name="connsiteY356" fmla="*/ 555650 h 969444"/>
              <a:gd name="connsiteX357" fmla="*/ 597246 w 2362047"/>
              <a:gd name="connsiteY357" fmla="*/ 552383 h 969444"/>
              <a:gd name="connsiteX358" fmla="*/ 585521 w 2362047"/>
              <a:gd name="connsiteY358" fmla="*/ 551345 h 969444"/>
              <a:gd name="connsiteX359" fmla="*/ 574643 w 2362047"/>
              <a:gd name="connsiteY359" fmla="*/ 552631 h 969444"/>
              <a:gd name="connsiteX360" fmla="*/ 571462 w 2362047"/>
              <a:gd name="connsiteY360" fmla="*/ 556384 h 969444"/>
              <a:gd name="connsiteX361" fmla="*/ 564957 w 2362047"/>
              <a:gd name="connsiteY361" fmla="*/ 555888 h 969444"/>
              <a:gd name="connsiteX362" fmla="*/ 565233 w 2362047"/>
              <a:gd name="connsiteY362" fmla="*/ 562908 h 969444"/>
              <a:gd name="connsiteX363" fmla="*/ 560699 w 2362047"/>
              <a:gd name="connsiteY363" fmla="*/ 567633 h 969444"/>
              <a:gd name="connsiteX364" fmla="*/ 551241 w 2362047"/>
              <a:gd name="connsiteY364" fmla="*/ 566699 h 969444"/>
              <a:gd name="connsiteX365" fmla="*/ 534734 w 2362047"/>
              <a:gd name="connsiteY365" fmla="*/ 569471 h 969444"/>
              <a:gd name="connsiteX366" fmla="*/ 535362 w 2362047"/>
              <a:gd name="connsiteY366" fmla="*/ 573081 h 969444"/>
              <a:gd name="connsiteX367" fmla="*/ 508340 w 2362047"/>
              <a:gd name="connsiteY367" fmla="*/ 568509 h 969444"/>
              <a:gd name="connsiteX368" fmla="*/ 506597 w 2362047"/>
              <a:gd name="connsiteY368" fmla="*/ 556879 h 969444"/>
              <a:gd name="connsiteX369" fmla="*/ 508768 w 2362047"/>
              <a:gd name="connsiteY369" fmla="*/ 549107 h 969444"/>
              <a:gd name="connsiteX370" fmla="*/ 521056 w 2362047"/>
              <a:gd name="connsiteY370" fmla="*/ 548792 h 969444"/>
              <a:gd name="connsiteX371" fmla="*/ 524132 w 2362047"/>
              <a:gd name="connsiteY371" fmla="*/ 545582 h 969444"/>
              <a:gd name="connsiteX372" fmla="*/ 533867 w 2362047"/>
              <a:gd name="connsiteY372" fmla="*/ 542687 h 969444"/>
              <a:gd name="connsiteX373" fmla="*/ 536048 w 2362047"/>
              <a:gd name="connsiteY373" fmla="*/ 539334 h 969444"/>
              <a:gd name="connsiteX374" fmla="*/ 522361 w 2362047"/>
              <a:gd name="connsiteY374" fmla="*/ 534419 h 969444"/>
              <a:gd name="connsiteX375" fmla="*/ 502796 w 2362047"/>
              <a:gd name="connsiteY375" fmla="*/ 533324 h 969444"/>
              <a:gd name="connsiteX376" fmla="*/ 486728 w 2362047"/>
              <a:gd name="connsiteY376" fmla="*/ 530600 h 969444"/>
              <a:gd name="connsiteX377" fmla="*/ 474974 w 2362047"/>
              <a:gd name="connsiteY377" fmla="*/ 522599 h 969444"/>
              <a:gd name="connsiteX378" fmla="*/ 483403 w 2362047"/>
              <a:gd name="connsiteY378" fmla="*/ 516446 h 969444"/>
              <a:gd name="connsiteX379" fmla="*/ 481317 w 2362047"/>
              <a:gd name="connsiteY379" fmla="*/ 514264 h 969444"/>
              <a:gd name="connsiteX380" fmla="*/ 455333 w 2362047"/>
              <a:gd name="connsiteY380" fmla="*/ 511073 h 969444"/>
              <a:gd name="connsiteX381" fmla="*/ 453923 w 2362047"/>
              <a:gd name="connsiteY381" fmla="*/ 498577 h 969444"/>
              <a:gd name="connsiteX382" fmla="*/ 459562 w 2362047"/>
              <a:gd name="connsiteY382" fmla="*/ 495786 h 969444"/>
              <a:gd name="connsiteX383" fmla="*/ 461486 w 2362047"/>
              <a:gd name="connsiteY383" fmla="*/ 488023 h 969444"/>
              <a:gd name="connsiteX384" fmla="*/ 451066 w 2362047"/>
              <a:gd name="connsiteY384" fmla="*/ 473593 h 969444"/>
              <a:gd name="connsiteX385" fmla="*/ 446894 w 2362047"/>
              <a:gd name="connsiteY385" fmla="*/ 469344 h 969444"/>
              <a:gd name="connsiteX386" fmla="*/ 437969 w 2362047"/>
              <a:gd name="connsiteY386" fmla="*/ 469792 h 969444"/>
              <a:gd name="connsiteX387" fmla="*/ 419700 w 2362047"/>
              <a:gd name="connsiteY387" fmla="*/ 462334 h 969444"/>
              <a:gd name="connsiteX388" fmla="*/ 404517 w 2362047"/>
              <a:gd name="connsiteY388" fmla="*/ 461258 h 969444"/>
              <a:gd name="connsiteX389" fmla="*/ 397697 w 2362047"/>
              <a:gd name="connsiteY389" fmla="*/ 462182 h 969444"/>
              <a:gd name="connsiteX390" fmla="*/ 385220 w 2362047"/>
              <a:gd name="connsiteY390" fmla="*/ 457791 h 969444"/>
              <a:gd name="connsiteX391" fmla="*/ 381019 w 2362047"/>
              <a:gd name="connsiteY391" fmla="*/ 458153 h 969444"/>
              <a:gd name="connsiteX392" fmla="*/ 377828 w 2362047"/>
              <a:gd name="connsiteY392" fmla="*/ 453324 h 969444"/>
              <a:gd name="connsiteX393" fmla="*/ 355530 w 2362047"/>
              <a:gd name="connsiteY393" fmla="*/ 447037 h 969444"/>
              <a:gd name="connsiteX394" fmla="*/ 350015 w 2362047"/>
              <a:gd name="connsiteY394" fmla="*/ 443513 h 969444"/>
              <a:gd name="connsiteX395" fmla="*/ 348805 w 2362047"/>
              <a:gd name="connsiteY395" fmla="*/ 434245 h 969444"/>
              <a:gd name="connsiteX396" fmla="*/ 342881 w 2362047"/>
              <a:gd name="connsiteY396" fmla="*/ 429463 h 969444"/>
              <a:gd name="connsiteX397" fmla="*/ 346129 w 2362047"/>
              <a:gd name="connsiteY397" fmla="*/ 424615 h 969444"/>
              <a:gd name="connsiteX398" fmla="*/ 330975 w 2362047"/>
              <a:gd name="connsiteY398" fmla="*/ 419157 h 969444"/>
              <a:gd name="connsiteX399" fmla="*/ 322821 w 2362047"/>
              <a:gd name="connsiteY399" fmla="*/ 414080 h 969444"/>
              <a:gd name="connsiteX400" fmla="*/ 310705 w 2362047"/>
              <a:gd name="connsiteY400" fmla="*/ 412871 h 969444"/>
              <a:gd name="connsiteX401" fmla="*/ 302266 w 2362047"/>
              <a:gd name="connsiteY401" fmla="*/ 421110 h 969444"/>
              <a:gd name="connsiteX402" fmla="*/ 300266 w 2362047"/>
              <a:gd name="connsiteY402" fmla="*/ 426463 h 969444"/>
              <a:gd name="connsiteX403" fmla="*/ 294208 w 2362047"/>
              <a:gd name="connsiteY403" fmla="*/ 429006 h 969444"/>
              <a:gd name="connsiteX404" fmla="*/ 289293 w 2362047"/>
              <a:gd name="connsiteY404" fmla="*/ 436093 h 969444"/>
              <a:gd name="connsiteX405" fmla="*/ 282283 w 2362047"/>
              <a:gd name="connsiteY405" fmla="*/ 433664 h 969444"/>
              <a:gd name="connsiteX406" fmla="*/ 284655 w 2362047"/>
              <a:gd name="connsiteY406" fmla="*/ 424215 h 969444"/>
              <a:gd name="connsiteX407" fmla="*/ 280226 w 2362047"/>
              <a:gd name="connsiteY407" fmla="*/ 424682 h 969444"/>
              <a:gd name="connsiteX408" fmla="*/ 278864 w 2362047"/>
              <a:gd name="connsiteY408" fmla="*/ 419081 h 969444"/>
              <a:gd name="connsiteX409" fmla="*/ 270205 w 2362047"/>
              <a:gd name="connsiteY409" fmla="*/ 415776 h 969444"/>
              <a:gd name="connsiteX410" fmla="*/ 262128 w 2362047"/>
              <a:gd name="connsiteY410" fmla="*/ 420186 h 969444"/>
              <a:gd name="connsiteX411" fmla="*/ 258528 w 2362047"/>
              <a:gd name="connsiteY411" fmla="*/ 427111 h 969444"/>
              <a:gd name="connsiteX412" fmla="*/ 254708 w 2362047"/>
              <a:gd name="connsiteY412" fmla="*/ 429635 h 969444"/>
              <a:gd name="connsiteX413" fmla="*/ 232591 w 2362047"/>
              <a:gd name="connsiteY413" fmla="*/ 419443 h 969444"/>
              <a:gd name="connsiteX414" fmla="*/ 223580 w 2362047"/>
              <a:gd name="connsiteY414" fmla="*/ 419510 h 969444"/>
              <a:gd name="connsiteX415" fmla="*/ 214846 w 2362047"/>
              <a:gd name="connsiteY415" fmla="*/ 412223 h 969444"/>
              <a:gd name="connsiteX416" fmla="*/ 210684 w 2362047"/>
              <a:gd name="connsiteY416" fmla="*/ 412252 h 969444"/>
              <a:gd name="connsiteX417" fmla="*/ 203063 w 2362047"/>
              <a:gd name="connsiteY417" fmla="*/ 407070 h 969444"/>
              <a:gd name="connsiteX418" fmla="*/ 182975 w 2362047"/>
              <a:gd name="connsiteY418" fmla="*/ 402193 h 969444"/>
              <a:gd name="connsiteX419" fmla="*/ 148371 w 2362047"/>
              <a:gd name="connsiteY419" fmla="*/ 388953 h 969444"/>
              <a:gd name="connsiteX420" fmla="*/ 151629 w 2362047"/>
              <a:gd name="connsiteY420" fmla="*/ 384334 h 969444"/>
              <a:gd name="connsiteX421" fmla="*/ 148609 w 2362047"/>
              <a:gd name="connsiteY421" fmla="*/ 376181 h 969444"/>
              <a:gd name="connsiteX422" fmla="*/ 152400 w 2362047"/>
              <a:gd name="connsiteY422" fmla="*/ 361493 h 969444"/>
              <a:gd name="connsiteX423" fmla="*/ 161211 w 2362047"/>
              <a:gd name="connsiteY423" fmla="*/ 358378 h 969444"/>
              <a:gd name="connsiteX424" fmla="*/ 160229 w 2362047"/>
              <a:gd name="connsiteY424" fmla="*/ 353549 h 969444"/>
              <a:gd name="connsiteX425" fmla="*/ 170193 w 2362047"/>
              <a:gd name="connsiteY425" fmla="*/ 350387 h 969444"/>
              <a:gd name="connsiteX426" fmla="*/ 173889 w 2362047"/>
              <a:gd name="connsiteY426" fmla="*/ 340624 h 969444"/>
              <a:gd name="connsiteX427" fmla="*/ 178784 w 2362047"/>
              <a:gd name="connsiteY427" fmla="*/ 337604 h 969444"/>
              <a:gd name="connsiteX428" fmla="*/ 173641 w 2362047"/>
              <a:gd name="connsiteY428" fmla="*/ 329232 h 969444"/>
              <a:gd name="connsiteX429" fmla="*/ 180242 w 2362047"/>
              <a:gd name="connsiteY429" fmla="*/ 324764 h 969444"/>
              <a:gd name="connsiteX430" fmla="*/ 178956 w 2362047"/>
              <a:gd name="connsiteY430" fmla="*/ 317030 h 969444"/>
              <a:gd name="connsiteX431" fmla="*/ 186395 w 2362047"/>
              <a:gd name="connsiteY431" fmla="*/ 298218 h 969444"/>
              <a:gd name="connsiteX432" fmla="*/ 183728 w 2362047"/>
              <a:gd name="connsiteY432" fmla="*/ 291179 h 969444"/>
              <a:gd name="connsiteX433" fmla="*/ 184480 w 2362047"/>
              <a:gd name="connsiteY433" fmla="*/ 283607 h 969444"/>
              <a:gd name="connsiteX434" fmla="*/ 180022 w 2362047"/>
              <a:gd name="connsiteY434" fmla="*/ 280045 h 969444"/>
              <a:gd name="connsiteX435" fmla="*/ 183470 w 2362047"/>
              <a:gd name="connsiteY435" fmla="*/ 275901 h 969444"/>
              <a:gd name="connsiteX436" fmla="*/ 178832 w 2362047"/>
              <a:gd name="connsiteY436" fmla="*/ 272167 h 969444"/>
              <a:gd name="connsiteX437" fmla="*/ 185223 w 2362047"/>
              <a:gd name="connsiteY437" fmla="*/ 266586 h 969444"/>
              <a:gd name="connsiteX438" fmla="*/ 184347 w 2362047"/>
              <a:gd name="connsiteY438" fmla="*/ 261042 h 969444"/>
              <a:gd name="connsiteX439" fmla="*/ 186357 w 2362047"/>
              <a:gd name="connsiteY439" fmla="*/ 248279 h 969444"/>
              <a:gd name="connsiteX440" fmla="*/ 183652 w 2362047"/>
              <a:gd name="connsiteY440" fmla="*/ 244716 h 969444"/>
              <a:gd name="connsiteX441" fmla="*/ 189862 w 2362047"/>
              <a:gd name="connsiteY441" fmla="*/ 237106 h 969444"/>
              <a:gd name="connsiteX442" fmla="*/ 191986 w 2362047"/>
              <a:gd name="connsiteY442" fmla="*/ 223666 h 969444"/>
              <a:gd name="connsiteX443" fmla="*/ 187947 w 2362047"/>
              <a:gd name="connsiteY443" fmla="*/ 220913 h 969444"/>
              <a:gd name="connsiteX444" fmla="*/ 179784 w 2362047"/>
              <a:gd name="connsiteY444" fmla="*/ 202159 h 969444"/>
              <a:gd name="connsiteX445" fmla="*/ 157848 w 2362047"/>
              <a:gd name="connsiteY445" fmla="*/ 162440 h 969444"/>
              <a:gd name="connsiteX446" fmla="*/ 148542 w 2362047"/>
              <a:gd name="connsiteY446" fmla="*/ 146456 h 969444"/>
              <a:gd name="connsiteX447" fmla="*/ 138370 w 2362047"/>
              <a:gd name="connsiteY447" fmla="*/ 130683 h 969444"/>
              <a:gd name="connsiteX448" fmla="*/ 129635 w 2362047"/>
              <a:gd name="connsiteY448" fmla="*/ 119091 h 969444"/>
              <a:gd name="connsiteX449" fmla="*/ 125959 w 2362047"/>
              <a:gd name="connsiteY449" fmla="*/ 116957 h 969444"/>
              <a:gd name="connsiteX450" fmla="*/ 116500 w 2362047"/>
              <a:gd name="connsiteY450" fmla="*/ 118291 h 969444"/>
              <a:gd name="connsiteX451" fmla="*/ 95765 w 2362047"/>
              <a:gd name="connsiteY451" fmla="*/ 113690 h 969444"/>
              <a:gd name="connsiteX452" fmla="*/ 75743 w 2362047"/>
              <a:gd name="connsiteY452" fmla="*/ 107871 h 969444"/>
              <a:gd name="connsiteX453" fmla="*/ 46406 w 2362047"/>
              <a:gd name="connsiteY453" fmla="*/ 105461 h 969444"/>
              <a:gd name="connsiteX454" fmla="*/ 34452 w 2362047"/>
              <a:gd name="connsiteY454" fmla="*/ 102156 h 969444"/>
              <a:gd name="connsiteX455" fmla="*/ 31975 w 2362047"/>
              <a:gd name="connsiteY455" fmla="*/ 103127 h 969444"/>
              <a:gd name="connsiteX456" fmla="*/ 18517 w 2362047"/>
              <a:gd name="connsiteY456" fmla="*/ 101213 h 969444"/>
              <a:gd name="connsiteX457" fmla="*/ 1867 w 2362047"/>
              <a:gd name="connsiteY457" fmla="*/ 97612 h 969444"/>
              <a:gd name="connsiteX458" fmla="*/ 0 w 2362047"/>
              <a:gd name="connsiteY458" fmla="*/ 90564 h 969444"/>
              <a:gd name="connsiteX459" fmla="*/ 3772 w 2362047"/>
              <a:gd name="connsiteY459" fmla="*/ 85525 h 969444"/>
              <a:gd name="connsiteX460" fmla="*/ 10887 w 2362047"/>
              <a:gd name="connsiteY460" fmla="*/ 80677 h 969444"/>
              <a:gd name="connsiteX461" fmla="*/ 16640 w 2362047"/>
              <a:gd name="connsiteY461" fmla="*/ 80810 h 969444"/>
              <a:gd name="connsiteX462" fmla="*/ 18840 w 2362047"/>
              <a:gd name="connsiteY462" fmla="*/ 76524 h 969444"/>
              <a:gd name="connsiteX463" fmla="*/ 33585 w 2362047"/>
              <a:gd name="connsiteY463" fmla="*/ 73809 h 969444"/>
              <a:gd name="connsiteX464" fmla="*/ 43463 w 2362047"/>
              <a:gd name="connsiteY464" fmla="*/ 76648 h 969444"/>
              <a:gd name="connsiteX465" fmla="*/ 51492 w 2362047"/>
              <a:gd name="connsiteY465" fmla="*/ 72571 h 969444"/>
              <a:gd name="connsiteX466" fmla="*/ 47273 w 2362047"/>
              <a:gd name="connsiteY466" fmla="*/ 60588 h 969444"/>
              <a:gd name="connsiteX467" fmla="*/ 48473 w 2362047"/>
              <a:gd name="connsiteY467" fmla="*/ 55769 h 969444"/>
              <a:gd name="connsiteX468" fmla="*/ 58807 w 2362047"/>
              <a:gd name="connsiteY468" fmla="*/ 54597 h 969444"/>
              <a:gd name="connsiteX469" fmla="*/ 57007 w 2362047"/>
              <a:gd name="connsiteY469" fmla="*/ 49635 h 969444"/>
              <a:gd name="connsiteX470" fmla="*/ 46882 w 2362047"/>
              <a:gd name="connsiteY470" fmla="*/ 47273 h 969444"/>
              <a:gd name="connsiteX471" fmla="*/ 52092 w 2362047"/>
              <a:gd name="connsiteY471" fmla="*/ 41243 h 969444"/>
              <a:gd name="connsiteX472" fmla="*/ 59884 w 2362047"/>
              <a:gd name="connsiteY472" fmla="*/ 42310 h 969444"/>
              <a:gd name="connsiteX473" fmla="*/ 59674 w 2362047"/>
              <a:gd name="connsiteY473" fmla="*/ 33976 h 969444"/>
              <a:gd name="connsiteX474" fmla="*/ 62932 w 2362047"/>
              <a:gd name="connsiteY474" fmla="*/ 24232 h 969444"/>
              <a:gd name="connsiteX475" fmla="*/ 67208 w 2362047"/>
              <a:gd name="connsiteY475" fmla="*/ 20193 h 969444"/>
              <a:gd name="connsiteX476" fmla="*/ 68875 w 2362047"/>
              <a:gd name="connsiteY476" fmla="*/ 4439 h 969444"/>
              <a:gd name="connsiteX477" fmla="*/ 75962 w 2362047"/>
              <a:gd name="connsiteY477" fmla="*/ 0 h 969444"/>
              <a:gd name="connsiteX478" fmla="*/ 83353 w 2362047"/>
              <a:gd name="connsiteY478" fmla="*/ 4096 h 969444"/>
              <a:gd name="connsiteX479" fmla="*/ 86011 w 2362047"/>
              <a:gd name="connsiteY479" fmla="*/ 8563 h 969444"/>
              <a:gd name="connsiteX480" fmla="*/ 92926 w 2362047"/>
              <a:gd name="connsiteY480" fmla="*/ 6496 h 969444"/>
              <a:gd name="connsiteX481" fmla="*/ 108633 w 2362047"/>
              <a:gd name="connsiteY481" fmla="*/ 10725 h 969444"/>
              <a:gd name="connsiteX482" fmla="*/ 117005 w 2362047"/>
              <a:gd name="connsiteY482" fmla="*/ 10163 h 969444"/>
              <a:gd name="connsiteX483" fmla="*/ 134626 w 2362047"/>
              <a:gd name="connsiteY483" fmla="*/ 11487 h 969444"/>
              <a:gd name="connsiteX484" fmla="*/ 141179 w 2362047"/>
              <a:gd name="connsiteY484" fmla="*/ 17469 h 969444"/>
              <a:gd name="connsiteX485" fmla="*/ 148580 w 2362047"/>
              <a:gd name="connsiteY485" fmla="*/ 19031 h 969444"/>
              <a:gd name="connsiteX486" fmla="*/ 151943 w 2362047"/>
              <a:gd name="connsiteY486" fmla="*/ 31499 h 969444"/>
              <a:gd name="connsiteX487" fmla="*/ 161154 w 2362047"/>
              <a:gd name="connsiteY487" fmla="*/ 28432 h 969444"/>
              <a:gd name="connsiteX488" fmla="*/ 167164 w 2362047"/>
              <a:gd name="connsiteY488" fmla="*/ 31271 h 969444"/>
              <a:gd name="connsiteX489" fmla="*/ 174384 w 2362047"/>
              <a:gd name="connsiteY489" fmla="*/ 31813 h 969444"/>
              <a:gd name="connsiteX490" fmla="*/ 186814 w 2362047"/>
              <a:gd name="connsiteY490" fmla="*/ 30518 h 969444"/>
              <a:gd name="connsiteX491" fmla="*/ 192957 w 2362047"/>
              <a:gd name="connsiteY491" fmla="*/ 28594 h 969444"/>
              <a:gd name="connsiteX492" fmla="*/ 210969 w 2362047"/>
              <a:gd name="connsiteY492" fmla="*/ 29375 h 969444"/>
              <a:gd name="connsiteX493" fmla="*/ 219590 w 2362047"/>
              <a:gd name="connsiteY493" fmla="*/ 27070 h 969444"/>
              <a:gd name="connsiteX494" fmla="*/ 226066 w 2362047"/>
              <a:gd name="connsiteY494" fmla="*/ 17250 h 969444"/>
              <a:gd name="connsiteX495" fmla="*/ 242173 w 2362047"/>
              <a:gd name="connsiteY495" fmla="*/ 19688 h 969444"/>
              <a:gd name="connsiteX496" fmla="*/ 247583 w 2362047"/>
              <a:gd name="connsiteY496" fmla="*/ 23870 h 969444"/>
              <a:gd name="connsiteX497" fmla="*/ 265795 w 2362047"/>
              <a:gd name="connsiteY497" fmla="*/ 24232 h 969444"/>
              <a:gd name="connsiteX498" fmla="*/ 271424 w 2362047"/>
              <a:gd name="connsiteY498" fmla="*/ 22879 h 969444"/>
              <a:gd name="connsiteX499" fmla="*/ 280740 w 2362047"/>
              <a:gd name="connsiteY499" fmla="*/ 25956 h 969444"/>
              <a:gd name="connsiteX500" fmla="*/ 286626 w 2362047"/>
              <a:gd name="connsiteY500" fmla="*/ 23717 h 969444"/>
              <a:gd name="connsiteX501" fmla="*/ 303124 w 2362047"/>
              <a:gd name="connsiteY501" fmla="*/ 36795 h 969444"/>
              <a:gd name="connsiteX502" fmla="*/ 304886 w 2362047"/>
              <a:gd name="connsiteY502" fmla="*/ 44015 h 969444"/>
              <a:gd name="connsiteX503" fmla="*/ 309524 w 2362047"/>
              <a:gd name="connsiteY503" fmla="*/ 41224 h 969444"/>
              <a:gd name="connsiteX504" fmla="*/ 318992 w 2362047"/>
              <a:gd name="connsiteY504" fmla="*/ 40672 h 969444"/>
              <a:gd name="connsiteX505" fmla="*/ 326536 w 2362047"/>
              <a:gd name="connsiteY505" fmla="*/ 42396 h 969444"/>
              <a:gd name="connsiteX506" fmla="*/ 336271 w 2362047"/>
              <a:gd name="connsiteY506" fmla="*/ 47730 h 969444"/>
              <a:gd name="connsiteX507" fmla="*/ 342948 w 2362047"/>
              <a:gd name="connsiteY507" fmla="*/ 55407 h 969444"/>
              <a:gd name="connsiteX508" fmla="*/ 343319 w 2362047"/>
              <a:gd name="connsiteY508" fmla="*/ 60122 h 969444"/>
              <a:gd name="connsiteX509" fmla="*/ 358654 w 2362047"/>
              <a:gd name="connsiteY509" fmla="*/ 61265 h 969444"/>
              <a:gd name="connsiteX510" fmla="*/ 362112 w 2362047"/>
              <a:gd name="connsiteY510" fmla="*/ 59798 h 969444"/>
              <a:gd name="connsiteX511" fmla="*/ 368608 w 2362047"/>
              <a:gd name="connsiteY511" fmla="*/ 62579 h 969444"/>
              <a:gd name="connsiteX512" fmla="*/ 372237 w 2362047"/>
              <a:gd name="connsiteY512" fmla="*/ 70314 h 969444"/>
              <a:gd name="connsiteX513" fmla="*/ 377619 w 2362047"/>
              <a:gd name="connsiteY513" fmla="*/ 69009 h 969444"/>
              <a:gd name="connsiteX514" fmla="*/ 385886 w 2362047"/>
              <a:gd name="connsiteY514" fmla="*/ 73257 h 969444"/>
              <a:gd name="connsiteX515" fmla="*/ 387163 w 2362047"/>
              <a:gd name="connsiteY515" fmla="*/ 79896 h 969444"/>
              <a:gd name="connsiteX516" fmla="*/ 390725 w 2362047"/>
              <a:gd name="connsiteY516" fmla="*/ 82572 h 969444"/>
              <a:gd name="connsiteX517" fmla="*/ 396792 w 2362047"/>
              <a:gd name="connsiteY517" fmla="*/ 80410 h 969444"/>
              <a:gd name="connsiteX518" fmla="*/ 401631 w 2362047"/>
              <a:gd name="connsiteY518" fmla="*/ 84334 h 969444"/>
              <a:gd name="connsiteX519" fmla="*/ 408413 w 2362047"/>
              <a:gd name="connsiteY519" fmla="*/ 86220 h 969444"/>
              <a:gd name="connsiteX520" fmla="*/ 412813 w 2362047"/>
              <a:gd name="connsiteY520" fmla="*/ 92278 h 969444"/>
              <a:gd name="connsiteX521" fmla="*/ 421910 w 2362047"/>
              <a:gd name="connsiteY521" fmla="*/ 90230 h 969444"/>
              <a:gd name="connsiteX522" fmla="*/ 426682 w 2362047"/>
              <a:gd name="connsiteY522" fmla="*/ 93307 h 969444"/>
              <a:gd name="connsiteX523" fmla="*/ 434312 w 2362047"/>
              <a:gd name="connsiteY523" fmla="*/ 94345 h 969444"/>
              <a:gd name="connsiteX524" fmla="*/ 439188 w 2362047"/>
              <a:gd name="connsiteY524" fmla="*/ 90354 h 969444"/>
              <a:gd name="connsiteX525" fmla="*/ 442313 w 2362047"/>
              <a:gd name="connsiteY525" fmla="*/ 96812 h 969444"/>
              <a:gd name="connsiteX526" fmla="*/ 449647 w 2362047"/>
              <a:gd name="connsiteY526" fmla="*/ 97641 h 969444"/>
              <a:gd name="connsiteX527" fmla="*/ 455952 w 2362047"/>
              <a:gd name="connsiteY527" fmla="*/ 100794 h 969444"/>
              <a:gd name="connsiteX528" fmla="*/ 463277 w 2362047"/>
              <a:gd name="connsiteY528" fmla="*/ 94850 h 969444"/>
              <a:gd name="connsiteX529" fmla="*/ 470316 w 2362047"/>
              <a:gd name="connsiteY529" fmla="*/ 94726 h 969444"/>
              <a:gd name="connsiteX530" fmla="*/ 481051 w 2362047"/>
              <a:gd name="connsiteY530" fmla="*/ 91240 h 969444"/>
              <a:gd name="connsiteX531" fmla="*/ 482622 w 2362047"/>
              <a:gd name="connsiteY531" fmla="*/ 100251 h 969444"/>
              <a:gd name="connsiteX532" fmla="*/ 485927 w 2362047"/>
              <a:gd name="connsiteY532" fmla="*/ 102918 h 969444"/>
              <a:gd name="connsiteX533" fmla="*/ 510864 w 2362047"/>
              <a:gd name="connsiteY533" fmla="*/ 95765 h 969444"/>
              <a:gd name="connsiteX534" fmla="*/ 515017 w 2362047"/>
              <a:gd name="connsiteY534" fmla="*/ 98688 h 969444"/>
              <a:gd name="connsiteX535" fmla="*/ 534753 w 2362047"/>
              <a:gd name="connsiteY535" fmla="*/ 91002 h 969444"/>
              <a:gd name="connsiteX536" fmla="*/ 538515 w 2362047"/>
              <a:gd name="connsiteY536" fmla="*/ 95231 h 969444"/>
              <a:gd name="connsiteX537" fmla="*/ 543944 w 2362047"/>
              <a:gd name="connsiteY537" fmla="*/ 95441 h 969444"/>
              <a:gd name="connsiteX538" fmla="*/ 547602 w 2362047"/>
              <a:gd name="connsiteY538" fmla="*/ 92221 h 969444"/>
              <a:gd name="connsiteX539" fmla="*/ 563042 w 2362047"/>
              <a:gd name="connsiteY539" fmla="*/ 95441 h 969444"/>
              <a:gd name="connsiteX540" fmla="*/ 567033 w 2362047"/>
              <a:gd name="connsiteY540" fmla="*/ 99489 h 969444"/>
              <a:gd name="connsiteX541" fmla="*/ 568671 w 2362047"/>
              <a:gd name="connsiteY541" fmla="*/ 106918 h 969444"/>
              <a:gd name="connsiteX542" fmla="*/ 567566 w 2362047"/>
              <a:gd name="connsiteY542" fmla="*/ 113147 h 969444"/>
              <a:gd name="connsiteX543" fmla="*/ 570357 w 2362047"/>
              <a:gd name="connsiteY543" fmla="*/ 121996 h 969444"/>
              <a:gd name="connsiteX544" fmla="*/ 580501 w 2362047"/>
              <a:gd name="connsiteY544" fmla="*/ 134484 h 969444"/>
              <a:gd name="connsiteX545" fmla="*/ 590798 w 2362047"/>
              <a:gd name="connsiteY545" fmla="*/ 135589 h 969444"/>
              <a:gd name="connsiteX546" fmla="*/ 594979 w 2362047"/>
              <a:gd name="connsiteY546" fmla="*/ 150581 h 969444"/>
              <a:gd name="connsiteX547" fmla="*/ 598523 w 2362047"/>
              <a:gd name="connsiteY547" fmla="*/ 150800 h 969444"/>
              <a:gd name="connsiteX548" fmla="*/ 599980 w 2362047"/>
              <a:gd name="connsiteY548" fmla="*/ 159191 h 969444"/>
              <a:gd name="connsiteX549" fmla="*/ 610086 w 2362047"/>
              <a:gd name="connsiteY549" fmla="*/ 162135 h 969444"/>
              <a:gd name="connsiteX550" fmla="*/ 616915 w 2362047"/>
              <a:gd name="connsiteY550" fmla="*/ 168193 h 969444"/>
              <a:gd name="connsiteX551" fmla="*/ 617649 w 2362047"/>
              <a:gd name="connsiteY551" fmla="*/ 177956 h 969444"/>
              <a:gd name="connsiteX552" fmla="*/ 627383 w 2362047"/>
              <a:gd name="connsiteY552" fmla="*/ 187652 h 969444"/>
              <a:gd name="connsiteX553" fmla="*/ 638870 w 2362047"/>
              <a:gd name="connsiteY553" fmla="*/ 189805 h 969444"/>
              <a:gd name="connsiteX554" fmla="*/ 651796 w 2362047"/>
              <a:gd name="connsiteY554" fmla="*/ 201463 h 969444"/>
              <a:gd name="connsiteX555" fmla="*/ 665731 w 2362047"/>
              <a:gd name="connsiteY555" fmla="*/ 203063 h 969444"/>
              <a:gd name="connsiteX556" fmla="*/ 670751 w 2362047"/>
              <a:gd name="connsiteY556" fmla="*/ 198749 h 969444"/>
              <a:gd name="connsiteX557" fmla="*/ 677028 w 2362047"/>
              <a:gd name="connsiteY557" fmla="*/ 203445 h 969444"/>
              <a:gd name="connsiteX558" fmla="*/ 682647 w 2362047"/>
              <a:gd name="connsiteY558" fmla="*/ 201959 h 969444"/>
              <a:gd name="connsiteX559" fmla="*/ 698144 w 2362047"/>
              <a:gd name="connsiteY559" fmla="*/ 205149 h 969444"/>
              <a:gd name="connsiteX560" fmla="*/ 704822 w 2362047"/>
              <a:gd name="connsiteY560" fmla="*/ 200292 h 969444"/>
              <a:gd name="connsiteX561" fmla="*/ 714242 w 2362047"/>
              <a:gd name="connsiteY561" fmla="*/ 202340 h 969444"/>
              <a:gd name="connsiteX562" fmla="*/ 721662 w 2362047"/>
              <a:gd name="connsiteY562" fmla="*/ 217027 h 969444"/>
              <a:gd name="connsiteX563" fmla="*/ 725234 w 2362047"/>
              <a:gd name="connsiteY563" fmla="*/ 220466 h 969444"/>
              <a:gd name="connsiteX564" fmla="*/ 731358 w 2362047"/>
              <a:gd name="connsiteY564" fmla="*/ 221123 h 969444"/>
              <a:gd name="connsiteX565" fmla="*/ 737359 w 2362047"/>
              <a:gd name="connsiteY565" fmla="*/ 217989 h 969444"/>
              <a:gd name="connsiteX566" fmla="*/ 750503 w 2362047"/>
              <a:gd name="connsiteY566" fmla="*/ 216675 h 969444"/>
              <a:gd name="connsiteX567" fmla="*/ 755304 w 2362047"/>
              <a:gd name="connsiteY567" fmla="*/ 214922 h 969444"/>
              <a:gd name="connsiteX568" fmla="*/ 765581 w 2362047"/>
              <a:gd name="connsiteY568" fmla="*/ 217722 h 969444"/>
              <a:gd name="connsiteX569" fmla="*/ 768715 w 2362047"/>
              <a:gd name="connsiteY569" fmla="*/ 215941 h 969444"/>
              <a:gd name="connsiteX570" fmla="*/ 776564 w 2362047"/>
              <a:gd name="connsiteY570" fmla="*/ 219618 h 969444"/>
              <a:gd name="connsiteX571" fmla="*/ 792442 w 2362047"/>
              <a:gd name="connsiteY571" fmla="*/ 224171 h 969444"/>
              <a:gd name="connsiteX572" fmla="*/ 798224 w 2362047"/>
              <a:gd name="connsiteY572" fmla="*/ 227343 h 969444"/>
              <a:gd name="connsiteX573" fmla="*/ 806358 w 2362047"/>
              <a:gd name="connsiteY573" fmla="*/ 224866 h 969444"/>
              <a:gd name="connsiteX574" fmla="*/ 817198 w 2362047"/>
              <a:gd name="connsiteY574" fmla="*/ 235296 h 969444"/>
              <a:gd name="connsiteX575" fmla="*/ 820207 w 2362047"/>
              <a:gd name="connsiteY575" fmla="*/ 233734 h 969444"/>
              <a:gd name="connsiteX576" fmla="*/ 829780 w 2362047"/>
              <a:gd name="connsiteY576" fmla="*/ 236277 h 969444"/>
              <a:gd name="connsiteX577" fmla="*/ 833304 w 2362047"/>
              <a:gd name="connsiteY577" fmla="*/ 234363 h 969444"/>
              <a:gd name="connsiteX578" fmla="*/ 840067 w 2362047"/>
              <a:gd name="connsiteY578" fmla="*/ 238611 h 969444"/>
              <a:gd name="connsiteX579" fmla="*/ 848773 w 2362047"/>
              <a:gd name="connsiteY579" fmla="*/ 235925 h 969444"/>
              <a:gd name="connsiteX580" fmla="*/ 852612 w 2362047"/>
              <a:gd name="connsiteY580" fmla="*/ 239859 h 969444"/>
              <a:gd name="connsiteX581" fmla="*/ 854059 w 2362047"/>
              <a:gd name="connsiteY581" fmla="*/ 248669 h 969444"/>
              <a:gd name="connsiteX582" fmla="*/ 863813 w 2362047"/>
              <a:gd name="connsiteY582" fmla="*/ 248460 h 969444"/>
              <a:gd name="connsiteX583" fmla="*/ 872223 w 2362047"/>
              <a:gd name="connsiteY583" fmla="*/ 254870 h 969444"/>
              <a:gd name="connsiteX584" fmla="*/ 877833 w 2362047"/>
              <a:gd name="connsiteY584" fmla="*/ 252232 h 969444"/>
              <a:gd name="connsiteX585" fmla="*/ 886854 w 2362047"/>
              <a:gd name="connsiteY585" fmla="*/ 254765 h 969444"/>
              <a:gd name="connsiteX586" fmla="*/ 888854 w 2362047"/>
              <a:gd name="connsiteY586" fmla="*/ 257337 h 969444"/>
              <a:gd name="connsiteX587" fmla="*/ 900055 w 2362047"/>
              <a:gd name="connsiteY587" fmla="*/ 257994 h 969444"/>
              <a:gd name="connsiteX588" fmla="*/ 901341 w 2362047"/>
              <a:gd name="connsiteY588" fmla="*/ 263900 h 969444"/>
              <a:gd name="connsiteX589" fmla="*/ 904989 w 2362047"/>
              <a:gd name="connsiteY589" fmla="*/ 266738 h 969444"/>
              <a:gd name="connsiteX590" fmla="*/ 904561 w 2362047"/>
              <a:gd name="connsiteY590" fmla="*/ 275130 h 969444"/>
              <a:gd name="connsiteX591" fmla="*/ 908561 w 2362047"/>
              <a:gd name="connsiteY591" fmla="*/ 277263 h 969444"/>
              <a:gd name="connsiteX592" fmla="*/ 918153 w 2362047"/>
              <a:gd name="connsiteY592" fmla="*/ 277711 h 969444"/>
              <a:gd name="connsiteX593" fmla="*/ 922906 w 2362047"/>
              <a:gd name="connsiteY593" fmla="*/ 281264 h 969444"/>
              <a:gd name="connsiteX594" fmla="*/ 935622 w 2362047"/>
              <a:gd name="connsiteY594" fmla="*/ 278873 h 969444"/>
              <a:gd name="connsiteX595" fmla="*/ 942956 w 2362047"/>
              <a:gd name="connsiteY595" fmla="*/ 273730 h 969444"/>
              <a:gd name="connsiteX596" fmla="*/ 944004 w 2362047"/>
              <a:gd name="connsiteY596" fmla="*/ 270234 h 969444"/>
              <a:gd name="connsiteX597" fmla="*/ 951434 w 2362047"/>
              <a:gd name="connsiteY597" fmla="*/ 270253 h 969444"/>
              <a:gd name="connsiteX598" fmla="*/ 941156 w 2362047"/>
              <a:gd name="connsiteY598" fmla="*/ 282273 h 969444"/>
              <a:gd name="connsiteX599" fmla="*/ 940308 w 2362047"/>
              <a:gd name="connsiteY599" fmla="*/ 288512 h 969444"/>
              <a:gd name="connsiteX600" fmla="*/ 944490 w 2362047"/>
              <a:gd name="connsiteY600" fmla="*/ 295561 h 969444"/>
              <a:gd name="connsiteX601" fmla="*/ 949471 w 2362047"/>
              <a:gd name="connsiteY601" fmla="*/ 298352 h 969444"/>
              <a:gd name="connsiteX602" fmla="*/ 963397 w 2362047"/>
              <a:gd name="connsiteY602" fmla="*/ 299180 h 969444"/>
              <a:gd name="connsiteX603" fmla="*/ 974732 w 2362047"/>
              <a:gd name="connsiteY603" fmla="*/ 301285 h 969444"/>
              <a:gd name="connsiteX604" fmla="*/ 983542 w 2362047"/>
              <a:gd name="connsiteY604" fmla="*/ 293627 h 969444"/>
              <a:gd name="connsiteX605" fmla="*/ 994562 w 2362047"/>
              <a:gd name="connsiteY605" fmla="*/ 299476 h 969444"/>
              <a:gd name="connsiteX606" fmla="*/ 1002344 w 2362047"/>
              <a:gd name="connsiteY606" fmla="*/ 297466 h 969444"/>
              <a:gd name="connsiteX607" fmla="*/ 1012927 w 2362047"/>
              <a:gd name="connsiteY607" fmla="*/ 298466 h 969444"/>
              <a:gd name="connsiteX608" fmla="*/ 1014737 w 2362047"/>
              <a:gd name="connsiteY608" fmla="*/ 304352 h 969444"/>
              <a:gd name="connsiteX609" fmla="*/ 1021851 w 2362047"/>
              <a:gd name="connsiteY609" fmla="*/ 298437 h 969444"/>
              <a:gd name="connsiteX610" fmla="*/ 1031634 w 2362047"/>
              <a:gd name="connsiteY610" fmla="*/ 298933 h 969444"/>
              <a:gd name="connsiteX611" fmla="*/ 1036892 w 2362047"/>
              <a:gd name="connsiteY611" fmla="*/ 301066 h 969444"/>
              <a:gd name="connsiteX612" fmla="*/ 1042197 w 2362047"/>
              <a:gd name="connsiteY612" fmla="*/ 298361 h 969444"/>
              <a:gd name="connsiteX613" fmla="*/ 1046121 w 2362047"/>
              <a:gd name="connsiteY613" fmla="*/ 301914 h 969444"/>
              <a:gd name="connsiteX614" fmla="*/ 1053780 w 2362047"/>
              <a:gd name="connsiteY614" fmla="*/ 300057 h 969444"/>
              <a:gd name="connsiteX615" fmla="*/ 1063133 w 2362047"/>
              <a:gd name="connsiteY615" fmla="*/ 301028 h 969444"/>
              <a:gd name="connsiteX616" fmla="*/ 1068286 w 2362047"/>
              <a:gd name="connsiteY616" fmla="*/ 304048 h 969444"/>
              <a:gd name="connsiteX617" fmla="*/ 1073077 w 2362047"/>
              <a:gd name="connsiteY617" fmla="*/ 300399 h 969444"/>
              <a:gd name="connsiteX618" fmla="*/ 1080811 w 2362047"/>
              <a:gd name="connsiteY618" fmla="*/ 299656 h 969444"/>
              <a:gd name="connsiteX619" fmla="*/ 1086593 w 2362047"/>
              <a:gd name="connsiteY619" fmla="*/ 296380 h 969444"/>
              <a:gd name="connsiteX620" fmla="*/ 1094185 w 2362047"/>
              <a:gd name="connsiteY620" fmla="*/ 287588 h 969444"/>
              <a:gd name="connsiteX621" fmla="*/ 1100138 w 2362047"/>
              <a:gd name="connsiteY621" fmla="*/ 286579 h 969444"/>
              <a:gd name="connsiteX622" fmla="*/ 1108196 w 2362047"/>
              <a:gd name="connsiteY622" fmla="*/ 276958 h 969444"/>
              <a:gd name="connsiteX623" fmla="*/ 1118130 w 2362047"/>
              <a:gd name="connsiteY623" fmla="*/ 274273 h 969444"/>
              <a:gd name="connsiteX624" fmla="*/ 1122121 w 2362047"/>
              <a:gd name="connsiteY624" fmla="*/ 267643 h 969444"/>
              <a:gd name="connsiteX625" fmla="*/ 1125979 w 2362047"/>
              <a:gd name="connsiteY625" fmla="*/ 266414 h 969444"/>
              <a:gd name="connsiteX626" fmla="*/ 1133665 w 2362047"/>
              <a:gd name="connsiteY626" fmla="*/ 258671 h 969444"/>
              <a:gd name="connsiteX627" fmla="*/ 1139876 w 2362047"/>
              <a:gd name="connsiteY627" fmla="*/ 259690 h 969444"/>
              <a:gd name="connsiteX628" fmla="*/ 1151830 w 2362047"/>
              <a:gd name="connsiteY628" fmla="*/ 256651 h 969444"/>
              <a:gd name="connsiteX629" fmla="*/ 1159021 w 2362047"/>
              <a:gd name="connsiteY629" fmla="*/ 250441 h 969444"/>
              <a:gd name="connsiteX630" fmla="*/ 1174109 w 2362047"/>
              <a:gd name="connsiteY630" fmla="*/ 256842 h 969444"/>
              <a:gd name="connsiteX631" fmla="*/ 1199064 w 2362047"/>
              <a:gd name="connsiteY631" fmla="*/ 262099 h 969444"/>
              <a:gd name="connsiteX632" fmla="*/ 1204132 w 2362047"/>
              <a:gd name="connsiteY632" fmla="*/ 265852 h 969444"/>
              <a:gd name="connsiteX633" fmla="*/ 1217895 w 2362047"/>
              <a:gd name="connsiteY633" fmla="*/ 270415 h 969444"/>
              <a:gd name="connsiteX634" fmla="*/ 1222201 w 2362047"/>
              <a:gd name="connsiteY634" fmla="*/ 274825 h 969444"/>
              <a:gd name="connsiteX635" fmla="*/ 1237174 w 2362047"/>
              <a:gd name="connsiteY635" fmla="*/ 281483 h 969444"/>
              <a:gd name="connsiteX636" fmla="*/ 1241803 w 2362047"/>
              <a:gd name="connsiteY636" fmla="*/ 281988 h 969444"/>
              <a:gd name="connsiteX637" fmla="*/ 1252195 w 2362047"/>
              <a:gd name="connsiteY637" fmla="*/ 275130 h 969444"/>
              <a:gd name="connsiteX638" fmla="*/ 1257186 w 2362047"/>
              <a:gd name="connsiteY638" fmla="*/ 276301 h 969444"/>
              <a:gd name="connsiteX639" fmla="*/ 1269140 w 2362047"/>
              <a:gd name="connsiteY639" fmla="*/ 282969 h 969444"/>
              <a:gd name="connsiteX640" fmla="*/ 1265653 w 2362047"/>
              <a:gd name="connsiteY640" fmla="*/ 289913 h 969444"/>
              <a:gd name="connsiteX641" fmla="*/ 1260825 w 2362047"/>
              <a:gd name="connsiteY641" fmla="*/ 292922 h 969444"/>
              <a:gd name="connsiteX642" fmla="*/ 1264339 w 2362047"/>
              <a:gd name="connsiteY642" fmla="*/ 297228 h 969444"/>
              <a:gd name="connsiteX643" fmla="*/ 1278646 w 2362047"/>
              <a:gd name="connsiteY643" fmla="*/ 303609 h 969444"/>
              <a:gd name="connsiteX644" fmla="*/ 1286399 w 2362047"/>
              <a:gd name="connsiteY644" fmla="*/ 313411 h 969444"/>
              <a:gd name="connsiteX645" fmla="*/ 1305925 w 2362047"/>
              <a:gd name="connsiteY645" fmla="*/ 295694 h 969444"/>
              <a:gd name="connsiteX646" fmla="*/ 1313374 w 2362047"/>
              <a:gd name="connsiteY646" fmla="*/ 300437 h 969444"/>
              <a:gd name="connsiteX647" fmla="*/ 1334881 w 2362047"/>
              <a:gd name="connsiteY647" fmla="*/ 311144 h 969444"/>
              <a:gd name="connsiteX648" fmla="*/ 1349864 w 2362047"/>
              <a:gd name="connsiteY648" fmla="*/ 315344 h 969444"/>
              <a:gd name="connsiteX649" fmla="*/ 1357484 w 2362047"/>
              <a:gd name="connsiteY649" fmla="*/ 319002 h 969444"/>
              <a:gd name="connsiteX650" fmla="*/ 1355398 w 2362047"/>
              <a:gd name="connsiteY650" fmla="*/ 329489 h 969444"/>
              <a:gd name="connsiteX651" fmla="*/ 1363085 w 2362047"/>
              <a:gd name="connsiteY651" fmla="*/ 346405 h 969444"/>
              <a:gd name="connsiteX652" fmla="*/ 1368771 w 2362047"/>
              <a:gd name="connsiteY652" fmla="*/ 354006 h 969444"/>
              <a:gd name="connsiteX653" fmla="*/ 1373791 w 2362047"/>
              <a:gd name="connsiteY653" fmla="*/ 353721 h 969444"/>
              <a:gd name="connsiteX654" fmla="*/ 1379944 w 2362047"/>
              <a:gd name="connsiteY654" fmla="*/ 358178 h 969444"/>
              <a:gd name="connsiteX655" fmla="*/ 1383621 w 2362047"/>
              <a:gd name="connsiteY655" fmla="*/ 369770 h 969444"/>
              <a:gd name="connsiteX656" fmla="*/ 1386945 w 2362047"/>
              <a:gd name="connsiteY656" fmla="*/ 375380 h 969444"/>
              <a:gd name="connsiteX657" fmla="*/ 1387059 w 2362047"/>
              <a:gd name="connsiteY657" fmla="*/ 382038 h 969444"/>
              <a:gd name="connsiteX658" fmla="*/ 1394308 w 2362047"/>
              <a:gd name="connsiteY658" fmla="*/ 393402 h 969444"/>
              <a:gd name="connsiteX659" fmla="*/ 1407452 w 2362047"/>
              <a:gd name="connsiteY659" fmla="*/ 409156 h 969444"/>
              <a:gd name="connsiteX660" fmla="*/ 1416101 w 2362047"/>
              <a:gd name="connsiteY660" fmla="*/ 412537 h 969444"/>
              <a:gd name="connsiteX661" fmla="*/ 1420130 w 2362047"/>
              <a:gd name="connsiteY661" fmla="*/ 411775 h 969444"/>
              <a:gd name="connsiteX662" fmla="*/ 1426874 w 2362047"/>
              <a:gd name="connsiteY662" fmla="*/ 414909 h 969444"/>
              <a:gd name="connsiteX663" fmla="*/ 1443562 w 2362047"/>
              <a:gd name="connsiteY663" fmla="*/ 412947 h 969444"/>
              <a:gd name="connsiteX664" fmla="*/ 1467298 w 2362047"/>
              <a:gd name="connsiteY664" fmla="*/ 415366 h 969444"/>
              <a:gd name="connsiteX665" fmla="*/ 1496178 w 2362047"/>
              <a:gd name="connsiteY665" fmla="*/ 414433 h 969444"/>
              <a:gd name="connsiteX666" fmla="*/ 1508332 w 2362047"/>
              <a:gd name="connsiteY666" fmla="*/ 416128 h 969444"/>
              <a:gd name="connsiteX667" fmla="*/ 1532944 w 2362047"/>
              <a:gd name="connsiteY667" fmla="*/ 425882 h 969444"/>
              <a:gd name="connsiteX668" fmla="*/ 1546279 w 2362047"/>
              <a:gd name="connsiteY668" fmla="*/ 433006 h 969444"/>
              <a:gd name="connsiteX669" fmla="*/ 1558909 w 2362047"/>
              <a:gd name="connsiteY669" fmla="*/ 437969 h 969444"/>
              <a:gd name="connsiteX670" fmla="*/ 1567901 w 2362047"/>
              <a:gd name="connsiteY670" fmla="*/ 440150 h 969444"/>
              <a:gd name="connsiteX671" fmla="*/ 1579884 w 2362047"/>
              <a:gd name="connsiteY671" fmla="*/ 444798 h 969444"/>
              <a:gd name="connsiteX672" fmla="*/ 1593780 w 2362047"/>
              <a:gd name="connsiteY672" fmla="*/ 452276 h 969444"/>
              <a:gd name="connsiteX673" fmla="*/ 1601181 w 2362047"/>
              <a:gd name="connsiteY673" fmla="*/ 460172 h 969444"/>
              <a:gd name="connsiteX674" fmla="*/ 1610668 w 2362047"/>
              <a:gd name="connsiteY674" fmla="*/ 464010 h 969444"/>
              <a:gd name="connsiteX675" fmla="*/ 1619679 w 2362047"/>
              <a:gd name="connsiteY675" fmla="*/ 472907 h 969444"/>
              <a:gd name="connsiteX676" fmla="*/ 1628737 w 2362047"/>
              <a:gd name="connsiteY676" fmla="*/ 479746 h 969444"/>
              <a:gd name="connsiteX677" fmla="*/ 1632347 w 2362047"/>
              <a:gd name="connsiteY677" fmla="*/ 478546 h 969444"/>
              <a:gd name="connsiteX678" fmla="*/ 1640062 w 2362047"/>
              <a:gd name="connsiteY678" fmla="*/ 488004 h 969444"/>
              <a:gd name="connsiteX679" fmla="*/ 1653492 w 2362047"/>
              <a:gd name="connsiteY679" fmla="*/ 495290 h 969444"/>
              <a:gd name="connsiteX680" fmla="*/ 1655559 w 2362047"/>
              <a:gd name="connsiteY680" fmla="*/ 506101 h 969444"/>
              <a:gd name="connsiteX681" fmla="*/ 1657636 w 2362047"/>
              <a:gd name="connsiteY681" fmla="*/ 507835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2362047" h="969444">
                <a:moveTo>
                  <a:pt x="1657636" y="507835"/>
                </a:moveTo>
                <a:lnTo>
                  <a:pt x="1657236" y="512207"/>
                </a:lnTo>
                <a:lnTo>
                  <a:pt x="1650844" y="514903"/>
                </a:lnTo>
                <a:lnTo>
                  <a:pt x="1645101" y="511588"/>
                </a:lnTo>
                <a:lnTo>
                  <a:pt x="1641091" y="520417"/>
                </a:lnTo>
                <a:lnTo>
                  <a:pt x="1635633" y="522561"/>
                </a:lnTo>
                <a:lnTo>
                  <a:pt x="1624822" y="521970"/>
                </a:lnTo>
                <a:lnTo>
                  <a:pt x="1622565" y="526485"/>
                </a:lnTo>
                <a:lnTo>
                  <a:pt x="1624289" y="532419"/>
                </a:lnTo>
                <a:lnTo>
                  <a:pt x="1605372" y="525628"/>
                </a:lnTo>
                <a:lnTo>
                  <a:pt x="1601896" y="520532"/>
                </a:lnTo>
                <a:lnTo>
                  <a:pt x="1594409" y="521780"/>
                </a:lnTo>
                <a:lnTo>
                  <a:pt x="1589656" y="519646"/>
                </a:lnTo>
                <a:lnTo>
                  <a:pt x="1581883" y="512178"/>
                </a:lnTo>
                <a:lnTo>
                  <a:pt x="1567567" y="502825"/>
                </a:lnTo>
                <a:lnTo>
                  <a:pt x="1560786" y="507987"/>
                </a:lnTo>
                <a:lnTo>
                  <a:pt x="1565310" y="512264"/>
                </a:lnTo>
                <a:lnTo>
                  <a:pt x="1572539" y="512988"/>
                </a:lnTo>
                <a:lnTo>
                  <a:pt x="1577597" y="518065"/>
                </a:lnTo>
                <a:lnTo>
                  <a:pt x="1582446" y="526028"/>
                </a:lnTo>
                <a:lnTo>
                  <a:pt x="1587675" y="525189"/>
                </a:lnTo>
                <a:lnTo>
                  <a:pt x="1590180" y="530800"/>
                </a:lnTo>
                <a:lnTo>
                  <a:pt x="1596847" y="531228"/>
                </a:lnTo>
                <a:lnTo>
                  <a:pt x="1601743" y="534658"/>
                </a:lnTo>
                <a:lnTo>
                  <a:pt x="1619612" y="542649"/>
                </a:lnTo>
                <a:lnTo>
                  <a:pt x="1627546" y="543725"/>
                </a:lnTo>
                <a:lnTo>
                  <a:pt x="1640015" y="556841"/>
                </a:lnTo>
                <a:lnTo>
                  <a:pt x="1645673" y="559451"/>
                </a:lnTo>
                <a:lnTo>
                  <a:pt x="1654959" y="551279"/>
                </a:lnTo>
                <a:lnTo>
                  <a:pt x="1665589" y="546097"/>
                </a:lnTo>
                <a:lnTo>
                  <a:pt x="1668408" y="542001"/>
                </a:lnTo>
                <a:lnTo>
                  <a:pt x="1682601" y="538248"/>
                </a:lnTo>
                <a:lnTo>
                  <a:pt x="1693964" y="538915"/>
                </a:lnTo>
                <a:lnTo>
                  <a:pt x="1708290" y="545125"/>
                </a:lnTo>
                <a:lnTo>
                  <a:pt x="1724549" y="545182"/>
                </a:lnTo>
                <a:lnTo>
                  <a:pt x="1733360" y="544201"/>
                </a:lnTo>
                <a:lnTo>
                  <a:pt x="1742056" y="546163"/>
                </a:lnTo>
                <a:lnTo>
                  <a:pt x="1756267" y="551431"/>
                </a:lnTo>
                <a:lnTo>
                  <a:pt x="1760144" y="544201"/>
                </a:lnTo>
                <a:lnTo>
                  <a:pt x="1764478" y="540563"/>
                </a:lnTo>
                <a:lnTo>
                  <a:pt x="1767212" y="528399"/>
                </a:lnTo>
                <a:lnTo>
                  <a:pt x="1772707" y="523037"/>
                </a:lnTo>
                <a:lnTo>
                  <a:pt x="1772450" y="518027"/>
                </a:lnTo>
                <a:lnTo>
                  <a:pt x="1789700" y="518027"/>
                </a:lnTo>
                <a:lnTo>
                  <a:pt x="1801321" y="519274"/>
                </a:lnTo>
                <a:lnTo>
                  <a:pt x="1814989" y="523342"/>
                </a:lnTo>
                <a:lnTo>
                  <a:pt x="1830924" y="533638"/>
                </a:lnTo>
                <a:lnTo>
                  <a:pt x="1841707" y="537410"/>
                </a:lnTo>
                <a:lnTo>
                  <a:pt x="1861756" y="537201"/>
                </a:lnTo>
                <a:lnTo>
                  <a:pt x="1860880" y="541649"/>
                </a:lnTo>
                <a:lnTo>
                  <a:pt x="1864900" y="553803"/>
                </a:lnTo>
                <a:lnTo>
                  <a:pt x="1875320" y="559318"/>
                </a:lnTo>
                <a:lnTo>
                  <a:pt x="1878901" y="566138"/>
                </a:lnTo>
                <a:lnTo>
                  <a:pt x="1886236" y="566538"/>
                </a:lnTo>
                <a:lnTo>
                  <a:pt x="1887846" y="575205"/>
                </a:lnTo>
                <a:lnTo>
                  <a:pt x="1892208" y="578796"/>
                </a:lnTo>
                <a:lnTo>
                  <a:pt x="1899276" y="579663"/>
                </a:lnTo>
                <a:lnTo>
                  <a:pt x="1900190" y="589312"/>
                </a:lnTo>
                <a:lnTo>
                  <a:pt x="1916868" y="589264"/>
                </a:lnTo>
                <a:lnTo>
                  <a:pt x="1918993" y="585959"/>
                </a:lnTo>
                <a:lnTo>
                  <a:pt x="1930527" y="586159"/>
                </a:lnTo>
                <a:lnTo>
                  <a:pt x="1932966" y="590417"/>
                </a:lnTo>
                <a:lnTo>
                  <a:pt x="1930117" y="596265"/>
                </a:lnTo>
                <a:lnTo>
                  <a:pt x="1931699" y="605400"/>
                </a:lnTo>
                <a:lnTo>
                  <a:pt x="1928908" y="606523"/>
                </a:lnTo>
                <a:lnTo>
                  <a:pt x="1924774" y="615858"/>
                </a:lnTo>
                <a:lnTo>
                  <a:pt x="1915297" y="622868"/>
                </a:lnTo>
                <a:lnTo>
                  <a:pt x="1911163" y="629479"/>
                </a:lnTo>
                <a:lnTo>
                  <a:pt x="1915858" y="633613"/>
                </a:lnTo>
                <a:lnTo>
                  <a:pt x="1926927" y="635899"/>
                </a:lnTo>
                <a:lnTo>
                  <a:pt x="1935699" y="628155"/>
                </a:lnTo>
                <a:lnTo>
                  <a:pt x="1942995" y="630050"/>
                </a:lnTo>
                <a:lnTo>
                  <a:pt x="1942662" y="635003"/>
                </a:lnTo>
                <a:lnTo>
                  <a:pt x="1954721" y="633689"/>
                </a:lnTo>
                <a:lnTo>
                  <a:pt x="1954054" y="641680"/>
                </a:lnTo>
                <a:lnTo>
                  <a:pt x="1936280" y="662207"/>
                </a:lnTo>
                <a:lnTo>
                  <a:pt x="1931689" y="668407"/>
                </a:lnTo>
                <a:lnTo>
                  <a:pt x="1950968" y="675446"/>
                </a:lnTo>
                <a:lnTo>
                  <a:pt x="1948920" y="681419"/>
                </a:lnTo>
                <a:lnTo>
                  <a:pt x="1950644" y="693239"/>
                </a:lnTo>
                <a:lnTo>
                  <a:pt x="1959483" y="700821"/>
                </a:lnTo>
                <a:lnTo>
                  <a:pt x="1957769" y="704783"/>
                </a:lnTo>
                <a:lnTo>
                  <a:pt x="1959693" y="710803"/>
                </a:lnTo>
                <a:lnTo>
                  <a:pt x="1964417" y="714785"/>
                </a:lnTo>
                <a:lnTo>
                  <a:pt x="1971265" y="715166"/>
                </a:lnTo>
                <a:lnTo>
                  <a:pt x="1976123" y="712518"/>
                </a:lnTo>
                <a:lnTo>
                  <a:pt x="1979924" y="718633"/>
                </a:lnTo>
                <a:lnTo>
                  <a:pt x="1985686" y="722328"/>
                </a:lnTo>
                <a:lnTo>
                  <a:pt x="1990763" y="716956"/>
                </a:lnTo>
                <a:lnTo>
                  <a:pt x="2001069" y="721405"/>
                </a:lnTo>
                <a:lnTo>
                  <a:pt x="2007260" y="713737"/>
                </a:lnTo>
                <a:lnTo>
                  <a:pt x="2015899" y="715023"/>
                </a:lnTo>
                <a:lnTo>
                  <a:pt x="2021558" y="721957"/>
                </a:lnTo>
                <a:lnTo>
                  <a:pt x="2028263" y="720176"/>
                </a:lnTo>
                <a:lnTo>
                  <a:pt x="2035159" y="709927"/>
                </a:lnTo>
                <a:lnTo>
                  <a:pt x="2041627" y="715270"/>
                </a:lnTo>
                <a:lnTo>
                  <a:pt x="2041312" y="718452"/>
                </a:lnTo>
                <a:lnTo>
                  <a:pt x="2054666" y="723462"/>
                </a:lnTo>
                <a:lnTo>
                  <a:pt x="2061029" y="721500"/>
                </a:lnTo>
                <a:lnTo>
                  <a:pt x="2067458" y="713975"/>
                </a:lnTo>
                <a:lnTo>
                  <a:pt x="2071230" y="712966"/>
                </a:lnTo>
                <a:lnTo>
                  <a:pt x="2074012" y="706088"/>
                </a:lnTo>
                <a:lnTo>
                  <a:pt x="2104492" y="701297"/>
                </a:lnTo>
                <a:lnTo>
                  <a:pt x="2108207" y="710803"/>
                </a:lnTo>
                <a:lnTo>
                  <a:pt x="2118265" y="716842"/>
                </a:lnTo>
                <a:lnTo>
                  <a:pt x="2128143" y="717156"/>
                </a:lnTo>
                <a:lnTo>
                  <a:pt x="2139230" y="710079"/>
                </a:lnTo>
                <a:lnTo>
                  <a:pt x="2147469" y="707850"/>
                </a:lnTo>
                <a:lnTo>
                  <a:pt x="2161966" y="700564"/>
                </a:lnTo>
                <a:lnTo>
                  <a:pt x="2166909" y="700850"/>
                </a:lnTo>
                <a:lnTo>
                  <a:pt x="2174443" y="705069"/>
                </a:lnTo>
                <a:lnTo>
                  <a:pt x="2179510" y="703688"/>
                </a:lnTo>
                <a:lnTo>
                  <a:pt x="2183816" y="699059"/>
                </a:lnTo>
                <a:lnTo>
                  <a:pt x="2195008" y="701983"/>
                </a:lnTo>
                <a:lnTo>
                  <a:pt x="2199285" y="708346"/>
                </a:lnTo>
                <a:lnTo>
                  <a:pt x="2199485" y="713813"/>
                </a:lnTo>
                <a:lnTo>
                  <a:pt x="2202790" y="718738"/>
                </a:lnTo>
                <a:lnTo>
                  <a:pt x="2207248" y="720042"/>
                </a:lnTo>
                <a:lnTo>
                  <a:pt x="2219525" y="710737"/>
                </a:lnTo>
                <a:lnTo>
                  <a:pt x="2223421" y="711508"/>
                </a:lnTo>
                <a:lnTo>
                  <a:pt x="2224326" y="702716"/>
                </a:lnTo>
                <a:lnTo>
                  <a:pt x="2228555" y="700116"/>
                </a:lnTo>
                <a:lnTo>
                  <a:pt x="2241309" y="701097"/>
                </a:lnTo>
                <a:lnTo>
                  <a:pt x="2245891" y="693353"/>
                </a:lnTo>
                <a:lnTo>
                  <a:pt x="2259168" y="682438"/>
                </a:lnTo>
                <a:lnTo>
                  <a:pt x="2258673" y="679418"/>
                </a:lnTo>
                <a:lnTo>
                  <a:pt x="2265198" y="675713"/>
                </a:lnTo>
                <a:lnTo>
                  <a:pt x="2263588" y="669217"/>
                </a:lnTo>
                <a:lnTo>
                  <a:pt x="2263464" y="657054"/>
                </a:lnTo>
                <a:lnTo>
                  <a:pt x="2268017" y="655939"/>
                </a:lnTo>
                <a:lnTo>
                  <a:pt x="2275618" y="650272"/>
                </a:lnTo>
                <a:lnTo>
                  <a:pt x="2281333" y="658711"/>
                </a:lnTo>
                <a:lnTo>
                  <a:pt x="2278504" y="665731"/>
                </a:lnTo>
                <a:lnTo>
                  <a:pt x="2285695" y="674380"/>
                </a:lnTo>
                <a:lnTo>
                  <a:pt x="2296858" y="681609"/>
                </a:lnTo>
                <a:lnTo>
                  <a:pt x="2301326" y="682342"/>
                </a:lnTo>
                <a:lnTo>
                  <a:pt x="2314947" y="678856"/>
                </a:lnTo>
                <a:lnTo>
                  <a:pt x="2321624" y="684419"/>
                </a:lnTo>
                <a:lnTo>
                  <a:pt x="2325967" y="694449"/>
                </a:lnTo>
                <a:lnTo>
                  <a:pt x="2333549" y="700592"/>
                </a:lnTo>
                <a:lnTo>
                  <a:pt x="2334254" y="709098"/>
                </a:lnTo>
                <a:lnTo>
                  <a:pt x="2340198" y="713756"/>
                </a:lnTo>
                <a:lnTo>
                  <a:pt x="2351666" y="704155"/>
                </a:lnTo>
                <a:lnTo>
                  <a:pt x="2355961" y="703983"/>
                </a:lnTo>
                <a:lnTo>
                  <a:pt x="2360848" y="711708"/>
                </a:lnTo>
                <a:lnTo>
                  <a:pt x="2362048" y="722367"/>
                </a:lnTo>
                <a:lnTo>
                  <a:pt x="2358714" y="728301"/>
                </a:lnTo>
                <a:lnTo>
                  <a:pt x="2360686" y="740312"/>
                </a:lnTo>
                <a:lnTo>
                  <a:pt x="2355257" y="743179"/>
                </a:lnTo>
                <a:lnTo>
                  <a:pt x="2350837" y="753161"/>
                </a:lnTo>
                <a:lnTo>
                  <a:pt x="2343950" y="755247"/>
                </a:lnTo>
                <a:lnTo>
                  <a:pt x="2340407" y="759447"/>
                </a:lnTo>
                <a:lnTo>
                  <a:pt x="2337987" y="772268"/>
                </a:lnTo>
                <a:lnTo>
                  <a:pt x="2335121" y="778678"/>
                </a:lnTo>
                <a:lnTo>
                  <a:pt x="2328948" y="782184"/>
                </a:lnTo>
                <a:lnTo>
                  <a:pt x="2336444" y="793480"/>
                </a:lnTo>
                <a:lnTo>
                  <a:pt x="2338312" y="802843"/>
                </a:lnTo>
                <a:lnTo>
                  <a:pt x="2334149" y="809873"/>
                </a:lnTo>
                <a:lnTo>
                  <a:pt x="2333235" y="820655"/>
                </a:lnTo>
                <a:lnTo>
                  <a:pt x="2340969" y="827894"/>
                </a:lnTo>
                <a:lnTo>
                  <a:pt x="2341626" y="831514"/>
                </a:lnTo>
                <a:lnTo>
                  <a:pt x="2331063" y="840562"/>
                </a:lnTo>
                <a:lnTo>
                  <a:pt x="2324310" y="844858"/>
                </a:lnTo>
                <a:lnTo>
                  <a:pt x="2317223" y="855478"/>
                </a:lnTo>
                <a:lnTo>
                  <a:pt x="2308412" y="859269"/>
                </a:lnTo>
                <a:lnTo>
                  <a:pt x="2302869" y="864270"/>
                </a:lnTo>
                <a:lnTo>
                  <a:pt x="2286419" y="867699"/>
                </a:lnTo>
                <a:lnTo>
                  <a:pt x="2277389" y="877491"/>
                </a:lnTo>
                <a:lnTo>
                  <a:pt x="2270169" y="889968"/>
                </a:lnTo>
                <a:lnTo>
                  <a:pt x="2272018" y="894855"/>
                </a:lnTo>
                <a:lnTo>
                  <a:pt x="2266284" y="899789"/>
                </a:lnTo>
                <a:lnTo>
                  <a:pt x="2259168" y="909961"/>
                </a:lnTo>
                <a:lnTo>
                  <a:pt x="2248986" y="910552"/>
                </a:lnTo>
                <a:lnTo>
                  <a:pt x="2246148" y="916038"/>
                </a:lnTo>
                <a:lnTo>
                  <a:pt x="2250291" y="928240"/>
                </a:lnTo>
                <a:lnTo>
                  <a:pt x="2249796" y="934279"/>
                </a:lnTo>
                <a:lnTo>
                  <a:pt x="2240214" y="935507"/>
                </a:lnTo>
                <a:lnTo>
                  <a:pt x="2230650" y="941737"/>
                </a:lnTo>
                <a:lnTo>
                  <a:pt x="2218239" y="939822"/>
                </a:lnTo>
                <a:lnTo>
                  <a:pt x="2214315" y="947109"/>
                </a:lnTo>
                <a:lnTo>
                  <a:pt x="2204857" y="947347"/>
                </a:lnTo>
                <a:lnTo>
                  <a:pt x="2202056" y="954796"/>
                </a:lnTo>
                <a:lnTo>
                  <a:pt x="2193208" y="955938"/>
                </a:lnTo>
                <a:lnTo>
                  <a:pt x="2166157" y="949128"/>
                </a:lnTo>
                <a:lnTo>
                  <a:pt x="2130533" y="937012"/>
                </a:lnTo>
                <a:lnTo>
                  <a:pt x="2127037" y="940232"/>
                </a:lnTo>
                <a:lnTo>
                  <a:pt x="2124895" y="947452"/>
                </a:lnTo>
                <a:lnTo>
                  <a:pt x="2117903" y="950005"/>
                </a:lnTo>
                <a:lnTo>
                  <a:pt x="2114636" y="954529"/>
                </a:lnTo>
                <a:lnTo>
                  <a:pt x="2112016" y="963521"/>
                </a:lnTo>
                <a:lnTo>
                  <a:pt x="2106673" y="969445"/>
                </a:lnTo>
                <a:lnTo>
                  <a:pt x="2092052" y="967940"/>
                </a:lnTo>
                <a:lnTo>
                  <a:pt x="2087451" y="959815"/>
                </a:lnTo>
                <a:lnTo>
                  <a:pt x="2068954" y="957634"/>
                </a:lnTo>
                <a:lnTo>
                  <a:pt x="2064982" y="946747"/>
                </a:lnTo>
                <a:lnTo>
                  <a:pt x="2059582" y="944851"/>
                </a:lnTo>
                <a:lnTo>
                  <a:pt x="2012280" y="933107"/>
                </a:lnTo>
                <a:lnTo>
                  <a:pt x="1999707" y="927497"/>
                </a:lnTo>
                <a:lnTo>
                  <a:pt x="2002632" y="919982"/>
                </a:lnTo>
                <a:lnTo>
                  <a:pt x="1999450" y="916877"/>
                </a:lnTo>
                <a:lnTo>
                  <a:pt x="1964674" y="905170"/>
                </a:lnTo>
                <a:lnTo>
                  <a:pt x="1947558" y="902303"/>
                </a:lnTo>
                <a:lnTo>
                  <a:pt x="1942291" y="897150"/>
                </a:lnTo>
                <a:lnTo>
                  <a:pt x="1939252" y="890045"/>
                </a:lnTo>
                <a:lnTo>
                  <a:pt x="1933461" y="884663"/>
                </a:lnTo>
                <a:lnTo>
                  <a:pt x="1932766" y="876414"/>
                </a:lnTo>
                <a:lnTo>
                  <a:pt x="1921012" y="863108"/>
                </a:lnTo>
                <a:lnTo>
                  <a:pt x="1902276" y="858431"/>
                </a:lnTo>
                <a:lnTo>
                  <a:pt x="1896637" y="862422"/>
                </a:lnTo>
                <a:lnTo>
                  <a:pt x="1879444" y="859527"/>
                </a:lnTo>
                <a:lnTo>
                  <a:pt x="1875016" y="856031"/>
                </a:lnTo>
                <a:lnTo>
                  <a:pt x="1857594" y="846182"/>
                </a:lnTo>
                <a:lnTo>
                  <a:pt x="1840411" y="835457"/>
                </a:lnTo>
                <a:lnTo>
                  <a:pt x="1817027" y="830942"/>
                </a:lnTo>
                <a:lnTo>
                  <a:pt x="1783928" y="819560"/>
                </a:lnTo>
                <a:lnTo>
                  <a:pt x="1784871" y="811730"/>
                </a:lnTo>
                <a:lnTo>
                  <a:pt x="1747419" y="801614"/>
                </a:lnTo>
                <a:lnTo>
                  <a:pt x="1733455" y="800062"/>
                </a:lnTo>
                <a:lnTo>
                  <a:pt x="1731693" y="797805"/>
                </a:lnTo>
                <a:lnTo>
                  <a:pt x="1734969" y="789784"/>
                </a:lnTo>
                <a:lnTo>
                  <a:pt x="1722692" y="787518"/>
                </a:lnTo>
                <a:lnTo>
                  <a:pt x="1702603" y="787013"/>
                </a:lnTo>
                <a:lnTo>
                  <a:pt x="1688621" y="793299"/>
                </a:lnTo>
                <a:lnTo>
                  <a:pt x="1672523" y="789499"/>
                </a:lnTo>
                <a:lnTo>
                  <a:pt x="1649625" y="791518"/>
                </a:lnTo>
                <a:lnTo>
                  <a:pt x="1637110" y="804129"/>
                </a:lnTo>
                <a:lnTo>
                  <a:pt x="1633947" y="811797"/>
                </a:lnTo>
                <a:lnTo>
                  <a:pt x="1618060" y="816473"/>
                </a:lnTo>
                <a:lnTo>
                  <a:pt x="1608906" y="811806"/>
                </a:lnTo>
                <a:lnTo>
                  <a:pt x="1607258" y="809035"/>
                </a:lnTo>
                <a:lnTo>
                  <a:pt x="1598848" y="811873"/>
                </a:lnTo>
                <a:lnTo>
                  <a:pt x="1597238" y="797643"/>
                </a:lnTo>
                <a:lnTo>
                  <a:pt x="1589399" y="791671"/>
                </a:lnTo>
                <a:lnTo>
                  <a:pt x="1585560" y="792890"/>
                </a:lnTo>
                <a:lnTo>
                  <a:pt x="1575368" y="789689"/>
                </a:lnTo>
                <a:lnTo>
                  <a:pt x="1571758" y="792289"/>
                </a:lnTo>
                <a:lnTo>
                  <a:pt x="1565405" y="791966"/>
                </a:lnTo>
                <a:lnTo>
                  <a:pt x="1559976" y="796404"/>
                </a:lnTo>
                <a:lnTo>
                  <a:pt x="1551309" y="797557"/>
                </a:lnTo>
                <a:lnTo>
                  <a:pt x="1547946" y="800776"/>
                </a:lnTo>
                <a:lnTo>
                  <a:pt x="1542212" y="799567"/>
                </a:lnTo>
                <a:lnTo>
                  <a:pt x="1546784" y="789642"/>
                </a:lnTo>
                <a:lnTo>
                  <a:pt x="1544698" y="778831"/>
                </a:lnTo>
                <a:lnTo>
                  <a:pt x="1526667" y="777640"/>
                </a:lnTo>
                <a:lnTo>
                  <a:pt x="1509265" y="771058"/>
                </a:lnTo>
                <a:lnTo>
                  <a:pt x="1483814" y="758847"/>
                </a:lnTo>
                <a:lnTo>
                  <a:pt x="1480500" y="752494"/>
                </a:lnTo>
                <a:lnTo>
                  <a:pt x="1464583" y="749408"/>
                </a:lnTo>
                <a:lnTo>
                  <a:pt x="1440437" y="743436"/>
                </a:lnTo>
                <a:lnTo>
                  <a:pt x="1432722" y="748627"/>
                </a:lnTo>
                <a:lnTo>
                  <a:pt x="1427978" y="749160"/>
                </a:lnTo>
                <a:lnTo>
                  <a:pt x="1424397" y="755342"/>
                </a:lnTo>
                <a:lnTo>
                  <a:pt x="1392860" y="751332"/>
                </a:lnTo>
                <a:lnTo>
                  <a:pt x="1385011" y="757190"/>
                </a:lnTo>
                <a:lnTo>
                  <a:pt x="1374743" y="759657"/>
                </a:lnTo>
                <a:lnTo>
                  <a:pt x="1370838" y="770725"/>
                </a:lnTo>
                <a:lnTo>
                  <a:pt x="1373762" y="776869"/>
                </a:lnTo>
                <a:lnTo>
                  <a:pt x="1369885" y="783050"/>
                </a:lnTo>
                <a:lnTo>
                  <a:pt x="1364961" y="785898"/>
                </a:lnTo>
                <a:lnTo>
                  <a:pt x="1364437" y="793747"/>
                </a:lnTo>
                <a:lnTo>
                  <a:pt x="1357389" y="790537"/>
                </a:lnTo>
                <a:lnTo>
                  <a:pt x="1352436" y="793052"/>
                </a:lnTo>
                <a:lnTo>
                  <a:pt x="1336148" y="797747"/>
                </a:lnTo>
                <a:lnTo>
                  <a:pt x="1333538" y="801719"/>
                </a:lnTo>
                <a:lnTo>
                  <a:pt x="1327804" y="802329"/>
                </a:lnTo>
                <a:lnTo>
                  <a:pt x="1322137" y="805767"/>
                </a:lnTo>
                <a:lnTo>
                  <a:pt x="1322299" y="810444"/>
                </a:lnTo>
                <a:lnTo>
                  <a:pt x="1314650" y="810492"/>
                </a:lnTo>
                <a:lnTo>
                  <a:pt x="1308307" y="822179"/>
                </a:lnTo>
                <a:lnTo>
                  <a:pt x="1303030" y="820693"/>
                </a:lnTo>
                <a:lnTo>
                  <a:pt x="1284646" y="833466"/>
                </a:lnTo>
                <a:lnTo>
                  <a:pt x="1281598" y="831761"/>
                </a:lnTo>
                <a:lnTo>
                  <a:pt x="1274350" y="834685"/>
                </a:lnTo>
                <a:lnTo>
                  <a:pt x="1273655" y="827256"/>
                </a:lnTo>
                <a:lnTo>
                  <a:pt x="1282446" y="815140"/>
                </a:lnTo>
                <a:lnTo>
                  <a:pt x="1276131" y="797719"/>
                </a:lnTo>
                <a:lnTo>
                  <a:pt x="1257662" y="795119"/>
                </a:lnTo>
                <a:lnTo>
                  <a:pt x="1256910" y="804167"/>
                </a:lnTo>
                <a:lnTo>
                  <a:pt x="1244880" y="803100"/>
                </a:lnTo>
                <a:lnTo>
                  <a:pt x="1231640" y="791737"/>
                </a:lnTo>
                <a:lnTo>
                  <a:pt x="1229840" y="783003"/>
                </a:lnTo>
                <a:lnTo>
                  <a:pt x="1199864" y="777726"/>
                </a:lnTo>
                <a:lnTo>
                  <a:pt x="1190901" y="771849"/>
                </a:lnTo>
                <a:lnTo>
                  <a:pt x="1181033" y="769591"/>
                </a:lnTo>
                <a:lnTo>
                  <a:pt x="1165269" y="755247"/>
                </a:lnTo>
                <a:lnTo>
                  <a:pt x="1168451" y="747513"/>
                </a:lnTo>
                <a:lnTo>
                  <a:pt x="1158878" y="739817"/>
                </a:lnTo>
                <a:lnTo>
                  <a:pt x="1158049" y="709308"/>
                </a:lnTo>
                <a:lnTo>
                  <a:pt x="1161212" y="695554"/>
                </a:lnTo>
                <a:lnTo>
                  <a:pt x="1159383" y="692830"/>
                </a:lnTo>
                <a:lnTo>
                  <a:pt x="1166984" y="677466"/>
                </a:lnTo>
                <a:lnTo>
                  <a:pt x="1162012" y="665902"/>
                </a:lnTo>
                <a:lnTo>
                  <a:pt x="1167946" y="639004"/>
                </a:lnTo>
                <a:lnTo>
                  <a:pt x="1167337" y="622840"/>
                </a:lnTo>
                <a:lnTo>
                  <a:pt x="1161840" y="616353"/>
                </a:lnTo>
                <a:lnTo>
                  <a:pt x="1161983" y="611400"/>
                </a:lnTo>
                <a:lnTo>
                  <a:pt x="1155011" y="600266"/>
                </a:lnTo>
                <a:lnTo>
                  <a:pt x="1139181" y="588921"/>
                </a:lnTo>
                <a:lnTo>
                  <a:pt x="1115958" y="578196"/>
                </a:lnTo>
                <a:lnTo>
                  <a:pt x="1081383" y="569290"/>
                </a:lnTo>
                <a:lnTo>
                  <a:pt x="1073953" y="551564"/>
                </a:lnTo>
                <a:lnTo>
                  <a:pt x="1063752" y="550298"/>
                </a:lnTo>
                <a:lnTo>
                  <a:pt x="1048769" y="564947"/>
                </a:lnTo>
                <a:lnTo>
                  <a:pt x="1030624" y="573405"/>
                </a:lnTo>
                <a:lnTo>
                  <a:pt x="1025509" y="564128"/>
                </a:lnTo>
                <a:lnTo>
                  <a:pt x="1018813" y="561994"/>
                </a:lnTo>
                <a:lnTo>
                  <a:pt x="1015765" y="565833"/>
                </a:lnTo>
                <a:lnTo>
                  <a:pt x="1009831" y="580758"/>
                </a:lnTo>
                <a:lnTo>
                  <a:pt x="1002297" y="577892"/>
                </a:lnTo>
                <a:lnTo>
                  <a:pt x="998344" y="586950"/>
                </a:lnTo>
                <a:lnTo>
                  <a:pt x="988105" y="583930"/>
                </a:lnTo>
                <a:lnTo>
                  <a:pt x="966978" y="605523"/>
                </a:lnTo>
                <a:lnTo>
                  <a:pt x="955491" y="603285"/>
                </a:lnTo>
                <a:lnTo>
                  <a:pt x="946433" y="607952"/>
                </a:lnTo>
                <a:lnTo>
                  <a:pt x="944375" y="621535"/>
                </a:lnTo>
                <a:lnTo>
                  <a:pt x="930183" y="616849"/>
                </a:lnTo>
                <a:lnTo>
                  <a:pt x="927897" y="625726"/>
                </a:lnTo>
                <a:lnTo>
                  <a:pt x="914772" y="629898"/>
                </a:lnTo>
                <a:lnTo>
                  <a:pt x="903342" y="636223"/>
                </a:lnTo>
                <a:lnTo>
                  <a:pt x="885558" y="628202"/>
                </a:lnTo>
                <a:lnTo>
                  <a:pt x="877862" y="631993"/>
                </a:lnTo>
                <a:lnTo>
                  <a:pt x="871776" y="627955"/>
                </a:lnTo>
                <a:lnTo>
                  <a:pt x="862346" y="627155"/>
                </a:lnTo>
                <a:lnTo>
                  <a:pt x="857736" y="634956"/>
                </a:lnTo>
                <a:lnTo>
                  <a:pt x="847772" y="642004"/>
                </a:lnTo>
                <a:lnTo>
                  <a:pt x="840429" y="643099"/>
                </a:lnTo>
                <a:lnTo>
                  <a:pt x="833742" y="654168"/>
                </a:lnTo>
                <a:lnTo>
                  <a:pt x="828170" y="657578"/>
                </a:lnTo>
                <a:lnTo>
                  <a:pt x="819312" y="653425"/>
                </a:lnTo>
                <a:lnTo>
                  <a:pt x="813159" y="656330"/>
                </a:lnTo>
                <a:lnTo>
                  <a:pt x="793833" y="673608"/>
                </a:lnTo>
                <a:lnTo>
                  <a:pt x="779869" y="666674"/>
                </a:lnTo>
                <a:lnTo>
                  <a:pt x="766972" y="663683"/>
                </a:lnTo>
                <a:lnTo>
                  <a:pt x="742540" y="662445"/>
                </a:lnTo>
                <a:lnTo>
                  <a:pt x="724748" y="660768"/>
                </a:lnTo>
                <a:lnTo>
                  <a:pt x="713051" y="655958"/>
                </a:lnTo>
                <a:lnTo>
                  <a:pt x="700564" y="653882"/>
                </a:lnTo>
                <a:lnTo>
                  <a:pt x="679457" y="658273"/>
                </a:lnTo>
                <a:lnTo>
                  <a:pt x="666131" y="647414"/>
                </a:lnTo>
                <a:lnTo>
                  <a:pt x="660663" y="635651"/>
                </a:lnTo>
                <a:lnTo>
                  <a:pt x="663569" y="632260"/>
                </a:lnTo>
                <a:lnTo>
                  <a:pt x="661054" y="626954"/>
                </a:lnTo>
                <a:lnTo>
                  <a:pt x="655958" y="627459"/>
                </a:lnTo>
                <a:lnTo>
                  <a:pt x="649253" y="620754"/>
                </a:lnTo>
                <a:lnTo>
                  <a:pt x="652063" y="618182"/>
                </a:lnTo>
                <a:lnTo>
                  <a:pt x="646757" y="609943"/>
                </a:lnTo>
                <a:lnTo>
                  <a:pt x="646995" y="604838"/>
                </a:lnTo>
                <a:lnTo>
                  <a:pt x="654339" y="598170"/>
                </a:lnTo>
                <a:lnTo>
                  <a:pt x="660225" y="589826"/>
                </a:lnTo>
                <a:lnTo>
                  <a:pt x="661673" y="582730"/>
                </a:lnTo>
                <a:lnTo>
                  <a:pt x="659778" y="574986"/>
                </a:lnTo>
                <a:lnTo>
                  <a:pt x="661778" y="560203"/>
                </a:lnTo>
                <a:lnTo>
                  <a:pt x="658997" y="553555"/>
                </a:lnTo>
                <a:lnTo>
                  <a:pt x="638623" y="555050"/>
                </a:lnTo>
                <a:lnTo>
                  <a:pt x="625269" y="553050"/>
                </a:lnTo>
                <a:lnTo>
                  <a:pt x="612467" y="552574"/>
                </a:lnTo>
                <a:lnTo>
                  <a:pt x="607914" y="555650"/>
                </a:lnTo>
                <a:lnTo>
                  <a:pt x="597246" y="552383"/>
                </a:lnTo>
                <a:lnTo>
                  <a:pt x="585521" y="551345"/>
                </a:lnTo>
                <a:lnTo>
                  <a:pt x="574643" y="552631"/>
                </a:lnTo>
                <a:lnTo>
                  <a:pt x="571462" y="556384"/>
                </a:lnTo>
                <a:lnTo>
                  <a:pt x="564957" y="555888"/>
                </a:lnTo>
                <a:lnTo>
                  <a:pt x="565233" y="562908"/>
                </a:lnTo>
                <a:lnTo>
                  <a:pt x="560699" y="567633"/>
                </a:lnTo>
                <a:lnTo>
                  <a:pt x="551241" y="566699"/>
                </a:lnTo>
                <a:lnTo>
                  <a:pt x="534734" y="569471"/>
                </a:lnTo>
                <a:lnTo>
                  <a:pt x="535362" y="573081"/>
                </a:lnTo>
                <a:lnTo>
                  <a:pt x="508340" y="568509"/>
                </a:lnTo>
                <a:lnTo>
                  <a:pt x="506597" y="556879"/>
                </a:lnTo>
                <a:lnTo>
                  <a:pt x="508768" y="549107"/>
                </a:lnTo>
                <a:lnTo>
                  <a:pt x="521056" y="548792"/>
                </a:lnTo>
                <a:lnTo>
                  <a:pt x="524132" y="545582"/>
                </a:lnTo>
                <a:lnTo>
                  <a:pt x="533867" y="542687"/>
                </a:lnTo>
                <a:lnTo>
                  <a:pt x="536048" y="539334"/>
                </a:lnTo>
                <a:lnTo>
                  <a:pt x="522361" y="534419"/>
                </a:lnTo>
                <a:lnTo>
                  <a:pt x="502796" y="533324"/>
                </a:lnTo>
                <a:lnTo>
                  <a:pt x="486728" y="530600"/>
                </a:lnTo>
                <a:lnTo>
                  <a:pt x="474974" y="522599"/>
                </a:lnTo>
                <a:lnTo>
                  <a:pt x="483403" y="516446"/>
                </a:lnTo>
                <a:lnTo>
                  <a:pt x="481317" y="514264"/>
                </a:lnTo>
                <a:lnTo>
                  <a:pt x="455333" y="511073"/>
                </a:lnTo>
                <a:lnTo>
                  <a:pt x="453923" y="498577"/>
                </a:lnTo>
                <a:lnTo>
                  <a:pt x="459562" y="495786"/>
                </a:lnTo>
                <a:lnTo>
                  <a:pt x="461486" y="488023"/>
                </a:lnTo>
                <a:lnTo>
                  <a:pt x="451066" y="473593"/>
                </a:lnTo>
                <a:lnTo>
                  <a:pt x="446894" y="469344"/>
                </a:lnTo>
                <a:lnTo>
                  <a:pt x="437969" y="469792"/>
                </a:lnTo>
                <a:lnTo>
                  <a:pt x="419700" y="462334"/>
                </a:lnTo>
                <a:lnTo>
                  <a:pt x="404517" y="461258"/>
                </a:lnTo>
                <a:lnTo>
                  <a:pt x="397697" y="462182"/>
                </a:lnTo>
                <a:lnTo>
                  <a:pt x="385220" y="457791"/>
                </a:lnTo>
                <a:lnTo>
                  <a:pt x="381019" y="458153"/>
                </a:lnTo>
                <a:lnTo>
                  <a:pt x="377828" y="453324"/>
                </a:lnTo>
                <a:lnTo>
                  <a:pt x="355530" y="447037"/>
                </a:lnTo>
                <a:lnTo>
                  <a:pt x="350015" y="443513"/>
                </a:lnTo>
                <a:lnTo>
                  <a:pt x="348805" y="434245"/>
                </a:lnTo>
                <a:lnTo>
                  <a:pt x="342881" y="429463"/>
                </a:lnTo>
                <a:lnTo>
                  <a:pt x="346129" y="424615"/>
                </a:lnTo>
                <a:lnTo>
                  <a:pt x="330975" y="419157"/>
                </a:lnTo>
                <a:lnTo>
                  <a:pt x="322821" y="414080"/>
                </a:lnTo>
                <a:lnTo>
                  <a:pt x="310705" y="412871"/>
                </a:lnTo>
                <a:lnTo>
                  <a:pt x="302266" y="421110"/>
                </a:lnTo>
                <a:lnTo>
                  <a:pt x="300266" y="426463"/>
                </a:lnTo>
                <a:lnTo>
                  <a:pt x="294208" y="429006"/>
                </a:lnTo>
                <a:lnTo>
                  <a:pt x="289293" y="436093"/>
                </a:lnTo>
                <a:lnTo>
                  <a:pt x="282283" y="433664"/>
                </a:lnTo>
                <a:lnTo>
                  <a:pt x="284655" y="424215"/>
                </a:lnTo>
                <a:lnTo>
                  <a:pt x="280226" y="424682"/>
                </a:lnTo>
                <a:lnTo>
                  <a:pt x="278864" y="419081"/>
                </a:lnTo>
                <a:lnTo>
                  <a:pt x="270205" y="415776"/>
                </a:lnTo>
                <a:lnTo>
                  <a:pt x="262128" y="420186"/>
                </a:lnTo>
                <a:lnTo>
                  <a:pt x="258528" y="427111"/>
                </a:lnTo>
                <a:lnTo>
                  <a:pt x="254708" y="429635"/>
                </a:lnTo>
                <a:lnTo>
                  <a:pt x="232591" y="419443"/>
                </a:lnTo>
                <a:lnTo>
                  <a:pt x="223580" y="419510"/>
                </a:lnTo>
                <a:lnTo>
                  <a:pt x="214846" y="412223"/>
                </a:lnTo>
                <a:lnTo>
                  <a:pt x="210684" y="412252"/>
                </a:lnTo>
                <a:lnTo>
                  <a:pt x="203063" y="407070"/>
                </a:lnTo>
                <a:lnTo>
                  <a:pt x="182975" y="402193"/>
                </a:lnTo>
                <a:lnTo>
                  <a:pt x="148371" y="388953"/>
                </a:lnTo>
                <a:lnTo>
                  <a:pt x="151629" y="384334"/>
                </a:lnTo>
                <a:lnTo>
                  <a:pt x="148609" y="376181"/>
                </a:lnTo>
                <a:lnTo>
                  <a:pt x="152400" y="361493"/>
                </a:lnTo>
                <a:lnTo>
                  <a:pt x="161211" y="358378"/>
                </a:lnTo>
                <a:lnTo>
                  <a:pt x="160229" y="353549"/>
                </a:lnTo>
                <a:lnTo>
                  <a:pt x="170193" y="350387"/>
                </a:lnTo>
                <a:lnTo>
                  <a:pt x="173889" y="340624"/>
                </a:lnTo>
                <a:lnTo>
                  <a:pt x="178784" y="337604"/>
                </a:lnTo>
                <a:lnTo>
                  <a:pt x="173641" y="329232"/>
                </a:lnTo>
                <a:lnTo>
                  <a:pt x="180242" y="324764"/>
                </a:lnTo>
                <a:lnTo>
                  <a:pt x="178956" y="317030"/>
                </a:lnTo>
                <a:lnTo>
                  <a:pt x="186395" y="298218"/>
                </a:lnTo>
                <a:lnTo>
                  <a:pt x="183728" y="291179"/>
                </a:lnTo>
                <a:lnTo>
                  <a:pt x="184480" y="283607"/>
                </a:lnTo>
                <a:lnTo>
                  <a:pt x="180022" y="280045"/>
                </a:lnTo>
                <a:lnTo>
                  <a:pt x="183470" y="275901"/>
                </a:lnTo>
                <a:lnTo>
                  <a:pt x="178832" y="272167"/>
                </a:lnTo>
                <a:lnTo>
                  <a:pt x="185223" y="266586"/>
                </a:lnTo>
                <a:lnTo>
                  <a:pt x="184347" y="261042"/>
                </a:lnTo>
                <a:lnTo>
                  <a:pt x="186357" y="248279"/>
                </a:lnTo>
                <a:lnTo>
                  <a:pt x="183652" y="244716"/>
                </a:lnTo>
                <a:lnTo>
                  <a:pt x="189862" y="237106"/>
                </a:lnTo>
                <a:lnTo>
                  <a:pt x="191986" y="223666"/>
                </a:lnTo>
                <a:lnTo>
                  <a:pt x="187947" y="220913"/>
                </a:lnTo>
                <a:lnTo>
                  <a:pt x="179784" y="202159"/>
                </a:lnTo>
                <a:lnTo>
                  <a:pt x="157848" y="162440"/>
                </a:lnTo>
                <a:lnTo>
                  <a:pt x="148542" y="146456"/>
                </a:lnTo>
                <a:lnTo>
                  <a:pt x="138370" y="130683"/>
                </a:lnTo>
                <a:lnTo>
                  <a:pt x="129635" y="119091"/>
                </a:lnTo>
                <a:lnTo>
                  <a:pt x="125959" y="116957"/>
                </a:lnTo>
                <a:lnTo>
                  <a:pt x="116500" y="118291"/>
                </a:lnTo>
                <a:lnTo>
                  <a:pt x="95765" y="113690"/>
                </a:lnTo>
                <a:lnTo>
                  <a:pt x="75743" y="107871"/>
                </a:lnTo>
                <a:lnTo>
                  <a:pt x="46406" y="105461"/>
                </a:lnTo>
                <a:lnTo>
                  <a:pt x="34452" y="102156"/>
                </a:lnTo>
                <a:lnTo>
                  <a:pt x="31975" y="103127"/>
                </a:lnTo>
                <a:lnTo>
                  <a:pt x="18517" y="101213"/>
                </a:lnTo>
                <a:lnTo>
                  <a:pt x="1867" y="97612"/>
                </a:lnTo>
                <a:lnTo>
                  <a:pt x="0" y="90564"/>
                </a:lnTo>
                <a:lnTo>
                  <a:pt x="3772" y="85525"/>
                </a:lnTo>
                <a:lnTo>
                  <a:pt x="10887" y="80677"/>
                </a:lnTo>
                <a:lnTo>
                  <a:pt x="16640" y="80810"/>
                </a:lnTo>
                <a:lnTo>
                  <a:pt x="18840" y="76524"/>
                </a:lnTo>
                <a:lnTo>
                  <a:pt x="33585" y="73809"/>
                </a:lnTo>
                <a:lnTo>
                  <a:pt x="43463" y="76648"/>
                </a:lnTo>
                <a:lnTo>
                  <a:pt x="51492" y="72571"/>
                </a:lnTo>
                <a:lnTo>
                  <a:pt x="47273" y="60588"/>
                </a:lnTo>
                <a:lnTo>
                  <a:pt x="48473" y="55769"/>
                </a:lnTo>
                <a:lnTo>
                  <a:pt x="58807" y="54597"/>
                </a:lnTo>
                <a:lnTo>
                  <a:pt x="57007" y="49635"/>
                </a:lnTo>
                <a:lnTo>
                  <a:pt x="46882" y="47273"/>
                </a:lnTo>
                <a:lnTo>
                  <a:pt x="52092" y="41243"/>
                </a:lnTo>
                <a:lnTo>
                  <a:pt x="59884" y="42310"/>
                </a:lnTo>
                <a:lnTo>
                  <a:pt x="59674" y="33976"/>
                </a:lnTo>
                <a:lnTo>
                  <a:pt x="62932" y="24232"/>
                </a:lnTo>
                <a:lnTo>
                  <a:pt x="67208" y="20193"/>
                </a:lnTo>
                <a:lnTo>
                  <a:pt x="68875" y="4439"/>
                </a:lnTo>
                <a:lnTo>
                  <a:pt x="75962" y="0"/>
                </a:lnTo>
                <a:lnTo>
                  <a:pt x="83353" y="4096"/>
                </a:lnTo>
                <a:lnTo>
                  <a:pt x="86011" y="8563"/>
                </a:lnTo>
                <a:lnTo>
                  <a:pt x="92926" y="6496"/>
                </a:lnTo>
                <a:lnTo>
                  <a:pt x="108633" y="10725"/>
                </a:lnTo>
                <a:lnTo>
                  <a:pt x="117005" y="10163"/>
                </a:lnTo>
                <a:lnTo>
                  <a:pt x="134626" y="11487"/>
                </a:lnTo>
                <a:lnTo>
                  <a:pt x="141179" y="17469"/>
                </a:lnTo>
                <a:lnTo>
                  <a:pt x="148580" y="19031"/>
                </a:lnTo>
                <a:lnTo>
                  <a:pt x="151943" y="31499"/>
                </a:lnTo>
                <a:lnTo>
                  <a:pt x="161154" y="28432"/>
                </a:lnTo>
                <a:lnTo>
                  <a:pt x="167164" y="31271"/>
                </a:lnTo>
                <a:lnTo>
                  <a:pt x="174384" y="31813"/>
                </a:lnTo>
                <a:lnTo>
                  <a:pt x="186814" y="30518"/>
                </a:lnTo>
                <a:lnTo>
                  <a:pt x="192957" y="28594"/>
                </a:lnTo>
                <a:lnTo>
                  <a:pt x="210969" y="29375"/>
                </a:lnTo>
                <a:lnTo>
                  <a:pt x="219590" y="27070"/>
                </a:lnTo>
                <a:lnTo>
                  <a:pt x="226066" y="17250"/>
                </a:lnTo>
                <a:lnTo>
                  <a:pt x="242173" y="19688"/>
                </a:lnTo>
                <a:lnTo>
                  <a:pt x="247583" y="23870"/>
                </a:lnTo>
                <a:lnTo>
                  <a:pt x="265795" y="24232"/>
                </a:lnTo>
                <a:lnTo>
                  <a:pt x="271424" y="22879"/>
                </a:lnTo>
                <a:lnTo>
                  <a:pt x="280740" y="25956"/>
                </a:lnTo>
                <a:lnTo>
                  <a:pt x="286626" y="23717"/>
                </a:lnTo>
                <a:lnTo>
                  <a:pt x="303124" y="36795"/>
                </a:lnTo>
                <a:lnTo>
                  <a:pt x="304886" y="44015"/>
                </a:lnTo>
                <a:lnTo>
                  <a:pt x="309524" y="41224"/>
                </a:lnTo>
                <a:lnTo>
                  <a:pt x="318992" y="40672"/>
                </a:lnTo>
                <a:lnTo>
                  <a:pt x="326536" y="42396"/>
                </a:lnTo>
                <a:lnTo>
                  <a:pt x="336271" y="47730"/>
                </a:lnTo>
                <a:lnTo>
                  <a:pt x="342948" y="55407"/>
                </a:lnTo>
                <a:lnTo>
                  <a:pt x="343319" y="60122"/>
                </a:lnTo>
                <a:lnTo>
                  <a:pt x="358654" y="61265"/>
                </a:lnTo>
                <a:lnTo>
                  <a:pt x="362112" y="59798"/>
                </a:lnTo>
                <a:lnTo>
                  <a:pt x="368608" y="62579"/>
                </a:lnTo>
                <a:lnTo>
                  <a:pt x="372237" y="70314"/>
                </a:lnTo>
                <a:lnTo>
                  <a:pt x="377619" y="69009"/>
                </a:lnTo>
                <a:lnTo>
                  <a:pt x="385886" y="73257"/>
                </a:lnTo>
                <a:lnTo>
                  <a:pt x="387163" y="79896"/>
                </a:lnTo>
                <a:lnTo>
                  <a:pt x="390725" y="82572"/>
                </a:lnTo>
                <a:lnTo>
                  <a:pt x="396792" y="80410"/>
                </a:lnTo>
                <a:lnTo>
                  <a:pt x="401631" y="84334"/>
                </a:lnTo>
                <a:lnTo>
                  <a:pt x="408413" y="86220"/>
                </a:lnTo>
                <a:lnTo>
                  <a:pt x="412813" y="92278"/>
                </a:lnTo>
                <a:lnTo>
                  <a:pt x="421910" y="90230"/>
                </a:lnTo>
                <a:lnTo>
                  <a:pt x="426682" y="93307"/>
                </a:lnTo>
                <a:lnTo>
                  <a:pt x="434312" y="94345"/>
                </a:lnTo>
                <a:lnTo>
                  <a:pt x="439188" y="90354"/>
                </a:lnTo>
                <a:lnTo>
                  <a:pt x="442313" y="96812"/>
                </a:lnTo>
                <a:lnTo>
                  <a:pt x="449647" y="97641"/>
                </a:lnTo>
                <a:lnTo>
                  <a:pt x="455952" y="100794"/>
                </a:lnTo>
                <a:lnTo>
                  <a:pt x="463277" y="94850"/>
                </a:lnTo>
                <a:lnTo>
                  <a:pt x="470316" y="94726"/>
                </a:lnTo>
                <a:lnTo>
                  <a:pt x="481051" y="91240"/>
                </a:lnTo>
                <a:lnTo>
                  <a:pt x="482622" y="100251"/>
                </a:lnTo>
                <a:lnTo>
                  <a:pt x="485927" y="102918"/>
                </a:lnTo>
                <a:lnTo>
                  <a:pt x="510864" y="95765"/>
                </a:lnTo>
                <a:lnTo>
                  <a:pt x="515017" y="98688"/>
                </a:lnTo>
                <a:lnTo>
                  <a:pt x="534753" y="91002"/>
                </a:lnTo>
                <a:lnTo>
                  <a:pt x="538515" y="95231"/>
                </a:lnTo>
                <a:lnTo>
                  <a:pt x="543944" y="95441"/>
                </a:lnTo>
                <a:lnTo>
                  <a:pt x="547602" y="92221"/>
                </a:lnTo>
                <a:lnTo>
                  <a:pt x="563042" y="95441"/>
                </a:lnTo>
                <a:lnTo>
                  <a:pt x="567033" y="99489"/>
                </a:lnTo>
                <a:lnTo>
                  <a:pt x="568671" y="106918"/>
                </a:lnTo>
                <a:lnTo>
                  <a:pt x="567566" y="113147"/>
                </a:lnTo>
                <a:lnTo>
                  <a:pt x="570357" y="121996"/>
                </a:lnTo>
                <a:lnTo>
                  <a:pt x="580501" y="134484"/>
                </a:lnTo>
                <a:lnTo>
                  <a:pt x="590798" y="135589"/>
                </a:lnTo>
                <a:lnTo>
                  <a:pt x="594979" y="150581"/>
                </a:lnTo>
                <a:lnTo>
                  <a:pt x="598523" y="150800"/>
                </a:lnTo>
                <a:lnTo>
                  <a:pt x="599980" y="159191"/>
                </a:lnTo>
                <a:lnTo>
                  <a:pt x="610086" y="162135"/>
                </a:lnTo>
                <a:lnTo>
                  <a:pt x="616915" y="168193"/>
                </a:lnTo>
                <a:lnTo>
                  <a:pt x="617649" y="177956"/>
                </a:lnTo>
                <a:lnTo>
                  <a:pt x="627383" y="187652"/>
                </a:lnTo>
                <a:lnTo>
                  <a:pt x="638870" y="189805"/>
                </a:lnTo>
                <a:lnTo>
                  <a:pt x="651796" y="201463"/>
                </a:lnTo>
                <a:lnTo>
                  <a:pt x="665731" y="203063"/>
                </a:lnTo>
                <a:lnTo>
                  <a:pt x="670751" y="198749"/>
                </a:lnTo>
                <a:lnTo>
                  <a:pt x="677028" y="203445"/>
                </a:lnTo>
                <a:lnTo>
                  <a:pt x="682647" y="201959"/>
                </a:lnTo>
                <a:lnTo>
                  <a:pt x="698144" y="205149"/>
                </a:lnTo>
                <a:lnTo>
                  <a:pt x="704822" y="200292"/>
                </a:lnTo>
                <a:lnTo>
                  <a:pt x="714242" y="202340"/>
                </a:lnTo>
                <a:lnTo>
                  <a:pt x="721662" y="217027"/>
                </a:lnTo>
                <a:lnTo>
                  <a:pt x="725234" y="220466"/>
                </a:lnTo>
                <a:lnTo>
                  <a:pt x="731358" y="221123"/>
                </a:lnTo>
                <a:lnTo>
                  <a:pt x="737359" y="217989"/>
                </a:lnTo>
                <a:lnTo>
                  <a:pt x="750503" y="216675"/>
                </a:lnTo>
                <a:lnTo>
                  <a:pt x="755304" y="214922"/>
                </a:lnTo>
                <a:lnTo>
                  <a:pt x="765581" y="217722"/>
                </a:lnTo>
                <a:lnTo>
                  <a:pt x="768715" y="215941"/>
                </a:lnTo>
                <a:lnTo>
                  <a:pt x="776564" y="219618"/>
                </a:lnTo>
                <a:lnTo>
                  <a:pt x="792442" y="224171"/>
                </a:lnTo>
                <a:lnTo>
                  <a:pt x="798224" y="227343"/>
                </a:lnTo>
                <a:lnTo>
                  <a:pt x="806358" y="224866"/>
                </a:lnTo>
                <a:lnTo>
                  <a:pt x="817198" y="235296"/>
                </a:lnTo>
                <a:lnTo>
                  <a:pt x="820207" y="233734"/>
                </a:lnTo>
                <a:lnTo>
                  <a:pt x="829780" y="236277"/>
                </a:lnTo>
                <a:lnTo>
                  <a:pt x="833304" y="234363"/>
                </a:lnTo>
                <a:lnTo>
                  <a:pt x="840067" y="238611"/>
                </a:lnTo>
                <a:lnTo>
                  <a:pt x="848773" y="235925"/>
                </a:lnTo>
                <a:lnTo>
                  <a:pt x="852612" y="239859"/>
                </a:lnTo>
                <a:lnTo>
                  <a:pt x="854059" y="248669"/>
                </a:lnTo>
                <a:lnTo>
                  <a:pt x="863813" y="248460"/>
                </a:lnTo>
                <a:lnTo>
                  <a:pt x="872223" y="254870"/>
                </a:lnTo>
                <a:lnTo>
                  <a:pt x="877833" y="252232"/>
                </a:lnTo>
                <a:lnTo>
                  <a:pt x="886854" y="254765"/>
                </a:lnTo>
                <a:lnTo>
                  <a:pt x="888854" y="257337"/>
                </a:lnTo>
                <a:lnTo>
                  <a:pt x="900055" y="257994"/>
                </a:lnTo>
                <a:lnTo>
                  <a:pt x="901341" y="263900"/>
                </a:lnTo>
                <a:lnTo>
                  <a:pt x="904989" y="266738"/>
                </a:lnTo>
                <a:lnTo>
                  <a:pt x="904561" y="275130"/>
                </a:lnTo>
                <a:lnTo>
                  <a:pt x="908561" y="277263"/>
                </a:lnTo>
                <a:lnTo>
                  <a:pt x="918153" y="277711"/>
                </a:lnTo>
                <a:lnTo>
                  <a:pt x="922906" y="281264"/>
                </a:lnTo>
                <a:lnTo>
                  <a:pt x="935622" y="278873"/>
                </a:lnTo>
                <a:lnTo>
                  <a:pt x="942956" y="273730"/>
                </a:lnTo>
                <a:lnTo>
                  <a:pt x="944004" y="270234"/>
                </a:lnTo>
                <a:lnTo>
                  <a:pt x="951434" y="270253"/>
                </a:lnTo>
                <a:lnTo>
                  <a:pt x="941156" y="282273"/>
                </a:lnTo>
                <a:lnTo>
                  <a:pt x="940308" y="288512"/>
                </a:lnTo>
                <a:lnTo>
                  <a:pt x="944490" y="295561"/>
                </a:lnTo>
                <a:lnTo>
                  <a:pt x="949471" y="298352"/>
                </a:lnTo>
                <a:lnTo>
                  <a:pt x="963397" y="299180"/>
                </a:lnTo>
                <a:lnTo>
                  <a:pt x="974732" y="301285"/>
                </a:lnTo>
                <a:lnTo>
                  <a:pt x="983542" y="293627"/>
                </a:lnTo>
                <a:lnTo>
                  <a:pt x="994562" y="299476"/>
                </a:lnTo>
                <a:lnTo>
                  <a:pt x="1002344" y="297466"/>
                </a:lnTo>
                <a:lnTo>
                  <a:pt x="1012927" y="298466"/>
                </a:lnTo>
                <a:lnTo>
                  <a:pt x="1014737" y="304352"/>
                </a:lnTo>
                <a:lnTo>
                  <a:pt x="1021851" y="298437"/>
                </a:lnTo>
                <a:lnTo>
                  <a:pt x="1031634" y="298933"/>
                </a:lnTo>
                <a:lnTo>
                  <a:pt x="1036892" y="301066"/>
                </a:lnTo>
                <a:lnTo>
                  <a:pt x="1042197" y="298361"/>
                </a:lnTo>
                <a:lnTo>
                  <a:pt x="1046121" y="301914"/>
                </a:lnTo>
                <a:lnTo>
                  <a:pt x="1053780" y="300057"/>
                </a:lnTo>
                <a:lnTo>
                  <a:pt x="1063133" y="301028"/>
                </a:lnTo>
                <a:lnTo>
                  <a:pt x="1068286" y="304048"/>
                </a:lnTo>
                <a:lnTo>
                  <a:pt x="1073077" y="300399"/>
                </a:lnTo>
                <a:lnTo>
                  <a:pt x="1080811" y="299656"/>
                </a:lnTo>
                <a:lnTo>
                  <a:pt x="1086593" y="296380"/>
                </a:lnTo>
                <a:lnTo>
                  <a:pt x="1094185" y="287588"/>
                </a:lnTo>
                <a:lnTo>
                  <a:pt x="1100138" y="286579"/>
                </a:lnTo>
                <a:lnTo>
                  <a:pt x="1108196" y="276958"/>
                </a:lnTo>
                <a:lnTo>
                  <a:pt x="1118130" y="274273"/>
                </a:lnTo>
                <a:lnTo>
                  <a:pt x="1122121" y="267643"/>
                </a:lnTo>
                <a:lnTo>
                  <a:pt x="1125979" y="266414"/>
                </a:lnTo>
                <a:lnTo>
                  <a:pt x="1133665" y="258671"/>
                </a:lnTo>
                <a:lnTo>
                  <a:pt x="1139876" y="259690"/>
                </a:lnTo>
                <a:lnTo>
                  <a:pt x="1151830" y="256651"/>
                </a:lnTo>
                <a:lnTo>
                  <a:pt x="1159021" y="250441"/>
                </a:lnTo>
                <a:lnTo>
                  <a:pt x="1174109" y="256842"/>
                </a:lnTo>
                <a:lnTo>
                  <a:pt x="1199064" y="262099"/>
                </a:lnTo>
                <a:lnTo>
                  <a:pt x="1204132" y="265852"/>
                </a:lnTo>
                <a:lnTo>
                  <a:pt x="1217895" y="270415"/>
                </a:lnTo>
                <a:lnTo>
                  <a:pt x="1222201" y="274825"/>
                </a:lnTo>
                <a:lnTo>
                  <a:pt x="1237174" y="281483"/>
                </a:lnTo>
                <a:lnTo>
                  <a:pt x="1241803" y="281988"/>
                </a:lnTo>
                <a:lnTo>
                  <a:pt x="1252195" y="275130"/>
                </a:lnTo>
                <a:lnTo>
                  <a:pt x="1257186" y="276301"/>
                </a:lnTo>
                <a:lnTo>
                  <a:pt x="1269140" y="282969"/>
                </a:lnTo>
                <a:lnTo>
                  <a:pt x="1265653" y="289913"/>
                </a:lnTo>
                <a:lnTo>
                  <a:pt x="1260825" y="292922"/>
                </a:lnTo>
                <a:lnTo>
                  <a:pt x="1264339" y="297228"/>
                </a:lnTo>
                <a:lnTo>
                  <a:pt x="1278646" y="303609"/>
                </a:lnTo>
                <a:lnTo>
                  <a:pt x="1286399" y="313411"/>
                </a:lnTo>
                <a:lnTo>
                  <a:pt x="1305925" y="295694"/>
                </a:lnTo>
                <a:lnTo>
                  <a:pt x="1313374" y="300437"/>
                </a:lnTo>
                <a:lnTo>
                  <a:pt x="1334881" y="311144"/>
                </a:lnTo>
                <a:lnTo>
                  <a:pt x="1349864" y="315344"/>
                </a:lnTo>
                <a:lnTo>
                  <a:pt x="1357484" y="319002"/>
                </a:lnTo>
                <a:lnTo>
                  <a:pt x="1355398" y="329489"/>
                </a:lnTo>
                <a:lnTo>
                  <a:pt x="1363085" y="346405"/>
                </a:lnTo>
                <a:lnTo>
                  <a:pt x="1368771" y="354006"/>
                </a:lnTo>
                <a:lnTo>
                  <a:pt x="1373791" y="353721"/>
                </a:lnTo>
                <a:lnTo>
                  <a:pt x="1379944" y="358178"/>
                </a:lnTo>
                <a:lnTo>
                  <a:pt x="1383621" y="369770"/>
                </a:lnTo>
                <a:lnTo>
                  <a:pt x="1386945" y="375380"/>
                </a:lnTo>
                <a:lnTo>
                  <a:pt x="1387059" y="382038"/>
                </a:lnTo>
                <a:lnTo>
                  <a:pt x="1394308" y="393402"/>
                </a:lnTo>
                <a:lnTo>
                  <a:pt x="1407452" y="409156"/>
                </a:lnTo>
                <a:lnTo>
                  <a:pt x="1416101" y="412537"/>
                </a:lnTo>
                <a:lnTo>
                  <a:pt x="1420130" y="411775"/>
                </a:lnTo>
                <a:lnTo>
                  <a:pt x="1426874" y="414909"/>
                </a:lnTo>
                <a:lnTo>
                  <a:pt x="1443562" y="412947"/>
                </a:lnTo>
                <a:lnTo>
                  <a:pt x="1467298" y="415366"/>
                </a:lnTo>
                <a:lnTo>
                  <a:pt x="1496178" y="414433"/>
                </a:lnTo>
                <a:lnTo>
                  <a:pt x="1508332" y="416128"/>
                </a:lnTo>
                <a:lnTo>
                  <a:pt x="1532944" y="425882"/>
                </a:lnTo>
                <a:lnTo>
                  <a:pt x="1546279" y="433006"/>
                </a:lnTo>
                <a:lnTo>
                  <a:pt x="1558909" y="437969"/>
                </a:lnTo>
                <a:lnTo>
                  <a:pt x="1567901" y="440150"/>
                </a:lnTo>
                <a:lnTo>
                  <a:pt x="1579884" y="444798"/>
                </a:lnTo>
                <a:lnTo>
                  <a:pt x="1593780" y="452276"/>
                </a:lnTo>
                <a:lnTo>
                  <a:pt x="1601181" y="460172"/>
                </a:lnTo>
                <a:lnTo>
                  <a:pt x="1610668" y="464010"/>
                </a:lnTo>
                <a:lnTo>
                  <a:pt x="1619679" y="472907"/>
                </a:lnTo>
                <a:lnTo>
                  <a:pt x="1628737" y="479746"/>
                </a:lnTo>
                <a:lnTo>
                  <a:pt x="1632347" y="478546"/>
                </a:lnTo>
                <a:lnTo>
                  <a:pt x="1640062" y="488004"/>
                </a:lnTo>
                <a:lnTo>
                  <a:pt x="1653492" y="495290"/>
                </a:lnTo>
                <a:lnTo>
                  <a:pt x="1655559" y="506101"/>
                </a:lnTo>
                <a:lnTo>
                  <a:pt x="1657636" y="507835"/>
                </a:lnTo>
                <a:close/>
              </a:path>
            </a:pathLst>
          </a:custGeom>
          <a:solidFill>
            <a:schemeClr val="accent2"/>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5" name="Freeform: Shape 24">
            <a:extLst>
              <a:ext uri="{FF2B5EF4-FFF2-40B4-BE49-F238E27FC236}">
                <a16:creationId xmlns:a16="http://schemas.microsoft.com/office/drawing/2014/main" id="{F0FD7F3E-0E23-4C87-9CB4-C79894157466}"/>
              </a:ext>
            </a:extLst>
          </p:cNvPr>
          <p:cNvSpPr/>
          <p:nvPr/>
        </p:nvSpPr>
        <p:spPr>
          <a:xfrm>
            <a:off x="4511048" y="3922327"/>
            <a:ext cx="2368359" cy="1309190"/>
          </a:xfrm>
          <a:custGeom>
            <a:avLst/>
            <a:gdLst>
              <a:gd name="connsiteX0" fmla="*/ 2424046 w 2477433"/>
              <a:gd name="connsiteY0" fmla="*/ 401069 h 1369485"/>
              <a:gd name="connsiteX1" fmla="*/ 2428113 w 2477433"/>
              <a:gd name="connsiteY1" fmla="*/ 412794 h 1369485"/>
              <a:gd name="connsiteX2" fmla="*/ 2431723 w 2477433"/>
              <a:gd name="connsiteY2" fmla="*/ 416757 h 1369485"/>
              <a:gd name="connsiteX3" fmla="*/ 2441705 w 2477433"/>
              <a:gd name="connsiteY3" fmla="*/ 415014 h 1369485"/>
              <a:gd name="connsiteX4" fmla="*/ 2445744 w 2477433"/>
              <a:gd name="connsiteY4" fmla="*/ 420605 h 1369485"/>
              <a:gd name="connsiteX5" fmla="*/ 2454136 w 2477433"/>
              <a:gd name="connsiteY5" fmla="*/ 425491 h 1369485"/>
              <a:gd name="connsiteX6" fmla="*/ 2455983 w 2477433"/>
              <a:gd name="connsiteY6" fmla="*/ 436064 h 1369485"/>
              <a:gd name="connsiteX7" fmla="*/ 2459383 w 2477433"/>
              <a:gd name="connsiteY7" fmla="*/ 442884 h 1369485"/>
              <a:gd name="connsiteX8" fmla="*/ 2460146 w 2477433"/>
              <a:gd name="connsiteY8" fmla="*/ 451399 h 1369485"/>
              <a:gd name="connsiteX9" fmla="*/ 2457821 w 2477433"/>
              <a:gd name="connsiteY9" fmla="*/ 454771 h 1369485"/>
              <a:gd name="connsiteX10" fmla="*/ 2460498 w 2477433"/>
              <a:gd name="connsiteY10" fmla="*/ 467430 h 1369485"/>
              <a:gd name="connsiteX11" fmla="*/ 2457364 w 2477433"/>
              <a:gd name="connsiteY11" fmla="*/ 474221 h 1369485"/>
              <a:gd name="connsiteX12" fmla="*/ 2460012 w 2477433"/>
              <a:gd name="connsiteY12" fmla="*/ 493928 h 1369485"/>
              <a:gd name="connsiteX13" fmla="*/ 2447173 w 2477433"/>
              <a:gd name="connsiteY13" fmla="*/ 533381 h 1369485"/>
              <a:gd name="connsiteX14" fmla="*/ 2452802 w 2477433"/>
              <a:gd name="connsiteY14" fmla="*/ 536572 h 1369485"/>
              <a:gd name="connsiteX15" fmla="*/ 2472128 w 2477433"/>
              <a:gd name="connsiteY15" fmla="*/ 543525 h 1369485"/>
              <a:gd name="connsiteX16" fmla="*/ 2473748 w 2477433"/>
              <a:gd name="connsiteY16" fmla="*/ 551574 h 1369485"/>
              <a:gd name="connsiteX17" fmla="*/ 2471280 w 2477433"/>
              <a:gd name="connsiteY17" fmla="*/ 559146 h 1369485"/>
              <a:gd name="connsiteX18" fmla="*/ 2471014 w 2477433"/>
              <a:gd name="connsiteY18" fmla="*/ 569442 h 1369485"/>
              <a:gd name="connsiteX19" fmla="*/ 2469175 w 2477433"/>
              <a:gd name="connsiteY19" fmla="*/ 574815 h 1369485"/>
              <a:gd name="connsiteX20" fmla="*/ 2471185 w 2477433"/>
              <a:gd name="connsiteY20" fmla="*/ 582159 h 1369485"/>
              <a:gd name="connsiteX21" fmla="*/ 2477433 w 2477433"/>
              <a:gd name="connsiteY21" fmla="*/ 589645 h 1369485"/>
              <a:gd name="connsiteX22" fmla="*/ 2468213 w 2477433"/>
              <a:gd name="connsiteY22" fmla="*/ 594551 h 1369485"/>
              <a:gd name="connsiteX23" fmla="*/ 2468575 w 2477433"/>
              <a:gd name="connsiteY23" fmla="*/ 598665 h 1369485"/>
              <a:gd name="connsiteX24" fmla="*/ 2463889 w 2477433"/>
              <a:gd name="connsiteY24" fmla="*/ 604733 h 1369485"/>
              <a:gd name="connsiteX25" fmla="*/ 2462622 w 2477433"/>
              <a:gd name="connsiteY25" fmla="*/ 613924 h 1369485"/>
              <a:gd name="connsiteX26" fmla="*/ 2457079 w 2477433"/>
              <a:gd name="connsiteY26" fmla="*/ 630460 h 1369485"/>
              <a:gd name="connsiteX27" fmla="*/ 2447087 w 2477433"/>
              <a:gd name="connsiteY27" fmla="*/ 639099 h 1369485"/>
              <a:gd name="connsiteX28" fmla="*/ 2445896 w 2477433"/>
              <a:gd name="connsiteY28" fmla="*/ 656330 h 1369485"/>
              <a:gd name="connsiteX29" fmla="*/ 2443677 w 2477433"/>
              <a:gd name="connsiteY29" fmla="*/ 660568 h 1369485"/>
              <a:gd name="connsiteX30" fmla="*/ 2445010 w 2477433"/>
              <a:gd name="connsiteY30" fmla="*/ 668322 h 1369485"/>
              <a:gd name="connsiteX31" fmla="*/ 2439905 w 2477433"/>
              <a:gd name="connsiteY31" fmla="*/ 675561 h 1369485"/>
              <a:gd name="connsiteX32" fmla="*/ 2434886 w 2477433"/>
              <a:gd name="connsiteY32" fmla="*/ 678361 h 1369485"/>
              <a:gd name="connsiteX33" fmla="*/ 2433980 w 2477433"/>
              <a:gd name="connsiteY33" fmla="*/ 686895 h 1369485"/>
              <a:gd name="connsiteX34" fmla="*/ 2424579 w 2477433"/>
              <a:gd name="connsiteY34" fmla="*/ 690162 h 1369485"/>
              <a:gd name="connsiteX35" fmla="*/ 2416007 w 2477433"/>
              <a:gd name="connsiteY35" fmla="*/ 696430 h 1369485"/>
              <a:gd name="connsiteX36" fmla="*/ 2409377 w 2477433"/>
              <a:gd name="connsiteY36" fmla="*/ 714937 h 1369485"/>
              <a:gd name="connsiteX37" fmla="*/ 2402500 w 2477433"/>
              <a:gd name="connsiteY37" fmla="*/ 721119 h 1369485"/>
              <a:gd name="connsiteX38" fmla="*/ 2395137 w 2477433"/>
              <a:gd name="connsiteY38" fmla="*/ 717928 h 1369485"/>
              <a:gd name="connsiteX39" fmla="*/ 2387680 w 2477433"/>
              <a:gd name="connsiteY39" fmla="*/ 719175 h 1369485"/>
              <a:gd name="connsiteX40" fmla="*/ 2381212 w 2477433"/>
              <a:gd name="connsiteY40" fmla="*/ 717966 h 1369485"/>
              <a:gd name="connsiteX41" fmla="*/ 2348637 w 2477433"/>
              <a:gd name="connsiteY41" fmla="*/ 724348 h 1369485"/>
              <a:gd name="connsiteX42" fmla="*/ 2344370 w 2477433"/>
              <a:gd name="connsiteY42" fmla="*/ 729986 h 1369485"/>
              <a:gd name="connsiteX43" fmla="*/ 2334711 w 2477433"/>
              <a:gd name="connsiteY43" fmla="*/ 735578 h 1369485"/>
              <a:gd name="connsiteX44" fmla="*/ 2332920 w 2477433"/>
              <a:gd name="connsiteY44" fmla="*/ 741988 h 1369485"/>
              <a:gd name="connsiteX45" fmla="*/ 2323452 w 2477433"/>
              <a:gd name="connsiteY45" fmla="*/ 748427 h 1369485"/>
              <a:gd name="connsiteX46" fmla="*/ 2314518 w 2477433"/>
              <a:gd name="connsiteY46" fmla="*/ 749522 h 1369485"/>
              <a:gd name="connsiteX47" fmla="*/ 2304717 w 2477433"/>
              <a:gd name="connsiteY47" fmla="*/ 759676 h 1369485"/>
              <a:gd name="connsiteX48" fmla="*/ 2294030 w 2477433"/>
              <a:gd name="connsiteY48" fmla="*/ 763743 h 1369485"/>
              <a:gd name="connsiteX49" fmla="*/ 2286981 w 2477433"/>
              <a:gd name="connsiteY49" fmla="*/ 774611 h 1369485"/>
              <a:gd name="connsiteX50" fmla="*/ 2288772 w 2477433"/>
              <a:gd name="connsiteY50" fmla="*/ 778802 h 1369485"/>
              <a:gd name="connsiteX51" fmla="*/ 2277447 w 2477433"/>
              <a:gd name="connsiteY51" fmla="*/ 790156 h 1369485"/>
              <a:gd name="connsiteX52" fmla="*/ 2276628 w 2477433"/>
              <a:gd name="connsiteY52" fmla="*/ 799652 h 1369485"/>
              <a:gd name="connsiteX53" fmla="*/ 2274103 w 2477433"/>
              <a:gd name="connsiteY53" fmla="*/ 804091 h 1369485"/>
              <a:gd name="connsiteX54" fmla="*/ 2258539 w 2477433"/>
              <a:gd name="connsiteY54" fmla="*/ 808549 h 1369485"/>
              <a:gd name="connsiteX55" fmla="*/ 2253806 w 2477433"/>
              <a:gd name="connsiteY55" fmla="*/ 817150 h 1369485"/>
              <a:gd name="connsiteX56" fmla="*/ 2247110 w 2477433"/>
              <a:gd name="connsiteY56" fmla="*/ 823007 h 1369485"/>
              <a:gd name="connsiteX57" fmla="*/ 2246157 w 2477433"/>
              <a:gd name="connsiteY57" fmla="*/ 827018 h 1369485"/>
              <a:gd name="connsiteX58" fmla="*/ 2240290 w 2477433"/>
              <a:gd name="connsiteY58" fmla="*/ 829027 h 1369485"/>
              <a:gd name="connsiteX59" fmla="*/ 2237318 w 2477433"/>
              <a:gd name="connsiteY59" fmla="*/ 834342 h 1369485"/>
              <a:gd name="connsiteX60" fmla="*/ 2225592 w 2477433"/>
              <a:gd name="connsiteY60" fmla="*/ 843591 h 1369485"/>
              <a:gd name="connsiteX61" fmla="*/ 2218506 w 2477433"/>
              <a:gd name="connsiteY61" fmla="*/ 846649 h 1369485"/>
              <a:gd name="connsiteX62" fmla="*/ 2215487 w 2477433"/>
              <a:gd name="connsiteY62" fmla="*/ 854707 h 1369485"/>
              <a:gd name="connsiteX63" fmla="*/ 2208934 w 2477433"/>
              <a:gd name="connsiteY63" fmla="*/ 858564 h 1369485"/>
              <a:gd name="connsiteX64" fmla="*/ 2201113 w 2477433"/>
              <a:gd name="connsiteY64" fmla="*/ 860746 h 1369485"/>
              <a:gd name="connsiteX65" fmla="*/ 2189293 w 2477433"/>
              <a:gd name="connsiteY65" fmla="*/ 867937 h 1369485"/>
              <a:gd name="connsiteX66" fmla="*/ 2182692 w 2477433"/>
              <a:gd name="connsiteY66" fmla="*/ 878167 h 1369485"/>
              <a:gd name="connsiteX67" fmla="*/ 2181596 w 2477433"/>
              <a:gd name="connsiteY67" fmla="*/ 887387 h 1369485"/>
              <a:gd name="connsiteX68" fmla="*/ 2174234 w 2477433"/>
              <a:gd name="connsiteY68" fmla="*/ 897769 h 1369485"/>
              <a:gd name="connsiteX69" fmla="*/ 2173729 w 2477433"/>
              <a:gd name="connsiteY69" fmla="*/ 902494 h 1369485"/>
              <a:gd name="connsiteX70" fmla="*/ 2167947 w 2477433"/>
              <a:gd name="connsiteY70" fmla="*/ 903637 h 1369485"/>
              <a:gd name="connsiteX71" fmla="*/ 2164518 w 2477433"/>
              <a:gd name="connsiteY71" fmla="*/ 908771 h 1369485"/>
              <a:gd name="connsiteX72" fmla="*/ 2162556 w 2477433"/>
              <a:gd name="connsiteY72" fmla="*/ 917172 h 1369485"/>
              <a:gd name="connsiteX73" fmla="*/ 2155336 w 2477433"/>
              <a:gd name="connsiteY73" fmla="*/ 922592 h 1369485"/>
              <a:gd name="connsiteX74" fmla="*/ 2153384 w 2477433"/>
              <a:gd name="connsiteY74" fmla="*/ 935555 h 1369485"/>
              <a:gd name="connsiteX75" fmla="*/ 2150098 w 2477433"/>
              <a:gd name="connsiteY75" fmla="*/ 936974 h 1369485"/>
              <a:gd name="connsiteX76" fmla="*/ 2152536 w 2477433"/>
              <a:gd name="connsiteY76" fmla="*/ 948090 h 1369485"/>
              <a:gd name="connsiteX77" fmla="*/ 2147440 w 2477433"/>
              <a:gd name="connsiteY77" fmla="*/ 955538 h 1369485"/>
              <a:gd name="connsiteX78" fmla="*/ 2149859 w 2477433"/>
              <a:gd name="connsiteY78" fmla="*/ 957615 h 1369485"/>
              <a:gd name="connsiteX79" fmla="*/ 2145449 w 2477433"/>
              <a:gd name="connsiteY79" fmla="*/ 964644 h 1369485"/>
              <a:gd name="connsiteX80" fmla="*/ 2144115 w 2477433"/>
              <a:gd name="connsiteY80" fmla="*/ 982351 h 1369485"/>
              <a:gd name="connsiteX81" fmla="*/ 2147173 w 2477433"/>
              <a:gd name="connsiteY81" fmla="*/ 992400 h 1369485"/>
              <a:gd name="connsiteX82" fmla="*/ 2155984 w 2477433"/>
              <a:gd name="connsiteY82" fmla="*/ 995144 h 1369485"/>
              <a:gd name="connsiteX83" fmla="*/ 2160908 w 2477433"/>
              <a:gd name="connsiteY83" fmla="*/ 1006745 h 1369485"/>
              <a:gd name="connsiteX84" fmla="*/ 2164823 w 2477433"/>
              <a:gd name="connsiteY84" fmla="*/ 1011641 h 1369485"/>
              <a:gd name="connsiteX85" fmla="*/ 2162880 w 2477433"/>
              <a:gd name="connsiteY85" fmla="*/ 1018261 h 1369485"/>
              <a:gd name="connsiteX86" fmla="*/ 2166947 w 2477433"/>
              <a:gd name="connsiteY86" fmla="*/ 1024861 h 1369485"/>
              <a:gd name="connsiteX87" fmla="*/ 2158917 w 2477433"/>
              <a:gd name="connsiteY87" fmla="*/ 1030919 h 1369485"/>
              <a:gd name="connsiteX88" fmla="*/ 2140067 w 2477433"/>
              <a:gd name="connsiteY88" fmla="*/ 1047731 h 1369485"/>
              <a:gd name="connsiteX89" fmla="*/ 2133457 w 2477433"/>
              <a:gd name="connsiteY89" fmla="*/ 1056951 h 1369485"/>
              <a:gd name="connsiteX90" fmla="*/ 2133571 w 2477433"/>
              <a:gd name="connsiteY90" fmla="*/ 1060952 h 1369485"/>
              <a:gd name="connsiteX91" fmla="*/ 2151402 w 2477433"/>
              <a:gd name="connsiteY91" fmla="*/ 1070867 h 1369485"/>
              <a:gd name="connsiteX92" fmla="*/ 2156679 w 2477433"/>
              <a:gd name="connsiteY92" fmla="*/ 1072410 h 1369485"/>
              <a:gd name="connsiteX93" fmla="*/ 2165890 w 2477433"/>
              <a:gd name="connsiteY93" fmla="*/ 1069105 h 1369485"/>
              <a:gd name="connsiteX94" fmla="*/ 2168595 w 2477433"/>
              <a:gd name="connsiteY94" fmla="*/ 1064200 h 1369485"/>
              <a:gd name="connsiteX95" fmla="*/ 2174605 w 2477433"/>
              <a:gd name="connsiteY95" fmla="*/ 1062304 h 1369485"/>
              <a:gd name="connsiteX96" fmla="*/ 2181349 w 2477433"/>
              <a:gd name="connsiteY96" fmla="*/ 1057513 h 1369485"/>
              <a:gd name="connsiteX97" fmla="*/ 2182721 w 2477433"/>
              <a:gd name="connsiteY97" fmla="*/ 1053370 h 1369485"/>
              <a:gd name="connsiteX98" fmla="*/ 2201447 w 2477433"/>
              <a:gd name="connsiteY98" fmla="*/ 1060456 h 1369485"/>
              <a:gd name="connsiteX99" fmla="*/ 2205780 w 2477433"/>
              <a:gd name="connsiteY99" fmla="*/ 1064600 h 1369485"/>
              <a:gd name="connsiteX100" fmla="*/ 2214639 w 2477433"/>
              <a:gd name="connsiteY100" fmla="*/ 1067009 h 1369485"/>
              <a:gd name="connsiteX101" fmla="*/ 2218668 w 2477433"/>
              <a:gd name="connsiteY101" fmla="*/ 1071629 h 1369485"/>
              <a:gd name="connsiteX102" fmla="*/ 2228507 w 2477433"/>
              <a:gd name="connsiteY102" fmla="*/ 1072591 h 1369485"/>
              <a:gd name="connsiteX103" fmla="*/ 2237632 w 2477433"/>
              <a:gd name="connsiteY103" fmla="*/ 1077973 h 1369485"/>
              <a:gd name="connsiteX104" fmla="*/ 2261064 w 2477433"/>
              <a:gd name="connsiteY104" fmla="*/ 1080230 h 1369485"/>
              <a:gd name="connsiteX105" fmla="*/ 2263016 w 2477433"/>
              <a:gd name="connsiteY105" fmla="*/ 1089489 h 1369485"/>
              <a:gd name="connsiteX106" fmla="*/ 2260140 w 2477433"/>
              <a:gd name="connsiteY106" fmla="*/ 1097823 h 1369485"/>
              <a:gd name="connsiteX107" fmla="*/ 2264740 w 2477433"/>
              <a:gd name="connsiteY107" fmla="*/ 1105357 h 1369485"/>
              <a:gd name="connsiteX108" fmla="*/ 2277675 w 2477433"/>
              <a:gd name="connsiteY108" fmla="*/ 1106252 h 1369485"/>
              <a:gd name="connsiteX109" fmla="*/ 2286972 w 2477433"/>
              <a:gd name="connsiteY109" fmla="*/ 1114273 h 1369485"/>
              <a:gd name="connsiteX110" fmla="*/ 2297535 w 2477433"/>
              <a:gd name="connsiteY110" fmla="*/ 1114616 h 1369485"/>
              <a:gd name="connsiteX111" fmla="*/ 2300954 w 2477433"/>
              <a:gd name="connsiteY111" fmla="*/ 1123102 h 1369485"/>
              <a:gd name="connsiteX112" fmla="*/ 2306689 w 2477433"/>
              <a:gd name="connsiteY112" fmla="*/ 1126045 h 1369485"/>
              <a:gd name="connsiteX113" fmla="*/ 2295744 w 2477433"/>
              <a:gd name="connsiteY113" fmla="*/ 1139476 h 1369485"/>
              <a:gd name="connsiteX114" fmla="*/ 2288572 w 2477433"/>
              <a:gd name="connsiteY114" fmla="*/ 1153001 h 1369485"/>
              <a:gd name="connsiteX115" fmla="*/ 2286448 w 2477433"/>
              <a:gd name="connsiteY115" fmla="*/ 1162498 h 1369485"/>
              <a:gd name="connsiteX116" fmla="*/ 2279094 w 2477433"/>
              <a:gd name="connsiteY116" fmla="*/ 1163907 h 1369485"/>
              <a:gd name="connsiteX117" fmla="*/ 2274675 w 2477433"/>
              <a:gd name="connsiteY117" fmla="*/ 1160259 h 1369485"/>
              <a:gd name="connsiteX118" fmla="*/ 2261254 w 2477433"/>
              <a:gd name="connsiteY118" fmla="*/ 1158716 h 1369485"/>
              <a:gd name="connsiteX119" fmla="*/ 2256816 w 2477433"/>
              <a:gd name="connsiteY119" fmla="*/ 1166441 h 1369485"/>
              <a:gd name="connsiteX120" fmla="*/ 2255653 w 2477433"/>
              <a:gd name="connsiteY120" fmla="*/ 1174756 h 1369485"/>
              <a:gd name="connsiteX121" fmla="*/ 2251491 w 2477433"/>
              <a:gd name="connsiteY121" fmla="*/ 1184615 h 1369485"/>
              <a:gd name="connsiteX122" fmla="*/ 2245671 w 2477433"/>
              <a:gd name="connsiteY122" fmla="*/ 1191377 h 1369485"/>
              <a:gd name="connsiteX123" fmla="*/ 2235156 w 2477433"/>
              <a:gd name="connsiteY123" fmla="*/ 1190511 h 1369485"/>
              <a:gd name="connsiteX124" fmla="*/ 2228803 w 2477433"/>
              <a:gd name="connsiteY124" fmla="*/ 1192359 h 1369485"/>
              <a:gd name="connsiteX125" fmla="*/ 2233251 w 2477433"/>
              <a:gd name="connsiteY125" fmla="*/ 1197892 h 1369485"/>
              <a:gd name="connsiteX126" fmla="*/ 2246081 w 2477433"/>
              <a:gd name="connsiteY126" fmla="*/ 1201417 h 1369485"/>
              <a:gd name="connsiteX127" fmla="*/ 2252605 w 2477433"/>
              <a:gd name="connsiteY127" fmla="*/ 1200826 h 1369485"/>
              <a:gd name="connsiteX128" fmla="*/ 2260521 w 2477433"/>
              <a:gd name="connsiteY128" fmla="*/ 1194740 h 1369485"/>
              <a:gd name="connsiteX129" fmla="*/ 2274056 w 2477433"/>
              <a:gd name="connsiteY129" fmla="*/ 1196664 h 1369485"/>
              <a:gd name="connsiteX130" fmla="*/ 2277199 w 2477433"/>
              <a:gd name="connsiteY130" fmla="*/ 1215571 h 1369485"/>
              <a:gd name="connsiteX131" fmla="*/ 2274494 w 2477433"/>
              <a:gd name="connsiteY131" fmla="*/ 1217752 h 1369485"/>
              <a:gd name="connsiteX132" fmla="*/ 2270608 w 2477433"/>
              <a:gd name="connsiteY132" fmla="*/ 1228335 h 1369485"/>
              <a:gd name="connsiteX133" fmla="*/ 2266569 w 2477433"/>
              <a:gd name="connsiteY133" fmla="*/ 1233735 h 1369485"/>
              <a:gd name="connsiteX134" fmla="*/ 2282066 w 2477433"/>
              <a:gd name="connsiteY134" fmla="*/ 1243879 h 1369485"/>
              <a:gd name="connsiteX135" fmla="*/ 2282657 w 2477433"/>
              <a:gd name="connsiteY135" fmla="*/ 1254557 h 1369485"/>
              <a:gd name="connsiteX136" fmla="*/ 2285152 w 2477433"/>
              <a:gd name="connsiteY136" fmla="*/ 1258767 h 1369485"/>
              <a:gd name="connsiteX137" fmla="*/ 2296887 w 2477433"/>
              <a:gd name="connsiteY137" fmla="*/ 1264663 h 1369485"/>
              <a:gd name="connsiteX138" fmla="*/ 2291963 w 2477433"/>
              <a:gd name="connsiteY138" fmla="*/ 1272597 h 1369485"/>
              <a:gd name="connsiteX139" fmla="*/ 2291039 w 2477433"/>
              <a:gd name="connsiteY139" fmla="*/ 1290666 h 1369485"/>
              <a:gd name="connsiteX140" fmla="*/ 2285028 w 2477433"/>
              <a:gd name="connsiteY140" fmla="*/ 1293695 h 1369485"/>
              <a:gd name="connsiteX141" fmla="*/ 2286438 w 2477433"/>
              <a:gd name="connsiteY141" fmla="*/ 1298248 h 1369485"/>
              <a:gd name="connsiteX142" fmla="*/ 2283066 w 2477433"/>
              <a:gd name="connsiteY142" fmla="*/ 1313688 h 1369485"/>
              <a:gd name="connsiteX143" fmla="*/ 2272255 w 2477433"/>
              <a:gd name="connsiteY143" fmla="*/ 1327042 h 1369485"/>
              <a:gd name="connsiteX144" fmla="*/ 2265845 w 2477433"/>
              <a:gd name="connsiteY144" fmla="*/ 1327890 h 1369485"/>
              <a:gd name="connsiteX145" fmla="*/ 2238223 w 2477433"/>
              <a:gd name="connsiteY145" fmla="*/ 1327890 h 1369485"/>
              <a:gd name="connsiteX146" fmla="*/ 2230107 w 2477433"/>
              <a:gd name="connsiteY146" fmla="*/ 1330957 h 1369485"/>
              <a:gd name="connsiteX147" fmla="*/ 2216030 w 2477433"/>
              <a:gd name="connsiteY147" fmla="*/ 1340015 h 1369485"/>
              <a:gd name="connsiteX148" fmla="*/ 2205266 w 2477433"/>
              <a:gd name="connsiteY148" fmla="*/ 1343311 h 1369485"/>
              <a:gd name="connsiteX149" fmla="*/ 2203876 w 2477433"/>
              <a:gd name="connsiteY149" fmla="*/ 1352331 h 1369485"/>
              <a:gd name="connsiteX150" fmla="*/ 2200742 w 2477433"/>
              <a:gd name="connsiteY150" fmla="*/ 1356331 h 1369485"/>
              <a:gd name="connsiteX151" fmla="*/ 2189664 w 2477433"/>
              <a:gd name="connsiteY151" fmla="*/ 1361008 h 1369485"/>
              <a:gd name="connsiteX152" fmla="*/ 2185159 w 2477433"/>
              <a:gd name="connsiteY152" fmla="*/ 1369486 h 1369485"/>
              <a:gd name="connsiteX153" fmla="*/ 2183082 w 2477433"/>
              <a:gd name="connsiteY153" fmla="*/ 1367752 h 1369485"/>
              <a:gd name="connsiteX154" fmla="*/ 2181016 w 2477433"/>
              <a:gd name="connsiteY154" fmla="*/ 1356941 h 1369485"/>
              <a:gd name="connsiteX155" fmla="*/ 2167586 w 2477433"/>
              <a:gd name="connsiteY155" fmla="*/ 1349654 h 1369485"/>
              <a:gd name="connsiteX156" fmla="*/ 2159870 w 2477433"/>
              <a:gd name="connsiteY156" fmla="*/ 1340196 h 1369485"/>
              <a:gd name="connsiteX157" fmla="*/ 2156260 w 2477433"/>
              <a:gd name="connsiteY157" fmla="*/ 1341396 h 1369485"/>
              <a:gd name="connsiteX158" fmla="*/ 2147202 w 2477433"/>
              <a:gd name="connsiteY158" fmla="*/ 1334557 h 1369485"/>
              <a:gd name="connsiteX159" fmla="*/ 2138191 w 2477433"/>
              <a:gd name="connsiteY159" fmla="*/ 1325661 h 1369485"/>
              <a:gd name="connsiteX160" fmla="*/ 2128704 w 2477433"/>
              <a:gd name="connsiteY160" fmla="*/ 1321822 h 1369485"/>
              <a:gd name="connsiteX161" fmla="*/ 2121303 w 2477433"/>
              <a:gd name="connsiteY161" fmla="*/ 1313926 h 1369485"/>
              <a:gd name="connsiteX162" fmla="*/ 2107407 w 2477433"/>
              <a:gd name="connsiteY162" fmla="*/ 1306449 h 1369485"/>
              <a:gd name="connsiteX163" fmla="*/ 2095424 w 2477433"/>
              <a:gd name="connsiteY163" fmla="*/ 1301801 h 1369485"/>
              <a:gd name="connsiteX164" fmla="*/ 2086432 w 2477433"/>
              <a:gd name="connsiteY164" fmla="*/ 1299620 h 1369485"/>
              <a:gd name="connsiteX165" fmla="*/ 2073802 w 2477433"/>
              <a:gd name="connsiteY165" fmla="*/ 1294657 h 1369485"/>
              <a:gd name="connsiteX166" fmla="*/ 2060467 w 2477433"/>
              <a:gd name="connsiteY166" fmla="*/ 1287532 h 1369485"/>
              <a:gd name="connsiteX167" fmla="*/ 2035855 w 2477433"/>
              <a:gd name="connsiteY167" fmla="*/ 1277779 h 1369485"/>
              <a:gd name="connsiteX168" fmla="*/ 2023701 w 2477433"/>
              <a:gd name="connsiteY168" fmla="*/ 1276083 h 1369485"/>
              <a:gd name="connsiteX169" fmla="*/ 1994821 w 2477433"/>
              <a:gd name="connsiteY169" fmla="*/ 1277017 h 1369485"/>
              <a:gd name="connsiteX170" fmla="*/ 1971085 w 2477433"/>
              <a:gd name="connsiteY170" fmla="*/ 1274597 h 1369485"/>
              <a:gd name="connsiteX171" fmla="*/ 1954397 w 2477433"/>
              <a:gd name="connsiteY171" fmla="*/ 1276559 h 1369485"/>
              <a:gd name="connsiteX172" fmla="*/ 1947653 w 2477433"/>
              <a:gd name="connsiteY172" fmla="*/ 1273426 h 1369485"/>
              <a:gd name="connsiteX173" fmla="*/ 1943624 w 2477433"/>
              <a:gd name="connsiteY173" fmla="*/ 1274188 h 1369485"/>
              <a:gd name="connsiteX174" fmla="*/ 1934975 w 2477433"/>
              <a:gd name="connsiteY174" fmla="*/ 1270806 h 1369485"/>
              <a:gd name="connsiteX175" fmla="*/ 1921831 w 2477433"/>
              <a:gd name="connsiteY175" fmla="*/ 1255052 h 1369485"/>
              <a:gd name="connsiteX176" fmla="*/ 1914582 w 2477433"/>
              <a:gd name="connsiteY176" fmla="*/ 1243689 h 1369485"/>
              <a:gd name="connsiteX177" fmla="*/ 1914468 w 2477433"/>
              <a:gd name="connsiteY177" fmla="*/ 1237031 h 1369485"/>
              <a:gd name="connsiteX178" fmla="*/ 1911144 w 2477433"/>
              <a:gd name="connsiteY178" fmla="*/ 1231421 h 1369485"/>
              <a:gd name="connsiteX179" fmla="*/ 1907467 w 2477433"/>
              <a:gd name="connsiteY179" fmla="*/ 1219829 h 1369485"/>
              <a:gd name="connsiteX180" fmla="*/ 1901314 w 2477433"/>
              <a:gd name="connsiteY180" fmla="*/ 1215371 h 1369485"/>
              <a:gd name="connsiteX181" fmla="*/ 1896294 w 2477433"/>
              <a:gd name="connsiteY181" fmla="*/ 1215657 h 1369485"/>
              <a:gd name="connsiteX182" fmla="*/ 1890608 w 2477433"/>
              <a:gd name="connsiteY182" fmla="*/ 1208056 h 1369485"/>
              <a:gd name="connsiteX183" fmla="*/ 1882921 w 2477433"/>
              <a:gd name="connsiteY183" fmla="*/ 1191139 h 1369485"/>
              <a:gd name="connsiteX184" fmla="*/ 1885007 w 2477433"/>
              <a:gd name="connsiteY184" fmla="*/ 1180652 h 1369485"/>
              <a:gd name="connsiteX185" fmla="*/ 1877387 w 2477433"/>
              <a:gd name="connsiteY185" fmla="*/ 1176995 h 1369485"/>
              <a:gd name="connsiteX186" fmla="*/ 1862404 w 2477433"/>
              <a:gd name="connsiteY186" fmla="*/ 1172794 h 1369485"/>
              <a:gd name="connsiteX187" fmla="*/ 1840897 w 2477433"/>
              <a:gd name="connsiteY187" fmla="*/ 1162088 h 1369485"/>
              <a:gd name="connsiteX188" fmla="*/ 1833448 w 2477433"/>
              <a:gd name="connsiteY188" fmla="*/ 1157345 h 1369485"/>
              <a:gd name="connsiteX189" fmla="*/ 1813922 w 2477433"/>
              <a:gd name="connsiteY189" fmla="*/ 1175061 h 1369485"/>
              <a:gd name="connsiteX190" fmla="*/ 1806169 w 2477433"/>
              <a:gd name="connsiteY190" fmla="*/ 1165260 h 1369485"/>
              <a:gd name="connsiteX191" fmla="*/ 1791862 w 2477433"/>
              <a:gd name="connsiteY191" fmla="*/ 1158878 h 1369485"/>
              <a:gd name="connsiteX192" fmla="*/ 1788348 w 2477433"/>
              <a:gd name="connsiteY192" fmla="*/ 1154573 h 1369485"/>
              <a:gd name="connsiteX193" fmla="*/ 1793176 w 2477433"/>
              <a:gd name="connsiteY193" fmla="*/ 1151563 h 1369485"/>
              <a:gd name="connsiteX194" fmla="*/ 1796663 w 2477433"/>
              <a:gd name="connsiteY194" fmla="*/ 1144619 h 1369485"/>
              <a:gd name="connsiteX195" fmla="*/ 1784709 w 2477433"/>
              <a:gd name="connsiteY195" fmla="*/ 1137952 h 1369485"/>
              <a:gd name="connsiteX196" fmla="*/ 1779718 w 2477433"/>
              <a:gd name="connsiteY196" fmla="*/ 1136780 h 1369485"/>
              <a:gd name="connsiteX197" fmla="*/ 1769326 w 2477433"/>
              <a:gd name="connsiteY197" fmla="*/ 1143638 h 1369485"/>
              <a:gd name="connsiteX198" fmla="*/ 1764697 w 2477433"/>
              <a:gd name="connsiteY198" fmla="*/ 1143133 h 1369485"/>
              <a:gd name="connsiteX199" fmla="*/ 1749724 w 2477433"/>
              <a:gd name="connsiteY199" fmla="*/ 1136475 h 1369485"/>
              <a:gd name="connsiteX200" fmla="*/ 1745418 w 2477433"/>
              <a:gd name="connsiteY200" fmla="*/ 1132065 h 1369485"/>
              <a:gd name="connsiteX201" fmla="*/ 1731655 w 2477433"/>
              <a:gd name="connsiteY201" fmla="*/ 1127503 h 1369485"/>
              <a:gd name="connsiteX202" fmla="*/ 1726587 w 2477433"/>
              <a:gd name="connsiteY202" fmla="*/ 1123750 h 1369485"/>
              <a:gd name="connsiteX203" fmla="*/ 1701632 w 2477433"/>
              <a:gd name="connsiteY203" fmla="*/ 1118492 h 1369485"/>
              <a:gd name="connsiteX204" fmla="*/ 1686544 w 2477433"/>
              <a:gd name="connsiteY204" fmla="*/ 1112091 h 1369485"/>
              <a:gd name="connsiteX205" fmla="*/ 1679353 w 2477433"/>
              <a:gd name="connsiteY205" fmla="*/ 1118302 h 1369485"/>
              <a:gd name="connsiteX206" fmla="*/ 1667399 w 2477433"/>
              <a:gd name="connsiteY206" fmla="*/ 1121340 h 1369485"/>
              <a:gd name="connsiteX207" fmla="*/ 1661188 w 2477433"/>
              <a:gd name="connsiteY207" fmla="*/ 1120321 h 1369485"/>
              <a:gd name="connsiteX208" fmla="*/ 1653502 w 2477433"/>
              <a:gd name="connsiteY208" fmla="*/ 1128065 h 1369485"/>
              <a:gd name="connsiteX209" fmla="*/ 1649644 w 2477433"/>
              <a:gd name="connsiteY209" fmla="*/ 1129293 h 1369485"/>
              <a:gd name="connsiteX210" fmla="*/ 1645653 w 2477433"/>
              <a:gd name="connsiteY210" fmla="*/ 1135923 h 1369485"/>
              <a:gd name="connsiteX211" fmla="*/ 1635719 w 2477433"/>
              <a:gd name="connsiteY211" fmla="*/ 1138609 h 1369485"/>
              <a:gd name="connsiteX212" fmla="*/ 1627661 w 2477433"/>
              <a:gd name="connsiteY212" fmla="*/ 1148229 h 1369485"/>
              <a:gd name="connsiteX213" fmla="*/ 1621708 w 2477433"/>
              <a:gd name="connsiteY213" fmla="*/ 1149239 h 1369485"/>
              <a:gd name="connsiteX214" fmla="*/ 1614116 w 2477433"/>
              <a:gd name="connsiteY214" fmla="*/ 1158030 h 1369485"/>
              <a:gd name="connsiteX215" fmla="*/ 1608334 w 2477433"/>
              <a:gd name="connsiteY215" fmla="*/ 1161307 h 1369485"/>
              <a:gd name="connsiteX216" fmla="*/ 1600600 w 2477433"/>
              <a:gd name="connsiteY216" fmla="*/ 1162050 h 1369485"/>
              <a:gd name="connsiteX217" fmla="*/ 1595809 w 2477433"/>
              <a:gd name="connsiteY217" fmla="*/ 1165698 h 1369485"/>
              <a:gd name="connsiteX218" fmla="*/ 1590656 w 2477433"/>
              <a:gd name="connsiteY218" fmla="*/ 1162679 h 1369485"/>
              <a:gd name="connsiteX219" fmla="*/ 1581303 w 2477433"/>
              <a:gd name="connsiteY219" fmla="*/ 1161707 h 1369485"/>
              <a:gd name="connsiteX220" fmla="*/ 1573644 w 2477433"/>
              <a:gd name="connsiteY220" fmla="*/ 1163564 h 1369485"/>
              <a:gd name="connsiteX221" fmla="*/ 1569720 w 2477433"/>
              <a:gd name="connsiteY221" fmla="*/ 1160012 h 1369485"/>
              <a:gd name="connsiteX222" fmla="*/ 1564415 w 2477433"/>
              <a:gd name="connsiteY222" fmla="*/ 1162717 h 1369485"/>
              <a:gd name="connsiteX223" fmla="*/ 1559157 w 2477433"/>
              <a:gd name="connsiteY223" fmla="*/ 1160583 h 1369485"/>
              <a:gd name="connsiteX224" fmla="*/ 1549374 w 2477433"/>
              <a:gd name="connsiteY224" fmla="*/ 1160088 h 1369485"/>
              <a:gd name="connsiteX225" fmla="*/ 1542260 w 2477433"/>
              <a:gd name="connsiteY225" fmla="*/ 1166003 h 1369485"/>
              <a:gd name="connsiteX226" fmla="*/ 1540450 w 2477433"/>
              <a:gd name="connsiteY226" fmla="*/ 1160116 h 1369485"/>
              <a:gd name="connsiteX227" fmla="*/ 1529867 w 2477433"/>
              <a:gd name="connsiteY227" fmla="*/ 1159116 h 1369485"/>
              <a:gd name="connsiteX228" fmla="*/ 1522085 w 2477433"/>
              <a:gd name="connsiteY228" fmla="*/ 1161126 h 1369485"/>
              <a:gd name="connsiteX229" fmla="*/ 1511065 w 2477433"/>
              <a:gd name="connsiteY229" fmla="*/ 1155278 h 1369485"/>
              <a:gd name="connsiteX230" fmla="*/ 1502255 w 2477433"/>
              <a:gd name="connsiteY230" fmla="*/ 1162936 h 1369485"/>
              <a:gd name="connsiteX231" fmla="*/ 1490920 w 2477433"/>
              <a:gd name="connsiteY231" fmla="*/ 1160831 h 1369485"/>
              <a:gd name="connsiteX232" fmla="*/ 1476994 w 2477433"/>
              <a:gd name="connsiteY232" fmla="*/ 1160002 h 1369485"/>
              <a:gd name="connsiteX233" fmla="*/ 1472013 w 2477433"/>
              <a:gd name="connsiteY233" fmla="*/ 1157211 h 1369485"/>
              <a:gd name="connsiteX234" fmla="*/ 1467831 w 2477433"/>
              <a:gd name="connsiteY234" fmla="*/ 1150163 h 1369485"/>
              <a:gd name="connsiteX235" fmla="*/ 1468679 w 2477433"/>
              <a:gd name="connsiteY235" fmla="*/ 1143924 h 1369485"/>
              <a:gd name="connsiteX236" fmla="*/ 1478957 w 2477433"/>
              <a:gd name="connsiteY236" fmla="*/ 1131904 h 1369485"/>
              <a:gd name="connsiteX237" fmla="*/ 1471527 w 2477433"/>
              <a:gd name="connsiteY237" fmla="*/ 1131884 h 1369485"/>
              <a:gd name="connsiteX238" fmla="*/ 1470479 w 2477433"/>
              <a:gd name="connsiteY238" fmla="*/ 1135380 h 1369485"/>
              <a:gd name="connsiteX239" fmla="*/ 1463145 w 2477433"/>
              <a:gd name="connsiteY239" fmla="*/ 1140524 h 1369485"/>
              <a:gd name="connsiteX240" fmla="*/ 1450429 w 2477433"/>
              <a:gd name="connsiteY240" fmla="*/ 1142914 h 1369485"/>
              <a:gd name="connsiteX241" fmla="*/ 1445676 w 2477433"/>
              <a:gd name="connsiteY241" fmla="*/ 1139361 h 1369485"/>
              <a:gd name="connsiteX242" fmla="*/ 1436084 w 2477433"/>
              <a:gd name="connsiteY242" fmla="*/ 1138914 h 1369485"/>
              <a:gd name="connsiteX243" fmla="*/ 1432084 w 2477433"/>
              <a:gd name="connsiteY243" fmla="*/ 1136780 h 1369485"/>
              <a:gd name="connsiteX244" fmla="*/ 1432512 w 2477433"/>
              <a:gd name="connsiteY244" fmla="*/ 1128389 h 1369485"/>
              <a:gd name="connsiteX245" fmla="*/ 1428864 w 2477433"/>
              <a:gd name="connsiteY245" fmla="*/ 1125550 h 1369485"/>
              <a:gd name="connsiteX246" fmla="*/ 1427578 w 2477433"/>
              <a:gd name="connsiteY246" fmla="*/ 1119645 h 1369485"/>
              <a:gd name="connsiteX247" fmla="*/ 1416377 w 2477433"/>
              <a:gd name="connsiteY247" fmla="*/ 1118987 h 1369485"/>
              <a:gd name="connsiteX248" fmla="*/ 1414377 w 2477433"/>
              <a:gd name="connsiteY248" fmla="*/ 1116416 h 1369485"/>
              <a:gd name="connsiteX249" fmla="*/ 1405356 w 2477433"/>
              <a:gd name="connsiteY249" fmla="*/ 1113882 h 1369485"/>
              <a:gd name="connsiteX250" fmla="*/ 1399746 w 2477433"/>
              <a:gd name="connsiteY250" fmla="*/ 1116520 h 1369485"/>
              <a:gd name="connsiteX251" fmla="*/ 1391336 w 2477433"/>
              <a:gd name="connsiteY251" fmla="*/ 1110110 h 1369485"/>
              <a:gd name="connsiteX252" fmla="*/ 1381582 w 2477433"/>
              <a:gd name="connsiteY252" fmla="*/ 1110320 h 1369485"/>
              <a:gd name="connsiteX253" fmla="*/ 1380135 w 2477433"/>
              <a:gd name="connsiteY253" fmla="*/ 1101509 h 1369485"/>
              <a:gd name="connsiteX254" fmla="*/ 1376296 w 2477433"/>
              <a:gd name="connsiteY254" fmla="*/ 1097575 h 1369485"/>
              <a:gd name="connsiteX255" fmla="*/ 1367590 w 2477433"/>
              <a:gd name="connsiteY255" fmla="*/ 1100261 h 1369485"/>
              <a:gd name="connsiteX256" fmla="*/ 1360827 w 2477433"/>
              <a:gd name="connsiteY256" fmla="*/ 1096013 h 1369485"/>
              <a:gd name="connsiteX257" fmla="*/ 1357303 w 2477433"/>
              <a:gd name="connsiteY257" fmla="*/ 1097928 h 1369485"/>
              <a:gd name="connsiteX258" fmla="*/ 1347730 w 2477433"/>
              <a:gd name="connsiteY258" fmla="*/ 1095385 h 1369485"/>
              <a:gd name="connsiteX259" fmla="*/ 1344721 w 2477433"/>
              <a:gd name="connsiteY259" fmla="*/ 1096947 h 1369485"/>
              <a:gd name="connsiteX260" fmla="*/ 1333881 w 2477433"/>
              <a:gd name="connsiteY260" fmla="*/ 1086517 h 1369485"/>
              <a:gd name="connsiteX261" fmla="*/ 1325747 w 2477433"/>
              <a:gd name="connsiteY261" fmla="*/ 1088993 h 1369485"/>
              <a:gd name="connsiteX262" fmla="*/ 1319965 w 2477433"/>
              <a:gd name="connsiteY262" fmla="*/ 1085821 h 1369485"/>
              <a:gd name="connsiteX263" fmla="*/ 1304087 w 2477433"/>
              <a:gd name="connsiteY263" fmla="*/ 1081269 h 1369485"/>
              <a:gd name="connsiteX264" fmla="*/ 1296238 w 2477433"/>
              <a:gd name="connsiteY264" fmla="*/ 1077592 h 1369485"/>
              <a:gd name="connsiteX265" fmla="*/ 1293105 w 2477433"/>
              <a:gd name="connsiteY265" fmla="*/ 1079373 h 1369485"/>
              <a:gd name="connsiteX266" fmla="*/ 1282827 w 2477433"/>
              <a:gd name="connsiteY266" fmla="*/ 1076573 h 1369485"/>
              <a:gd name="connsiteX267" fmla="*/ 1278026 w 2477433"/>
              <a:gd name="connsiteY267" fmla="*/ 1078325 h 1369485"/>
              <a:gd name="connsiteX268" fmla="*/ 1264882 w 2477433"/>
              <a:gd name="connsiteY268" fmla="*/ 1079640 h 1369485"/>
              <a:gd name="connsiteX269" fmla="*/ 1258881 w 2477433"/>
              <a:gd name="connsiteY269" fmla="*/ 1082773 h 1369485"/>
              <a:gd name="connsiteX270" fmla="*/ 1252757 w 2477433"/>
              <a:gd name="connsiteY270" fmla="*/ 1082116 h 1369485"/>
              <a:gd name="connsiteX271" fmla="*/ 1249185 w 2477433"/>
              <a:gd name="connsiteY271" fmla="*/ 1078678 h 1369485"/>
              <a:gd name="connsiteX272" fmla="*/ 1241765 w 2477433"/>
              <a:gd name="connsiteY272" fmla="*/ 1063990 h 1369485"/>
              <a:gd name="connsiteX273" fmla="*/ 1232345 w 2477433"/>
              <a:gd name="connsiteY273" fmla="*/ 1061942 h 1369485"/>
              <a:gd name="connsiteX274" fmla="*/ 1225667 w 2477433"/>
              <a:gd name="connsiteY274" fmla="*/ 1066800 h 1369485"/>
              <a:gd name="connsiteX275" fmla="*/ 1210170 w 2477433"/>
              <a:gd name="connsiteY275" fmla="*/ 1063609 h 1369485"/>
              <a:gd name="connsiteX276" fmla="*/ 1204551 w 2477433"/>
              <a:gd name="connsiteY276" fmla="*/ 1065095 h 1369485"/>
              <a:gd name="connsiteX277" fmla="*/ 1198274 w 2477433"/>
              <a:gd name="connsiteY277" fmla="*/ 1060399 h 1369485"/>
              <a:gd name="connsiteX278" fmla="*/ 1193254 w 2477433"/>
              <a:gd name="connsiteY278" fmla="*/ 1064714 h 1369485"/>
              <a:gd name="connsiteX279" fmla="*/ 1179319 w 2477433"/>
              <a:gd name="connsiteY279" fmla="*/ 1063114 h 1369485"/>
              <a:gd name="connsiteX280" fmla="*/ 1166393 w 2477433"/>
              <a:gd name="connsiteY280" fmla="*/ 1051455 h 1369485"/>
              <a:gd name="connsiteX281" fmla="*/ 1154906 w 2477433"/>
              <a:gd name="connsiteY281" fmla="*/ 1049303 h 1369485"/>
              <a:gd name="connsiteX282" fmla="*/ 1145172 w 2477433"/>
              <a:gd name="connsiteY282" fmla="*/ 1039606 h 1369485"/>
              <a:gd name="connsiteX283" fmla="*/ 1144438 w 2477433"/>
              <a:gd name="connsiteY283" fmla="*/ 1029843 h 1369485"/>
              <a:gd name="connsiteX284" fmla="*/ 1137609 w 2477433"/>
              <a:gd name="connsiteY284" fmla="*/ 1023785 h 1369485"/>
              <a:gd name="connsiteX285" fmla="*/ 1127503 w 2477433"/>
              <a:gd name="connsiteY285" fmla="*/ 1020842 h 1369485"/>
              <a:gd name="connsiteX286" fmla="*/ 1126046 w 2477433"/>
              <a:gd name="connsiteY286" fmla="*/ 1012450 h 1369485"/>
              <a:gd name="connsiteX287" fmla="*/ 1122502 w 2477433"/>
              <a:gd name="connsiteY287" fmla="*/ 1012231 h 1369485"/>
              <a:gd name="connsiteX288" fmla="*/ 1118321 w 2477433"/>
              <a:gd name="connsiteY288" fmla="*/ 997239 h 1369485"/>
              <a:gd name="connsiteX289" fmla="*/ 1108024 w 2477433"/>
              <a:gd name="connsiteY289" fmla="*/ 996134 h 1369485"/>
              <a:gd name="connsiteX290" fmla="*/ 1097880 w 2477433"/>
              <a:gd name="connsiteY290" fmla="*/ 983647 h 1369485"/>
              <a:gd name="connsiteX291" fmla="*/ 1095089 w 2477433"/>
              <a:gd name="connsiteY291" fmla="*/ 974798 h 1369485"/>
              <a:gd name="connsiteX292" fmla="*/ 1096194 w 2477433"/>
              <a:gd name="connsiteY292" fmla="*/ 968569 h 1369485"/>
              <a:gd name="connsiteX293" fmla="*/ 1094556 w 2477433"/>
              <a:gd name="connsiteY293" fmla="*/ 961139 h 1369485"/>
              <a:gd name="connsiteX294" fmla="*/ 1090565 w 2477433"/>
              <a:gd name="connsiteY294" fmla="*/ 957091 h 1369485"/>
              <a:gd name="connsiteX295" fmla="*/ 1075125 w 2477433"/>
              <a:gd name="connsiteY295" fmla="*/ 953872 h 1369485"/>
              <a:gd name="connsiteX296" fmla="*/ 1071467 w 2477433"/>
              <a:gd name="connsiteY296" fmla="*/ 957091 h 1369485"/>
              <a:gd name="connsiteX297" fmla="*/ 1066038 w 2477433"/>
              <a:gd name="connsiteY297" fmla="*/ 956882 h 1369485"/>
              <a:gd name="connsiteX298" fmla="*/ 1062276 w 2477433"/>
              <a:gd name="connsiteY298" fmla="*/ 952652 h 1369485"/>
              <a:gd name="connsiteX299" fmla="*/ 1042540 w 2477433"/>
              <a:gd name="connsiteY299" fmla="*/ 960339 h 1369485"/>
              <a:gd name="connsiteX300" fmla="*/ 1038387 w 2477433"/>
              <a:gd name="connsiteY300" fmla="*/ 957415 h 1369485"/>
              <a:gd name="connsiteX301" fmla="*/ 1013450 w 2477433"/>
              <a:gd name="connsiteY301" fmla="*/ 964568 h 1369485"/>
              <a:gd name="connsiteX302" fmla="*/ 1010145 w 2477433"/>
              <a:gd name="connsiteY302" fmla="*/ 961901 h 1369485"/>
              <a:gd name="connsiteX303" fmla="*/ 1008574 w 2477433"/>
              <a:gd name="connsiteY303" fmla="*/ 952891 h 1369485"/>
              <a:gd name="connsiteX304" fmla="*/ 997839 w 2477433"/>
              <a:gd name="connsiteY304" fmla="*/ 956377 h 1369485"/>
              <a:gd name="connsiteX305" fmla="*/ 990800 w 2477433"/>
              <a:gd name="connsiteY305" fmla="*/ 956501 h 1369485"/>
              <a:gd name="connsiteX306" fmla="*/ 983475 w 2477433"/>
              <a:gd name="connsiteY306" fmla="*/ 962444 h 1369485"/>
              <a:gd name="connsiteX307" fmla="*/ 977170 w 2477433"/>
              <a:gd name="connsiteY307" fmla="*/ 959291 h 1369485"/>
              <a:gd name="connsiteX308" fmla="*/ 969836 w 2477433"/>
              <a:gd name="connsiteY308" fmla="*/ 958463 h 1369485"/>
              <a:gd name="connsiteX309" fmla="*/ 966711 w 2477433"/>
              <a:gd name="connsiteY309" fmla="*/ 952005 h 1369485"/>
              <a:gd name="connsiteX310" fmla="*/ 961835 w 2477433"/>
              <a:gd name="connsiteY310" fmla="*/ 955996 h 1369485"/>
              <a:gd name="connsiteX311" fmla="*/ 954205 w 2477433"/>
              <a:gd name="connsiteY311" fmla="*/ 954958 h 1369485"/>
              <a:gd name="connsiteX312" fmla="*/ 949433 w 2477433"/>
              <a:gd name="connsiteY312" fmla="*/ 951881 h 1369485"/>
              <a:gd name="connsiteX313" fmla="*/ 940337 w 2477433"/>
              <a:gd name="connsiteY313" fmla="*/ 953929 h 1369485"/>
              <a:gd name="connsiteX314" fmla="*/ 935936 w 2477433"/>
              <a:gd name="connsiteY314" fmla="*/ 947871 h 1369485"/>
              <a:gd name="connsiteX315" fmla="*/ 929154 w 2477433"/>
              <a:gd name="connsiteY315" fmla="*/ 945985 h 1369485"/>
              <a:gd name="connsiteX316" fmla="*/ 924315 w 2477433"/>
              <a:gd name="connsiteY316" fmla="*/ 942061 h 1369485"/>
              <a:gd name="connsiteX317" fmla="*/ 918248 w 2477433"/>
              <a:gd name="connsiteY317" fmla="*/ 944223 h 1369485"/>
              <a:gd name="connsiteX318" fmla="*/ 914686 w 2477433"/>
              <a:gd name="connsiteY318" fmla="*/ 941546 h 1369485"/>
              <a:gd name="connsiteX319" fmla="*/ 913409 w 2477433"/>
              <a:gd name="connsiteY319" fmla="*/ 934907 h 1369485"/>
              <a:gd name="connsiteX320" fmla="*/ 905142 w 2477433"/>
              <a:gd name="connsiteY320" fmla="*/ 930659 h 1369485"/>
              <a:gd name="connsiteX321" fmla="*/ 899760 w 2477433"/>
              <a:gd name="connsiteY321" fmla="*/ 931964 h 1369485"/>
              <a:gd name="connsiteX322" fmla="*/ 896131 w 2477433"/>
              <a:gd name="connsiteY322" fmla="*/ 924230 h 1369485"/>
              <a:gd name="connsiteX323" fmla="*/ 889635 w 2477433"/>
              <a:gd name="connsiteY323" fmla="*/ 921449 h 1369485"/>
              <a:gd name="connsiteX324" fmla="*/ 886177 w 2477433"/>
              <a:gd name="connsiteY324" fmla="*/ 922915 h 1369485"/>
              <a:gd name="connsiteX325" fmla="*/ 870842 w 2477433"/>
              <a:gd name="connsiteY325" fmla="*/ 921772 h 1369485"/>
              <a:gd name="connsiteX326" fmla="*/ 870471 w 2477433"/>
              <a:gd name="connsiteY326" fmla="*/ 917058 h 1369485"/>
              <a:gd name="connsiteX327" fmla="*/ 863794 w 2477433"/>
              <a:gd name="connsiteY327" fmla="*/ 909380 h 1369485"/>
              <a:gd name="connsiteX328" fmla="*/ 854059 w 2477433"/>
              <a:gd name="connsiteY328" fmla="*/ 904046 h 1369485"/>
              <a:gd name="connsiteX329" fmla="*/ 846515 w 2477433"/>
              <a:gd name="connsiteY329" fmla="*/ 902322 h 1369485"/>
              <a:gd name="connsiteX330" fmla="*/ 837047 w 2477433"/>
              <a:gd name="connsiteY330" fmla="*/ 902875 h 1369485"/>
              <a:gd name="connsiteX331" fmla="*/ 832409 w 2477433"/>
              <a:gd name="connsiteY331" fmla="*/ 905666 h 1369485"/>
              <a:gd name="connsiteX332" fmla="*/ 830647 w 2477433"/>
              <a:gd name="connsiteY332" fmla="*/ 898446 h 1369485"/>
              <a:gd name="connsiteX333" fmla="*/ 814149 w 2477433"/>
              <a:gd name="connsiteY333" fmla="*/ 885368 h 1369485"/>
              <a:gd name="connsiteX334" fmla="*/ 808263 w 2477433"/>
              <a:gd name="connsiteY334" fmla="*/ 887606 h 1369485"/>
              <a:gd name="connsiteX335" fmla="*/ 798947 w 2477433"/>
              <a:gd name="connsiteY335" fmla="*/ 884530 h 1369485"/>
              <a:gd name="connsiteX336" fmla="*/ 793318 w 2477433"/>
              <a:gd name="connsiteY336" fmla="*/ 885882 h 1369485"/>
              <a:gd name="connsiteX337" fmla="*/ 775106 w 2477433"/>
              <a:gd name="connsiteY337" fmla="*/ 885520 h 1369485"/>
              <a:gd name="connsiteX338" fmla="*/ 769696 w 2477433"/>
              <a:gd name="connsiteY338" fmla="*/ 881339 h 1369485"/>
              <a:gd name="connsiteX339" fmla="*/ 753589 w 2477433"/>
              <a:gd name="connsiteY339" fmla="*/ 878900 h 1369485"/>
              <a:gd name="connsiteX340" fmla="*/ 747113 w 2477433"/>
              <a:gd name="connsiteY340" fmla="*/ 888721 h 1369485"/>
              <a:gd name="connsiteX341" fmla="*/ 738492 w 2477433"/>
              <a:gd name="connsiteY341" fmla="*/ 891026 h 1369485"/>
              <a:gd name="connsiteX342" fmla="*/ 720480 w 2477433"/>
              <a:gd name="connsiteY342" fmla="*/ 890245 h 1369485"/>
              <a:gd name="connsiteX343" fmla="*/ 714337 w 2477433"/>
              <a:gd name="connsiteY343" fmla="*/ 892169 h 1369485"/>
              <a:gd name="connsiteX344" fmla="*/ 701907 w 2477433"/>
              <a:gd name="connsiteY344" fmla="*/ 893464 h 1369485"/>
              <a:gd name="connsiteX345" fmla="*/ 694687 w 2477433"/>
              <a:gd name="connsiteY345" fmla="*/ 892921 h 1369485"/>
              <a:gd name="connsiteX346" fmla="*/ 688677 w 2477433"/>
              <a:gd name="connsiteY346" fmla="*/ 890083 h 1369485"/>
              <a:gd name="connsiteX347" fmla="*/ 679466 w 2477433"/>
              <a:gd name="connsiteY347" fmla="*/ 893150 h 1369485"/>
              <a:gd name="connsiteX348" fmla="*/ 676104 w 2477433"/>
              <a:gd name="connsiteY348" fmla="*/ 880682 h 1369485"/>
              <a:gd name="connsiteX349" fmla="*/ 668703 w 2477433"/>
              <a:gd name="connsiteY349" fmla="*/ 879119 h 1369485"/>
              <a:gd name="connsiteX350" fmla="*/ 662149 w 2477433"/>
              <a:gd name="connsiteY350" fmla="*/ 873138 h 1369485"/>
              <a:gd name="connsiteX351" fmla="*/ 644528 w 2477433"/>
              <a:gd name="connsiteY351" fmla="*/ 871814 h 1369485"/>
              <a:gd name="connsiteX352" fmla="*/ 636156 w 2477433"/>
              <a:gd name="connsiteY352" fmla="*/ 872376 h 1369485"/>
              <a:gd name="connsiteX353" fmla="*/ 620449 w 2477433"/>
              <a:gd name="connsiteY353" fmla="*/ 868147 h 1369485"/>
              <a:gd name="connsiteX354" fmla="*/ 613534 w 2477433"/>
              <a:gd name="connsiteY354" fmla="*/ 870214 h 1369485"/>
              <a:gd name="connsiteX355" fmla="*/ 610876 w 2477433"/>
              <a:gd name="connsiteY355" fmla="*/ 865746 h 1369485"/>
              <a:gd name="connsiteX356" fmla="*/ 603485 w 2477433"/>
              <a:gd name="connsiteY356" fmla="*/ 861650 h 1369485"/>
              <a:gd name="connsiteX357" fmla="*/ 596399 w 2477433"/>
              <a:gd name="connsiteY357" fmla="*/ 866089 h 1369485"/>
              <a:gd name="connsiteX358" fmla="*/ 594731 w 2477433"/>
              <a:gd name="connsiteY358" fmla="*/ 881843 h 1369485"/>
              <a:gd name="connsiteX359" fmla="*/ 590455 w 2477433"/>
              <a:gd name="connsiteY359" fmla="*/ 885882 h 1369485"/>
              <a:gd name="connsiteX360" fmla="*/ 587197 w 2477433"/>
              <a:gd name="connsiteY360" fmla="*/ 895626 h 1369485"/>
              <a:gd name="connsiteX361" fmla="*/ 587407 w 2477433"/>
              <a:gd name="connsiteY361" fmla="*/ 903961 h 1369485"/>
              <a:gd name="connsiteX362" fmla="*/ 579615 w 2477433"/>
              <a:gd name="connsiteY362" fmla="*/ 902894 h 1369485"/>
              <a:gd name="connsiteX363" fmla="*/ 574405 w 2477433"/>
              <a:gd name="connsiteY363" fmla="*/ 908923 h 1369485"/>
              <a:gd name="connsiteX364" fmla="*/ 584530 w 2477433"/>
              <a:gd name="connsiteY364" fmla="*/ 911285 h 1369485"/>
              <a:gd name="connsiteX365" fmla="*/ 586331 w 2477433"/>
              <a:gd name="connsiteY365" fmla="*/ 916248 h 1369485"/>
              <a:gd name="connsiteX366" fmla="*/ 575996 w 2477433"/>
              <a:gd name="connsiteY366" fmla="*/ 917419 h 1369485"/>
              <a:gd name="connsiteX367" fmla="*/ 574796 w 2477433"/>
              <a:gd name="connsiteY367" fmla="*/ 922239 h 1369485"/>
              <a:gd name="connsiteX368" fmla="*/ 579015 w 2477433"/>
              <a:gd name="connsiteY368" fmla="*/ 934222 h 1369485"/>
              <a:gd name="connsiteX369" fmla="*/ 570986 w 2477433"/>
              <a:gd name="connsiteY369" fmla="*/ 938298 h 1369485"/>
              <a:gd name="connsiteX370" fmla="*/ 561108 w 2477433"/>
              <a:gd name="connsiteY370" fmla="*/ 935460 h 1369485"/>
              <a:gd name="connsiteX371" fmla="*/ 546363 w 2477433"/>
              <a:gd name="connsiteY371" fmla="*/ 938174 h 1369485"/>
              <a:gd name="connsiteX372" fmla="*/ 544163 w 2477433"/>
              <a:gd name="connsiteY372" fmla="*/ 942461 h 1369485"/>
              <a:gd name="connsiteX373" fmla="*/ 538410 w 2477433"/>
              <a:gd name="connsiteY373" fmla="*/ 942327 h 1369485"/>
              <a:gd name="connsiteX374" fmla="*/ 531295 w 2477433"/>
              <a:gd name="connsiteY374" fmla="*/ 947176 h 1369485"/>
              <a:gd name="connsiteX375" fmla="*/ 527523 w 2477433"/>
              <a:gd name="connsiteY375" fmla="*/ 952214 h 1369485"/>
              <a:gd name="connsiteX376" fmla="*/ 529390 w 2477433"/>
              <a:gd name="connsiteY376" fmla="*/ 959263 h 1369485"/>
              <a:gd name="connsiteX377" fmla="*/ 520551 w 2477433"/>
              <a:gd name="connsiteY377" fmla="*/ 955558 h 1369485"/>
              <a:gd name="connsiteX378" fmla="*/ 514198 w 2477433"/>
              <a:gd name="connsiteY378" fmla="*/ 962387 h 1369485"/>
              <a:gd name="connsiteX379" fmla="*/ 503120 w 2477433"/>
              <a:gd name="connsiteY379" fmla="*/ 955919 h 1369485"/>
              <a:gd name="connsiteX380" fmla="*/ 494309 w 2477433"/>
              <a:gd name="connsiteY380" fmla="*/ 954824 h 1369485"/>
              <a:gd name="connsiteX381" fmla="*/ 490328 w 2477433"/>
              <a:gd name="connsiteY381" fmla="*/ 950052 h 1369485"/>
              <a:gd name="connsiteX382" fmla="*/ 471849 w 2477433"/>
              <a:gd name="connsiteY382" fmla="*/ 946709 h 1369485"/>
              <a:gd name="connsiteX383" fmla="*/ 458714 w 2477433"/>
              <a:gd name="connsiteY383" fmla="*/ 949938 h 1369485"/>
              <a:gd name="connsiteX384" fmla="*/ 454895 w 2477433"/>
              <a:gd name="connsiteY384" fmla="*/ 948204 h 1369485"/>
              <a:gd name="connsiteX385" fmla="*/ 440931 w 2477433"/>
              <a:gd name="connsiteY385" fmla="*/ 949957 h 1369485"/>
              <a:gd name="connsiteX386" fmla="*/ 438160 w 2477433"/>
              <a:gd name="connsiteY386" fmla="*/ 946633 h 1369485"/>
              <a:gd name="connsiteX387" fmla="*/ 423872 w 2477433"/>
              <a:gd name="connsiteY387" fmla="*/ 942365 h 1369485"/>
              <a:gd name="connsiteX388" fmla="*/ 408527 w 2477433"/>
              <a:gd name="connsiteY388" fmla="*/ 945318 h 1369485"/>
              <a:gd name="connsiteX389" fmla="*/ 400736 w 2477433"/>
              <a:gd name="connsiteY389" fmla="*/ 944652 h 1369485"/>
              <a:gd name="connsiteX390" fmla="*/ 392049 w 2477433"/>
              <a:gd name="connsiteY390" fmla="*/ 941480 h 1369485"/>
              <a:gd name="connsiteX391" fmla="*/ 372246 w 2477433"/>
              <a:gd name="connsiteY391" fmla="*/ 937222 h 1369485"/>
              <a:gd name="connsiteX392" fmla="*/ 365750 w 2477433"/>
              <a:gd name="connsiteY392" fmla="*/ 932936 h 1369485"/>
              <a:gd name="connsiteX393" fmla="*/ 356397 w 2477433"/>
              <a:gd name="connsiteY393" fmla="*/ 929488 h 1369485"/>
              <a:gd name="connsiteX394" fmla="*/ 351568 w 2477433"/>
              <a:gd name="connsiteY394" fmla="*/ 934774 h 1369485"/>
              <a:gd name="connsiteX395" fmla="*/ 347786 w 2477433"/>
              <a:gd name="connsiteY395" fmla="*/ 934298 h 1369485"/>
              <a:gd name="connsiteX396" fmla="*/ 339062 w 2477433"/>
              <a:gd name="connsiteY396" fmla="*/ 923649 h 1369485"/>
              <a:gd name="connsiteX397" fmla="*/ 333042 w 2477433"/>
              <a:gd name="connsiteY397" fmla="*/ 919553 h 1369485"/>
              <a:gd name="connsiteX398" fmla="*/ 336375 w 2477433"/>
              <a:gd name="connsiteY398" fmla="*/ 914105 h 1369485"/>
              <a:gd name="connsiteX399" fmla="*/ 335375 w 2477433"/>
              <a:gd name="connsiteY399" fmla="*/ 905732 h 1369485"/>
              <a:gd name="connsiteX400" fmla="*/ 331213 w 2477433"/>
              <a:gd name="connsiteY400" fmla="*/ 900636 h 1369485"/>
              <a:gd name="connsiteX401" fmla="*/ 330308 w 2477433"/>
              <a:gd name="connsiteY401" fmla="*/ 893655 h 1369485"/>
              <a:gd name="connsiteX402" fmla="*/ 317287 w 2477433"/>
              <a:gd name="connsiteY402" fmla="*/ 884377 h 1369485"/>
              <a:gd name="connsiteX403" fmla="*/ 317392 w 2477433"/>
              <a:gd name="connsiteY403" fmla="*/ 877052 h 1369485"/>
              <a:gd name="connsiteX404" fmla="*/ 313087 w 2477433"/>
              <a:gd name="connsiteY404" fmla="*/ 871871 h 1369485"/>
              <a:gd name="connsiteX405" fmla="*/ 303476 w 2477433"/>
              <a:gd name="connsiteY405" fmla="*/ 869509 h 1369485"/>
              <a:gd name="connsiteX406" fmla="*/ 299933 w 2477433"/>
              <a:gd name="connsiteY406" fmla="*/ 871461 h 1369485"/>
              <a:gd name="connsiteX407" fmla="*/ 292103 w 2477433"/>
              <a:gd name="connsiteY407" fmla="*/ 867994 h 1369485"/>
              <a:gd name="connsiteX408" fmla="*/ 281873 w 2477433"/>
              <a:gd name="connsiteY408" fmla="*/ 876576 h 1369485"/>
              <a:gd name="connsiteX409" fmla="*/ 280111 w 2477433"/>
              <a:gd name="connsiteY409" fmla="*/ 882844 h 1369485"/>
              <a:gd name="connsiteX410" fmla="*/ 270348 w 2477433"/>
              <a:gd name="connsiteY410" fmla="*/ 880682 h 1369485"/>
              <a:gd name="connsiteX411" fmla="*/ 270291 w 2477433"/>
              <a:gd name="connsiteY411" fmla="*/ 870947 h 1369485"/>
              <a:gd name="connsiteX412" fmla="*/ 266367 w 2477433"/>
              <a:gd name="connsiteY412" fmla="*/ 864499 h 1369485"/>
              <a:gd name="connsiteX413" fmla="*/ 270691 w 2477433"/>
              <a:gd name="connsiteY413" fmla="*/ 859965 h 1369485"/>
              <a:gd name="connsiteX414" fmla="*/ 268329 w 2477433"/>
              <a:gd name="connsiteY414" fmla="*/ 855812 h 1369485"/>
              <a:gd name="connsiteX415" fmla="*/ 257137 w 2477433"/>
              <a:gd name="connsiteY415" fmla="*/ 852240 h 1369485"/>
              <a:gd name="connsiteX416" fmla="*/ 252003 w 2477433"/>
              <a:gd name="connsiteY416" fmla="*/ 853240 h 1369485"/>
              <a:gd name="connsiteX417" fmla="*/ 235991 w 2477433"/>
              <a:gd name="connsiteY417" fmla="*/ 849897 h 1369485"/>
              <a:gd name="connsiteX418" fmla="*/ 235430 w 2477433"/>
              <a:gd name="connsiteY418" fmla="*/ 846601 h 1369485"/>
              <a:gd name="connsiteX419" fmla="*/ 224685 w 2477433"/>
              <a:gd name="connsiteY419" fmla="*/ 841619 h 1369485"/>
              <a:gd name="connsiteX420" fmla="*/ 219170 w 2477433"/>
              <a:gd name="connsiteY420" fmla="*/ 842019 h 1369485"/>
              <a:gd name="connsiteX421" fmla="*/ 211760 w 2477433"/>
              <a:gd name="connsiteY421" fmla="*/ 834266 h 1369485"/>
              <a:gd name="connsiteX422" fmla="*/ 210769 w 2477433"/>
              <a:gd name="connsiteY422" fmla="*/ 829799 h 1369485"/>
              <a:gd name="connsiteX423" fmla="*/ 215722 w 2477433"/>
              <a:gd name="connsiteY423" fmla="*/ 826056 h 1369485"/>
              <a:gd name="connsiteX424" fmla="*/ 216694 w 2477433"/>
              <a:gd name="connsiteY424" fmla="*/ 811444 h 1369485"/>
              <a:gd name="connsiteX425" fmla="*/ 205454 w 2477433"/>
              <a:gd name="connsiteY425" fmla="*/ 810587 h 1369485"/>
              <a:gd name="connsiteX426" fmla="*/ 198682 w 2477433"/>
              <a:gd name="connsiteY426" fmla="*/ 815254 h 1369485"/>
              <a:gd name="connsiteX427" fmla="*/ 191433 w 2477433"/>
              <a:gd name="connsiteY427" fmla="*/ 816883 h 1369485"/>
              <a:gd name="connsiteX428" fmla="*/ 185547 w 2477433"/>
              <a:gd name="connsiteY428" fmla="*/ 814435 h 1369485"/>
              <a:gd name="connsiteX429" fmla="*/ 184728 w 2477433"/>
              <a:gd name="connsiteY429" fmla="*/ 809215 h 1369485"/>
              <a:gd name="connsiteX430" fmla="*/ 173593 w 2477433"/>
              <a:gd name="connsiteY430" fmla="*/ 807987 h 1369485"/>
              <a:gd name="connsiteX431" fmla="*/ 166983 w 2477433"/>
              <a:gd name="connsiteY431" fmla="*/ 812701 h 1369485"/>
              <a:gd name="connsiteX432" fmla="*/ 168945 w 2477433"/>
              <a:gd name="connsiteY432" fmla="*/ 817483 h 1369485"/>
              <a:gd name="connsiteX433" fmla="*/ 165106 w 2477433"/>
              <a:gd name="connsiteY433" fmla="*/ 836628 h 1369485"/>
              <a:gd name="connsiteX434" fmla="*/ 152524 w 2477433"/>
              <a:gd name="connsiteY434" fmla="*/ 843039 h 1369485"/>
              <a:gd name="connsiteX435" fmla="*/ 148438 w 2477433"/>
              <a:gd name="connsiteY435" fmla="*/ 842219 h 1369485"/>
              <a:gd name="connsiteX436" fmla="*/ 139503 w 2477433"/>
              <a:gd name="connsiteY436" fmla="*/ 849363 h 1369485"/>
              <a:gd name="connsiteX437" fmla="*/ 138179 w 2477433"/>
              <a:gd name="connsiteY437" fmla="*/ 855335 h 1369485"/>
              <a:gd name="connsiteX438" fmla="*/ 132283 w 2477433"/>
              <a:gd name="connsiteY438" fmla="*/ 862870 h 1369485"/>
              <a:gd name="connsiteX439" fmla="*/ 133074 w 2477433"/>
              <a:gd name="connsiteY439" fmla="*/ 869166 h 1369485"/>
              <a:gd name="connsiteX440" fmla="*/ 126892 w 2477433"/>
              <a:gd name="connsiteY440" fmla="*/ 874433 h 1369485"/>
              <a:gd name="connsiteX441" fmla="*/ 124149 w 2477433"/>
              <a:gd name="connsiteY441" fmla="*/ 880748 h 1369485"/>
              <a:gd name="connsiteX442" fmla="*/ 116405 w 2477433"/>
              <a:gd name="connsiteY442" fmla="*/ 880177 h 1369485"/>
              <a:gd name="connsiteX443" fmla="*/ 105223 w 2477433"/>
              <a:gd name="connsiteY443" fmla="*/ 881920 h 1369485"/>
              <a:gd name="connsiteX444" fmla="*/ 99851 w 2477433"/>
              <a:gd name="connsiteY444" fmla="*/ 884977 h 1369485"/>
              <a:gd name="connsiteX445" fmla="*/ 100917 w 2477433"/>
              <a:gd name="connsiteY445" fmla="*/ 889178 h 1369485"/>
              <a:gd name="connsiteX446" fmla="*/ 90573 w 2477433"/>
              <a:gd name="connsiteY446" fmla="*/ 888092 h 1369485"/>
              <a:gd name="connsiteX447" fmla="*/ 84182 w 2477433"/>
              <a:gd name="connsiteY447" fmla="*/ 885349 h 1369485"/>
              <a:gd name="connsiteX448" fmla="*/ 80363 w 2477433"/>
              <a:gd name="connsiteY448" fmla="*/ 881177 h 1369485"/>
              <a:gd name="connsiteX449" fmla="*/ 68399 w 2477433"/>
              <a:gd name="connsiteY449" fmla="*/ 879176 h 1369485"/>
              <a:gd name="connsiteX450" fmla="*/ 50130 w 2477433"/>
              <a:gd name="connsiteY450" fmla="*/ 881196 h 1369485"/>
              <a:gd name="connsiteX451" fmla="*/ 43396 w 2477433"/>
              <a:gd name="connsiteY451" fmla="*/ 877119 h 1369485"/>
              <a:gd name="connsiteX452" fmla="*/ 40586 w 2477433"/>
              <a:gd name="connsiteY452" fmla="*/ 879519 h 1369485"/>
              <a:gd name="connsiteX453" fmla="*/ 25851 w 2477433"/>
              <a:gd name="connsiteY453" fmla="*/ 882120 h 1369485"/>
              <a:gd name="connsiteX454" fmla="*/ 19460 w 2477433"/>
              <a:gd name="connsiteY454" fmla="*/ 874967 h 1369485"/>
              <a:gd name="connsiteX455" fmla="*/ 11621 w 2477433"/>
              <a:gd name="connsiteY455" fmla="*/ 874271 h 1369485"/>
              <a:gd name="connsiteX456" fmla="*/ 19212 w 2477433"/>
              <a:gd name="connsiteY456" fmla="*/ 869099 h 1369485"/>
              <a:gd name="connsiteX457" fmla="*/ 24108 w 2477433"/>
              <a:gd name="connsiteY457" fmla="*/ 859136 h 1369485"/>
              <a:gd name="connsiteX458" fmla="*/ 23231 w 2477433"/>
              <a:gd name="connsiteY458" fmla="*/ 851916 h 1369485"/>
              <a:gd name="connsiteX459" fmla="*/ 18459 w 2477433"/>
              <a:gd name="connsiteY459" fmla="*/ 838057 h 1369485"/>
              <a:gd name="connsiteX460" fmla="*/ 20888 w 2477433"/>
              <a:gd name="connsiteY460" fmla="*/ 832942 h 1369485"/>
              <a:gd name="connsiteX461" fmla="*/ 36414 w 2477433"/>
              <a:gd name="connsiteY461" fmla="*/ 826865 h 1369485"/>
              <a:gd name="connsiteX462" fmla="*/ 44577 w 2477433"/>
              <a:gd name="connsiteY462" fmla="*/ 821407 h 1369485"/>
              <a:gd name="connsiteX463" fmla="*/ 47254 w 2477433"/>
              <a:gd name="connsiteY463" fmla="*/ 812225 h 1369485"/>
              <a:gd name="connsiteX464" fmla="*/ 43044 w 2477433"/>
              <a:gd name="connsiteY464" fmla="*/ 805548 h 1369485"/>
              <a:gd name="connsiteX465" fmla="*/ 35252 w 2477433"/>
              <a:gd name="connsiteY465" fmla="*/ 801929 h 1369485"/>
              <a:gd name="connsiteX466" fmla="*/ 30023 w 2477433"/>
              <a:gd name="connsiteY466" fmla="*/ 802510 h 1369485"/>
              <a:gd name="connsiteX467" fmla="*/ 26965 w 2477433"/>
              <a:gd name="connsiteY467" fmla="*/ 808434 h 1369485"/>
              <a:gd name="connsiteX468" fmla="*/ 21612 w 2477433"/>
              <a:gd name="connsiteY468" fmla="*/ 812521 h 1369485"/>
              <a:gd name="connsiteX469" fmla="*/ 10582 w 2477433"/>
              <a:gd name="connsiteY469" fmla="*/ 815035 h 1369485"/>
              <a:gd name="connsiteX470" fmla="*/ 3019 w 2477433"/>
              <a:gd name="connsiteY470" fmla="*/ 810339 h 1369485"/>
              <a:gd name="connsiteX471" fmla="*/ 3134 w 2477433"/>
              <a:gd name="connsiteY471" fmla="*/ 803957 h 1369485"/>
              <a:gd name="connsiteX472" fmla="*/ 0 w 2477433"/>
              <a:gd name="connsiteY472" fmla="*/ 796376 h 1369485"/>
              <a:gd name="connsiteX473" fmla="*/ 1153 w 2477433"/>
              <a:gd name="connsiteY473" fmla="*/ 788813 h 1369485"/>
              <a:gd name="connsiteX474" fmla="*/ 5305 w 2477433"/>
              <a:gd name="connsiteY474" fmla="*/ 785584 h 1369485"/>
              <a:gd name="connsiteX475" fmla="*/ 12668 w 2477433"/>
              <a:gd name="connsiteY475" fmla="*/ 784898 h 1369485"/>
              <a:gd name="connsiteX476" fmla="*/ 27251 w 2477433"/>
              <a:gd name="connsiteY476" fmla="*/ 789756 h 1369485"/>
              <a:gd name="connsiteX477" fmla="*/ 33719 w 2477433"/>
              <a:gd name="connsiteY477" fmla="*/ 786555 h 1369485"/>
              <a:gd name="connsiteX478" fmla="*/ 36395 w 2477433"/>
              <a:gd name="connsiteY478" fmla="*/ 782031 h 1369485"/>
              <a:gd name="connsiteX479" fmla="*/ 47072 w 2477433"/>
              <a:gd name="connsiteY479" fmla="*/ 780040 h 1369485"/>
              <a:gd name="connsiteX480" fmla="*/ 58474 w 2477433"/>
              <a:gd name="connsiteY480" fmla="*/ 785003 h 1369485"/>
              <a:gd name="connsiteX481" fmla="*/ 68371 w 2477433"/>
              <a:gd name="connsiteY481" fmla="*/ 786679 h 1369485"/>
              <a:gd name="connsiteX482" fmla="*/ 73895 w 2477433"/>
              <a:gd name="connsiteY482" fmla="*/ 784831 h 1369485"/>
              <a:gd name="connsiteX483" fmla="*/ 83391 w 2477433"/>
              <a:gd name="connsiteY483" fmla="*/ 786175 h 1369485"/>
              <a:gd name="connsiteX484" fmla="*/ 89230 w 2477433"/>
              <a:gd name="connsiteY484" fmla="*/ 790032 h 1369485"/>
              <a:gd name="connsiteX485" fmla="*/ 99517 w 2477433"/>
              <a:gd name="connsiteY485" fmla="*/ 792585 h 1369485"/>
              <a:gd name="connsiteX486" fmla="*/ 109881 w 2477433"/>
              <a:gd name="connsiteY486" fmla="*/ 791070 h 1369485"/>
              <a:gd name="connsiteX487" fmla="*/ 114833 w 2477433"/>
              <a:gd name="connsiteY487" fmla="*/ 784927 h 1369485"/>
              <a:gd name="connsiteX488" fmla="*/ 118529 w 2477433"/>
              <a:gd name="connsiteY488" fmla="*/ 776726 h 1369485"/>
              <a:gd name="connsiteX489" fmla="*/ 124835 w 2477433"/>
              <a:gd name="connsiteY489" fmla="*/ 774459 h 1369485"/>
              <a:gd name="connsiteX490" fmla="*/ 135969 w 2477433"/>
              <a:gd name="connsiteY490" fmla="*/ 779288 h 1369485"/>
              <a:gd name="connsiteX491" fmla="*/ 145523 w 2477433"/>
              <a:gd name="connsiteY491" fmla="*/ 771658 h 1369485"/>
              <a:gd name="connsiteX492" fmla="*/ 160087 w 2477433"/>
              <a:gd name="connsiteY492" fmla="*/ 776183 h 1369485"/>
              <a:gd name="connsiteX493" fmla="*/ 175993 w 2477433"/>
              <a:gd name="connsiteY493" fmla="*/ 778935 h 1369485"/>
              <a:gd name="connsiteX494" fmla="*/ 182909 w 2477433"/>
              <a:gd name="connsiteY494" fmla="*/ 777469 h 1369485"/>
              <a:gd name="connsiteX495" fmla="*/ 193110 w 2477433"/>
              <a:gd name="connsiteY495" fmla="*/ 765543 h 1369485"/>
              <a:gd name="connsiteX496" fmla="*/ 193624 w 2477433"/>
              <a:gd name="connsiteY496" fmla="*/ 760647 h 1369485"/>
              <a:gd name="connsiteX497" fmla="*/ 202092 w 2477433"/>
              <a:gd name="connsiteY497" fmla="*/ 748303 h 1369485"/>
              <a:gd name="connsiteX498" fmla="*/ 208064 w 2477433"/>
              <a:gd name="connsiteY498" fmla="*/ 744302 h 1369485"/>
              <a:gd name="connsiteX499" fmla="*/ 215637 w 2477433"/>
              <a:gd name="connsiteY499" fmla="*/ 736340 h 1369485"/>
              <a:gd name="connsiteX500" fmla="*/ 224990 w 2477433"/>
              <a:gd name="connsiteY500" fmla="*/ 730529 h 1369485"/>
              <a:gd name="connsiteX501" fmla="*/ 238830 w 2477433"/>
              <a:gd name="connsiteY501" fmla="*/ 717347 h 1369485"/>
              <a:gd name="connsiteX502" fmla="*/ 268043 w 2477433"/>
              <a:gd name="connsiteY502" fmla="*/ 698059 h 1369485"/>
              <a:gd name="connsiteX503" fmla="*/ 279483 w 2477433"/>
              <a:gd name="connsiteY503" fmla="*/ 693220 h 1369485"/>
              <a:gd name="connsiteX504" fmla="*/ 291084 w 2477433"/>
              <a:gd name="connsiteY504" fmla="*/ 690839 h 1369485"/>
              <a:gd name="connsiteX505" fmla="*/ 300847 w 2477433"/>
              <a:gd name="connsiteY505" fmla="*/ 685514 h 1369485"/>
              <a:gd name="connsiteX506" fmla="*/ 309906 w 2477433"/>
              <a:gd name="connsiteY506" fmla="*/ 683342 h 1369485"/>
              <a:gd name="connsiteX507" fmla="*/ 314992 w 2477433"/>
              <a:gd name="connsiteY507" fmla="*/ 686267 h 1369485"/>
              <a:gd name="connsiteX508" fmla="*/ 328079 w 2477433"/>
              <a:gd name="connsiteY508" fmla="*/ 675513 h 1369485"/>
              <a:gd name="connsiteX509" fmla="*/ 348748 w 2477433"/>
              <a:gd name="connsiteY509" fmla="*/ 670103 h 1369485"/>
              <a:gd name="connsiteX510" fmla="*/ 375142 w 2477433"/>
              <a:gd name="connsiteY510" fmla="*/ 655101 h 1369485"/>
              <a:gd name="connsiteX511" fmla="*/ 378333 w 2477433"/>
              <a:gd name="connsiteY511" fmla="*/ 647795 h 1369485"/>
              <a:gd name="connsiteX512" fmla="*/ 383810 w 2477433"/>
              <a:gd name="connsiteY512" fmla="*/ 643785 h 1369485"/>
              <a:gd name="connsiteX513" fmla="*/ 401307 w 2477433"/>
              <a:gd name="connsiteY513" fmla="*/ 637603 h 1369485"/>
              <a:gd name="connsiteX514" fmla="*/ 414318 w 2477433"/>
              <a:gd name="connsiteY514" fmla="*/ 644681 h 1369485"/>
              <a:gd name="connsiteX515" fmla="*/ 415538 w 2477433"/>
              <a:gd name="connsiteY515" fmla="*/ 649586 h 1369485"/>
              <a:gd name="connsiteX516" fmla="*/ 420910 w 2477433"/>
              <a:gd name="connsiteY516" fmla="*/ 654796 h 1369485"/>
              <a:gd name="connsiteX517" fmla="*/ 428787 w 2477433"/>
              <a:gd name="connsiteY517" fmla="*/ 658016 h 1369485"/>
              <a:gd name="connsiteX518" fmla="*/ 456867 w 2477433"/>
              <a:gd name="connsiteY518" fmla="*/ 643890 h 1369485"/>
              <a:gd name="connsiteX519" fmla="*/ 475307 w 2477433"/>
              <a:gd name="connsiteY519" fmla="*/ 637070 h 1369485"/>
              <a:gd name="connsiteX520" fmla="*/ 477917 w 2477433"/>
              <a:gd name="connsiteY520" fmla="*/ 628260 h 1369485"/>
              <a:gd name="connsiteX521" fmla="*/ 469792 w 2477433"/>
              <a:gd name="connsiteY521" fmla="*/ 601999 h 1369485"/>
              <a:gd name="connsiteX522" fmla="*/ 480079 w 2477433"/>
              <a:gd name="connsiteY522" fmla="*/ 602104 h 1369485"/>
              <a:gd name="connsiteX523" fmla="*/ 485261 w 2477433"/>
              <a:gd name="connsiteY523" fmla="*/ 599427 h 1369485"/>
              <a:gd name="connsiteX524" fmla="*/ 495757 w 2477433"/>
              <a:gd name="connsiteY524" fmla="*/ 585454 h 1369485"/>
              <a:gd name="connsiteX525" fmla="*/ 502520 w 2477433"/>
              <a:gd name="connsiteY525" fmla="*/ 584997 h 1369485"/>
              <a:gd name="connsiteX526" fmla="*/ 509664 w 2477433"/>
              <a:gd name="connsiteY526" fmla="*/ 590912 h 1369485"/>
              <a:gd name="connsiteX527" fmla="*/ 516407 w 2477433"/>
              <a:gd name="connsiteY527" fmla="*/ 590083 h 1369485"/>
              <a:gd name="connsiteX528" fmla="*/ 512102 w 2477433"/>
              <a:gd name="connsiteY528" fmla="*/ 577853 h 1369485"/>
              <a:gd name="connsiteX529" fmla="*/ 505235 w 2477433"/>
              <a:gd name="connsiteY529" fmla="*/ 571338 h 1369485"/>
              <a:gd name="connsiteX530" fmla="*/ 494395 w 2477433"/>
              <a:gd name="connsiteY530" fmla="*/ 567357 h 1369485"/>
              <a:gd name="connsiteX531" fmla="*/ 485937 w 2477433"/>
              <a:gd name="connsiteY531" fmla="*/ 567328 h 1369485"/>
              <a:gd name="connsiteX532" fmla="*/ 481070 w 2477433"/>
              <a:gd name="connsiteY532" fmla="*/ 563175 h 1369485"/>
              <a:gd name="connsiteX533" fmla="*/ 477203 w 2477433"/>
              <a:gd name="connsiteY533" fmla="*/ 555917 h 1369485"/>
              <a:gd name="connsiteX534" fmla="*/ 479288 w 2477433"/>
              <a:gd name="connsiteY534" fmla="*/ 535695 h 1369485"/>
              <a:gd name="connsiteX535" fmla="*/ 487585 w 2477433"/>
              <a:gd name="connsiteY535" fmla="*/ 530914 h 1369485"/>
              <a:gd name="connsiteX536" fmla="*/ 491976 w 2477433"/>
              <a:gd name="connsiteY536" fmla="*/ 525609 h 1369485"/>
              <a:gd name="connsiteX537" fmla="*/ 509826 w 2477433"/>
              <a:gd name="connsiteY537" fmla="*/ 529561 h 1369485"/>
              <a:gd name="connsiteX538" fmla="*/ 510273 w 2477433"/>
              <a:gd name="connsiteY538" fmla="*/ 524723 h 1369485"/>
              <a:gd name="connsiteX539" fmla="*/ 518617 w 2477433"/>
              <a:gd name="connsiteY539" fmla="*/ 525180 h 1369485"/>
              <a:gd name="connsiteX540" fmla="*/ 535839 w 2477433"/>
              <a:gd name="connsiteY540" fmla="*/ 529104 h 1369485"/>
              <a:gd name="connsiteX541" fmla="*/ 545344 w 2477433"/>
              <a:gd name="connsiteY541" fmla="*/ 528847 h 1369485"/>
              <a:gd name="connsiteX542" fmla="*/ 554422 w 2477433"/>
              <a:gd name="connsiteY542" fmla="*/ 532771 h 1369485"/>
              <a:gd name="connsiteX543" fmla="*/ 559384 w 2477433"/>
              <a:gd name="connsiteY543" fmla="*/ 531581 h 1369485"/>
              <a:gd name="connsiteX544" fmla="*/ 561699 w 2477433"/>
              <a:gd name="connsiteY544" fmla="*/ 526790 h 1369485"/>
              <a:gd name="connsiteX545" fmla="*/ 561947 w 2477433"/>
              <a:gd name="connsiteY545" fmla="*/ 517865 h 1369485"/>
              <a:gd name="connsiteX546" fmla="*/ 565937 w 2477433"/>
              <a:gd name="connsiteY546" fmla="*/ 516045 h 1369485"/>
              <a:gd name="connsiteX547" fmla="*/ 580939 w 2477433"/>
              <a:gd name="connsiteY547" fmla="*/ 516065 h 1369485"/>
              <a:gd name="connsiteX548" fmla="*/ 585216 w 2477433"/>
              <a:gd name="connsiteY548" fmla="*/ 517588 h 1369485"/>
              <a:gd name="connsiteX549" fmla="*/ 594074 w 2477433"/>
              <a:gd name="connsiteY549" fmla="*/ 513807 h 1369485"/>
              <a:gd name="connsiteX550" fmla="*/ 596913 w 2477433"/>
              <a:gd name="connsiteY550" fmla="*/ 502863 h 1369485"/>
              <a:gd name="connsiteX551" fmla="*/ 597446 w 2477433"/>
              <a:gd name="connsiteY551" fmla="*/ 493128 h 1369485"/>
              <a:gd name="connsiteX552" fmla="*/ 605504 w 2477433"/>
              <a:gd name="connsiteY552" fmla="*/ 492223 h 1369485"/>
              <a:gd name="connsiteX553" fmla="*/ 614439 w 2477433"/>
              <a:gd name="connsiteY553" fmla="*/ 487261 h 1369485"/>
              <a:gd name="connsiteX554" fmla="*/ 614391 w 2477433"/>
              <a:gd name="connsiteY554" fmla="*/ 481032 h 1369485"/>
              <a:gd name="connsiteX555" fmla="*/ 626545 w 2477433"/>
              <a:gd name="connsiteY555" fmla="*/ 472802 h 1369485"/>
              <a:gd name="connsiteX556" fmla="*/ 637489 w 2477433"/>
              <a:gd name="connsiteY556" fmla="*/ 476193 h 1369485"/>
              <a:gd name="connsiteX557" fmla="*/ 640490 w 2477433"/>
              <a:gd name="connsiteY557" fmla="*/ 479793 h 1369485"/>
              <a:gd name="connsiteX558" fmla="*/ 648119 w 2477433"/>
              <a:gd name="connsiteY558" fmla="*/ 479384 h 1369485"/>
              <a:gd name="connsiteX559" fmla="*/ 654472 w 2477433"/>
              <a:gd name="connsiteY559" fmla="*/ 472068 h 1369485"/>
              <a:gd name="connsiteX560" fmla="*/ 661464 w 2477433"/>
              <a:gd name="connsiteY560" fmla="*/ 475155 h 1369485"/>
              <a:gd name="connsiteX561" fmla="*/ 662511 w 2477433"/>
              <a:gd name="connsiteY561" fmla="*/ 480908 h 1369485"/>
              <a:gd name="connsiteX562" fmla="*/ 667474 w 2477433"/>
              <a:gd name="connsiteY562" fmla="*/ 482927 h 1369485"/>
              <a:gd name="connsiteX563" fmla="*/ 669493 w 2477433"/>
              <a:gd name="connsiteY563" fmla="*/ 491147 h 1369485"/>
              <a:gd name="connsiteX564" fmla="*/ 679152 w 2477433"/>
              <a:gd name="connsiteY564" fmla="*/ 490652 h 1369485"/>
              <a:gd name="connsiteX565" fmla="*/ 681781 w 2477433"/>
              <a:gd name="connsiteY565" fmla="*/ 498043 h 1369485"/>
              <a:gd name="connsiteX566" fmla="*/ 692591 w 2477433"/>
              <a:gd name="connsiteY566" fmla="*/ 501491 h 1369485"/>
              <a:gd name="connsiteX567" fmla="*/ 695639 w 2477433"/>
              <a:gd name="connsiteY567" fmla="*/ 509349 h 1369485"/>
              <a:gd name="connsiteX568" fmla="*/ 693125 w 2477433"/>
              <a:gd name="connsiteY568" fmla="*/ 520418 h 1369485"/>
              <a:gd name="connsiteX569" fmla="*/ 698878 w 2477433"/>
              <a:gd name="connsiteY569" fmla="*/ 525694 h 1369485"/>
              <a:gd name="connsiteX570" fmla="*/ 699421 w 2477433"/>
              <a:gd name="connsiteY570" fmla="*/ 529933 h 1369485"/>
              <a:gd name="connsiteX571" fmla="*/ 707660 w 2477433"/>
              <a:gd name="connsiteY571" fmla="*/ 532428 h 1369485"/>
              <a:gd name="connsiteX572" fmla="*/ 715318 w 2477433"/>
              <a:gd name="connsiteY572" fmla="*/ 537582 h 1369485"/>
              <a:gd name="connsiteX573" fmla="*/ 735921 w 2477433"/>
              <a:gd name="connsiteY573" fmla="*/ 540906 h 1369485"/>
              <a:gd name="connsiteX574" fmla="*/ 736692 w 2477433"/>
              <a:gd name="connsiteY574" fmla="*/ 544849 h 1369485"/>
              <a:gd name="connsiteX575" fmla="*/ 742169 w 2477433"/>
              <a:gd name="connsiteY575" fmla="*/ 546782 h 1369485"/>
              <a:gd name="connsiteX576" fmla="*/ 747198 w 2477433"/>
              <a:gd name="connsiteY576" fmla="*/ 543992 h 1369485"/>
              <a:gd name="connsiteX577" fmla="*/ 754723 w 2477433"/>
              <a:gd name="connsiteY577" fmla="*/ 547202 h 1369485"/>
              <a:gd name="connsiteX578" fmla="*/ 759009 w 2477433"/>
              <a:gd name="connsiteY578" fmla="*/ 551269 h 1369485"/>
              <a:gd name="connsiteX579" fmla="*/ 765267 w 2477433"/>
              <a:gd name="connsiteY579" fmla="*/ 543563 h 1369485"/>
              <a:gd name="connsiteX580" fmla="*/ 776411 w 2477433"/>
              <a:gd name="connsiteY580" fmla="*/ 542391 h 1369485"/>
              <a:gd name="connsiteX581" fmla="*/ 781774 w 2477433"/>
              <a:gd name="connsiteY581" fmla="*/ 538829 h 1369485"/>
              <a:gd name="connsiteX582" fmla="*/ 782136 w 2477433"/>
              <a:gd name="connsiteY582" fmla="*/ 534076 h 1369485"/>
              <a:gd name="connsiteX583" fmla="*/ 789604 w 2477433"/>
              <a:gd name="connsiteY583" fmla="*/ 529914 h 1369485"/>
              <a:gd name="connsiteX584" fmla="*/ 793937 w 2477433"/>
              <a:gd name="connsiteY584" fmla="*/ 537067 h 1369485"/>
              <a:gd name="connsiteX585" fmla="*/ 799129 w 2477433"/>
              <a:gd name="connsiteY585" fmla="*/ 539267 h 1369485"/>
              <a:gd name="connsiteX586" fmla="*/ 805748 w 2477433"/>
              <a:gd name="connsiteY586" fmla="*/ 532514 h 1369485"/>
              <a:gd name="connsiteX587" fmla="*/ 798071 w 2477433"/>
              <a:gd name="connsiteY587" fmla="*/ 524656 h 1369485"/>
              <a:gd name="connsiteX588" fmla="*/ 800167 w 2477433"/>
              <a:gd name="connsiteY588" fmla="*/ 514245 h 1369485"/>
              <a:gd name="connsiteX589" fmla="*/ 792328 w 2477433"/>
              <a:gd name="connsiteY589" fmla="*/ 506368 h 1369485"/>
              <a:gd name="connsiteX590" fmla="*/ 792775 w 2477433"/>
              <a:gd name="connsiteY590" fmla="*/ 498957 h 1369485"/>
              <a:gd name="connsiteX591" fmla="*/ 788756 w 2477433"/>
              <a:gd name="connsiteY591" fmla="*/ 491147 h 1369485"/>
              <a:gd name="connsiteX592" fmla="*/ 784660 w 2477433"/>
              <a:gd name="connsiteY592" fmla="*/ 491804 h 1369485"/>
              <a:gd name="connsiteX593" fmla="*/ 779888 w 2477433"/>
              <a:gd name="connsiteY593" fmla="*/ 486232 h 1369485"/>
              <a:gd name="connsiteX594" fmla="*/ 778307 w 2477433"/>
              <a:gd name="connsiteY594" fmla="*/ 477126 h 1369485"/>
              <a:gd name="connsiteX595" fmla="*/ 772125 w 2477433"/>
              <a:gd name="connsiteY595" fmla="*/ 472068 h 1369485"/>
              <a:gd name="connsiteX596" fmla="*/ 774849 w 2477433"/>
              <a:gd name="connsiteY596" fmla="*/ 466496 h 1369485"/>
              <a:gd name="connsiteX597" fmla="*/ 763505 w 2477433"/>
              <a:gd name="connsiteY597" fmla="*/ 462077 h 1369485"/>
              <a:gd name="connsiteX598" fmla="*/ 764381 w 2477433"/>
              <a:gd name="connsiteY598" fmla="*/ 456657 h 1369485"/>
              <a:gd name="connsiteX599" fmla="*/ 760276 w 2477433"/>
              <a:gd name="connsiteY599" fmla="*/ 446941 h 1369485"/>
              <a:gd name="connsiteX600" fmla="*/ 762029 w 2477433"/>
              <a:gd name="connsiteY600" fmla="*/ 439484 h 1369485"/>
              <a:gd name="connsiteX601" fmla="*/ 760171 w 2477433"/>
              <a:gd name="connsiteY601" fmla="*/ 428149 h 1369485"/>
              <a:gd name="connsiteX602" fmla="*/ 761409 w 2477433"/>
              <a:gd name="connsiteY602" fmla="*/ 422224 h 1369485"/>
              <a:gd name="connsiteX603" fmla="*/ 766181 w 2477433"/>
              <a:gd name="connsiteY603" fmla="*/ 419310 h 1369485"/>
              <a:gd name="connsiteX604" fmla="*/ 766429 w 2477433"/>
              <a:gd name="connsiteY604" fmla="*/ 413109 h 1369485"/>
              <a:gd name="connsiteX605" fmla="*/ 771801 w 2477433"/>
              <a:gd name="connsiteY605" fmla="*/ 404327 h 1369485"/>
              <a:gd name="connsiteX606" fmla="*/ 772716 w 2477433"/>
              <a:gd name="connsiteY606" fmla="*/ 397335 h 1369485"/>
              <a:gd name="connsiteX607" fmla="*/ 780136 w 2477433"/>
              <a:gd name="connsiteY607" fmla="*/ 395668 h 1369485"/>
              <a:gd name="connsiteX608" fmla="*/ 785936 w 2477433"/>
              <a:gd name="connsiteY608" fmla="*/ 391154 h 1369485"/>
              <a:gd name="connsiteX609" fmla="*/ 793813 w 2477433"/>
              <a:gd name="connsiteY609" fmla="*/ 391077 h 1369485"/>
              <a:gd name="connsiteX610" fmla="*/ 799014 w 2477433"/>
              <a:gd name="connsiteY610" fmla="*/ 387258 h 1369485"/>
              <a:gd name="connsiteX611" fmla="*/ 801405 w 2477433"/>
              <a:gd name="connsiteY611" fmla="*/ 381219 h 1369485"/>
              <a:gd name="connsiteX612" fmla="*/ 807739 w 2477433"/>
              <a:gd name="connsiteY612" fmla="*/ 376142 h 1369485"/>
              <a:gd name="connsiteX613" fmla="*/ 813988 w 2477433"/>
              <a:gd name="connsiteY613" fmla="*/ 362198 h 1369485"/>
              <a:gd name="connsiteX614" fmla="*/ 819722 w 2477433"/>
              <a:gd name="connsiteY614" fmla="*/ 362283 h 1369485"/>
              <a:gd name="connsiteX615" fmla="*/ 833190 w 2477433"/>
              <a:gd name="connsiteY615" fmla="*/ 357807 h 1369485"/>
              <a:gd name="connsiteX616" fmla="*/ 835009 w 2477433"/>
              <a:gd name="connsiteY616" fmla="*/ 351844 h 1369485"/>
              <a:gd name="connsiteX617" fmla="*/ 832018 w 2477433"/>
              <a:gd name="connsiteY617" fmla="*/ 343414 h 1369485"/>
              <a:gd name="connsiteX618" fmla="*/ 834847 w 2477433"/>
              <a:gd name="connsiteY618" fmla="*/ 339585 h 1369485"/>
              <a:gd name="connsiteX619" fmla="*/ 834390 w 2477433"/>
              <a:gd name="connsiteY619" fmla="*/ 331127 h 1369485"/>
              <a:gd name="connsiteX620" fmla="*/ 831447 w 2477433"/>
              <a:gd name="connsiteY620" fmla="*/ 328203 h 1369485"/>
              <a:gd name="connsiteX621" fmla="*/ 833933 w 2477433"/>
              <a:gd name="connsiteY621" fmla="*/ 320459 h 1369485"/>
              <a:gd name="connsiteX622" fmla="*/ 839886 w 2477433"/>
              <a:gd name="connsiteY622" fmla="*/ 315706 h 1369485"/>
              <a:gd name="connsiteX623" fmla="*/ 842143 w 2477433"/>
              <a:gd name="connsiteY623" fmla="*/ 301609 h 1369485"/>
              <a:gd name="connsiteX624" fmla="*/ 845382 w 2477433"/>
              <a:gd name="connsiteY624" fmla="*/ 298285 h 1369485"/>
              <a:gd name="connsiteX625" fmla="*/ 852030 w 2477433"/>
              <a:gd name="connsiteY625" fmla="*/ 281673 h 1369485"/>
              <a:gd name="connsiteX626" fmla="*/ 852306 w 2477433"/>
              <a:gd name="connsiteY626" fmla="*/ 276949 h 1369485"/>
              <a:gd name="connsiteX627" fmla="*/ 857164 w 2477433"/>
              <a:gd name="connsiteY627" fmla="*/ 272348 h 1369485"/>
              <a:gd name="connsiteX628" fmla="*/ 857288 w 2477433"/>
              <a:gd name="connsiteY628" fmla="*/ 263347 h 1369485"/>
              <a:gd name="connsiteX629" fmla="*/ 862251 w 2477433"/>
              <a:gd name="connsiteY629" fmla="*/ 257213 h 1369485"/>
              <a:gd name="connsiteX630" fmla="*/ 864041 w 2477433"/>
              <a:gd name="connsiteY630" fmla="*/ 251612 h 1369485"/>
              <a:gd name="connsiteX631" fmla="*/ 873671 w 2477433"/>
              <a:gd name="connsiteY631" fmla="*/ 246059 h 1369485"/>
              <a:gd name="connsiteX632" fmla="*/ 877729 w 2477433"/>
              <a:gd name="connsiteY632" fmla="*/ 248479 h 1369485"/>
              <a:gd name="connsiteX633" fmla="*/ 887368 w 2477433"/>
              <a:gd name="connsiteY633" fmla="*/ 248107 h 1369485"/>
              <a:gd name="connsiteX634" fmla="*/ 898217 w 2477433"/>
              <a:gd name="connsiteY634" fmla="*/ 255289 h 1369485"/>
              <a:gd name="connsiteX635" fmla="*/ 902313 w 2477433"/>
              <a:gd name="connsiteY635" fmla="*/ 262071 h 1369485"/>
              <a:gd name="connsiteX636" fmla="*/ 908914 w 2477433"/>
              <a:gd name="connsiteY636" fmla="*/ 267243 h 1369485"/>
              <a:gd name="connsiteX637" fmla="*/ 916038 w 2477433"/>
              <a:gd name="connsiteY637" fmla="*/ 261042 h 1369485"/>
              <a:gd name="connsiteX638" fmla="*/ 931173 w 2477433"/>
              <a:gd name="connsiteY638" fmla="*/ 264643 h 1369485"/>
              <a:gd name="connsiteX639" fmla="*/ 935822 w 2477433"/>
              <a:gd name="connsiteY639" fmla="*/ 261737 h 1369485"/>
              <a:gd name="connsiteX640" fmla="*/ 935346 w 2477433"/>
              <a:gd name="connsiteY640" fmla="*/ 252270 h 1369485"/>
              <a:gd name="connsiteX641" fmla="*/ 942861 w 2477433"/>
              <a:gd name="connsiteY641" fmla="*/ 242649 h 1369485"/>
              <a:gd name="connsiteX642" fmla="*/ 949042 w 2477433"/>
              <a:gd name="connsiteY642" fmla="*/ 242364 h 1369485"/>
              <a:gd name="connsiteX643" fmla="*/ 955615 w 2477433"/>
              <a:gd name="connsiteY643" fmla="*/ 246136 h 1369485"/>
              <a:gd name="connsiteX644" fmla="*/ 964340 w 2477433"/>
              <a:gd name="connsiteY644" fmla="*/ 244612 h 1369485"/>
              <a:gd name="connsiteX645" fmla="*/ 969321 w 2477433"/>
              <a:gd name="connsiteY645" fmla="*/ 241802 h 1369485"/>
              <a:gd name="connsiteX646" fmla="*/ 970550 w 2477433"/>
              <a:gd name="connsiteY646" fmla="*/ 235677 h 1369485"/>
              <a:gd name="connsiteX647" fmla="*/ 966549 w 2477433"/>
              <a:gd name="connsiteY647" fmla="*/ 226609 h 1369485"/>
              <a:gd name="connsiteX648" fmla="*/ 970026 w 2477433"/>
              <a:gd name="connsiteY648" fmla="*/ 222533 h 1369485"/>
              <a:gd name="connsiteX649" fmla="*/ 969397 w 2477433"/>
              <a:gd name="connsiteY649" fmla="*/ 215360 h 1369485"/>
              <a:gd name="connsiteX650" fmla="*/ 972836 w 2477433"/>
              <a:gd name="connsiteY650" fmla="*/ 211255 h 1369485"/>
              <a:gd name="connsiteX651" fmla="*/ 975779 w 2477433"/>
              <a:gd name="connsiteY651" fmla="*/ 194900 h 1369485"/>
              <a:gd name="connsiteX652" fmla="*/ 979418 w 2477433"/>
              <a:gd name="connsiteY652" fmla="*/ 187614 h 1369485"/>
              <a:gd name="connsiteX653" fmla="*/ 984437 w 2477433"/>
              <a:gd name="connsiteY653" fmla="*/ 184023 h 1369485"/>
              <a:gd name="connsiteX654" fmla="*/ 981894 w 2477433"/>
              <a:gd name="connsiteY654" fmla="*/ 174698 h 1369485"/>
              <a:gd name="connsiteX655" fmla="*/ 973912 w 2477433"/>
              <a:gd name="connsiteY655" fmla="*/ 161973 h 1369485"/>
              <a:gd name="connsiteX656" fmla="*/ 980513 w 2477433"/>
              <a:gd name="connsiteY656" fmla="*/ 153076 h 1369485"/>
              <a:gd name="connsiteX657" fmla="*/ 987895 w 2477433"/>
              <a:gd name="connsiteY657" fmla="*/ 148923 h 1369485"/>
              <a:gd name="connsiteX658" fmla="*/ 999601 w 2477433"/>
              <a:gd name="connsiteY658" fmla="*/ 133836 h 1369485"/>
              <a:gd name="connsiteX659" fmla="*/ 1008497 w 2477433"/>
              <a:gd name="connsiteY659" fmla="*/ 132359 h 1369485"/>
              <a:gd name="connsiteX660" fmla="*/ 1010031 w 2477433"/>
              <a:gd name="connsiteY660" fmla="*/ 124987 h 1369485"/>
              <a:gd name="connsiteX661" fmla="*/ 1029291 w 2477433"/>
              <a:gd name="connsiteY661" fmla="*/ 117577 h 1369485"/>
              <a:gd name="connsiteX662" fmla="*/ 1034463 w 2477433"/>
              <a:gd name="connsiteY662" fmla="*/ 116443 h 1369485"/>
              <a:gd name="connsiteX663" fmla="*/ 1038473 w 2477433"/>
              <a:gd name="connsiteY663" fmla="*/ 105823 h 1369485"/>
              <a:gd name="connsiteX664" fmla="*/ 1039016 w 2477433"/>
              <a:gd name="connsiteY664" fmla="*/ 99879 h 1369485"/>
              <a:gd name="connsiteX665" fmla="*/ 1044778 w 2477433"/>
              <a:gd name="connsiteY665" fmla="*/ 88097 h 1369485"/>
              <a:gd name="connsiteX666" fmla="*/ 1039863 w 2477433"/>
              <a:gd name="connsiteY666" fmla="*/ 78467 h 1369485"/>
              <a:gd name="connsiteX667" fmla="*/ 1046740 w 2477433"/>
              <a:gd name="connsiteY667" fmla="*/ 70790 h 1369485"/>
              <a:gd name="connsiteX668" fmla="*/ 1052865 w 2477433"/>
              <a:gd name="connsiteY668" fmla="*/ 56378 h 1369485"/>
              <a:gd name="connsiteX669" fmla="*/ 1058780 w 2477433"/>
              <a:gd name="connsiteY669" fmla="*/ 55312 h 1369485"/>
              <a:gd name="connsiteX670" fmla="*/ 1072201 w 2477433"/>
              <a:gd name="connsiteY670" fmla="*/ 43863 h 1369485"/>
              <a:gd name="connsiteX671" fmla="*/ 1084498 w 2477433"/>
              <a:gd name="connsiteY671" fmla="*/ 37700 h 1369485"/>
              <a:gd name="connsiteX672" fmla="*/ 1098137 w 2477433"/>
              <a:gd name="connsiteY672" fmla="*/ 38767 h 1369485"/>
              <a:gd name="connsiteX673" fmla="*/ 1110082 w 2477433"/>
              <a:gd name="connsiteY673" fmla="*/ 37024 h 1369485"/>
              <a:gd name="connsiteX674" fmla="*/ 1122055 w 2477433"/>
              <a:gd name="connsiteY674" fmla="*/ 47139 h 1369485"/>
              <a:gd name="connsiteX675" fmla="*/ 1129408 w 2477433"/>
              <a:gd name="connsiteY675" fmla="*/ 44987 h 1369485"/>
              <a:gd name="connsiteX676" fmla="*/ 1134170 w 2477433"/>
              <a:gd name="connsiteY676" fmla="*/ 49111 h 1369485"/>
              <a:gd name="connsiteX677" fmla="*/ 1142743 w 2477433"/>
              <a:gd name="connsiteY677" fmla="*/ 51283 h 1369485"/>
              <a:gd name="connsiteX678" fmla="*/ 1165041 w 2477433"/>
              <a:gd name="connsiteY678" fmla="*/ 51006 h 1369485"/>
              <a:gd name="connsiteX679" fmla="*/ 1179433 w 2477433"/>
              <a:gd name="connsiteY679" fmla="*/ 57636 h 1369485"/>
              <a:gd name="connsiteX680" fmla="*/ 1190025 w 2477433"/>
              <a:gd name="connsiteY680" fmla="*/ 49530 h 1369485"/>
              <a:gd name="connsiteX681" fmla="*/ 1196254 w 2477433"/>
              <a:gd name="connsiteY681" fmla="*/ 42767 h 1369485"/>
              <a:gd name="connsiteX682" fmla="*/ 1199788 w 2477433"/>
              <a:gd name="connsiteY682" fmla="*/ 43158 h 1369485"/>
              <a:gd name="connsiteX683" fmla="*/ 1210380 w 2477433"/>
              <a:gd name="connsiteY683" fmla="*/ 50625 h 1369485"/>
              <a:gd name="connsiteX684" fmla="*/ 1225229 w 2477433"/>
              <a:gd name="connsiteY684" fmla="*/ 59541 h 1369485"/>
              <a:gd name="connsiteX685" fmla="*/ 1234707 w 2477433"/>
              <a:gd name="connsiteY685" fmla="*/ 63894 h 1369485"/>
              <a:gd name="connsiteX686" fmla="*/ 1239984 w 2477433"/>
              <a:gd name="connsiteY686" fmla="*/ 77505 h 1369485"/>
              <a:gd name="connsiteX687" fmla="*/ 1247137 w 2477433"/>
              <a:gd name="connsiteY687" fmla="*/ 85687 h 1369485"/>
              <a:gd name="connsiteX688" fmla="*/ 1257976 w 2477433"/>
              <a:gd name="connsiteY688" fmla="*/ 82286 h 1369485"/>
              <a:gd name="connsiteX689" fmla="*/ 1264453 w 2477433"/>
              <a:gd name="connsiteY689" fmla="*/ 85715 h 1369485"/>
              <a:gd name="connsiteX690" fmla="*/ 1264063 w 2477433"/>
              <a:gd name="connsiteY690" fmla="*/ 91926 h 1369485"/>
              <a:gd name="connsiteX691" fmla="*/ 1282760 w 2477433"/>
              <a:gd name="connsiteY691" fmla="*/ 92145 h 1369485"/>
              <a:gd name="connsiteX692" fmla="*/ 1310735 w 2477433"/>
              <a:gd name="connsiteY692" fmla="*/ 84220 h 1369485"/>
              <a:gd name="connsiteX693" fmla="*/ 1313050 w 2477433"/>
              <a:gd name="connsiteY693" fmla="*/ 81324 h 1369485"/>
              <a:gd name="connsiteX694" fmla="*/ 1326518 w 2477433"/>
              <a:gd name="connsiteY694" fmla="*/ 76857 h 1369485"/>
              <a:gd name="connsiteX695" fmla="*/ 1334338 w 2477433"/>
              <a:gd name="connsiteY695" fmla="*/ 78934 h 1369485"/>
              <a:gd name="connsiteX696" fmla="*/ 1334405 w 2477433"/>
              <a:gd name="connsiteY696" fmla="*/ 91269 h 1369485"/>
              <a:gd name="connsiteX697" fmla="*/ 1338510 w 2477433"/>
              <a:gd name="connsiteY697" fmla="*/ 92926 h 1369485"/>
              <a:gd name="connsiteX698" fmla="*/ 1352921 w 2477433"/>
              <a:gd name="connsiteY698" fmla="*/ 93497 h 1369485"/>
              <a:gd name="connsiteX699" fmla="*/ 1359884 w 2477433"/>
              <a:gd name="connsiteY699" fmla="*/ 96593 h 1369485"/>
              <a:gd name="connsiteX700" fmla="*/ 1361656 w 2477433"/>
              <a:gd name="connsiteY700" fmla="*/ 100451 h 1369485"/>
              <a:gd name="connsiteX701" fmla="*/ 1375191 w 2477433"/>
              <a:gd name="connsiteY701" fmla="*/ 91240 h 1369485"/>
              <a:gd name="connsiteX702" fmla="*/ 1383182 w 2477433"/>
              <a:gd name="connsiteY702" fmla="*/ 80867 h 1369485"/>
              <a:gd name="connsiteX703" fmla="*/ 1394251 w 2477433"/>
              <a:gd name="connsiteY703" fmla="*/ 72200 h 1369485"/>
              <a:gd name="connsiteX704" fmla="*/ 1395879 w 2477433"/>
              <a:gd name="connsiteY704" fmla="*/ 65541 h 1369485"/>
              <a:gd name="connsiteX705" fmla="*/ 1394936 w 2477433"/>
              <a:gd name="connsiteY705" fmla="*/ 58826 h 1369485"/>
              <a:gd name="connsiteX706" fmla="*/ 1397060 w 2477433"/>
              <a:gd name="connsiteY706" fmla="*/ 55207 h 1369485"/>
              <a:gd name="connsiteX707" fmla="*/ 1410919 w 2477433"/>
              <a:gd name="connsiteY707" fmla="*/ 52273 h 1369485"/>
              <a:gd name="connsiteX708" fmla="*/ 1420178 w 2477433"/>
              <a:gd name="connsiteY708" fmla="*/ 47558 h 1369485"/>
              <a:gd name="connsiteX709" fmla="*/ 1431617 w 2477433"/>
              <a:gd name="connsiteY709" fmla="*/ 47511 h 1369485"/>
              <a:gd name="connsiteX710" fmla="*/ 1436846 w 2477433"/>
              <a:gd name="connsiteY710" fmla="*/ 45968 h 1369485"/>
              <a:gd name="connsiteX711" fmla="*/ 1467440 w 2477433"/>
              <a:gd name="connsiteY711" fmla="*/ 51397 h 1369485"/>
              <a:gd name="connsiteX712" fmla="*/ 1482138 w 2477433"/>
              <a:gd name="connsiteY712" fmla="*/ 48787 h 1369485"/>
              <a:gd name="connsiteX713" fmla="*/ 1500369 w 2477433"/>
              <a:gd name="connsiteY713" fmla="*/ 54073 h 1369485"/>
              <a:gd name="connsiteX714" fmla="*/ 1516371 w 2477433"/>
              <a:gd name="connsiteY714" fmla="*/ 62684 h 1369485"/>
              <a:gd name="connsiteX715" fmla="*/ 1520171 w 2477433"/>
              <a:gd name="connsiteY715" fmla="*/ 66123 h 1369485"/>
              <a:gd name="connsiteX716" fmla="*/ 1534135 w 2477433"/>
              <a:gd name="connsiteY716" fmla="*/ 71418 h 1369485"/>
              <a:gd name="connsiteX717" fmla="*/ 1546917 w 2477433"/>
              <a:gd name="connsiteY717" fmla="*/ 70866 h 1369485"/>
              <a:gd name="connsiteX718" fmla="*/ 1551127 w 2477433"/>
              <a:gd name="connsiteY718" fmla="*/ 74619 h 1369485"/>
              <a:gd name="connsiteX719" fmla="*/ 1562948 w 2477433"/>
              <a:gd name="connsiteY719" fmla="*/ 72628 h 1369485"/>
              <a:gd name="connsiteX720" fmla="*/ 1569958 w 2477433"/>
              <a:gd name="connsiteY720" fmla="*/ 76467 h 1369485"/>
              <a:gd name="connsiteX721" fmla="*/ 1566253 w 2477433"/>
              <a:gd name="connsiteY721" fmla="*/ 81439 h 1369485"/>
              <a:gd name="connsiteX722" fmla="*/ 1568434 w 2477433"/>
              <a:gd name="connsiteY722" fmla="*/ 99898 h 1369485"/>
              <a:gd name="connsiteX723" fmla="*/ 1572778 w 2477433"/>
              <a:gd name="connsiteY723" fmla="*/ 113528 h 1369485"/>
              <a:gd name="connsiteX724" fmla="*/ 1577502 w 2477433"/>
              <a:gd name="connsiteY724" fmla="*/ 120787 h 1369485"/>
              <a:gd name="connsiteX725" fmla="*/ 1594561 w 2477433"/>
              <a:gd name="connsiteY725" fmla="*/ 111204 h 1369485"/>
              <a:gd name="connsiteX726" fmla="*/ 1603772 w 2477433"/>
              <a:gd name="connsiteY726" fmla="*/ 103661 h 1369485"/>
              <a:gd name="connsiteX727" fmla="*/ 1611506 w 2477433"/>
              <a:gd name="connsiteY727" fmla="*/ 90059 h 1369485"/>
              <a:gd name="connsiteX728" fmla="*/ 1626080 w 2477433"/>
              <a:gd name="connsiteY728" fmla="*/ 77762 h 1369485"/>
              <a:gd name="connsiteX729" fmla="*/ 1625146 w 2477433"/>
              <a:gd name="connsiteY729" fmla="*/ 72590 h 1369485"/>
              <a:gd name="connsiteX730" fmla="*/ 1619507 w 2477433"/>
              <a:gd name="connsiteY730" fmla="*/ 65161 h 1369485"/>
              <a:gd name="connsiteX731" fmla="*/ 1623612 w 2477433"/>
              <a:gd name="connsiteY731" fmla="*/ 56893 h 1369485"/>
              <a:gd name="connsiteX732" fmla="*/ 1629508 w 2477433"/>
              <a:gd name="connsiteY732" fmla="*/ 50902 h 1369485"/>
              <a:gd name="connsiteX733" fmla="*/ 1631451 w 2477433"/>
              <a:gd name="connsiteY733" fmla="*/ 35128 h 1369485"/>
              <a:gd name="connsiteX734" fmla="*/ 1640529 w 2477433"/>
              <a:gd name="connsiteY734" fmla="*/ 33214 h 1369485"/>
              <a:gd name="connsiteX735" fmla="*/ 1649854 w 2477433"/>
              <a:gd name="connsiteY735" fmla="*/ 36709 h 1369485"/>
              <a:gd name="connsiteX736" fmla="*/ 1647768 w 2477433"/>
              <a:gd name="connsiteY736" fmla="*/ 7991 h 1369485"/>
              <a:gd name="connsiteX737" fmla="*/ 1648130 w 2477433"/>
              <a:gd name="connsiteY737" fmla="*/ 3305 h 1369485"/>
              <a:gd name="connsiteX738" fmla="*/ 1658379 w 2477433"/>
              <a:gd name="connsiteY738" fmla="*/ 514 h 1369485"/>
              <a:gd name="connsiteX739" fmla="*/ 1663608 w 2477433"/>
              <a:gd name="connsiteY739" fmla="*/ 1553 h 1369485"/>
              <a:gd name="connsiteX740" fmla="*/ 1673457 w 2477433"/>
              <a:gd name="connsiteY740" fmla="*/ 0 h 1369485"/>
              <a:gd name="connsiteX741" fmla="*/ 1677924 w 2477433"/>
              <a:gd name="connsiteY741" fmla="*/ 8544 h 1369485"/>
              <a:gd name="connsiteX742" fmla="*/ 1685449 w 2477433"/>
              <a:gd name="connsiteY742" fmla="*/ 12059 h 1369485"/>
              <a:gd name="connsiteX743" fmla="*/ 1680391 w 2477433"/>
              <a:gd name="connsiteY743" fmla="*/ 17678 h 1369485"/>
              <a:gd name="connsiteX744" fmla="*/ 1681353 w 2477433"/>
              <a:gd name="connsiteY744" fmla="*/ 25022 h 1369485"/>
              <a:gd name="connsiteX745" fmla="*/ 1687706 w 2477433"/>
              <a:gd name="connsiteY745" fmla="*/ 34300 h 1369485"/>
              <a:gd name="connsiteX746" fmla="*/ 1689030 w 2477433"/>
              <a:gd name="connsiteY746" fmla="*/ 40300 h 1369485"/>
              <a:gd name="connsiteX747" fmla="*/ 1692859 w 2477433"/>
              <a:gd name="connsiteY747" fmla="*/ 43805 h 1369485"/>
              <a:gd name="connsiteX748" fmla="*/ 1688964 w 2477433"/>
              <a:gd name="connsiteY748" fmla="*/ 54359 h 1369485"/>
              <a:gd name="connsiteX749" fmla="*/ 1696250 w 2477433"/>
              <a:gd name="connsiteY749" fmla="*/ 58474 h 1369485"/>
              <a:gd name="connsiteX750" fmla="*/ 1697507 w 2477433"/>
              <a:gd name="connsiteY750" fmla="*/ 62551 h 1369485"/>
              <a:gd name="connsiteX751" fmla="*/ 1696364 w 2477433"/>
              <a:gd name="connsiteY751" fmla="*/ 81791 h 1369485"/>
              <a:gd name="connsiteX752" fmla="*/ 1693717 w 2477433"/>
              <a:gd name="connsiteY752" fmla="*/ 88954 h 1369485"/>
              <a:gd name="connsiteX753" fmla="*/ 1698422 w 2477433"/>
              <a:gd name="connsiteY753" fmla="*/ 94783 h 1369485"/>
              <a:gd name="connsiteX754" fmla="*/ 1699555 w 2477433"/>
              <a:gd name="connsiteY754" fmla="*/ 102822 h 1369485"/>
              <a:gd name="connsiteX755" fmla="*/ 1702565 w 2477433"/>
              <a:gd name="connsiteY755" fmla="*/ 106280 h 1369485"/>
              <a:gd name="connsiteX756" fmla="*/ 1702908 w 2477433"/>
              <a:gd name="connsiteY756" fmla="*/ 120758 h 1369485"/>
              <a:gd name="connsiteX757" fmla="*/ 1707918 w 2477433"/>
              <a:gd name="connsiteY757" fmla="*/ 128045 h 1369485"/>
              <a:gd name="connsiteX758" fmla="*/ 1707842 w 2477433"/>
              <a:gd name="connsiteY758" fmla="*/ 136274 h 1369485"/>
              <a:gd name="connsiteX759" fmla="*/ 1712909 w 2477433"/>
              <a:gd name="connsiteY759" fmla="*/ 140789 h 1369485"/>
              <a:gd name="connsiteX760" fmla="*/ 1715967 w 2477433"/>
              <a:gd name="connsiteY760" fmla="*/ 146856 h 1369485"/>
              <a:gd name="connsiteX761" fmla="*/ 1722444 w 2477433"/>
              <a:gd name="connsiteY761" fmla="*/ 148342 h 1369485"/>
              <a:gd name="connsiteX762" fmla="*/ 1733264 w 2477433"/>
              <a:gd name="connsiteY762" fmla="*/ 158658 h 1369485"/>
              <a:gd name="connsiteX763" fmla="*/ 1734036 w 2477433"/>
              <a:gd name="connsiteY763" fmla="*/ 165849 h 1369485"/>
              <a:gd name="connsiteX764" fmla="*/ 1747656 w 2477433"/>
              <a:gd name="connsiteY764" fmla="*/ 170336 h 1369485"/>
              <a:gd name="connsiteX765" fmla="*/ 1756095 w 2477433"/>
              <a:gd name="connsiteY765" fmla="*/ 177222 h 1369485"/>
              <a:gd name="connsiteX766" fmla="*/ 1762906 w 2477433"/>
              <a:gd name="connsiteY766" fmla="*/ 175374 h 1369485"/>
              <a:gd name="connsiteX767" fmla="*/ 1767907 w 2477433"/>
              <a:gd name="connsiteY767" fmla="*/ 170840 h 1369485"/>
              <a:gd name="connsiteX768" fmla="*/ 1771593 w 2477433"/>
              <a:gd name="connsiteY768" fmla="*/ 171459 h 1369485"/>
              <a:gd name="connsiteX769" fmla="*/ 1772946 w 2477433"/>
              <a:gd name="connsiteY769" fmla="*/ 179527 h 1369485"/>
              <a:gd name="connsiteX770" fmla="*/ 1783909 w 2477433"/>
              <a:gd name="connsiteY770" fmla="*/ 188128 h 1369485"/>
              <a:gd name="connsiteX771" fmla="*/ 1801378 w 2477433"/>
              <a:gd name="connsiteY771" fmla="*/ 188652 h 1369485"/>
              <a:gd name="connsiteX772" fmla="*/ 1803978 w 2477433"/>
              <a:gd name="connsiteY772" fmla="*/ 204502 h 1369485"/>
              <a:gd name="connsiteX773" fmla="*/ 1811474 w 2477433"/>
              <a:gd name="connsiteY773" fmla="*/ 209979 h 1369485"/>
              <a:gd name="connsiteX774" fmla="*/ 1811846 w 2477433"/>
              <a:gd name="connsiteY774" fmla="*/ 216417 h 1369485"/>
              <a:gd name="connsiteX775" fmla="*/ 1821675 w 2477433"/>
              <a:gd name="connsiteY775" fmla="*/ 223561 h 1369485"/>
              <a:gd name="connsiteX776" fmla="*/ 1823628 w 2477433"/>
              <a:gd name="connsiteY776" fmla="*/ 227143 h 1369485"/>
              <a:gd name="connsiteX777" fmla="*/ 1820790 w 2477433"/>
              <a:gd name="connsiteY777" fmla="*/ 234191 h 1369485"/>
              <a:gd name="connsiteX778" fmla="*/ 1821551 w 2477433"/>
              <a:gd name="connsiteY778" fmla="*/ 245040 h 1369485"/>
              <a:gd name="connsiteX779" fmla="*/ 1828486 w 2477433"/>
              <a:gd name="connsiteY779" fmla="*/ 250546 h 1369485"/>
              <a:gd name="connsiteX780" fmla="*/ 1839039 w 2477433"/>
              <a:gd name="connsiteY780" fmla="*/ 251708 h 1369485"/>
              <a:gd name="connsiteX781" fmla="*/ 1847612 w 2477433"/>
              <a:gd name="connsiteY781" fmla="*/ 258756 h 1369485"/>
              <a:gd name="connsiteX782" fmla="*/ 1848564 w 2477433"/>
              <a:gd name="connsiteY782" fmla="*/ 269053 h 1369485"/>
              <a:gd name="connsiteX783" fmla="*/ 1852318 w 2477433"/>
              <a:gd name="connsiteY783" fmla="*/ 278159 h 1369485"/>
              <a:gd name="connsiteX784" fmla="*/ 1850346 w 2477433"/>
              <a:gd name="connsiteY784" fmla="*/ 286845 h 1369485"/>
              <a:gd name="connsiteX785" fmla="*/ 1846193 w 2477433"/>
              <a:gd name="connsiteY785" fmla="*/ 290779 h 1369485"/>
              <a:gd name="connsiteX786" fmla="*/ 1846745 w 2477433"/>
              <a:gd name="connsiteY786" fmla="*/ 298666 h 1369485"/>
              <a:gd name="connsiteX787" fmla="*/ 1850165 w 2477433"/>
              <a:gd name="connsiteY787" fmla="*/ 303028 h 1369485"/>
              <a:gd name="connsiteX788" fmla="*/ 1850708 w 2477433"/>
              <a:gd name="connsiteY788" fmla="*/ 310677 h 1369485"/>
              <a:gd name="connsiteX789" fmla="*/ 1863338 w 2477433"/>
              <a:gd name="connsiteY789" fmla="*/ 314477 h 1369485"/>
              <a:gd name="connsiteX790" fmla="*/ 1875882 w 2477433"/>
              <a:gd name="connsiteY790" fmla="*/ 331070 h 1369485"/>
              <a:gd name="connsiteX791" fmla="*/ 1882883 w 2477433"/>
              <a:gd name="connsiteY791" fmla="*/ 338014 h 1369485"/>
              <a:gd name="connsiteX792" fmla="*/ 1892065 w 2477433"/>
              <a:gd name="connsiteY792" fmla="*/ 341347 h 1369485"/>
              <a:gd name="connsiteX793" fmla="*/ 1902019 w 2477433"/>
              <a:gd name="connsiteY793" fmla="*/ 348958 h 1369485"/>
              <a:gd name="connsiteX794" fmla="*/ 1909572 w 2477433"/>
              <a:gd name="connsiteY794" fmla="*/ 358559 h 1369485"/>
              <a:gd name="connsiteX795" fmla="*/ 1918478 w 2477433"/>
              <a:gd name="connsiteY795" fmla="*/ 359416 h 1369485"/>
              <a:gd name="connsiteX796" fmla="*/ 1921440 w 2477433"/>
              <a:gd name="connsiteY796" fmla="*/ 363636 h 1369485"/>
              <a:gd name="connsiteX797" fmla="*/ 1922526 w 2477433"/>
              <a:gd name="connsiteY797" fmla="*/ 371875 h 1369485"/>
              <a:gd name="connsiteX798" fmla="*/ 1905229 w 2477433"/>
              <a:gd name="connsiteY798" fmla="*/ 390839 h 1369485"/>
              <a:gd name="connsiteX799" fmla="*/ 1904028 w 2477433"/>
              <a:gd name="connsiteY799" fmla="*/ 398840 h 1369485"/>
              <a:gd name="connsiteX800" fmla="*/ 1897685 w 2477433"/>
              <a:gd name="connsiteY800" fmla="*/ 411394 h 1369485"/>
              <a:gd name="connsiteX801" fmla="*/ 1894494 w 2477433"/>
              <a:gd name="connsiteY801" fmla="*/ 414642 h 1369485"/>
              <a:gd name="connsiteX802" fmla="*/ 1912525 w 2477433"/>
              <a:gd name="connsiteY802" fmla="*/ 423529 h 1369485"/>
              <a:gd name="connsiteX803" fmla="*/ 1926450 w 2477433"/>
              <a:gd name="connsiteY803" fmla="*/ 434140 h 1369485"/>
              <a:gd name="connsiteX804" fmla="*/ 1945586 w 2477433"/>
              <a:gd name="connsiteY804" fmla="*/ 443332 h 1369485"/>
              <a:gd name="connsiteX805" fmla="*/ 1955616 w 2477433"/>
              <a:gd name="connsiteY805" fmla="*/ 439798 h 1369485"/>
              <a:gd name="connsiteX806" fmla="*/ 1962626 w 2477433"/>
              <a:gd name="connsiteY806" fmla="*/ 445951 h 1369485"/>
              <a:gd name="connsiteX807" fmla="*/ 1968999 w 2477433"/>
              <a:gd name="connsiteY807" fmla="*/ 446542 h 1369485"/>
              <a:gd name="connsiteX808" fmla="*/ 1979791 w 2477433"/>
              <a:gd name="connsiteY808" fmla="*/ 450037 h 1369485"/>
              <a:gd name="connsiteX809" fmla="*/ 1983496 w 2477433"/>
              <a:gd name="connsiteY809" fmla="*/ 447980 h 1369485"/>
              <a:gd name="connsiteX810" fmla="*/ 1994726 w 2477433"/>
              <a:gd name="connsiteY810" fmla="*/ 450047 h 1369485"/>
              <a:gd name="connsiteX811" fmla="*/ 2003289 w 2477433"/>
              <a:gd name="connsiteY811" fmla="*/ 454152 h 1369485"/>
              <a:gd name="connsiteX812" fmla="*/ 2011814 w 2477433"/>
              <a:gd name="connsiteY812" fmla="*/ 443827 h 1369485"/>
              <a:gd name="connsiteX813" fmla="*/ 2024253 w 2477433"/>
              <a:gd name="connsiteY813" fmla="*/ 438159 h 1369485"/>
              <a:gd name="connsiteX814" fmla="*/ 2027206 w 2477433"/>
              <a:gd name="connsiteY814" fmla="*/ 435197 h 1369485"/>
              <a:gd name="connsiteX815" fmla="*/ 2058505 w 2477433"/>
              <a:gd name="connsiteY815" fmla="*/ 428120 h 1369485"/>
              <a:gd name="connsiteX816" fmla="*/ 2060648 w 2477433"/>
              <a:gd name="connsiteY816" fmla="*/ 422453 h 1369485"/>
              <a:gd name="connsiteX817" fmla="*/ 2058210 w 2477433"/>
              <a:gd name="connsiteY817" fmla="*/ 415080 h 1369485"/>
              <a:gd name="connsiteX818" fmla="*/ 2050485 w 2477433"/>
              <a:gd name="connsiteY818" fmla="*/ 411442 h 1369485"/>
              <a:gd name="connsiteX819" fmla="*/ 2042788 w 2477433"/>
              <a:gd name="connsiteY819" fmla="*/ 401764 h 1369485"/>
              <a:gd name="connsiteX820" fmla="*/ 2044656 w 2477433"/>
              <a:gd name="connsiteY820" fmla="*/ 399726 h 1369485"/>
              <a:gd name="connsiteX821" fmla="*/ 2039474 w 2477433"/>
              <a:gd name="connsiteY821" fmla="*/ 375304 h 1369485"/>
              <a:gd name="connsiteX822" fmla="*/ 2035521 w 2477433"/>
              <a:gd name="connsiteY822" fmla="*/ 367132 h 1369485"/>
              <a:gd name="connsiteX823" fmla="*/ 2018938 w 2477433"/>
              <a:gd name="connsiteY823" fmla="*/ 346786 h 1369485"/>
              <a:gd name="connsiteX824" fmla="*/ 2017024 w 2477433"/>
              <a:gd name="connsiteY824" fmla="*/ 339966 h 1369485"/>
              <a:gd name="connsiteX825" fmla="*/ 2023434 w 2477433"/>
              <a:gd name="connsiteY825" fmla="*/ 335404 h 1369485"/>
              <a:gd name="connsiteX826" fmla="*/ 2027234 w 2477433"/>
              <a:gd name="connsiteY826" fmla="*/ 329584 h 1369485"/>
              <a:gd name="connsiteX827" fmla="*/ 2024663 w 2477433"/>
              <a:gd name="connsiteY827" fmla="*/ 323669 h 1369485"/>
              <a:gd name="connsiteX828" fmla="*/ 2024472 w 2477433"/>
              <a:gd name="connsiteY828" fmla="*/ 314506 h 1369485"/>
              <a:gd name="connsiteX829" fmla="*/ 2026434 w 2477433"/>
              <a:gd name="connsiteY829" fmla="*/ 306800 h 1369485"/>
              <a:gd name="connsiteX830" fmla="*/ 2031321 w 2477433"/>
              <a:gd name="connsiteY830" fmla="*/ 302828 h 1369485"/>
              <a:gd name="connsiteX831" fmla="*/ 2024587 w 2477433"/>
              <a:gd name="connsiteY831" fmla="*/ 291598 h 1369485"/>
              <a:gd name="connsiteX832" fmla="*/ 2020310 w 2477433"/>
              <a:gd name="connsiteY832" fmla="*/ 275272 h 1369485"/>
              <a:gd name="connsiteX833" fmla="*/ 2028787 w 2477433"/>
              <a:gd name="connsiteY833" fmla="*/ 269262 h 1369485"/>
              <a:gd name="connsiteX834" fmla="*/ 2040712 w 2477433"/>
              <a:gd name="connsiteY834" fmla="*/ 273806 h 1369485"/>
              <a:gd name="connsiteX835" fmla="*/ 2052790 w 2477433"/>
              <a:gd name="connsiteY835" fmla="*/ 275263 h 1369485"/>
              <a:gd name="connsiteX836" fmla="*/ 2064601 w 2477433"/>
              <a:gd name="connsiteY836" fmla="*/ 266729 h 1369485"/>
              <a:gd name="connsiteX837" fmla="*/ 2066887 w 2477433"/>
              <a:gd name="connsiteY837" fmla="*/ 257537 h 1369485"/>
              <a:gd name="connsiteX838" fmla="*/ 2066335 w 2477433"/>
              <a:gd name="connsiteY838" fmla="*/ 251708 h 1369485"/>
              <a:gd name="connsiteX839" fmla="*/ 2075241 w 2477433"/>
              <a:gd name="connsiteY839" fmla="*/ 248164 h 1369485"/>
              <a:gd name="connsiteX840" fmla="*/ 2076669 w 2477433"/>
              <a:gd name="connsiteY840" fmla="*/ 241735 h 1369485"/>
              <a:gd name="connsiteX841" fmla="*/ 2084994 w 2477433"/>
              <a:gd name="connsiteY841" fmla="*/ 238782 h 1369485"/>
              <a:gd name="connsiteX842" fmla="*/ 2092395 w 2477433"/>
              <a:gd name="connsiteY842" fmla="*/ 231743 h 1369485"/>
              <a:gd name="connsiteX843" fmla="*/ 2097872 w 2477433"/>
              <a:gd name="connsiteY843" fmla="*/ 231658 h 1369485"/>
              <a:gd name="connsiteX844" fmla="*/ 2108302 w 2477433"/>
              <a:gd name="connsiteY844" fmla="*/ 227238 h 1369485"/>
              <a:gd name="connsiteX845" fmla="*/ 2109693 w 2477433"/>
              <a:gd name="connsiteY845" fmla="*/ 220704 h 1369485"/>
              <a:gd name="connsiteX846" fmla="*/ 2106721 w 2477433"/>
              <a:gd name="connsiteY846" fmla="*/ 214903 h 1369485"/>
              <a:gd name="connsiteX847" fmla="*/ 2105254 w 2477433"/>
              <a:gd name="connsiteY847" fmla="*/ 202873 h 1369485"/>
              <a:gd name="connsiteX848" fmla="*/ 2117084 w 2477433"/>
              <a:gd name="connsiteY848" fmla="*/ 197996 h 1369485"/>
              <a:gd name="connsiteX849" fmla="*/ 2122075 w 2477433"/>
              <a:gd name="connsiteY849" fmla="*/ 205197 h 1369485"/>
              <a:gd name="connsiteX850" fmla="*/ 2122113 w 2477433"/>
              <a:gd name="connsiteY850" fmla="*/ 210845 h 1369485"/>
              <a:gd name="connsiteX851" fmla="*/ 2126961 w 2477433"/>
              <a:gd name="connsiteY851" fmla="*/ 214636 h 1369485"/>
              <a:gd name="connsiteX852" fmla="*/ 2125332 w 2477433"/>
              <a:gd name="connsiteY852" fmla="*/ 219323 h 1369485"/>
              <a:gd name="connsiteX853" fmla="*/ 2126847 w 2477433"/>
              <a:gd name="connsiteY853" fmla="*/ 231505 h 1369485"/>
              <a:gd name="connsiteX854" fmla="*/ 2134114 w 2477433"/>
              <a:gd name="connsiteY854" fmla="*/ 235972 h 1369485"/>
              <a:gd name="connsiteX855" fmla="*/ 2146487 w 2477433"/>
              <a:gd name="connsiteY855" fmla="*/ 253346 h 1369485"/>
              <a:gd name="connsiteX856" fmla="*/ 2146735 w 2477433"/>
              <a:gd name="connsiteY856" fmla="*/ 258842 h 1369485"/>
              <a:gd name="connsiteX857" fmla="*/ 2150498 w 2477433"/>
              <a:gd name="connsiteY857" fmla="*/ 271177 h 1369485"/>
              <a:gd name="connsiteX858" fmla="*/ 2138572 w 2477433"/>
              <a:gd name="connsiteY858" fmla="*/ 271643 h 1369485"/>
              <a:gd name="connsiteX859" fmla="*/ 2133448 w 2477433"/>
              <a:gd name="connsiteY859" fmla="*/ 282550 h 1369485"/>
              <a:gd name="connsiteX860" fmla="*/ 2138458 w 2477433"/>
              <a:gd name="connsiteY860" fmla="*/ 293018 h 1369485"/>
              <a:gd name="connsiteX861" fmla="*/ 2138496 w 2477433"/>
              <a:gd name="connsiteY861" fmla="*/ 299514 h 1369485"/>
              <a:gd name="connsiteX862" fmla="*/ 2141944 w 2477433"/>
              <a:gd name="connsiteY862" fmla="*/ 308800 h 1369485"/>
              <a:gd name="connsiteX863" fmla="*/ 2144773 w 2477433"/>
              <a:gd name="connsiteY863" fmla="*/ 311582 h 1369485"/>
              <a:gd name="connsiteX864" fmla="*/ 2143830 w 2477433"/>
              <a:gd name="connsiteY864" fmla="*/ 317325 h 1369485"/>
              <a:gd name="connsiteX865" fmla="*/ 2147354 w 2477433"/>
              <a:gd name="connsiteY865" fmla="*/ 326041 h 1369485"/>
              <a:gd name="connsiteX866" fmla="*/ 2152155 w 2477433"/>
              <a:gd name="connsiteY866" fmla="*/ 328641 h 1369485"/>
              <a:gd name="connsiteX867" fmla="*/ 2153193 w 2477433"/>
              <a:gd name="connsiteY867" fmla="*/ 333318 h 1369485"/>
              <a:gd name="connsiteX868" fmla="*/ 2149269 w 2477433"/>
              <a:gd name="connsiteY868" fmla="*/ 338633 h 1369485"/>
              <a:gd name="connsiteX869" fmla="*/ 2148135 w 2477433"/>
              <a:gd name="connsiteY869" fmla="*/ 350310 h 1369485"/>
              <a:gd name="connsiteX870" fmla="*/ 2150412 w 2477433"/>
              <a:gd name="connsiteY870" fmla="*/ 356702 h 1369485"/>
              <a:gd name="connsiteX871" fmla="*/ 2150821 w 2477433"/>
              <a:gd name="connsiteY871" fmla="*/ 367398 h 1369485"/>
              <a:gd name="connsiteX872" fmla="*/ 2154450 w 2477433"/>
              <a:gd name="connsiteY872" fmla="*/ 378362 h 1369485"/>
              <a:gd name="connsiteX873" fmla="*/ 2160299 w 2477433"/>
              <a:gd name="connsiteY873" fmla="*/ 384477 h 1369485"/>
              <a:gd name="connsiteX874" fmla="*/ 2164385 w 2477433"/>
              <a:gd name="connsiteY874" fmla="*/ 385705 h 1369485"/>
              <a:gd name="connsiteX875" fmla="*/ 2179701 w 2477433"/>
              <a:gd name="connsiteY875" fmla="*/ 381152 h 1369485"/>
              <a:gd name="connsiteX876" fmla="*/ 2191464 w 2477433"/>
              <a:gd name="connsiteY876" fmla="*/ 378819 h 1369485"/>
              <a:gd name="connsiteX877" fmla="*/ 2205143 w 2477433"/>
              <a:gd name="connsiteY877" fmla="*/ 381924 h 1369485"/>
              <a:gd name="connsiteX878" fmla="*/ 2212343 w 2477433"/>
              <a:gd name="connsiteY878" fmla="*/ 380743 h 1369485"/>
              <a:gd name="connsiteX879" fmla="*/ 2219611 w 2477433"/>
              <a:gd name="connsiteY879" fmla="*/ 385753 h 1369485"/>
              <a:gd name="connsiteX880" fmla="*/ 2222687 w 2477433"/>
              <a:gd name="connsiteY880" fmla="*/ 391220 h 1369485"/>
              <a:gd name="connsiteX881" fmla="*/ 2222459 w 2477433"/>
              <a:gd name="connsiteY881" fmla="*/ 396783 h 1369485"/>
              <a:gd name="connsiteX882" fmla="*/ 2226602 w 2477433"/>
              <a:gd name="connsiteY882" fmla="*/ 402031 h 1369485"/>
              <a:gd name="connsiteX883" fmla="*/ 2230193 w 2477433"/>
              <a:gd name="connsiteY883" fmla="*/ 401717 h 1369485"/>
              <a:gd name="connsiteX884" fmla="*/ 2235232 w 2477433"/>
              <a:gd name="connsiteY884" fmla="*/ 407546 h 1369485"/>
              <a:gd name="connsiteX885" fmla="*/ 2240338 w 2477433"/>
              <a:gd name="connsiteY885" fmla="*/ 409232 h 1369485"/>
              <a:gd name="connsiteX886" fmla="*/ 2255796 w 2477433"/>
              <a:gd name="connsiteY886" fmla="*/ 393163 h 1369485"/>
              <a:gd name="connsiteX887" fmla="*/ 2255949 w 2477433"/>
              <a:gd name="connsiteY887" fmla="*/ 397897 h 1369485"/>
              <a:gd name="connsiteX888" fmla="*/ 2259664 w 2477433"/>
              <a:gd name="connsiteY888" fmla="*/ 403908 h 1369485"/>
              <a:gd name="connsiteX889" fmla="*/ 2257939 w 2477433"/>
              <a:gd name="connsiteY889" fmla="*/ 407756 h 1369485"/>
              <a:gd name="connsiteX890" fmla="*/ 2267960 w 2477433"/>
              <a:gd name="connsiteY890" fmla="*/ 418814 h 1369485"/>
              <a:gd name="connsiteX891" fmla="*/ 2276561 w 2477433"/>
              <a:gd name="connsiteY891" fmla="*/ 415300 h 1369485"/>
              <a:gd name="connsiteX892" fmla="*/ 2288210 w 2477433"/>
              <a:gd name="connsiteY892" fmla="*/ 415642 h 1369485"/>
              <a:gd name="connsiteX893" fmla="*/ 2298726 w 2477433"/>
              <a:gd name="connsiteY893" fmla="*/ 418576 h 1369485"/>
              <a:gd name="connsiteX894" fmla="*/ 2307641 w 2477433"/>
              <a:gd name="connsiteY894" fmla="*/ 429759 h 1369485"/>
              <a:gd name="connsiteX895" fmla="*/ 2314604 w 2477433"/>
              <a:gd name="connsiteY895" fmla="*/ 432330 h 1369485"/>
              <a:gd name="connsiteX896" fmla="*/ 2321214 w 2477433"/>
              <a:gd name="connsiteY896" fmla="*/ 438331 h 1369485"/>
              <a:gd name="connsiteX897" fmla="*/ 2326205 w 2477433"/>
              <a:gd name="connsiteY897" fmla="*/ 447780 h 1369485"/>
              <a:gd name="connsiteX898" fmla="*/ 2343436 w 2477433"/>
              <a:gd name="connsiteY898" fmla="*/ 445008 h 1369485"/>
              <a:gd name="connsiteX899" fmla="*/ 2355799 w 2477433"/>
              <a:gd name="connsiteY899" fmla="*/ 448580 h 1369485"/>
              <a:gd name="connsiteX900" fmla="*/ 2359542 w 2477433"/>
              <a:gd name="connsiteY900" fmla="*/ 442208 h 1369485"/>
              <a:gd name="connsiteX901" fmla="*/ 2368315 w 2477433"/>
              <a:gd name="connsiteY901" fmla="*/ 439426 h 1369485"/>
              <a:gd name="connsiteX902" fmla="*/ 2371659 w 2477433"/>
              <a:gd name="connsiteY902" fmla="*/ 433083 h 1369485"/>
              <a:gd name="connsiteX903" fmla="*/ 2381393 w 2477433"/>
              <a:gd name="connsiteY903" fmla="*/ 425882 h 1369485"/>
              <a:gd name="connsiteX904" fmla="*/ 2378183 w 2477433"/>
              <a:gd name="connsiteY904" fmla="*/ 415347 h 1369485"/>
              <a:gd name="connsiteX905" fmla="*/ 2384993 w 2477433"/>
              <a:gd name="connsiteY905" fmla="*/ 408965 h 1369485"/>
              <a:gd name="connsiteX906" fmla="*/ 2392271 w 2477433"/>
              <a:gd name="connsiteY906" fmla="*/ 409184 h 1369485"/>
              <a:gd name="connsiteX907" fmla="*/ 2402348 w 2477433"/>
              <a:gd name="connsiteY907" fmla="*/ 404793 h 1369485"/>
              <a:gd name="connsiteX908" fmla="*/ 2407377 w 2477433"/>
              <a:gd name="connsiteY908" fmla="*/ 400507 h 1369485"/>
              <a:gd name="connsiteX909" fmla="*/ 2424046 w 2477433"/>
              <a:gd name="connsiteY909" fmla="*/ 401069 h 136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Lst>
            <a:rect l="l" t="t" r="r" b="b"/>
            <a:pathLst>
              <a:path w="2477433" h="1369485">
                <a:moveTo>
                  <a:pt x="2424046" y="401069"/>
                </a:moveTo>
                <a:lnTo>
                  <a:pt x="2428113" y="412794"/>
                </a:lnTo>
                <a:lnTo>
                  <a:pt x="2431723" y="416757"/>
                </a:lnTo>
                <a:lnTo>
                  <a:pt x="2441705" y="415014"/>
                </a:lnTo>
                <a:lnTo>
                  <a:pt x="2445744" y="420605"/>
                </a:lnTo>
                <a:lnTo>
                  <a:pt x="2454136" y="425491"/>
                </a:lnTo>
                <a:lnTo>
                  <a:pt x="2455983" y="436064"/>
                </a:lnTo>
                <a:lnTo>
                  <a:pt x="2459383" y="442884"/>
                </a:lnTo>
                <a:lnTo>
                  <a:pt x="2460146" y="451399"/>
                </a:lnTo>
                <a:lnTo>
                  <a:pt x="2457821" y="454771"/>
                </a:lnTo>
                <a:lnTo>
                  <a:pt x="2460498" y="467430"/>
                </a:lnTo>
                <a:lnTo>
                  <a:pt x="2457364" y="474221"/>
                </a:lnTo>
                <a:lnTo>
                  <a:pt x="2460012" y="493928"/>
                </a:lnTo>
                <a:lnTo>
                  <a:pt x="2447173" y="533381"/>
                </a:lnTo>
                <a:lnTo>
                  <a:pt x="2452802" y="536572"/>
                </a:lnTo>
                <a:lnTo>
                  <a:pt x="2472128" y="543525"/>
                </a:lnTo>
                <a:lnTo>
                  <a:pt x="2473748" y="551574"/>
                </a:lnTo>
                <a:lnTo>
                  <a:pt x="2471280" y="559146"/>
                </a:lnTo>
                <a:lnTo>
                  <a:pt x="2471014" y="569442"/>
                </a:lnTo>
                <a:lnTo>
                  <a:pt x="2469175" y="574815"/>
                </a:lnTo>
                <a:lnTo>
                  <a:pt x="2471185" y="582159"/>
                </a:lnTo>
                <a:lnTo>
                  <a:pt x="2477433" y="589645"/>
                </a:lnTo>
                <a:lnTo>
                  <a:pt x="2468213" y="594551"/>
                </a:lnTo>
                <a:lnTo>
                  <a:pt x="2468575" y="598665"/>
                </a:lnTo>
                <a:lnTo>
                  <a:pt x="2463889" y="604733"/>
                </a:lnTo>
                <a:lnTo>
                  <a:pt x="2462622" y="613924"/>
                </a:lnTo>
                <a:lnTo>
                  <a:pt x="2457079" y="630460"/>
                </a:lnTo>
                <a:lnTo>
                  <a:pt x="2447087" y="639099"/>
                </a:lnTo>
                <a:lnTo>
                  <a:pt x="2445896" y="656330"/>
                </a:lnTo>
                <a:lnTo>
                  <a:pt x="2443677" y="660568"/>
                </a:lnTo>
                <a:lnTo>
                  <a:pt x="2445010" y="668322"/>
                </a:lnTo>
                <a:lnTo>
                  <a:pt x="2439905" y="675561"/>
                </a:lnTo>
                <a:lnTo>
                  <a:pt x="2434886" y="678361"/>
                </a:lnTo>
                <a:lnTo>
                  <a:pt x="2433980" y="686895"/>
                </a:lnTo>
                <a:lnTo>
                  <a:pt x="2424579" y="690162"/>
                </a:lnTo>
                <a:lnTo>
                  <a:pt x="2416007" y="696430"/>
                </a:lnTo>
                <a:lnTo>
                  <a:pt x="2409377" y="714937"/>
                </a:lnTo>
                <a:lnTo>
                  <a:pt x="2402500" y="721119"/>
                </a:lnTo>
                <a:lnTo>
                  <a:pt x="2395137" y="717928"/>
                </a:lnTo>
                <a:lnTo>
                  <a:pt x="2387680" y="719175"/>
                </a:lnTo>
                <a:lnTo>
                  <a:pt x="2381212" y="717966"/>
                </a:lnTo>
                <a:lnTo>
                  <a:pt x="2348637" y="724348"/>
                </a:lnTo>
                <a:lnTo>
                  <a:pt x="2344370" y="729986"/>
                </a:lnTo>
                <a:lnTo>
                  <a:pt x="2334711" y="735578"/>
                </a:lnTo>
                <a:lnTo>
                  <a:pt x="2332920" y="741988"/>
                </a:lnTo>
                <a:lnTo>
                  <a:pt x="2323452" y="748427"/>
                </a:lnTo>
                <a:lnTo>
                  <a:pt x="2314518" y="749522"/>
                </a:lnTo>
                <a:lnTo>
                  <a:pt x="2304717" y="759676"/>
                </a:lnTo>
                <a:lnTo>
                  <a:pt x="2294030" y="763743"/>
                </a:lnTo>
                <a:lnTo>
                  <a:pt x="2286981" y="774611"/>
                </a:lnTo>
                <a:lnTo>
                  <a:pt x="2288772" y="778802"/>
                </a:lnTo>
                <a:lnTo>
                  <a:pt x="2277447" y="790156"/>
                </a:lnTo>
                <a:lnTo>
                  <a:pt x="2276628" y="799652"/>
                </a:lnTo>
                <a:lnTo>
                  <a:pt x="2274103" y="804091"/>
                </a:lnTo>
                <a:lnTo>
                  <a:pt x="2258539" y="808549"/>
                </a:lnTo>
                <a:lnTo>
                  <a:pt x="2253806" y="817150"/>
                </a:lnTo>
                <a:lnTo>
                  <a:pt x="2247110" y="823007"/>
                </a:lnTo>
                <a:lnTo>
                  <a:pt x="2246157" y="827018"/>
                </a:lnTo>
                <a:lnTo>
                  <a:pt x="2240290" y="829027"/>
                </a:lnTo>
                <a:lnTo>
                  <a:pt x="2237318" y="834342"/>
                </a:lnTo>
                <a:lnTo>
                  <a:pt x="2225592" y="843591"/>
                </a:lnTo>
                <a:lnTo>
                  <a:pt x="2218506" y="846649"/>
                </a:lnTo>
                <a:lnTo>
                  <a:pt x="2215487" y="854707"/>
                </a:lnTo>
                <a:lnTo>
                  <a:pt x="2208934" y="858564"/>
                </a:lnTo>
                <a:lnTo>
                  <a:pt x="2201113" y="860746"/>
                </a:lnTo>
                <a:lnTo>
                  <a:pt x="2189293" y="867937"/>
                </a:lnTo>
                <a:lnTo>
                  <a:pt x="2182692" y="878167"/>
                </a:lnTo>
                <a:lnTo>
                  <a:pt x="2181596" y="887387"/>
                </a:lnTo>
                <a:lnTo>
                  <a:pt x="2174234" y="897769"/>
                </a:lnTo>
                <a:lnTo>
                  <a:pt x="2173729" y="902494"/>
                </a:lnTo>
                <a:lnTo>
                  <a:pt x="2167947" y="903637"/>
                </a:lnTo>
                <a:lnTo>
                  <a:pt x="2164518" y="908771"/>
                </a:lnTo>
                <a:lnTo>
                  <a:pt x="2162556" y="917172"/>
                </a:lnTo>
                <a:lnTo>
                  <a:pt x="2155336" y="922592"/>
                </a:lnTo>
                <a:lnTo>
                  <a:pt x="2153384" y="935555"/>
                </a:lnTo>
                <a:lnTo>
                  <a:pt x="2150098" y="936974"/>
                </a:lnTo>
                <a:lnTo>
                  <a:pt x="2152536" y="948090"/>
                </a:lnTo>
                <a:lnTo>
                  <a:pt x="2147440" y="955538"/>
                </a:lnTo>
                <a:lnTo>
                  <a:pt x="2149859" y="957615"/>
                </a:lnTo>
                <a:lnTo>
                  <a:pt x="2145449" y="964644"/>
                </a:lnTo>
                <a:lnTo>
                  <a:pt x="2144115" y="982351"/>
                </a:lnTo>
                <a:lnTo>
                  <a:pt x="2147173" y="992400"/>
                </a:lnTo>
                <a:lnTo>
                  <a:pt x="2155984" y="995144"/>
                </a:lnTo>
                <a:lnTo>
                  <a:pt x="2160908" y="1006745"/>
                </a:lnTo>
                <a:lnTo>
                  <a:pt x="2164823" y="1011641"/>
                </a:lnTo>
                <a:lnTo>
                  <a:pt x="2162880" y="1018261"/>
                </a:lnTo>
                <a:lnTo>
                  <a:pt x="2166947" y="1024861"/>
                </a:lnTo>
                <a:lnTo>
                  <a:pt x="2158917" y="1030919"/>
                </a:lnTo>
                <a:lnTo>
                  <a:pt x="2140067" y="1047731"/>
                </a:lnTo>
                <a:lnTo>
                  <a:pt x="2133457" y="1056951"/>
                </a:lnTo>
                <a:lnTo>
                  <a:pt x="2133571" y="1060952"/>
                </a:lnTo>
                <a:lnTo>
                  <a:pt x="2151402" y="1070867"/>
                </a:lnTo>
                <a:lnTo>
                  <a:pt x="2156679" y="1072410"/>
                </a:lnTo>
                <a:lnTo>
                  <a:pt x="2165890" y="1069105"/>
                </a:lnTo>
                <a:lnTo>
                  <a:pt x="2168595" y="1064200"/>
                </a:lnTo>
                <a:lnTo>
                  <a:pt x="2174605" y="1062304"/>
                </a:lnTo>
                <a:lnTo>
                  <a:pt x="2181349" y="1057513"/>
                </a:lnTo>
                <a:lnTo>
                  <a:pt x="2182721" y="1053370"/>
                </a:lnTo>
                <a:lnTo>
                  <a:pt x="2201447" y="1060456"/>
                </a:lnTo>
                <a:lnTo>
                  <a:pt x="2205780" y="1064600"/>
                </a:lnTo>
                <a:lnTo>
                  <a:pt x="2214639" y="1067009"/>
                </a:lnTo>
                <a:lnTo>
                  <a:pt x="2218668" y="1071629"/>
                </a:lnTo>
                <a:lnTo>
                  <a:pt x="2228507" y="1072591"/>
                </a:lnTo>
                <a:lnTo>
                  <a:pt x="2237632" y="1077973"/>
                </a:lnTo>
                <a:lnTo>
                  <a:pt x="2261064" y="1080230"/>
                </a:lnTo>
                <a:lnTo>
                  <a:pt x="2263016" y="1089489"/>
                </a:lnTo>
                <a:lnTo>
                  <a:pt x="2260140" y="1097823"/>
                </a:lnTo>
                <a:lnTo>
                  <a:pt x="2264740" y="1105357"/>
                </a:lnTo>
                <a:lnTo>
                  <a:pt x="2277675" y="1106252"/>
                </a:lnTo>
                <a:lnTo>
                  <a:pt x="2286972" y="1114273"/>
                </a:lnTo>
                <a:lnTo>
                  <a:pt x="2297535" y="1114616"/>
                </a:lnTo>
                <a:lnTo>
                  <a:pt x="2300954" y="1123102"/>
                </a:lnTo>
                <a:lnTo>
                  <a:pt x="2306689" y="1126045"/>
                </a:lnTo>
                <a:lnTo>
                  <a:pt x="2295744" y="1139476"/>
                </a:lnTo>
                <a:lnTo>
                  <a:pt x="2288572" y="1153001"/>
                </a:lnTo>
                <a:lnTo>
                  <a:pt x="2286448" y="1162498"/>
                </a:lnTo>
                <a:lnTo>
                  <a:pt x="2279094" y="1163907"/>
                </a:lnTo>
                <a:lnTo>
                  <a:pt x="2274675" y="1160259"/>
                </a:lnTo>
                <a:lnTo>
                  <a:pt x="2261254" y="1158716"/>
                </a:lnTo>
                <a:lnTo>
                  <a:pt x="2256816" y="1166441"/>
                </a:lnTo>
                <a:lnTo>
                  <a:pt x="2255653" y="1174756"/>
                </a:lnTo>
                <a:lnTo>
                  <a:pt x="2251491" y="1184615"/>
                </a:lnTo>
                <a:lnTo>
                  <a:pt x="2245671" y="1191377"/>
                </a:lnTo>
                <a:lnTo>
                  <a:pt x="2235156" y="1190511"/>
                </a:lnTo>
                <a:lnTo>
                  <a:pt x="2228803" y="1192359"/>
                </a:lnTo>
                <a:lnTo>
                  <a:pt x="2233251" y="1197892"/>
                </a:lnTo>
                <a:lnTo>
                  <a:pt x="2246081" y="1201417"/>
                </a:lnTo>
                <a:lnTo>
                  <a:pt x="2252605" y="1200826"/>
                </a:lnTo>
                <a:lnTo>
                  <a:pt x="2260521" y="1194740"/>
                </a:lnTo>
                <a:lnTo>
                  <a:pt x="2274056" y="1196664"/>
                </a:lnTo>
                <a:lnTo>
                  <a:pt x="2277199" y="1215571"/>
                </a:lnTo>
                <a:lnTo>
                  <a:pt x="2274494" y="1217752"/>
                </a:lnTo>
                <a:lnTo>
                  <a:pt x="2270608" y="1228335"/>
                </a:lnTo>
                <a:lnTo>
                  <a:pt x="2266569" y="1233735"/>
                </a:lnTo>
                <a:lnTo>
                  <a:pt x="2282066" y="1243879"/>
                </a:lnTo>
                <a:lnTo>
                  <a:pt x="2282657" y="1254557"/>
                </a:lnTo>
                <a:lnTo>
                  <a:pt x="2285152" y="1258767"/>
                </a:lnTo>
                <a:lnTo>
                  <a:pt x="2296887" y="1264663"/>
                </a:lnTo>
                <a:lnTo>
                  <a:pt x="2291963" y="1272597"/>
                </a:lnTo>
                <a:lnTo>
                  <a:pt x="2291039" y="1290666"/>
                </a:lnTo>
                <a:lnTo>
                  <a:pt x="2285028" y="1293695"/>
                </a:lnTo>
                <a:lnTo>
                  <a:pt x="2286438" y="1298248"/>
                </a:lnTo>
                <a:lnTo>
                  <a:pt x="2283066" y="1313688"/>
                </a:lnTo>
                <a:lnTo>
                  <a:pt x="2272255" y="1327042"/>
                </a:lnTo>
                <a:lnTo>
                  <a:pt x="2265845" y="1327890"/>
                </a:lnTo>
                <a:lnTo>
                  <a:pt x="2238223" y="1327890"/>
                </a:lnTo>
                <a:lnTo>
                  <a:pt x="2230107" y="1330957"/>
                </a:lnTo>
                <a:lnTo>
                  <a:pt x="2216030" y="1340015"/>
                </a:lnTo>
                <a:lnTo>
                  <a:pt x="2205266" y="1343311"/>
                </a:lnTo>
                <a:lnTo>
                  <a:pt x="2203876" y="1352331"/>
                </a:lnTo>
                <a:lnTo>
                  <a:pt x="2200742" y="1356331"/>
                </a:lnTo>
                <a:lnTo>
                  <a:pt x="2189664" y="1361008"/>
                </a:lnTo>
                <a:lnTo>
                  <a:pt x="2185159" y="1369486"/>
                </a:lnTo>
                <a:lnTo>
                  <a:pt x="2183082" y="1367752"/>
                </a:lnTo>
                <a:lnTo>
                  <a:pt x="2181016" y="1356941"/>
                </a:lnTo>
                <a:lnTo>
                  <a:pt x="2167586" y="1349654"/>
                </a:lnTo>
                <a:lnTo>
                  <a:pt x="2159870" y="1340196"/>
                </a:lnTo>
                <a:lnTo>
                  <a:pt x="2156260" y="1341396"/>
                </a:lnTo>
                <a:lnTo>
                  <a:pt x="2147202" y="1334557"/>
                </a:lnTo>
                <a:lnTo>
                  <a:pt x="2138191" y="1325661"/>
                </a:lnTo>
                <a:lnTo>
                  <a:pt x="2128704" y="1321822"/>
                </a:lnTo>
                <a:lnTo>
                  <a:pt x="2121303" y="1313926"/>
                </a:lnTo>
                <a:lnTo>
                  <a:pt x="2107407" y="1306449"/>
                </a:lnTo>
                <a:lnTo>
                  <a:pt x="2095424" y="1301801"/>
                </a:lnTo>
                <a:lnTo>
                  <a:pt x="2086432" y="1299620"/>
                </a:lnTo>
                <a:lnTo>
                  <a:pt x="2073802" y="1294657"/>
                </a:lnTo>
                <a:lnTo>
                  <a:pt x="2060467" y="1287532"/>
                </a:lnTo>
                <a:lnTo>
                  <a:pt x="2035855" y="1277779"/>
                </a:lnTo>
                <a:lnTo>
                  <a:pt x="2023701" y="1276083"/>
                </a:lnTo>
                <a:lnTo>
                  <a:pt x="1994821" y="1277017"/>
                </a:lnTo>
                <a:lnTo>
                  <a:pt x="1971085" y="1274597"/>
                </a:lnTo>
                <a:lnTo>
                  <a:pt x="1954397" y="1276559"/>
                </a:lnTo>
                <a:lnTo>
                  <a:pt x="1947653" y="1273426"/>
                </a:lnTo>
                <a:lnTo>
                  <a:pt x="1943624" y="1274188"/>
                </a:lnTo>
                <a:lnTo>
                  <a:pt x="1934975" y="1270806"/>
                </a:lnTo>
                <a:lnTo>
                  <a:pt x="1921831" y="1255052"/>
                </a:lnTo>
                <a:lnTo>
                  <a:pt x="1914582" y="1243689"/>
                </a:lnTo>
                <a:lnTo>
                  <a:pt x="1914468" y="1237031"/>
                </a:lnTo>
                <a:lnTo>
                  <a:pt x="1911144" y="1231421"/>
                </a:lnTo>
                <a:lnTo>
                  <a:pt x="1907467" y="1219829"/>
                </a:lnTo>
                <a:lnTo>
                  <a:pt x="1901314" y="1215371"/>
                </a:lnTo>
                <a:lnTo>
                  <a:pt x="1896294" y="1215657"/>
                </a:lnTo>
                <a:lnTo>
                  <a:pt x="1890608" y="1208056"/>
                </a:lnTo>
                <a:lnTo>
                  <a:pt x="1882921" y="1191139"/>
                </a:lnTo>
                <a:lnTo>
                  <a:pt x="1885007" y="1180652"/>
                </a:lnTo>
                <a:lnTo>
                  <a:pt x="1877387" y="1176995"/>
                </a:lnTo>
                <a:lnTo>
                  <a:pt x="1862404" y="1172794"/>
                </a:lnTo>
                <a:lnTo>
                  <a:pt x="1840897" y="1162088"/>
                </a:lnTo>
                <a:lnTo>
                  <a:pt x="1833448" y="1157345"/>
                </a:lnTo>
                <a:lnTo>
                  <a:pt x="1813922" y="1175061"/>
                </a:lnTo>
                <a:lnTo>
                  <a:pt x="1806169" y="1165260"/>
                </a:lnTo>
                <a:lnTo>
                  <a:pt x="1791862" y="1158878"/>
                </a:lnTo>
                <a:lnTo>
                  <a:pt x="1788348" y="1154573"/>
                </a:lnTo>
                <a:lnTo>
                  <a:pt x="1793176" y="1151563"/>
                </a:lnTo>
                <a:lnTo>
                  <a:pt x="1796663" y="1144619"/>
                </a:lnTo>
                <a:lnTo>
                  <a:pt x="1784709" y="1137952"/>
                </a:lnTo>
                <a:lnTo>
                  <a:pt x="1779718" y="1136780"/>
                </a:lnTo>
                <a:lnTo>
                  <a:pt x="1769326" y="1143638"/>
                </a:lnTo>
                <a:lnTo>
                  <a:pt x="1764697" y="1143133"/>
                </a:lnTo>
                <a:lnTo>
                  <a:pt x="1749724" y="1136475"/>
                </a:lnTo>
                <a:lnTo>
                  <a:pt x="1745418" y="1132065"/>
                </a:lnTo>
                <a:lnTo>
                  <a:pt x="1731655" y="1127503"/>
                </a:lnTo>
                <a:lnTo>
                  <a:pt x="1726587" y="1123750"/>
                </a:lnTo>
                <a:lnTo>
                  <a:pt x="1701632" y="1118492"/>
                </a:lnTo>
                <a:lnTo>
                  <a:pt x="1686544" y="1112091"/>
                </a:lnTo>
                <a:lnTo>
                  <a:pt x="1679353" y="1118302"/>
                </a:lnTo>
                <a:lnTo>
                  <a:pt x="1667399" y="1121340"/>
                </a:lnTo>
                <a:lnTo>
                  <a:pt x="1661188" y="1120321"/>
                </a:lnTo>
                <a:lnTo>
                  <a:pt x="1653502" y="1128065"/>
                </a:lnTo>
                <a:lnTo>
                  <a:pt x="1649644" y="1129293"/>
                </a:lnTo>
                <a:lnTo>
                  <a:pt x="1645653" y="1135923"/>
                </a:lnTo>
                <a:lnTo>
                  <a:pt x="1635719" y="1138609"/>
                </a:lnTo>
                <a:lnTo>
                  <a:pt x="1627661" y="1148229"/>
                </a:lnTo>
                <a:lnTo>
                  <a:pt x="1621708" y="1149239"/>
                </a:lnTo>
                <a:lnTo>
                  <a:pt x="1614116" y="1158030"/>
                </a:lnTo>
                <a:lnTo>
                  <a:pt x="1608334" y="1161307"/>
                </a:lnTo>
                <a:lnTo>
                  <a:pt x="1600600" y="1162050"/>
                </a:lnTo>
                <a:lnTo>
                  <a:pt x="1595809" y="1165698"/>
                </a:lnTo>
                <a:lnTo>
                  <a:pt x="1590656" y="1162679"/>
                </a:lnTo>
                <a:lnTo>
                  <a:pt x="1581303" y="1161707"/>
                </a:lnTo>
                <a:lnTo>
                  <a:pt x="1573644" y="1163564"/>
                </a:lnTo>
                <a:lnTo>
                  <a:pt x="1569720" y="1160012"/>
                </a:lnTo>
                <a:lnTo>
                  <a:pt x="1564415" y="1162717"/>
                </a:lnTo>
                <a:lnTo>
                  <a:pt x="1559157" y="1160583"/>
                </a:lnTo>
                <a:lnTo>
                  <a:pt x="1549374" y="1160088"/>
                </a:lnTo>
                <a:lnTo>
                  <a:pt x="1542260" y="1166003"/>
                </a:lnTo>
                <a:lnTo>
                  <a:pt x="1540450" y="1160116"/>
                </a:lnTo>
                <a:lnTo>
                  <a:pt x="1529867" y="1159116"/>
                </a:lnTo>
                <a:lnTo>
                  <a:pt x="1522085" y="1161126"/>
                </a:lnTo>
                <a:lnTo>
                  <a:pt x="1511065" y="1155278"/>
                </a:lnTo>
                <a:lnTo>
                  <a:pt x="1502255" y="1162936"/>
                </a:lnTo>
                <a:lnTo>
                  <a:pt x="1490920" y="1160831"/>
                </a:lnTo>
                <a:lnTo>
                  <a:pt x="1476994" y="1160002"/>
                </a:lnTo>
                <a:lnTo>
                  <a:pt x="1472013" y="1157211"/>
                </a:lnTo>
                <a:lnTo>
                  <a:pt x="1467831" y="1150163"/>
                </a:lnTo>
                <a:lnTo>
                  <a:pt x="1468679" y="1143924"/>
                </a:lnTo>
                <a:lnTo>
                  <a:pt x="1478957" y="1131904"/>
                </a:lnTo>
                <a:lnTo>
                  <a:pt x="1471527" y="1131884"/>
                </a:lnTo>
                <a:lnTo>
                  <a:pt x="1470479" y="1135380"/>
                </a:lnTo>
                <a:lnTo>
                  <a:pt x="1463145" y="1140524"/>
                </a:lnTo>
                <a:lnTo>
                  <a:pt x="1450429" y="1142914"/>
                </a:lnTo>
                <a:lnTo>
                  <a:pt x="1445676" y="1139361"/>
                </a:lnTo>
                <a:lnTo>
                  <a:pt x="1436084" y="1138914"/>
                </a:lnTo>
                <a:lnTo>
                  <a:pt x="1432084" y="1136780"/>
                </a:lnTo>
                <a:lnTo>
                  <a:pt x="1432512" y="1128389"/>
                </a:lnTo>
                <a:lnTo>
                  <a:pt x="1428864" y="1125550"/>
                </a:lnTo>
                <a:lnTo>
                  <a:pt x="1427578" y="1119645"/>
                </a:lnTo>
                <a:lnTo>
                  <a:pt x="1416377" y="1118987"/>
                </a:lnTo>
                <a:lnTo>
                  <a:pt x="1414377" y="1116416"/>
                </a:lnTo>
                <a:lnTo>
                  <a:pt x="1405356" y="1113882"/>
                </a:lnTo>
                <a:lnTo>
                  <a:pt x="1399746" y="1116520"/>
                </a:lnTo>
                <a:lnTo>
                  <a:pt x="1391336" y="1110110"/>
                </a:lnTo>
                <a:lnTo>
                  <a:pt x="1381582" y="1110320"/>
                </a:lnTo>
                <a:lnTo>
                  <a:pt x="1380135" y="1101509"/>
                </a:lnTo>
                <a:lnTo>
                  <a:pt x="1376296" y="1097575"/>
                </a:lnTo>
                <a:lnTo>
                  <a:pt x="1367590" y="1100261"/>
                </a:lnTo>
                <a:lnTo>
                  <a:pt x="1360827" y="1096013"/>
                </a:lnTo>
                <a:lnTo>
                  <a:pt x="1357303" y="1097928"/>
                </a:lnTo>
                <a:lnTo>
                  <a:pt x="1347730" y="1095385"/>
                </a:lnTo>
                <a:lnTo>
                  <a:pt x="1344721" y="1096947"/>
                </a:lnTo>
                <a:lnTo>
                  <a:pt x="1333881" y="1086517"/>
                </a:lnTo>
                <a:lnTo>
                  <a:pt x="1325747" y="1088993"/>
                </a:lnTo>
                <a:lnTo>
                  <a:pt x="1319965" y="1085821"/>
                </a:lnTo>
                <a:lnTo>
                  <a:pt x="1304087" y="1081269"/>
                </a:lnTo>
                <a:lnTo>
                  <a:pt x="1296238" y="1077592"/>
                </a:lnTo>
                <a:lnTo>
                  <a:pt x="1293105" y="1079373"/>
                </a:lnTo>
                <a:lnTo>
                  <a:pt x="1282827" y="1076573"/>
                </a:lnTo>
                <a:lnTo>
                  <a:pt x="1278026" y="1078325"/>
                </a:lnTo>
                <a:lnTo>
                  <a:pt x="1264882" y="1079640"/>
                </a:lnTo>
                <a:lnTo>
                  <a:pt x="1258881" y="1082773"/>
                </a:lnTo>
                <a:lnTo>
                  <a:pt x="1252757" y="1082116"/>
                </a:lnTo>
                <a:lnTo>
                  <a:pt x="1249185" y="1078678"/>
                </a:lnTo>
                <a:lnTo>
                  <a:pt x="1241765" y="1063990"/>
                </a:lnTo>
                <a:lnTo>
                  <a:pt x="1232345" y="1061942"/>
                </a:lnTo>
                <a:lnTo>
                  <a:pt x="1225667" y="1066800"/>
                </a:lnTo>
                <a:lnTo>
                  <a:pt x="1210170" y="1063609"/>
                </a:lnTo>
                <a:lnTo>
                  <a:pt x="1204551" y="1065095"/>
                </a:lnTo>
                <a:lnTo>
                  <a:pt x="1198274" y="1060399"/>
                </a:lnTo>
                <a:lnTo>
                  <a:pt x="1193254" y="1064714"/>
                </a:lnTo>
                <a:lnTo>
                  <a:pt x="1179319" y="1063114"/>
                </a:lnTo>
                <a:lnTo>
                  <a:pt x="1166393" y="1051455"/>
                </a:lnTo>
                <a:lnTo>
                  <a:pt x="1154906" y="1049303"/>
                </a:lnTo>
                <a:lnTo>
                  <a:pt x="1145172" y="1039606"/>
                </a:lnTo>
                <a:lnTo>
                  <a:pt x="1144438" y="1029843"/>
                </a:lnTo>
                <a:lnTo>
                  <a:pt x="1137609" y="1023785"/>
                </a:lnTo>
                <a:lnTo>
                  <a:pt x="1127503" y="1020842"/>
                </a:lnTo>
                <a:lnTo>
                  <a:pt x="1126046" y="1012450"/>
                </a:lnTo>
                <a:lnTo>
                  <a:pt x="1122502" y="1012231"/>
                </a:lnTo>
                <a:lnTo>
                  <a:pt x="1118321" y="997239"/>
                </a:lnTo>
                <a:lnTo>
                  <a:pt x="1108024" y="996134"/>
                </a:lnTo>
                <a:lnTo>
                  <a:pt x="1097880" y="983647"/>
                </a:lnTo>
                <a:lnTo>
                  <a:pt x="1095089" y="974798"/>
                </a:lnTo>
                <a:lnTo>
                  <a:pt x="1096194" y="968569"/>
                </a:lnTo>
                <a:lnTo>
                  <a:pt x="1094556" y="961139"/>
                </a:lnTo>
                <a:lnTo>
                  <a:pt x="1090565" y="957091"/>
                </a:lnTo>
                <a:lnTo>
                  <a:pt x="1075125" y="953872"/>
                </a:lnTo>
                <a:lnTo>
                  <a:pt x="1071467" y="957091"/>
                </a:lnTo>
                <a:lnTo>
                  <a:pt x="1066038" y="956882"/>
                </a:lnTo>
                <a:lnTo>
                  <a:pt x="1062276" y="952652"/>
                </a:lnTo>
                <a:lnTo>
                  <a:pt x="1042540" y="960339"/>
                </a:lnTo>
                <a:lnTo>
                  <a:pt x="1038387" y="957415"/>
                </a:lnTo>
                <a:lnTo>
                  <a:pt x="1013450" y="964568"/>
                </a:lnTo>
                <a:lnTo>
                  <a:pt x="1010145" y="961901"/>
                </a:lnTo>
                <a:lnTo>
                  <a:pt x="1008574" y="952891"/>
                </a:lnTo>
                <a:lnTo>
                  <a:pt x="997839" y="956377"/>
                </a:lnTo>
                <a:lnTo>
                  <a:pt x="990800" y="956501"/>
                </a:lnTo>
                <a:lnTo>
                  <a:pt x="983475" y="962444"/>
                </a:lnTo>
                <a:lnTo>
                  <a:pt x="977170" y="959291"/>
                </a:lnTo>
                <a:lnTo>
                  <a:pt x="969836" y="958463"/>
                </a:lnTo>
                <a:lnTo>
                  <a:pt x="966711" y="952005"/>
                </a:lnTo>
                <a:lnTo>
                  <a:pt x="961835" y="955996"/>
                </a:lnTo>
                <a:lnTo>
                  <a:pt x="954205" y="954958"/>
                </a:lnTo>
                <a:lnTo>
                  <a:pt x="949433" y="951881"/>
                </a:lnTo>
                <a:lnTo>
                  <a:pt x="940337" y="953929"/>
                </a:lnTo>
                <a:lnTo>
                  <a:pt x="935936" y="947871"/>
                </a:lnTo>
                <a:lnTo>
                  <a:pt x="929154" y="945985"/>
                </a:lnTo>
                <a:lnTo>
                  <a:pt x="924315" y="942061"/>
                </a:lnTo>
                <a:lnTo>
                  <a:pt x="918248" y="944223"/>
                </a:lnTo>
                <a:lnTo>
                  <a:pt x="914686" y="941546"/>
                </a:lnTo>
                <a:lnTo>
                  <a:pt x="913409" y="934907"/>
                </a:lnTo>
                <a:lnTo>
                  <a:pt x="905142" y="930659"/>
                </a:lnTo>
                <a:lnTo>
                  <a:pt x="899760" y="931964"/>
                </a:lnTo>
                <a:lnTo>
                  <a:pt x="896131" y="924230"/>
                </a:lnTo>
                <a:lnTo>
                  <a:pt x="889635" y="921449"/>
                </a:lnTo>
                <a:lnTo>
                  <a:pt x="886177" y="922915"/>
                </a:lnTo>
                <a:lnTo>
                  <a:pt x="870842" y="921772"/>
                </a:lnTo>
                <a:lnTo>
                  <a:pt x="870471" y="917058"/>
                </a:lnTo>
                <a:lnTo>
                  <a:pt x="863794" y="909380"/>
                </a:lnTo>
                <a:lnTo>
                  <a:pt x="854059" y="904046"/>
                </a:lnTo>
                <a:lnTo>
                  <a:pt x="846515" y="902322"/>
                </a:lnTo>
                <a:lnTo>
                  <a:pt x="837047" y="902875"/>
                </a:lnTo>
                <a:lnTo>
                  <a:pt x="832409" y="905666"/>
                </a:lnTo>
                <a:lnTo>
                  <a:pt x="830647" y="898446"/>
                </a:lnTo>
                <a:lnTo>
                  <a:pt x="814149" y="885368"/>
                </a:lnTo>
                <a:lnTo>
                  <a:pt x="808263" y="887606"/>
                </a:lnTo>
                <a:lnTo>
                  <a:pt x="798947" y="884530"/>
                </a:lnTo>
                <a:lnTo>
                  <a:pt x="793318" y="885882"/>
                </a:lnTo>
                <a:lnTo>
                  <a:pt x="775106" y="885520"/>
                </a:lnTo>
                <a:lnTo>
                  <a:pt x="769696" y="881339"/>
                </a:lnTo>
                <a:lnTo>
                  <a:pt x="753589" y="878900"/>
                </a:lnTo>
                <a:lnTo>
                  <a:pt x="747113" y="888721"/>
                </a:lnTo>
                <a:lnTo>
                  <a:pt x="738492" y="891026"/>
                </a:lnTo>
                <a:lnTo>
                  <a:pt x="720480" y="890245"/>
                </a:lnTo>
                <a:lnTo>
                  <a:pt x="714337" y="892169"/>
                </a:lnTo>
                <a:lnTo>
                  <a:pt x="701907" y="893464"/>
                </a:lnTo>
                <a:lnTo>
                  <a:pt x="694687" y="892921"/>
                </a:lnTo>
                <a:lnTo>
                  <a:pt x="688677" y="890083"/>
                </a:lnTo>
                <a:lnTo>
                  <a:pt x="679466" y="893150"/>
                </a:lnTo>
                <a:lnTo>
                  <a:pt x="676104" y="880682"/>
                </a:lnTo>
                <a:lnTo>
                  <a:pt x="668703" y="879119"/>
                </a:lnTo>
                <a:lnTo>
                  <a:pt x="662149" y="873138"/>
                </a:lnTo>
                <a:lnTo>
                  <a:pt x="644528" y="871814"/>
                </a:lnTo>
                <a:lnTo>
                  <a:pt x="636156" y="872376"/>
                </a:lnTo>
                <a:lnTo>
                  <a:pt x="620449" y="868147"/>
                </a:lnTo>
                <a:lnTo>
                  <a:pt x="613534" y="870214"/>
                </a:lnTo>
                <a:lnTo>
                  <a:pt x="610876" y="865746"/>
                </a:lnTo>
                <a:lnTo>
                  <a:pt x="603485" y="861650"/>
                </a:lnTo>
                <a:lnTo>
                  <a:pt x="596399" y="866089"/>
                </a:lnTo>
                <a:lnTo>
                  <a:pt x="594731" y="881843"/>
                </a:lnTo>
                <a:lnTo>
                  <a:pt x="590455" y="885882"/>
                </a:lnTo>
                <a:lnTo>
                  <a:pt x="587197" y="895626"/>
                </a:lnTo>
                <a:lnTo>
                  <a:pt x="587407" y="903961"/>
                </a:lnTo>
                <a:lnTo>
                  <a:pt x="579615" y="902894"/>
                </a:lnTo>
                <a:lnTo>
                  <a:pt x="574405" y="908923"/>
                </a:lnTo>
                <a:lnTo>
                  <a:pt x="584530" y="911285"/>
                </a:lnTo>
                <a:lnTo>
                  <a:pt x="586331" y="916248"/>
                </a:lnTo>
                <a:lnTo>
                  <a:pt x="575996" y="917419"/>
                </a:lnTo>
                <a:lnTo>
                  <a:pt x="574796" y="922239"/>
                </a:lnTo>
                <a:lnTo>
                  <a:pt x="579015" y="934222"/>
                </a:lnTo>
                <a:lnTo>
                  <a:pt x="570986" y="938298"/>
                </a:lnTo>
                <a:lnTo>
                  <a:pt x="561108" y="935460"/>
                </a:lnTo>
                <a:lnTo>
                  <a:pt x="546363" y="938174"/>
                </a:lnTo>
                <a:lnTo>
                  <a:pt x="544163" y="942461"/>
                </a:lnTo>
                <a:lnTo>
                  <a:pt x="538410" y="942327"/>
                </a:lnTo>
                <a:lnTo>
                  <a:pt x="531295" y="947176"/>
                </a:lnTo>
                <a:lnTo>
                  <a:pt x="527523" y="952214"/>
                </a:lnTo>
                <a:lnTo>
                  <a:pt x="529390" y="959263"/>
                </a:lnTo>
                <a:lnTo>
                  <a:pt x="520551" y="955558"/>
                </a:lnTo>
                <a:lnTo>
                  <a:pt x="514198" y="962387"/>
                </a:lnTo>
                <a:lnTo>
                  <a:pt x="503120" y="955919"/>
                </a:lnTo>
                <a:lnTo>
                  <a:pt x="494309" y="954824"/>
                </a:lnTo>
                <a:lnTo>
                  <a:pt x="490328" y="950052"/>
                </a:lnTo>
                <a:lnTo>
                  <a:pt x="471849" y="946709"/>
                </a:lnTo>
                <a:lnTo>
                  <a:pt x="458714" y="949938"/>
                </a:lnTo>
                <a:lnTo>
                  <a:pt x="454895" y="948204"/>
                </a:lnTo>
                <a:lnTo>
                  <a:pt x="440931" y="949957"/>
                </a:lnTo>
                <a:lnTo>
                  <a:pt x="438160" y="946633"/>
                </a:lnTo>
                <a:lnTo>
                  <a:pt x="423872" y="942365"/>
                </a:lnTo>
                <a:lnTo>
                  <a:pt x="408527" y="945318"/>
                </a:lnTo>
                <a:lnTo>
                  <a:pt x="400736" y="944652"/>
                </a:lnTo>
                <a:lnTo>
                  <a:pt x="392049" y="941480"/>
                </a:lnTo>
                <a:lnTo>
                  <a:pt x="372246" y="937222"/>
                </a:lnTo>
                <a:lnTo>
                  <a:pt x="365750" y="932936"/>
                </a:lnTo>
                <a:lnTo>
                  <a:pt x="356397" y="929488"/>
                </a:lnTo>
                <a:lnTo>
                  <a:pt x="351568" y="934774"/>
                </a:lnTo>
                <a:lnTo>
                  <a:pt x="347786" y="934298"/>
                </a:lnTo>
                <a:lnTo>
                  <a:pt x="339062" y="923649"/>
                </a:lnTo>
                <a:lnTo>
                  <a:pt x="333042" y="919553"/>
                </a:lnTo>
                <a:lnTo>
                  <a:pt x="336375" y="914105"/>
                </a:lnTo>
                <a:lnTo>
                  <a:pt x="335375" y="905732"/>
                </a:lnTo>
                <a:lnTo>
                  <a:pt x="331213" y="900636"/>
                </a:lnTo>
                <a:lnTo>
                  <a:pt x="330308" y="893655"/>
                </a:lnTo>
                <a:lnTo>
                  <a:pt x="317287" y="884377"/>
                </a:lnTo>
                <a:lnTo>
                  <a:pt x="317392" y="877052"/>
                </a:lnTo>
                <a:lnTo>
                  <a:pt x="313087" y="871871"/>
                </a:lnTo>
                <a:lnTo>
                  <a:pt x="303476" y="869509"/>
                </a:lnTo>
                <a:lnTo>
                  <a:pt x="299933" y="871461"/>
                </a:lnTo>
                <a:lnTo>
                  <a:pt x="292103" y="867994"/>
                </a:lnTo>
                <a:lnTo>
                  <a:pt x="281873" y="876576"/>
                </a:lnTo>
                <a:lnTo>
                  <a:pt x="280111" y="882844"/>
                </a:lnTo>
                <a:lnTo>
                  <a:pt x="270348" y="880682"/>
                </a:lnTo>
                <a:lnTo>
                  <a:pt x="270291" y="870947"/>
                </a:lnTo>
                <a:lnTo>
                  <a:pt x="266367" y="864499"/>
                </a:lnTo>
                <a:lnTo>
                  <a:pt x="270691" y="859965"/>
                </a:lnTo>
                <a:lnTo>
                  <a:pt x="268329" y="855812"/>
                </a:lnTo>
                <a:lnTo>
                  <a:pt x="257137" y="852240"/>
                </a:lnTo>
                <a:lnTo>
                  <a:pt x="252003" y="853240"/>
                </a:lnTo>
                <a:lnTo>
                  <a:pt x="235991" y="849897"/>
                </a:lnTo>
                <a:lnTo>
                  <a:pt x="235430" y="846601"/>
                </a:lnTo>
                <a:lnTo>
                  <a:pt x="224685" y="841619"/>
                </a:lnTo>
                <a:lnTo>
                  <a:pt x="219170" y="842019"/>
                </a:lnTo>
                <a:lnTo>
                  <a:pt x="211760" y="834266"/>
                </a:lnTo>
                <a:lnTo>
                  <a:pt x="210769" y="829799"/>
                </a:lnTo>
                <a:lnTo>
                  <a:pt x="215722" y="826056"/>
                </a:lnTo>
                <a:lnTo>
                  <a:pt x="216694" y="811444"/>
                </a:lnTo>
                <a:lnTo>
                  <a:pt x="205454" y="810587"/>
                </a:lnTo>
                <a:lnTo>
                  <a:pt x="198682" y="815254"/>
                </a:lnTo>
                <a:lnTo>
                  <a:pt x="191433" y="816883"/>
                </a:lnTo>
                <a:lnTo>
                  <a:pt x="185547" y="814435"/>
                </a:lnTo>
                <a:lnTo>
                  <a:pt x="184728" y="809215"/>
                </a:lnTo>
                <a:lnTo>
                  <a:pt x="173593" y="807987"/>
                </a:lnTo>
                <a:lnTo>
                  <a:pt x="166983" y="812701"/>
                </a:lnTo>
                <a:lnTo>
                  <a:pt x="168945" y="817483"/>
                </a:lnTo>
                <a:lnTo>
                  <a:pt x="165106" y="836628"/>
                </a:lnTo>
                <a:lnTo>
                  <a:pt x="152524" y="843039"/>
                </a:lnTo>
                <a:lnTo>
                  <a:pt x="148438" y="842219"/>
                </a:lnTo>
                <a:lnTo>
                  <a:pt x="139503" y="849363"/>
                </a:lnTo>
                <a:lnTo>
                  <a:pt x="138179" y="855335"/>
                </a:lnTo>
                <a:lnTo>
                  <a:pt x="132283" y="862870"/>
                </a:lnTo>
                <a:lnTo>
                  <a:pt x="133074" y="869166"/>
                </a:lnTo>
                <a:lnTo>
                  <a:pt x="126892" y="874433"/>
                </a:lnTo>
                <a:lnTo>
                  <a:pt x="124149" y="880748"/>
                </a:lnTo>
                <a:lnTo>
                  <a:pt x="116405" y="880177"/>
                </a:lnTo>
                <a:lnTo>
                  <a:pt x="105223" y="881920"/>
                </a:lnTo>
                <a:lnTo>
                  <a:pt x="99851" y="884977"/>
                </a:lnTo>
                <a:lnTo>
                  <a:pt x="100917" y="889178"/>
                </a:lnTo>
                <a:lnTo>
                  <a:pt x="90573" y="888092"/>
                </a:lnTo>
                <a:lnTo>
                  <a:pt x="84182" y="885349"/>
                </a:lnTo>
                <a:lnTo>
                  <a:pt x="80363" y="881177"/>
                </a:lnTo>
                <a:lnTo>
                  <a:pt x="68399" y="879176"/>
                </a:lnTo>
                <a:lnTo>
                  <a:pt x="50130" y="881196"/>
                </a:lnTo>
                <a:lnTo>
                  <a:pt x="43396" y="877119"/>
                </a:lnTo>
                <a:lnTo>
                  <a:pt x="40586" y="879519"/>
                </a:lnTo>
                <a:lnTo>
                  <a:pt x="25851" y="882120"/>
                </a:lnTo>
                <a:lnTo>
                  <a:pt x="19460" y="874967"/>
                </a:lnTo>
                <a:lnTo>
                  <a:pt x="11621" y="874271"/>
                </a:lnTo>
                <a:lnTo>
                  <a:pt x="19212" y="869099"/>
                </a:lnTo>
                <a:lnTo>
                  <a:pt x="24108" y="859136"/>
                </a:lnTo>
                <a:lnTo>
                  <a:pt x="23231" y="851916"/>
                </a:lnTo>
                <a:lnTo>
                  <a:pt x="18459" y="838057"/>
                </a:lnTo>
                <a:lnTo>
                  <a:pt x="20888" y="832942"/>
                </a:lnTo>
                <a:lnTo>
                  <a:pt x="36414" y="826865"/>
                </a:lnTo>
                <a:lnTo>
                  <a:pt x="44577" y="821407"/>
                </a:lnTo>
                <a:lnTo>
                  <a:pt x="47254" y="812225"/>
                </a:lnTo>
                <a:lnTo>
                  <a:pt x="43044" y="805548"/>
                </a:lnTo>
                <a:lnTo>
                  <a:pt x="35252" y="801929"/>
                </a:lnTo>
                <a:lnTo>
                  <a:pt x="30023" y="802510"/>
                </a:lnTo>
                <a:lnTo>
                  <a:pt x="26965" y="808434"/>
                </a:lnTo>
                <a:lnTo>
                  <a:pt x="21612" y="812521"/>
                </a:lnTo>
                <a:lnTo>
                  <a:pt x="10582" y="815035"/>
                </a:lnTo>
                <a:lnTo>
                  <a:pt x="3019" y="810339"/>
                </a:lnTo>
                <a:lnTo>
                  <a:pt x="3134" y="803957"/>
                </a:lnTo>
                <a:lnTo>
                  <a:pt x="0" y="796376"/>
                </a:lnTo>
                <a:lnTo>
                  <a:pt x="1153" y="788813"/>
                </a:lnTo>
                <a:lnTo>
                  <a:pt x="5305" y="785584"/>
                </a:lnTo>
                <a:lnTo>
                  <a:pt x="12668" y="784898"/>
                </a:lnTo>
                <a:lnTo>
                  <a:pt x="27251" y="789756"/>
                </a:lnTo>
                <a:lnTo>
                  <a:pt x="33719" y="786555"/>
                </a:lnTo>
                <a:lnTo>
                  <a:pt x="36395" y="782031"/>
                </a:lnTo>
                <a:lnTo>
                  <a:pt x="47072" y="780040"/>
                </a:lnTo>
                <a:lnTo>
                  <a:pt x="58474" y="785003"/>
                </a:lnTo>
                <a:lnTo>
                  <a:pt x="68371" y="786679"/>
                </a:lnTo>
                <a:lnTo>
                  <a:pt x="73895" y="784831"/>
                </a:lnTo>
                <a:lnTo>
                  <a:pt x="83391" y="786175"/>
                </a:lnTo>
                <a:lnTo>
                  <a:pt x="89230" y="790032"/>
                </a:lnTo>
                <a:lnTo>
                  <a:pt x="99517" y="792585"/>
                </a:lnTo>
                <a:lnTo>
                  <a:pt x="109881" y="791070"/>
                </a:lnTo>
                <a:lnTo>
                  <a:pt x="114833" y="784927"/>
                </a:lnTo>
                <a:lnTo>
                  <a:pt x="118529" y="776726"/>
                </a:lnTo>
                <a:lnTo>
                  <a:pt x="124835" y="774459"/>
                </a:lnTo>
                <a:lnTo>
                  <a:pt x="135969" y="779288"/>
                </a:lnTo>
                <a:lnTo>
                  <a:pt x="145523" y="771658"/>
                </a:lnTo>
                <a:lnTo>
                  <a:pt x="160087" y="776183"/>
                </a:lnTo>
                <a:lnTo>
                  <a:pt x="175993" y="778935"/>
                </a:lnTo>
                <a:lnTo>
                  <a:pt x="182909" y="777469"/>
                </a:lnTo>
                <a:lnTo>
                  <a:pt x="193110" y="765543"/>
                </a:lnTo>
                <a:lnTo>
                  <a:pt x="193624" y="760647"/>
                </a:lnTo>
                <a:lnTo>
                  <a:pt x="202092" y="748303"/>
                </a:lnTo>
                <a:lnTo>
                  <a:pt x="208064" y="744302"/>
                </a:lnTo>
                <a:lnTo>
                  <a:pt x="215637" y="736340"/>
                </a:lnTo>
                <a:lnTo>
                  <a:pt x="224990" y="730529"/>
                </a:lnTo>
                <a:lnTo>
                  <a:pt x="238830" y="717347"/>
                </a:lnTo>
                <a:lnTo>
                  <a:pt x="268043" y="698059"/>
                </a:lnTo>
                <a:lnTo>
                  <a:pt x="279483" y="693220"/>
                </a:lnTo>
                <a:lnTo>
                  <a:pt x="291084" y="690839"/>
                </a:lnTo>
                <a:lnTo>
                  <a:pt x="300847" y="685514"/>
                </a:lnTo>
                <a:lnTo>
                  <a:pt x="309906" y="683342"/>
                </a:lnTo>
                <a:lnTo>
                  <a:pt x="314992" y="686267"/>
                </a:lnTo>
                <a:lnTo>
                  <a:pt x="328079" y="675513"/>
                </a:lnTo>
                <a:lnTo>
                  <a:pt x="348748" y="670103"/>
                </a:lnTo>
                <a:lnTo>
                  <a:pt x="375142" y="655101"/>
                </a:lnTo>
                <a:lnTo>
                  <a:pt x="378333" y="647795"/>
                </a:lnTo>
                <a:lnTo>
                  <a:pt x="383810" y="643785"/>
                </a:lnTo>
                <a:lnTo>
                  <a:pt x="401307" y="637603"/>
                </a:lnTo>
                <a:lnTo>
                  <a:pt x="414318" y="644681"/>
                </a:lnTo>
                <a:lnTo>
                  <a:pt x="415538" y="649586"/>
                </a:lnTo>
                <a:lnTo>
                  <a:pt x="420910" y="654796"/>
                </a:lnTo>
                <a:lnTo>
                  <a:pt x="428787" y="658016"/>
                </a:lnTo>
                <a:lnTo>
                  <a:pt x="456867" y="643890"/>
                </a:lnTo>
                <a:lnTo>
                  <a:pt x="475307" y="637070"/>
                </a:lnTo>
                <a:lnTo>
                  <a:pt x="477917" y="628260"/>
                </a:lnTo>
                <a:lnTo>
                  <a:pt x="469792" y="601999"/>
                </a:lnTo>
                <a:lnTo>
                  <a:pt x="480079" y="602104"/>
                </a:lnTo>
                <a:lnTo>
                  <a:pt x="485261" y="599427"/>
                </a:lnTo>
                <a:lnTo>
                  <a:pt x="495757" y="585454"/>
                </a:lnTo>
                <a:lnTo>
                  <a:pt x="502520" y="584997"/>
                </a:lnTo>
                <a:lnTo>
                  <a:pt x="509664" y="590912"/>
                </a:lnTo>
                <a:lnTo>
                  <a:pt x="516407" y="590083"/>
                </a:lnTo>
                <a:lnTo>
                  <a:pt x="512102" y="577853"/>
                </a:lnTo>
                <a:lnTo>
                  <a:pt x="505235" y="571338"/>
                </a:lnTo>
                <a:lnTo>
                  <a:pt x="494395" y="567357"/>
                </a:lnTo>
                <a:lnTo>
                  <a:pt x="485937" y="567328"/>
                </a:lnTo>
                <a:lnTo>
                  <a:pt x="481070" y="563175"/>
                </a:lnTo>
                <a:lnTo>
                  <a:pt x="477203" y="555917"/>
                </a:lnTo>
                <a:lnTo>
                  <a:pt x="479288" y="535695"/>
                </a:lnTo>
                <a:lnTo>
                  <a:pt x="487585" y="530914"/>
                </a:lnTo>
                <a:lnTo>
                  <a:pt x="491976" y="525609"/>
                </a:lnTo>
                <a:lnTo>
                  <a:pt x="509826" y="529561"/>
                </a:lnTo>
                <a:lnTo>
                  <a:pt x="510273" y="524723"/>
                </a:lnTo>
                <a:lnTo>
                  <a:pt x="518617" y="525180"/>
                </a:lnTo>
                <a:lnTo>
                  <a:pt x="535839" y="529104"/>
                </a:lnTo>
                <a:lnTo>
                  <a:pt x="545344" y="528847"/>
                </a:lnTo>
                <a:lnTo>
                  <a:pt x="554422" y="532771"/>
                </a:lnTo>
                <a:lnTo>
                  <a:pt x="559384" y="531581"/>
                </a:lnTo>
                <a:lnTo>
                  <a:pt x="561699" y="526790"/>
                </a:lnTo>
                <a:lnTo>
                  <a:pt x="561947" y="517865"/>
                </a:lnTo>
                <a:lnTo>
                  <a:pt x="565937" y="516045"/>
                </a:lnTo>
                <a:lnTo>
                  <a:pt x="580939" y="516065"/>
                </a:lnTo>
                <a:lnTo>
                  <a:pt x="585216" y="517588"/>
                </a:lnTo>
                <a:lnTo>
                  <a:pt x="594074" y="513807"/>
                </a:lnTo>
                <a:lnTo>
                  <a:pt x="596913" y="502863"/>
                </a:lnTo>
                <a:lnTo>
                  <a:pt x="597446" y="493128"/>
                </a:lnTo>
                <a:lnTo>
                  <a:pt x="605504" y="492223"/>
                </a:lnTo>
                <a:lnTo>
                  <a:pt x="614439" y="487261"/>
                </a:lnTo>
                <a:lnTo>
                  <a:pt x="614391" y="481032"/>
                </a:lnTo>
                <a:lnTo>
                  <a:pt x="626545" y="472802"/>
                </a:lnTo>
                <a:lnTo>
                  <a:pt x="637489" y="476193"/>
                </a:lnTo>
                <a:lnTo>
                  <a:pt x="640490" y="479793"/>
                </a:lnTo>
                <a:lnTo>
                  <a:pt x="648119" y="479384"/>
                </a:lnTo>
                <a:lnTo>
                  <a:pt x="654472" y="472068"/>
                </a:lnTo>
                <a:lnTo>
                  <a:pt x="661464" y="475155"/>
                </a:lnTo>
                <a:lnTo>
                  <a:pt x="662511" y="480908"/>
                </a:lnTo>
                <a:lnTo>
                  <a:pt x="667474" y="482927"/>
                </a:lnTo>
                <a:lnTo>
                  <a:pt x="669493" y="491147"/>
                </a:lnTo>
                <a:lnTo>
                  <a:pt x="679152" y="490652"/>
                </a:lnTo>
                <a:lnTo>
                  <a:pt x="681781" y="498043"/>
                </a:lnTo>
                <a:lnTo>
                  <a:pt x="692591" y="501491"/>
                </a:lnTo>
                <a:lnTo>
                  <a:pt x="695639" y="509349"/>
                </a:lnTo>
                <a:lnTo>
                  <a:pt x="693125" y="520418"/>
                </a:lnTo>
                <a:lnTo>
                  <a:pt x="698878" y="525694"/>
                </a:lnTo>
                <a:lnTo>
                  <a:pt x="699421" y="529933"/>
                </a:lnTo>
                <a:lnTo>
                  <a:pt x="707660" y="532428"/>
                </a:lnTo>
                <a:lnTo>
                  <a:pt x="715318" y="537582"/>
                </a:lnTo>
                <a:lnTo>
                  <a:pt x="735921" y="540906"/>
                </a:lnTo>
                <a:lnTo>
                  <a:pt x="736692" y="544849"/>
                </a:lnTo>
                <a:lnTo>
                  <a:pt x="742169" y="546782"/>
                </a:lnTo>
                <a:lnTo>
                  <a:pt x="747198" y="543992"/>
                </a:lnTo>
                <a:lnTo>
                  <a:pt x="754723" y="547202"/>
                </a:lnTo>
                <a:lnTo>
                  <a:pt x="759009" y="551269"/>
                </a:lnTo>
                <a:lnTo>
                  <a:pt x="765267" y="543563"/>
                </a:lnTo>
                <a:lnTo>
                  <a:pt x="776411" y="542391"/>
                </a:lnTo>
                <a:lnTo>
                  <a:pt x="781774" y="538829"/>
                </a:lnTo>
                <a:lnTo>
                  <a:pt x="782136" y="534076"/>
                </a:lnTo>
                <a:lnTo>
                  <a:pt x="789604" y="529914"/>
                </a:lnTo>
                <a:lnTo>
                  <a:pt x="793937" y="537067"/>
                </a:lnTo>
                <a:lnTo>
                  <a:pt x="799129" y="539267"/>
                </a:lnTo>
                <a:lnTo>
                  <a:pt x="805748" y="532514"/>
                </a:lnTo>
                <a:lnTo>
                  <a:pt x="798071" y="524656"/>
                </a:lnTo>
                <a:lnTo>
                  <a:pt x="800167" y="514245"/>
                </a:lnTo>
                <a:lnTo>
                  <a:pt x="792328" y="506368"/>
                </a:lnTo>
                <a:lnTo>
                  <a:pt x="792775" y="498957"/>
                </a:lnTo>
                <a:lnTo>
                  <a:pt x="788756" y="491147"/>
                </a:lnTo>
                <a:lnTo>
                  <a:pt x="784660" y="491804"/>
                </a:lnTo>
                <a:lnTo>
                  <a:pt x="779888" y="486232"/>
                </a:lnTo>
                <a:lnTo>
                  <a:pt x="778307" y="477126"/>
                </a:lnTo>
                <a:lnTo>
                  <a:pt x="772125" y="472068"/>
                </a:lnTo>
                <a:lnTo>
                  <a:pt x="774849" y="466496"/>
                </a:lnTo>
                <a:lnTo>
                  <a:pt x="763505" y="462077"/>
                </a:lnTo>
                <a:lnTo>
                  <a:pt x="764381" y="456657"/>
                </a:lnTo>
                <a:lnTo>
                  <a:pt x="760276" y="446941"/>
                </a:lnTo>
                <a:lnTo>
                  <a:pt x="762029" y="439484"/>
                </a:lnTo>
                <a:lnTo>
                  <a:pt x="760171" y="428149"/>
                </a:lnTo>
                <a:lnTo>
                  <a:pt x="761409" y="422224"/>
                </a:lnTo>
                <a:lnTo>
                  <a:pt x="766181" y="419310"/>
                </a:lnTo>
                <a:lnTo>
                  <a:pt x="766429" y="413109"/>
                </a:lnTo>
                <a:lnTo>
                  <a:pt x="771801" y="404327"/>
                </a:lnTo>
                <a:lnTo>
                  <a:pt x="772716" y="397335"/>
                </a:lnTo>
                <a:lnTo>
                  <a:pt x="780136" y="395668"/>
                </a:lnTo>
                <a:lnTo>
                  <a:pt x="785936" y="391154"/>
                </a:lnTo>
                <a:lnTo>
                  <a:pt x="793813" y="391077"/>
                </a:lnTo>
                <a:lnTo>
                  <a:pt x="799014" y="387258"/>
                </a:lnTo>
                <a:lnTo>
                  <a:pt x="801405" y="381219"/>
                </a:lnTo>
                <a:lnTo>
                  <a:pt x="807739" y="376142"/>
                </a:lnTo>
                <a:lnTo>
                  <a:pt x="813988" y="362198"/>
                </a:lnTo>
                <a:lnTo>
                  <a:pt x="819722" y="362283"/>
                </a:lnTo>
                <a:lnTo>
                  <a:pt x="833190" y="357807"/>
                </a:lnTo>
                <a:lnTo>
                  <a:pt x="835009" y="351844"/>
                </a:lnTo>
                <a:lnTo>
                  <a:pt x="832018" y="343414"/>
                </a:lnTo>
                <a:lnTo>
                  <a:pt x="834847" y="339585"/>
                </a:lnTo>
                <a:lnTo>
                  <a:pt x="834390" y="331127"/>
                </a:lnTo>
                <a:lnTo>
                  <a:pt x="831447" y="328203"/>
                </a:lnTo>
                <a:lnTo>
                  <a:pt x="833933" y="320459"/>
                </a:lnTo>
                <a:lnTo>
                  <a:pt x="839886" y="315706"/>
                </a:lnTo>
                <a:lnTo>
                  <a:pt x="842143" y="301609"/>
                </a:lnTo>
                <a:lnTo>
                  <a:pt x="845382" y="298285"/>
                </a:lnTo>
                <a:lnTo>
                  <a:pt x="852030" y="281673"/>
                </a:lnTo>
                <a:lnTo>
                  <a:pt x="852306" y="276949"/>
                </a:lnTo>
                <a:lnTo>
                  <a:pt x="857164" y="272348"/>
                </a:lnTo>
                <a:lnTo>
                  <a:pt x="857288" y="263347"/>
                </a:lnTo>
                <a:lnTo>
                  <a:pt x="862251" y="257213"/>
                </a:lnTo>
                <a:lnTo>
                  <a:pt x="864041" y="251612"/>
                </a:lnTo>
                <a:lnTo>
                  <a:pt x="873671" y="246059"/>
                </a:lnTo>
                <a:lnTo>
                  <a:pt x="877729" y="248479"/>
                </a:lnTo>
                <a:lnTo>
                  <a:pt x="887368" y="248107"/>
                </a:lnTo>
                <a:lnTo>
                  <a:pt x="898217" y="255289"/>
                </a:lnTo>
                <a:lnTo>
                  <a:pt x="902313" y="262071"/>
                </a:lnTo>
                <a:lnTo>
                  <a:pt x="908914" y="267243"/>
                </a:lnTo>
                <a:lnTo>
                  <a:pt x="916038" y="261042"/>
                </a:lnTo>
                <a:lnTo>
                  <a:pt x="931173" y="264643"/>
                </a:lnTo>
                <a:lnTo>
                  <a:pt x="935822" y="261737"/>
                </a:lnTo>
                <a:lnTo>
                  <a:pt x="935346" y="252270"/>
                </a:lnTo>
                <a:lnTo>
                  <a:pt x="942861" y="242649"/>
                </a:lnTo>
                <a:lnTo>
                  <a:pt x="949042" y="242364"/>
                </a:lnTo>
                <a:lnTo>
                  <a:pt x="955615" y="246136"/>
                </a:lnTo>
                <a:lnTo>
                  <a:pt x="964340" y="244612"/>
                </a:lnTo>
                <a:lnTo>
                  <a:pt x="969321" y="241802"/>
                </a:lnTo>
                <a:lnTo>
                  <a:pt x="970550" y="235677"/>
                </a:lnTo>
                <a:lnTo>
                  <a:pt x="966549" y="226609"/>
                </a:lnTo>
                <a:lnTo>
                  <a:pt x="970026" y="222533"/>
                </a:lnTo>
                <a:lnTo>
                  <a:pt x="969397" y="215360"/>
                </a:lnTo>
                <a:lnTo>
                  <a:pt x="972836" y="211255"/>
                </a:lnTo>
                <a:lnTo>
                  <a:pt x="975779" y="194900"/>
                </a:lnTo>
                <a:lnTo>
                  <a:pt x="979418" y="187614"/>
                </a:lnTo>
                <a:lnTo>
                  <a:pt x="984437" y="184023"/>
                </a:lnTo>
                <a:lnTo>
                  <a:pt x="981894" y="174698"/>
                </a:lnTo>
                <a:lnTo>
                  <a:pt x="973912" y="161973"/>
                </a:lnTo>
                <a:lnTo>
                  <a:pt x="980513" y="153076"/>
                </a:lnTo>
                <a:lnTo>
                  <a:pt x="987895" y="148923"/>
                </a:lnTo>
                <a:lnTo>
                  <a:pt x="999601" y="133836"/>
                </a:lnTo>
                <a:lnTo>
                  <a:pt x="1008497" y="132359"/>
                </a:lnTo>
                <a:lnTo>
                  <a:pt x="1010031" y="124987"/>
                </a:lnTo>
                <a:lnTo>
                  <a:pt x="1029291" y="117577"/>
                </a:lnTo>
                <a:lnTo>
                  <a:pt x="1034463" y="116443"/>
                </a:lnTo>
                <a:lnTo>
                  <a:pt x="1038473" y="105823"/>
                </a:lnTo>
                <a:lnTo>
                  <a:pt x="1039016" y="99879"/>
                </a:lnTo>
                <a:lnTo>
                  <a:pt x="1044778" y="88097"/>
                </a:lnTo>
                <a:lnTo>
                  <a:pt x="1039863" y="78467"/>
                </a:lnTo>
                <a:lnTo>
                  <a:pt x="1046740" y="70790"/>
                </a:lnTo>
                <a:lnTo>
                  <a:pt x="1052865" y="56378"/>
                </a:lnTo>
                <a:lnTo>
                  <a:pt x="1058780" y="55312"/>
                </a:lnTo>
                <a:lnTo>
                  <a:pt x="1072201" y="43863"/>
                </a:lnTo>
                <a:lnTo>
                  <a:pt x="1084498" y="37700"/>
                </a:lnTo>
                <a:lnTo>
                  <a:pt x="1098137" y="38767"/>
                </a:lnTo>
                <a:lnTo>
                  <a:pt x="1110082" y="37024"/>
                </a:lnTo>
                <a:lnTo>
                  <a:pt x="1122055" y="47139"/>
                </a:lnTo>
                <a:lnTo>
                  <a:pt x="1129408" y="44987"/>
                </a:lnTo>
                <a:lnTo>
                  <a:pt x="1134170" y="49111"/>
                </a:lnTo>
                <a:lnTo>
                  <a:pt x="1142743" y="51283"/>
                </a:lnTo>
                <a:lnTo>
                  <a:pt x="1165041" y="51006"/>
                </a:lnTo>
                <a:lnTo>
                  <a:pt x="1179433" y="57636"/>
                </a:lnTo>
                <a:lnTo>
                  <a:pt x="1190025" y="49530"/>
                </a:lnTo>
                <a:lnTo>
                  <a:pt x="1196254" y="42767"/>
                </a:lnTo>
                <a:lnTo>
                  <a:pt x="1199788" y="43158"/>
                </a:lnTo>
                <a:lnTo>
                  <a:pt x="1210380" y="50625"/>
                </a:lnTo>
                <a:lnTo>
                  <a:pt x="1225229" y="59541"/>
                </a:lnTo>
                <a:lnTo>
                  <a:pt x="1234707" y="63894"/>
                </a:lnTo>
                <a:lnTo>
                  <a:pt x="1239984" y="77505"/>
                </a:lnTo>
                <a:lnTo>
                  <a:pt x="1247137" y="85687"/>
                </a:lnTo>
                <a:lnTo>
                  <a:pt x="1257976" y="82286"/>
                </a:lnTo>
                <a:lnTo>
                  <a:pt x="1264453" y="85715"/>
                </a:lnTo>
                <a:lnTo>
                  <a:pt x="1264063" y="91926"/>
                </a:lnTo>
                <a:lnTo>
                  <a:pt x="1282760" y="92145"/>
                </a:lnTo>
                <a:lnTo>
                  <a:pt x="1310735" y="84220"/>
                </a:lnTo>
                <a:lnTo>
                  <a:pt x="1313050" y="81324"/>
                </a:lnTo>
                <a:lnTo>
                  <a:pt x="1326518" y="76857"/>
                </a:lnTo>
                <a:lnTo>
                  <a:pt x="1334338" y="78934"/>
                </a:lnTo>
                <a:lnTo>
                  <a:pt x="1334405" y="91269"/>
                </a:lnTo>
                <a:lnTo>
                  <a:pt x="1338510" y="92926"/>
                </a:lnTo>
                <a:lnTo>
                  <a:pt x="1352921" y="93497"/>
                </a:lnTo>
                <a:lnTo>
                  <a:pt x="1359884" y="96593"/>
                </a:lnTo>
                <a:lnTo>
                  <a:pt x="1361656" y="100451"/>
                </a:lnTo>
                <a:lnTo>
                  <a:pt x="1375191" y="91240"/>
                </a:lnTo>
                <a:lnTo>
                  <a:pt x="1383182" y="80867"/>
                </a:lnTo>
                <a:lnTo>
                  <a:pt x="1394251" y="72200"/>
                </a:lnTo>
                <a:lnTo>
                  <a:pt x="1395879" y="65541"/>
                </a:lnTo>
                <a:lnTo>
                  <a:pt x="1394936" y="58826"/>
                </a:lnTo>
                <a:lnTo>
                  <a:pt x="1397060" y="55207"/>
                </a:lnTo>
                <a:lnTo>
                  <a:pt x="1410919" y="52273"/>
                </a:lnTo>
                <a:lnTo>
                  <a:pt x="1420178" y="47558"/>
                </a:lnTo>
                <a:lnTo>
                  <a:pt x="1431617" y="47511"/>
                </a:lnTo>
                <a:lnTo>
                  <a:pt x="1436846" y="45968"/>
                </a:lnTo>
                <a:lnTo>
                  <a:pt x="1467440" y="51397"/>
                </a:lnTo>
                <a:lnTo>
                  <a:pt x="1482138" y="48787"/>
                </a:lnTo>
                <a:lnTo>
                  <a:pt x="1500369" y="54073"/>
                </a:lnTo>
                <a:lnTo>
                  <a:pt x="1516371" y="62684"/>
                </a:lnTo>
                <a:lnTo>
                  <a:pt x="1520171" y="66123"/>
                </a:lnTo>
                <a:lnTo>
                  <a:pt x="1534135" y="71418"/>
                </a:lnTo>
                <a:lnTo>
                  <a:pt x="1546917" y="70866"/>
                </a:lnTo>
                <a:lnTo>
                  <a:pt x="1551127" y="74619"/>
                </a:lnTo>
                <a:lnTo>
                  <a:pt x="1562948" y="72628"/>
                </a:lnTo>
                <a:lnTo>
                  <a:pt x="1569958" y="76467"/>
                </a:lnTo>
                <a:lnTo>
                  <a:pt x="1566253" y="81439"/>
                </a:lnTo>
                <a:lnTo>
                  <a:pt x="1568434" y="99898"/>
                </a:lnTo>
                <a:lnTo>
                  <a:pt x="1572778" y="113528"/>
                </a:lnTo>
                <a:lnTo>
                  <a:pt x="1577502" y="120787"/>
                </a:lnTo>
                <a:lnTo>
                  <a:pt x="1594561" y="111204"/>
                </a:lnTo>
                <a:lnTo>
                  <a:pt x="1603772" y="103661"/>
                </a:lnTo>
                <a:lnTo>
                  <a:pt x="1611506" y="90059"/>
                </a:lnTo>
                <a:lnTo>
                  <a:pt x="1626080" y="77762"/>
                </a:lnTo>
                <a:lnTo>
                  <a:pt x="1625146" y="72590"/>
                </a:lnTo>
                <a:lnTo>
                  <a:pt x="1619507" y="65161"/>
                </a:lnTo>
                <a:lnTo>
                  <a:pt x="1623612" y="56893"/>
                </a:lnTo>
                <a:lnTo>
                  <a:pt x="1629508" y="50902"/>
                </a:lnTo>
                <a:lnTo>
                  <a:pt x="1631451" y="35128"/>
                </a:lnTo>
                <a:lnTo>
                  <a:pt x="1640529" y="33214"/>
                </a:lnTo>
                <a:lnTo>
                  <a:pt x="1649854" y="36709"/>
                </a:lnTo>
                <a:lnTo>
                  <a:pt x="1647768" y="7991"/>
                </a:lnTo>
                <a:lnTo>
                  <a:pt x="1648130" y="3305"/>
                </a:lnTo>
                <a:lnTo>
                  <a:pt x="1658379" y="514"/>
                </a:lnTo>
                <a:lnTo>
                  <a:pt x="1663608" y="1553"/>
                </a:lnTo>
                <a:lnTo>
                  <a:pt x="1673457" y="0"/>
                </a:lnTo>
                <a:lnTo>
                  <a:pt x="1677924" y="8544"/>
                </a:lnTo>
                <a:lnTo>
                  <a:pt x="1685449" y="12059"/>
                </a:lnTo>
                <a:lnTo>
                  <a:pt x="1680391" y="17678"/>
                </a:lnTo>
                <a:lnTo>
                  <a:pt x="1681353" y="25022"/>
                </a:lnTo>
                <a:lnTo>
                  <a:pt x="1687706" y="34300"/>
                </a:lnTo>
                <a:lnTo>
                  <a:pt x="1689030" y="40300"/>
                </a:lnTo>
                <a:lnTo>
                  <a:pt x="1692859" y="43805"/>
                </a:lnTo>
                <a:lnTo>
                  <a:pt x="1688964" y="54359"/>
                </a:lnTo>
                <a:lnTo>
                  <a:pt x="1696250" y="58474"/>
                </a:lnTo>
                <a:lnTo>
                  <a:pt x="1697507" y="62551"/>
                </a:lnTo>
                <a:lnTo>
                  <a:pt x="1696364" y="81791"/>
                </a:lnTo>
                <a:lnTo>
                  <a:pt x="1693717" y="88954"/>
                </a:lnTo>
                <a:lnTo>
                  <a:pt x="1698422" y="94783"/>
                </a:lnTo>
                <a:lnTo>
                  <a:pt x="1699555" y="102822"/>
                </a:lnTo>
                <a:lnTo>
                  <a:pt x="1702565" y="106280"/>
                </a:lnTo>
                <a:lnTo>
                  <a:pt x="1702908" y="120758"/>
                </a:lnTo>
                <a:lnTo>
                  <a:pt x="1707918" y="128045"/>
                </a:lnTo>
                <a:lnTo>
                  <a:pt x="1707842" y="136274"/>
                </a:lnTo>
                <a:lnTo>
                  <a:pt x="1712909" y="140789"/>
                </a:lnTo>
                <a:lnTo>
                  <a:pt x="1715967" y="146856"/>
                </a:lnTo>
                <a:lnTo>
                  <a:pt x="1722444" y="148342"/>
                </a:lnTo>
                <a:lnTo>
                  <a:pt x="1733264" y="158658"/>
                </a:lnTo>
                <a:lnTo>
                  <a:pt x="1734036" y="165849"/>
                </a:lnTo>
                <a:lnTo>
                  <a:pt x="1747656" y="170336"/>
                </a:lnTo>
                <a:lnTo>
                  <a:pt x="1756095" y="177222"/>
                </a:lnTo>
                <a:lnTo>
                  <a:pt x="1762906" y="175374"/>
                </a:lnTo>
                <a:lnTo>
                  <a:pt x="1767907" y="170840"/>
                </a:lnTo>
                <a:lnTo>
                  <a:pt x="1771593" y="171459"/>
                </a:lnTo>
                <a:lnTo>
                  <a:pt x="1772946" y="179527"/>
                </a:lnTo>
                <a:lnTo>
                  <a:pt x="1783909" y="188128"/>
                </a:lnTo>
                <a:lnTo>
                  <a:pt x="1801378" y="188652"/>
                </a:lnTo>
                <a:lnTo>
                  <a:pt x="1803978" y="204502"/>
                </a:lnTo>
                <a:lnTo>
                  <a:pt x="1811474" y="209979"/>
                </a:lnTo>
                <a:lnTo>
                  <a:pt x="1811846" y="216417"/>
                </a:lnTo>
                <a:lnTo>
                  <a:pt x="1821675" y="223561"/>
                </a:lnTo>
                <a:lnTo>
                  <a:pt x="1823628" y="227143"/>
                </a:lnTo>
                <a:lnTo>
                  <a:pt x="1820790" y="234191"/>
                </a:lnTo>
                <a:lnTo>
                  <a:pt x="1821551" y="245040"/>
                </a:lnTo>
                <a:lnTo>
                  <a:pt x="1828486" y="250546"/>
                </a:lnTo>
                <a:lnTo>
                  <a:pt x="1839039" y="251708"/>
                </a:lnTo>
                <a:lnTo>
                  <a:pt x="1847612" y="258756"/>
                </a:lnTo>
                <a:lnTo>
                  <a:pt x="1848564" y="269053"/>
                </a:lnTo>
                <a:lnTo>
                  <a:pt x="1852318" y="278159"/>
                </a:lnTo>
                <a:lnTo>
                  <a:pt x="1850346" y="286845"/>
                </a:lnTo>
                <a:lnTo>
                  <a:pt x="1846193" y="290779"/>
                </a:lnTo>
                <a:lnTo>
                  <a:pt x="1846745" y="298666"/>
                </a:lnTo>
                <a:lnTo>
                  <a:pt x="1850165" y="303028"/>
                </a:lnTo>
                <a:lnTo>
                  <a:pt x="1850708" y="310677"/>
                </a:lnTo>
                <a:lnTo>
                  <a:pt x="1863338" y="314477"/>
                </a:lnTo>
                <a:lnTo>
                  <a:pt x="1875882" y="331070"/>
                </a:lnTo>
                <a:lnTo>
                  <a:pt x="1882883" y="338014"/>
                </a:lnTo>
                <a:lnTo>
                  <a:pt x="1892065" y="341347"/>
                </a:lnTo>
                <a:lnTo>
                  <a:pt x="1902019" y="348958"/>
                </a:lnTo>
                <a:lnTo>
                  <a:pt x="1909572" y="358559"/>
                </a:lnTo>
                <a:lnTo>
                  <a:pt x="1918478" y="359416"/>
                </a:lnTo>
                <a:lnTo>
                  <a:pt x="1921440" y="363636"/>
                </a:lnTo>
                <a:lnTo>
                  <a:pt x="1922526" y="371875"/>
                </a:lnTo>
                <a:lnTo>
                  <a:pt x="1905229" y="390839"/>
                </a:lnTo>
                <a:lnTo>
                  <a:pt x="1904028" y="398840"/>
                </a:lnTo>
                <a:lnTo>
                  <a:pt x="1897685" y="411394"/>
                </a:lnTo>
                <a:lnTo>
                  <a:pt x="1894494" y="414642"/>
                </a:lnTo>
                <a:lnTo>
                  <a:pt x="1912525" y="423529"/>
                </a:lnTo>
                <a:lnTo>
                  <a:pt x="1926450" y="434140"/>
                </a:lnTo>
                <a:lnTo>
                  <a:pt x="1945586" y="443332"/>
                </a:lnTo>
                <a:lnTo>
                  <a:pt x="1955616" y="439798"/>
                </a:lnTo>
                <a:lnTo>
                  <a:pt x="1962626" y="445951"/>
                </a:lnTo>
                <a:lnTo>
                  <a:pt x="1968999" y="446542"/>
                </a:lnTo>
                <a:lnTo>
                  <a:pt x="1979791" y="450037"/>
                </a:lnTo>
                <a:lnTo>
                  <a:pt x="1983496" y="447980"/>
                </a:lnTo>
                <a:lnTo>
                  <a:pt x="1994726" y="450047"/>
                </a:lnTo>
                <a:lnTo>
                  <a:pt x="2003289" y="454152"/>
                </a:lnTo>
                <a:lnTo>
                  <a:pt x="2011814" y="443827"/>
                </a:lnTo>
                <a:lnTo>
                  <a:pt x="2024253" y="438159"/>
                </a:lnTo>
                <a:lnTo>
                  <a:pt x="2027206" y="435197"/>
                </a:lnTo>
                <a:lnTo>
                  <a:pt x="2058505" y="428120"/>
                </a:lnTo>
                <a:lnTo>
                  <a:pt x="2060648" y="422453"/>
                </a:lnTo>
                <a:lnTo>
                  <a:pt x="2058210" y="415080"/>
                </a:lnTo>
                <a:lnTo>
                  <a:pt x="2050485" y="411442"/>
                </a:lnTo>
                <a:lnTo>
                  <a:pt x="2042788" y="401764"/>
                </a:lnTo>
                <a:lnTo>
                  <a:pt x="2044656" y="399726"/>
                </a:lnTo>
                <a:lnTo>
                  <a:pt x="2039474" y="375304"/>
                </a:lnTo>
                <a:lnTo>
                  <a:pt x="2035521" y="367132"/>
                </a:lnTo>
                <a:lnTo>
                  <a:pt x="2018938" y="346786"/>
                </a:lnTo>
                <a:lnTo>
                  <a:pt x="2017024" y="339966"/>
                </a:lnTo>
                <a:lnTo>
                  <a:pt x="2023434" y="335404"/>
                </a:lnTo>
                <a:lnTo>
                  <a:pt x="2027234" y="329584"/>
                </a:lnTo>
                <a:lnTo>
                  <a:pt x="2024663" y="323669"/>
                </a:lnTo>
                <a:lnTo>
                  <a:pt x="2024472" y="314506"/>
                </a:lnTo>
                <a:lnTo>
                  <a:pt x="2026434" y="306800"/>
                </a:lnTo>
                <a:lnTo>
                  <a:pt x="2031321" y="302828"/>
                </a:lnTo>
                <a:lnTo>
                  <a:pt x="2024587" y="291598"/>
                </a:lnTo>
                <a:lnTo>
                  <a:pt x="2020310" y="275272"/>
                </a:lnTo>
                <a:lnTo>
                  <a:pt x="2028787" y="269262"/>
                </a:lnTo>
                <a:lnTo>
                  <a:pt x="2040712" y="273806"/>
                </a:lnTo>
                <a:lnTo>
                  <a:pt x="2052790" y="275263"/>
                </a:lnTo>
                <a:lnTo>
                  <a:pt x="2064601" y="266729"/>
                </a:lnTo>
                <a:lnTo>
                  <a:pt x="2066887" y="257537"/>
                </a:lnTo>
                <a:lnTo>
                  <a:pt x="2066335" y="251708"/>
                </a:lnTo>
                <a:lnTo>
                  <a:pt x="2075241" y="248164"/>
                </a:lnTo>
                <a:lnTo>
                  <a:pt x="2076669" y="241735"/>
                </a:lnTo>
                <a:lnTo>
                  <a:pt x="2084994" y="238782"/>
                </a:lnTo>
                <a:lnTo>
                  <a:pt x="2092395" y="231743"/>
                </a:lnTo>
                <a:lnTo>
                  <a:pt x="2097872" y="231658"/>
                </a:lnTo>
                <a:lnTo>
                  <a:pt x="2108302" y="227238"/>
                </a:lnTo>
                <a:lnTo>
                  <a:pt x="2109693" y="220704"/>
                </a:lnTo>
                <a:lnTo>
                  <a:pt x="2106721" y="214903"/>
                </a:lnTo>
                <a:lnTo>
                  <a:pt x="2105254" y="202873"/>
                </a:lnTo>
                <a:lnTo>
                  <a:pt x="2117084" y="197996"/>
                </a:lnTo>
                <a:lnTo>
                  <a:pt x="2122075" y="205197"/>
                </a:lnTo>
                <a:lnTo>
                  <a:pt x="2122113" y="210845"/>
                </a:lnTo>
                <a:lnTo>
                  <a:pt x="2126961" y="214636"/>
                </a:lnTo>
                <a:lnTo>
                  <a:pt x="2125332" y="219323"/>
                </a:lnTo>
                <a:lnTo>
                  <a:pt x="2126847" y="231505"/>
                </a:lnTo>
                <a:lnTo>
                  <a:pt x="2134114" y="235972"/>
                </a:lnTo>
                <a:lnTo>
                  <a:pt x="2146487" y="253346"/>
                </a:lnTo>
                <a:lnTo>
                  <a:pt x="2146735" y="258842"/>
                </a:lnTo>
                <a:lnTo>
                  <a:pt x="2150498" y="271177"/>
                </a:lnTo>
                <a:lnTo>
                  <a:pt x="2138572" y="271643"/>
                </a:lnTo>
                <a:lnTo>
                  <a:pt x="2133448" y="282550"/>
                </a:lnTo>
                <a:lnTo>
                  <a:pt x="2138458" y="293018"/>
                </a:lnTo>
                <a:lnTo>
                  <a:pt x="2138496" y="299514"/>
                </a:lnTo>
                <a:lnTo>
                  <a:pt x="2141944" y="308800"/>
                </a:lnTo>
                <a:lnTo>
                  <a:pt x="2144773" y="311582"/>
                </a:lnTo>
                <a:lnTo>
                  <a:pt x="2143830" y="317325"/>
                </a:lnTo>
                <a:lnTo>
                  <a:pt x="2147354" y="326041"/>
                </a:lnTo>
                <a:lnTo>
                  <a:pt x="2152155" y="328641"/>
                </a:lnTo>
                <a:lnTo>
                  <a:pt x="2153193" y="333318"/>
                </a:lnTo>
                <a:lnTo>
                  <a:pt x="2149269" y="338633"/>
                </a:lnTo>
                <a:lnTo>
                  <a:pt x="2148135" y="350310"/>
                </a:lnTo>
                <a:lnTo>
                  <a:pt x="2150412" y="356702"/>
                </a:lnTo>
                <a:lnTo>
                  <a:pt x="2150821" y="367398"/>
                </a:lnTo>
                <a:lnTo>
                  <a:pt x="2154450" y="378362"/>
                </a:lnTo>
                <a:lnTo>
                  <a:pt x="2160299" y="384477"/>
                </a:lnTo>
                <a:lnTo>
                  <a:pt x="2164385" y="385705"/>
                </a:lnTo>
                <a:lnTo>
                  <a:pt x="2179701" y="381152"/>
                </a:lnTo>
                <a:lnTo>
                  <a:pt x="2191464" y="378819"/>
                </a:lnTo>
                <a:lnTo>
                  <a:pt x="2205143" y="381924"/>
                </a:lnTo>
                <a:lnTo>
                  <a:pt x="2212343" y="380743"/>
                </a:lnTo>
                <a:lnTo>
                  <a:pt x="2219611" y="385753"/>
                </a:lnTo>
                <a:lnTo>
                  <a:pt x="2222687" y="391220"/>
                </a:lnTo>
                <a:lnTo>
                  <a:pt x="2222459" y="396783"/>
                </a:lnTo>
                <a:lnTo>
                  <a:pt x="2226602" y="402031"/>
                </a:lnTo>
                <a:lnTo>
                  <a:pt x="2230193" y="401717"/>
                </a:lnTo>
                <a:lnTo>
                  <a:pt x="2235232" y="407546"/>
                </a:lnTo>
                <a:lnTo>
                  <a:pt x="2240338" y="409232"/>
                </a:lnTo>
                <a:lnTo>
                  <a:pt x="2255796" y="393163"/>
                </a:lnTo>
                <a:lnTo>
                  <a:pt x="2255949" y="397897"/>
                </a:lnTo>
                <a:lnTo>
                  <a:pt x="2259664" y="403908"/>
                </a:lnTo>
                <a:lnTo>
                  <a:pt x="2257939" y="407756"/>
                </a:lnTo>
                <a:lnTo>
                  <a:pt x="2267960" y="418814"/>
                </a:lnTo>
                <a:lnTo>
                  <a:pt x="2276561" y="415300"/>
                </a:lnTo>
                <a:lnTo>
                  <a:pt x="2288210" y="415642"/>
                </a:lnTo>
                <a:lnTo>
                  <a:pt x="2298726" y="418576"/>
                </a:lnTo>
                <a:lnTo>
                  <a:pt x="2307641" y="429759"/>
                </a:lnTo>
                <a:lnTo>
                  <a:pt x="2314604" y="432330"/>
                </a:lnTo>
                <a:lnTo>
                  <a:pt x="2321214" y="438331"/>
                </a:lnTo>
                <a:lnTo>
                  <a:pt x="2326205" y="447780"/>
                </a:lnTo>
                <a:lnTo>
                  <a:pt x="2343436" y="445008"/>
                </a:lnTo>
                <a:lnTo>
                  <a:pt x="2355799" y="448580"/>
                </a:lnTo>
                <a:lnTo>
                  <a:pt x="2359542" y="442208"/>
                </a:lnTo>
                <a:lnTo>
                  <a:pt x="2368315" y="439426"/>
                </a:lnTo>
                <a:lnTo>
                  <a:pt x="2371659" y="433083"/>
                </a:lnTo>
                <a:lnTo>
                  <a:pt x="2381393" y="425882"/>
                </a:lnTo>
                <a:lnTo>
                  <a:pt x="2378183" y="415347"/>
                </a:lnTo>
                <a:lnTo>
                  <a:pt x="2384993" y="408965"/>
                </a:lnTo>
                <a:lnTo>
                  <a:pt x="2392271" y="409184"/>
                </a:lnTo>
                <a:lnTo>
                  <a:pt x="2402348" y="404793"/>
                </a:lnTo>
                <a:lnTo>
                  <a:pt x="2407377" y="400507"/>
                </a:lnTo>
                <a:lnTo>
                  <a:pt x="2424046" y="401069"/>
                </a:lnTo>
                <a:close/>
              </a:path>
            </a:pathLst>
          </a:custGeom>
          <a:solidFill>
            <a:srgbClr val="0070C0"/>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id="{EFD0DC3F-4E94-4AE7-8B85-2D6A62E0B7D2}"/>
              </a:ext>
            </a:extLst>
          </p:cNvPr>
          <p:cNvSpPr/>
          <p:nvPr/>
        </p:nvSpPr>
        <p:spPr>
          <a:xfrm>
            <a:off x="3581981" y="3079217"/>
            <a:ext cx="2070650" cy="1689433"/>
          </a:xfrm>
          <a:custGeom>
            <a:avLst/>
            <a:gdLst>
              <a:gd name="connsiteX0" fmla="*/ 2081937 w 2166013"/>
              <a:gd name="connsiteY0" fmla="*/ 918962 h 1767239"/>
              <a:gd name="connsiteX1" fmla="*/ 2069992 w 2166013"/>
              <a:gd name="connsiteY1" fmla="*/ 920706 h 1767239"/>
              <a:gd name="connsiteX2" fmla="*/ 2056352 w 2166013"/>
              <a:gd name="connsiteY2" fmla="*/ 919639 h 1767239"/>
              <a:gd name="connsiteX3" fmla="*/ 2044056 w 2166013"/>
              <a:gd name="connsiteY3" fmla="*/ 925801 h 1767239"/>
              <a:gd name="connsiteX4" fmla="*/ 2030635 w 2166013"/>
              <a:gd name="connsiteY4" fmla="*/ 937250 h 1767239"/>
              <a:gd name="connsiteX5" fmla="*/ 2024720 w 2166013"/>
              <a:gd name="connsiteY5" fmla="*/ 938317 h 1767239"/>
              <a:gd name="connsiteX6" fmla="*/ 2018595 w 2166013"/>
              <a:gd name="connsiteY6" fmla="*/ 952729 h 1767239"/>
              <a:gd name="connsiteX7" fmla="*/ 2011718 w 2166013"/>
              <a:gd name="connsiteY7" fmla="*/ 960406 h 1767239"/>
              <a:gd name="connsiteX8" fmla="*/ 2016633 w 2166013"/>
              <a:gd name="connsiteY8" fmla="*/ 970036 h 1767239"/>
              <a:gd name="connsiteX9" fmla="*/ 2010871 w 2166013"/>
              <a:gd name="connsiteY9" fmla="*/ 981818 h 1767239"/>
              <a:gd name="connsiteX10" fmla="*/ 2010328 w 2166013"/>
              <a:gd name="connsiteY10" fmla="*/ 987762 h 1767239"/>
              <a:gd name="connsiteX11" fmla="*/ 2006318 w 2166013"/>
              <a:gd name="connsiteY11" fmla="*/ 998382 h 1767239"/>
              <a:gd name="connsiteX12" fmla="*/ 2001146 w 2166013"/>
              <a:gd name="connsiteY12" fmla="*/ 999515 h 1767239"/>
              <a:gd name="connsiteX13" fmla="*/ 1981886 w 2166013"/>
              <a:gd name="connsiteY13" fmla="*/ 1006926 h 1767239"/>
              <a:gd name="connsiteX14" fmla="*/ 1980352 w 2166013"/>
              <a:gd name="connsiteY14" fmla="*/ 1014298 h 1767239"/>
              <a:gd name="connsiteX15" fmla="*/ 1971456 w 2166013"/>
              <a:gd name="connsiteY15" fmla="*/ 1015775 h 1767239"/>
              <a:gd name="connsiteX16" fmla="*/ 1959750 w 2166013"/>
              <a:gd name="connsiteY16" fmla="*/ 1030862 h 1767239"/>
              <a:gd name="connsiteX17" fmla="*/ 1952368 w 2166013"/>
              <a:gd name="connsiteY17" fmla="*/ 1035015 h 1767239"/>
              <a:gd name="connsiteX18" fmla="*/ 1945767 w 2166013"/>
              <a:gd name="connsiteY18" fmla="*/ 1043911 h 1767239"/>
              <a:gd name="connsiteX19" fmla="*/ 1953749 w 2166013"/>
              <a:gd name="connsiteY19" fmla="*/ 1056637 h 1767239"/>
              <a:gd name="connsiteX20" fmla="*/ 1956292 w 2166013"/>
              <a:gd name="connsiteY20" fmla="*/ 1065962 h 1767239"/>
              <a:gd name="connsiteX21" fmla="*/ 1951273 w 2166013"/>
              <a:gd name="connsiteY21" fmla="*/ 1069553 h 1767239"/>
              <a:gd name="connsiteX22" fmla="*/ 1947634 w 2166013"/>
              <a:gd name="connsiteY22" fmla="*/ 1076839 h 1767239"/>
              <a:gd name="connsiteX23" fmla="*/ 1944691 w 2166013"/>
              <a:gd name="connsiteY23" fmla="*/ 1093194 h 1767239"/>
              <a:gd name="connsiteX24" fmla="*/ 1941252 w 2166013"/>
              <a:gd name="connsiteY24" fmla="*/ 1097299 h 1767239"/>
              <a:gd name="connsiteX25" fmla="*/ 1941881 w 2166013"/>
              <a:gd name="connsiteY25" fmla="*/ 1104471 h 1767239"/>
              <a:gd name="connsiteX26" fmla="*/ 1938404 w 2166013"/>
              <a:gd name="connsiteY26" fmla="*/ 1108548 h 1767239"/>
              <a:gd name="connsiteX27" fmla="*/ 1942405 w 2166013"/>
              <a:gd name="connsiteY27" fmla="*/ 1117616 h 1767239"/>
              <a:gd name="connsiteX28" fmla="*/ 1941176 w 2166013"/>
              <a:gd name="connsiteY28" fmla="*/ 1123741 h 1767239"/>
              <a:gd name="connsiteX29" fmla="*/ 1936195 w 2166013"/>
              <a:gd name="connsiteY29" fmla="*/ 1126550 h 1767239"/>
              <a:gd name="connsiteX30" fmla="*/ 1927470 w 2166013"/>
              <a:gd name="connsiteY30" fmla="*/ 1128074 h 1767239"/>
              <a:gd name="connsiteX31" fmla="*/ 1920897 w 2166013"/>
              <a:gd name="connsiteY31" fmla="*/ 1124302 h 1767239"/>
              <a:gd name="connsiteX32" fmla="*/ 1914716 w 2166013"/>
              <a:gd name="connsiteY32" fmla="*/ 1124588 h 1767239"/>
              <a:gd name="connsiteX33" fmla="*/ 1907201 w 2166013"/>
              <a:gd name="connsiteY33" fmla="*/ 1134209 h 1767239"/>
              <a:gd name="connsiteX34" fmla="*/ 1907677 w 2166013"/>
              <a:gd name="connsiteY34" fmla="*/ 1143676 h 1767239"/>
              <a:gd name="connsiteX35" fmla="*/ 1903028 w 2166013"/>
              <a:gd name="connsiteY35" fmla="*/ 1146581 h 1767239"/>
              <a:gd name="connsiteX36" fmla="*/ 1887893 w 2166013"/>
              <a:gd name="connsiteY36" fmla="*/ 1142981 h 1767239"/>
              <a:gd name="connsiteX37" fmla="*/ 1880769 w 2166013"/>
              <a:gd name="connsiteY37" fmla="*/ 1149182 h 1767239"/>
              <a:gd name="connsiteX38" fmla="*/ 1874168 w 2166013"/>
              <a:gd name="connsiteY38" fmla="*/ 1144010 h 1767239"/>
              <a:gd name="connsiteX39" fmla="*/ 1870072 w 2166013"/>
              <a:gd name="connsiteY39" fmla="*/ 1137228 h 1767239"/>
              <a:gd name="connsiteX40" fmla="*/ 1859223 w 2166013"/>
              <a:gd name="connsiteY40" fmla="*/ 1130046 h 1767239"/>
              <a:gd name="connsiteX41" fmla="*/ 1849584 w 2166013"/>
              <a:gd name="connsiteY41" fmla="*/ 1130417 h 1767239"/>
              <a:gd name="connsiteX42" fmla="*/ 1845526 w 2166013"/>
              <a:gd name="connsiteY42" fmla="*/ 1127998 h 1767239"/>
              <a:gd name="connsiteX43" fmla="*/ 1835896 w 2166013"/>
              <a:gd name="connsiteY43" fmla="*/ 1133551 h 1767239"/>
              <a:gd name="connsiteX44" fmla="*/ 1834106 w 2166013"/>
              <a:gd name="connsiteY44" fmla="*/ 1139152 h 1767239"/>
              <a:gd name="connsiteX45" fmla="*/ 1829143 w 2166013"/>
              <a:gd name="connsiteY45" fmla="*/ 1145286 h 1767239"/>
              <a:gd name="connsiteX46" fmla="*/ 1829019 w 2166013"/>
              <a:gd name="connsiteY46" fmla="*/ 1154287 h 1767239"/>
              <a:gd name="connsiteX47" fmla="*/ 1824161 w 2166013"/>
              <a:gd name="connsiteY47" fmla="*/ 1158888 h 1767239"/>
              <a:gd name="connsiteX48" fmla="*/ 1823885 w 2166013"/>
              <a:gd name="connsiteY48" fmla="*/ 1163612 h 1767239"/>
              <a:gd name="connsiteX49" fmla="*/ 1817237 w 2166013"/>
              <a:gd name="connsiteY49" fmla="*/ 1180224 h 1767239"/>
              <a:gd name="connsiteX50" fmla="*/ 1813998 w 2166013"/>
              <a:gd name="connsiteY50" fmla="*/ 1183548 h 1767239"/>
              <a:gd name="connsiteX51" fmla="*/ 1811741 w 2166013"/>
              <a:gd name="connsiteY51" fmla="*/ 1197645 h 1767239"/>
              <a:gd name="connsiteX52" fmla="*/ 1805788 w 2166013"/>
              <a:gd name="connsiteY52" fmla="*/ 1202398 h 1767239"/>
              <a:gd name="connsiteX53" fmla="*/ 1803302 w 2166013"/>
              <a:gd name="connsiteY53" fmla="*/ 1210142 h 1767239"/>
              <a:gd name="connsiteX54" fmla="*/ 1806245 w 2166013"/>
              <a:gd name="connsiteY54" fmla="*/ 1213066 h 1767239"/>
              <a:gd name="connsiteX55" fmla="*/ 1806702 w 2166013"/>
              <a:gd name="connsiteY55" fmla="*/ 1221524 h 1767239"/>
              <a:gd name="connsiteX56" fmla="*/ 1803873 w 2166013"/>
              <a:gd name="connsiteY56" fmla="*/ 1225353 h 1767239"/>
              <a:gd name="connsiteX57" fmla="*/ 1806864 w 2166013"/>
              <a:gd name="connsiteY57" fmla="*/ 1233783 h 1767239"/>
              <a:gd name="connsiteX58" fmla="*/ 1805045 w 2166013"/>
              <a:gd name="connsiteY58" fmla="*/ 1239746 h 1767239"/>
              <a:gd name="connsiteX59" fmla="*/ 1791576 w 2166013"/>
              <a:gd name="connsiteY59" fmla="*/ 1244222 h 1767239"/>
              <a:gd name="connsiteX60" fmla="*/ 1785843 w 2166013"/>
              <a:gd name="connsiteY60" fmla="*/ 1244137 h 1767239"/>
              <a:gd name="connsiteX61" fmla="*/ 1779594 w 2166013"/>
              <a:gd name="connsiteY61" fmla="*/ 1258081 h 1767239"/>
              <a:gd name="connsiteX62" fmla="*/ 1773260 w 2166013"/>
              <a:gd name="connsiteY62" fmla="*/ 1263158 h 1767239"/>
              <a:gd name="connsiteX63" fmla="*/ 1770869 w 2166013"/>
              <a:gd name="connsiteY63" fmla="*/ 1269197 h 1767239"/>
              <a:gd name="connsiteX64" fmla="*/ 1765668 w 2166013"/>
              <a:gd name="connsiteY64" fmla="*/ 1273016 h 1767239"/>
              <a:gd name="connsiteX65" fmla="*/ 1757791 w 2166013"/>
              <a:gd name="connsiteY65" fmla="*/ 1273092 h 1767239"/>
              <a:gd name="connsiteX66" fmla="*/ 1751991 w 2166013"/>
              <a:gd name="connsiteY66" fmla="*/ 1277607 h 1767239"/>
              <a:gd name="connsiteX67" fmla="*/ 1744571 w 2166013"/>
              <a:gd name="connsiteY67" fmla="*/ 1279274 h 1767239"/>
              <a:gd name="connsiteX68" fmla="*/ 1743656 w 2166013"/>
              <a:gd name="connsiteY68" fmla="*/ 1286266 h 1767239"/>
              <a:gd name="connsiteX69" fmla="*/ 1738284 w 2166013"/>
              <a:gd name="connsiteY69" fmla="*/ 1295048 h 1767239"/>
              <a:gd name="connsiteX70" fmla="*/ 1738036 w 2166013"/>
              <a:gd name="connsiteY70" fmla="*/ 1301248 h 1767239"/>
              <a:gd name="connsiteX71" fmla="*/ 1733264 w 2166013"/>
              <a:gd name="connsiteY71" fmla="*/ 1304163 h 1767239"/>
              <a:gd name="connsiteX72" fmla="*/ 1732026 w 2166013"/>
              <a:gd name="connsiteY72" fmla="*/ 1310088 h 1767239"/>
              <a:gd name="connsiteX73" fmla="*/ 1733883 w 2166013"/>
              <a:gd name="connsiteY73" fmla="*/ 1321422 h 1767239"/>
              <a:gd name="connsiteX74" fmla="*/ 1732131 w 2166013"/>
              <a:gd name="connsiteY74" fmla="*/ 1328880 h 1767239"/>
              <a:gd name="connsiteX75" fmla="*/ 1736236 w 2166013"/>
              <a:gd name="connsiteY75" fmla="*/ 1338596 h 1767239"/>
              <a:gd name="connsiteX76" fmla="*/ 1735360 w 2166013"/>
              <a:gd name="connsiteY76" fmla="*/ 1344016 h 1767239"/>
              <a:gd name="connsiteX77" fmla="*/ 1746704 w 2166013"/>
              <a:gd name="connsiteY77" fmla="*/ 1348435 h 1767239"/>
              <a:gd name="connsiteX78" fmla="*/ 1743980 w 2166013"/>
              <a:gd name="connsiteY78" fmla="*/ 1354007 h 1767239"/>
              <a:gd name="connsiteX79" fmla="*/ 1750162 w 2166013"/>
              <a:gd name="connsiteY79" fmla="*/ 1359065 h 1767239"/>
              <a:gd name="connsiteX80" fmla="*/ 1751743 w 2166013"/>
              <a:gd name="connsiteY80" fmla="*/ 1368171 h 1767239"/>
              <a:gd name="connsiteX81" fmla="*/ 1756515 w 2166013"/>
              <a:gd name="connsiteY81" fmla="*/ 1373743 h 1767239"/>
              <a:gd name="connsiteX82" fmla="*/ 1760611 w 2166013"/>
              <a:gd name="connsiteY82" fmla="*/ 1373086 h 1767239"/>
              <a:gd name="connsiteX83" fmla="*/ 1764630 w 2166013"/>
              <a:gd name="connsiteY83" fmla="*/ 1380896 h 1767239"/>
              <a:gd name="connsiteX84" fmla="*/ 1764182 w 2166013"/>
              <a:gd name="connsiteY84" fmla="*/ 1388307 h 1767239"/>
              <a:gd name="connsiteX85" fmla="*/ 1772022 w 2166013"/>
              <a:gd name="connsiteY85" fmla="*/ 1396184 h 1767239"/>
              <a:gd name="connsiteX86" fmla="*/ 1769926 w 2166013"/>
              <a:gd name="connsiteY86" fmla="*/ 1406595 h 1767239"/>
              <a:gd name="connsiteX87" fmla="*/ 1777603 w 2166013"/>
              <a:gd name="connsiteY87" fmla="*/ 1414453 h 1767239"/>
              <a:gd name="connsiteX88" fmla="*/ 1770984 w 2166013"/>
              <a:gd name="connsiteY88" fmla="*/ 1421206 h 1767239"/>
              <a:gd name="connsiteX89" fmla="*/ 1765792 w 2166013"/>
              <a:gd name="connsiteY89" fmla="*/ 1419006 h 1767239"/>
              <a:gd name="connsiteX90" fmla="*/ 1761459 w 2166013"/>
              <a:gd name="connsiteY90" fmla="*/ 1411853 h 1767239"/>
              <a:gd name="connsiteX91" fmla="*/ 1753991 w 2166013"/>
              <a:gd name="connsiteY91" fmla="*/ 1416015 h 1767239"/>
              <a:gd name="connsiteX92" fmla="*/ 1753629 w 2166013"/>
              <a:gd name="connsiteY92" fmla="*/ 1420768 h 1767239"/>
              <a:gd name="connsiteX93" fmla="*/ 1748266 w 2166013"/>
              <a:gd name="connsiteY93" fmla="*/ 1424330 h 1767239"/>
              <a:gd name="connsiteX94" fmla="*/ 1737122 w 2166013"/>
              <a:gd name="connsiteY94" fmla="*/ 1425502 h 1767239"/>
              <a:gd name="connsiteX95" fmla="*/ 1730864 w 2166013"/>
              <a:gd name="connsiteY95" fmla="*/ 1433208 h 1767239"/>
              <a:gd name="connsiteX96" fmla="*/ 1726578 w 2166013"/>
              <a:gd name="connsiteY96" fmla="*/ 1429141 h 1767239"/>
              <a:gd name="connsiteX97" fmla="*/ 1719053 w 2166013"/>
              <a:gd name="connsiteY97" fmla="*/ 1425931 h 1767239"/>
              <a:gd name="connsiteX98" fmla="*/ 1714024 w 2166013"/>
              <a:gd name="connsiteY98" fmla="*/ 1428721 h 1767239"/>
              <a:gd name="connsiteX99" fmla="*/ 1708547 w 2166013"/>
              <a:gd name="connsiteY99" fmla="*/ 1426788 h 1767239"/>
              <a:gd name="connsiteX100" fmla="*/ 1707775 w 2166013"/>
              <a:gd name="connsiteY100" fmla="*/ 1422845 h 1767239"/>
              <a:gd name="connsiteX101" fmla="*/ 1687173 w 2166013"/>
              <a:gd name="connsiteY101" fmla="*/ 1419520 h 1767239"/>
              <a:gd name="connsiteX102" fmla="*/ 1679515 w 2166013"/>
              <a:gd name="connsiteY102" fmla="*/ 1414367 h 1767239"/>
              <a:gd name="connsiteX103" fmla="*/ 1671276 w 2166013"/>
              <a:gd name="connsiteY103" fmla="*/ 1411872 h 1767239"/>
              <a:gd name="connsiteX104" fmla="*/ 1670733 w 2166013"/>
              <a:gd name="connsiteY104" fmla="*/ 1407633 h 1767239"/>
              <a:gd name="connsiteX105" fmla="*/ 1664980 w 2166013"/>
              <a:gd name="connsiteY105" fmla="*/ 1402356 h 1767239"/>
              <a:gd name="connsiteX106" fmla="*/ 1667494 w 2166013"/>
              <a:gd name="connsiteY106" fmla="*/ 1391288 h 1767239"/>
              <a:gd name="connsiteX107" fmla="*/ 1664446 w 2166013"/>
              <a:gd name="connsiteY107" fmla="*/ 1383430 h 1767239"/>
              <a:gd name="connsiteX108" fmla="*/ 1653635 w 2166013"/>
              <a:gd name="connsiteY108" fmla="*/ 1379982 h 1767239"/>
              <a:gd name="connsiteX109" fmla="*/ 1651007 w 2166013"/>
              <a:gd name="connsiteY109" fmla="*/ 1372591 h 1767239"/>
              <a:gd name="connsiteX110" fmla="*/ 1641348 w 2166013"/>
              <a:gd name="connsiteY110" fmla="*/ 1373086 h 1767239"/>
              <a:gd name="connsiteX111" fmla="*/ 1639329 w 2166013"/>
              <a:gd name="connsiteY111" fmla="*/ 1364866 h 1767239"/>
              <a:gd name="connsiteX112" fmla="*/ 1634366 w 2166013"/>
              <a:gd name="connsiteY112" fmla="*/ 1362847 h 1767239"/>
              <a:gd name="connsiteX113" fmla="*/ 1633319 w 2166013"/>
              <a:gd name="connsiteY113" fmla="*/ 1357093 h 1767239"/>
              <a:gd name="connsiteX114" fmla="*/ 1626327 w 2166013"/>
              <a:gd name="connsiteY114" fmla="*/ 1354007 h 1767239"/>
              <a:gd name="connsiteX115" fmla="*/ 1619974 w 2166013"/>
              <a:gd name="connsiteY115" fmla="*/ 1361323 h 1767239"/>
              <a:gd name="connsiteX116" fmla="*/ 1612345 w 2166013"/>
              <a:gd name="connsiteY116" fmla="*/ 1361732 h 1767239"/>
              <a:gd name="connsiteX117" fmla="*/ 1609344 w 2166013"/>
              <a:gd name="connsiteY117" fmla="*/ 1358132 h 1767239"/>
              <a:gd name="connsiteX118" fmla="*/ 1598400 w 2166013"/>
              <a:gd name="connsiteY118" fmla="*/ 1354741 h 1767239"/>
              <a:gd name="connsiteX119" fmla="*/ 1586246 w 2166013"/>
              <a:gd name="connsiteY119" fmla="*/ 1362970 h 1767239"/>
              <a:gd name="connsiteX120" fmla="*/ 1586294 w 2166013"/>
              <a:gd name="connsiteY120" fmla="*/ 1369200 h 1767239"/>
              <a:gd name="connsiteX121" fmla="*/ 1577359 w 2166013"/>
              <a:gd name="connsiteY121" fmla="*/ 1374162 h 1767239"/>
              <a:gd name="connsiteX122" fmla="*/ 1569301 w 2166013"/>
              <a:gd name="connsiteY122" fmla="*/ 1375067 h 1767239"/>
              <a:gd name="connsiteX123" fmla="*/ 1568768 w 2166013"/>
              <a:gd name="connsiteY123" fmla="*/ 1384802 h 1767239"/>
              <a:gd name="connsiteX124" fmla="*/ 1565929 w 2166013"/>
              <a:gd name="connsiteY124" fmla="*/ 1395746 h 1767239"/>
              <a:gd name="connsiteX125" fmla="*/ 1557071 w 2166013"/>
              <a:gd name="connsiteY125" fmla="*/ 1399527 h 1767239"/>
              <a:gd name="connsiteX126" fmla="*/ 1552794 w 2166013"/>
              <a:gd name="connsiteY126" fmla="*/ 1398003 h 1767239"/>
              <a:gd name="connsiteX127" fmla="*/ 1537792 w 2166013"/>
              <a:gd name="connsiteY127" fmla="*/ 1397984 h 1767239"/>
              <a:gd name="connsiteX128" fmla="*/ 1533801 w 2166013"/>
              <a:gd name="connsiteY128" fmla="*/ 1399804 h 1767239"/>
              <a:gd name="connsiteX129" fmla="*/ 1533554 w 2166013"/>
              <a:gd name="connsiteY129" fmla="*/ 1408728 h 1767239"/>
              <a:gd name="connsiteX130" fmla="*/ 1531239 w 2166013"/>
              <a:gd name="connsiteY130" fmla="*/ 1413520 h 1767239"/>
              <a:gd name="connsiteX131" fmla="*/ 1526277 w 2166013"/>
              <a:gd name="connsiteY131" fmla="*/ 1414710 h 1767239"/>
              <a:gd name="connsiteX132" fmla="*/ 1517199 w 2166013"/>
              <a:gd name="connsiteY132" fmla="*/ 1410786 h 1767239"/>
              <a:gd name="connsiteX133" fmla="*/ 1507693 w 2166013"/>
              <a:gd name="connsiteY133" fmla="*/ 1411043 h 1767239"/>
              <a:gd name="connsiteX134" fmla="*/ 1490472 w 2166013"/>
              <a:gd name="connsiteY134" fmla="*/ 1407119 h 1767239"/>
              <a:gd name="connsiteX135" fmla="*/ 1482128 w 2166013"/>
              <a:gd name="connsiteY135" fmla="*/ 1406662 h 1767239"/>
              <a:gd name="connsiteX136" fmla="*/ 1481681 w 2166013"/>
              <a:gd name="connsiteY136" fmla="*/ 1411500 h 1767239"/>
              <a:gd name="connsiteX137" fmla="*/ 1463831 w 2166013"/>
              <a:gd name="connsiteY137" fmla="*/ 1407547 h 1767239"/>
              <a:gd name="connsiteX138" fmla="*/ 1459440 w 2166013"/>
              <a:gd name="connsiteY138" fmla="*/ 1412853 h 1767239"/>
              <a:gd name="connsiteX139" fmla="*/ 1451143 w 2166013"/>
              <a:gd name="connsiteY139" fmla="*/ 1417634 h 1767239"/>
              <a:gd name="connsiteX140" fmla="*/ 1449058 w 2166013"/>
              <a:gd name="connsiteY140" fmla="*/ 1437856 h 1767239"/>
              <a:gd name="connsiteX141" fmla="*/ 1452925 w 2166013"/>
              <a:gd name="connsiteY141" fmla="*/ 1445114 h 1767239"/>
              <a:gd name="connsiteX142" fmla="*/ 1457792 w 2166013"/>
              <a:gd name="connsiteY142" fmla="*/ 1449267 h 1767239"/>
              <a:gd name="connsiteX143" fmla="*/ 1466250 w 2166013"/>
              <a:gd name="connsiteY143" fmla="*/ 1449295 h 1767239"/>
              <a:gd name="connsiteX144" fmla="*/ 1477090 w 2166013"/>
              <a:gd name="connsiteY144" fmla="*/ 1453277 h 1767239"/>
              <a:gd name="connsiteX145" fmla="*/ 1483957 w 2166013"/>
              <a:gd name="connsiteY145" fmla="*/ 1459792 h 1767239"/>
              <a:gd name="connsiteX146" fmla="*/ 1488262 w 2166013"/>
              <a:gd name="connsiteY146" fmla="*/ 1472022 h 1767239"/>
              <a:gd name="connsiteX147" fmla="*/ 1481519 w 2166013"/>
              <a:gd name="connsiteY147" fmla="*/ 1472851 h 1767239"/>
              <a:gd name="connsiteX148" fmla="*/ 1474375 w 2166013"/>
              <a:gd name="connsiteY148" fmla="*/ 1466936 h 1767239"/>
              <a:gd name="connsiteX149" fmla="*/ 1467612 w 2166013"/>
              <a:gd name="connsiteY149" fmla="*/ 1467393 h 1767239"/>
              <a:gd name="connsiteX150" fmla="*/ 1457116 w 2166013"/>
              <a:gd name="connsiteY150" fmla="*/ 1481366 h 1767239"/>
              <a:gd name="connsiteX151" fmla="*/ 1451934 w 2166013"/>
              <a:gd name="connsiteY151" fmla="*/ 1484043 h 1767239"/>
              <a:gd name="connsiteX152" fmla="*/ 1441647 w 2166013"/>
              <a:gd name="connsiteY152" fmla="*/ 1483938 h 1767239"/>
              <a:gd name="connsiteX153" fmla="*/ 1449772 w 2166013"/>
              <a:gd name="connsiteY153" fmla="*/ 1510198 h 1767239"/>
              <a:gd name="connsiteX154" fmla="*/ 1447162 w 2166013"/>
              <a:gd name="connsiteY154" fmla="*/ 1519009 h 1767239"/>
              <a:gd name="connsiteX155" fmla="*/ 1428722 w 2166013"/>
              <a:gd name="connsiteY155" fmla="*/ 1525829 h 1767239"/>
              <a:gd name="connsiteX156" fmla="*/ 1400642 w 2166013"/>
              <a:gd name="connsiteY156" fmla="*/ 1539954 h 1767239"/>
              <a:gd name="connsiteX157" fmla="*/ 1392765 w 2166013"/>
              <a:gd name="connsiteY157" fmla="*/ 1536735 h 1767239"/>
              <a:gd name="connsiteX158" fmla="*/ 1387393 w 2166013"/>
              <a:gd name="connsiteY158" fmla="*/ 1531525 h 1767239"/>
              <a:gd name="connsiteX159" fmla="*/ 1386173 w 2166013"/>
              <a:gd name="connsiteY159" fmla="*/ 1526619 h 1767239"/>
              <a:gd name="connsiteX160" fmla="*/ 1373162 w 2166013"/>
              <a:gd name="connsiteY160" fmla="*/ 1519542 h 1767239"/>
              <a:gd name="connsiteX161" fmla="*/ 1355665 w 2166013"/>
              <a:gd name="connsiteY161" fmla="*/ 1525724 h 1767239"/>
              <a:gd name="connsiteX162" fmla="*/ 1350188 w 2166013"/>
              <a:gd name="connsiteY162" fmla="*/ 1529734 h 1767239"/>
              <a:gd name="connsiteX163" fmla="*/ 1346997 w 2166013"/>
              <a:gd name="connsiteY163" fmla="*/ 1537040 h 1767239"/>
              <a:gd name="connsiteX164" fmla="*/ 1320603 w 2166013"/>
              <a:gd name="connsiteY164" fmla="*/ 1552042 h 1767239"/>
              <a:gd name="connsiteX165" fmla="*/ 1299934 w 2166013"/>
              <a:gd name="connsiteY165" fmla="*/ 1557452 h 1767239"/>
              <a:gd name="connsiteX166" fmla="*/ 1286847 w 2166013"/>
              <a:gd name="connsiteY166" fmla="*/ 1568206 h 1767239"/>
              <a:gd name="connsiteX167" fmla="*/ 1281760 w 2166013"/>
              <a:gd name="connsiteY167" fmla="*/ 1565281 h 1767239"/>
              <a:gd name="connsiteX168" fmla="*/ 1272702 w 2166013"/>
              <a:gd name="connsiteY168" fmla="*/ 1567453 h 1767239"/>
              <a:gd name="connsiteX169" fmla="*/ 1262939 w 2166013"/>
              <a:gd name="connsiteY169" fmla="*/ 1572778 h 1767239"/>
              <a:gd name="connsiteX170" fmla="*/ 1251338 w 2166013"/>
              <a:gd name="connsiteY170" fmla="*/ 1575159 h 1767239"/>
              <a:gd name="connsiteX171" fmla="*/ 1239898 w 2166013"/>
              <a:gd name="connsiteY171" fmla="*/ 1579998 h 1767239"/>
              <a:gd name="connsiteX172" fmla="*/ 1210685 w 2166013"/>
              <a:gd name="connsiteY172" fmla="*/ 1599286 h 1767239"/>
              <a:gd name="connsiteX173" fmla="*/ 1196845 w 2166013"/>
              <a:gd name="connsiteY173" fmla="*/ 1612468 h 1767239"/>
              <a:gd name="connsiteX174" fmla="*/ 1187492 w 2166013"/>
              <a:gd name="connsiteY174" fmla="*/ 1618278 h 1767239"/>
              <a:gd name="connsiteX175" fmla="*/ 1179919 w 2166013"/>
              <a:gd name="connsiteY175" fmla="*/ 1626241 h 1767239"/>
              <a:gd name="connsiteX176" fmla="*/ 1173947 w 2166013"/>
              <a:gd name="connsiteY176" fmla="*/ 1630242 h 1767239"/>
              <a:gd name="connsiteX177" fmla="*/ 1165479 w 2166013"/>
              <a:gd name="connsiteY177" fmla="*/ 1642586 h 1767239"/>
              <a:gd name="connsiteX178" fmla="*/ 1164965 w 2166013"/>
              <a:gd name="connsiteY178" fmla="*/ 1647482 h 1767239"/>
              <a:gd name="connsiteX179" fmla="*/ 1154764 w 2166013"/>
              <a:gd name="connsiteY179" fmla="*/ 1659408 h 1767239"/>
              <a:gd name="connsiteX180" fmla="*/ 1147848 w 2166013"/>
              <a:gd name="connsiteY180" fmla="*/ 1660874 h 1767239"/>
              <a:gd name="connsiteX181" fmla="*/ 1131942 w 2166013"/>
              <a:gd name="connsiteY181" fmla="*/ 1658122 h 1767239"/>
              <a:gd name="connsiteX182" fmla="*/ 1117378 w 2166013"/>
              <a:gd name="connsiteY182" fmla="*/ 1653597 h 1767239"/>
              <a:gd name="connsiteX183" fmla="*/ 1107824 w 2166013"/>
              <a:gd name="connsiteY183" fmla="*/ 1661227 h 1767239"/>
              <a:gd name="connsiteX184" fmla="*/ 1096690 w 2166013"/>
              <a:gd name="connsiteY184" fmla="*/ 1656398 h 1767239"/>
              <a:gd name="connsiteX185" fmla="*/ 1090384 w 2166013"/>
              <a:gd name="connsiteY185" fmla="*/ 1658665 h 1767239"/>
              <a:gd name="connsiteX186" fmla="*/ 1086688 w 2166013"/>
              <a:gd name="connsiteY186" fmla="*/ 1666866 h 1767239"/>
              <a:gd name="connsiteX187" fmla="*/ 1081735 w 2166013"/>
              <a:gd name="connsiteY187" fmla="*/ 1673009 h 1767239"/>
              <a:gd name="connsiteX188" fmla="*/ 1071372 w 2166013"/>
              <a:gd name="connsiteY188" fmla="*/ 1674524 h 1767239"/>
              <a:gd name="connsiteX189" fmla="*/ 1061085 w 2166013"/>
              <a:gd name="connsiteY189" fmla="*/ 1671971 h 1767239"/>
              <a:gd name="connsiteX190" fmla="*/ 1055246 w 2166013"/>
              <a:gd name="connsiteY190" fmla="*/ 1668113 h 1767239"/>
              <a:gd name="connsiteX191" fmla="*/ 1045750 w 2166013"/>
              <a:gd name="connsiteY191" fmla="*/ 1666770 h 1767239"/>
              <a:gd name="connsiteX192" fmla="*/ 1040225 w 2166013"/>
              <a:gd name="connsiteY192" fmla="*/ 1668618 h 1767239"/>
              <a:gd name="connsiteX193" fmla="*/ 1030329 w 2166013"/>
              <a:gd name="connsiteY193" fmla="*/ 1666942 h 1767239"/>
              <a:gd name="connsiteX194" fmla="*/ 1018927 w 2166013"/>
              <a:gd name="connsiteY194" fmla="*/ 1661979 h 1767239"/>
              <a:gd name="connsiteX195" fmla="*/ 1008250 w 2166013"/>
              <a:gd name="connsiteY195" fmla="*/ 1663970 h 1767239"/>
              <a:gd name="connsiteX196" fmla="*/ 1005574 w 2166013"/>
              <a:gd name="connsiteY196" fmla="*/ 1668494 h 1767239"/>
              <a:gd name="connsiteX197" fmla="*/ 999106 w 2166013"/>
              <a:gd name="connsiteY197" fmla="*/ 1671695 h 1767239"/>
              <a:gd name="connsiteX198" fmla="*/ 984523 w 2166013"/>
              <a:gd name="connsiteY198" fmla="*/ 1666837 h 1767239"/>
              <a:gd name="connsiteX199" fmla="*/ 977160 w 2166013"/>
              <a:gd name="connsiteY199" fmla="*/ 1667523 h 1767239"/>
              <a:gd name="connsiteX200" fmla="*/ 973008 w 2166013"/>
              <a:gd name="connsiteY200" fmla="*/ 1670752 h 1767239"/>
              <a:gd name="connsiteX201" fmla="*/ 971855 w 2166013"/>
              <a:gd name="connsiteY201" fmla="*/ 1678315 h 1767239"/>
              <a:gd name="connsiteX202" fmla="*/ 974989 w 2166013"/>
              <a:gd name="connsiteY202" fmla="*/ 1685896 h 1767239"/>
              <a:gd name="connsiteX203" fmla="*/ 974874 w 2166013"/>
              <a:gd name="connsiteY203" fmla="*/ 1692278 h 1767239"/>
              <a:gd name="connsiteX204" fmla="*/ 982437 w 2166013"/>
              <a:gd name="connsiteY204" fmla="*/ 1696974 h 1767239"/>
              <a:gd name="connsiteX205" fmla="*/ 993467 w 2166013"/>
              <a:gd name="connsiteY205" fmla="*/ 1694459 h 1767239"/>
              <a:gd name="connsiteX206" fmla="*/ 998820 w 2166013"/>
              <a:gd name="connsiteY206" fmla="*/ 1690373 h 1767239"/>
              <a:gd name="connsiteX207" fmla="*/ 1001878 w 2166013"/>
              <a:gd name="connsiteY207" fmla="*/ 1684449 h 1767239"/>
              <a:gd name="connsiteX208" fmla="*/ 1007107 w 2166013"/>
              <a:gd name="connsiteY208" fmla="*/ 1683868 h 1767239"/>
              <a:gd name="connsiteX209" fmla="*/ 1014899 w 2166013"/>
              <a:gd name="connsiteY209" fmla="*/ 1687487 h 1767239"/>
              <a:gd name="connsiteX210" fmla="*/ 1019108 w 2166013"/>
              <a:gd name="connsiteY210" fmla="*/ 1694164 h 1767239"/>
              <a:gd name="connsiteX211" fmla="*/ 1016432 w 2166013"/>
              <a:gd name="connsiteY211" fmla="*/ 1703346 h 1767239"/>
              <a:gd name="connsiteX212" fmla="*/ 1008269 w 2166013"/>
              <a:gd name="connsiteY212" fmla="*/ 1708804 h 1767239"/>
              <a:gd name="connsiteX213" fmla="*/ 992743 w 2166013"/>
              <a:gd name="connsiteY213" fmla="*/ 1714881 h 1767239"/>
              <a:gd name="connsiteX214" fmla="*/ 990314 w 2166013"/>
              <a:gd name="connsiteY214" fmla="*/ 1719996 h 1767239"/>
              <a:gd name="connsiteX215" fmla="*/ 995086 w 2166013"/>
              <a:gd name="connsiteY215" fmla="*/ 1733855 h 1767239"/>
              <a:gd name="connsiteX216" fmla="*/ 995963 w 2166013"/>
              <a:gd name="connsiteY216" fmla="*/ 1741075 h 1767239"/>
              <a:gd name="connsiteX217" fmla="*/ 991067 w 2166013"/>
              <a:gd name="connsiteY217" fmla="*/ 1751038 h 1767239"/>
              <a:gd name="connsiteX218" fmla="*/ 983475 w 2166013"/>
              <a:gd name="connsiteY218" fmla="*/ 1756210 h 1767239"/>
              <a:gd name="connsiteX219" fmla="*/ 962520 w 2166013"/>
              <a:gd name="connsiteY219" fmla="*/ 1765211 h 1767239"/>
              <a:gd name="connsiteX220" fmla="*/ 950186 w 2166013"/>
              <a:gd name="connsiteY220" fmla="*/ 1767240 h 1767239"/>
              <a:gd name="connsiteX221" fmla="*/ 944156 w 2166013"/>
              <a:gd name="connsiteY221" fmla="*/ 1761887 h 1767239"/>
              <a:gd name="connsiteX222" fmla="*/ 942299 w 2166013"/>
              <a:gd name="connsiteY222" fmla="*/ 1751067 h 1767239"/>
              <a:gd name="connsiteX223" fmla="*/ 944814 w 2166013"/>
              <a:gd name="connsiteY223" fmla="*/ 1744932 h 1767239"/>
              <a:gd name="connsiteX224" fmla="*/ 939146 w 2166013"/>
              <a:gd name="connsiteY224" fmla="*/ 1742751 h 1767239"/>
              <a:gd name="connsiteX225" fmla="*/ 941804 w 2166013"/>
              <a:gd name="connsiteY225" fmla="*/ 1734712 h 1767239"/>
              <a:gd name="connsiteX226" fmla="*/ 940441 w 2166013"/>
              <a:gd name="connsiteY226" fmla="*/ 1726902 h 1767239"/>
              <a:gd name="connsiteX227" fmla="*/ 933860 w 2166013"/>
              <a:gd name="connsiteY227" fmla="*/ 1723206 h 1767239"/>
              <a:gd name="connsiteX228" fmla="*/ 930764 w 2166013"/>
              <a:gd name="connsiteY228" fmla="*/ 1718786 h 1767239"/>
              <a:gd name="connsiteX229" fmla="*/ 939079 w 2166013"/>
              <a:gd name="connsiteY229" fmla="*/ 1712747 h 1767239"/>
              <a:gd name="connsiteX230" fmla="*/ 951767 w 2166013"/>
              <a:gd name="connsiteY230" fmla="*/ 1708928 h 1767239"/>
              <a:gd name="connsiteX231" fmla="*/ 942089 w 2166013"/>
              <a:gd name="connsiteY231" fmla="*/ 1701222 h 1767239"/>
              <a:gd name="connsiteX232" fmla="*/ 936450 w 2166013"/>
              <a:gd name="connsiteY232" fmla="*/ 1701965 h 1767239"/>
              <a:gd name="connsiteX233" fmla="*/ 931631 w 2166013"/>
              <a:gd name="connsiteY233" fmla="*/ 1699250 h 1767239"/>
              <a:gd name="connsiteX234" fmla="*/ 934088 w 2166013"/>
              <a:gd name="connsiteY234" fmla="*/ 1690154 h 1767239"/>
              <a:gd name="connsiteX235" fmla="*/ 938222 w 2166013"/>
              <a:gd name="connsiteY235" fmla="*/ 1687373 h 1767239"/>
              <a:gd name="connsiteX236" fmla="*/ 934564 w 2166013"/>
              <a:gd name="connsiteY236" fmla="*/ 1678924 h 1767239"/>
              <a:gd name="connsiteX237" fmla="*/ 926068 w 2166013"/>
              <a:gd name="connsiteY237" fmla="*/ 1670085 h 1767239"/>
              <a:gd name="connsiteX238" fmla="*/ 915524 w 2166013"/>
              <a:gd name="connsiteY238" fmla="*/ 1666418 h 1767239"/>
              <a:gd name="connsiteX239" fmla="*/ 911295 w 2166013"/>
              <a:gd name="connsiteY239" fmla="*/ 1661865 h 1767239"/>
              <a:gd name="connsiteX240" fmla="*/ 908304 w 2166013"/>
              <a:gd name="connsiteY240" fmla="*/ 1654074 h 1767239"/>
              <a:gd name="connsiteX241" fmla="*/ 904894 w 2166013"/>
              <a:gd name="connsiteY241" fmla="*/ 1652807 h 1767239"/>
              <a:gd name="connsiteX242" fmla="*/ 895817 w 2166013"/>
              <a:gd name="connsiteY242" fmla="*/ 1661046 h 1767239"/>
              <a:gd name="connsiteX243" fmla="*/ 891464 w 2166013"/>
              <a:gd name="connsiteY243" fmla="*/ 1653340 h 1767239"/>
              <a:gd name="connsiteX244" fmla="*/ 890511 w 2166013"/>
              <a:gd name="connsiteY244" fmla="*/ 1647844 h 1767239"/>
              <a:gd name="connsiteX245" fmla="*/ 899293 w 2166013"/>
              <a:gd name="connsiteY245" fmla="*/ 1639929 h 1767239"/>
              <a:gd name="connsiteX246" fmla="*/ 894760 w 2166013"/>
              <a:gd name="connsiteY246" fmla="*/ 1629109 h 1767239"/>
              <a:gd name="connsiteX247" fmla="*/ 883130 w 2166013"/>
              <a:gd name="connsiteY247" fmla="*/ 1623232 h 1767239"/>
              <a:gd name="connsiteX248" fmla="*/ 874109 w 2166013"/>
              <a:gd name="connsiteY248" fmla="*/ 1625813 h 1767239"/>
              <a:gd name="connsiteX249" fmla="*/ 866794 w 2166013"/>
              <a:gd name="connsiteY249" fmla="*/ 1618688 h 1767239"/>
              <a:gd name="connsiteX250" fmla="*/ 862041 w 2166013"/>
              <a:gd name="connsiteY250" fmla="*/ 1619402 h 1767239"/>
              <a:gd name="connsiteX251" fmla="*/ 852183 w 2166013"/>
              <a:gd name="connsiteY251" fmla="*/ 1611078 h 1767239"/>
              <a:gd name="connsiteX252" fmla="*/ 860955 w 2166013"/>
              <a:gd name="connsiteY252" fmla="*/ 1604124 h 1767239"/>
              <a:gd name="connsiteX253" fmla="*/ 858412 w 2166013"/>
              <a:gd name="connsiteY253" fmla="*/ 1598390 h 1767239"/>
              <a:gd name="connsiteX254" fmla="*/ 865804 w 2166013"/>
              <a:gd name="connsiteY254" fmla="*/ 1596381 h 1767239"/>
              <a:gd name="connsiteX255" fmla="*/ 861956 w 2166013"/>
              <a:gd name="connsiteY255" fmla="*/ 1588342 h 1767239"/>
              <a:gd name="connsiteX256" fmla="*/ 870052 w 2166013"/>
              <a:gd name="connsiteY256" fmla="*/ 1582922 h 1767239"/>
              <a:gd name="connsiteX257" fmla="*/ 867480 w 2166013"/>
              <a:gd name="connsiteY257" fmla="*/ 1571187 h 1767239"/>
              <a:gd name="connsiteX258" fmla="*/ 872052 w 2166013"/>
              <a:gd name="connsiteY258" fmla="*/ 1557595 h 1767239"/>
              <a:gd name="connsiteX259" fmla="*/ 860727 w 2166013"/>
              <a:gd name="connsiteY259" fmla="*/ 1554661 h 1767239"/>
              <a:gd name="connsiteX260" fmla="*/ 846154 w 2166013"/>
              <a:gd name="connsiteY260" fmla="*/ 1553337 h 1767239"/>
              <a:gd name="connsiteX261" fmla="*/ 831418 w 2166013"/>
              <a:gd name="connsiteY261" fmla="*/ 1553670 h 1767239"/>
              <a:gd name="connsiteX262" fmla="*/ 826599 w 2166013"/>
              <a:gd name="connsiteY262" fmla="*/ 1558652 h 1767239"/>
              <a:gd name="connsiteX263" fmla="*/ 822055 w 2166013"/>
              <a:gd name="connsiteY263" fmla="*/ 1552870 h 1767239"/>
              <a:gd name="connsiteX264" fmla="*/ 809454 w 2166013"/>
              <a:gd name="connsiteY264" fmla="*/ 1553432 h 1767239"/>
              <a:gd name="connsiteX265" fmla="*/ 805691 w 2166013"/>
              <a:gd name="connsiteY265" fmla="*/ 1550756 h 1767239"/>
              <a:gd name="connsiteX266" fmla="*/ 798700 w 2166013"/>
              <a:gd name="connsiteY266" fmla="*/ 1551137 h 1767239"/>
              <a:gd name="connsiteX267" fmla="*/ 791156 w 2166013"/>
              <a:gd name="connsiteY267" fmla="*/ 1548175 h 1767239"/>
              <a:gd name="connsiteX268" fmla="*/ 786737 w 2166013"/>
              <a:gd name="connsiteY268" fmla="*/ 1550565 h 1767239"/>
              <a:gd name="connsiteX269" fmla="*/ 782488 w 2166013"/>
              <a:gd name="connsiteY269" fmla="*/ 1556604 h 1767239"/>
              <a:gd name="connsiteX270" fmla="*/ 773154 w 2166013"/>
              <a:gd name="connsiteY270" fmla="*/ 1560824 h 1767239"/>
              <a:gd name="connsiteX271" fmla="*/ 764134 w 2166013"/>
              <a:gd name="connsiteY271" fmla="*/ 1556918 h 1767239"/>
              <a:gd name="connsiteX272" fmla="*/ 767058 w 2166013"/>
              <a:gd name="connsiteY272" fmla="*/ 1544641 h 1767239"/>
              <a:gd name="connsiteX273" fmla="*/ 771811 w 2166013"/>
              <a:gd name="connsiteY273" fmla="*/ 1539173 h 1767239"/>
              <a:gd name="connsiteX274" fmla="*/ 768515 w 2166013"/>
              <a:gd name="connsiteY274" fmla="*/ 1533382 h 1767239"/>
              <a:gd name="connsiteX275" fmla="*/ 758095 w 2166013"/>
              <a:gd name="connsiteY275" fmla="*/ 1524162 h 1767239"/>
              <a:gd name="connsiteX276" fmla="*/ 758285 w 2166013"/>
              <a:gd name="connsiteY276" fmla="*/ 1516399 h 1767239"/>
              <a:gd name="connsiteX277" fmla="*/ 751580 w 2166013"/>
              <a:gd name="connsiteY277" fmla="*/ 1505484 h 1767239"/>
              <a:gd name="connsiteX278" fmla="*/ 759838 w 2166013"/>
              <a:gd name="connsiteY278" fmla="*/ 1504950 h 1767239"/>
              <a:gd name="connsiteX279" fmla="*/ 762419 w 2166013"/>
              <a:gd name="connsiteY279" fmla="*/ 1507265 h 1767239"/>
              <a:gd name="connsiteX280" fmla="*/ 781869 w 2166013"/>
              <a:gd name="connsiteY280" fmla="*/ 1508198 h 1767239"/>
              <a:gd name="connsiteX281" fmla="*/ 789356 w 2166013"/>
              <a:gd name="connsiteY281" fmla="*/ 1513103 h 1767239"/>
              <a:gd name="connsiteX282" fmla="*/ 795176 w 2166013"/>
              <a:gd name="connsiteY282" fmla="*/ 1513532 h 1767239"/>
              <a:gd name="connsiteX283" fmla="*/ 797814 w 2166013"/>
              <a:gd name="connsiteY283" fmla="*/ 1509236 h 1767239"/>
              <a:gd name="connsiteX284" fmla="*/ 804444 w 2166013"/>
              <a:gd name="connsiteY284" fmla="*/ 1508427 h 1767239"/>
              <a:gd name="connsiteX285" fmla="*/ 815378 w 2166013"/>
              <a:gd name="connsiteY285" fmla="*/ 1502883 h 1767239"/>
              <a:gd name="connsiteX286" fmla="*/ 820264 w 2166013"/>
              <a:gd name="connsiteY286" fmla="*/ 1503636 h 1767239"/>
              <a:gd name="connsiteX287" fmla="*/ 844496 w 2166013"/>
              <a:gd name="connsiteY287" fmla="*/ 1499083 h 1767239"/>
              <a:gd name="connsiteX288" fmla="*/ 853840 w 2166013"/>
              <a:gd name="connsiteY288" fmla="*/ 1502054 h 1767239"/>
              <a:gd name="connsiteX289" fmla="*/ 862327 w 2166013"/>
              <a:gd name="connsiteY289" fmla="*/ 1502569 h 1767239"/>
              <a:gd name="connsiteX290" fmla="*/ 871195 w 2166013"/>
              <a:gd name="connsiteY290" fmla="*/ 1509112 h 1767239"/>
              <a:gd name="connsiteX291" fmla="*/ 880653 w 2166013"/>
              <a:gd name="connsiteY291" fmla="*/ 1512494 h 1767239"/>
              <a:gd name="connsiteX292" fmla="*/ 884596 w 2166013"/>
              <a:gd name="connsiteY292" fmla="*/ 1509303 h 1767239"/>
              <a:gd name="connsiteX293" fmla="*/ 892359 w 2166013"/>
              <a:gd name="connsiteY293" fmla="*/ 1509408 h 1767239"/>
              <a:gd name="connsiteX294" fmla="*/ 904189 w 2166013"/>
              <a:gd name="connsiteY294" fmla="*/ 1513608 h 1767239"/>
              <a:gd name="connsiteX295" fmla="*/ 902199 w 2166013"/>
              <a:gd name="connsiteY295" fmla="*/ 1497206 h 1767239"/>
              <a:gd name="connsiteX296" fmla="*/ 903284 w 2166013"/>
              <a:gd name="connsiteY296" fmla="*/ 1489739 h 1767239"/>
              <a:gd name="connsiteX297" fmla="*/ 909257 w 2166013"/>
              <a:gd name="connsiteY297" fmla="*/ 1491415 h 1767239"/>
              <a:gd name="connsiteX298" fmla="*/ 925487 w 2166013"/>
              <a:gd name="connsiteY298" fmla="*/ 1490100 h 1767239"/>
              <a:gd name="connsiteX299" fmla="*/ 942623 w 2166013"/>
              <a:gd name="connsiteY299" fmla="*/ 1492387 h 1767239"/>
              <a:gd name="connsiteX300" fmla="*/ 952948 w 2166013"/>
              <a:gd name="connsiteY300" fmla="*/ 1492710 h 1767239"/>
              <a:gd name="connsiteX301" fmla="*/ 972083 w 2166013"/>
              <a:gd name="connsiteY301" fmla="*/ 1494882 h 1767239"/>
              <a:gd name="connsiteX302" fmla="*/ 976903 w 2166013"/>
              <a:gd name="connsiteY302" fmla="*/ 1497435 h 1767239"/>
              <a:gd name="connsiteX303" fmla="*/ 980704 w 2166013"/>
              <a:gd name="connsiteY303" fmla="*/ 1490577 h 1767239"/>
              <a:gd name="connsiteX304" fmla="*/ 996315 w 2166013"/>
              <a:gd name="connsiteY304" fmla="*/ 1481204 h 1767239"/>
              <a:gd name="connsiteX305" fmla="*/ 1010822 w 2166013"/>
              <a:gd name="connsiteY305" fmla="*/ 1477385 h 1767239"/>
              <a:gd name="connsiteX306" fmla="*/ 1020671 w 2166013"/>
              <a:gd name="connsiteY306" fmla="*/ 1475994 h 1767239"/>
              <a:gd name="connsiteX307" fmla="*/ 1025995 w 2166013"/>
              <a:gd name="connsiteY307" fmla="*/ 1478090 h 1767239"/>
              <a:gd name="connsiteX308" fmla="*/ 1034539 w 2166013"/>
              <a:gd name="connsiteY308" fmla="*/ 1477613 h 1767239"/>
              <a:gd name="connsiteX309" fmla="*/ 1040540 w 2166013"/>
              <a:gd name="connsiteY309" fmla="*/ 1472451 h 1767239"/>
              <a:gd name="connsiteX310" fmla="*/ 1042235 w 2166013"/>
              <a:gd name="connsiteY310" fmla="*/ 1460430 h 1767239"/>
              <a:gd name="connsiteX311" fmla="*/ 1046940 w 2166013"/>
              <a:gd name="connsiteY311" fmla="*/ 1452753 h 1767239"/>
              <a:gd name="connsiteX312" fmla="*/ 1048093 w 2166013"/>
              <a:gd name="connsiteY312" fmla="*/ 1439647 h 1767239"/>
              <a:gd name="connsiteX313" fmla="*/ 1052465 w 2166013"/>
              <a:gd name="connsiteY313" fmla="*/ 1433208 h 1767239"/>
              <a:gd name="connsiteX314" fmla="*/ 1059237 w 2166013"/>
              <a:gd name="connsiteY314" fmla="*/ 1427998 h 1767239"/>
              <a:gd name="connsiteX315" fmla="*/ 1061761 w 2166013"/>
              <a:gd name="connsiteY315" fmla="*/ 1418215 h 1767239"/>
              <a:gd name="connsiteX316" fmla="*/ 1070772 w 2166013"/>
              <a:gd name="connsiteY316" fmla="*/ 1412110 h 1767239"/>
              <a:gd name="connsiteX317" fmla="*/ 1072544 w 2166013"/>
              <a:gd name="connsiteY317" fmla="*/ 1401461 h 1767239"/>
              <a:gd name="connsiteX318" fmla="*/ 1066600 w 2166013"/>
              <a:gd name="connsiteY318" fmla="*/ 1391002 h 1767239"/>
              <a:gd name="connsiteX319" fmla="*/ 1068667 w 2166013"/>
              <a:gd name="connsiteY319" fmla="*/ 1383897 h 1767239"/>
              <a:gd name="connsiteX320" fmla="*/ 1073315 w 2166013"/>
              <a:gd name="connsiteY320" fmla="*/ 1376258 h 1767239"/>
              <a:gd name="connsiteX321" fmla="*/ 1068972 w 2166013"/>
              <a:gd name="connsiteY321" fmla="*/ 1372076 h 1767239"/>
              <a:gd name="connsiteX322" fmla="*/ 1063895 w 2166013"/>
              <a:gd name="connsiteY322" fmla="*/ 1371895 h 1767239"/>
              <a:gd name="connsiteX323" fmla="*/ 1062609 w 2166013"/>
              <a:gd name="connsiteY323" fmla="*/ 1381106 h 1767239"/>
              <a:gd name="connsiteX324" fmla="*/ 1045750 w 2166013"/>
              <a:gd name="connsiteY324" fmla="*/ 1376791 h 1767239"/>
              <a:gd name="connsiteX325" fmla="*/ 1042349 w 2166013"/>
              <a:gd name="connsiteY325" fmla="*/ 1367304 h 1767239"/>
              <a:gd name="connsiteX326" fmla="*/ 1029853 w 2166013"/>
              <a:gd name="connsiteY326" fmla="*/ 1367914 h 1767239"/>
              <a:gd name="connsiteX327" fmla="*/ 1008745 w 2166013"/>
              <a:gd name="connsiteY327" fmla="*/ 1360980 h 1767239"/>
              <a:gd name="connsiteX328" fmla="*/ 1002516 w 2166013"/>
              <a:gd name="connsiteY328" fmla="*/ 1364285 h 1767239"/>
              <a:gd name="connsiteX329" fmla="*/ 996553 w 2166013"/>
              <a:gd name="connsiteY329" fmla="*/ 1362475 h 1767239"/>
              <a:gd name="connsiteX330" fmla="*/ 992648 w 2166013"/>
              <a:gd name="connsiteY330" fmla="*/ 1356941 h 1767239"/>
              <a:gd name="connsiteX331" fmla="*/ 988600 w 2166013"/>
              <a:gd name="connsiteY331" fmla="*/ 1356722 h 1767239"/>
              <a:gd name="connsiteX332" fmla="*/ 978361 w 2166013"/>
              <a:gd name="connsiteY332" fmla="*/ 1365399 h 1767239"/>
              <a:gd name="connsiteX333" fmla="*/ 973579 w 2166013"/>
              <a:gd name="connsiteY333" fmla="*/ 1362456 h 1767239"/>
              <a:gd name="connsiteX334" fmla="*/ 967245 w 2166013"/>
              <a:gd name="connsiteY334" fmla="*/ 1362761 h 1767239"/>
              <a:gd name="connsiteX335" fmla="*/ 967131 w 2166013"/>
              <a:gd name="connsiteY335" fmla="*/ 1357151 h 1767239"/>
              <a:gd name="connsiteX336" fmla="*/ 963797 w 2166013"/>
              <a:gd name="connsiteY336" fmla="*/ 1354217 h 1767239"/>
              <a:gd name="connsiteX337" fmla="*/ 947223 w 2166013"/>
              <a:gd name="connsiteY337" fmla="*/ 1348750 h 1767239"/>
              <a:gd name="connsiteX338" fmla="*/ 936603 w 2166013"/>
              <a:gd name="connsiteY338" fmla="*/ 1352274 h 1767239"/>
              <a:gd name="connsiteX339" fmla="*/ 935870 w 2166013"/>
              <a:gd name="connsiteY339" fmla="*/ 1347388 h 1767239"/>
              <a:gd name="connsiteX340" fmla="*/ 919039 w 2166013"/>
              <a:gd name="connsiteY340" fmla="*/ 1351655 h 1767239"/>
              <a:gd name="connsiteX341" fmla="*/ 917362 w 2166013"/>
              <a:gd name="connsiteY341" fmla="*/ 1359713 h 1767239"/>
              <a:gd name="connsiteX342" fmla="*/ 909295 w 2166013"/>
              <a:gd name="connsiteY342" fmla="*/ 1359656 h 1767239"/>
              <a:gd name="connsiteX343" fmla="*/ 908180 w 2166013"/>
              <a:gd name="connsiteY343" fmla="*/ 1353093 h 1767239"/>
              <a:gd name="connsiteX344" fmla="*/ 902227 w 2166013"/>
              <a:gd name="connsiteY344" fmla="*/ 1356074 h 1767239"/>
              <a:gd name="connsiteX345" fmla="*/ 905208 w 2166013"/>
              <a:gd name="connsiteY345" fmla="*/ 1360513 h 1767239"/>
              <a:gd name="connsiteX346" fmla="*/ 903475 w 2166013"/>
              <a:gd name="connsiteY346" fmla="*/ 1365199 h 1767239"/>
              <a:gd name="connsiteX347" fmla="*/ 897712 w 2166013"/>
              <a:gd name="connsiteY347" fmla="*/ 1365018 h 1767239"/>
              <a:gd name="connsiteX348" fmla="*/ 879767 w 2166013"/>
              <a:gd name="connsiteY348" fmla="*/ 1356789 h 1767239"/>
              <a:gd name="connsiteX349" fmla="*/ 875976 w 2166013"/>
              <a:gd name="connsiteY349" fmla="*/ 1359913 h 1767239"/>
              <a:gd name="connsiteX350" fmla="*/ 868089 w 2166013"/>
              <a:gd name="connsiteY350" fmla="*/ 1360818 h 1767239"/>
              <a:gd name="connsiteX351" fmla="*/ 859098 w 2166013"/>
              <a:gd name="connsiteY351" fmla="*/ 1352588 h 1767239"/>
              <a:gd name="connsiteX352" fmla="*/ 850907 w 2166013"/>
              <a:gd name="connsiteY352" fmla="*/ 1349826 h 1767239"/>
              <a:gd name="connsiteX353" fmla="*/ 837714 w 2166013"/>
              <a:gd name="connsiteY353" fmla="*/ 1332681 h 1767239"/>
              <a:gd name="connsiteX354" fmla="*/ 825770 w 2166013"/>
              <a:gd name="connsiteY354" fmla="*/ 1326499 h 1767239"/>
              <a:gd name="connsiteX355" fmla="*/ 814988 w 2166013"/>
              <a:gd name="connsiteY355" fmla="*/ 1329185 h 1767239"/>
              <a:gd name="connsiteX356" fmla="*/ 809416 w 2166013"/>
              <a:gd name="connsiteY356" fmla="*/ 1328366 h 1767239"/>
              <a:gd name="connsiteX357" fmla="*/ 807549 w 2166013"/>
              <a:gd name="connsiteY357" fmla="*/ 1335615 h 1767239"/>
              <a:gd name="connsiteX358" fmla="*/ 800310 w 2166013"/>
              <a:gd name="connsiteY358" fmla="*/ 1331443 h 1767239"/>
              <a:gd name="connsiteX359" fmla="*/ 798681 w 2166013"/>
              <a:gd name="connsiteY359" fmla="*/ 1327556 h 1767239"/>
              <a:gd name="connsiteX360" fmla="*/ 789051 w 2166013"/>
              <a:gd name="connsiteY360" fmla="*/ 1322651 h 1767239"/>
              <a:gd name="connsiteX361" fmla="*/ 783812 w 2166013"/>
              <a:gd name="connsiteY361" fmla="*/ 1317041 h 1767239"/>
              <a:gd name="connsiteX362" fmla="*/ 778031 w 2166013"/>
              <a:gd name="connsiteY362" fmla="*/ 1320289 h 1767239"/>
              <a:gd name="connsiteX363" fmla="*/ 763667 w 2166013"/>
              <a:gd name="connsiteY363" fmla="*/ 1318736 h 1767239"/>
              <a:gd name="connsiteX364" fmla="*/ 758505 w 2166013"/>
              <a:gd name="connsiteY364" fmla="*/ 1313640 h 1767239"/>
              <a:gd name="connsiteX365" fmla="*/ 754628 w 2166013"/>
              <a:gd name="connsiteY365" fmla="*/ 1318860 h 1767239"/>
              <a:gd name="connsiteX366" fmla="*/ 744922 w 2166013"/>
              <a:gd name="connsiteY366" fmla="*/ 1310126 h 1767239"/>
              <a:gd name="connsiteX367" fmla="*/ 735778 w 2166013"/>
              <a:gd name="connsiteY367" fmla="*/ 1317327 h 1767239"/>
              <a:gd name="connsiteX368" fmla="*/ 725615 w 2166013"/>
              <a:gd name="connsiteY368" fmla="*/ 1333472 h 1767239"/>
              <a:gd name="connsiteX369" fmla="*/ 720204 w 2166013"/>
              <a:gd name="connsiteY369" fmla="*/ 1333567 h 1767239"/>
              <a:gd name="connsiteX370" fmla="*/ 716090 w 2166013"/>
              <a:gd name="connsiteY370" fmla="*/ 1337158 h 1767239"/>
              <a:gd name="connsiteX371" fmla="*/ 712118 w 2166013"/>
              <a:gd name="connsiteY371" fmla="*/ 1333652 h 1767239"/>
              <a:gd name="connsiteX372" fmla="*/ 705422 w 2166013"/>
              <a:gd name="connsiteY372" fmla="*/ 1335719 h 1767239"/>
              <a:gd name="connsiteX373" fmla="*/ 703679 w 2166013"/>
              <a:gd name="connsiteY373" fmla="*/ 1326261 h 1767239"/>
              <a:gd name="connsiteX374" fmla="*/ 704641 w 2166013"/>
              <a:gd name="connsiteY374" fmla="*/ 1322003 h 1767239"/>
              <a:gd name="connsiteX375" fmla="*/ 695201 w 2166013"/>
              <a:gd name="connsiteY375" fmla="*/ 1320470 h 1767239"/>
              <a:gd name="connsiteX376" fmla="*/ 699268 w 2166013"/>
              <a:gd name="connsiteY376" fmla="*/ 1312669 h 1767239"/>
              <a:gd name="connsiteX377" fmla="*/ 692744 w 2166013"/>
              <a:gd name="connsiteY377" fmla="*/ 1310669 h 1767239"/>
              <a:gd name="connsiteX378" fmla="*/ 690048 w 2166013"/>
              <a:gd name="connsiteY378" fmla="*/ 1307211 h 1767239"/>
              <a:gd name="connsiteX379" fmla="*/ 684371 w 2166013"/>
              <a:gd name="connsiteY379" fmla="*/ 1312297 h 1767239"/>
              <a:gd name="connsiteX380" fmla="*/ 673961 w 2166013"/>
              <a:gd name="connsiteY380" fmla="*/ 1313698 h 1767239"/>
              <a:gd name="connsiteX381" fmla="*/ 667731 w 2166013"/>
              <a:gd name="connsiteY381" fmla="*/ 1306678 h 1767239"/>
              <a:gd name="connsiteX382" fmla="*/ 650615 w 2166013"/>
              <a:gd name="connsiteY382" fmla="*/ 1307573 h 1767239"/>
              <a:gd name="connsiteX383" fmla="*/ 652272 w 2166013"/>
              <a:gd name="connsiteY383" fmla="*/ 1301039 h 1767239"/>
              <a:gd name="connsiteX384" fmla="*/ 647252 w 2166013"/>
              <a:gd name="connsiteY384" fmla="*/ 1295619 h 1767239"/>
              <a:gd name="connsiteX385" fmla="*/ 641252 w 2166013"/>
              <a:gd name="connsiteY385" fmla="*/ 1303801 h 1767239"/>
              <a:gd name="connsiteX386" fmla="*/ 636832 w 2166013"/>
              <a:gd name="connsiteY386" fmla="*/ 1303239 h 1767239"/>
              <a:gd name="connsiteX387" fmla="*/ 630231 w 2166013"/>
              <a:gd name="connsiteY387" fmla="*/ 1308202 h 1767239"/>
              <a:gd name="connsiteX388" fmla="*/ 616887 w 2166013"/>
              <a:gd name="connsiteY388" fmla="*/ 1309850 h 1767239"/>
              <a:gd name="connsiteX389" fmla="*/ 614106 w 2166013"/>
              <a:gd name="connsiteY389" fmla="*/ 1300143 h 1767239"/>
              <a:gd name="connsiteX390" fmla="*/ 608962 w 2166013"/>
              <a:gd name="connsiteY390" fmla="*/ 1300325 h 1767239"/>
              <a:gd name="connsiteX391" fmla="*/ 609543 w 2166013"/>
              <a:gd name="connsiteY391" fmla="*/ 1305801 h 1767239"/>
              <a:gd name="connsiteX392" fmla="*/ 602466 w 2166013"/>
              <a:gd name="connsiteY392" fmla="*/ 1308468 h 1767239"/>
              <a:gd name="connsiteX393" fmla="*/ 596008 w 2166013"/>
              <a:gd name="connsiteY393" fmla="*/ 1300667 h 1767239"/>
              <a:gd name="connsiteX394" fmla="*/ 589407 w 2166013"/>
              <a:gd name="connsiteY394" fmla="*/ 1297762 h 1767239"/>
              <a:gd name="connsiteX395" fmla="*/ 584092 w 2166013"/>
              <a:gd name="connsiteY395" fmla="*/ 1300267 h 1767239"/>
              <a:gd name="connsiteX396" fmla="*/ 589102 w 2166013"/>
              <a:gd name="connsiteY396" fmla="*/ 1306763 h 1767239"/>
              <a:gd name="connsiteX397" fmla="*/ 582159 w 2166013"/>
              <a:gd name="connsiteY397" fmla="*/ 1310497 h 1767239"/>
              <a:gd name="connsiteX398" fmla="*/ 571224 w 2166013"/>
              <a:gd name="connsiteY398" fmla="*/ 1309030 h 1767239"/>
              <a:gd name="connsiteX399" fmla="*/ 565900 w 2166013"/>
              <a:gd name="connsiteY399" fmla="*/ 1314593 h 1767239"/>
              <a:gd name="connsiteX400" fmla="*/ 550641 w 2166013"/>
              <a:gd name="connsiteY400" fmla="*/ 1309030 h 1767239"/>
              <a:gd name="connsiteX401" fmla="*/ 544078 w 2166013"/>
              <a:gd name="connsiteY401" fmla="*/ 1303677 h 1767239"/>
              <a:gd name="connsiteX402" fmla="*/ 537048 w 2166013"/>
              <a:gd name="connsiteY402" fmla="*/ 1305135 h 1767239"/>
              <a:gd name="connsiteX403" fmla="*/ 532505 w 2166013"/>
              <a:gd name="connsiteY403" fmla="*/ 1309040 h 1767239"/>
              <a:gd name="connsiteX404" fmla="*/ 525285 w 2166013"/>
              <a:gd name="connsiteY404" fmla="*/ 1302934 h 1767239"/>
              <a:gd name="connsiteX405" fmla="*/ 529838 w 2166013"/>
              <a:gd name="connsiteY405" fmla="*/ 1299572 h 1767239"/>
              <a:gd name="connsiteX406" fmla="*/ 528781 w 2166013"/>
              <a:gd name="connsiteY406" fmla="*/ 1293428 h 1767239"/>
              <a:gd name="connsiteX407" fmla="*/ 539810 w 2166013"/>
              <a:gd name="connsiteY407" fmla="*/ 1289285 h 1767239"/>
              <a:gd name="connsiteX408" fmla="*/ 545849 w 2166013"/>
              <a:gd name="connsiteY408" fmla="*/ 1284684 h 1767239"/>
              <a:gd name="connsiteX409" fmla="*/ 549345 w 2166013"/>
              <a:gd name="connsiteY409" fmla="*/ 1276474 h 1767239"/>
              <a:gd name="connsiteX410" fmla="*/ 563175 w 2166013"/>
              <a:gd name="connsiteY410" fmla="*/ 1260691 h 1767239"/>
              <a:gd name="connsiteX411" fmla="*/ 567281 w 2166013"/>
              <a:gd name="connsiteY411" fmla="*/ 1259186 h 1767239"/>
              <a:gd name="connsiteX412" fmla="*/ 574520 w 2166013"/>
              <a:gd name="connsiteY412" fmla="*/ 1262844 h 1767239"/>
              <a:gd name="connsiteX413" fmla="*/ 581082 w 2166013"/>
              <a:gd name="connsiteY413" fmla="*/ 1263920 h 1767239"/>
              <a:gd name="connsiteX414" fmla="*/ 589617 w 2166013"/>
              <a:gd name="connsiteY414" fmla="*/ 1271835 h 1767239"/>
              <a:gd name="connsiteX415" fmla="*/ 602180 w 2166013"/>
              <a:gd name="connsiteY415" fmla="*/ 1276102 h 1767239"/>
              <a:gd name="connsiteX416" fmla="*/ 609915 w 2166013"/>
              <a:gd name="connsiteY416" fmla="*/ 1275340 h 1767239"/>
              <a:gd name="connsiteX417" fmla="*/ 613067 w 2166013"/>
              <a:gd name="connsiteY417" fmla="*/ 1271816 h 1767239"/>
              <a:gd name="connsiteX418" fmla="*/ 624116 w 2166013"/>
              <a:gd name="connsiteY418" fmla="*/ 1269178 h 1767239"/>
              <a:gd name="connsiteX419" fmla="*/ 627602 w 2166013"/>
              <a:gd name="connsiteY419" fmla="*/ 1264110 h 1767239"/>
              <a:gd name="connsiteX420" fmla="*/ 637385 w 2166013"/>
              <a:gd name="connsiteY420" fmla="*/ 1266835 h 1767239"/>
              <a:gd name="connsiteX421" fmla="*/ 644900 w 2166013"/>
              <a:gd name="connsiteY421" fmla="*/ 1264892 h 1767239"/>
              <a:gd name="connsiteX422" fmla="*/ 652653 w 2166013"/>
              <a:gd name="connsiteY422" fmla="*/ 1266415 h 1767239"/>
              <a:gd name="connsiteX423" fmla="*/ 655720 w 2166013"/>
              <a:gd name="connsiteY423" fmla="*/ 1261386 h 1767239"/>
              <a:gd name="connsiteX424" fmla="*/ 660683 w 2166013"/>
              <a:gd name="connsiteY424" fmla="*/ 1261272 h 1767239"/>
              <a:gd name="connsiteX425" fmla="*/ 659349 w 2166013"/>
              <a:gd name="connsiteY425" fmla="*/ 1254519 h 1767239"/>
              <a:gd name="connsiteX426" fmla="*/ 668141 w 2166013"/>
              <a:gd name="connsiteY426" fmla="*/ 1252309 h 1767239"/>
              <a:gd name="connsiteX427" fmla="*/ 677399 w 2166013"/>
              <a:gd name="connsiteY427" fmla="*/ 1244994 h 1767239"/>
              <a:gd name="connsiteX428" fmla="*/ 678895 w 2166013"/>
              <a:gd name="connsiteY428" fmla="*/ 1231211 h 1767239"/>
              <a:gd name="connsiteX429" fmla="*/ 673198 w 2166013"/>
              <a:gd name="connsiteY429" fmla="*/ 1228315 h 1767239"/>
              <a:gd name="connsiteX430" fmla="*/ 671322 w 2166013"/>
              <a:gd name="connsiteY430" fmla="*/ 1223515 h 1767239"/>
              <a:gd name="connsiteX431" fmla="*/ 665502 w 2166013"/>
              <a:gd name="connsiteY431" fmla="*/ 1218819 h 1767239"/>
              <a:gd name="connsiteX432" fmla="*/ 659635 w 2166013"/>
              <a:gd name="connsiteY432" fmla="*/ 1218133 h 1767239"/>
              <a:gd name="connsiteX433" fmla="*/ 653701 w 2166013"/>
              <a:gd name="connsiteY433" fmla="*/ 1210656 h 1767239"/>
              <a:gd name="connsiteX434" fmla="*/ 649957 w 2166013"/>
              <a:gd name="connsiteY434" fmla="*/ 1212104 h 1767239"/>
              <a:gd name="connsiteX435" fmla="*/ 638413 w 2166013"/>
              <a:gd name="connsiteY435" fmla="*/ 1209084 h 1767239"/>
              <a:gd name="connsiteX436" fmla="*/ 640404 w 2166013"/>
              <a:gd name="connsiteY436" fmla="*/ 1204036 h 1767239"/>
              <a:gd name="connsiteX437" fmla="*/ 636184 w 2166013"/>
              <a:gd name="connsiteY437" fmla="*/ 1201741 h 1767239"/>
              <a:gd name="connsiteX438" fmla="*/ 640718 w 2166013"/>
              <a:gd name="connsiteY438" fmla="*/ 1188244 h 1767239"/>
              <a:gd name="connsiteX439" fmla="*/ 638061 w 2166013"/>
              <a:gd name="connsiteY439" fmla="*/ 1183472 h 1767239"/>
              <a:gd name="connsiteX440" fmla="*/ 645014 w 2166013"/>
              <a:gd name="connsiteY440" fmla="*/ 1180824 h 1767239"/>
              <a:gd name="connsiteX441" fmla="*/ 647786 w 2166013"/>
              <a:gd name="connsiteY441" fmla="*/ 1174661 h 1767239"/>
              <a:gd name="connsiteX442" fmla="*/ 656263 w 2166013"/>
              <a:gd name="connsiteY442" fmla="*/ 1170175 h 1767239"/>
              <a:gd name="connsiteX443" fmla="*/ 651567 w 2166013"/>
              <a:gd name="connsiteY443" fmla="*/ 1161193 h 1767239"/>
              <a:gd name="connsiteX444" fmla="*/ 643652 w 2166013"/>
              <a:gd name="connsiteY444" fmla="*/ 1158697 h 1767239"/>
              <a:gd name="connsiteX445" fmla="*/ 639013 w 2166013"/>
              <a:gd name="connsiteY445" fmla="*/ 1154230 h 1767239"/>
              <a:gd name="connsiteX446" fmla="*/ 641671 w 2166013"/>
              <a:gd name="connsiteY446" fmla="*/ 1148401 h 1767239"/>
              <a:gd name="connsiteX447" fmla="*/ 632413 w 2166013"/>
              <a:gd name="connsiteY447" fmla="*/ 1142762 h 1767239"/>
              <a:gd name="connsiteX448" fmla="*/ 631841 w 2166013"/>
              <a:gd name="connsiteY448" fmla="*/ 1133485 h 1767239"/>
              <a:gd name="connsiteX449" fmla="*/ 622307 w 2166013"/>
              <a:gd name="connsiteY449" fmla="*/ 1129617 h 1767239"/>
              <a:gd name="connsiteX450" fmla="*/ 611048 w 2166013"/>
              <a:gd name="connsiteY450" fmla="*/ 1133589 h 1767239"/>
              <a:gd name="connsiteX451" fmla="*/ 604066 w 2166013"/>
              <a:gd name="connsiteY451" fmla="*/ 1129608 h 1767239"/>
              <a:gd name="connsiteX452" fmla="*/ 595637 w 2166013"/>
              <a:gd name="connsiteY452" fmla="*/ 1128303 h 1767239"/>
              <a:gd name="connsiteX453" fmla="*/ 590617 w 2166013"/>
              <a:gd name="connsiteY453" fmla="*/ 1123912 h 1767239"/>
              <a:gd name="connsiteX454" fmla="*/ 586388 w 2166013"/>
              <a:gd name="connsiteY454" fmla="*/ 1124874 h 1767239"/>
              <a:gd name="connsiteX455" fmla="*/ 580101 w 2166013"/>
              <a:gd name="connsiteY455" fmla="*/ 1133018 h 1767239"/>
              <a:gd name="connsiteX456" fmla="*/ 570748 w 2166013"/>
              <a:gd name="connsiteY456" fmla="*/ 1136561 h 1767239"/>
              <a:gd name="connsiteX457" fmla="*/ 556774 w 2166013"/>
              <a:gd name="connsiteY457" fmla="*/ 1131275 h 1767239"/>
              <a:gd name="connsiteX458" fmla="*/ 560651 w 2166013"/>
              <a:gd name="connsiteY458" fmla="*/ 1120988 h 1767239"/>
              <a:gd name="connsiteX459" fmla="*/ 556413 w 2166013"/>
              <a:gd name="connsiteY459" fmla="*/ 1118940 h 1767239"/>
              <a:gd name="connsiteX460" fmla="*/ 546049 w 2166013"/>
              <a:gd name="connsiteY460" fmla="*/ 1121150 h 1767239"/>
              <a:gd name="connsiteX461" fmla="*/ 540020 w 2166013"/>
              <a:gd name="connsiteY461" fmla="*/ 1119454 h 1767239"/>
              <a:gd name="connsiteX462" fmla="*/ 535353 w 2166013"/>
              <a:gd name="connsiteY462" fmla="*/ 1124436 h 1767239"/>
              <a:gd name="connsiteX463" fmla="*/ 529847 w 2166013"/>
              <a:gd name="connsiteY463" fmla="*/ 1125693 h 1767239"/>
              <a:gd name="connsiteX464" fmla="*/ 523780 w 2166013"/>
              <a:gd name="connsiteY464" fmla="*/ 1120159 h 1767239"/>
              <a:gd name="connsiteX465" fmla="*/ 512445 w 2166013"/>
              <a:gd name="connsiteY465" fmla="*/ 1124836 h 1767239"/>
              <a:gd name="connsiteX466" fmla="*/ 506435 w 2166013"/>
              <a:gd name="connsiteY466" fmla="*/ 1122788 h 1767239"/>
              <a:gd name="connsiteX467" fmla="*/ 504901 w 2166013"/>
              <a:gd name="connsiteY467" fmla="*/ 1114930 h 1767239"/>
              <a:gd name="connsiteX468" fmla="*/ 500320 w 2166013"/>
              <a:gd name="connsiteY468" fmla="*/ 1113825 h 1767239"/>
              <a:gd name="connsiteX469" fmla="*/ 498110 w 2166013"/>
              <a:gd name="connsiteY469" fmla="*/ 1107958 h 1767239"/>
              <a:gd name="connsiteX470" fmla="*/ 488004 w 2166013"/>
              <a:gd name="connsiteY470" fmla="*/ 1101976 h 1767239"/>
              <a:gd name="connsiteX471" fmla="*/ 482737 w 2166013"/>
              <a:gd name="connsiteY471" fmla="*/ 1096918 h 1767239"/>
              <a:gd name="connsiteX472" fmla="*/ 477260 w 2166013"/>
              <a:gd name="connsiteY472" fmla="*/ 1086488 h 1767239"/>
              <a:gd name="connsiteX473" fmla="*/ 472878 w 2166013"/>
              <a:gd name="connsiteY473" fmla="*/ 1089527 h 1767239"/>
              <a:gd name="connsiteX474" fmla="*/ 465334 w 2166013"/>
              <a:gd name="connsiteY474" fmla="*/ 1080335 h 1767239"/>
              <a:gd name="connsiteX475" fmla="*/ 459572 w 2166013"/>
              <a:gd name="connsiteY475" fmla="*/ 1076373 h 1767239"/>
              <a:gd name="connsiteX476" fmla="*/ 458819 w 2166013"/>
              <a:gd name="connsiteY476" fmla="*/ 1071182 h 1767239"/>
              <a:gd name="connsiteX477" fmla="*/ 454200 w 2166013"/>
              <a:gd name="connsiteY477" fmla="*/ 1068457 h 1767239"/>
              <a:gd name="connsiteX478" fmla="*/ 452752 w 2166013"/>
              <a:gd name="connsiteY478" fmla="*/ 1063066 h 1767239"/>
              <a:gd name="connsiteX479" fmla="*/ 443494 w 2166013"/>
              <a:gd name="connsiteY479" fmla="*/ 1057808 h 1767239"/>
              <a:gd name="connsiteX480" fmla="*/ 441379 w 2166013"/>
              <a:gd name="connsiteY480" fmla="*/ 1060799 h 1767239"/>
              <a:gd name="connsiteX481" fmla="*/ 429892 w 2166013"/>
              <a:gd name="connsiteY481" fmla="*/ 1065038 h 1767239"/>
              <a:gd name="connsiteX482" fmla="*/ 423081 w 2166013"/>
              <a:gd name="connsiteY482" fmla="*/ 1065943 h 1767239"/>
              <a:gd name="connsiteX483" fmla="*/ 409680 w 2166013"/>
              <a:gd name="connsiteY483" fmla="*/ 1064743 h 1767239"/>
              <a:gd name="connsiteX484" fmla="*/ 401593 w 2166013"/>
              <a:gd name="connsiteY484" fmla="*/ 1057970 h 1767239"/>
              <a:gd name="connsiteX485" fmla="*/ 391868 w 2166013"/>
              <a:gd name="connsiteY485" fmla="*/ 1062447 h 1767239"/>
              <a:gd name="connsiteX486" fmla="*/ 382572 w 2166013"/>
              <a:gd name="connsiteY486" fmla="*/ 1062638 h 1767239"/>
              <a:gd name="connsiteX487" fmla="*/ 369884 w 2166013"/>
              <a:gd name="connsiteY487" fmla="*/ 1067391 h 1767239"/>
              <a:gd name="connsiteX488" fmla="*/ 363417 w 2166013"/>
              <a:gd name="connsiteY488" fmla="*/ 1056913 h 1767239"/>
              <a:gd name="connsiteX489" fmla="*/ 355988 w 2166013"/>
              <a:gd name="connsiteY489" fmla="*/ 1055275 h 1767239"/>
              <a:gd name="connsiteX490" fmla="*/ 349272 w 2166013"/>
              <a:gd name="connsiteY490" fmla="*/ 1042530 h 1767239"/>
              <a:gd name="connsiteX491" fmla="*/ 332442 w 2166013"/>
              <a:gd name="connsiteY491" fmla="*/ 1035368 h 1767239"/>
              <a:gd name="connsiteX492" fmla="*/ 332013 w 2166013"/>
              <a:gd name="connsiteY492" fmla="*/ 1031757 h 1767239"/>
              <a:gd name="connsiteX493" fmla="*/ 325269 w 2166013"/>
              <a:gd name="connsiteY493" fmla="*/ 1022975 h 1767239"/>
              <a:gd name="connsiteX494" fmla="*/ 315659 w 2166013"/>
              <a:gd name="connsiteY494" fmla="*/ 1014851 h 1767239"/>
              <a:gd name="connsiteX495" fmla="*/ 315678 w 2166013"/>
              <a:gd name="connsiteY495" fmla="*/ 1011136 h 1767239"/>
              <a:gd name="connsiteX496" fmla="*/ 306019 w 2166013"/>
              <a:gd name="connsiteY496" fmla="*/ 1006888 h 1767239"/>
              <a:gd name="connsiteX497" fmla="*/ 301971 w 2166013"/>
              <a:gd name="connsiteY497" fmla="*/ 1001811 h 1767239"/>
              <a:gd name="connsiteX498" fmla="*/ 290722 w 2166013"/>
              <a:gd name="connsiteY498" fmla="*/ 994858 h 1767239"/>
              <a:gd name="connsiteX499" fmla="*/ 287312 w 2166013"/>
              <a:gd name="connsiteY499" fmla="*/ 990267 h 1767239"/>
              <a:gd name="connsiteX500" fmla="*/ 270710 w 2166013"/>
              <a:gd name="connsiteY500" fmla="*/ 1001525 h 1767239"/>
              <a:gd name="connsiteX501" fmla="*/ 264938 w 2166013"/>
              <a:gd name="connsiteY501" fmla="*/ 992905 h 1767239"/>
              <a:gd name="connsiteX502" fmla="*/ 259271 w 2166013"/>
              <a:gd name="connsiteY502" fmla="*/ 989705 h 1767239"/>
              <a:gd name="connsiteX503" fmla="*/ 252955 w 2166013"/>
              <a:gd name="connsiteY503" fmla="*/ 994153 h 1767239"/>
              <a:gd name="connsiteX504" fmla="*/ 240325 w 2166013"/>
              <a:gd name="connsiteY504" fmla="*/ 1007688 h 1767239"/>
              <a:gd name="connsiteX505" fmla="*/ 233486 w 2166013"/>
              <a:gd name="connsiteY505" fmla="*/ 1008364 h 1767239"/>
              <a:gd name="connsiteX506" fmla="*/ 231839 w 2166013"/>
              <a:gd name="connsiteY506" fmla="*/ 1002849 h 1767239"/>
              <a:gd name="connsiteX507" fmla="*/ 224971 w 2166013"/>
              <a:gd name="connsiteY507" fmla="*/ 1002982 h 1767239"/>
              <a:gd name="connsiteX508" fmla="*/ 218332 w 2166013"/>
              <a:gd name="connsiteY508" fmla="*/ 1007231 h 1767239"/>
              <a:gd name="connsiteX509" fmla="*/ 212922 w 2166013"/>
              <a:gd name="connsiteY509" fmla="*/ 1006993 h 1767239"/>
              <a:gd name="connsiteX510" fmla="*/ 202206 w 2166013"/>
              <a:gd name="connsiteY510" fmla="*/ 1002525 h 1767239"/>
              <a:gd name="connsiteX511" fmla="*/ 203330 w 2166013"/>
              <a:gd name="connsiteY511" fmla="*/ 991400 h 1767239"/>
              <a:gd name="connsiteX512" fmla="*/ 205226 w 2166013"/>
              <a:gd name="connsiteY512" fmla="*/ 986904 h 1767239"/>
              <a:gd name="connsiteX513" fmla="*/ 198006 w 2166013"/>
              <a:gd name="connsiteY513" fmla="*/ 980018 h 1767239"/>
              <a:gd name="connsiteX514" fmla="*/ 193396 w 2166013"/>
              <a:gd name="connsiteY514" fmla="*/ 972293 h 1767239"/>
              <a:gd name="connsiteX515" fmla="*/ 188090 w 2166013"/>
              <a:gd name="connsiteY515" fmla="*/ 970502 h 1767239"/>
              <a:gd name="connsiteX516" fmla="*/ 185252 w 2166013"/>
              <a:gd name="connsiteY516" fmla="*/ 964787 h 1767239"/>
              <a:gd name="connsiteX517" fmla="*/ 178423 w 2166013"/>
              <a:gd name="connsiteY517" fmla="*/ 959206 h 1767239"/>
              <a:gd name="connsiteX518" fmla="*/ 178480 w 2166013"/>
              <a:gd name="connsiteY518" fmla="*/ 951833 h 1767239"/>
              <a:gd name="connsiteX519" fmla="*/ 171355 w 2166013"/>
              <a:gd name="connsiteY519" fmla="*/ 945842 h 1767239"/>
              <a:gd name="connsiteX520" fmla="*/ 162078 w 2166013"/>
              <a:gd name="connsiteY520" fmla="*/ 944690 h 1767239"/>
              <a:gd name="connsiteX521" fmla="*/ 154829 w 2166013"/>
              <a:gd name="connsiteY521" fmla="*/ 939422 h 1767239"/>
              <a:gd name="connsiteX522" fmla="*/ 145780 w 2166013"/>
              <a:gd name="connsiteY522" fmla="*/ 942156 h 1767239"/>
              <a:gd name="connsiteX523" fmla="*/ 131245 w 2166013"/>
              <a:gd name="connsiteY523" fmla="*/ 938355 h 1767239"/>
              <a:gd name="connsiteX524" fmla="*/ 126959 w 2166013"/>
              <a:gd name="connsiteY524" fmla="*/ 932097 h 1767239"/>
              <a:gd name="connsiteX525" fmla="*/ 117367 w 2166013"/>
              <a:gd name="connsiteY525" fmla="*/ 931478 h 1767239"/>
              <a:gd name="connsiteX526" fmla="*/ 108156 w 2166013"/>
              <a:gd name="connsiteY526" fmla="*/ 914438 h 1767239"/>
              <a:gd name="connsiteX527" fmla="*/ 95631 w 2166013"/>
              <a:gd name="connsiteY527" fmla="*/ 906961 h 1767239"/>
              <a:gd name="connsiteX528" fmla="*/ 83773 w 2166013"/>
              <a:gd name="connsiteY528" fmla="*/ 908609 h 1767239"/>
              <a:gd name="connsiteX529" fmla="*/ 72019 w 2166013"/>
              <a:gd name="connsiteY529" fmla="*/ 906256 h 1767239"/>
              <a:gd name="connsiteX530" fmla="*/ 73838 w 2166013"/>
              <a:gd name="connsiteY530" fmla="*/ 902275 h 1767239"/>
              <a:gd name="connsiteX531" fmla="*/ 71952 w 2166013"/>
              <a:gd name="connsiteY531" fmla="*/ 894940 h 1767239"/>
              <a:gd name="connsiteX532" fmla="*/ 65799 w 2166013"/>
              <a:gd name="connsiteY532" fmla="*/ 889225 h 1767239"/>
              <a:gd name="connsiteX533" fmla="*/ 67866 w 2166013"/>
              <a:gd name="connsiteY533" fmla="*/ 883825 h 1767239"/>
              <a:gd name="connsiteX534" fmla="*/ 63722 w 2166013"/>
              <a:gd name="connsiteY534" fmla="*/ 876919 h 1767239"/>
              <a:gd name="connsiteX535" fmla="*/ 54388 w 2166013"/>
              <a:gd name="connsiteY535" fmla="*/ 867099 h 1767239"/>
              <a:gd name="connsiteX536" fmla="*/ 42072 w 2166013"/>
              <a:gd name="connsiteY536" fmla="*/ 867908 h 1767239"/>
              <a:gd name="connsiteX537" fmla="*/ 35728 w 2166013"/>
              <a:gd name="connsiteY537" fmla="*/ 865851 h 1767239"/>
              <a:gd name="connsiteX538" fmla="*/ 38805 w 2166013"/>
              <a:gd name="connsiteY538" fmla="*/ 860527 h 1767239"/>
              <a:gd name="connsiteX539" fmla="*/ 37862 w 2166013"/>
              <a:gd name="connsiteY539" fmla="*/ 852078 h 1767239"/>
              <a:gd name="connsiteX540" fmla="*/ 32318 w 2166013"/>
              <a:gd name="connsiteY540" fmla="*/ 843239 h 1767239"/>
              <a:gd name="connsiteX541" fmla="*/ 34176 w 2166013"/>
              <a:gd name="connsiteY541" fmla="*/ 837029 h 1767239"/>
              <a:gd name="connsiteX542" fmla="*/ 26537 w 2166013"/>
              <a:gd name="connsiteY542" fmla="*/ 828913 h 1767239"/>
              <a:gd name="connsiteX543" fmla="*/ 20003 w 2166013"/>
              <a:gd name="connsiteY543" fmla="*/ 824322 h 1767239"/>
              <a:gd name="connsiteX544" fmla="*/ 15307 w 2166013"/>
              <a:gd name="connsiteY544" fmla="*/ 824541 h 1767239"/>
              <a:gd name="connsiteX545" fmla="*/ 8134 w 2166013"/>
              <a:gd name="connsiteY545" fmla="*/ 820112 h 1767239"/>
              <a:gd name="connsiteX546" fmla="*/ 1562 w 2166013"/>
              <a:gd name="connsiteY546" fmla="*/ 797814 h 1767239"/>
              <a:gd name="connsiteX547" fmla="*/ 8535 w 2166013"/>
              <a:gd name="connsiteY547" fmla="*/ 794718 h 1767239"/>
              <a:gd name="connsiteX548" fmla="*/ 21355 w 2166013"/>
              <a:gd name="connsiteY548" fmla="*/ 798386 h 1767239"/>
              <a:gd name="connsiteX549" fmla="*/ 26966 w 2166013"/>
              <a:gd name="connsiteY549" fmla="*/ 798366 h 1767239"/>
              <a:gd name="connsiteX550" fmla="*/ 31690 w 2166013"/>
              <a:gd name="connsiteY550" fmla="*/ 793566 h 1767239"/>
              <a:gd name="connsiteX551" fmla="*/ 26175 w 2166013"/>
              <a:gd name="connsiteY551" fmla="*/ 790994 h 1767239"/>
              <a:gd name="connsiteX552" fmla="*/ 13783 w 2166013"/>
              <a:gd name="connsiteY552" fmla="*/ 778945 h 1767239"/>
              <a:gd name="connsiteX553" fmla="*/ 10040 w 2166013"/>
              <a:gd name="connsiteY553" fmla="*/ 769553 h 1767239"/>
              <a:gd name="connsiteX554" fmla="*/ 0 w 2166013"/>
              <a:gd name="connsiteY554" fmla="*/ 761914 h 1767239"/>
              <a:gd name="connsiteX555" fmla="*/ 16336 w 2166013"/>
              <a:gd name="connsiteY555" fmla="*/ 761152 h 1767239"/>
              <a:gd name="connsiteX556" fmla="*/ 34004 w 2166013"/>
              <a:gd name="connsiteY556" fmla="*/ 749979 h 1767239"/>
              <a:gd name="connsiteX557" fmla="*/ 31775 w 2166013"/>
              <a:gd name="connsiteY557" fmla="*/ 748341 h 1767239"/>
              <a:gd name="connsiteX558" fmla="*/ 33490 w 2166013"/>
              <a:gd name="connsiteY558" fmla="*/ 740454 h 1767239"/>
              <a:gd name="connsiteX559" fmla="*/ 31938 w 2166013"/>
              <a:gd name="connsiteY559" fmla="*/ 735749 h 1767239"/>
              <a:gd name="connsiteX560" fmla="*/ 34719 w 2166013"/>
              <a:gd name="connsiteY560" fmla="*/ 726510 h 1767239"/>
              <a:gd name="connsiteX561" fmla="*/ 36033 w 2166013"/>
              <a:gd name="connsiteY561" fmla="*/ 715594 h 1767239"/>
              <a:gd name="connsiteX562" fmla="*/ 39977 w 2166013"/>
              <a:gd name="connsiteY562" fmla="*/ 713165 h 1767239"/>
              <a:gd name="connsiteX563" fmla="*/ 47406 w 2166013"/>
              <a:gd name="connsiteY563" fmla="*/ 713089 h 1767239"/>
              <a:gd name="connsiteX564" fmla="*/ 58798 w 2166013"/>
              <a:gd name="connsiteY564" fmla="*/ 718509 h 1767239"/>
              <a:gd name="connsiteX565" fmla="*/ 61074 w 2166013"/>
              <a:gd name="connsiteY565" fmla="*/ 721443 h 1767239"/>
              <a:gd name="connsiteX566" fmla="*/ 76943 w 2166013"/>
              <a:gd name="connsiteY566" fmla="*/ 727377 h 1767239"/>
              <a:gd name="connsiteX567" fmla="*/ 89783 w 2166013"/>
              <a:gd name="connsiteY567" fmla="*/ 736225 h 1767239"/>
              <a:gd name="connsiteX568" fmla="*/ 95745 w 2166013"/>
              <a:gd name="connsiteY568" fmla="*/ 728662 h 1767239"/>
              <a:gd name="connsiteX569" fmla="*/ 100879 w 2166013"/>
              <a:gd name="connsiteY569" fmla="*/ 710498 h 1767239"/>
              <a:gd name="connsiteX570" fmla="*/ 95079 w 2166013"/>
              <a:gd name="connsiteY570" fmla="*/ 705679 h 1767239"/>
              <a:gd name="connsiteX571" fmla="*/ 88687 w 2166013"/>
              <a:gd name="connsiteY571" fmla="*/ 705517 h 1767239"/>
              <a:gd name="connsiteX572" fmla="*/ 79020 w 2166013"/>
              <a:gd name="connsiteY572" fmla="*/ 699306 h 1767239"/>
              <a:gd name="connsiteX573" fmla="*/ 71885 w 2166013"/>
              <a:gd name="connsiteY573" fmla="*/ 688886 h 1767239"/>
              <a:gd name="connsiteX574" fmla="*/ 70180 w 2166013"/>
              <a:gd name="connsiteY574" fmla="*/ 683114 h 1767239"/>
              <a:gd name="connsiteX575" fmla="*/ 74400 w 2166013"/>
              <a:gd name="connsiteY575" fmla="*/ 671665 h 1767239"/>
              <a:gd name="connsiteX576" fmla="*/ 83487 w 2166013"/>
              <a:gd name="connsiteY576" fmla="*/ 667988 h 1767239"/>
              <a:gd name="connsiteX577" fmla="*/ 92726 w 2166013"/>
              <a:gd name="connsiteY577" fmla="*/ 655377 h 1767239"/>
              <a:gd name="connsiteX578" fmla="*/ 98298 w 2166013"/>
              <a:gd name="connsiteY578" fmla="*/ 653663 h 1767239"/>
              <a:gd name="connsiteX579" fmla="*/ 105232 w 2166013"/>
              <a:gd name="connsiteY579" fmla="*/ 658273 h 1767239"/>
              <a:gd name="connsiteX580" fmla="*/ 112395 w 2166013"/>
              <a:gd name="connsiteY580" fmla="*/ 660397 h 1767239"/>
              <a:gd name="connsiteX581" fmla="*/ 123549 w 2166013"/>
              <a:gd name="connsiteY581" fmla="*/ 660425 h 1767239"/>
              <a:gd name="connsiteX582" fmla="*/ 132083 w 2166013"/>
              <a:gd name="connsiteY582" fmla="*/ 662121 h 1767239"/>
              <a:gd name="connsiteX583" fmla="*/ 137341 w 2166013"/>
              <a:gd name="connsiteY583" fmla="*/ 657701 h 1767239"/>
              <a:gd name="connsiteX584" fmla="*/ 147399 w 2166013"/>
              <a:gd name="connsiteY584" fmla="*/ 658387 h 1767239"/>
              <a:gd name="connsiteX585" fmla="*/ 154200 w 2166013"/>
              <a:gd name="connsiteY585" fmla="*/ 654425 h 1767239"/>
              <a:gd name="connsiteX586" fmla="*/ 161840 w 2166013"/>
              <a:gd name="connsiteY586" fmla="*/ 658282 h 1767239"/>
              <a:gd name="connsiteX587" fmla="*/ 167926 w 2166013"/>
              <a:gd name="connsiteY587" fmla="*/ 663626 h 1767239"/>
              <a:gd name="connsiteX588" fmla="*/ 177013 w 2166013"/>
              <a:gd name="connsiteY588" fmla="*/ 660492 h 1767239"/>
              <a:gd name="connsiteX589" fmla="*/ 189719 w 2166013"/>
              <a:gd name="connsiteY589" fmla="*/ 658492 h 1767239"/>
              <a:gd name="connsiteX590" fmla="*/ 192929 w 2166013"/>
              <a:gd name="connsiteY590" fmla="*/ 653596 h 1767239"/>
              <a:gd name="connsiteX591" fmla="*/ 204978 w 2166013"/>
              <a:gd name="connsiteY591" fmla="*/ 649491 h 1767239"/>
              <a:gd name="connsiteX592" fmla="*/ 221380 w 2166013"/>
              <a:gd name="connsiteY592" fmla="*/ 653615 h 1767239"/>
              <a:gd name="connsiteX593" fmla="*/ 221714 w 2166013"/>
              <a:gd name="connsiteY593" fmla="*/ 642595 h 1767239"/>
              <a:gd name="connsiteX594" fmla="*/ 229219 w 2166013"/>
              <a:gd name="connsiteY594" fmla="*/ 631936 h 1767239"/>
              <a:gd name="connsiteX595" fmla="*/ 230915 w 2166013"/>
              <a:gd name="connsiteY595" fmla="*/ 622659 h 1767239"/>
              <a:gd name="connsiteX596" fmla="*/ 224800 w 2166013"/>
              <a:gd name="connsiteY596" fmla="*/ 616401 h 1767239"/>
              <a:gd name="connsiteX597" fmla="*/ 228791 w 2166013"/>
              <a:gd name="connsiteY597" fmla="*/ 610781 h 1767239"/>
              <a:gd name="connsiteX598" fmla="*/ 233258 w 2166013"/>
              <a:gd name="connsiteY598" fmla="*/ 613248 h 1767239"/>
              <a:gd name="connsiteX599" fmla="*/ 243383 w 2166013"/>
              <a:gd name="connsiteY599" fmla="*/ 612305 h 1767239"/>
              <a:gd name="connsiteX600" fmla="*/ 250784 w 2166013"/>
              <a:gd name="connsiteY600" fmla="*/ 606333 h 1767239"/>
              <a:gd name="connsiteX601" fmla="*/ 247155 w 2166013"/>
              <a:gd name="connsiteY601" fmla="*/ 598608 h 1767239"/>
              <a:gd name="connsiteX602" fmla="*/ 252984 w 2166013"/>
              <a:gd name="connsiteY602" fmla="*/ 593817 h 1767239"/>
              <a:gd name="connsiteX603" fmla="*/ 256613 w 2166013"/>
              <a:gd name="connsiteY603" fmla="*/ 588016 h 1767239"/>
              <a:gd name="connsiteX604" fmla="*/ 254232 w 2166013"/>
              <a:gd name="connsiteY604" fmla="*/ 584787 h 1767239"/>
              <a:gd name="connsiteX605" fmla="*/ 254708 w 2166013"/>
              <a:gd name="connsiteY605" fmla="*/ 576872 h 1767239"/>
              <a:gd name="connsiteX606" fmla="*/ 249927 w 2166013"/>
              <a:gd name="connsiteY606" fmla="*/ 569567 h 1767239"/>
              <a:gd name="connsiteX607" fmla="*/ 250603 w 2166013"/>
              <a:gd name="connsiteY607" fmla="*/ 560546 h 1767239"/>
              <a:gd name="connsiteX608" fmla="*/ 247393 w 2166013"/>
              <a:gd name="connsiteY608" fmla="*/ 557193 h 1767239"/>
              <a:gd name="connsiteX609" fmla="*/ 247260 w 2166013"/>
              <a:gd name="connsiteY609" fmla="*/ 551526 h 1767239"/>
              <a:gd name="connsiteX610" fmla="*/ 249984 w 2166013"/>
              <a:gd name="connsiteY610" fmla="*/ 545049 h 1767239"/>
              <a:gd name="connsiteX611" fmla="*/ 258061 w 2166013"/>
              <a:gd name="connsiteY611" fmla="*/ 544421 h 1767239"/>
              <a:gd name="connsiteX612" fmla="*/ 270139 w 2166013"/>
              <a:gd name="connsiteY612" fmla="*/ 546926 h 1767239"/>
              <a:gd name="connsiteX613" fmla="*/ 288084 w 2166013"/>
              <a:gd name="connsiteY613" fmla="*/ 548316 h 1767239"/>
              <a:gd name="connsiteX614" fmla="*/ 306896 w 2166013"/>
              <a:gd name="connsiteY614" fmla="*/ 558622 h 1767239"/>
              <a:gd name="connsiteX615" fmla="*/ 317916 w 2166013"/>
              <a:gd name="connsiteY615" fmla="*/ 556203 h 1767239"/>
              <a:gd name="connsiteX616" fmla="*/ 321936 w 2166013"/>
              <a:gd name="connsiteY616" fmla="*/ 551526 h 1767239"/>
              <a:gd name="connsiteX617" fmla="*/ 328270 w 2166013"/>
              <a:gd name="connsiteY617" fmla="*/ 549031 h 1767239"/>
              <a:gd name="connsiteX618" fmla="*/ 335661 w 2166013"/>
              <a:gd name="connsiteY618" fmla="*/ 552088 h 1767239"/>
              <a:gd name="connsiteX619" fmla="*/ 337728 w 2166013"/>
              <a:gd name="connsiteY619" fmla="*/ 556470 h 1767239"/>
              <a:gd name="connsiteX620" fmla="*/ 356388 w 2166013"/>
              <a:gd name="connsiteY620" fmla="*/ 564566 h 1767239"/>
              <a:gd name="connsiteX621" fmla="*/ 366789 w 2166013"/>
              <a:gd name="connsiteY621" fmla="*/ 565537 h 1767239"/>
              <a:gd name="connsiteX622" fmla="*/ 372751 w 2166013"/>
              <a:gd name="connsiteY622" fmla="*/ 568547 h 1767239"/>
              <a:gd name="connsiteX623" fmla="*/ 377485 w 2166013"/>
              <a:gd name="connsiteY623" fmla="*/ 565071 h 1767239"/>
              <a:gd name="connsiteX624" fmla="*/ 392906 w 2166013"/>
              <a:gd name="connsiteY624" fmla="*/ 559241 h 1767239"/>
              <a:gd name="connsiteX625" fmla="*/ 401974 w 2166013"/>
              <a:gd name="connsiteY625" fmla="*/ 558603 h 1767239"/>
              <a:gd name="connsiteX626" fmla="*/ 405889 w 2166013"/>
              <a:gd name="connsiteY626" fmla="*/ 556041 h 1767239"/>
              <a:gd name="connsiteX627" fmla="*/ 423472 w 2166013"/>
              <a:gd name="connsiteY627" fmla="*/ 553393 h 1767239"/>
              <a:gd name="connsiteX628" fmla="*/ 446789 w 2166013"/>
              <a:gd name="connsiteY628" fmla="*/ 557613 h 1767239"/>
              <a:gd name="connsiteX629" fmla="*/ 452161 w 2166013"/>
              <a:gd name="connsiteY629" fmla="*/ 557155 h 1767239"/>
              <a:gd name="connsiteX630" fmla="*/ 463668 w 2166013"/>
              <a:gd name="connsiteY630" fmla="*/ 547487 h 1767239"/>
              <a:gd name="connsiteX631" fmla="*/ 466763 w 2166013"/>
              <a:gd name="connsiteY631" fmla="*/ 538639 h 1767239"/>
              <a:gd name="connsiteX632" fmla="*/ 472088 w 2166013"/>
              <a:gd name="connsiteY632" fmla="*/ 536324 h 1767239"/>
              <a:gd name="connsiteX633" fmla="*/ 476898 w 2166013"/>
              <a:gd name="connsiteY633" fmla="*/ 530161 h 1767239"/>
              <a:gd name="connsiteX634" fmla="*/ 487880 w 2166013"/>
              <a:gd name="connsiteY634" fmla="*/ 532333 h 1767239"/>
              <a:gd name="connsiteX635" fmla="*/ 497367 w 2166013"/>
              <a:gd name="connsiteY635" fmla="*/ 532438 h 1767239"/>
              <a:gd name="connsiteX636" fmla="*/ 512826 w 2166013"/>
              <a:gd name="connsiteY636" fmla="*/ 527133 h 1767239"/>
              <a:gd name="connsiteX637" fmla="*/ 526466 w 2166013"/>
              <a:gd name="connsiteY637" fmla="*/ 524037 h 1767239"/>
              <a:gd name="connsiteX638" fmla="*/ 530657 w 2166013"/>
              <a:gd name="connsiteY638" fmla="*/ 524704 h 1767239"/>
              <a:gd name="connsiteX639" fmla="*/ 537906 w 2166013"/>
              <a:gd name="connsiteY639" fmla="*/ 521608 h 1767239"/>
              <a:gd name="connsiteX640" fmla="*/ 544735 w 2166013"/>
              <a:gd name="connsiteY640" fmla="*/ 514283 h 1767239"/>
              <a:gd name="connsiteX641" fmla="*/ 565528 w 2166013"/>
              <a:gd name="connsiteY641" fmla="*/ 511702 h 1767239"/>
              <a:gd name="connsiteX642" fmla="*/ 568766 w 2166013"/>
              <a:gd name="connsiteY642" fmla="*/ 504511 h 1767239"/>
              <a:gd name="connsiteX643" fmla="*/ 569833 w 2166013"/>
              <a:gd name="connsiteY643" fmla="*/ 494900 h 1767239"/>
              <a:gd name="connsiteX644" fmla="*/ 567090 w 2166013"/>
              <a:gd name="connsiteY644" fmla="*/ 484280 h 1767239"/>
              <a:gd name="connsiteX645" fmla="*/ 562394 w 2166013"/>
              <a:gd name="connsiteY645" fmla="*/ 479670 h 1767239"/>
              <a:gd name="connsiteX646" fmla="*/ 562023 w 2166013"/>
              <a:gd name="connsiteY646" fmla="*/ 473107 h 1767239"/>
              <a:gd name="connsiteX647" fmla="*/ 565376 w 2166013"/>
              <a:gd name="connsiteY647" fmla="*/ 464296 h 1767239"/>
              <a:gd name="connsiteX648" fmla="*/ 562918 w 2166013"/>
              <a:gd name="connsiteY648" fmla="*/ 462001 h 1767239"/>
              <a:gd name="connsiteX649" fmla="*/ 563842 w 2166013"/>
              <a:gd name="connsiteY649" fmla="*/ 453981 h 1767239"/>
              <a:gd name="connsiteX650" fmla="*/ 574034 w 2166013"/>
              <a:gd name="connsiteY650" fmla="*/ 452447 h 1767239"/>
              <a:gd name="connsiteX651" fmla="*/ 579073 w 2166013"/>
              <a:gd name="connsiteY651" fmla="*/ 455905 h 1767239"/>
              <a:gd name="connsiteX652" fmla="*/ 582682 w 2166013"/>
              <a:gd name="connsiteY652" fmla="*/ 452599 h 1767239"/>
              <a:gd name="connsiteX653" fmla="*/ 582892 w 2166013"/>
              <a:gd name="connsiteY653" fmla="*/ 447418 h 1767239"/>
              <a:gd name="connsiteX654" fmla="*/ 586893 w 2166013"/>
              <a:gd name="connsiteY654" fmla="*/ 441836 h 1767239"/>
              <a:gd name="connsiteX655" fmla="*/ 586416 w 2166013"/>
              <a:gd name="connsiteY655" fmla="*/ 434226 h 1767239"/>
              <a:gd name="connsiteX656" fmla="*/ 580501 w 2166013"/>
              <a:gd name="connsiteY656" fmla="*/ 423605 h 1767239"/>
              <a:gd name="connsiteX657" fmla="*/ 587378 w 2166013"/>
              <a:gd name="connsiteY657" fmla="*/ 416042 h 1767239"/>
              <a:gd name="connsiteX658" fmla="*/ 595189 w 2166013"/>
              <a:gd name="connsiteY658" fmla="*/ 411709 h 1767239"/>
              <a:gd name="connsiteX659" fmla="*/ 606447 w 2166013"/>
              <a:gd name="connsiteY659" fmla="*/ 399107 h 1767239"/>
              <a:gd name="connsiteX660" fmla="*/ 607686 w 2166013"/>
              <a:gd name="connsiteY660" fmla="*/ 394259 h 1767239"/>
              <a:gd name="connsiteX661" fmla="*/ 618201 w 2166013"/>
              <a:gd name="connsiteY661" fmla="*/ 388382 h 1767239"/>
              <a:gd name="connsiteX662" fmla="*/ 627174 w 2166013"/>
              <a:gd name="connsiteY662" fmla="*/ 377228 h 1767239"/>
              <a:gd name="connsiteX663" fmla="*/ 633727 w 2166013"/>
              <a:gd name="connsiteY663" fmla="*/ 370856 h 1767239"/>
              <a:gd name="connsiteX664" fmla="*/ 634403 w 2166013"/>
              <a:gd name="connsiteY664" fmla="*/ 362703 h 1767239"/>
              <a:gd name="connsiteX665" fmla="*/ 638470 w 2166013"/>
              <a:gd name="connsiteY665" fmla="*/ 360064 h 1767239"/>
              <a:gd name="connsiteX666" fmla="*/ 643500 w 2166013"/>
              <a:gd name="connsiteY666" fmla="*/ 361874 h 1767239"/>
              <a:gd name="connsiteX667" fmla="*/ 650882 w 2166013"/>
              <a:gd name="connsiteY667" fmla="*/ 352015 h 1767239"/>
              <a:gd name="connsiteX668" fmla="*/ 654682 w 2166013"/>
              <a:gd name="connsiteY668" fmla="*/ 350911 h 1767239"/>
              <a:gd name="connsiteX669" fmla="*/ 657206 w 2166013"/>
              <a:gd name="connsiteY669" fmla="*/ 341709 h 1767239"/>
              <a:gd name="connsiteX670" fmla="*/ 662302 w 2166013"/>
              <a:gd name="connsiteY670" fmla="*/ 335785 h 1767239"/>
              <a:gd name="connsiteX671" fmla="*/ 661835 w 2166013"/>
              <a:gd name="connsiteY671" fmla="*/ 331527 h 1767239"/>
              <a:gd name="connsiteX672" fmla="*/ 666931 w 2166013"/>
              <a:gd name="connsiteY672" fmla="*/ 324250 h 1767239"/>
              <a:gd name="connsiteX673" fmla="*/ 672951 w 2166013"/>
              <a:gd name="connsiteY673" fmla="*/ 322278 h 1767239"/>
              <a:gd name="connsiteX674" fmla="*/ 678314 w 2166013"/>
              <a:gd name="connsiteY674" fmla="*/ 327355 h 1767239"/>
              <a:gd name="connsiteX675" fmla="*/ 682790 w 2166013"/>
              <a:gd name="connsiteY675" fmla="*/ 327450 h 1767239"/>
              <a:gd name="connsiteX676" fmla="*/ 688353 w 2166013"/>
              <a:gd name="connsiteY676" fmla="*/ 320478 h 1767239"/>
              <a:gd name="connsiteX677" fmla="*/ 687810 w 2166013"/>
              <a:gd name="connsiteY677" fmla="*/ 310934 h 1767239"/>
              <a:gd name="connsiteX678" fmla="*/ 690172 w 2166013"/>
              <a:gd name="connsiteY678" fmla="*/ 303219 h 1767239"/>
              <a:gd name="connsiteX679" fmla="*/ 685705 w 2166013"/>
              <a:gd name="connsiteY679" fmla="*/ 294923 h 1767239"/>
              <a:gd name="connsiteX680" fmla="*/ 689734 w 2166013"/>
              <a:gd name="connsiteY680" fmla="*/ 291703 h 1767239"/>
              <a:gd name="connsiteX681" fmla="*/ 686095 w 2166013"/>
              <a:gd name="connsiteY681" fmla="*/ 275292 h 1767239"/>
              <a:gd name="connsiteX682" fmla="*/ 692058 w 2166013"/>
              <a:gd name="connsiteY682" fmla="*/ 266262 h 1767239"/>
              <a:gd name="connsiteX683" fmla="*/ 691296 w 2166013"/>
              <a:gd name="connsiteY683" fmla="*/ 257518 h 1767239"/>
              <a:gd name="connsiteX684" fmla="*/ 693373 w 2166013"/>
              <a:gd name="connsiteY684" fmla="*/ 252527 h 1767239"/>
              <a:gd name="connsiteX685" fmla="*/ 703288 w 2166013"/>
              <a:gd name="connsiteY685" fmla="*/ 250698 h 1767239"/>
              <a:gd name="connsiteX686" fmla="*/ 701888 w 2166013"/>
              <a:gd name="connsiteY686" fmla="*/ 242173 h 1767239"/>
              <a:gd name="connsiteX687" fmla="*/ 703326 w 2166013"/>
              <a:gd name="connsiteY687" fmla="*/ 234220 h 1767239"/>
              <a:gd name="connsiteX688" fmla="*/ 696192 w 2166013"/>
              <a:gd name="connsiteY688" fmla="*/ 226590 h 1767239"/>
              <a:gd name="connsiteX689" fmla="*/ 688324 w 2166013"/>
              <a:gd name="connsiteY689" fmla="*/ 220951 h 1767239"/>
              <a:gd name="connsiteX690" fmla="*/ 693582 w 2166013"/>
              <a:gd name="connsiteY690" fmla="*/ 217694 h 1767239"/>
              <a:gd name="connsiteX691" fmla="*/ 701193 w 2166013"/>
              <a:gd name="connsiteY691" fmla="*/ 209569 h 1767239"/>
              <a:gd name="connsiteX692" fmla="*/ 708232 w 2166013"/>
              <a:gd name="connsiteY692" fmla="*/ 208778 h 1767239"/>
              <a:gd name="connsiteX693" fmla="*/ 717452 w 2166013"/>
              <a:gd name="connsiteY693" fmla="*/ 211798 h 1767239"/>
              <a:gd name="connsiteX694" fmla="*/ 723386 w 2166013"/>
              <a:gd name="connsiteY694" fmla="*/ 207045 h 1767239"/>
              <a:gd name="connsiteX695" fmla="*/ 722567 w 2166013"/>
              <a:gd name="connsiteY695" fmla="*/ 197434 h 1767239"/>
              <a:gd name="connsiteX696" fmla="*/ 732739 w 2166013"/>
              <a:gd name="connsiteY696" fmla="*/ 192538 h 1767239"/>
              <a:gd name="connsiteX697" fmla="*/ 737416 w 2166013"/>
              <a:gd name="connsiteY697" fmla="*/ 193862 h 1767239"/>
              <a:gd name="connsiteX698" fmla="*/ 747932 w 2166013"/>
              <a:gd name="connsiteY698" fmla="*/ 192262 h 1767239"/>
              <a:gd name="connsiteX699" fmla="*/ 748722 w 2166013"/>
              <a:gd name="connsiteY699" fmla="*/ 187166 h 1767239"/>
              <a:gd name="connsiteX700" fmla="*/ 744284 w 2166013"/>
              <a:gd name="connsiteY700" fmla="*/ 181070 h 1767239"/>
              <a:gd name="connsiteX701" fmla="*/ 745712 w 2166013"/>
              <a:gd name="connsiteY701" fmla="*/ 171526 h 1767239"/>
              <a:gd name="connsiteX702" fmla="*/ 742264 w 2166013"/>
              <a:gd name="connsiteY702" fmla="*/ 166687 h 1767239"/>
              <a:gd name="connsiteX703" fmla="*/ 733435 w 2166013"/>
              <a:gd name="connsiteY703" fmla="*/ 163649 h 1767239"/>
              <a:gd name="connsiteX704" fmla="*/ 732330 w 2166013"/>
              <a:gd name="connsiteY704" fmla="*/ 154819 h 1767239"/>
              <a:gd name="connsiteX705" fmla="*/ 735702 w 2166013"/>
              <a:gd name="connsiteY705" fmla="*/ 151419 h 1767239"/>
              <a:gd name="connsiteX706" fmla="*/ 727901 w 2166013"/>
              <a:gd name="connsiteY706" fmla="*/ 144599 h 1767239"/>
              <a:gd name="connsiteX707" fmla="*/ 733673 w 2166013"/>
              <a:gd name="connsiteY707" fmla="*/ 137179 h 1767239"/>
              <a:gd name="connsiteX708" fmla="*/ 728586 w 2166013"/>
              <a:gd name="connsiteY708" fmla="*/ 134007 h 1767239"/>
              <a:gd name="connsiteX709" fmla="*/ 728253 w 2166013"/>
              <a:gd name="connsiteY709" fmla="*/ 123711 h 1767239"/>
              <a:gd name="connsiteX710" fmla="*/ 730444 w 2166013"/>
              <a:gd name="connsiteY710" fmla="*/ 118662 h 1767239"/>
              <a:gd name="connsiteX711" fmla="*/ 737759 w 2166013"/>
              <a:gd name="connsiteY711" fmla="*/ 115567 h 1767239"/>
              <a:gd name="connsiteX712" fmla="*/ 744360 w 2166013"/>
              <a:gd name="connsiteY712" fmla="*/ 115100 h 1767239"/>
              <a:gd name="connsiteX713" fmla="*/ 752961 w 2166013"/>
              <a:gd name="connsiteY713" fmla="*/ 110071 h 1767239"/>
              <a:gd name="connsiteX714" fmla="*/ 764582 w 2166013"/>
              <a:gd name="connsiteY714" fmla="*/ 97727 h 1767239"/>
              <a:gd name="connsiteX715" fmla="*/ 768496 w 2166013"/>
              <a:gd name="connsiteY715" fmla="*/ 89954 h 1767239"/>
              <a:gd name="connsiteX716" fmla="*/ 773582 w 2166013"/>
              <a:gd name="connsiteY716" fmla="*/ 87582 h 1767239"/>
              <a:gd name="connsiteX717" fmla="*/ 778202 w 2166013"/>
              <a:gd name="connsiteY717" fmla="*/ 80696 h 1767239"/>
              <a:gd name="connsiteX718" fmla="*/ 788070 w 2166013"/>
              <a:gd name="connsiteY718" fmla="*/ 83515 h 1767239"/>
              <a:gd name="connsiteX719" fmla="*/ 796252 w 2166013"/>
              <a:gd name="connsiteY719" fmla="*/ 80391 h 1767239"/>
              <a:gd name="connsiteX720" fmla="*/ 820646 w 2166013"/>
              <a:gd name="connsiteY720" fmla="*/ 82591 h 1767239"/>
              <a:gd name="connsiteX721" fmla="*/ 830771 w 2166013"/>
              <a:gd name="connsiteY721" fmla="*/ 84201 h 1767239"/>
              <a:gd name="connsiteX722" fmla="*/ 833885 w 2166013"/>
              <a:gd name="connsiteY722" fmla="*/ 79096 h 1767239"/>
              <a:gd name="connsiteX723" fmla="*/ 839258 w 2166013"/>
              <a:gd name="connsiteY723" fmla="*/ 77743 h 1767239"/>
              <a:gd name="connsiteX724" fmla="*/ 843649 w 2166013"/>
              <a:gd name="connsiteY724" fmla="*/ 80877 h 1767239"/>
              <a:gd name="connsiteX725" fmla="*/ 858412 w 2166013"/>
              <a:gd name="connsiteY725" fmla="*/ 75619 h 1767239"/>
              <a:gd name="connsiteX726" fmla="*/ 862708 w 2166013"/>
              <a:gd name="connsiteY726" fmla="*/ 70352 h 1767239"/>
              <a:gd name="connsiteX727" fmla="*/ 860136 w 2166013"/>
              <a:gd name="connsiteY727" fmla="*/ 62436 h 1767239"/>
              <a:gd name="connsiteX728" fmla="*/ 855298 w 2166013"/>
              <a:gd name="connsiteY728" fmla="*/ 53740 h 1767239"/>
              <a:gd name="connsiteX729" fmla="*/ 858555 w 2166013"/>
              <a:gd name="connsiteY729" fmla="*/ 45930 h 1767239"/>
              <a:gd name="connsiteX730" fmla="*/ 863384 w 2166013"/>
              <a:gd name="connsiteY730" fmla="*/ 45510 h 1767239"/>
              <a:gd name="connsiteX731" fmla="*/ 871214 w 2166013"/>
              <a:gd name="connsiteY731" fmla="*/ 37538 h 1767239"/>
              <a:gd name="connsiteX732" fmla="*/ 868461 w 2166013"/>
              <a:gd name="connsiteY732" fmla="*/ 33947 h 1767239"/>
              <a:gd name="connsiteX733" fmla="*/ 872928 w 2166013"/>
              <a:gd name="connsiteY733" fmla="*/ 27051 h 1767239"/>
              <a:gd name="connsiteX734" fmla="*/ 882615 w 2166013"/>
              <a:gd name="connsiteY734" fmla="*/ 26365 h 1767239"/>
              <a:gd name="connsiteX735" fmla="*/ 889168 w 2166013"/>
              <a:gd name="connsiteY735" fmla="*/ 30718 h 1767239"/>
              <a:gd name="connsiteX736" fmla="*/ 906866 w 2166013"/>
              <a:gd name="connsiteY736" fmla="*/ 30823 h 1767239"/>
              <a:gd name="connsiteX737" fmla="*/ 911581 w 2166013"/>
              <a:gd name="connsiteY737" fmla="*/ 27441 h 1767239"/>
              <a:gd name="connsiteX738" fmla="*/ 913371 w 2166013"/>
              <a:gd name="connsiteY738" fmla="*/ 20193 h 1767239"/>
              <a:gd name="connsiteX739" fmla="*/ 926849 w 2166013"/>
              <a:gd name="connsiteY739" fmla="*/ 17421 h 1767239"/>
              <a:gd name="connsiteX740" fmla="*/ 942613 w 2166013"/>
              <a:gd name="connsiteY740" fmla="*/ 10182 h 1767239"/>
              <a:gd name="connsiteX741" fmla="*/ 952529 w 2166013"/>
              <a:gd name="connsiteY741" fmla="*/ 11401 h 1767239"/>
              <a:gd name="connsiteX742" fmla="*/ 958825 w 2166013"/>
              <a:gd name="connsiteY742" fmla="*/ 4943 h 1767239"/>
              <a:gd name="connsiteX743" fmla="*/ 963702 w 2166013"/>
              <a:gd name="connsiteY743" fmla="*/ 7077 h 1767239"/>
              <a:gd name="connsiteX744" fmla="*/ 972855 w 2166013"/>
              <a:gd name="connsiteY744" fmla="*/ 7239 h 1767239"/>
              <a:gd name="connsiteX745" fmla="*/ 980027 w 2166013"/>
              <a:gd name="connsiteY745" fmla="*/ 11725 h 1767239"/>
              <a:gd name="connsiteX746" fmla="*/ 985752 w 2166013"/>
              <a:gd name="connsiteY746" fmla="*/ 10544 h 1767239"/>
              <a:gd name="connsiteX747" fmla="*/ 992715 w 2166013"/>
              <a:gd name="connsiteY747" fmla="*/ 13697 h 1767239"/>
              <a:gd name="connsiteX748" fmla="*/ 999639 w 2166013"/>
              <a:gd name="connsiteY748" fmla="*/ 13049 h 1767239"/>
              <a:gd name="connsiteX749" fmla="*/ 1006383 w 2166013"/>
              <a:gd name="connsiteY749" fmla="*/ 4582 h 1767239"/>
              <a:gd name="connsiteX750" fmla="*/ 1014927 w 2166013"/>
              <a:gd name="connsiteY750" fmla="*/ 0 h 1767239"/>
              <a:gd name="connsiteX751" fmla="*/ 1025176 w 2166013"/>
              <a:gd name="connsiteY751" fmla="*/ 2238 h 1767239"/>
              <a:gd name="connsiteX752" fmla="*/ 1040473 w 2166013"/>
              <a:gd name="connsiteY752" fmla="*/ 10173 h 1767239"/>
              <a:gd name="connsiteX753" fmla="*/ 1046960 w 2166013"/>
              <a:gd name="connsiteY753" fmla="*/ 15221 h 1767239"/>
              <a:gd name="connsiteX754" fmla="*/ 1047017 w 2166013"/>
              <a:gd name="connsiteY754" fmla="*/ 23089 h 1767239"/>
              <a:gd name="connsiteX755" fmla="*/ 1036311 w 2166013"/>
              <a:gd name="connsiteY755" fmla="*/ 28518 h 1767239"/>
              <a:gd name="connsiteX756" fmla="*/ 1047522 w 2166013"/>
              <a:gd name="connsiteY756" fmla="*/ 33680 h 1767239"/>
              <a:gd name="connsiteX757" fmla="*/ 1057761 w 2166013"/>
              <a:gd name="connsiteY757" fmla="*/ 34300 h 1767239"/>
              <a:gd name="connsiteX758" fmla="*/ 1062419 w 2166013"/>
              <a:gd name="connsiteY758" fmla="*/ 39253 h 1767239"/>
              <a:gd name="connsiteX759" fmla="*/ 1070429 w 2166013"/>
              <a:gd name="connsiteY759" fmla="*/ 39519 h 1767239"/>
              <a:gd name="connsiteX760" fmla="*/ 1088660 w 2166013"/>
              <a:gd name="connsiteY760" fmla="*/ 28223 h 1767239"/>
              <a:gd name="connsiteX761" fmla="*/ 1097061 w 2166013"/>
              <a:gd name="connsiteY761" fmla="*/ 31280 h 1767239"/>
              <a:gd name="connsiteX762" fmla="*/ 1100185 w 2166013"/>
              <a:gd name="connsiteY762" fmla="*/ 37767 h 1767239"/>
              <a:gd name="connsiteX763" fmla="*/ 1107215 w 2166013"/>
              <a:gd name="connsiteY763" fmla="*/ 38719 h 1767239"/>
              <a:gd name="connsiteX764" fmla="*/ 1113158 w 2166013"/>
              <a:gd name="connsiteY764" fmla="*/ 42843 h 1767239"/>
              <a:gd name="connsiteX765" fmla="*/ 1123274 w 2166013"/>
              <a:gd name="connsiteY765" fmla="*/ 39519 h 1767239"/>
              <a:gd name="connsiteX766" fmla="*/ 1127798 w 2166013"/>
              <a:gd name="connsiteY766" fmla="*/ 34042 h 1767239"/>
              <a:gd name="connsiteX767" fmla="*/ 1141305 w 2166013"/>
              <a:gd name="connsiteY767" fmla="*/ 38138 h 1767239"/>
              <a:gd name="connsiteX768" fmla="*/ 1156507 w 2166013"/>
              <a:gd name="connsiteY768" fmla="*/ 48187 h 1767239"/>
              <a:gd name="connsiteX769" fmla="*/ 1161279 w 2166013"/>
              <a:gd name="connsiteY769" fmla="*/ 56664 h 1767239"/>
              <a:gd name="connsiteX770" fmla="*/ 1154925 w 2166013"/>
              <a:gd name="connsiteY770" fmla="*/ 68104 h 1767239"/>
              <a:gd name="connsiteX771" fmla="*/ 1152630 w 2166013"/>
              <a:gd name="connsiteY771" fmla="*/ 76876 h 1767239"/>
              <a:gd name="connsiteX772" fmla="*/ 1167984 w 2166013"/>
              <a:gd name="connsiteY772" fmla="*/ 82325 h 1767239"/>
              <a:gd name="connsiteX773" fmla="*/ 1179871 w 2166013"/>
              <a:gd name="connsiteY773" fmla="*/ 88516 h 1767239"/>
              <a:gd name="connsiteX774" fmla="*/ 1191263 w 2166013"/>
              <a:gd name="connsiteY774" fmla="*/ 83649 h 1767239"/>
              <a:gd name="connsiteX775" fmla="*/ 1204303 w 2166013"/>
              <a:gd name="connsiteY775" fmla="*/ 84030 h 1767239"/>
              <a:gd name="connsiteX776" fmla="*/ 1215133 w 2166013"/>
              <a:gd name="connsiteY776" fmla="*/ 87078 h 1767239"/>
              <a:gd name="connsiteX777" fmla="*/ 1218962 w 2166013"/>
              <a:gd name="connsiteY777" fmla="*/ 83287 h 1767239"/>
              <a:gd name="connsiteX778" fmla="*/ 1227534 w 2166013"/>
              <a:gd name="connsiteY778" fmla="*/ 81077 h 1767239"/>
              <a:gd name="connsiteX779" fmla="*/ 1235364 w 2166013"/>
              <a:gd name="connsiteY779" fmla="*/ 84915 h 1767239"/>
              <a:gd name="connsiteX780" fmla="*/ 1237155 w 2166013"/>
              <a:gd name="connsiteY780" fmla="*/ 88135 h 1767239"/>
              <a:gd name="connsiteX781" fmla="*/ 1233449 w 2166013"/>
              <a:gd name="connsiteY781" fmla="*/ 93402 h 1767239"/>
              <a:gd name="connsiteX782" fmla="*/ 1232173 w 2166013"/>
              <a:gd name="connsiteY782" fmla="*/ 102956 h 1767239"/>
              <a:gd name="connsiteX783" fmla="*/ 1234154 w 2166013"/>
              <a:gd name="connsiteY783" fmla="*/ 109309 h 1767239"/>
              <a:gd name="connsiteX784" fmla="*/ 1223506 w 2166013"/>
              <a:gd name="connsiteY784" fmla="*/ 116929 h 1767239"/>
              <a:gd name="connsiteX785" fmla="*/ 1216866 w 2166013"/>
              <a:gd name="connsiteY785" fmla="*/ 114995 h 1767239"/>
              <a:gd name="connsiteX786" fmla="*/ 1200655 w 2166013"/>
              <a:gd name="connsiteY786" fmla="*/ 127845 h 1767239"/>
              <a:gd name="connsiteX787" fmla="*/ 1203427 w 2166013"/>
              <a:gd name="connsiteY787" fmla="*/ 131359 h 1767239"/>
              <a:gd name="connsiteX788" fmla="*/ 1199198 w 2166013"/>
              <a:gd name="connsiteY788" fmla="*/ 136084 h 1767239"/>
              <a:gd name="connsiteX789" fmla="*/ 1205713 w 2166013"/>
              <a:gd name="connsiteY789" fmla="*/ 148323 h 1767239"/>
              <a:gd name="connsiteX790" fmla="*/ 1202608 w 2166013"/>
              <a:gd name="connsiteY790" fmla="*/ 155800 h 1767239"/>
              <a:gd name="connsiteX791" fmla="*/ 1204446 w 2166013"/>
              <a:gd name="connsiteY791" fmla="*/ 162516 h 1767239"/>
              <a:gd name="connsiteX792" fmla="*/ 1209570 w 2166013"/>
              <a:gd name="connsiteY792" fmla="*/ 169173 h 1767239"/>
              <a:gd name="connsiteX793" fmla="*/ 1209018 w 2166013"/>
              <a:gd name="connsiteY793" fmla="*/ 177356 h 1767239"/>
              <a:gd name="connsiteX794" fmla="*/ 1212266 w 2166013"/>
              <a:gd name="connsiteY794" fmla="*/ 187957 h 1767239"/>
              <a:gd name="connsiteX795" fmla="*/ 1220600 w 2166013"/>
              <a:gd name="connsiteY795" fmla="*/ 190729 h 1767239"/>
              <a:gd name="connsiteX796" fmla="*/ 1234955 w 2166013"/>
              <a:gd name="connsiteY796" fmla="*/ 192872 h 1767239"/>
              <a:gd name="connsiteX797" fmla="*/ 1234326 w 2166013"/>
              <a:gd name="connsiteY797" fmla="*/ 203806 h 1767239"/>
              <a:gd name="connsiteX798" fmla="*/ 1236002 w 2166013"/>
              <a:gd name="connsiteY798" fmla="*/ 212131 h 1767239"/>
              <a:gd name="connsiteX799" fmla="*/ 1229935 w 2166013"/>
              <a:gd name="connsiteY799" fmla="*/ 218837 h 1767239"/>
              <a:gd name="connsiteX800" fmla="*/ 1230497 w 2166013"/>
              <a:gd name="connsiteY800" fmla="*/ 222199 h 1767239"/>
              <a:gd name="connsiteX801" fmla="*/ 1221457 w 2166013"/>
              <a:gd name="connsiteY801" fmla="*/ 233629 h 1767239"/>
              <a:gd name="connsiteX802" fmla="*/ 1221982 w 2166013"/>
              <a:gd name="connsiteY802" fmla="*/ 245983 h 1767239"/>
              <a:gd name="connsiteX803" fmla="*/ 1223877 w 2166013"/>
              <a:gd name="connsiteY803" fmla="*/ 248583 h 1767239"/>
              <a:gd name="connsiteX804" fmla="*/ 1224772 w 2166013"/>
              <a:gd name="connsiteY804" fmla="*/ 265186 h 1767239"/>
              <a:gd name="connsiteX805" fmla="*/ 1231078 w 2166013"/>
              <a:gd name="connsiteY805" fmla="*/ 265538 h 1767239"/>
              <a:gd name="connsiteX806" fmla="*/ 1242822 w 2166013"/>
              <a:gd name="connsiteY806" fmla="*/ 258909 h 1767239"/>
              <a:gd name="connsiteX807" fmla="*/ 1253862 w 2166013"/>
              <a:gd name="connsiteY807" fmla="*/ 259013 h 1767239"/>
              <a:gd name="connsiteX808" fmla="*/ 1261939 w 2166013"/>
              <a:gd name="connsiteY808" fmla="*/ 262585 h 1767239"/>
              <a:gd name="connsiteX809" fmla="*/ 1268483 w 2166013"/>
              <a:gd name="connsiteY809" fmla="*/ 267605 h 1767239"/>
              <a:gd name="connsiteX810" fmla="*/ 1275379 w 2166013"/>
              <a:gd name="connsiteY810" fmla="*/ 269091 h 1767239"/>
              <a:gd name="connsiteX811" fmla="*/ 1279084 w 2166013"/>
              <a:gd name="connsiteY811" fmla="*/ 274225 h 1767239"/>
              <a:gd name="connsiteX812" fmla="*/ 1279084 w 2166013"/>
              <a:gd name="connsiteY812" fmla="*/ 297180 h 1767239"/>
              <a:gd name="connsiteX813" fmla="*/ 1275302 w 2166013"/>
              <a:gd name="connsiteY813" fmla="*/ 300514 h 1767239"/>
              <a:gd name="connsiteX814" fmla="*/ 1271273 w 2166013"/>
              <a:gd name="connsiteY814" fmla="*/ 311439 h 1767239"/>
              <a:gd name="connsiteX815" fmla="*/ 1270816 w 2166013"/>
              <a:gd name="connsiteY815" fmla="*/ 326555 h 1767239"/>
              <a:gd name="connsiteX816" fmla="*/ 1273426 w 2166013"/>
              <a:gd name="connsiteY816" fmla="*/ 331289 h 1767239"/>
              <a:gd name="connsiteX817" fmla="*/ 1267644 w 2166013"/>
              <a:gd name="connsiteY817" fmla="*/ 338385 h 1767239"/>
              <a:gd name="connsiteX818" fmla="*/ 1263101 w 2166013"/>
              <a:gd name="connsiteY818" fmla="*/ 348748 h 1767239"/>
              <a:gd name="connsiteX819" fmla="*/ 1262901 w 2166013"/>
              <a:gd name="connsiteY819" fmla="*/ 355349 h 1767239"/>
              <a:gd name="connsiteX820" fmla="*/ 1258700 w 2166013"/>
              <a:gd name="connsiteY820" fmla="*/ 364607 h 1767239"/>
              <a:gd name="connsiteX821" fmla="*/ 1257815 w 2166013"/>
              <a:gd name="connsiteY821" fmla="*/ 376085 h 1767239"/>
              <a:gd name="connsiteX822" fmla="*/ 1253519 w 2166013"/>
              <a:gd name="connsiteY822" fmla="*/ 387753 h 1767239"/>
              <a:gd name="connsiteX823" fmla="*/ 1258167 w 2166013"/>
              <a:gd name="connsiteY823" fmla="*/ 399040 h 1767239"/>
              <a:gd name="connsiteX824" fmla="*/ 1257481 w 2166013"/>
              <a:gd name="connsiteY824" fmla="*/ 404803 h 1767239"/>
              <a:gd name="connsiteX825" fmla="*/ 1262091 w 2166013"/>
              <a:gd name="connsiteY825" fmla="*/ 409537 h 1767239"/>
              <a:gd name="connsiteX826" fmla="*/ 1285323 w 2166013"/>
              <a:gd name="connsiteY826" fmla="*/ 411223 h 1767239"/>
              <a:gd name="connsiteX827" fmla="*/ 1288780 w 2166013"/>
              <a:gd name="connsiteY827" fmla="*/ 406498 h 1767239"/>
              <a:gd name="connsiteX828" fmla="*/ 1296048 w 2166013"/>
              <a:gd name="connsiteY828" fmla="*/ 404555 h 1767239"/>
              <a:gd name="connsiteX829" fmla="*/ 1301887 w 2166013"/>
              <a:gd name="connsiteY829" fmla="*/ 409356 h 1767239"/>
              <a:gd name="connsiteX830" fmla="*/ 1303496 w 2166013"/>
              <a:gd name="connsiteY830" fmla="*/ 414766 h 1767239"/>
              <a:gd name="connsiteX831" fmla="*/ 1314850 w 2166013"/>
              <a:gd name="connsiteY831" fmla="*/ 420081 h 1767239"/>
              <a:gd name="connsiteX832" fmla="*/ 1315993 w 2166013"/>
              <a:gd name="connsiteY832" fmla="*/ 423643 h 1767239"/>
              <a:gd name="connsiteX833" fmla="*/ 1326804 w 2166013"/>
              <a:gd name="connsiteY833" fmla="*/ 428406 h 1767239"/>
              <a:gd name="connsiteX834" fmla="*/ 1347207 w 2166013"/>
              <a:gd name="connsiteY834" fmla="*/ 432740 h 1767239"/>
              <a:gd name="connsiteX835" fmla="*/ 1349797 w 2166013"/>
              <a:gd name="connsiteY835" fmla="*/ 437188 h 1767239"/>
              <a:gd name="connsiteX836" fmla="*/ 1358284 w 2166013"/>
              <a:gd name="connsiteY836" fmla="*/ 435559 h 1767239"/>
              <a:gd name="connsiteX837" fmla="*/ 1365742 w 2166013"/>
              <a:gd name="connsiteY837" fmla="*/ 428073 h 1767239"/>
              <a:gd name="connsiteX838" fmla="*/ 1369352 w 2166013"/>
              <a:gd name="connsiteY838" fmla="*/ 428396 h 1767239"/>
              <a:gd name="connsiteX839" fmla="*/ 1380620 w 2166013"/>
              <a:gd name="connsiteY839" fmla="*/ 439331 h 1767239"/>
              <a:gd name="connsiteX840" fmla="*/ 1392698 w 2166013"/>
              <a:gd name="connsiteY840" fmla="*/ 438798 h 1767239"/>
              <a:gd name="connsiteX841" fmla="*/ 1397527 w 2166013"/>
              <a:gd name="connsiteY841" fmla="*/ 435635 h 1767239"/>
              <a:gd name="connsiteX842" fmla="*/ 1418511 w 2166013"/>
              <a:gd name="connsiteY842" fmla="*/ 441036 h 1767239"/>
              <a:gd name="connsiteX843" fmla="*/ 1429131 w 2166013"/>
              <a:gd name="connsiteY843" fmla="*/ 445618 h 1767239"/>
              <a:gd name="connsiteX844" fmla="*/ 1427531 w 2166013"/>
              <a:gd name="connsiteY844" fmla="*/ 456486 h 1767239"/>
              <a:gd name="connsiteX845" fmla="*/ 1420997 w 2166013"/>
              <a:gd name="connsiteY845" fmla="*/ 460162 h 1767239"/>
              <a:gd name="connsiteX846" fmla="*/ 1421673 w 2166013"/>
              <a:gd name="connsiteY846" fmla="*/ 467468 h 1767239"/>
              <a:gd name="connsiteX847" fmla="*/ 1429874 w 2166013"/>
              <a:gd name="connsiteY847" fmla="*/ 468792 h 1767239"/>
              <a:gd name="connsiteX848" fmla="*/ 1438199 w 2166013"/>
              <a:gd name="connsiteY848" fmla="*/ 466163 h 1767239"/>
              <a:gd name="connsiteX849" fmla="*/ 1444600 w 2166013"/>
              <a:gd name="connsiteY849" fmla="*/ 472030 h 1767239"/>
              <a:gd name="connsiteX850" fmla="*/ 1454058 w 2166013"/>
              <a:gd name="connsiteY850" fmla="*/ 476507 h 1767239"/>
              <a:gd name="connsiteX851" fmla="*/ 1449086 w 2166013"/>
              <a:gd name="connsiteY851" fmla="*/ 483718 h 1767239"/>
              <a:gd name="connsiteX852" fmla="*/ 1451020 w 2166013"/>
              <a:gd name="connsiteY852" fmla="*/ 494338 h 1767239"/>
              <a:gd name="connsiteX853" fmla="*/ 1463440 w 2166013"/>
              <a:gd name="connsiteY853" fmla="*/ 502063 h 1767239"/>
              <a:gd name="connsiteX854" fmla="*/ 1463973 w 2166013"/>
              <a:gd name="connsiteY854" fmla="*/ 512016 h 1767239"/>
              <a:gd name="connsiteX855" fmla="*/ 1458240 w 2166013"/>
              <a:gd name="connsiteY855" fmla="*/ 517674 h 1767239"/>
              <a:gd name="connsiteX856" fmla="*/ 1455249 w 2166013"/>
              <a:gd name="connsiteY856" fmla="*/ 524304 h 1767239"/>
              <a:gd name="connsiteX857" fmla="*/ 1469546 w 2166013"/>
              <a:gd name="connsiteY857" fmla="*/ 528571 h 1767239"/>
              <a:gd name="connsiteX858" fmla="*/ 1478204 w 2166013"/>
              <a:gd name="connsiteY858" fmla="*/ 541306 h 1767239"/>
              <a:gd name="connsiteX859" fmla="*/ 1484900 w 2166013"/>
              <a:gd name="connsiteY859" fmla="*/ 541391 h 1767239"/>
              <a:gd name="connsiteX860" fmla="*/ 1491682 w 2166013"/>
              <a:gd name="connsiteY860" fmla="*/ 545211 h 1767239"/>
              <a:gd name="connsiteX861" fmla="*/ 1496054 w 2166013"/>
              <a:gd name="connsiteY861" fmla="*/ 545040 h 1767239"/>
              <a:gd name="connsiteX862" fmla="*/ 1504684 w 2166013"/>
              <a:gd name="connsiteY862" fmla="*/ 555993 h 1767239"/>
              <a:gd name="connsiteX863" fmla="*/ 1509141 w 2166013"/>
              <a:gd name="connsiteY863" fmla="*/ 555670 h 1767239"/>
              <a:gd name="connsiteX864" fmla="*/ 1516561 w 2166013"/>
              <a:gd name="connsiteY864" fmla="*/ 547726 h 1767239"/>
              <a:gd name="connsiteX865" fmla="*/ 1523933 w 2166013"/>
              <a:gd name="connsiteY865" fmla="*/ 546773 h 1767239"/>
              <a:gd name="connsiteX866" fmla="*/ 1528182 w 2166013"/>
              <a:gd name="connsiteY866" fmla="*/ 543706 h 1767239"/>
              <a:gd name="connsiteX867" fmla="*/ 1536725 w 2166013"/>
              <a:gd name="connsiteY867" fmla="*/ 548269 h 1767239"/>
              <a:gd name="connsiteX868" fmla="*/ 1545898 w 2166013"/>
              <a:gd name="connsiteY868" fmla="*/ 546687 h 1767239"/>
              <a:gd name="connsiteX869" fmla="*/ 1551556 w 2166013"/>
              <a:gd name="connsiteY869" fmla="*/ 547869 h 1767239"/>
              <a:gd name="connsiteX870" fmla="*/ 1562538 w 2166013"/>
              <a:gd name="connsiteY870" fmla="*/ 541868 h 1767239"/>
              <a:gd name="connsiteX871" fmla="*/ 1577312 w 2166013"/>
              <a:gd name="connsiteY871" fmla="*/ 550307 h 1767239"/>
              <a:gd name="connsiteX872" fmla="*/ 1581350 w 2166013"/>
              <a:gd name="connsiteY872" fmla="*/ 556203 h 1767239"/>
              <a:gd name="connsiteX873" fmla="*/ 1595476 w 2166013"/>
              <a:gd name="connsiteY873" fmla="*/ 556765 h 1767239"/>
              <a:gd name="connsiteX874" fmla="*/ 1600667 w 2166013"/>
              <a:gd name="connsiteY874" fmla="*/ 554879 h 1767239"/>
              <a:gd name="connsiteX875" fmla="*/ 1613173 w 2166013"/>
              <a:gd name="connsiteY875" fmla="*/ 557832 h 1767239"/>
              <a:gd name="connsiteX876" fmla="*/ 1622117 w 2166013"/>
              <a:gd name="connsiteY876" fmla="*/ 554803 h 1767239"/>
              <a:gd name="connsiteX877" fmla="*/ 1632376 w 2166013"/>
              <a:gd name="connsiteY877" fmla="*/ 554993 h 1767239"/>
              <a:gd name="connsiteX878" fmla="*/ 1635243 w 2166013"/>
              <a:gd name="connsiteY878" fmla="*/ 558546 h 1767239"/>
              <a:gd name="connsiteX879" fmla="*/ 1645034 w 2166013"/>
              <a:gd name="connsiteY879" fmla="*/ 562756 h 1767239"/>
              <a:gd name="connsiteX880" fmla="*/ 1649292 w 2166013"/>
              <a:gd name="connsiteY880" fmla="*/ 570424 h 1767239"/>
              <a:gd name="connsiteX881" fmla="*/ 1655159 w 2166013"/>
              <a:gd name="connsiteY881" fmla="*/ 575577 h 1767239"/>
              <a:gd name="connsiteX882" fmla="*/ 1655045 w 2166013"/>
              <a:gd name="connsiteY882" fmla="*/ 586797 h 1767239"/>
              <a:gd name="connsiteX883" fmla="*/ 1665208 w 2166013"/>
              <a:gd name="connsiteY883" fmla="*/ 590198 h 1767239"/>
              <a:gd name="connsiteX884" fmla="*/ 1671809 w 2166013"/>
              <a:gd name="connsiteY884" fmla="*/ 597389 h 1767239"/>
              <a:gd name="connsiteX885" fmla="*/ 1671581 w 2166013"/>
              <a:gd name="connsiteY885" fmla="*/ 604533 h 1767239"/>
              <a:gd name="connsiteX886" fmla="*/ 1678772 w 2166013"/>
              <a:gd name="connsiteY886" fmla="*/ 608609 h 1767239"/>
              <a:gd name="connsiteX887" fmla="*/ 1690126 w 2166013"/>
              <a:gd name="connsiteY887" fmla="*/ 608809 h 1767239"/>
              <a:gd name="connsiteX888" fmla="*/ 1697812 w 2166013"/>
              <a:gd name="connsiteY888" fmla="*/ 615372 h 1767239"/>
              <a:gd name="connsiteX889" fmla="*/ 1705833 w 2166013"/>
              <a:gd name="connsiteY889" fmla="*/ 616410 h 1767239"/>
              <a:gd name="connsiteX890" fmla="*/ 1698698 w 2166013"/>
              <a:gd name="connsiteY890" fmla="*/ 632022 h 1767239"/>
              <a:gd name="connsiteX891" fmla="*/ 1702565 w 2166013"/>
              <a:gd name="connsiteY891" fmla="*/ 637299 h 1767239"/>
              <a:gd name="connsiteX892" fmla="*/ 1699355 w 2166013"/>
              <a:gd name="connsiteY892" fmla="*/ 645471 h 1767239"/>
              <a:gd name="connsiteX893" fmla="*/ 1701880 w 2166013"/>
              <a:gd name="connsiteY893" fmla="*/ 650215 h 1767239"/>
              <a:gd name="connsiteX894" fmla="*/ 1714005 w 2166013"/>
              <a:gd name="connsiteY894" fmla="*/ 651605 h 1767239"/>
              <a:gd name="connsiteX895" fmla="*/ 1719815 w 2166013"/>
              <a:gd name="connsiteY895" fmla="*/ 655311 h 1767239"/>
              <a:gd name="connsiteX896" fmla="*/ 1724644 w 2166013"/>
              <a:gd name="connsiteY896" fmla="*/ 663140 h 1767239"/>
              <a:gd name="connsiteX897" fmla="*/ 1735865 w 2166013"/>
              <a:gd name="connsiteY897" fmla="*/ 666741 h 1767239"/>
              <a:gd name="connsiteX898" fmla="*/ 1744894 w 2166013"/>
              <a:gd name="connsiteY898" fmla="*/ 665302 h 1767239"/>
              <a:gd name="connsiteX899" fmla="*/ 1752762 w 2166013"/>
              <a:gd name="connsiteY899" fmla="*/ 669731 h 1767239"/>
              <a:gd name="connsiteX900" fmla="*/ 1764202 w 2166013"/>
              <a:gd name="connsiteY900" fmla="*/ 672541 h 1767239"/>
              <a:gd name="connsiteX901" fmla="*/ 1777203 w 2166013"/>
              <a:gd name="connsiteY901" fmla="*/ 673875 h 1767239"/>
              <a:gd name="connsiteX902" fmla="*/ 1847584 w 2166013"/>
              <a:gd name="connsiteY902" fmla="*/ 709679 h 1767239"/>
              <a:gd name="connsiteX903" fmla="*/ 1855413 w 2166013"/>
              <a:gd name="connsiteY903" fmla="*/ 700688 h 1767239"/>
              <a:gd name="connsiteX904" fmla="*/ 1874816 w 2166013"/>
              <a:gd name="connsiteY904" fmla="*/ 698583 h 1767239"/>
              <a:gd name="connsiteX905" fmla="*/ 1878616 w 2166013"/>
              <a:gd name="connsiteY905" fmla="*/ 693096 h 1767239"/>
              <a:gd name="connsiteX906" fmla="*/ 1887398 w 2166013"/>
              <a:gd name="connsiteY906" fmla="*/ 691544 h 1767239"/>
              <a:gd name="connsiteX907" fmla="*/ 1897532 w 2166013"/>
              <a:gd name="connsiteY907" fmla="*/ 693020 h 1767239"/>
              <a:gd name="connsiteX908" fmla="*/ 1905295 w 2166013"/>
              <a:gd name="connsiteY908" fmla="*/ 687057 h 1767239"/>
              <a:gd name="connsiteX909" fmla="*/ 1917935 w 2166013"/>
              <a:gd name="connsiteY909" fmla="*/ 688191 h 1767239"/>
              <a:gd name="connsiteX910" fmla="*/ 1924041 w 2166013"/>
              <a:gd name="connsiteY910" fmla="*/ 686410 h 1767239"/>
              <a:gd name="connsiteX911" fmla="*/ 1930156 w 2166013"/>
              <a:gd name="connsiteY911" fmla="*/ 687372 h 1767239"/>
              <a:gd name="connsiteX912" fmla="*/ 1933575 w 2166013"/>
              <a:gd name="connsiteY912" fmla="*/ 700764 h 1767239"/>
              <a:gd name="connsiteX913" fmla="*/ 1948291 w 2166013"/>
              <a:gd name="connsiteY913" fmla="*/ 694725 h 1767239"/>
              <a:gd name="connsiteX914" fmla="*/ 1954892 w 2166013"/>
              <a:gd name="connsiteY914" fmla="*/ 694773 h 1767239"/>
              <a:gd name="connsiteX915" fmla="*/ 1969694 w 2166013"/>
              <a:gd name="connsiteY915" fmla="*/ 687857 h 1767239"/>
              <a:gd name="connsiteX916" fmla="*/ 1974457 w 2166013"/>
              <a:gd name="connsiteY916" fmla="*/ 681476 h 1767239"/>
              <a:gd name="connsiteX917" fmla="*/ 1967951 w 2166013"/>
              <a:gd name="connsiteY917" fmla="*/ 676589 h 1767239"/>
              <a:gd name="connsiteX918" fmla="*/ 1970751 w 2166013"/>
              <a:gd name="connsiteY918" fmla="*/ 670350 h 1767239"/>
              <a:gd name="connsiteX919" fmla="*/ 1981581 w 2166013"/>
              <a:gd name="connsiteY919" fmla="*/ 660749 h 1767239"/>
              <a:gd name="connsiteX920" fmla="*/ 1989496 w 2166013"/>
              <a:gd name="connsiteY920" fmla="*/ 647776 h 1767239"/>
              <a:gd name="connsiteX921" fmla="*/ 1997155 w 2166013"/>
              <a:gd name="connsiteY921" fmla="*/ 645576 h 1767239"/>
              <a:gd name="connsiteX922" fmla="*/ 2002650 w 2166013"/>
              <a:gd name="connsiteY922" fmla="*/ 636718 h 1767239"/>
              <a:gd name="connsiteX923" fmla="*/ 2010994 w 2166013"/>
              <a:gd name="connsiteY923" fmla="*/ 629517 h 1767239"/>
              <a:gd name="connsiteX924" fmla="*/ 2018824 w 2166013"/>
              <a:gd name="connsiteY924" fmla="*/ 628259 h 1767239"/>
              <a:gd name="connsiteX925" fmla="*/ 2019843 w 2166013"/>
              <a:gd name="connsiteY925" fmla="*/ 618287 h 1767239"/>
              <a:gd name="connsiteX926" fmla="*/ 2029025 w 2166013"/>
              <a:gd name="connsiteY926" fmla="*/ 617391 h 1767239"/>
              <a:gd name="connsiteX927" fmla="*/ 2035864 w 2166013"/>
              <a:gd name="connsiteY927" fmla="*/ 605457 h 1767239"/>
              <a:gd name="connsiteX928" fmla="*/ 2049066 w 2166013"/>
              <a:gd name="connsiteY928" fmla="*/ 609848 h 1767239"/>
              <a:gd name="connsiteX929" fmla="*/ 2056248 w 2166013"/>
              <a:gd name="connsiteY929" fmla="*/ 615620 h 1767239"/>
              <a:gd name="connsiteX930" fmla="*/ 2064068 w 2166013"/>
              <a:gd name="connsiteY930" fmla="*/ 615534 h 1767239"/>
              <a:gd name="connsiteX931" fmla="*/ 2068944 w 2166013"/>
              <a:gd name="connsiteY931" fmla="*/ 609505 h 1767239"/>
              <a:gd name="connsiteX932" fmla="*/ 2076279 w 2166013"/>
              <a:gd name="connsiteY932" fmla="*/ 606047 h 1767239"/>
              <a:gd name="connsiteX933" fmla="*/ 2084232 w 2166013"/>
              <a:gd name="connsiteY933" fmla="*/ 604590 h 1767239"/>
              <a:gd name="connsiteX934" fmla="*/ 2088871 w 2166013"/>
              <a:gd name="connsiteY934" fmla="*/ 601618 h 1767239"/>
              <a:gd name="connsiteX935" fmla="*/ 2104940 w 2166013"/>
              <a:gd name="connsiteY935" fmla="*/ 611791 h 1767239"/>
              <a:gd name="connsiteX936" fmla="*/ 2106673 w 2166013"/>
              <a:gd name="connsiteY936" fmla="*/ 619135 h 1767239"/>
              <a:gd name="connsiteX937" fmla="*/ 2117151 w 2166013"/>
              <a:gd name="connsiteY937" fmla="*/ 625469 h 1767239"/>
              <a:gd name="connsiteX938" fmla="*/ 2116655 w 2166013"/>
              <a:gd name="connsiteY938" fmla="*/ 629650 h 1767239"/>
              <a:gd name="connsiteX939" fmla="*/ 2129676 w 2166013"/>
              <a:gd name="connsiteY939" fmla="*/ 641880 h 1767239"/>
              <a:gd name="connsiteX940" fmla="*/ 2145745 w 2166013"/>
              <a:gd name="connsiteY940" fmla="*/ 640480 h 1767239"/>
              <a:gd name="connsiteX941" fmla="*/ 2157118 w 2166013"/>
              <a:gd name="connsiteY941" fmla="*/ 644290 h 1767239"/>
              <a:gd name="connsiteX942" fmla="*/ 2153688 w 2166013"/>
              <a:gd name="connsiteY942" fmla="*/ 652282 h 1767239"/>
              <a:gd name="connsiteX943" fmla="*/ 2166014 w 2166013"/>
              <a:gd name="connsiteY943" fmla="*/ 657473 h 1767239"/>
              <a:gd name="connsiteX944" fmla="*/ 2165376 w 2166013"/>
              <a:gd name="connsiteY944" fmla="*/ 662950 h 1767239"/>
              <a:gd name="connsiteX945" fmla="*/ 2157879 w 2166013"/>
              <a:gd name="connsiteY945" fmla="*/ 677275 h 1767239"/>
              <a:gd name="connsiteX946" fmla="*/ 2143278 w 2166013"/>
              <a:gd name="connsiteY946" fmla="*/ 684790 h 1767239"/>
              <a:gd name="connsiteX947" fmla="*/ 2144745 w 2166013"/>
              <a:gd name="connsiteY947" fmla="*/ 689715 h 1767239"/>
              <a:gd name="connsiteX948" fmla="*/ 2150326 w 2166013"/>
              <a:gd name="connsiteY948" fmla="*/ 693830 h 1767239"/>
              <a:gd name="connsiteX949" fmla="*/ 2150469 w 2166013"/>
              <a:gd name="connsiteY949" fmla="*/ 701773 h 1767239"/>
              <a:gd name="connsiteX950" fmla="*/ 2159985 w 2166013"/>
              <a:gd name="connsiteY950" fmla="*/ 711317 h 1767239"/>
              <a:gd name="connsiteX951" fmla="*/ 2153679 w 2166013"/>
              <a:gd name="connsiteY951" fmla="*/ 719490 h 1767239"/>
              <a:gd name="connsiteX952" fmla="*/ 2157013 w 2166013"/>
              <a:gd name="connsiteY952" fmla="*/ 725434 h 1767239"/>
              <a:gd name="connsiteX953" fmla="*/ 2157394 w 2166013"/>
              <a:gd name="connsiteY953" fmla="*/ 734130 h 1767239"/>
              <a:gd name="connsiteX954" fmla="*/ 2154298 w 2166013"/>
              <a:gd name="connsiteY954" fmla="*/ 744865 h 1767239"/>
              <a:gd name="connsiteX955" fmla="*/ 2138868 w 2166013"/>
              <a:gd name="connsiteY955" fmla="*/ 744512 h 1767239"/>
              <a:gd name="connsiteX956" fmla="*/ 2136239 w 2166013"/>
              <a:gd name="connsiteY956" fmla="*/ 745798 h 1767239"/>
              <a:gd name="connsiteX957" fmla="*/ 2136220 w 2166013"/>
              <a:gd name="connsiteY957" fmla="*/ 755856 h 1767239"/>
              <a:gd name="connsiteX958" fmla="*/ 2127580 w 2166013"/>
              <a:gd name="connsiteY958" fmla="*/ 767363 h 1767239"/>
              <a:gd name="connsiteX959" fmla="*/ 2127428 w 2166013"/>
              <a:gd name="connsiteY959" fmla="*/ 778278 h 1767239"/>
              <a:gd name="connsiteX960" fmla="*/ 2123885 w 2166013"/>
              <a:gd name="connsiteY960" fmla="*/ 784574 h 1767239"/>
              <a:gd name="connsiteX961" fmla="*/ 2117093 w 2166013"/>
              <a:gd name="connsiteY961" fmla="*/ 788994 h 1767239"/>
              <a:gd name="connsiteX962" fmla="*/ 2106206 w 2166013"/>
              <a:gd name="connsiteY962" fmla="*/ 789194 h 1767239"/>
              <a:gd name="connsiteX963" fmla="*/ 2097377 w 2166013"/>
              <a:gd name="connsiteY963" fmla="*/ 787117 h 1767239"/>
              <a:gd name="connsiteX964" fmla="*/ 2091166 w 2166013"/>
              <a:gd name="connsiteY964" fmla="*/ 789699 h 1767239"/>
              <a:gd name="connsiteX965" fmla="*/ 2086642 w 2166013"/>
              <a:gd name="connsiteY965" fmla="*/ 795576 h 1767239"/>
              <a:gd name="connsiteX966" fmla="*/ 2086299 w 2166013"/>
              <a:gd name="connsiteY966" fmla="*/ 802481 h 1767239"/>
              <a:gd name="connsiteX967" fmla="*/ 2078536 w 2166013"/>
              <a:gd name="connsiteY967" fmla="*/ 813025 h 1767239"/>
              <a:gd name="connsiteX968" fmla="*/ 2074060 w 2166013"/>
              <a:gd name="connsiteY968" fmla="*/ 816007 h 1767239"/>
              <a:gd name="connsiteX969" fmla="*/ 2076307 w 2166013"/>
              <a:gd name="connsiteY969" fmla="*/ 823579 h 1767239"/>
              <a:gd name="connsiteX970" fmla="*/ 2087861 w 2166013"/>
              <a:gd name="connsiteY970" fmla="*/ 828780 h 1767239"/>
              <a:gd name="connsiteX971" fmla="*/ 2086347 w 2166013"/>
              <a:gd name="connsiteY971" fmla="*/ 837981 h 1767239"/>
              <a:gd name="connsiteX972" fmla="*/ 2090823 w 2166013"/>
              <a:gd name="connsiteY972" fmla="*/ 854364 h 1767239"/>
              <a:gd name="connsiteX973" fmla="*/ 2089928 w 2166013"/>
              <a:gd name="connsiteY973" fmla="*/ 863260 h 1767239"/>
              <a:gd name="connsiteX974" fmla="*/ 2097739 w 2166013"/>
              <a:gd name="connsiteY974" fmla="*/ 872004 h 1767239"/>
              <a:gd name="connsiteX975" fmla="*/ 2099187 w 2166013"/>
              <a:gd name="connsiteY975" fmla="*/ 877500 h 1767239"/>
              <a:gd name="connsiteX976" fmla="*/ 2095577 w 2166013"/>
              <a:gd name="connsiteY976" fmla="*/ 881177 h 1767239"/>
              <a:gd name="connsiteX977" fmla="*/ 2094014 w 2166013"/>
              <a:gd name="connsiteY977" fmla="*/ 895864 h 1767239"/>
              <a:gd name="connsiteX978" fmla="*/ 2088147 w 2166013"/>
              <a:gd name="connsiteY978" fmla="*/ 900855 h 1767239"/>
              <a:gd name="connsiteX979" fmla="*/ 2086661 w 2166013"/>
              <a:gd name="connsiteY979" fmla="*/ 909066 h 1767239"/>
              <a:gd name="connsiteX980" fmla="*/ 2081937 w 2166013"/>
              <a:gd name="connsiteY980" fmla="*/ 918962 h 17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2166013" h="1767239">
                <a:moveTo>
                  <a:pt x="2081937" y="918962"/>
                </a:moveTo>
                <a:lnTo>
                  <a:pt x="2069992" y="920706"/>
                </a:lnTo>
                <a:lnTo>
                  <a:pt x="2056352" y="919639"/>
                </a:lnTo>
                <a:lnTo>
                  <a:pt x="2044056" y="925801"/>
                </a:lnTo>
                <a:lnTo>
                  <a:pt x="2030635" y="937250"/>
                </a:lnTo>
                <a:lnTo>
                  <a:pt x="2024720" y="938317"/>
                </a:lnTo>
                <a:lnTo>
                  <a:pt x="2018595" y="952729"/>
                </a:lnTo>
                <a:lnTo>
                  <a:pt x="2011718" y="960406"/>
                </a:lnTo>
                <a:lnTo>
                  <a:pt x="2016633" y="970036"/>
                </a:lnTo>
                <a:lnTo>
                  <a:pt x="2010871" y="981818"/>
                </a:lnTo>
                <a:lnTo>
                  <a:pt x="2010328" y="987762"/>
                </a:lnTo>
                <a:lnTo>
                  <a:pt x="2006318" y="998382"/>
                </a:lnTo>
                <a:lnTo>
                  <a:pt x="2001146" y="999515"/>
                </a:lnTo>
                <a:lnTo>
                  <a:pt x="1981886" y="1006926"/>
                </a:lnTo>
                <a:lnTo>
                  <a:pt x="1980352" y="1014298"/>
                </a:lnTo>
                <a:lnTo>
                  <a:pt x="1971456" y="1015775"/>
                </a:lnTo>
                <a:lnTo>
                  <a:pt x="1959750" y="1030862"/>
                </a:lnTo>
                <a:lnTo>
                  <a:pt x="1952368" y="1035015"/>
                </a:lnTo>
                <a:lnTo>
                  <a:pt x="1945767" y="1043911"/>
                </a:lnTo>
                <a:lnTo>
                  <a:pt x="1953749" y="1056637"/>
                </a:lnTo>
                <a:lnTo>
                  <a:pt x="1956292" y="1065962"/>
                </a:lnTo>
                <a:lnTo>
                  <a:pt x="1951273" y="1069553"/>
                </a:lnTo>
                <a:lnTo>
                  <a:pt x="1947634" y="1076839"/>
                </a:lnTo>
                <a:lnTo>
                  <a:pt x="1944691" y="1093194"/>
                </a:lnTo>
                <a:lnTo>
                  <a:pt x="1941252" y="1097299"/>
                </a:lnTo>
                <a:lnTo>
                  <a:pt x="1941881" y="1104471"/>
                </a:lnTo>
                <a:lnTo>
                  <a:pt x="1938404" y="1108548"/>
                </a:lnTo>
                <a:lnTo>
                  <a:pt x="1942405" y="1117616"/>
                </a:lnTo>
                <a:lnTo>
                  <a:pt x="1941176" y="1123741"/>
                </a:lnTo>
                <a:lnTo>
                  <a:pt x="1936195" y="1126550"/>
                </a:lnTo>
                <a:lnTo>
                  <a:pt x="1927470" y="1128074"/>
                </a:lnTo>
                <a:lnTo>
                  <a:pt x="1920897" y="1124302"/>
                </a:lnTo>
                <a:lnTo>
                  <a:pt x="1914716" y="1124588"/>
                </a:lnTo>
                <a:lnTo>
                  <a:pt x="1907201" y="1134209"/>
                </a:lnTo>
                <a:lnTo>
                  <a:pt x="1907677" y="1143676"/>
                </a:lnTo>
                <a:lnTo>
                  <a:pt x="1903028" y="1146581"/>
                </a:lnTo>
                <a:lnTo>
                  <a:pt x="1887893" y="1142981"/>
                </a:lnTo>
                <a:lnTo>
                  <a:pt x="1880769" y="1149182"/>
                </a:lnTo>
                <a:lnTo>
                  <a:pt x="1874168" y="1144010"/>
                </a:lnTo>
                <a:lnTo>
                  <a:pt x="1870072" y="1137228"/>
                </a:lnTo>
                <a:lnTo>
                  <a:pt x="1859223" y="1130046"/>
                </a:lnTo>
                <a:lnTo>
                  <a:pt x="1849584" y="1130417"/>
                </a:lnTo>
                <a:lnTo>
                  <a:pt x="1845526" y="1127998"/>
                </a:lnTo>
                <a:lnTo>
                  <a:pt x="1835896" y="1133551"/>
                </a:lnTo>
                <a:lnTo>
                  <a:pt x="1834106" y="1139152"/>
                </a:lnTo>
                <a:lnTo>
                  <a:pt x="1829143" y="1145286"/>
                </a:lnTo>
                <a:lnTo>
                  <a:pt x="1829019" y="1154287"/>
                </a:lnTo>
                <a:lnTo>
                  <a:pt x="1824161" y="1158888"/>
                </a:lnTo>
                <a:lnTo>
                  <a:pt x="1823885" y="1163612"/>
                </a:lnTo>
                <a:lnTo>
                  <a:pt x="1817237" y="1180224"/>
                </a:lnTo>
                <a:lnTo>
                  <a:pt x="1813998" y="1183548"/>
                </a:lnTo>
                <a:lnTo>
                  <a:pt x="1811741" y="1197645"/>
                </a:lnTo>
                <a:lnTo>
                  <a:pt x="1805788" y="1202398"/>
                </a:lnTo>
                <a:lnTo>
                  <a:pt x="1803302" y="1210142"/>
                </a:lnTo>
                <a:lnTo>
                  <a:pt x="1806245" y="1213066"/>
                </a:lnTo>
                <a:lnTo>
                  <a:pt x="1806702" y="1221524"/>
                </a:lnTo>
                <a:lnTo>
                  <a:pt x="1803873" y="1225353"/>
                </a:lnTo>
                <a:lnTo>
                  <a:pt x="1806864" y="1233783"/>
                </a:lnTo>
                <a:lnTo>
                  <a:pt x="1805045" y="1239746"/>
                </a:lnTo>
                <a:lnTo>
                  <a:pt x="1791576" y="1244222"/>
                </a:lnTo>
                <a:lnTo>
                  <a:pt x="1785843" y="1244137"/>
                </a:lnTo>
                <a:lnTo>
                  <a:pt x="1779594" y="1258081"/>
                </a:lnTo>
                <a:lnTo>
                  <a:pt x="1773260" y="1263158"/>
                </a:lnTo>
                <a:lnTo>
                  <a:pt x="1770869" y="1269197"/>
                </a:lnTo>
                <a:lnTo>
                  <a:pt x="1765668" y="1273016"/>
                </a:lnTo>
                <a:lnTo>
                  <a:pt x="1757791" y="1273092"/>
                </a:lnTo>
                <a:lnTo>
                  <a:pt x="1751991" y="1277607"/>
                </a:lnTo>
                <a:lnTo>
                  <a:pt x="1744571" y="1279274"/>
                </a:lnTo>
                <a:lnTo>
                  <a:pt x="1743656" y="1286266"/>
                </a:lnTo>
                <a:lnTo>
                  <a:pt x="1738284" y="1295048"/>
                </a:lnTo>
                <a:lnTo>
                  <a:pt x="1738036" y="1301248"/>
                </a:lnTo>
                <a:lnTo>
                  <a:pt x="1733264" y="1304163"/>
                </a:lnTo>
                <a:lnTo>
                  <a:pt x="1732026" y="1310088"/>
                </a:lnTo>
                <a:lnTo>
                  <a:pt x="1733883" y="1321422"/>
                </a:lnTo>
                <a:lnTo>
                  <a:pt x="1732131" y="1328880"/>
                </a:lnTo>
                <a:lnTo>
                  <a:pt x="1736236" y="1338596"/>
                </a:lnTo>
                <a:lnTo>
                  <a:pt x="1735360" y="1344016"/>
                </a:lnTo>
                <a:lnTo>
                  <a:pt x="1746704" y="1348435"/>
                </a:lnTo>
                <a:lnTo>
                  <a:pt x="1743980" y="1354007"/>
                </a:lnTo>
                <a:lnTo>
                  <a:pt x="1750162" y="1359065"/>
                </a:lnTo>
                <a:lnTo>
                  <a:pt x="1751743" y="1368171"/>
                </a:lnTo>
                <a:lnTo>
                  <a:pt x="1756515" y="1373743"/>
                </a:lnTo>
                <a:lnTo>
                  <a:pt x="1760611" y="1373086"/>
                </a:lnTo>
                <a:lnTo>
                  <a:pt x="1764630" y="1380896"/>
                </a:lnTo>
                <a:lnTo>
                  <a:pt x="1764182" y="1388307"/>
                </a:lnTo>
                <a:lnTo>
                  <a:pt x="1772022" y="1396184"/>
                </a:lnTo>
                <a:lnTo>
                  <a:pt x="1769926" y="1406595"/>
                </a:lnTo>
                <a:lnTo>
                  <a:pt x="1777603" y="1414453"/>
                </a:lnTo>
                <a:lnTo>
                  <a:pt x="1770984" y="1421206"/>
                </a:lnTo>
                <a:lnTo>
                  <a:pt x="1765792" y="1419006"/>
                </a:lnTo>
                <a:lnTo>
                  <a:pt x="1761459" y="1411853"/>
                </a:lnTo>
                <a:lnTo>
                  <a:pt x="1753991" y="1416015"/>
                </a:lnTo>
                <a:lnTo>
                  <a:pt x="1753629" y="1420768"/>
                </a:lnTo>
                <a:lnTo>
                  <a:pt x="1748266" y="1424330"/>
                </a:lnTo>
                <a:lnTo>
                  <a:pt x="1737122" y="1425502"/>
                </a:lnTo>
                <a:lnTo>
                  <a:pt x="1730864" y="1433208"/>
                </a:lnTo>
                <a:lnTo>
                  <a:pt x="1726578" y="1429141"/>
                </a:lnTo>
                <a:lnTo>
                  <a:pt x="1719053" y="1425931"/>
                </a:lnTo>
                <a:lnTo>
                  <a:pt x="1714024" y="1428721"/>
                </a:lnTo>
                <a:lnTo>
                  <a:pt x="1708547" y="1426788"/>
                </a:lnTo>
                <a:lnTo>
                  <a:pt x="1707775" y="1422845"/>
                </a:lnTo>
                <a:lnTo>
                  <a:pt x="1687173" y="1419520"/>
                </a:lnTo>
                <a:lnTo>
                  <a:pt x="1679515" y="1414367"/>
                </a:lnTo>
                <a:lnTo>
                  <a:pt x="1671276" y="1411872"/>
                </a:lnTo>
                <a:lnTo>
                  <a:pt x="1670733" y="1407633"/>
                </a:lnTo>
                <a:lnTo>
                  <a:pt x="1664980" y="1402356"/>
                </a:lnTo>
                <a:lnTo>
                  <a:pt x="1667494" y="1391288"/>
                </a:lnTo>
                <a:lnTo>
                  <a:pt x="1664446" y="1383430"/>
                </a:lnTo>
                <a:lnTo>
                  <a:pt x="1653635" y="1379982"/>
                </a:lnTo>
                <a:lnTo>
                  <a:pt x="1651007" y="1372591"/>
                </a:lnTo>
                <a:lnTo>
                  <a:pt x="1641348" y="1373086"/>
                </a:lnTo>
                <a:lnTo>
                  <a:pt x="1639329" y="1364866"/>
                </a:lnTo>
                <a:lnTo>
                  <a:pt x="1634366" y="1362847"/>
                </a:lnTo>
                <a:lnTo>
                  <a:pt x="1633319" y="1357093"/>
                </a:lnTo>
                <a:lnTo>
                  <a:pt x="1626327" y="1354007"/>
                </a:lnTo>
                <a:lnTo>
                  <a:pt x="1619974" y="1361323"/>
                </a:lnTo>
                <a:lnTo>
                  <a:pt x="1612345" y="1361732"/>
                </a:lnTo>
                <a:lnTo>
                  <a:pt x="1609344" y="1358132"/>
                </a:lnTo>
                <a:lnTo>
                  <a:pt x="1598400" y="1354741"/>
                </a:lnTo>
                <a:lnTo>
                  <a:pt x="1586246" y="1362970"/>
                </a:lnTo>
                <a:lnTo>
                  <a:pt x="1586294" y="1369200"/>
                </a:lnTo>
                <a:lnTo>
                  <a:pt x="1577359" y="1374162"/>
                </a:lnTo>
                <a:lnTo>
                  <a:pt x="1569301" y="1375067"/>
                </a:lnTo>
                <a:lnTo>
                  <a:pt x="1568768" y="1384802"/>
                </a:lnTo>
                <a:lnTo>
                  <a:pt x="1565929" y="1395746"/>
                </a:lnTo>
                <a:lnTo>
                  <a:pt x="1557071" y="1399527"/>
                </a:lnTo>
                <a:lnTo>
                  <a:pt x="1552794" y="1398003"/>
                </a:lnTo>
                <a:lnTo>
                  <a:pt x="1537792" y="1397984"/>
                </a:lnTo>
                <a:lnTo>
                  <a:pt x="1533801" y="1399804"/>
                </a:lnTo>
                <a:lnTo>
                  <a:pt x="1533554" y="1408728"/>
                </a:lnTo>
                <a:lnTo>
                  <a:pt x="1531239" y="1413520"/>
                </a:lnTo>
                <a:lnTo>
                  <a:pt x="1526277" y="1414710"/>
                </a:lnTo>
                <a:lnTo>
                  <a:pt x="1517199" y="1410786"/>
                </a:lnTo>
                <a:lnTo>
                  <a:pt x="1507693" y="1411043"/>
                </a:lnTo>
                <a:lnTo>
                  <a:pt x="1490472" y="1407119"/>
                </a:lnTo>
                <a:lnTo>
                  <a:pt x="1482128" y="1406662"/>
                </a:lnTo>
                <a:lnTo>
                  <a:pt x="1481681" y="1411500"/>
                </a:lnTo>
                <a:lnTo>
                  <a:pt x="1463831" y="1407547"/>
                </a:lnTo>
                <a:lnTo>
                  <a:pt x="1459440" y="1412853"/>
                </a:lnTo>
                <a:lnTo>
                  <a:pt x="1451143" y="1417634"/>
                </a:lnTo>
                <a:lnTo>
                  <a:pt x="1449058" y="1437856"/>
                </a:lnTo>
                <a:lnTo>
                  <a:pt x="1452925" y="1445114"/>
                </a:lnTo>
                <a:lnTo>
                  <a:pt x="1457792" y="1449267"/>
                </a:lnTo>
                <a:lnTo>
                  <a:pt x="1466250" y="1449295"/>
                </a:lnTo>
                <a:lnTo>
                  <a:pt x="1477090" y="1453277"/>
                </a:lnTo>
                <a:lnTo>
                  <a:pt x="1483957" y="1459792"/>
                </a:lnTo>
                <a:lnTo>
                  <a:pt x="1488262" y="1472022"/>
                </a:lnTo>
                <a:lnTo>
                  <a:pt x="1481519" y="1472851"/>
                </a:lnTo>
                <a:lnTo>
                  <a:pt x="1474375" y="1466936"/>
                </a:lnTo>
                <a:lnTo>
                  <a:pt x="1467612" y="1467393"/>
                </a:lnTo>
                <a:lnTo>
                  <a:pt x="1457116" y="1481366"/>
                </a:lnTo>
                <a:lnTo>
                  <a:pt x="1451934" y="1484043"/>
                </a:lnTo>
                <a:lnTo>
                  <a:pt x="1441647" y="1483938"/>
                </a:lnTo>
                <a:lnTo>
                  <a:pt x="1449772" y="1510198"/>
                </a:lnTo>
                <a:lnTo>
                  <a:pt x="1447162" y="1519009"/>
                </a:lnTo>
                <a:lnTo>
                  <a:pt x="1428722" y="1525829"/>
                </a:lnTo>
                <a:lnTo>
                  <a:pt x="1400642" y="1539954"/>
                </a:lnTo>
                <a:lnTo>
                  <a:pt x="1392765" y="1536735"/>
                </a:lnTo>
                <a:lnTo>
                  <a:pt x="1387393" y="1531525"/>
                </a:lnTo>
                <a:lnTo>
                  <a:pt x="1386173" y="1526619"/>
                </a:lnTo>
                <a:lnTo>
                  <a:pt x="1373162" y="1519542"/>
                </a:lnTo>
                <a:lnTo>
                  <a:pt x="1355665" y="1525724"/>
                </a:lnTo>
                <a:lnTo>
                  <a:pt x="1350188" y="1529734"/>
                </a:lnTo>
                <a:lnTo>
                  <a:pt x="1346997" y="1537040"/>
                </a:lnTo>
                <a:lnTo>
                  <a:pt x="1320603" y="1552042"/>
                </a:lnTo>
                <a:lnTo>
                  <a:pt x="1299934" y="1557452"/>
                </a:lnTo>
                <a:lnTo>
                  <a:pt x="1286847" y="1568206"/>
                </a:lnTo>
                <a:lnTo>
                  <a:pt x="1281760" y="1565281"/>
                </a:lnTo>
                <a:lnTo>
                  <a:pt x="1272702" y="1567453"/>
                </a:lnTo>
                <a:lnTo>
                  <a:pt x="1262939" y="1572778"/>
                </a:lnTo>
                <a:lnTo>
                  <a:pt x="1251338" y="1575159"/>
                </a:lnTo>
                <a:lnTo>
                  <a:pt x="1239898" y="1579998"/>
                </a:lnTo>
                <a:lnTo>
                  <a:pt x="1210685" y="1599286"/>
                </a:lnTo>
                <a:lnTo>
                  <a:pt x="1196845" y="1612468"/>
                </a:lnTo>
                <a:lnTo>
                  <a:pt x="1187492" y="1618278"/>
                </a:lnTo>
                <a:lnTo>
                  <a:pt x="1179919" y="1626241"/>
                </a:lnTo>
                <a:lnTo>
                  <a:pt x="1173947" y="1630242"/>
                </a:lnTo>
                <a:lnTo>
                  <a:pt x="1165479" y="1642586"/>
                </a:lnTo>
                <a:lnTo>
                  <a:pt x="1164965" y="1647482"/>
                </a:lnTo>
                <a:lnTo>
                  <a:pt x="1154764" y="1659408"/>
                </a:lnTo>
                <a:lnTo>
                  <a:pt x="1147848" y="1660874"/>
                </a:lnTo>
                <a:lnTo>
                  <a:pt x="1131942" y="1658122"/>
                </a:lnTo>
                <a:lnTo>
                  <a:pt x="1117378" y="1653597"/>
                </a:lnTo>
                <a:lnTo>
                  <a:pt x="1107824" y="1661227"/>
                </a:lnTo>
                <a:lnTo>
                  <a:pt x="1096690" y="1656398"/>
                </a:lnTo>
                <a:lnTo>
                  <a:pt x="1090384" y="1658665"/>
                </a:lnTo>
                <a:lnTo>
                  <a:pt x="1086688" y="1666866"/>
                </a:lnTo>
                <a:lnTo>
                  <a:pt x="1081735" y="1673009"/>
                </a:lnTo>
                <a:lnTo>
                  <a:pt x="1071372" y="1674524"/>
                </a:lnTo>
                <a:lnTo>
                  <a:pt x="1061085" y="1671971"/>
                </a:lnTo>
                <a:lnTo>
                  <a:pt x="1055246" y="1668113"/>
                </a:lnTo>
                <a:lnTo>
                  <a:pt x="1045750" y="1666770"/>
                </a:lnTo>
                <a:lnTo>
                  <a:pt x="1040225" y="1668618"/>
                </a:lnTo>
                <a:lnTo>
                  <a:pt x="1030329" y="1666942"/>
                </a:lnTo>
                <a:lnTo>
                  <a:pt x="1018927" y="1661979"/>
                </a:lnTo>
                <a:lnTo>
                  <a:pt x="1008250" y="1663970"/>
                </a:lnTo>
                <a:lnTo>
                  <a:pt x="1005574" y="1668494"/>
                </a:lnTo>
                <a:lnTo>
                  <a:pt x="999106" y="1671695"/>
                </a:lnTo>
                <a:lnTo>
                  <a:pt x="984523" y="1666837"/>
                </a:lnTo>
                <a:lnTo>
                  <a:pt x="977160" y="1667523"/>
                </a:lnTo>
                <a:lnTo>
                  <a:pt x="973008" y="1670752"/>
                </a:lnTo>
                <a:lnTo>
                  <a:pt x="971855" y="1678315"/>
                </a:lnTo>
                <a:lnTo>
                  <a:pt x="974989" y="1685896"/>
                </a:lnTo>
                <a:lnTo>
                  <a:pt x="974874" y="1692278"/>
                </a:lnTo>
                <a:lnTo>
                  <a:pt x="982437" y="1696974"/>
                </a:lnTo>
                <a:lnTo>
                  <a:pt x="993467" y="1694459"/>
                </a:lnTo>
                <a:lnTo>
                  <a:pt x="998820" y="1690373"/>
                </a:lnTo>
                <a:lnTo>
                  <a:pt x="1001878" y="1684449"/>
                </a:lnTo>
                <a:lnTo>
                  <a:pt x="1007107" y="1683868"/>
                </a:lnTo>
                <a:lnTo>
                  <a:pt x="1014899" y="1687487"/>
                </a:lnTo>
                <a:lnTo>
                  <a:pt x="1019108" y="1694164"/>
                </a:lnTo>
                <a:lnTo>
                  <a:pt x="1016432" y="1703346"/>
                </a:lnTo>
                <a:lnTo>
                  <a:pt x="1008269" y="1708804"/>
                </a:lnTo>
                <a:lnTo>
                  <a:pt x="992743" y="1714881"/>
                </a:lnTo>
                <a:lnTo>
                  <a:pt x="990314" y="1719996"/>
                </a:lnTo>
                <a:lnTo>
                  <a:pt x="995086" y="1733855"/>
                </a:lnTo>
                <a:lnTo>
                  <a:pt x="995963" y="1741075"/>
                </a:lnTo>
                <a:lnTo>
                  <a:pt x="991067" y="1751038"/>
                </a:lnTo>
                <a:lnTo>
                  <a:pt x="983475" y="1756210"/>
                </a:lnTo>
                <a:lnTo>
                  <a:pt x="962520" y="1765211"/>
                </a:lnTo>
                <a:lnTo>
                  <a:pt x="950186" y="1767240"/>
                </a:lnTo>
                <a:lnTo>
                  <a:pt x="944156" y="1761887"/>
                </a:lnTo>
                <a:lnTo>
                  <a:pt x="942299" y="1751067"/>
                </a:lnTo>
                <a:lnTo>
                  <a:pt x="944814" y="1744932"/>
                </a:lnTo>
                <a:lnTo>
                  <a:pt x="939146" y="1742751"/>
                </a:lnTo>
                <a:lnTo>
                  <a:pt x="941804" y="1734712"/>
                </a:lnTo>
                <a:lnTo>
                  <a:pt x="940441" y="1726902"/>
                </a:lnTo>
                <a:lnTo>
                  <a:pt x="933860" y="1723206"/>
                </a:lnTo>
                <a:lnTo>
                  <a:pt x="930764" y="1718786"/>
                </a:lnTo>
                <a:lnTo>
                  <a:pt x="939079" y="1712747"/>
                </a:lnTo>
                <a:lnTo>
                  <a:pt x="951767" y="1708928"/>
                </a:lnTo>
                <a:lnTo>
                  <a:pt x="942089" y="1701222"/>
                </a:lnTo>
                <a:lnTo>
                  <a:pt x="936450" y="1701965"/>
                </a:lnTo>
                <a:lnTo>
                  <a:pt x="931631" y="1699250"/>
                </a:lnTo>
                <a:lnTo>
                  <a:pt x="934088" y="1690154"/>
                </a:lnTo>
                <a:lnTo>
                  <a:pt x="938222" y="1687373"/>
                </a:lnTo>
                <a:lnTo>
                  <a:pt x="934564" y="1678924"/>
                </a:lnTo>
                <a:lnTo>
                  <a:pt x="926068" y="1670085"/>
                </a:lnTo>
                <a:lnTo>
                  <a:pt x="915524" y="1666418"/>
                </a:lnTo>
                <a:lnTo>
                  <a:pt x="911295" y="1661865"/>
                </a:lnTo>
                <a:lnTo>
                  <a:pt x="908304" y="1654074"/>
                </a:lnTo>
                <a:lnTo>
                  <a:pt x="904894" y="1652807"/>
                </a:lnTo>
                <a:lnTo>
                  <a:pt x="895817" y="1661046"/>
                </a:lnTo>
                <a:lnTo>
                  <a:pt x="891464" y="1653340"/>
                </a:lnTo>
                <a:lnTo>
                  <a:pt x="890511" y="1647844"/>
                </a:lnTo>
                <a:lnTo>
                  <a:pt x="899293" y="1639929"/>
                </a:lnTo>
                <a:lnTo>
                  <a:pt x="894760" y="1629109"/>
                </a:lnTo>
                <a:lnTo>
                  <a:pt x="883130" y="1623232"/>
                </a:lnTo>
                <a:lnTo>
                  <a:pt x="874109" y="1625813"/>
                </a:lnTo>
                <a:lnTo>
                  <a:pt x="866794" y="1618688"/>
                </a:lnTo>
                <a:lnTo>
                  <a:pt x="862041" y="1619402"/>
                </a:lnTo>
                <a:lnTo>
                  <a:pt x="852183" y="1611078"/>
                </a:lnTo>
                <a:lnTo>
                  <a:pt x="860955" y="1604124"/>
                </a:lnTo>
                <a:lnTo>
                  <a:pt x="858412" y="1598390"/>
                </a:lnTo>
                <a:lnTo>
                  <a:pt x="865804" y="1596381"/>
                </a:lnTo>
                <a:lnTo>
                  <a:pt x="861956" y="1588342"/>
                </a:lnTo>
                <a:lnTo>
                  <a:pt x="870052" y="1582922"/>
                </a:lnTo>
                <a:lnTo>
                  <a:pt x="867480" y="1571187"/>
                </a:lnTo>
                <a:lnTo>
                  <a:pt x="872052" y="1557595"/>
                </a:lnTo>
                <a:lnTo>
                  <a:pt x="860727" y="1554661"/>
                </a:lnTo>
                <a:lnTo>
                  <a:pt x="846154" y="1553337"/>
                </a:lnTo>
                <a:lnTo>
                  <a:pt x="831418" y="1553670"/>
                </a:lnTo>
                <a:lnTo>
                  <a:pt x="826599" y="1558652"/>
                </a:lnTo>
                <a:lnTo>
                  <a:pt x="822055" y="1552870"/>
                </a:lnTo>
                <a:lnTo>
                  <a:pt x="809454" y="1553432"/>
                </a:lnTo>
                <a:lnTo>
                  <a:pt x="805691" y="1550756"/>
                </a:lnTo>
                <a:lnTo>
                  <a:pt x="798700" y="1551137"/>
                </a:lnTo>
                <a:lnTo>
                  <a:pt x="791156" y="1548175"/>
                </a:lnTo>
                <a:lnTo>
                  <a:pt x="786737" y="1550565"/>
                </a:lnTo>
                <a:lnTo>
                  <a:pt x="782488" y="1556604"/>
                </a:lnTo>
                <a:lnTo>
                  <a:pt x="773154" y="1560824"/>
                </a:lnTo>
                <a:lnTo>
                  <a:pt x="764134" y="1556918"/>
                </a:lnTo>
                <a:lnTo>
                  <a:pt x="767058" y="1544641"/>
                </a:lnTo>
                <a:lnTo>
                  <a:pt x="771811" y="1539173"/>
                </a:lnTo>
                <a:lnTo>
                  <a:pt x="768515" y="1533382"/>
                </a:lnTo>
                <a:lnTo>
                  <a:pt x="758095" y="1524162"/>
                </a:lnTo>
                <a:lnTo>
                  <a:pt x="758285" y="1516399"/>
                </a:lnTo>
                <a:lnTo>
                  <a:pt x="751580" y="1505484"/>
                </a:lnTo>
                <a:lnTo>
                  <a:pt x="759838" y="1504950"/>
                </a:lnTo>
                <a:lnTo>
                  <a:pt x="762419" y="1507265"/>
                </a:lnTo>
                <a:lnTo>
                  <a:pt x="781869" y="1508198"/>
                </a:lnTo>
                <a:lnTo>
                  <a:pt x="789356" y="1513103"/>
                </a:lnTo>
                <a:lnTo>
                  <a:pt x="795176" y="1513532"/>
                </a:lnTo>
                <a:lnTo>
                  <a:pt x="797814" y="1509236"/>
                </a:lnTo>
                <a:lnTo>
                  <a:pt x="804444" y="1508427"/>
                </a:lnTo>
                <a:lnTo>
                  <a:pt x="815378" y="1502883"/>
                </a:lnTo>
                <a:lnTo>
                  <a:pt x="820264" y="1503636"/>
                </a:lnTo>
                <a:lnTo>
                  <a:pt x="844496" y="1499083"/>
                </a:lnTo>
                <a:lnTo>
                  <a:pt x="853840" y="1502054"/>
                </a:lnTo>
                <a:lnTo>
                  <a:pt x="862327" y="1502569"/>
                </a:lnTo>
                <a:lnTo>
                  <a:pt x="871195" y="1509112"/>
                </a:lnTo>
                <a:lnTo>
                  <a:pt x="880653" y="1512494"/>
                </a:lnTo>
                <a:lnTo>
                  <a:pt x="884596" y="1509303"/>
                </a:lnTo>
                <a:lnTo>
                  <a:pt x="892359" y="1509408"/>
                </a:lnTo>
                <a:lnTo>
                  <a:pt x="904189" y="1513608"/>
                </a:lnTo>
                <a:lnTo>
                  <a:pt x="902199" y="1497206"/>
                </a:lnTo>
                <a:lnTo>
                  <a:pt x="903284" y="1489739"/>
                </a:lnTo>
                <a:lnTo>
                  <a:pt x="909257" y="1491415"/>
                </a:lnTo>
                <a:lnTo>
                  <a:pt x="925487" y="1490100"/>
                </a:lnTo>
                <a:lnTo>
                  <a:pt x="942623" y="1492387"/>
                </a:lnTo>
                <a:lnTo>
                  <a:pt x="952948" y="1492710"/>
                </a:lnTo>
                <a:lnTo>
                  <a:pt x="972083" y="1494882"/>
                </a:lnTo>
                <a:lnTo>
                  <a:pt x="976903" y="1497435"/>
                </a:lnTo>
                <a:lnTo>
                  <a:pt x="980704" y="1490577"/>
                </a:lnTo>
                <a:lnTo>
                  <a:pt x="996315" y="1481204"/>
                </a:lnTo>
                <a:lnTo>
                  <a:pt x="1010822" y="1477385"/>
                </a:lnTo>
                <a:lnTo>
                  <a:pt x="1020671" y="1475994"/>
                </a:lnTo>
                <a:lnTo>
                  <a:pt x="1025995" y="1478090"/>
                </a:lnTo>
                <a:lnTo>
                  <a:pt x="1034539" y="1477613"/>
                </a:lnTo>
                <a:lnTo>
                  <a:pt x="1040540" y="1472451"/>
                </a:lnTo>
                <a:lnTo>
                  <a:pt x="1042235" y="1460430"/>
                </a:lnTo>
                <a:lnTo>
                  <a:pt x="1046940" y="1452753"/>
                </a:lnTo>
                <a:lnTo>
                  <a:pt x="1048093" y="1439647"/>
                </a:lnTo>
                <a:lnTo>
                  <a:pt x="1052465" y="1433208"/>
                </a:lnTo>
                <a:lnTo>
                  <a:pt x="1059237" y="1427998"/>
                </a:lnTo>
                <a:lnTo>
                  <a:pt x="1061761" y="1418215"/>
                </a:lnTo>
                <a:lnTo>
                  <a:pt x="1070772" y="1412110"/>
                </a:lnTo>
                <a:lnTo>
                  <a:pt x="1072544" y="1401461"/>
                </a:lnTo>
                <a:lnTo>
                  <a:pt x="1066600" y="1391002"/>
                </a:lnTo>
                <a:lnTo>
                  <a:pt x="1068667" y="1383897"/>
                </a:lnTo>
                <a:lnTo>
                  <a:pt x="1073315" y="1376258"/>
                </a:lnTo>
                <a:lnTo>
                  <a:pt x="1068972" y="1372076"/>
                </a:lnTo>
                <a:lnTo>
                  <a:pt x="1063895" y="1371895"/>
                </a:lnTo>
                <a:lnTo>
                  <a:pt x="1062609" y="1381106"/>
                </a:lnTo>
                <a:lnTo>
                  <a:pt x="1045750" y="1376791"/>
                </a:lnTo>
                <a:lnTo>
                  <a:pt x="1042349" y="1367304"/>
                </a:lnTo>
                <a:lnTo>
                  <a:pt x="1029853" y="1367914"/>
                </a:lnTo>
                <a:lnTo>
                  <a:pt x="1008745" y="1360980"/>
                </a:lnTo>
                <a:lnTo>
                  <a:pt x="1002516" y="1364285"/>
                </a:lnTo>
                <a:lnTo>
                  <a:pt x="996553" y="1362475"/>
                </a:lnTo>
                <a:lnTo>
                  <a:pt x="992648" y="1356941"/>
                </a:lnTo>
                <a:lnTo>
                  <a:pt x="988600" y="1356722"/>
                </a:lnTo>
                <a:lnTo>
                  <a:pt x="978361" y="1365399"/>
                </a:lnTo>
                <a:lnTo>
                  <a:pt x="973579" y="1362456"/>
                </a:lnTo>
                <a:lnTo>
                  <a:pt x="967245" y="1362761"/>
                </a:lnTo>
                <a:lnTo>
                  <a:pt x="967131" y="1357151"/>
                </a:lnTo>
                <a:lnTo>
                  <a:pt x="963797" y="1354217"/>
                </a:lnTo>
                <a:lnTo>
                  <a:pt x="947223" y="1348750"/>
                </a:lnTo>
                <a:lnTo>
                  <a:pt x="936603" y="1352274"/>
                </a:lnTo>
                <a:lnTo>
                  <a:pt x="935870" y="1347388"/>
                </a:lnTo>
                <a:lnTo>
                  <a:pt x="919039" y="1351655"/>
                </a:lnTo>
                <a:lnTo>
                  <a:pt x="917362" y="1359713"/>
                </a:lnTo>
                <a:lnTo>
                  <a:pt x="909295" y="1359656"/>
                </a:lnTo>
                <a:lnTo>
                  <a:pt x="908180" y="1353093"/>
                </a:lnTo>
                <a:lnTo>
                  <a:pt x="902227" y="1356074"/>
                </a:lnTo>
                <a:lnTo>
                  <a:pt x="905208" y="1360513"/>
                </a:lnTo>
                <a:lnTo>
                  <a:pt x="903475" y="1365199"/>
                </a:lnTo>
                <a:lnTo>
                  <a:pt x="897712" y="1365018"/>
                </a:lnTo>
                <a:lnTo>
                  <a:pt x="879767" y="1356789"/>
                </a:lnTo>
                <a:lnTo>
                  <a:pt x="875976" y="1359913"/>
                </a:lnTo>
                <a:lnTo>
                  <a:pt x="868089" y="1360818"/>
                </a:lnTo>
                <a:lnTo>
                  <a:pt x="859098" y="1352588"/>
                </a:lnTo>
                <a:lnTo>
                  <a:pt x="850907" y="1349826"/>
                </a:lnTo>
                <a:lnTo>
                  <a:pt x="837714" y="1332681"/>
                </a:lnTo>
                <a:lnTo>
                  <a:pt x="825770" y="1326499"/>
                </a:lnTo>
                <a:lnTo>
                  <a:pt x="814988" y="1329185"/>
                </a:lnTo>
                <a:lnTo>
                  <a:pt x="809416" y="1328366"/>
                </a:lnTo>
                <a:lnTo>
                  <a:pt x="807549" y="1335615"/>
                </a:lnTo>
                <a:lnTo>
                  <a:pt x="800310" y="1331443"/>
                </a:lnTo>
                <a:lnTo>
                  <a:pt x="798681" y="1327556"/>
                </a:lnTo>
                <a:lnTo>
                  <a:pt x="789051" y="1322651"/>
                </a:lnTo>
                <a:lnTo>
                  <a:pt x="783812" y="1317041"/>
                </a:lnTo>
                <a:lnTo>
                  <a:pt x="778031" y="1320289"/>
                </a:lnTo>
                <a:lnTo>
                  <a:pt x="763667" y="1318736"/>
                </a:lnTo>
                <a:lnTo>
                  <a:pt x="758505" y="1313640"/>
                </a:lnTo>
                <a:lnTo>
                  <a:pt x="754628" y="1318860"/>
                </a:lnTo>
                <a:lnTo>
                  <a:pt x="744922" y="1310126"/>
                </a:lnTo>
                <a:lnTo>
                  <a:pt x="735778" y="1317327"/>
                </a:lnTo>
                <a:lnTo>
                  <a:pt x="725615" y="1333472"/>
                </a:lnTo>
                <a:lnTo>
                  <a:pt x="720204" y="1333567"/>
                </a:lnTo>
                <a:lnTo>
                  <a:pt x="716090" y="1337158"/>
                </a:lnTo>
                <a:lnTo>
                  <a:pt x="712118" y="1333652"/>
                </a:lnTo>
                <a:lnTo>
                  <a:pt x="705422" y="1335719"/>
                </a:lnTo>
                <a:lnTo>
                  <a:pt x="703679" y="1326261"/>
                </a:lnTo>
                <a:lnTo>
                  <a:pt x="704641" y="1322003"/>
                </a:lnTo>
                <a:lnTo>
                  <a:pt x="695201" y="1320470"/>
                </a:lnTo>
                <a:lnTo>
                  <a:pt x="699268" y="1312669"/>
                </a:lnTo>
                <a:lnTo>
                  <a:pt x="692744" y="1310669"/>
                </a:lnTo>
                <a:lnTo>
                  <a:pt x="690048" y="1307211"/>
                </a:lnTo>
                <a:lnTo>
                  <a:pt x="684371" y="1312297"/>
                </a:lnTo>
                <a:lnTo>
                  <a:pt x="673961" y="1313698"/>
                </a:lnTo>
                <a:lnTo>
                  <a:pt x="667731" y="1306678"/>
                </a:lnTo>
                <a:lnTo>
                  <a:pt x="650615" y="1307573"/>
                </a:lnTo>
                <a:lnTo>
                  <a:pt x="652272" y="1301039"/>
                </a:lnTo>
                <a:lnTo>
                  <a:pt x="647252" y="1295619"/>
                </a:lnTo>
                <a:lnTo>
                  <a:pt x="641252" y="1303801"/>
                </a:lnTo>
                <a:lnTo>
                  <a:pt x="636832" y="1303239"/>
                </a:lnTo>
                <a:lnTo>
                  <a:pt x="630231" y="1308202"/>
                </a:lnTo>
                <a:lnTo>
                  <a:pt x="616887" y="1309850"/>
                </a:lnTo>
                <a:lnTo>
                  <a:pt x="614106" y="1300143"/>
                </a:lnTo>
                <a:lnTo>
                  <a:pt x="608962" y="1300325"/>
                </a:lnTo>
                <a:lnTo>
                  <a:pt x="609543" y="1305801"/>
                </a:lnTo>
                <a:lnTo>
                  <a:pt x="602466" y="1308468"/>
                </a:lnTo>
                <a:lnTo>
                  <a:pt x="596008" y="1300667"/>
                </a:lnTo>
                <a:lnTo>
                  <a:pt x="589407" y="1297762"/>
                </a:lnTo>
                <a:lnTo>
                  <a:pt x="584092" y="1300267"/>
                </a:lnTo>
                <a:lnTo>
                  <a:pt x="589102" y="1306763"/>
                </a:lnTo>
                <a:lnTo>
                  <a:pt x="582159" y="1310497"/>
                </a:lnTo>
                <a:lnTo>
                  <a:pt x="571224" y="1309030"/>
                </a:lnTo>
                <a:lnTo>
                  <a:pt x="565900" y="1314593"/>
                </a:lnTo>
                <a:lnTo>
                  <a:pt x="550641" y="1309030"/>
                </a:lnTo>
                <a:lnTo>
                  <a:pt x="544078" y="1303677"/>
                </a:lnTo>
                <a:lnTo>
                  <a:pt x="537048" y="1305135"/>
                </a:lnTo>
                <a:lnTo>
                  <a:pt x="532505" y="1309040"/>
                </a:lnTo>
                <a:lnTo>
                  <a:pt x="525285" y="1302934"/>
                </a:lnTo>
                <a:lnTo>
                  <a:pt x="529838" y="1299572"/>
                </a:lnTo>
                <a:lnTo>
                  <a:pt x="528781" y="1293428"/>
                </a:lnTo>
                <a:lnTo>
                  <a:pt x="539810" y="1289285"/>
                </a:lnTo>
                <a:lnTo>
                  <a:pt x="545849" y="1284684"/>
                </a:lnTo>
                <a:lnTo>
                  <a:pt x="549345" y="1276474"/>
                </a:lnTo>
                <a:lnTo>
                  <a:pt x="563175" y="1260691"/>
                </a:lnTo>
                <a:lnTo>
                  <a:pt x="567281" y="1259186"/>
                </a:lnTo>
                <a:lnTo>
                  <a:pt x="574520" y="1262844"/>
                </a:lnTo>
                <a:lnTo>
                  <a:pt x="581082" y="1263920"/>
                </a:lnTo>
                <a:lnTo>
                  <a:pt x="589617" y="1271835"/>
                </a:lnTo>
                <a:lnTo>
                  <a:pt x="602180" y="1276102"/>
                </a:lnTo>
                <a:lnTo>
                  <a:pt x="609915" y="1275340"/>
                </a:lnTo>
                <a:lnTo>
                  <a:pt x="613067" y="1271816"/>
                </a:lnTo>
                <a:lnTo>
                  <a:pt x="624116" y="1269178"/>
                </a:lnTo>
                <a:lnTo>
                  <a:pt x="627602" y="1264110"/>
                </a:lnTo>
                <a:lnTo>
                  <a:pt x="637385" y="1266835"/>
                </a:lnTo>
                <a:lnTo>
                  <a:pt x="644900" y="1264892"/>
                </a:lnTo>
                <a:lnTo>
                  <a:pt x="652653" y="1266415"/>
                </a:lnTo>
                <a:lnTo>
                  <a:pt x="655720" y="1261386"/>
                </a:lnTo>
                <a:lnTo>
                  <a:pt x="660683" y="1261272"/>
                </a:lnTo>
                <a:lnTo>
                  <a:pt x="659349" y="1254519"/>
                </a:lnTo>
                <a:lnTo>
                  <a:pt x="668141" y="1252309"/>
                </a:lnTo>
                <a:lnTo>
                  <a:pt x="677399" y="1244994"/>
                </a:lnTo>
                <a:lnTo>
                  <a:pt x="678895" y="1231211"/>
                </a:lnTo>
                <a:lnTo>
                  <a:pt x="673198" y="1228315"/>
                </a:lnTo>
                <a:lnTo>
                  <a:pt x="671322" y="1223515"/>
                </a:lnTo>
                <a:lnTo>
                  <a:pt x="665502" y="1218819"/>
                </a:lnTo>
                <a:lnTo>
                  <a:pt x="659635" y="1218133"/>
                </a:lnTo>
                <a:lnTo>
                  <a:pt x="653701" y="1210656"/>
                </a:lnTo>
                <a:lnTo>
                  <a:pt x="649957" y="1212104"/>
                </a:lnTo>
                <a:lnTo>
                  <a:pt x="638413" y="1209084"/>
                </a:lnTo>
                <a:lnTo>
                  <a:pt x="640404" y="1204036"/>
                </a:lnTo>
                <a:lnTo>
                  <a:pt x="636184" y="1201741"/>
                </a:lnTo>
                <a:lnTo>
                  <a:pt x="640718" y="1188244"/>
                </a:lnTo>
                <a:lnTo>
                  <a:pt x="638061" y="1183472"/>
                </a:lnTo>
                <a:lnTo>
                  <a:pt x="645014" y="1180824"/>
                </a:lnTo>
                <a:lnTo>
                  <a:pt x="647786" y="1174661"/>
                </a:lnTo>
                <a:lnTo>
                  <a:pt x="656263" y="1170175"/>
                </a:lnTo>
                <a:lnTo>
                  <a:pt x="651567" y="1161193"/>
                </a:lnTo>
                <a:lnTo>
                  <a:pt x="643652" y="1158697"/>
                </a:lnTo>
                <a:lnTo>
                  <a:pt x="639013" y="1154230"/>
                </a:lnTo>
                <a:lnTo>
                  <a:pt x="641671" y="1148401"/>
                </a:lnTo>
                <a:lnTo>
                  <a:pt x="632413" y="1142762"/>
                </a:lnTo>
                <a:lnTo>
                  <a:pt x="631841" y="1133485"/>
                </a:lnTo>
                <a:lnTo>
                  <a:pt x="622307" y="1129617"/>
                </a:lnTo>
                <a:lnTo>
                  <a:pt x="611048" y="1133589"/>
                </a:lnTo>
                <a:lnTo>
                  <a:pt x="604066" y="1129608"/>
                </a:lnTo>
                <a:lnTo>
                  <a:pt x="595637" y="1128303"/>
                </a:lnTo>
                <a:lnTo>
                  <a:pt x="590617" y="1123912"/>
                </a:lnTo>
                <a:lnTo>
                  <a:pt x="586388" y="1124874"/>
                </a:lnTo>
                <a:lnTo>
                  <a:pt x="580101" y="1133018"/>
                </a:lnTo>
                <a:lnTo>
                  <a:pt x="570748" y="1136561"/>
                </a:lnTo>
                <a:lnTo>
                  <a:pt x="556774" y="1131275"/>
                </a:lnTo>
                <a:lnTo>
                  <a:pt x="560651" y="1120988"/>
                </a:lnTo>
                <a:lnTo>
                  <a:pt x="556413" y="1118940"/>
                </a:lnTo>
                <a:lnTo>
                  <a:pt x="546049" y="1121150"/>
                </a:lnTo>
                <a:lnTo>
                  <a:pt x="540020" y="1119454"/>
                </a:lnTo>
                <a:lnTo>
                  <a:pt x="535353" y="1124436"/>
                </a:lnTo>
                <a:lnTo>
                  <a:pt x="529847" y="1125693"/>
                </a:lnTo>
                <a:lnTo>
                  <a:pt x="523780" y="1120159"/>
                </a:lnTo>
                <a:lnTo>
                  <a:pt x="512445" y="1124836"/>
                </a:lnTo>
                <a:lnTo>
                  <a:pt x="506435" y="1122788"/>
                </a:lnTo>
                <a:lnTo>
                  <a:pt x="504901" y="1114930"/>
                </a:lnTo>
                <a:lnTo>
                  <a:pt x="500320" y="1113825"/>
                </a:lnTo>
                <a:lnTo>
                  <a:pt x="498110" y="1107958"/>
                </a:lnTo>
                <a:lnTo>
                  <a:pt x="488004" y="1101976"/>
                </a:lnTo>
                <a:lnTo>
                  <a:pt x="482737" y="1096918"/>
                </a:lnTo>
                <a:lnTo>
                  <a:pt x="477260" y="1086488"/>
                </a:lnTo>
                <a:lnTo>
                  <a:pt x="472878" y="1089527"/>
                </a:lnTo>
                <a:lnTo>
                  <a:pt x="465334" y="1080335"/>
                </a:lnTo>
                <a:lnTo>
                  <a:pt x="459572" y="1076373"/>
                </a:lnTo>
                <a:lnTo>
                  <a:pt x="458819" y="1071182"/>
                </a:lnTo>
                <a:lnTo>
                  <a:pt x="454200" y="1068457"/>
                </a:lnTo>
                <a:lnTo>
                  <a:pt x="452752" y="1063066"/>
                </a:lnTo>
                <a:lnTo>
                  <a:pt x="443494" y="1057808"/>
                </a:lnTo>
                <a:lnTo>
                  <a:pt x="441379" y="1060799"/>
                </a:lnTo>
                <a:lnTo>
                  <a:pt x="429892" y="1065038"/>
                </a:lnTo>
                <a:lnTo>
                  <a:pt x="423081" y="1065943"/>
                </a:lnTo>
                <a:lnTo>
                  <a:pt x="409680" y="1064743"/>
                </a:lnTo>
                <a:lnTo>
                  <a:pt x="401593" y="1057970"/>
                </a:lnTo>
                <a:lnTo>
                  <a:pt x="391868" y="1062447"/>
                </a:lnTo>
                <a:lnTo>
                  <a:pt x="382572" y="1062638"/>
                </a:lnTo>
                <a:lnTo>
                  <a:pt x="369884" y="1067391"/>
                </a:lnTo>
                <a:lnTo>
                  <a:pt x="363417" y="1056913"/>
                </a:lnTo>
                <a:lnTo>
                  <a:pt x="355988" y="1055275"/>
                </a:lnTo>
                <a:lnTo>
                  <a:pt x="349272" y="1042530"/>
                </a:lnTo>
                <a:lnTo>
                  <a:pt x="332442" y="1035368"/>
                </a:lnTo>
                <a:lnTo>
                  <a:pt x="332013" y="1031757"/>
                </a:lnTo>
                <a:lnTo>
                  <a:pt x="325269" y="1022975"/>
                </a:lnTo>
                <a:lnTo>
                  <a:pt x="315659" y="1014851"/>
                </a:lnTo>
                <a:lnTo>
                  <a:pt x="315678" y="1011136"/>
                </a:lnTo>
                <a:lnTo>
                  <a:pt x="306019" y="1006888"/>
                </a:lnTo>
                <a:lnTo>
                  <a:pt x="301971" y="1001811"/>
                </a:lnTo>
                <a:lnTo>
                  <a:pt x="290722" y="994858"/>
                </a:lnTo>
                <a:lnTo>
                  <a:pt x="287312" y="990267"/>
                </a:lnTo>
                <a:lnTo>
                  <a:pt x="270710" y="1001525"/>
                </a:lnTo>
                <a:lnTo>
                  <a:pt x="264938" y="992905"/>
                </a:lnTo>
                <a:lnTo>
                  <a:pt x="259271" y="989705"/>
                </a:lnTo>
                <a:lnTo>
                  <a:pt x="252955" y="994153"/>
                </a:lnTo>
                <a:lnTo>
                  <a:pt x="240325" y="1007688"/>
                </a:lnTo>
                <a:lnTo>
                  <a:pt x="233486" y="1008364"/>
                </a:lnTo>
                <a:lnTo>
                  <a:pt x="231839" y="1002849"/>
                </a:lnTo>
                <a:lnTo>
                  <a:pt x="224971" y="1002982"/>
                </a:lnTo>
                <a:lnTo>
                  <a:pt x="218332" y="1007231"/>
                </a:lnTo>
                <a:lnTo>
                  <a:pt x="212922" y="1006993"/>
                </a:lnTo>
                <a:lnTo>
                  <a:pt x="202206" y="1002525"/>
                </a:lnTo>
                <a:lnTo>
                  <a:pt x="203330" y="991400"/>
                </a:lnTo>
                <a:lnTo>
                  <a:pt x="205226" y="986904"/>
                </a:lnTo>
                <a:lnTo>
                  <a:pt x="198006" y="980018"/>
                </a:lnTo>
                <a:lnTo>
                  <a:pt x="193396" y="972293"/>
                </a:lnTo>
                <a:lnTo>
                  <a:pt x="188090" y="970502"/>
                </a:lnTo>
                <a:lnTo>
                  <a:pt x="185252" y="964787"/>
                </a:lnTo>
                <a:lnTo>
                  <a:pt x="178423" y="959206"/>
                </a:lnTo>
                <a:lnTo>
                  <a:pt x="178480" y="951833"/>
                </a:lnTo>
                <a:lnTo>
                  <a:pt x="171355" y="945842"/>
                </a:lnTo>
                <a:lnTo>
                  <a:pt x="162078" y="944690"/>
                </a:lnTo>
                <a:lnTo>
                  <a:pt x="154829" y="939422"/>
                </a:lnTo>
                <a:lnTo>
                  <a:pt x="145780" y="942156"/>
                </a:lnTo>
                <a:lnTo>
                  <a:pt x="131245" y="938355"/>
                </a:lnTo>
                <a:lnTo>
                  <a:pt x="126959" y="932097"/>
                </a:lnTo>
                <a:lnTo>
                  <a:pt x="117367" y="931478"/>
                </a:lnTo>
                <a:lnTo>
                  <a:pt x="108156" y="914438"/>
                </a:lnTo>
                <a:lnTo>
                  <a:pt x="95631" y="906961"/>
                </a:lnTo>
                <a:lnTo>
                  <a:pt x="83773" y="908609"/>
                </a:lnTo>
                <a:lnTo>
                  <a:pt x="72019" y="906256"/>
                </a:lnTo>
                <a:lnTo>
                  <a:pt x="73838" y="902275"/>
                </a:lnTo>
                <a:lnTo>
                  <a:pt x="71952" y="894940"/>
                </a:lnTo>
                <a:lnTo>
                  <a:pt x="65799" y="889225"/>
                </a:lnTo>
                <a:lnTo>
                  <a:pt x="67866" y="883825"/>
                </a:lnTo>
                <a:lnTo>
                  <a:pt x="63722" y="876919"/>
                </a:lnTo>
                <a:lnTo>
                  <a:pt x="54388" y="867099"/>
                </a:lnTo>
                <a:lnTo>
                  <a:pt x="42072" y="867908"/>
                </a:lnTo>
                <a:lnTo>
                  <a:pt x="35728" y="865851"/>
                </a:lnTo>
                <a:lnTo>
                  <a:pt x="38805" y="860527"/>
                </a:lnTo>
                <a:lnTo>
                  <a:pt x="37862" y="852078"/>
                </a:lnTo>
                <a:lnTo>
                  <a:pt x="32318" y="843239"/>
                </a:lnTo>
                <a:lnTo>
                  <a:pt x="34176" y="837029"/>
                </a:lnTo>
                <a:lnTo>
                  <a:pt x="26537" y="828913"/>
                </a:lnTo>
                <a:lnTo>
                  <a:pt x="20003" y="824322"/>
                </a:lnTo>
                <a:lnTo>
                  <a:pt x="15307" y="824541"/>
                </a:lnTo>
                <a:lnTo>
                  <a:pt x="8134" y="820112"/>
                </a:lnTo>
                <a:lnTo>
                  <a:pt x="1562" y="797814"/>
                </a:lnTo>
                <a:lnTo>
                  <a:pt x="8535" y="794718"/>
                </a:lnTo>
                <a:lnTo>
                  <a:pt x="21355" y="798386"/>
                </a:lnTo>
                <a:lnTo>
                  <a:pt x="26966" y="798366"/>
                </a:lnTo>
                <a:lnTo>
                  <a:pt x="31690" y="793566"/>
                </a:lnTo>
                <a:lnTo>
                  <a:pt x="26175" y="790994"/>
                </a:lnTo>
                <a:lnTo>
                  <a:pt x="13783" y="778945"/>
                </a:lnTo>
                <a:lnTo>
                  <a:pt x="10040" y="769553"/>
                </a:lnTo>
                <a:lnTo>
                  <a:pt x="0" y="761914"/>
                </a:lnTo>
                <a:lnTo>
                  <a:pt x="16336" y="761152"/>
                </a:lnTo>
                <a:lnTo>
                  <a:pt x="34004" y="749979"/>
                </a:lnTo>
                <a:lnTo>
                  <a:pt x="31775" y="748341"/>
                </a:lnTo>
                <a:lnTo>
                  <a:pt x="33490" y="740454"/>
                </a:lnTo>
                <a:lnTo>
                  <a:pt x="31938" y="735749"/>
                </a:lnTo>
                <a:lnTo>
                  <a:pt x="34719" y="726510"/>
                </a:lnTo>
                <a:lnTo>
                  <a:pt x="36033" y="715594"/>
                </a:lnTo>
                <a:lnTo>
                  <a:pt x="39977" y="713165"/>
                </a:lnTo>
                <a:lnTo>
                  <a:pt x="47406" y="713089"/>
                </a:lnTo>
                <a:lnTo>
                  <a:pt x="58798" y="718509"/>
                </a:lnTo>
                <a:lnTo>
                  <a:pt x="61074" y="721443"/>
                </a:lnTo>
                <a:lnTo>
                  <a:pt x="76943" y="727377"/>
                </a:lnTo>
                <a:lnTo>
                  <a:pt x="89783" y="736225"/>
                </a:lnTo>
                <a:lnTo>
                  <a:pt x="95745" y="728662"/>
                </a:lnTo>
                <a:lnTo>
                  <a:pt x="100879" y="710498"/>
                </a:lnTo>
                <a:lnTo>
                  <a:pt x="95079" y="705679"/>
                </a:lnTo>
                <a:lnTo>
                  <a:pt x="88687" y="705517"/>
                </a:lnTo>
                <a:lnTo>
                  <a:pt x="79020" y="699306"/>
                </a:lnTo>
                <a:lnTo>
                  <a:pt x="71885" y="688886"/>
                </a:lnTo>
                <a:lnTo>
                  <a:pt x="70180" y="683114"/>
                </a:lnTo>
                <a:lnTo>
                  <a:pt x="74400" y="671665"/>
                </a:lnTo>
                <a:lnTo>
                  <a:pt x="83487" y="667988"/>
                </a:lnTo>
                <a:lnTo>
                  <a:pt x="92726" y="655377"/>
                </a:lnTo>
                <a:lnTo>
                  <a:pt x="98298" y="653663"/>
                </a:lnTo>
                <a:lnTo>
                  <a:pt x="105232" y="658273"/>
                </a:lnTo>
                <a:lnTo>
                  <a:pt x="112395" y="660397"/>
                </a:lnTo>
                <a:lnTo>
                  <a:pt x="123549" y="660425"/>
                </a:lnTo>
                <a:lnTo>
                  <a:pt x="132083" y="662121"/>
                </a:lnTo>
                <a:lnTo>
                  <a:pt x="137341" y="657701"/>
                </a:lnTo>
                <a:lnTo>
                  <a:pt x="147399" y="658387"/>
                </a:lnTo>
                <a:lnTo>
                  <a:pt x="154200" y="654425"/>
                </a:lnTo>
                <a:lnTo>
                  <a:pt x="161840" y="658282"/>
                </a:lnTo>
                <a:lnTo>
                  <a:pt x="167926" y="663626"/>
                </a:lnTo>
                <a:lnTo>
                  <a:pt x="177013" y="660492"/>
                </a:lnTo>
                <a:lnTo>
                  <a:pt x="189719" y="658492"/>
                </a:lnTo>
                <a:lnTo>
                  <a:pt x="192929" y="653596"/>
                </a:lnTo>
                <a:lnTo>
                  <a:pt x="204978" y="649491"/>
                </a:lnTo>
                <a:lnTo>
                  <a:pt x="221380" y="653615"/>
                </a:lnTo>
                <a:lnTo>
                  <a:pt x="221714" y="642595"/>
                </a:lnTo>
                <a:lnTo>
                  <a:pt x="229219" y="631936"/>
                </a:lnTo>
                <a:lnTo>
                  <a:pt x="230915" y="622659"/>
                </a:lnTo>
                <a:lnTo>
                  <a:pt x="224800" y="616401"/>
                </a:lnTo>
                <a:lnTo>
                  <a:pt x="228791" y="610781"/>
                </a:lnTo>
                <a:lnTo>
                  <a:pt x="233258" y="613248"/>
                </a:lnTo>
                <a:lnTo>
                  <a:pt x="243383" y="612305"/>
                </a:lnTo>
                <a:lnTo>
                  <a:pt x="250784" y="606333"/>
                </a:lnTo>
                <a:lnTo>
                  <a:pt x="247155" y="598608"/>
                </a:lnTo>
                <a:lnTo>
                  <a:pt x="252984" y="593817"/>
                </a:lnTo>
                <a:lnTo>
                  <a:pt x="256613" y="588016"/>
                </a:lnTo>
                <a:lnTo>
                  <a:pt x="254232" y="584787"/>
                </a:lnTo>
                <a:lnTo>
                  <a:pt x="254708" y="576872"/>
                </a:lnTo>
                <a:lnTo>
                  <a:pt x="249927" y="569567"/>
                </a:lnTo>
                <a:lnTo>
                  <a:pt x="250603" y="560546"/>
                </a:lnTo>
                <a:lnTo>
                  <a:pt x="247393" y="557193"/>
                </a:lnTo>
                <a:lnTo>
                  <a:pt x="247260" y="551526"/>
                </a:lnTo>
                <a:lnTo>
                  <a:pt x="249984" y="545049"/>
                </a:lnTo>
                <a:lnTo>
                  <a:pt x="258061" y="544421"/>
                </a:lnTo>
                <a:lnTo>
                  <a:pt x="270139" y="546926"/>
                </a:lnTo>
                <a:lnTo>
                  <a:pt x="288084" y="548316"/>
                </a:lnTo>
                <a:lnTo>
                  <a:pt x="306896" y="558622"/>
                </a:lnTo>
                <a:lnTo>
                  <a:pt x="317916" y="556203"/>
                </a:lnTo>
                <a:lnTo>
                  <a:pt x="321936" y="551526"/>
                </a:lnTo>
                <a:lnTo>
                  <a:pt x="328270" y="549031"/>
                </a:lnTo>
                <a:lnTo>
                  <a:pt x="335661" y="552088"/>
                </a:lnTo>
                <a:lnTo>
                  <a:pt x="337728" y="556470"/>
                </a:lnTo>
                <a:lnTo>
                  <a:pt x="356388" y="564566"/>
                </a:lnTo>
                <a:lnTo>
                  <a:pt x="366789" y="565537"/>
                </a:lnTo>
                <a:lnTo>
                  <a:pt x="372751" y="568547"/>
                </a:lnTo>
                <a:lnTo>
                  <a:pt x="377485" y="565071"/>
                </a:lnTo>
                <a:lnTo>
                  <a:pt x="392906" y="559241"/>
                </a:lnTo>
                <a:lnTo>
                  <a:pt x="401974" y="558603"/>
                </a:lnTo>
                <a:lnTo>
                  <a:pt x="405889" y="556041"/>
                </a:lnTo>
                <a:lnTo>
                  <a:pt x="423472" y="553393"/>
                </a:lnTo>
                <a:lnTo>
                  <a:pt x="446789" y="557613"/>
                </a:lnTo>
                <a:lnTo>
                  <a:pt x="452161" y="557155"/>
                </a:lnTo>
                <a:lnTo>
                  <a:pt x="463668" y="547487"/>
                </a:lnTo>
                <a:lnTo>
                  <a:pt x="466763" y="538639"/>
                </a:lnTo>
                <a:lnTo>
                  <a:pt x="472088" y="536324"/>
                </a:lnTo>
                <a:lnTo>
                  <a:pt x="476898" y="530161"/>
                </a:lnTo>
                <a:lnTo>
                  <a:pt x="487880" y="532333"/>
                </a:lnTo>
                <a:lnTo>
                  <a:pt x="497367" y="532438"/>
                </a:lnTo>
                <a:lnTo>
                  <a:pt x="512826" y="527133"/>
                </a:lnTo>
                <a:lnTo>
                  <a:pt x="526466" y="524037"/>
                </a:lnTo>
                <a:lnTo>
                  <a:pt x="530657" y="524704"/>
                </a:lnTo>
                <a:lnTo>
                  <a:pt x="537906" y="521608"/>
                </a:lnTo>
                <a:lnTo>
                  <a:pt x="544735" y="514283"/>
                </a:lnTo>
                <a:lnTo>
                  <a:pt x="565528" y="511702"/>
                </a:lnTo>
                <a:lnTo>
                  <a:pt x="568766" y="504511"/>
                </a:lnTo>
                <a:lnTo>
                  <a:pt x="569833" y="494900"/>
                </a:lnTo>
                <a:lnTo>
                  <a:pt x="567090" y="484280"/>
                </a:lnTo>
                <a:lnTo>
                  <a:pt x="562394" y="479670"/>
                </a:lnTo>
                <a:lnTo>
                  <a:pt x="562023" y="473107"/>
                </a:lnTo>
                <a:lnTo>
                  <a:pt x="565376" y="464296"/>
                </a:lnTo>
                <a:lnTo>
                  <a:pt x="562918" y="462001"/>
                </a:lnTo>
                <a:lnTo>
                  <a:pt x="563842" y="453981"/>
                </a:lnTo>
                <a:lnTo>
                  <a:pt x="574034" y="452447"/>
                </a:lnTo>
                <a:lnTo>
                  <a:pt x="579073" y="455905"/>
                </a:lnTo>
                <a:lnTo>
                  <a:pt x="582682" y="452599"/>
                </a:lnTo>
                <a:lnTo>
                  <a:pt x="582892" y="447418"/>
                </a:lnTo>
                <a:lnTo>
                  <a:pt x="586893" y="441836"/>
                </a:lnTo>
                <a:lnTo>
                  <a:pt x="586416" y="434226"/>
                </a:lnTo>
                <a:lnTo>
                  <a:pt x="580501" y="423605"/>
                </a:lnTo>
                <a:lnTo>
                  <a:pt x="587378" y="416042"/>
                </a:lnTo>
                <a:lnTo>
                  <a:pt x="595189" y="411709"/>
                </a:lnTo>
                <a:lnTo>
                  <a:pt x="606447" y="399107"/>
                </a:lnTo>
                <a:lnTo>
                  <a:pt x="607686" y="394259"/>
                </a:lnTo>
                <a:lnTo>
                  <a:pt x="618201" y="388382"/>
                </a:lnTo>
                <a:lnTo>
                  <a:pt x="627174" y="377228"/>
                </a:lnTo>
                <a:lnTo>
                  <a:pt x="633727" y="370856"/>
                </a:lnTo>
                <a:lnTo>
                  <a:pt x="634403" y="362703"/>
                </a:lnTo>
                <a:lnTo>
                  <a:pt x="638470" y="360064"/>
                </a:lnTo>
                <a:lnTo>
                  <a:pt x="643500" y="361874"/>
                </a:lnTo>
                <a:lnTo>
                  <a:pt x="650882" y="352015"/>
                </a:lnTo>
                <a:lnTo>
                  <a:pt x="654682" y="350911"/>
                </a:lnTo>
                <a:lnTo>
                  <a:pt x="657206" y="341709"/>
                </a:lnTo>
                <a:lnTo>
                  <a:pt x="662302" y="335785"/>
                </a:lnTo>
                <a:lnTo>
                  <a:pt x="661835" y="331527"/>
                </a:lnTo>
                <a:lnTo>
                  <a:pt x="666931" y="324250"/>
                </a:lnTo>
                <a:lnTo>
                  <a:pt x="672951" y="322278"/>
                </a:lnTo>
                <a:lnTo>
                  <a:pt x="678314" y="327355"/>
                </a:lnTo>
                <a:lnTo>
                  <a:pt x="682790" y="327450"/>
                </a:lnTo>
                <a:lnTo>
                  <a:pt x="688353" y="320478"/>
                </a:lnTo>
                <a:lnTo>
                  <a:pt x="687810" y="310934"/>
                </a:lnTo>
                <a:lnTo>
                  <a:pt x="690172" y="303219"/>
                </a:lnTo>
                <a:lnTo>
                  <a:pt x="685705" y="294923"/>
                </a:lnTo>
                <a:lnTo>
                  <a:pt x="689734" y="291703"/>
                </a:lnTo>
                <a:lnTo>
                  <a:pt x="686095" y="275292"/>
                </a:lnTo>
                <a:lnTo>
                  <a:pt x="692058" y="266262"/>
                </a:lnTo>
                <a:lnTo>
                  <a:pt x="691296" y="257518"/>
                </a:lnTo>
                <a:lnTo>
                  <a:pt x="693373" y="252527"/>
                </a:lnTo>
                <a:lnTo>
                  <a:pt x="703288" y="250698"/>
                </a:lnTo>
                <a:lnTo>
                  <a:pt x="701888" y="242173"/>
                </a:lnTo>
                <a:lnTo>
                  <a:pt x="703326" y="234220"/>
                </a:lnTo>
                <a:lnTo>
                  <a:pt x="696192" y="226590"/>
                </a:lnTo>
                <a:lnTo>
                  <a:pt x="688324" y="220951"/>
                </a:lnTo>
                <a:lnTo>
                  <a:pt x="693582" y="217694"/>
                </a:lnTo>
                <a:lnTo>
                  <a:pt x="701193" y="209569"/>
                </a:lnTo>
                <a:lnTo>
                  <a:pt x="708232" y="208778"/>
                </a:lnTo>
                <a:lnTo>
                  <a:pt x="717452" y="211798"/>
                </a:lnTo>
                <a:lnTo>
                  <a:pt x="723386" y="207045"/>
                </a:lnTo>
                <a:lnTo>
                  <a:pt x="722567" y="197434"/>
                </a:lnTo>
                <a:lnTo>
                  <a:pt x="732739" y="192538"/>
                </a:lnTo>
                <a:lnTo>
                  <a:pt x="737416" y="193862"/>
                </a:lnTo>
                <a:lnTo>
                  <a:pt x="747932" y="192262"/>
                </a:lnTo>
                <a:lnTo>
                  <a:pt x="748722" y="187166"/>
                </a:lnTo>
                <a:lnTo>
                  <a:pt x="744284" y="181070"/>
                </a:lnTo>
                <a:lnTo>
                  <a:pt x="745712" y="171526"/>
                </a:lnTo>
                <a:lnTo>
                  <a:pt x="742264" y="166687"/>
                </a:lnTo>
                <a:lnTo>
                  <a:pt x="733435" y="163649"/>
                </a:lnTo>
                <a:lnTo>
                  <a:pt x="732330" y="154819"/>
                </a:lnTo>
                <a:lnTo>
                  <a:pt x="735702" y="151419"/>
                </a:lnTo>
                <a:lnTo>
                  <a:pt x="727901" y="144599"/>
                </a:lnTo>
                <a:lnTo>
                  <a:pt x="733673" y="137179"/>
                </a:lnTo>
                <a:lnTo>
                  <a:pt x="728586" y="134007"/>
                </a:lnTo>
                <a:lnTo>
                  <a:pt x="728253" y="123711"/>
                </a:lnTo>
                <a:lnTo>
                  <a:pt x="730444" y="118662"/>
                </a:lnTo>
                <a:lnTo>
                  <a:pt x="737759" y="115567"/>
                </a:lnTo>
                <a:lnTo>
                  <a:pt x="744360" y="115100"/>
                </a:lnTo>
                <a:lnTo>
                  <a:pt x="752961" y="110071"/>
                </a:lnTo>
                <a:lnTo>
                  <a:pt x="764582" y="97727"/>
                </a:lnTo>
                <a:lnTo>
                  <a:pt x="768496" y="89954"/>
                </a:lnTo>
                <a:lnTo>
                  <a:pt x="773582" y="87582"/>
                </a:lnTo>
                <a:lnTo>
                  <a:pt x="778202" y="80696"/>
                </a:lnTo>
                <a:lnTo>
                  <a:pt x="788070" y="83515"/>
                </a:lnTo>
                <a:lnTo>
                  <a:pt x="796252" y="80391"/>
                </a:lnTo>
                <a:lnTo>
                  <a:pt x="820646" y="82591"/>
                </a:lnTo>
                <a:lnTo>
                  <a:pt x="830771" y="84201"/>
                </a:lnTo>
                <a:lnTo>
                  <a:pt x="833885" y="79096"/>
                </a:lnTo>
                <a:lnTo>
                  <a:pt x="839258" y="77743"/>
                </a:lnTo>
                <a:lnTo>
                  <a:pt x="843649" y="80877"/>
                </a:lnTo>
                <a:lnTo>
                  <a:pt x="858412" y="75619"/>
                </a:lnTo>
                <a:lnTo>
                  <a:pt x="862708" y="70352"/>
                </a:lnTo>
                <a:lnTo>
                  <a:pt x="860136" y="62436"/>
                </a:lnTo>
                <a:lnTo>
                  <a:pt x="855298" y="53740"/>
                </a:lnTo>
                <a:lnTo>
                  <a:pt x="858555" y="45930"/>
                </a:lnTo>
                <a:lnTo>
                  <a:pt x="863384" y="45510"/>
                </a:lnTo>
                <a:lnTo>
                  <a:pt x="871214" y="37538"/>
                </a:lnTo>
                <a:lnTo>
                  <a:pt x="868461" y="33947"/>
                </a:lnTo>
                <a:lnTo>
                  <a:pt x="872928" y="27051"/>
                </a:lnTo>
                <a:lnTo>
                  <a:pt x="882615" y="26365"/>
                </a:lnTo>
                <a:lnTo>
                  <a:pt x="889168" y="30718"/>
                </a:lnTo>
                <a:lnTo>
                  <a:pt x="906866" y="30823"/>
                </a:lnTo>
                <a:lnTo>
                  <a:pt x="911581" y="27441"/>
                </a:lnTo>
                <a:lnTo>
                  <a:pt x="913371" y="20193"/>
                </a:lnTo>
                <a:lnTo>
                  <a:pt x="926849" y="17421"/>
                </a:lnTo>
                <a:lnTo>
                  <a:pt x="942613" y="10182"/>
                </a:lnTo>
                <a:lnTo>
                  <a:pt x="952529" y="11401"/>
                </a:lnTo>
                <a:lnTo>
                  <a:pt x="958825" y="4943"/>
                </a:lnTo>
                <a:lnTo>
                  <a:pt x="963702" y="7077"/>
                </a:lnTo>
                <a:lnTo>
                  <a:pt x="972855" y="7239"/>
                </a:lnTo>
                <a:lnTo>
                  <a:pt x="980027" y="11725"/>
                </a:lnTo>
                <a:lnTo>
                  <a:pt x="985752" y="10544"/>
                </a:lnTo>
                <a:lnTo>
                  <a:pt x="992715" y="13697"/>
                </a:lnTo>
                <a:lnTo>
                  <a:pt x="999639" y="13049"/>
                </a:lnTo>
                <a:lnTo>
                  <a:pt x="1006383" y="4582"/>
                </a:lnTo>
                <a:lnTo>
                  <a:pt x="1014927" y="0"/>
                </a:lnTo>
                <a:lnTo>
                  <a:pt x="1025176" y="2238"/>
                </a:lnTo>
                <a:lnTo>
                  <a:pt x="1040473" y="10173"/>
                </a:lnTo>
                <a:lnTo>
                  <a:pt x="1046960" y="15221"/>
                </a:lnTo>
                <a:lnTo>
                  <a:pt x="1047017" y="23089"/>
                </a:lnTo>
                <a:lnTo>
                  <a:pt x="1036311" y="28518"/>
                </a:lnTo>
                <a:lnTo>
                  <a:pt x="1047522" y="33680"/>
                </a:lnTo>
                <a:lnTo>
                  <a:pt x="1057761" y="34300"/>
                </a:lnTo>
                <a:lnTo>
                  <a:pt x="1062419" y="39253"/>
                </a:lnTo>
                <a:lnTo>
                  <a:pt x="1070429" y="39519"/>
                </a:lnTo>
                <a:lnTo>
                  <a:pt x="1088660" y="28223"/>
                </a:lnTo>
                <a:lnTo>
                  <a:pt x="1097061" y="31280"/>
                </a:lnTo>
                <a:lnTo>
                  <a:pt x="1100185" y="37767"/>
                </a:lnTo>
                <a:lnTo>
                  <a:pt x="1107215" y="38719"/>
                </a:lnTo>
                <a:lnTo>
                  <a:pt x="1113158" y="42843"/>
                </a:lnTo>
                <a:lnTo>
                  <a:pt x="1123274" y="39519"/>
                </a:lnTo>
                <a:lnTo>
                  <a:pt x="1127798" y="34042"/>
                </a:lnTo>
                <a:lnTo>
                  <a:pt x="1141305" y="38138"/>
                </a:lnTo>
                <a:lnTo>
                  <a:pt x="1156507" y="48187"/>
                </a:lnTo>
                <a:lnTo>
                  <a:pt x="1161279" y="56664"/>
                </a:lnTo>
                <a:lnTo>
                  <a:pt x="1154925" y="68104"/>
                </a:lnTo>
                <a:lnTo>
                  <a:pt x="1152630" y="76876"/>
                </a:lnTo>
                <a:lnTo>
                  <a:pt x="1167984" y="82325"/>
                </a:lnTo>
                <a:lnTo>
                  <a:pt x="1179871" y="88516"/>
                </a:lnTo>
                <a:lnTo>
                  <a:pt x="1191263" y="83649"/>
                </a:lnTo>
                <a:lnTo>
                  <a:pt x="1204303" y="84030"/>
                </a:lnTo>
                <a:lnTo>
                  <a:pt x="1215133" y="87078"/>
                </a:lnTo>
                <a:lnTo>
                  <a:pt x="1218962" y="83287"/>
                </a:lnTo>
                <a:lnTo>
                  <a:pt x="1227534" y="81077"/>
                </a:lnTo>
                <a:lnTo>
                  <a:pt x="1235364" y="84915"/>
                </a:lnTo>
                <a:lnTo>
                  <a:pt x="1237155" y="88135"/>
                </a:lnTo>
                <a:lnTo>
                  <a:pt x="1233449" y="93402"/>
                </a:lnTo>
                <a:lnTo>
                  <a:pt x="1232173" y="102956"/>
                </a:lnTo>
                <a:lnTo>
                  <a:pt x="1234154" y="109309"/>
                </a:lnTo>
                <a:lnTo>
                  <a:pt x="1223506" y="116929"/>
                </a:lnTo>
                <a:lnTo>
                  <a:pt x="1216866" y="114995"/>
                </a:lnTo>
                <a:lnTo>
                  <a:pt x="1200655" y="127845"/>
                </a:lnTo>
                <a:lnTo>
                  <a:pt x="1203427" y="131359"/>
                </a:lnTo>
                <a:lnTo>
                  <a:pt x="1199198" y="136084"/>
                </a:lnTo>
                <a:lnTo>
                  <a:pt x="1205713" y="148323"/>
                </a:lnTo>
                <a:lnTo>
                  <a:pt x="1202608" y="155800"/>
                </a:lnTo>
                <a:lnTo>
                  <a:pt x="1204446" y="162516"/>
                </a:lnTo>
                <a:lnTo>
                  <a:pt x="1209570" y="169173"/>
                </a:lnTo>
                <a:lnTo>
                  <a:pt x="1209018" y="177356"/>
                </a:lnTo>
                <a:lnTo>
                  <a:pt x="1212266" y="187957"/>
                </a:lnTo>
                <a:lnTo>
                  <a:pt x="1220600" y="190729"/>
                </a:lnTo>
                <a:lnTo>
                  <a:pt x="1234955" y="192872"/>
                </a:lnTo>
                <a:lnTo>
                  <a:pt x="1234326" y="203806"/>
                </a:lnTo>
                <a:lnTo>
                  <a:pt x="1236002" y="212131"/>
                </a:lnTo>
                <a:lnTo>
                  <a:pt x="1229935" y="218837"/>
                </a:lnTo>
                <a:lnTo>
                  <a:pt x="1230497" y="222199"/>
                </a:lnTo>
                <a:lnTo>
                  <a:pt x="1221457" y="233629"/>
                </a:lnTo>
                <a:lnTo>
                  <a:pt x="1221982" y="245983"/>
                </a:lnTo>
                <a:lnTo>
                  <a:pt x="1223877" y="248583"/>
                </a:lnTo>
                <a:lnTo>
                  <a:pt x="1224772" y="265186"/>
                </a:lnTo>
                <a:lnTo>
                  <a:pt x="1231078" y="265538"/>
                </a:lnTo>
                <a:lnTo>
                  <a:pt x="1242822" y="258909"/>
                </a:lnTo>
                <a:lnTo>
                  <a:pt x="1253862" y="259013"/>
                </a:lnTo>
                <a:lnTo>
                  <a:pt x="1261939" y="262585"/>
                </a:lnTo>
                <a:lnTo>
                  <a:pt x="1268483" y="267605"/>
                </a:lnTo>
                <a:lnTo>
                  <a:pt x="1275379" y="269091"/>
                </a:lnTo>
                <a:lnTo>
                  <a:pt x="1279084" y="274225"/>
                </a:lnTo>
                <a:lnTo>
                  <a:pt x="1279084" y="297180"/>
                </a:lnTo>
                <a:lnTo>
                  <a:pt x="1275302" y="300514"/>
                </a:lnTo>
                <a:lnTo>
                  <a:pt x="1271273" y="311439"/>
                </a:lnTo>
                <a:lnTo>
                  <a:pt x="1270816" y="326555"/>
                </a:lnTo>
                <a:lnTo>
                  <a:pt x="1273426" y="331289"/>
                </a:lnTo>
                <a:lnTo>
                  <a:pt x="1267644" y="338385"/>
                </a:lnTo>
                <a:lnTo>
                  <a:pt x="1263101" y="348748"/>
                </a:lnTo>
                <a:lnTo>
                  <a:pt x="1262901" y="355349"/>
                </a:lnTo>
                <a:lnTo>
                  <a:pt x="1258700" y="364607"/>
                </a:lnTo>
                <a:lnTo>
                  <a:pt x="1257815" y="376085"/>
                </a:lnTo>
                <a:lnTo>
                  <a:pt x="1253519" y="387753"/>
                </a:lnTo>
                <a:lnTo>
                  <a:pt x="1258167" y="399040"/>
                </a:lnTo>
                <a:lnTo>
                  <a:pt x="1257481" y="404803"/>
                </a:lnTo>
                <a:lnTo>
                  <a:pt x="1262091" y="409537"/>
                </a:lnTo>
                <a:lnTo>
                  <a:pt x="1285323" y="411223"/>
                </a:lnTo>
                <a:lnTo>
                  <a:pt x="1288780" y="406498"/>
                </a:lnTo>
                <a:lnTo>
                  <a:pt x="1296048" y="404555"/>
                </a:lnTo>
                <a:lnTo>
                  <a:pt x="1301887" y="409356"/>
                </a:lnTo>
                <a:lnTo>
                  <a:pt x="1303496" y="414766"/>
                </a:lnTo>
                <a:lnTo>
                  <a:pt x="1314850" y="420081"/>
                </a:lnTo>
                <a:lnTo>
                  <a:pt x="1315993" y="423643"/>
                </a:lnTo>
                <a:lnTo>
                  <a:pt x="1326804" y="428406"/>
                </a:lnTo>
                <a:lnTo>
                  <a:pt x="1347207" y="432740"/>
                </a:lnTo>
                <a:lnTo>
                  <a:pt x="1349797" y="437188"/>
                </a:lnTo>
                <a:lnTo>
                  <a:pt x="1358284" y="435559"/>
                </a:lnTo>
                <a:lnTo>
                  <a:pt x="1365742" y="428073"/>
                </a:lnTo>
                <a:lnTo>
                  <a:pt x="1369352" y="428396"/>
                </a:lnTo>
                <a:lnTo>
                  <a:pt x="1380620" y="439331"/>
                </a:lnTo>
                <a:lnTo>
                  <a:pt x="1392698" y="438798"/>
                </a:lnTo>
                <a:lnTo>
                  <a:pt x="1397527" y="435635"/>
                </a:lnTo>
                <a:lnTo>
                  <a:pt x="1418511" y="441036"/>
                </a:lnTo>
                <a:lnTo>
                  <a:pt x="1429131" y="445618"/>
                </a:lnTo>
                <a:lnTo>
                  <a:pt x="1427531" y="456486"/>
                </a:lnTo>
                <a:lnTo>
                  <a:pt x="1420997" y="460162"/>
                </a:lnTo>
                <a:lnTo>
                  <a:pt x="1421673" y="467468"/>
                </a:lnTo>
                <a:lnTo>
                  <a:pt x="1429874" y="468792"/>
                </a:lnTo>
                <a:lnTo>
                  <a:pt x="1438199" y="466163"/>
                </a:lnTo>
                <a:lnTo>
                  <a:pt x="1444600" y="472030"/>
                </a:lnTo>
                <a:lnTo>
                  <a:pt x="1454058" y="476507"/>
                </a:lnTo>
                <a:lnTo>
                  <a:pt x="1449086" y="483718"/>
                </a:lnTo>
                <a:lnTo>
                  <a:pt x="1451020" y="494338"/>
                </a:lnTo>
                <a:lnTo>
                  <a:pt x="1463440" y="502063"/>
                </a:lnTo>
                <a:lnTo>
                  <a:pt x="1463973" y="512016"/>
                </a:lnTo>
                <a:lnTo>
                  <a:pt x="1458240" y="517674"/>
                </a:lnTo>
                <a:lnTo>
                  <a:pt x="1455249" y="524304"/>
                </a:lnTo>
                <a:lnTo>
                  <a:pt x="1469546" y="528571"/>
                </a:lnTo>
                <a:lnTo>
                  <a:pt x="1478204" y="541306"/>
                </a:lnTo>
                <a:lnTo>
                  <a:pt x="1484900" y="541391"/>
                </a:lnTo>
                <a:lnTo>
                  <a:pt x="1491682" y="545211"/>
                </a:lnTo>
                <a:lnTo>
                  <a:pt x="1496054" y="545040"/>
                </a:lnTo>
                <a:lnTo>
                  <a:pt x="1504684" y="555993"/>
                </a:lnTo>
                <a:lnTo>
                  <a:pt x="1509141" y="555670"/>
                </a:lnTo>
                <a:lnTo>
                  <a:pt x="1516561" y="547726"/>
                </a:lnTo>
                <a:lnTo>
                  <a:pt x="1523933" y="546773"/>
                </a:lnTo>
                <a:lnTo>
                  <a:pt x="1528182" y="543706"/>
                </a:lnTo>
                <a:lnTo>
                  <a:pt x="1536725" y="548269"/>
                </a:lnTo>
                <a:lnTo>
                  <a:pt x="1545898" y="546687"/>
                </a:lnTo>
                <a:lnTo>
                  <a:pt x="1551556" y="547869"/>
                </a:lnTo>
                <a:lnTo>
                  <a:pt x="1562538" y="541868"/>
                </a:lnTo>
                <a:lnTo>
                  <a:pt x="1577312" y="550307"/>
                </a:lnTo>
                <a:lnTo>
                  <a:pt x="1581350" y="556203"/>
                </a:lnTo>
                <a:lnTo>
                  <a:pt x="1595476" y="556765"/>
                </a:lnTo>
                <a:lnTo>
                  <a:pt x="1600667" y="554879"/>
                </a:lnTo>
                <a:lnTo>
                  <a:pt x="1613173" y="557832"/>
                </a:lnTo>
                <a:lnTo>
                  <a:pt x="1622117" y="554803"/>
                </a:lnTo>
                <a:lnTo>
                  <a:pt x="1632376" y="554993"/>
                </a:lnTo>
                <a:lnTo>
                  <a:pt x="1635243" y="558546"/>
                </a:lnTo>
                <a:lnTo>
                  <a:pt x="1645034" y="562756"/>
                </a:lnTo>
                <a:lnTo>
                  <a:pt x="1649292" y="570424"/>
                </a:lnTo>
                <a:lnTo>
                  <a:pt x="1655159" y="575577"/>
                </a:lnTo>
                <a:lnTo>
                  <a:pt x="1655045" y="586797"/>
                </a:lnTo>
                <a:lnTo>
                  <a:pt x="1665208" y="590198"/>
                </a:lnTo>
                <a:lnTo>
                  <a:pt x="1671809" y="597389"/>
                </a:lnTo>
                <a:lnTo>
                  <a:pt x="1671581" y="604533"/>
                </a:lnTo>
                <a:lnTo>
                  <a:pt x="1678772" y="608609"/>
                </a:lnTo>
                <a:lnTo>
                  <a:pt x="1690126" y="608809"/>
                </a:lnTo>
                <a:lnTo>
                  <a:pt x="1697812" y="615372"/>
                </a:lnTo>
                <a:lnTo>
                  <a:pt x="1705833" y="616410"/>
                </a:lnTo>
                <a:lnTo>
                  <a:pt x="1698698" y="632022"/>
                </a:lnTo>
                <a:lnTo>
                  <a:pt x="1702565" y="637299"/>
                </a:lnTo>
                <a:lnTo>
                  <a:pt x="1699355" y="645471"/>
                </a:lnTo>
                <a:lnTo>
                  <a:pt x="1701880" y="650215"/>
                </a:lnTo>
                <a:lnTo>
                  <a:pt x="1714005" y="651605"/>
                </a:lnTo>
                <a:lnTo>
                  <a:pt x="1719815" y="655311"/>
                </a:lnTo>
                <a:lnTo>
                  <a:pt x="1724644" y="663140"/>
                </a:lnTo>
                <a:lnTo>
                  <a:pt x="1735865" y="666741"/>
                </a:lnTo>
                <a:lnTo>
                  <a:pt x="1744894" y="665302"/>
                </a:lnTo>
                <a:lnTo>
                  <a:pt x="1752762" y="669731"/>
                </a:lnTo>
                <a:lnTo>
                  <a:pt x="1764202" y="672541"/>
                </a:lnTo>
                <a:lnTo>
                  <a:pt x="1777203" y="673875"/>
                </a:lnTo>
                <a:lnTo>
                  <a:pt x="1847584" y="709679"/>
                </a:lnTo>
                <a:lnTo>
                  <a:pt x="1855413" y="700688"/>
                </a:lnTo>
                <a:lnTo>
                  <a:pt x="1874816" y="698583"/>
                </a:lnTo>
                <a:lnTo>
                  <a:pt x="1878616" y="693096"/>
                </a:lnTo>
                <a:lnTo>
                  <a:pt x="1887398" y="691544"/>
                </a:lnTo>
                <a:lnTo>
                  <a:pt x="1897532" y="693020"/>
                </a:lnTo>
                <a:lnTo>
                  <a:pt x="1905295" y="687057"/>
                </a:lnTo>
                <a:lnTo>
                  <a:pt x="1917935" y="688191"/>
                </a:lnTo>
                <a:lnTo>
                  <a:pt x="1924041" y="686410"/>
                </a:lnTo>
                <a:lnTo>
                  <a:pt x="1930156" y="687372"/>
                </a:lnTo>
                <a:lnTo>
                  <a:pt x="1933575" y="700764"/>
                </a:lnTo>
                <a:lnTo>
                  <a:pt x="1948291" y="694725"/>
                </a:lnTo>
                <a:lnTo>
                  <a:pt x="1954892" y="694773"/>
                </a:lnTo>
                <a:lnTo>
                  <a:pt x="1969694" y="687857"/>
                </a:lnTo>
                <a:lnTo>
                  <a:pt x="1974457" y="681476"/>
                </a:lnTo>
                <a:lnTo>
                  <a:pt x="1967951" y="676589"/>
                </a:lnTo>
                <a:lnTo>
                  <a:pt x="1970751" y="670350"/>
                </a:lnTo>
                <a:lnTo>
                  <a:pt x="1981581" y="660749"/>
                </a:lnTo>
                <a:lnTo>
                  <a:pt x="1989496" y="647776"/>
                </a:lnTo>
                <a:lnTo>
                  <a:pt x="1997155" y="645576"/>
                </a:lnTo>
                <a:lnTo>
                  <a:pt x="2002650" y="636718"/>
                </a:lnTo>
                <a:lnTo>
                  <a:pt x="2010994" y="629517"/>
                </a:lnTo>
                <a:lnTo>
                  <a:pt x="2018824" y="628259"/>
                </a:lnTo>
                <a:lnTo>
                  <a:pt x="2019843" y="618287"/>
                </a:lnTo>
                <a:lnTo>
                  <a:pt x="2029025" y="617391"/>
                </a:lnTo>
                <a:lnTo>
                  <a:pt x="2035864" y="605457"/>
                </a:lnTo>
                <a:lnTo>
                  <a:pt x="2049066" y="609848"/>
                </a:lnTo>
                <a:lnTo>
                  <a:pt x="2056248" y="615620"/>
                </a:lnTo>
                <a:lnTo>
                  <a:pt x="2064068" y="615534"/>
                </a:lnTo>
                <a:lnTo>
                  <a:pt x="2068944" y="609505"/>
                </a:lnTo>
                <a:lnTo>
                  <a:pt x="2076279" y="606047"/>
                </a:lnTo>
                <a:lnTo>
                  <a:pt x="2084232" y="604590"/>
                </a:lnTo>
                <a:lnTo>
                  <a:pt x="2088871" y="601618"/>
                </a:lnTo>
                <a:lnTo>
                  <a:pt x="2104940" y="611791"/>
                </a:lnTo>
                <a:lnTo>
                  <a:pt x="2106673" y="619135"/>
                </a:lnTo>
                <a:lnTo>
                  <a:pt x="2117151" y="625469"/>
                </a:lnTo>
                <a:lnTo>
                  <a:pt x="2116655" y="629650"/>
                </a:lnTo>
                <a:lnTo>
                  <a:pt x="2129676" y="641880"/>
                </a:lnTo>
                <a:lnTo>
                  <a:pt x="2145745" y="640480"/>
                </a:lnTo>
                <a:lnTo>
                  <a:pt x="2157118" y="644290"/>
                </a:lnTo>
                <a:lnTo>
                  <a:pt x="2153688" y="652282"/>
                </a:lnTo>
                <a:lnTo>
                  <a:pt x="2166014" y="657473"/>
                </a:lnTo>
                <a:lnTo>
                  <a:pt x="2165376" y="662950"/>
                </a:lnTo>
                <a:lnTo>
                  <a:pt x="2157879" y="677275"/>
                </a:lnTo>
                <a:lnTo>
                  <a:pt x="2143278" y="684790"/>
                </a:lnTo>
                <a:lnTo>
                  <a:pt x="2144745" y="689715"/>
                </a:lnTo>
                <a:lnTo>
                  <a:pt x="2150326" y="693830"/>
                </a:lnTo>
                <a:lnTo>
                  <a:pt x="2150469" y="701773"/>
                </a:lnTo>
                <a:lnTo>
                  <a:pt x="2159985" y="711317"/>
                </a:lnTo>
                <a:lnTo>
                  <a:pt x="2153679" y="719490"/>
                </a:lnTo>
                <a:lnTo>
                  <a:pt x="2157013" y="725434"/>
                </a:lnTo>
                <a:lnTo>
                  <a:pt x="2157394" y="734130"/>
                </a:lnTo>
                <a:lnTo>
                  <a:pt x="2154298" y="744865"/>
                </a:lnTo>
                <a:lnTo>
                  <a:pt x="2138868" y="744512"/>
                </a:lnTo>
                <a:lnTo>
                  <a:pt x="2136239" y="745798"/>
                </a:lnTo>
                <a:lnTo>
                  <a:pt x="2136220" y="755856"/>
                </a:lnTo>
                <a:lnTo>
                  <a:pt x="2127580" y="767363"/>
                </a:lnTo>
                <a:lnTo>
                  <a:pt x="2127428" y="778278"/>
                </a:lnTo>
                <a:lnTo>
                  <a:pt x="2123885" y="784574"/>
                </a:lnTo>
                <a:lnTo>
                  <a:pt x="2117093" y="788994"/>
                </a:lnTo>
                <a:lnTo>
                  <a:pt x="2106206" y="789194"/>
                </a:lnTo>
                <a:lnTo>
                  <a:pt x="2097377" y="787117"/>
                </a:lnTo>
                <a:lnTo>
                  <a:pt x="2091166" y="789699"/>
                </a:lnTo>
                <a:lnTo>
                  <a:pt x="2086642" y="795576"/>
                </a:lnTo>
                <a:lnTo>
                  <a:pt x="2086299" y="802481"/>
                </a:lnTo>
                <a:lnTo>
                  <a:pt x="2078536" y="813025"/>
                </a:lnTo>
                <a:lnTo>
                  <a:pt x="2074060" y="816007"/>
                </a:lnTo>
                <a:lnTo>
                  <a:pt x="2076307" y="823579"/>
                </a:lnTo>
                <a:lnTo>
                  <a:pt x="2087861" y="828780"/>
                </a:lnTo>
                <a:lnTo>
                  <a:pt x="2086347" y="837981"/>
                </a:lnTo>
                <a:lnTo>
                  <a:pt x="2090823" y="854364"/>
                </a:lnTo>
                <a:lnTo>
                  <a:pt x="2089928" y="863260"/>
                </a:lnTo>
                <a:lnTo>
                  <a:pt x="2097739" y="872004"/>
                </a:lnTo>
                <a:lnTo>
                  <a:pt x="2099187" y="877500"/>
                </a:lnTo>
                <a:lnTo>
                  <a:pt x="2095577" y="881177"/>
                </a:lnTo>
                <a:lnTo>
                  <a:pt x="2094014" y="895864"/>
                </a:lnTo>
                <a:lnTo>
                  <a:pt x="2088147" y="900855"/>
                </a:lnTo>
                <a:lnTo>
                  <a:pt x="2086661" y="909066"/>
                </a:lnTo>
                <a:lnTo>
                  <a:pt x="2081937" y="918962"/>
                </a:lnTo>
                <a:close/>
              </a:path>
            </a:pathLst>
          </a:custGeom>
          <a:solidFill>
            <a:schemeClr val="bg2">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id="{68FD8D5B-356C-4AEC-B7B1-C157F5D4CDC7}"/>
              </a:ext>
            </a:extLst>
          </p:cNvPr>
          <p:cNvSpPr/>
          <p:nvPr/>
        </p:nvSpPr>
        <p:spPr>
          <a:xfrm>
            <a:off x="1957504" y="3492954"/>
            <a:ext cx="2648791" cy="1372211"/>
          </a:xfrm>
          <a:custGeom>
            <a:avLst/>
            <a:gdLst>
              <a:gd name="connsiteX0" fmla="*/ 1947449 w 2770780"/>
              <a:gd name="connsiteY0" fmla="*/ 113957 h 1435407"/>
              <a:gd name="connsiteX1" fmla="*/ 1944725 w 2770780"/>
              <a:gd name="connsiteY1" fmla="*/ 120434 h 1435407"/>
              <a:gd name="connsiteX2" fmla="*/ 1944858 w 2770780"/>
              <a:gd name="connsiteY2" fmla="*/ 126101 h 1435407"/>
              <a:gd name="connsiteX3" fmla="*/ 1948068 w 2770780"/>
              <a:gd name="connsiteY3" fmla="*/ 129454 h 1435407"/>
              <a:gd name="connsiteX4" fmla="*/ 1947392 w 2770780"/>
              <a:gd name="connsiteY4" fmla="*/ 138475 h 1435407"/>
              <a:gd name="connsiteX5" fmla="*/ 1952174 w 2770780"/>
              <a:gd name="connsiteY5" fmla="*/ 145780 h 1435407"/>
              <a:gd name="connsiteX6" fmla="*/ 1951697 w 2770780"/>
              <a:gd name="connsiteY6" fmla="*/ 153695 h 1435407"/>
              <a:gd name="connsiteX7" fmla="*/ 1954079 w 2770780"/>
              <a:gd name="connsiteY7" fmla="*/ 156924 h 1435407"/>
              <a:gd name="connsiteX8" fmla="*/ 1950450 w 2770780"/>
              <a:gd name="connsiteY8" fmla="*/ 162725 h 1435407"/>
              <a:gd name="connsiteX9" fmla="*/ 1944620 w 2770780"/>
              <a:gd name="connsiteY9" fmla="*/ 167516 h 1435407"/>
              <a:gd name="connsiteX10" fmla="*/ 1948249 w 2770780"/>
              <a:gd name="connsiteY10" fmla="*/ 175241 h 1435407"/>
              <a:gd name="connsiteX11" fmla="*/ 1940848 w 2770780"/>
              <a:gd name="connsiteY11" fmla="*/ 181213 h 1435407"/>
              <a:gd name="connsiteX12" fmla="*/ 1930723 w 2770780"/>
              <a:gd name="connsiteY12" fmla="*/ 182156 h 1435407"/>
              <a:gd name="connsiteX13" fmla="*/ 1926256 w 2770780"/>
              <a:gd name="connsiteY13" fmla="*/ 179689 h 1435407"/>
              <a:gd name="connsiteX14" fmla="*/ 1922265 w 2770780"/>
              <a:gd name="connsiteY14" fmla="*/ 185309 h 1435407"/>
              <a:gd name="connsiteX15" fmla="*/ 1928380 w 2770780"/>
              <a:gd name="connsiteY15" fmla="*/ 191567 h 1435407"/>
              <a:gd name="connsiteX16" fmla="*/ 1926685 w 2770780"/>
              <a:gd name="connsiteY16" fmla="*/ 200844 h 1435407"/>
              <a:gd name="connsiteX17" fmla="*/ 1919179 w 2770780"/>
              <a:gd name="connsiteY17" fmla="*/ 211503 h 1435407"/>
              <a:gd name="connsiteX18" fmla="*/ 1918846 w 2770780"/>
              <a:gd name="connsiteY18" fmla="*/ 222523 h 1435407"/>
              <a:gd name="connsiteX19" fmla="*/ 1902444 w 2770780"/>
              <a:gd name="connsiteY19" fmla="*/ 218399 h 1435407"/>
              <a:gd name="connsiteX20" fmla="*/ 1890394 w 2770780"/>
              <a:gd name="connsiteY20" fmla="*/ 222504 h 1435407"/>
              <a:gd name="connsiteX21" fmla="*/ 1887184 w 2770780"/>
              <a:gd name="connsiteY21" fmla="*/ 227400 h 1435407"/>
              <a:gd name="connsiteX22" fmla="*/ 1874478 w 2770780"/>
              <a:gd name="connsiteY22" fmla="*/ 229400 h 1435407"/>
              <a:gd name="connsiteX23" fmla="*/ 1865391 w 2770780"/>
              <a:gd name="connsiteY23" fmla="*/ 232534 h 1435407"/>
              <a:gd name="connsiteX24" fmla="*/ 1859305 w 2770780"/>
              <a:gd name="connsiteY24" fmla="*/ 227190 h 1435407"/>
              <a:gd name="connsiteX25" fmla="*/ 1851666 w 2770780"/>
              <a:gd name="connsiteY25" fmla="*/ 223333 h 1435407"/>
              <a:gd name="connsiteX26" fmla="*/ 1844865 w 2770780"/>
              <a:gd name="connsiteY26" fmla="*/ 227295 h 1435407"/>
              <a:gd name="connsiteX27" fmla="*/ 1834806 w 2770780"/>
              <a:gd name="connsiteY27" fmla="*/ 226609 h 1435407"/>
              <a:gd name="connsiteX28" fmla="*/ 1829549 w 2770780"/>
              <a:gd name="connsiteY28" fmla="*/ 231029 h 1435407"/>
              <a:gd name="connsiteX29" fmla="*/ 1821014 w 2770780"/>
              <a:gd name="connsiteY29" fmla="*/ 229334 h 1435407"/>
              <a:gd name="connsiteX30" fmla="*/ 1809861 w 2770780"/>
              <a:gd name="connsiteY30" fmla="*/ 229305 h 1435407"/>
              <a:gd name="connsiteX31" fmla="*/ 1802698 w 2770780"/>
              <a:gd name="connsiteY31" fmla="*/ 227181 h 1435407"/>
              <a:gd name="connsiteX32" fmla="*/ 1795763 w 2770780"/>
              <a:gd name="connsiteY32" fmla="*/ 222571 h 1435407"/>
              <a:gd name="connsiteX33" fmla="*/ 1790191 w 2770780"/>
              <a:gd name="connsiteY33" fmla="*/ 224285 h 1435407"/>
              <a:gd name="connsiteX34" fmla="*/ 1780952 w 2770780"/>
              <a:gd name="connsiteY34" fmla="*/ 236896 h 1435407"/>
              <a:gd name="connsiteX35" fmla="*/ 1771865 w 2770780"/>
              <a:gd name="connsiteY35" fmla="*/ 240573 h 1435407"/>
              <a:gd name="connsiteX36" fmla="*/ 1767646 w 2770780"/>
              <a:gd name="connsiteY36" fmla="*/ 252022 h 1435407"/>
              <a:gd name="connsiteX37" fmla="*/ 1769351 w 2770780"/>
              <a:gd name="connsiteY37" fmla="*/ 257794 h 1435407"/>
              <a:gd name="connsiteX38" fmla="*/ 1776485 w 2770780"/>
              <a:gd name="connsiteY38" fmla="*/ 268214 h 1435407"/>
              <a:gd name="connsiteX39" fmla="*/ 1786153 w 2770780"/>
              <a:gd name="connsiteY39" fmla="*/ 274425 h 1435407"/>
              <a:gd name="connsiteX40" fmla="*/ 1792544 w 2770780"/>
              <a:gd name="connsiteY40" fmla="*/ 274587 h 1435407"/>
              <a:gd name="connsiteX41" fmla="*/ 1798345 w 2770780"/>
              <a:gd name="connsiteY41" fmla="*/ 279406 h 1435407"/>
              <a:gd name="connsiteX42" fmla="*/ 1793211 w 2770780"/>
              <a:gd name="connsiteY42" fmla="*/ 297571 h 1435407"/>
              <a:gd name="connsiteX43" fmla="*/ 1787248 w 2770780"/>
              <a:gd name="connsiteY43" fmla="*/ 305133 h 1435407"/>
              <a:gd name="connsiteX44" fmla="*/ 1774408 w 2770780"/>
              <a:gd name="connsiteY44" fmla="*/ 296285 h 1435407"/>
              <a:gd name="connsiteX45" fmla="*/ 1758540 w 2770780"/>
              <a:gd name="connsiteY45" fmla="*/ 290351 h 1435407"/>
              <a:gd name="connsiteX46" fmla="*/ 1756263 w 2770780"/>
              <a:gd name="connsiteY46" fmla="*/ 287417 h 1435407"/>
              <a:gd name="connsiteX47" fmla="*/ 1744872 w 2770780"/>
              <a:gd name="connsiteY47" fmla="*/ 281997 h 1435407"/>
              <a:gd name="connsiteX48" fmla="*/ 1737442 w 2770780"/>
              <a:gd name="connsiteY48" fmla="*/ 282073 h 1435407"/>
              <a:gd name="connsiteX49" fmla="*/ 1733499 w 2770780"/>
              <a:gd name="connsiteY49" fmla="*/ 284502 h 1435407"/>
              <a:gd name="connsiteX50" fmla="*/ 1732184 w 2770780"/>
              <a:gd name="connsiteY50" fmla="*/ 295418 h 1435407"/>
              <a:gd name="connsiteX51" fmla="*/ 1729403 w 2770780"/>
              <a:gd name="connsiteY51" fmla="*/ 304657 h 1435407"/>
              <a:gd name="connsiteX52" fmla="*/ 1730956 w 2770780"/>
              <a:gd name="connsiteY52" fmla="*/ 309363 h 1435407"/>
              <a:gd name="connsiteX53" fmla="*/ 1729241 w 2770780"/>
              <a:gd name="connsiteY53" fmla="*/ 317249 h 1435407"/>
              <a:gd name="connsiteX54" fmla="*/ 1731470 w 2770780"/>
              <a:gd name="connsiteY54" fmla="*/ 318888 h 1435407"/>
              <a:gd name="connsiteX55" fmla="*/ 1713801 w 2770780"/>
              <a:gd name="connsiteY55" fmla="*/ 330060 h 1435407"/>
              <a:gd name="connsiteX56" fmla="*/ 1697465 w 2770780"/>
              <a:gd name="connsiteY56" fmla="*/ 330822 h 1435407"/>
              <a:gd name="connsiteX57" fmla="*/ 1707505 w 2770780"/>
              <a:gd name="connsiteY57" fmla="*/ 338461 h 1435407"/>
              <a:gd name="connsiteX58" fmla="*/ 1711248 w 2770780"/>
              <a:gd name="connsiteY58" fmla="*/ 347853 h 1435407"/>
              <a:gd name="connsiteX59" fmla="*/ 1723640 w 2770780"/>
              <a:gd name="connsiteY59" fmla="*/ 359902 h 1435407"/>
              <a:gd name="connsiteX60" fmla="*/ 1729155 w 2770780"/>
              <a:gd name="connsiteY60" fmla="*/ 362474 h 1435407"/>
              <a:gd name="connsiteX61" fmla="*/ 1724431 w 2770780"/>
              <a:gd name="connsiteY61" fmla="*/ 367275 h 1435407"/>
              <a:gd name="connsiteX62" fmla="*/ 1718821 w 2770780"/>
              <a:gd name="connsiteY62" fmla="*/ 367294 h 1435407"/>
              <a:gd name="connsiteX63" fmla="*/ 1706000 w 2770780"/>
              <a:gd name="connsiteY63" fmla="*/ 363627 h 1435407"/>
              <a:gd name="connsiteX64" fmla="*/ 1699028 w 2770780"/>
              <a:gd name="connsiteY64" fmla="*/ 366722 h 1435407"/>
              <a:gd name="connsiteX65" fmla="*/ 1705600 w 2770780"/>
              <a:gd name="connsiteY65" fmla="*/ 389020 h 1435407"/>
              <a:gd name="connsiteX66" fmla="*/ 1712772 w 2770780"/>
              <a:gd name="connsiteY66" fmla="*/ 393449 h 1435407"/>
              <a:gd name="connsiteX67" fmla="*/ 1717468 w 2770780"/>
              <a:gd name="connsiteY67" fmla="*/ 393230 h 1435407"/>
              <a:gd name="connsiteX68" fmla="*/ 1724002 w 2770780"/>
              <a:gd name="connsiteY68" fmla="*/ 397821 h 1435407"/>
              <a:gd name="connsiteX69" fmla="*/ 1731641 w 2770780"/>
              <a:gd name="connsiteY69" fmla="*/ 405937 h 1435407"/>
              <a:gd name="connsiteX70" fmla="*/ 1729784 w 2770780"/>
              <a:gd name="connsiteY70" fmla="*/ 412147 h 1435407"/>
              <a:gd name="connsiteX71" fmla="*/ 1735327 w 2770780"/>
              <a:gd name="connsiteY71" fmla="*/ 420986 h 1435407"/>
              <a:gd name="connsiteX72" fmla="*/ 1736270 w 2770780"/>
              <a:gd name="connsiteY72" fmla="*/ 429435 h 1435407"/>
              <a:gd name="connsiteX73" fmla="*/ 1733194 w 2770780"/>
              <a:gd name="connsiteY73" fmla="*/ 434759 h 1435407"/>
              <a:gd name="connsiteX74" fmla="*/ 1739538 w 2770780"/>
              <a:gd name="connsiteY74" fmla="*/ 436817 h 1435407"/>
              <a:gd name="connsiteX75" fmla="*/ 1751853 w 2770780"/>
              <a:gd name="connsiteY75" fmla="*/ 436007 h 1435407"/>
              <a:gd name="connsiteX76" fmla="*/ 1761188 w 2770780"/>
              <a:gd name="connsiteY76" fmla="*/ 445827 h 1435407"/>
              <a:gd name="connsiteX77" fmla="*/ 1765331 w 2770780"/>
              <a:gd name="connsiteY77" fmla="*/ 452733 h 1435407"/>
              <a:gd name="connsiteX78" fmla="*/ 1763264 w 2770780"/>
              <a:gd name="connsiteY78" fmla="*/ 458134 h 1435407"/>
              <a:gd name="connsiteX79" fmla="*/ 1769417 w 2770780"/>
              <a:gd name="connsiteY79" fmla="*/ 463848 h 1435407"/>
              <a:gd name="connsiteX80" fmla="*/ 1771303 w 2770780"/>
              <a:gd name="connsiteY80" fmla="*/ 471183 h 1435407"/>
              <a:gd name="connsiteX81" fmla="*/ 1769484 w 2770780"/>
              <a:gd name="connsiteY81" fmla="*/ 475164 h 1435407"/>
              <a:gd name="connsiteX82" fmla="*/ 1781238 w 2770780"/>
              <a:gd name="connsiteY82" fmla="*/ 477517 h 1435407"/>
              <a:gd name="connsiteX83" fmla="*/ 1793097 w 2770780"/>
              <a:gd name="connsiteY83" fmla="*/ 475869 h 1435407"/>
              <a:gd name="connsiteX84" fmla="*/ 1805622 w 2770780"/>
              <a:gd name="connsiteY84" fmla="*/ 483346 h 1435407"/>
              <a:gd name="connsiteX85" fmla="*/ 1814833 w 2770780"/>
              <a:gd name="connsiteY85" fmla="*/ 500386 h 1435407"/>
              <a:gd name="connsiteX86" fmla="*/ 1824424 w 2770780"/>
              <a:gd name="connsiteY86" fmla="*/ 501005 h 1435407"/>
              <a:gd name="connsiteX87" fmla="*/ 1828711 w 2770780"/>
              <a:gd name="connsiteY87" fmla="*/ 507263 h 1435407"/>
              <a:gd name="connsiteX88" fmla="*/ 1843246 w 2770780"/>
              <a:gd name="connsiteY88" fmla="*/ 511064 h 1435407"/>
              <a:gd name="connsiteX89" fmla="*/ 1852294 w 2770780"/>
              <a:gd name="connsiteY89" fmla="*/ 508330 h 1435407"/>
              <a:gd name="connsiteX90" fmla="*/ 1859543 w 2770780"/>
              <a:gd name="connsiteY90" fmla="*/ 513598 h 1435407"/>
              <a:gd name="connsiteX91" fmla="*/ 1868820 w 2770780"/>
              <a:gd name="connsiteY91" fmla="*/ 514750 h 1435407"/>
              <a:gd name="connsiteX92" fmla="*/ 1875945 w 2770780"/>
              <a:gd name="connsiteY92" fmla="*/ 520741 h 1435407"/>
              <a:gd name="connsiteX93" fmla="*/ 1875888 w 2770780"/>
              <a:gd name="connsiteY93" fmla="*/ 528114 h 1435407"/>
              <a:gd name="connsiteX94" fmla="*/ 1882717 w 2770780"/>
              <a:gd name="connsiteY94" fmla="*/ 533695 h 1435407"/>
              <a:gd name="connsiteX95" fmla="*/ 1885556 w 2770780"/>
              <a:gd name="connsiteY95" fmla="*/ 539410 h 1435407"/>
              <a:gd name="connsiteX96" fmla="*/ 1890861 w 2770780"/>
              <a:gd name="connsiteY96" fmla="*/ 541201 h 1435407"/>
              <a:gd name="connsiteX97" fmla="*/ 1895471 w 2770780"/>
              <a:gd name="connsiteY97" fmla="*/ 548926 h 1435407"/>
              <a:gd name="connsiteX98" fmla="*/ 1902691 w 2770780"/>
              <a:gd name="connsiteY98" fmla="*/ 555812 h 1435407"/>
              <a:gd name="connsiteX99" fmla="*/ 1900796 w 2770780"/>
              <a:gd name="connsiteY99" fmla="*/ 560308 h 1435407"/>
              <a:gd name="connsiteX100" fmla="*/ 1899672 w 2770780"/>
              <a:gd name="connsiteY100" fmla="*/ 571433 h 1435407"/>
              <a:gd name="connsiteX101" fmla="*/ 1910387 w 2770780"/>
              <a:gd name="connsiteY101" fmla="*/ 575901 h 1435407"/>
              <a:gd name="connsiteX102" fmla="*/ 1915798 w 2770780"/>
              <a:gd name="connsiteY102" fmla="*/ 576139 h 1435407"/>
              <a:gd name="connsiteX103" fmla="*/ 1922437 w 2770780"/>
              <a:gd name="connsiteY103" fmla="*/ 571891 h 1435407"/>
              <a:gd name="connsiteX104" fmla="*/ 1929304 w 2770780"/>
              <a:gd name="connsiteY104" fmla="*/ 571757 h 1435407"/>
              <a:gd name="connsiteX105" fmla="*/ 1930952 w 2770780"/>
              <a:gd name="connsiteY105" fmla="*/ 577272 h 1435407"/>
              <a:gd name="connsiteX106" fmla="*/ 1937791 w 2770780"/>
              <a:gd name="connsiteY106" fmla="*/ 576596 h 1435407"/>
              <a:gd name="connsiteX107" fmla="*/ 1950421 w 2770780"/>
              <a:gd name="connsiteY107" fmla="*/ 563061 h 1435407"/>
              <a:gd name="connsiteX108" fmla="*/ 1956736 w 2770780"/>
              <a:gd name="connsiteY108" fmla="*/ 558613 h 1435407"/>
              <a:gd name="connsiteX109" fmla="*/ 1962403 w 2770780"/>
              <a:gd name="connsiteY109" fmla="*/ 561813 h 1435407"/>
              <a:gd name="connsiteX110" fmla="*/ 1968176 w 2770780"/>
              <a:gd name="connsiteY110" fmla="*/ 570433 h 1435407"/>
              <a:gd name="connsiteX111" fmla="*/ 1984778 w 2770780"/>
              <a:gd name="connsiteY111" fmla="*/ 559175 h 1435407"/>
              <a:gd name="connsiteX112" fmla="*/ 1988187 w 2770780"/>
              <a:gd name="connsiteY112" fmla="*/ 563766 h 1435407"/>
              <a:gd name="connsiteX113" fmla="*/ 1999437 w 2770780"/>
              <a:gd name="connsiteY113" fmla="*/ 570719 h 1435407"/>
              <a:gd name="connsiteX114" fmla="*/ 2003485 w 2770780"/>
              <a:gd name="connsiteY114" fmla="*/ 575796 h 1435407"/>
              <a:gd name="connsiteX115" fmla="*/ 2013143 w 2770780"/>
              <a:gd name="connsiteY115" fmla="*/ 580044 h 1435407"/>
              <a:gd name="connsiteX116" fmla="*/ 2013124 w 2770780"/>
              <a:gd name="connsiteY116" fmla="*/ 583759 h 1435407"/>
              <a:gd name="connsiteX117" fmla="*/ 2022735 w 2770780"/>
              <a:gd name="connsiteY117" fmla="*/ 591884 h 1435407"/>
              <a:gd name="connsiteX118" fmla="*/ 2029479 w 2770780"/>
              <a:gd name="connsiteY118" fmla="*/ 600666 h 1435407"/>
              <a:gd name="connsiteX119" fmla="*/ 2029907 w 2770780"/>
              <a:gd name="connsiteY119" fmla="*/ 604276 h 1435407"/>
              <a:gd name="connsiteX120" fmla="*/ 2046738 w 2770780"/>
              <a:gd name="connsiteY120" fmla="*/ 611438 h 1435407"/>
              <a:gd name="connsiteX121" fmla="*/ 2053453 w 2770780"/>
              <a:gd name="connsiteY121" fmla="*/ 624183 h 1435407"/>
              <a:gd name="connsiteX122" fmla="*/ 2060882 w 2770780"/>
              <a:gd name="connsiteY122" fmla="*/ 625821 h 1435407"/>
              <a:gd name="connsiteX123" fmla="*/ 2067350 w 2770780"/>
              <a:gd name="connsiteY123" fmla="*/ 636299 h 1435407"/>
              <a:gd name="connsiteX124" fmla="*/ 2080037 w 2770780"/>
              <a:gd name="connsiteY124" fmla="*/ 631546 h 1435407"/>
              <a:gd name="connsiteX125" fmla="*/ 2089334 w 2770780"/>
              <a:gd name="connsiteY125" fmla="*/ 631355 h 1435407"/>
              <a:gd name="connsiteX126" fmla="*/ 2099059 w 2770780"/>
              <a:gd name="connsiteY126" fmla="*/ 626878 h 1435407"/>
              <a:gd name="connsiteX127" fmla="*/ 2107145 w 2770780"/>
              <a:gd name="connsiteY127" fmla="*/ 633651 h 1435407"/>
              <a:gd name="connsiteX128" fmla="*/ 2120547 w 2770780"/>
              <a:gd name="connsiteY128" fmla="*/ 634851 h 1435407"/>
              <a:gd name="connsiteX129" fmla="*/ 2127358 w 2770780"/>
              <a:gd name="connsiteY129" fmla="*/ 633946 h 1435407"/>
              <a:gd name="connsiteX130" fmla="*/ 2138845 w 2770780"/>
              <a:gd name="connsiteY130" fmla="*/ 629707 h 1435407"/>
              <a:gd name="connsiteX131" fmla="*/ 2140959 w 2770780"/>
              <a:gd name="connsiteY131" fmla="*/ 626716 h 1435407"/>
              <a:gd name="connsiteX132" fmla="*/ 2150217 w 2770780"/>
              <a:gd name="connsiteY132" fmla="*/ 631974 h 1435407"/>
              <a:gd name="connsiteX133" fmla="*/ 2151665 w 2770780"/>
              <a:gd name="connsiteY133" fmla="*/ 637365 h 1435407"/>
              <a:gd name="connsiteX134" fmla="*/ 2156285 w 2770780"/>
              <a:gd name="connsiteY134" fmla="*/ 640090 h 1435407"/>
              <a:gd name="connsiteX135" fmla="*/ 2157037 w 2770780"/>
              <a:gd name="connsiteY135" fmla="*/ 645281 h 1435407"/>
              <a:gd name="connsiteX136" fmla="*/ 2162800 w 2770780"/>
              <a:gd name="connsiteY136" fmla="*/ 649243 h 1435407"/>
              <a:gd name="connsiteX137" fmla="*/ 2170344 w 2770780"/>
              <a:gd name="connsiteY137" fmla="*/ 658435 h 1435407"/>
              <a:gd name="connsiteX138" fmla="*/ 2174725 w 2770780"/>
              <a:gd name="connsiteY138" fmla="*/ 655396 h 1435407"/>
              <a:gd name="connsiteX139" fmla="*/ 2180202 w 2770780"/>
              <a:gd name="connsiteY139" fmla="*/ 665826 h 1435407"/>
              <a:gd name="connsiteX140" fmla="*/ 2185469 w 2770780"/>
              <a:gd name="connsiteY140" fmla="*/ 670884 h 1435407"/>
              <a:gd name="connsiteX141" fmla="*/ 2195575 w 2770780"/>
              <a:gd name="connsiteY141" fmla="*/ 676866 h 1435407"/>
              <a:gd name="connsiteX142" fmla="*/ 2197785 w 2770780"/>
              <a:gd name="connsiteY142" fmla="*/ 682733 h 1435407"/>
              <a:gd name="connsiteX143" fmla="*/ 2202367 w 2770780"/>
              <a:gd name="connsiteY143" fmla="*/ 683838 h 1435407"/>
              <a:gd name="connsiteX144" fmla="*/ 2203900 w 2770780"/>
              <a:gd name="connsiteY144" fmla="*/ 691696 h 1435407"/>
              <a:gd name="connsiteX145" fmla="*/ 2209911 w 2770780"/>
              <a:gd name="connsiteY145" fmla="*/ 693744 h 1435407"/>
              <a:gd name="connsiteX146" fmla="*/ 2221245 w 2770780"/>
              <a:gd name="connsiteY146" fmla="*/ 689067 h 1435407"/>
              <a:gd name="connsiteX147" fmla="*/ 2227313 w 2770780"/>
              <a:gd name="connsiteY147" fmla="*/ 694601 h 1435407"/>
              <a:gd name="connsiteX148" fmla="*/ 2232818 w 2770780"/>
              <a:gd name="connsiteY148" fmla="*/ 693344 h 1435407"/>
              <a:gd name="connsiteX149" fmla="*/ 2237485 w 2770780"/>
              <a:gd name="connsiteY149" fmla="*/ 688362 h 1435407"/>
              <a:gd name="connsiteX150" fmla="*/ 2243515 w 2770780"/>
              <a:gd name="connsiteY150" fmla="*/ 690058 h 1435407"/>
              <a:gd name="connsiteX151" fmla="*/ 2253878 w 2770780"/>
              <a:gd name="connsiteY151" fmla="*/ 687848 h 1435407"/>
              <a:gd name="connsiteX152" fmla="*/ 2258117 w 2770780"/>
              <a:gd name="connsiteY152" fmla="*/ 689896 h 1435407"/>
              <a:gd name="connsiteX153" fmla="*/ 2254240 w 2770780"/>
              <a:gd name="connsiteY153" fmla="*/ 700183 h 1435407"/>
              <a:gd name="connsiteX154" fmla="*/ 2268213 w 2770780"/>
              <a:gd name="connsiteY154" fmla="*/ 705469 h 1435407"/>
              <a:gd name="connsiteX155" fmla="*/ 2277567 w 2770780"/>
              <a:gd name="connsiteY155" fmla="*/ 701926 h 1435407"/>
              <a:gd name="connsiteX156" fmla="*/ 2283853 w 2770780"/>
              <a:gd name="connsiteY156" fmla="*/ 693782 h 1435407"/>
              <a:gd name="connsiteX157" fmla="*/ 2288082 w 2770780"/>
              <a:gd name="connsiteY157" fmla="*/ 692820 h 1435407"/>
              <a:gd name="connsiteX158" fmla="*/ 2293102 w 2770780"/>
              <a:gd name="connsiteY158" fmla="*/ 697211 h 1435407"/>
              <a:gd name="connsiteX159" fmla="*/ 2301532 w 2770780"/>
              <a:gd name="connsiteY159" fmla="*/ 698516 h 1435407"/>
              <a:gd name="connsiteX160" fmla="*/ 2308513 w 2770780"/>
              <a:gd name="connsiteY160" fmla="*/ 702497 h 1435407"/>
              <a:gd name="connsiteX161" fmla="*/ 2319772 w 2770780"/>
              <a:gd name="connsiteY161" fmla="*/ 698525 h 1435407"/>
              <a:gd name="connsiteX162" fmla="*/ 2329307 w 2770780"/>
              <a:gd name="connsiteY162" fmla="*/ 702393 h 1435407"/>
              <a:gd name="connsiteX163" fmla="*/ 2329878 w 2770780"/>
              <a:gd name="connsiteY163" fmla="*/ 711670 h 1435407"/>
              <a:gd name="connsiteX164" fmla="*/ 2339136 w 2770780"/>
              <a:gd name="connsiteY164" fmla="*/ 717309 h 1435407"/>
              <a:gd name="connsiteX165" fmla="*/ 2336479 w 2770780"/>
              <a:gd name="connsiteY165" fmla="*/ 723138 h 1435407"/>
              <a:gd name="connsiteX166" fmla="*/ 2341117 w 2770780"/>
              <a:gd name="connsiteY166" fmla="*/ 727605 h 1435407"/>
              <a:gd name="connsiteX167" fmla="*/ 2349033 w 2770780"/>
              <a:gd name="connsiteY167" fmla="*/ 730101 h 1435407"/>
              <a:gd name="connsiteX168" fmla="*/ 2353729 w 2770780"/>
              <a:gd name="connsiteY168" fmla="*/ 739083 h 1435407"/>
              <a:gd name="connsiteX169" fmla="*/ 2345251 w 2770780"/>
              <a:gd name="connsiteY169" fmla="*/ 743569 h 1435407"/>
              <a:gd name="connsiteX170" fmla="*/ 2342480 w 2770780"/>
              <a:gd name="connsiteY170" fmla="*/ 749732 h 1435407"/>
              <a:gd name="connsiteX171" fmla="*/ 2335526 w 2770780"/>
              <a:gd name="connsiteY171" fmla="*/ 752380 h 1435407"/>
              <a:gd name="connsiteX172" fmla="*/ 2338184 w 2770780"/>
              <a:gd name="connsiteY172" fmla="*/ 757152 h 1435407"/>
              <a:gd name="connsiteX173" fmla="*/ 2333650 w 2770780"/>
              <a:gd name="connsiteY173" fmla="*/ 770649 h 1435407"/>
              <a:gd name="connsiteX174" fmla="*/ 2337869 w 2770780"/>
              <a:gd name="connsiteY174" fmla="*/ 772944 h 1435407"/>
              <a:gd name="connsiteX175" fmla="*/ 2335879 w 2770780"/>
              <a:gd name="connsiteY175" fmla="*/ 777993 h 1435407"/>
              <a:gd name="connsiteX176" fmla="*/ 2347423 w 2770780"/>
              <a:gd name="connsiteY176" fmla="*/ 781012 h 1435407"/>
              <a:gd name="connsiteX177" fmla="*/ 2351166 w 2770780"/>
              <a:gd name="connsiteY177" fmla="*/ 779564 h 1435407"/>
              <a:gd name="connsiteX178" fmla="*/ 2357101 w 2770780"/>
              <a:gd name="connsiteY178" fmla="*/ 787041 h 1435407"/>
              <a:gd name="connsiteX179" fmla="*/ 2362968 w 2770780"/>
              <a:gd name="connsiteY179" fmla="*/ 787727 h 1435407"/>
              <a:gd name="connsiteX180" fmla="*/ 2368788 w 2770780"/>
              <a:gd name="connsiteY180" fmla="*/ 792423 h 1435407"/>
              <a:gd name="connsiteX181" fmla="*/ 2370664 w 2770780"/>
              <a:gd name="connsiteY181" fmla="*/ 797223 h 1435407"/>
              <a:gd name="connsiteX182" fmla="*/ 2376360 w 2770780"/>
              <a:gd name="connsiteY182" fmla="*/ 800119 h 1435407"/>
              <a:gd name="connsiteX183" fmla="*/ 2374865 w 2770780"/>
              <a:gd name="connsiteY183" fmla="*/ 813902 h 1435407"/>
              <a:gd name="connsiteX184" fmla="*/ 2365606 w 2770780"/>
              <a:gd name="connsiteY184" fmla="*/ 821217 h 1435407"/>
              <a:gd name="connsiteX185" fmla="*/ 2356815 w 2770780"/>
              <a:gd name="connsiteY185" fmla="*/ 823427 h 1435407"/>
              <a:gd name="connsiteX186" fmla="*/ 2358148 w 2770780"/>
              <a:gd name="connsiteY186" fmla="*/ 830180 h 1435407"/>
              <a:gd name="connsiteX187" fmla="*/ 2353186 w 2770780"/>
              <a:gd name="connsiteY187" fmla="*/ 830294 h 1435407"/>
              <a:gd name="connsiteX188" fmla="*/ 2350119 w 2770780"/>
              <a:gd name="connsiteY188" fmla="*/ 835323 h 1435407"/>
              <a:gd name="connsiteX189" fmla="*/ 2342365 w 2770780"/>
              <a:gd name="connsiteY189" fmla="*/ 833800 h 1435407"/>
              <a:gd name="connsiteX190" fmla="*/ 2334850 w 2770780"/>
              <a:gd name="connsiteY190" fmla="*/ 835743 h 1435407"/>
              <a:gd name="connsiteX191" fmla="*/ 2325068 w 2770780"/>
              <a:gd name="connsiteY191" fmla="*/ 833019 h 1435407"/>
              <a:gd name="connsiteX192" fmla="*/ 2321582 w 2770780"/>
              <a:gd name="connsiteY192" fmla="*/ 838086 h 1435407"/>
              <a:gd name="connsiteX193" fmla="*/ 2310533 w 2770780"/>
              <a:gd name="connsiteY193" fmla="*/ 840724 h 1435407"/>
              <a:gd name="connsiteX194" fmla="*/ 2307380 w 2770780"/>
              <a:gd name="connsiteY194" fmla="*/ 844248 h 1435407"/>
              <a:gd name="connsiteX195" fmla="*/ 2299646 w 2770780"/>
              <a:gd name="connsiteY195" fmla="*/ 845011 h 1435407"/>
              <a:gd name="connsiteX196" fmla="*/ 2287082 w 2770780"/>
              <a:gd name="connsiteY196" fmla="*/ 840743 h 1435407"/>
              <a:gd name="connsiteX197" fmla="*/ 2278548 w 2770780"/>
              <a:gd name="connsiteY197" fmla="*/ 832828 h 1435407"/>
              <a:gd name="connsiteX198" fmla="*/ 2271985 w 2770780"/>
              <a:gd name="connsiteY198" fmla="*/ 831752 h 1435407"/>
              <a:gd name="connsiteX199" fmla="*/ 2264746 w 2770780"/>
              <a:gd name="connsiteY199" fmla="*/ 828094 h 1435407"/>
              <a:gd name="connsiteX200" fmla="*/ 2260641 w 2770780"/>
              <a:gd name="connsiteY200" fmla="*/ 829599 h 1435407"/>
              <a:gd name="connsiteX201" fmla="*/ 2246810 w 2770780"/>
              <a:gd name="connsiteY201" fmla="*/ 845382 h 1435407"/>
              <a:gd name="connsiteX202" fmla="*/ 2243315 w 2770780"/>
              <a:gd name="connsiteY202" fmla="*/ 853592 h 1435407"/>
              <a:gd name="connsiteX203" fmla="*/ 2237276 w 2770780"/>
              <a:gd name="connsiteY203" fmla="*/ 858193 h 1435407"/>
              <a:gd name="connsiteX204" fmla="*/ 2226246 w 2770780"/>
              <a:gd name="connsiteY204" fmla="*/ 862336 h 1435407"/>
              <a:gd name="connsiteX205" fmla="*/ 2227303 w 2770780"/>
              <a:gd name="connsiteY205" fmla="*/ 868480 h 1435407"/>
              <a:gd name="connsiteX206" fmla="*/ 2222750 w 2770780"/>
              <a:gd name="connsiteY206" fmla="*/ 871842 h 1435407"/>
              <a:gd name="connsiteX207" fmla="*/ 2229970 w 2770780"/>
              <a:gd name="connsiteY207" fmla="*/ 877948 h 1435407"/>
              <a:gd name="connsiteX208" fmla="*/ 2234514 w 2770780"/>
              <a:gd name="connsiteY208" fmla="*/ 874043 h 1435407"/>
              <a:gd name="connsiteX209" fmla="*/ 2241543 w 2770780"/>
              <a:gd name="connsiteY209" fmla="*/ 872585 h 1435407"/>
              <a:gd name="connsiteX210" fmla="*/ 2248106 w 2770780"/>
              <a:gd name="connsiteY210" fmla="*/ 877938 h 1435407"/>
              <a:gd name="connsiteX211" fmla="*/ 2263365 w 2770780"/>
              <a:gd name="connsiteY211" fmla="*/ 883501 h 1435407"/>
              <a:gd name="connsiteX212" fmla="*/ 2268689 w 2770780"/>
              <a:gd name="connsiteY212" fmla="*/ 877938 h 1435407"/>
              <a:gd name="connsiteX213" fmla="*/ 2279624 w 2770780"/>
              <a:gd name="connsiteY213" fmla="*/ 879405 h 1435407"/>
              <a:gd name="connsiteX214" fmla="*/ 2286568 w 2770780"/>
              <a:gd name="connsiteY214" fmla="*/ 875671 h 1435407"/>
              <a:gd name="connsiteX215" fmla="*/ 2281558 w 2770780"/>
              <a:gd name="connsiteY215" fmla="*/ 869175 h 1435407"/>
              <a:gd name="connsiteX216" fmla="*/ 2286873 w 2770780"/>
              <a:gd name="connsiteY216" fmla="*/ 866670 h 1435407"/>
              <a:gd name="connsiteX217" fmla="*/ 2293473 w 2770780"/>
              <a:gd name="connsiteY217" fmla="*/ 869575 h 1435407"/>
              <a:gd name="connsiteX218" fmla="*/ 2299931 w 2770780"/>
              <a:gd name="connsiteY218" fmla="*/ 877376 h 1435407"/>
              <a:gd name="connsiteX219" fmla="*/ 2307009 w 2770780"/>
              <a:gd name="connsiteY219" fmla="*/ 874709 h 1435407"/>
              <a:gd name="connsiteX220" fmla="*/ 2306427 w 2770780"/>
              <a:gd name="connsiteY220" fmla="*/ 869233 h 1435407"/>
              <a:gd name="connsiteX221" fmla="*/ 2311571 w 2770780"/>
              <a:gd name="connsiteY221" fmla="*/ 869051 h 1435407"/>
              <a:gd name="connsiteX222" fmla="*/ 2314352 w 2770780"/>
              <a:gd name="connsiteY222" fmla="*/ 878758 h 1435407"/>
              <a:gd name="connsiteX223" fmla="*/ 2327697 w 2770780"/>
              <a:gd name="connsiteY223" fmla="*/ 877110 h 1435407"/>
              <a:gd name="connsiteX224" fmla="*/ 2334298 w 2770780"/>
              <a:gd name="connsiteY224" fmla="*/ 872147 h 1435407"/>
              <a:gd name="connsiteX225" fmla="*/ 2338717 w 2770780"/>
              <a:gd name="connsiteY225" fmla="*/ 872709 h 1435407"/>
              <a:gd name="connsiteX226" fmla="*/ 2344718 w 2770780"/>
              <a:gd name="connsiteY226" fmla="*/ 864527 h 1435407"/>
              <a:gd name="connsiteX227" fmla="*/ 2349738 w 2770780"/>
              <a:gd name="connsiteY227" fmla="*/ 869947 h 1435407"/>
              <a:gd name="connsiteX228" fmla="*/ 2348080 w 2770780"/>
              <a:gd name="connsiteY228" fmla="*/ 876481 h 1435407"/>
              <a:gd name="connsiteX229" fmla="*/ 2365197 w 2770780"/>
              <a:gd name="connsiteY229" fmla="*/ 875586 h 1435407"/>
              <a:gd name="connsiteX230" fmla="*/ 2371426 w 2770780"/>
              <a:gd name="connsiteY230" fmla="*/ 882606 h 1435407"/>
              <a:gd name="connsiteX231" fmla="*/ 2381837 w 2770780"/>
              <a:gd name="connsiteY231" fmla="*/ 881205 h 1435407"/>
              <a:gd name="connsiteX232" fmla="*/ 2387514 w 2770780"/>
              <a:gd name="connsiteY232" fmla="*/ 876119 h 1435407"/>
              <a:gd name="connsiteX233" fmla="*/ 2390209 w 2770780"/>
              <a:gd name="connsiteY233" fmla="*/ 879577 h 1435407"/>
              <a:gd name="connsiteX234" fmla="*/ 2396734 w 2770780"/>
              <a:gd name="connsiteY234" fmla="*/ 881577 h 1435407"/>
              <a:gd name="connsiteX235" fmla="*/ 2392667 w 2770780"/>
              <a:gd name="connsiteY235" fmla="*/ 889378 h 1435407"/>
              <a:gd name="connsiteX236" fmla="*/ 2402106 w 2770780"/>
              <a:gd name="connsiteY236" fmla="*/ 890911 h 1435407"/>
              <a:gd name="connsiteX237" fmla="*/ 2401144 w 2770780"/>
              <a:gd name="connsiteY237" fmla="*/ 895169 h 1435407"/>
              <a:gd name="connsiteX238" fmla="*/ 2402887 w 2770780"/>
              <a:gd name="connsiteY238" fmla="*/ 904627 h 1435407"/>
              <a:gd name="connsiteX239" fmla="*/ 2409583 w 2770780"/>
              <a:gd name="connsiteY239" fmla="*/ 902560 h 1435407"/>
              <a:gd name="connsiteX240" fmla="*/ 2413555 w 2770780"/>
              <a:gd name="connsiteY240" fmla="*/ 906066 h 1435407"/>
              <a:gd name="connsiteX241" fmla="*/ 2417670 w 2770780"/>
              <a:gd name="connsiteY241" fmla="*/ 902475 h 1435407"/>
              <a:gd name="connsiteX242" fmla="*/ 2423080 w 2770780"/>
              <a:gd name="connsiteY242" fmla="*/ 902380 h 1435407"/>
              <a:gd name="connsiteX243" fmla="*/ 2433243 w 2770780"/>
              <a:gd name="connsiteY243" fmla="*/ 886235 h 1435407"/>
              <a:gd name="connsiteX244" fmla="*/ 2442387 w 2770780"/>
              <a:gd name="connsiteY244" fmla="*/ 879034 h 1435407"/>
              <a:gd name="connsiteX245" fmla="*/ 2452093 w 2770780"/>
              <a:gd name="connsiteY245" fmla="*/ 887768 h 1435407"/>
              <a:gd name="connsiteX246" fmla="*/ 2455970 w 2770780"/>
              <a:gd name="connsiteY246" fmla="*/ 882548 h 1435407"/>
              <a:gd name="connsiteX247" fmla="*/ 2461133 w 2770780"/>
              <a:gd name="connsiteY247" fmla="*/ 887644 h 1435407"/>
              <a:gd name="connsiteX248" fmla="*/ 2475496 w 2770780"/>
              <a:gd name="connsiteY248" fmla="*/ 889197 h 1435407"/>
              <a:gd name="connsiteX249" fmla="*/ 2481278 w 2770780"/>
              <a:gd name="connsiteY249" fmla="*/ 885949 h 1435407"/>
              <a:gd name="connsiteX250" fmla="*/ 2486517 w 2770780"/>
              <a:gd name="connsiteY250" fmla="*/ 891559 h 1435407"/>
              <a:gd name="connsiteX251" fmla="*/ 2496146 w 2770780"/>
              <a:gd name="connsiteY251" fmla="*/ 896464 h 1435407"/>
              <a:gd name="connsiteX252" fmla="*/ 2497775 w 2770780"/>
              <a:gd name="connsiteY252" fmla="*/ 900351 h 1435407"/>
              <a:gd name="connsiteX253" fmla="*/ 2505014 w 2770780"/>
              <a:gd name="connsiteY253" fmla="*/ 904523 h 1435407"/>
              <a:gd name="connsiteX254" fmla="*/ 2506881 w 2770780"/>
              <a:gd name="connsiteY254" fmla="*/ 897274 h 1435407"/>
              <a:gd name="connsiteX255" fmla="*/ 2512453 w 2770780"/>
              <a:gd name="connsiteY255" fmla="*/ 898093 h 1435407"/>
              <a:gd name="connsiteX256" fmla="*/ 2523235 w 2770780"/>
              <a:gd name="connsiteY256" fmla="*/ 895407 h 1435407"/>
              <a:gd name="connsiteX257" fmla="*/ 2535180 w 2770780"/>
              <a:gd name="connsiteY257" fmla="*/ 901589 h 1435407"/>
              <a:gd name="connsiteX258" fmla="*/ 2548372 w 2770780"/>
              <a:gd name="connsiteY258" fmla="*/ 918734 h 1435407"/>
              <a:gd name="connsiteX259" fmla="*/ 2556563 w 2770780"/>
              <a:gd name="connsiteY259" fmla="*/ 921496 h 1435407"/>
              <a:gd name="connsiteX260" fmla="*/ 2565555 w 2770780"/>
              <a:gd name="connsiteY260" fmla="*/ 929726 h 1435407"/>
              <a:gd name="connsiteX261" fmla="*/ 2573442 w 2770780"/>
              <a:gd name="connsiteY261" fmla="*/ 928821 h 1435407"/>
              <a:gd name="connsiteX262" fmla="*/ 2577233 w 2770780"/>
              <a:gd name="connsiteY262" fmla="*/ 925697 h 1435407"/>
              <a:gd name="connsiteX263" fmla="*/ 2595178 w 2770780"/>
              <a:gd name="connsiteY263" fmla="*/ 933926 h 1435407"/>
              <a:gd name="connsiteX264" fmla="*/ 2600941 w 2770780"/>
              <a:gd name="connsiteY264" fmla="*/ 934107 h 1435407"/>
              <a:gd name="connsiteX265" fmla="*/ 2602674 w 2770780"/>
              <a:gd name="connsiteY265" fmla="*/ 929421 h 1435407"/>
              <a:gd name="connsiteX266" fmla="*/ 2599693 w 2770780"/>
              <a:gd name="connsiteY266" fmla="*/ 924982 h 1435407"/>
              <a:gd name="connsiteX267" fmla="*/ 2605646 w 2770780"/>
              <a:gd name="connsiteY267" fmla="*/ 922001 h 1435407"/>
              <a:gd name="connsiteX268" fmla="*/ 2606760 w 2770780"/>
              <a:gd name="connsiteY268" fmla="*/ 928564 h 1435407"/>
              <a:gd name="connsiteX269" fmla="*/ 2614828 w 2770780"/>
              <a:gd name="connsiteY269" fmla="*/ 928621 h 1435407"/>
              <a:gd name="connsiteX270" fmla="*/ 2616504 w 2770780"/>
              <a:gd name="connsiteY270" fmla="*/ 920563 h 1435407"/>
              <a:gd name="connsiteX271" fmla="*/ 2633335 w 2770780"/>
              <a:gd name="connsiteY271" fmla="*/ 916296 h 1435407"/>
              <a:gd name="connsiteX272" fmla="*/ 2634068 w 2770780"/>
              <a:gd name="connsiteY272" fmla="*/ 921182 h 1435407"/>
              <a:gd name="connsiteX273" fmla="*/ 2644689 w 2770780"/>
              <a:gd name="connsiteY273" fmla="*/ 917658 h 1435407"/>
              <a:gd name="connsiteX274" fmla="*/ 2661262 w 2770780"/>
              <a:gd name="connsiteY274" fmla="*/ 923125 h 1435407"/>
              <a:gd name="connsiteX275" fmla="*/ 2664596 w 2770780"/>
              <a:gd name="connsiteY275" fmla="*/ 926059 h 1435407"/>
              <a:gd name="connsiteX276" fmla="*/ 2664710 w 2770780"/>
              <a:gd name="connsiteY276" fmla="*/ 931669 h 1435407"/>
              <a:gd name="connsiteX277" fmla="*/ 2671044 w 2770780"/>
              <a:gd name="connsiteY277" fmla="*/ 931364 h 1435407"/>
              <a:gd name="connsiteX278" fmla="*/ 2675826 w 2770780"/>
              <a:gd name="connsiteY278" fmla="*/ 934307 h 1435407"/>
              <a:gd name="connsiteX279" fmla="*/ 2686065 w 2770780"/>
              <a:gd name="connsiteY279" fmla="*/ 925630 h 1435407"/>
              <a:gd name="connsiteX280" fmla="*/ 2690114 w 2770780"/>
              <a:gd name="connsiteY280" fmla="*/ 925849 h 1435407"/>
              <a:gd name="connsiteX281" fmla="*/ 2694019 w 2770780"/>
              <a:gd name="connsiteY281" fmla="*/ 931383 h 1435407"/>
              <a:gd name="connsiteX282" fmla="*/ 2699981 w 2770780"/>
              <a:gd name="connsiteY282" fmla="*/ 933193 h 1435407"/>
              <a:gd name="connsiteX283" fmla="*/ 2706211 w 2770780"/>
              <a:gd name="connsiteY283" fmla="*/ 929888 h 1435407"/>
              <a:gd name="connsiteX284" fmla="*/ 2727318 w 2770780"/>
              <a:gd name="connsiteY284" fmla="*/ 936822 h 1435407"/>
              <a:gd name="connsiteX285" fmla="*/ 2739815 w 2770780"/>
              <a:gd name="connsiteY285" fmla="*/ 936212 h 1435407"/>
              <a:gd name="connsiteX286" fmla="*/ 2743215 w 2770780"/>
              <a:gd name="connsiteY286" fmla="*/ 945699 h 1435407"/>
              <a:gd name="connsiteX287" fmla="*/ 2760075 w 2770780"/>
              <a:gd name="connsiteY287" fmla="*/ 950014 h 1435407"/>
              <a:gd name="connsiteX288" fmla="*/ 2761360 w 2770780"/>
              <a:gd name="connsiteY288" fmla="*/ 940804 h 1435407"/>
              <a:gd name="connsiteX289" fmla="*/ 2766437 w 2770780"/>
              <a:gd name="connsiteY289" fmla="*/ 940984 h 1435407"/>
              <a:gd name="connsiteX290" fmla="*/ 2770781 w 2770780"/>
              <a:gd name="connsiteY290" fmla="*/ 945166 h 1435407"/>
              <a:gd name="connsiteX291" fmla="*/ 2766133 w 2770780"/>
              <a:gd name="connsiteY291" fmla="*/ 952805 h 1435407"/>
              <a:gd name="connsiteX292" fmla="*/ 2764065 w 2770780"/>
              <a:gd name="connsiteY292" fmla="*/ 959910 h 1435407"/>
              <a:gd name="connsiteX293" fmla="*/ 2770009 w 2770780"/>
              <a:gd name="connsiteY293" fmla="*/ 970369 h 1435407"/>
              <a:gd name="connsiteX294" fmla="*/ 2768238 w 2770780"/>
              <a:gd name="connsiteY294" fmla="*/ 981018 h 1435407"/>
              <a:gd name="connsiteX295" fmla="*/ 2759227 w 2770780"/>
              <a:gd name="connsiteY295" fmla="*/ 987123 h 1435407"/>
              <a:gd name="connsiteX296" fmla="*/ 2756703 w 2770780"/>
              <a:gd name="connsiteY296" fmla="*/ 996906 h 1435407"/>
              <a:gd name="connsiteX297" fmla="*/ 2749931 w 2770780"/>
              <a:gd name="connsiteY297" fmla="*/ 1002116 h 1435407"/>
              <a:gd name="connsiteX298" fmla="*/ 2745558 w 2770780"/>
              <a:gd name="connsiteY298" fmla="*/ 1008555 h 1435407"/>
              <a:gd name="connsiteX299" fmla="*/ 2744406 w 2770780"/>
              <a:gd name="connsiteY299" fmla="*/ 1021661 h 1435407"/>
              <a:gd name="connsiteX300" fmla="*/ 2739701 w 2770780"/>
              <a:gd name="connsiteY300" fmla="*/ 1029338 h 1435407"/>
              <a:gd name="connsiteX301" fmla="*/ 2738005 w 2770780"/>
              <a:gd name="connsiteY301" fmla="*/ 1041359 h 1435407"/>
              <a:gd name="connsiteX302" fmla="*/ 2732004 w 2770780"/>
              <a:gd name="connsiteY302" fmla="*/ 1046521 h 1435407"/>
              <a:gd name="connsiteX303" fmla="*/ 2723460 w 2770780"/>
              <a:gd name="connsiteY303" fmla="*/ 1046998 h 1435407"/>
              <a:gd name="connsiteX304" fmla="*/ 2718136 w 2770780"/>
              <a:gd name="connsiteY304" fmla="*/ 1044902 h 1435407"/>
              <a:gd name="connsiteX305" fmla="*/ 2708287 w 2770780"/>
              <a:gd name="connsiteY305" fmla="*/ 1046293 h 1435407"/>
              <a:gd name="connsiteX306" fmla="*/ 2693781 w 2770780"/>
              <a:gd name="connsiteY306" fmla="*/ 1050112 h 1435407"/>
              <a:gd name="connsiteX307" fmla="*/ 2678169 w 2770780"/>
              <a:gd name="connsiteY307" fmla="*/ 1059485 h 1435407"/>
              <a:gd name="connsiteX308" fmla="*/ 2674369 w 2770780"/>
              <a:gd name="connsiteY308" fmla="*/ 1066343 h 1435407"/>
              <a:gd name="connsiteX309" fmla="*/ 2669549 w 2770780"/>
              <a:gd name="connsiteY309" fmla="*/ 1063790 h 1435407"/>
              <a:gd name="connsiteX310" fmla="*/ 2650413 w 2770780"/>
              <a:gd name="connsiteY310" fmla="*/ 1061619 h 1435407"/>
              <a:gd name="connsiteX311" fmla="*/ 2640088 w 2770780"/>
              <a:gd name="connsiteY311" fmla="*/ 1061295 h 1435407"/>
              <a:gd name="connsiteX312" fmla="*/ 2622953 w 2770780"/>
              <a:gd name="connsiteY312" fmla="*/ 1059009 h 1435407"/>
              <a:gd name="connsiteX313" fmla="*/ 2606722 w 2770780"/>
              <a:gd name="connsiteY313" fmla="*/ 1060323 h 1435407"/>
              <a:gd name="connsiteX314" fmla="*/ 2600750 w 2770780"/>
              <a:gd name="connsiteY314" fmla="*/ 1058647 h 1435407"/>
              <a:gd name="connsiteX315" fmla="*/ 2599664 w 2770780"/>
              <a:gd name="connsiteY315" fmla="*/ 1066114 h 1435407"/>
              <a:gd name="connsiteX316" fmla="*/ 2601655 w 2770780"/>
              <a:gd name="connsiteY316" fmla="*/ 1082516 h 1435407"/>
              <a:gd name="connsiteX317" fmla="*/ 2589825 w 2770780"/>
              <a:gd name="connsiteY317" fmla="*/ 1078316 h 1435407"/>
              <a:gd name="connsiteX318" fmla="*/ 2582062 w 2770780"/>
              <a:gd name="connsiteY318" fmla="*/ 1078211 h 1435407"/>
              <a:gd name="connsiteX319" fmla="*/ 2578118 w 2770780"/>
              <a:gd name="connsiteY319" fmla="*/ 1081402 h 1435407"/>
              <a:gd name="connsiteX320" fmla="*/ 2568660 w 2770780"/>
              <a:gd name="connsiteY320" fmla="*/ 1078020 h 1435407"/>
              <a:gd name="connsiteX321" fmla="*/ 2559792 w 2770780"/>
              <a:gd name="connsiteY321" fmla="*/ 1071477 h 1435407"/>
              <a:gd name="connsiteX322" fmla="*/ 2551306 w 2770780"/>
              <a:gd name="connsiteY322" fmla="*/ 1070962 h 1435407"/>
              <a:gd name="connsiteX323" fmla="*/ 2541962 w 2770780"/>
              <a:gd name="connsiteY323" fmla="*/ 1067991 h 1435407"/>
              <a:gd name="connsiteX324" fmla="*/ 2517730 w 2770780"/>
              <a:gd name="connsiteY324" fmla="*/ 1072544 h 1435407"/>
              <a:gd name="connsiteX325" fmla="*/ 2512844 w 2770780"/>
              <a:gd name="connsiteY325" fmla="*/ 1071791 h 1435407"/>
              <a:gd name="connsiteX326" fmla="*/ 2501909 w 2770780"/>
              <a:gd name="connsiteY326" fmla="*/ 1077335 h 1435407"/>
              <a:gd name="connsiteX327" fmla="*/ 2495280 w 2770780"/>
              <a:gd name="connsiteY327" fmla="*/ 1078144 h 1435407"/>
              <a:gd name="connsiteX328" fmla="*/ 2492641 w 2770780"/>
              <a:gd name="connsiteY328" fmla="*/ 1082440 h 1435407"/>
              <a:gd name="connsiteX329" fmla="*/ 2486821 w 2770780"/>
              <a:gd name="connsiteY329" fmla="*/ 1082011 h 1435407"/>
              <a:gd name="connsiteX330" fmla="*/ 2479335 w 2770780"/>
              <a:gd name="connsiteY330" fmla="*/ 1077106 h 1435407"/>
              <a:gd name="connsiteX331" fmla="*/ 2459885 w 2770780"/>
              <a:gd name="connsiteY331" fmla="*/ 1076173 h 1435407"/>
              <a:gd name="connsiteX332" fmla="*/ 2457303 w 2770780"/>
              <a:gd name="connsiteY332" fmla="*/ 1073858 h 1435407"/>
              <a:gd name="connsiteX333" fmla="*/ 2449045 w 2770780"/>
              <a:gd name="connsiteY333" fmla="*/ 1074392 h 1435407"/>
              <a:gd name="connsiteX334" fmla="*/ 2455751 w 2770780"/>
              <a:gd name="connsiteY334" fmla="*/ 1085307 h 1435407"/>
              <a:gd name="connsiteX335" fmla="*/ 2455560 w 2770780"/>
              <a:gd name="connsiteY335" fmla="*/ 1093070 h 1435407"/>
              <a:gd name="connsiteX336" fmla="*/ 2465981 w 2770780"/>
              <a:gd name="connsiteY336" fmla="*/ 1102290 h 1435407"/>
              <a:gd name="connsiteX337" fmla="*/ 2469276 w 2770780"/>
              <a:gd name="connsiteY337" fmla="*/ 1108081 h 1435407"/>
              <a:gd name="connsiteX338" fmla="*/ 2464523 w 2770780"/>
              <a:gd name="connsiteY338" fmla="*/ 1113549 h 1435407"/>
              <a:gd name="connsiteX339" fmla="*/ 2461599 w 2770780"/>
              <a:gd name="connsiteY339" fmla="*/ 1125827 h 1435407"/>
              <a:gd name="connsiteX340" fmla="*/ 2470619 w 2770780"/>
              <a:gd name="connsiteY340" fmla="*/ 1129732 h 1435407"/>
              <a:gd name="connsiteX341" fmla="*/ 2479954 w 2770780"/>
              <a:gd name="connsiteY341" fmla="*/ 1125512 h 1435407"/>
              <a:gd name="connsiteX342" fmla="*/ 2484202 w 2770780"/>
              <a:gd name="connsiteY342" fmla="*/ 1119473 h 1435407"/>
              <a:gd name="connsiteX343" fmla="*/ 2488622 w 2770780"/>
              <a:gd name="connsiteY343" fmla="*/ 1117083 h 1435407"/>
              <a:gd name="connsiteX344" fmla="*/ 2496166 w 2770780"/>
              <a:gd name="connsiteY344" fmla="*/ 1120045 h 1435407"/>
              <a:gd name="connsiteX345" fmla="*/ 2503157 w 2770780"/>
              <a:gd name="connsiteY345" fmla="*/ 1119664 h 1435407"/>
              <a:gd name="connsiteX346" fmla="*/ 2506919 w 2770780"/>
              <a:gd name="connsiteY346" fmla="*/ 1122340 h 1435407"/>
              <a:gd name="connsiteX347" fmla="*/ 2519521 w 2770780"/>
              <a:gd name="connsiteY347" fmla="*/ 1121779 h 1435407"/>
              <a:gd name="connsiteX348" fmla="*/ 2524064 w 2770780"/>
              <a:gd name="connsiteY348" fmla="*/ 1127560 h 1435407"/>
              <a:gd name="connsiteX349" fmla="*/ 2528884 w 2770780"/>
              <a:gd name="connsiteY349" fmla="*/ 1122578 h 1435407"/>
              <a:gd name="connsiteX350" fmla="*/ 2543619 w 2770780"/>
              <a:gd name="connsiteY350" fmla="*/ 1122245 h 1435407"/>
              <a:gd name="connsiteX351" fmla="*/ 2558192 w 2770780"/>
              <a:gd name="connsiteY351" fmla="*/ 1123569 h 1435407"/>
              <a:gd name="connsiteX352" fmla="*/ 2569517 w 2770780"/>
              <a:gd name="connsiteY352" fmla="*/ 1126503 h 1435407"/>
              <a:gd name="connsiteX353" fmla="*/ 2564945 w 2770780"/>
              <a:gd name="connsiteY353" fmla="*/ 1140095 h 1435407"/>
              <a:gd name="connsiteX354" fmla="*/ 2567517 w 2770780"/>
              <a:gd name="connsiteY354" fmla="*/ 1151830 h 1435407"/>
              <a:gd name="connsiteX355" fmla="*/ 2559421 w 2770780"/>
              <a:gd name="connsiteY355" fmla="*/ 1157250 h 1435407"/>
              <a:gd name="connsiteX356" fmla="*/ 2563269 w 2770780"/>
              <a:gd name="connsiteY356" fmla="*/ 1165289 h 1435407"/>
              <a:gd name="connsiteX357" fmla="*/ 2555878 w 2770780"/>
              <a:gd name="connsiteY357" fmla="*/ 1167298 h 1435407"/>
              <a:gd name="connsiteX358" fmla="*/ 2558421 w 2770780"/>
              <a:gd name="connsiteY358" fmla="*/ 1173032 h 1435407"/>
              <a:gd name="connsiteX359" fmla="*/ 2549648 w 2770780"/>
              <a:gd name="connsiteY359" fmla="*/ 1179986 h 1435407"/>
              <a:gd name="connsiteX360" fmla="*/ 2559507 w 2770780"/>
              <a:gd name="connsiteY360" fmla="*/ 1188311 h 1435407"/>
              <a:gd name="connsiteX361" fmla="*/ 2564260 w 2770780"/>
              <a:gd name="connsiteY361" fmla="*/ 1187596 h 1435407"/>
              <a:gd name="connsiteX362" fmla="*/ 2571575 w 2770780"/>
              <a:gd name="connsiteY362" fmla="*/ 1194721 h 1435407"/>
              <a:gd name="connsiteX363" fmla="*/ 2580595 w 2770780"/>
              <a:gd name="connsiteY363" fmla="*/ 1192140 h 1435407"/>
              <a:gd name="connsiteX364" fmla="*/ 2592225 w 2770780"/>
              <a:gd name="connsiteY364" fmla="*/ 1198017 h 1435407"/>
              <a:gd name="connsiteX365" fmla="*/ 2596759 w 2770780"/>
              <a:gd name="connsiteY365" fmla="*/ 1208837 h 1435407"/>
              <a:gd name="connsiteX366" fmla="*/ 2587977 w 2770780"/>
              <a:gd name="connsiteY366" fmla="*/ 1216752 h 1435407"/>
              <a:gd name="connsiteX367" fmla="*/ 2588929 w 2770780"/>
              <a:gd name="connsiteY367" fmla="*/ 1222248 h 1435407"/>
              <a:gd name="connsiteX368" fmla="*/ 2593282 w 2770780"/>
              <a:gd name="connsiteY368" fmla="*/ 1229954 h 1435407"/>
              <a:gd name="connsiteX369" fmla="*/ 2602360 w 2770780"/>
              <a:gd name="connsiteY369" fmla="*/ 1221715 h 1435407"/>
              <a:gd name="connsiteX370" fmla="*/ 2605770 w 2770780"/>
              <a:gd name="connsiteY370" fmla="*/ 1222982 h 1435407"/>
              <a:gd name="connsiteX371" fmla="*/ 2608760 w 2770780"/>
              <a:gd name="connsiteY371" fmla="*/ 1230773 h 1435407"/>
              <a:gd name="connsiteX372" fmla="*/ 2612990 w 2770780"/>
              <a:gd name="connsiteY372" fmla="*/ 1235326 h 1435407"/>
              <a:gd name="connsiteX373" fmla="*/ 2623534 w 2770780"/>
              <a:gd name="connsiteY373" fmla="*/ 1238993 h 1435407"/>
              <a:gd name="connsiteX374" fmla="*/ 2632030 w 2770780"/>
              <a:gd name="connsiteY374" fmla="*/ 1247832 h 1435407"/>
              <a:gd name="connsiteX375" fmla="*/ 2635688 w 2770780"/>
              <a:gd name="connsiteY375" fmla="*/ 1256281 h 1435407"/>
              <a:gd name="connsiteX376" fmla="*/ 2631554 w 2770780"/>
              <a:gd name="connsiteY376" fmla="*/ 1259062 h 1435407"/>
              <a:gd name="connsiteX377" fmla="*/ 2629096 w 2770780"/>
              <a:gd name="connsiteY377" fmla="*/ 1268159 h 1435407"/>
              <a:gd name="connsiteX378" fmla="*/ 2633916 w 2770780"/>
              <a:gd name="connsiteY378" fmla="*/ 1270873 h 1435407"/>
              <a:gd name="connsiteX379" fmla="*/ 2639555 w 2770780"/>
              <a:gd name="connsiteY379" fmla="*/ 1270130 h 1435407"/>
              <a:gd name="connsiteX380" fmla="*/ 2649232 w 2770780"/>
              <a:gd name="connsiteY380" fmla="*/ 1277836 h 1435407"/>
              <a:gd name="connsiteX381" fmla="*/ 2636545 w 2770780"/>
              <a:gd name="connsiteY381" fmla="*/ 1281655 h 1435407"/>
              <a:gd name="connsiteX382" fmla="*/ 2628230 w 2770780"/>
              <a:gd name="connsiteY382" fmla="*/ 1287694 h 1435407"/>
              <a:gd name="connsiteX383" fmla="*/ 2631325 w 2770780"/>
              <a:gd name="connsiteY383" fmla="*/ 1292114 h 1435407"/>
              <a:gd name="connsiteX384" fmla="*/ 2637907 w 2770780"/>
              <a:gd name="connsiteY384" fmla="*/ 1295810 h 1435407"/>
              <a:gd name="connsiteX385" fmla="*/ 2639269 w 2770780"/>
              <a:gd name="connsiteY385" fmla="*/ 1303620 h 1435407"/>
              <a:gd name="connsiteX386" fmla="*/ 2636612 w 2770780"/>
              <a:gd name="connsiteY386" fmla="*/ 1311659 h 1435407"/>
              <a:gd name="connsiteX387" fmla="*/ 2642279 w 2770780"/>
              <a:gd name="connsiteY387" fmla="*/ 1313840 h 1435407"/>
              <a:gd name="connsiteX388" fmla="*/ 2639764 w 2770780"/>
              <a:gd name="connsiteY388" fmla="*/ 1319975 h 1435407"/>
              <a:gd name="connsiteX389" fmla="*/ 2641622 w 2770780"/>
              <a:gd name="connsiteY389" fmla="*/ 1330795 h 1435407"/>
              <a:gd name="connsiteX390" fmla="*/ 2647651 w 2770780"/>
              <a:gd name="connsiteY390" fmla="*/ 1336148 h 1435407"/>
              <a:gd name="connsiteX391" fmla="*/ 2633287 w 2770780"/>
              <a:gd name="connsiteY391" fmla="*/ 1339186 h 1435407"/>
              <a:gd name="connsiteX392" fmla="*/ 2623210 w 2770780"/>
              <a:gd name="connsiteY392" fmla="*/ 1343711 h 1435407"/>
              <a:gd name="connsiteX393" fmla="*/ 2621400 w 2770780"/>
              <a:gd name="connsiteY393" fmla="*/ 1348368 h 1435407"/>
              <a:gd name="connsiteX394" fmla="*/ 2624982 w 2770780"/>
              <a:gd name="connsiteY394" fmla="*/ 1359284 h 1435407"/>
              <a:gd name="connsiteX395" fmla="*/ 2628982 w 2770780"/>
              <a:gd name="connsiteY395" fmla="*/ 1365876 h 1435407"/>
              <a:gd name="connsiteX396" fmla="*/ 2626744 w 2770780"/>
              <a:gd name="connsiteY396" fmla="*/ 1378782 h 1435407"/>
              <a:gd name="connsiteX397" fmla="*/ 2648470 w 2770780"/>
              <a:gd name="connsiteY397" fmla="*/ 1381135 h 1435407"/>
              <a:gd name="connsiteX398" fmla="*/ 2656709 w 2770780"/>
              <a:gd name="connsiteY398" fmla="*/ 1380973 h 1435407"/>
              <a:gd name="connsiteX399" fmla="*/ 2657614 w 2770780"/>
              <a:gd name="connsiteY399" fmla="*/ 1388278 h 1435407"/>
              <a:gd name="connsiteX400" fmla="*/ 2649327 w 2770780"/>
              <a:gd name="connsiteY400" fmla="*/ 1399242 h 1435407"/>
              <a:gd name="connsiteX401" fmla="*/ 2644717 w 2770780"/>
              <a:gd name="connsiteY401" fmla="*/ 1401280 h 1435407"/>
              <a:gd name="connsiteX402" fmla="*/ 2643060 w 2770780"/>
              <a:gd name="connsiteY402" fmla="*/ 1407262 h 1435407"/>
              <a:gd name="connsiteX403" fmla="*/ 2635983 w 2770780"/>
              <a:gd name="connsiteY403" fmla="*/ 1412291 h 1435407"/>
              <a:gd name="connsiteX404" fmla="*/ 2625124 w 2770780"/>
              <a:gd name="connsiteY404" fmla="*/ 1416396 h 1435407"/>
              <a:gd name="connsiteX405" fmla="*/ 2617057 w 2770780"/>
              <a:gd name="connsiteY405" fmla="*/ 1421178 h 1435407"/>
              <a:gd name="connsiteX406" fmla="*/ 2586453 w 2770780"/>
              <a:gd name="connsiteY406" fmla="*/ 1399108 h 1435407"/>
              <a:gd name="connsiteX407" fmla="*/ 2510339 w 2770780"/>
              <a:gd name="connsiteY407" fmla="*/ 1364113 h 1435407"/>
              <a:gd name="connsiteX408" fmla="*/ 2403325 w 2770780"/>
              <a:gd name="connsiteY408" fmla="*/ 1314355 h 1435407"/>
              <a:gd name="connsiteX409" fmla="*/ 2385618 w 2770780"/>
              <a:gd name="connsiteY409" fmla="*/ 1306478 h 1435407"/>
              <a:gd name="connsiteX410" fmla="*/ 2294712 w 2770780"/>
              <a:gd name="connsiteY410" fmla="*/ 1302258 h 1435407"/>
              <a:gd name="connsiteX411" fmla="*/ 2285530 w 2770780"/>
              <a:gd name="connsiteY411" fmla="*/ 1302039 h 1435407"/>
              <a:gd name="connsiteX412" fmla="*/ 2174706 w 2770780"/>
              <a:gd name="connsiteY412" fmla="*/ 1297010 h 1435407"/>
              <a:gd name="connsiteX413" fmla="*/ 2176373 w 2770780"/>
              <a:gd name="connsiteY413" fmla="*/ 1304963 h 1435407"/>
              <a:gd name="connsiteX414" fmla="*/ 2184917 w 2770780"/>
              <a:gd name="connsiteY414" fmla="*/ 1312012 h 1435407"/>
              <a:gd name="connsiteX415" fmla="*/ 2186870 w 2770780"/>
              <a:gd name="connsiteY415" fmla="*/ 1317936 h 1435407"/>
              <a:gd name="connsiteX416" fmla="*/ 2183898 w 2770780"/>
              <a:gd name="connsiteY416" fmla="*/ 1325594 h 1435407"/>
              <a:gd name="connsiteX417" fmla="*/ 2170106 w 2770780"/>
              <a:gd name="connsiteY417" fmla="*/ 1331814 h 1435407"/>
              <a:gd name="connsiteX418" fmla="*/ 2170401 w 2770780"/>
              <a:gd name="connsiteY418" fmla="*/ 1337596 h 1435407"/>
              <a:gd name="connsiteX419" fmla="*/ 2181183 w 2770780"/>
              <a:gd name="connsiteY419" fmla="*/ 1350359 h 1435407"/>
              <a:gd name="connsiteX420" fmla="*/ 2190308 w 2770780"/>
              <a:gd name="connsiteY420" fmla="*/ 1353817 h 1435407"/>
              <a:gd name="connsiteX421" fmla="*/ 2191966 w 2770780"/>
              <a:gd name="connsiteY421" fmla="*/ 1357275 h 1435407"/>
              <a:gd name="connsiteX422" fmla="*/ 2188365 w 2770780"/>
              <a:gd name="connsiteY422" fmla="*/ 1369419 h 1435407"/>
              <a:gd name="connsiteX423" fmla="*/ 2170753 w 2770780"/>
              <a:gd name="connsiteY423" fmla="*/ 1381144 h 1435407"/>
              <a:gd name="connsiteX424" fmla="*/ 2174125 w 2770780"/>
              <a:gd name="connsiteY424" fmla="*/ 1393488 h 1435407"/>
              <a:gd name="connsiteX425" fmla="*/ 2167191 w 2770780"/>
              <a:gd name="connsiteY425" fmla="*/ 1399156 h 1435407"/>
              <a:gd name="connsiteX426" fmla="*/ 2161571 w 2770780"/>
              <a:gd name="connsiteY426" fmla="*/ 1399413 h 1435407"/>
              <a:gd name="connsiteX427" fmla="*/ 2159323 w 2770780"/>
              <a:gd name="connsiteY427" fmla="*/ 1405214 h 1435407"/>
              <a:gd name="connsiteX428" fmla="*/ 2160962 w 2770780"/>
              <a:gd name="connsiteY428" fmla="*/ 1409967 h 1435407"/>
              <a:gd name="connsiteX429" fmla="*/ 2151170 w 2770780"/>
              <a:gd name="connsiteY429" fmla="*/ 1414024 h 1435407"/>
              <a:gd name="connsiteX430" fmla="*/ 2145703 w 2770780"/>
              <a:gd name="connsiteY430" fmla="*/ 1417968 h 1435407"/>
              <a:gd name="connsiteX431" fmla="*/ 2140997 w 2770780"/>
              <a:gd name="connsiteY431" fmla="*/ 1426797 h 1435407"/>
              <a:gd name="connsiteX432" fmla="*/ 2133491 w 2770780"/>
              <a:gd name="connsiteY432" fmla="*/ 1428807 h 1435407"/>
              <a:gd name="connsiteX433" fmla="*/ 2126824 w 2770780"/>
              <a:gd name="connsiteY433" fmla="*/ 1434103 h 1435407"/>
              <a:gd name="connsiteX434" fmla="*/ 2109146 w 2770780"/>
              <a:gd name="connsiteY434" fmla="*/ 1431188 h 1435407"/>
              <a:gd name="connsiteX435" fmla="*/ 2103154 w 2770780"/>
              <a:gd name="connsiteY435" fmla="*/ 1434875 h 1435407"/>
              <a:gd name="connsiteX436" fmla="*/ 2096201 w 2770780"/>
              <a:gd name="connsiteY436" fmla="*/ 1435408 h 1435407"/>
              <a:gd name="connsiteX437" fmla="*/ 2086495 w 2770780"/>
              <a:gd name="connsiteY437" fmla="*/ 1432141 h 1435407"/>
              <a:gd name="connsiteX438" fmla="*/ 2066359 w 2770780"/>
              <a:gd name="connsiteY438" fmla="*/ 1415568 h 1435407"/>
              <a:gd name="connsiteX439" fmla="*/ 2059673 w 2770780"/>
              <a:gd name="connsiteY439" fmla="*/ 1403528 h 1435407"/>
              <a:gd name="connsiteX440" fmla="*/ 2065883 w 2770780"/>
              <a:gd name="connsiteY440" fmla="*/ 1386669 h 1435407"/>
              <a:gd name="connsiteX441" fmla="*/ 2035898 w 2770780"/>
              <a:gd name="connsiteY441" fmla="*/ 1365361 h 1435407"/>
              <a:gd name="connsiteX442" fmla="*/ 2022830 w 2770780"/>
              <a:gd name="connsiteY442" fmla="*/ 1360484 h 1435407"/>
              <a:gd name="connsiteX443" fmla="*/ 2014877 w 2770780"/>
              <a:gd name="connsiteY443" fmla="*/ 1355226 h 1435407"/>
              <a:gd name="connsiteX444" fmla="*/ 2008219 w 2770780"/>
              <a:gd name="connsiteY444" fmla="*/ 1348673 h 1435407"/>
              <a:gd name="connsiteX445" fmla="*/ 1994674 w 2770780"/>
              <a:gd name="connsiteY445" fmla="*/ 1328357 h 1435407"/>
              <a:gd name="connsiteX446" fmla="*/ 1987083 w 2770780"/>
              <a:gd name="connsiteY446" fmla="*/ 1320584 h 1435407"/>
              <a:gd name="connsiteX447" fmla="*/ 1965271 w 2770780"/>
              <a:gd name="connsiteY447" fmla="*/ 1317574 h 1435407"/>
              <a:gd name="connsiteX448" fmla="*/ 1916683 w 2770780"/>
              <a:gd name="connsiteY448" fmla="*/ 1320527 h 1435407"/>
              <a:gd name="connsiteX449" fmla="*/ 1881593 w 2770780"/>
              <a:gd name="connsiteY449" fmla="*/ 1322099 h 1435407"/>
              <a:gd name="connsiteX450" fmla="*/ 1875545 w 2770780"/>
              <a:gd name="connsiteY450" fmla="*/ 1323461 h 1435407"/>
              <a:gd name="connsiteX451" fmla="*/ 1843588 w 2770780"/>
              <a:gd name="connsiteY451" fmla="*/ 1325756 h 1435407"/>
              <a:gd name="connsiteX452" fmla="*/ 1830263 w 2770780"/>
              <a:gd name="connsiteY452" fmla="*/ 1321137 h 1435407"/>
              <a:gd name="connsiteX453" fmla="*/ 1798869 w 2770780"/>
              <a:gd name="connsiteY453" fmla="*/ 1314583 h 1435407"/>
              <a:gd name="connsiteX454" fmla="*/ 1780562 w 2770780"/>
              <a:gd name="connsiteY454" fmla="*/ 1311393 h 1435407"/>
              <a:gd name="connsiteX455" fmla="*/ 1768989 w 2770780"/>
              <a:gd name="connsiteY455" fmla="*/ 1307954 h 1435407"/>
              <a:gd name="connsiteX456" fmla="*/ 1760150 w 2770780"/>
              <a:gd name="connsiteY456" fmla="*/ 1299458 h 1435407"/>
              <a:gd name="connsiteX457" fmla="*/ 1755301 w 2770780"/>
              <a:gd name="connsiteY457" fmla="*/ 1286123 h 1435407"/>
              <a:gd name="connsiteX458" fmla="*/ 1745853 w 2770780"/>
              <a:gd name="connsiteY458" fmla="*/ 1276941 h 1435407"/>
              <a:gd name="connsiteX459" fmla="*/ 1730803 w 2770780"/>
              <a:gd name="connsiteY459" fmla="*/ 1276779 h 1435407"/>
              <a:gd name="connsiteX460" fmla="*/ 1699523 w 2770780"/>
              <a:gd name="connsiteY460" fmla="*/ 1279284 h 1435407"/>
              <a:gd name="connsiteX461" fmla="*/ 1670834 w 2770780"/>
              <a:gd name="connsiteY461" fmla="*/ 1278503 h 1435407"/>
              <a:gd name="connsiteX462" fmla="*/ 1655803 w 2770780"/>
              <a:gd name="connsiteY462" fmla="*/ 1276103 h 1435407"/>
              <a:gd name="connsiteX463" fmla="*/ 1626838 w 2770780"/>
              <a:gd name="connsiteY463" fmla="*/ 1281275 h 1435407"/>
              <a:gd name="connsiteX464" fmla="*/ 1611322 w 2770780"/>
              <a:gd name="connsiteY464" fmla="*/ 1277855 h 1435407"/>
              <a:gd name="connsiteX465" fmla="*/ 1565087 w 2770780"/>
              <a:gd name="connsiteY465" fmla="*/ 1275664 h 1435407"/>
              <a:gd name="connsiteX466" fmla="*/ 1566011 w 2770780"/>
              <a:gd name="connsiteY466" fmla="*/ 1261186 h 1435407"/>
              <a:gd name="connsiteX467" fmla="*/ 1577860 w 2770780"/>
              <a:gd name="connsiteY467" fmla="*/ 1256719 h 1435407"/>
              <a:gd name="connsiteX468" fmla="*/ 1572974 w 2770780"/>
              <a:gd name="connsiteY468" fmla="*/ 1249709 h 1435407"/>
              <a:gd name="connsiteX469" fmla="*/ 1567373 w 2770780"/>
              <a:gd name="connsiteY469" fmla="*/ 1230611 h 1435407"/>
              <a:gd name="connsiteX470" fmla="*/ 1571440 w 2770780"/>
              <a:gd name="connsiteY470" fmla="*/ 1227249 h 1435407"/>
              <a:gd name="connsiteX471" fmla="*/ 1572726 w 2770780"/>
              <a:gd name="connsiteY471" fmla="*/ 1220495 h 1435407"/>
              <a:gd name="connsiteX472" fmla="*/ 1579698 w 2770780"/>
              <a:gd name="connsiteY472" fmla="*/ 1216752 h 1435407"/>
              <a:gd name="connsiteX473" fmla="*/ 1576298 w 2770780"/>
              <a:gd name="connsiteY473" fmla="*/ 1211504 h 1435407"/>
              <a:gd name="connsiteX474" fmla="*/ 1582832 w 2770780"/>
              <a:gd name="connsiteY474" fmla="*/ 1194654 h 1435407"/>
              <a:gd name="connsiteX475" fmla="*/ 1573612 w 2770780"/>
              <a:gd name="connsiteY475" fmla="*/ 1189063 h 1435407"/>
              <a:gd name="connsiteX476" fmla="*/ 1574069 w 2770780"/>
              <a:gd name="connsiteY476" fmla="*/ 1184405 h 1435407"/>
              <a:gd name="connsiteX477" fmla="*/ 1565316 w 2770780"/>
              <a:gd name="connsiteY477" fmla="*/ 1177166 h 1435407"/>
              <a:gd name="connsiteX478" fmla="*/ 1562763 w 2770780"/>
              <a:gd name="connsiteY478" fmla="*/ 1167765 h 1435407"/>
              <a:gd name="connsiteX479" fmla="*/ 1566459 w 2770780"/>
              <a:gd name="connsiteY479" fmla="*/ 1156011 h 1435407"/>
              <a:gd name="connsiteX480" fmla="*/ 1564449 w 2770780"/>
              <a:gd name="connsiteY480" fmla="*/ 1151153 h 1435407"/>
              <a:gd name="connsiteX481" fmla="*/ 1566992 w 2770780"/>
              <a:gd name="connsiteY481" fmla="*/ 1147686 h 1435407"/>
              <a:gd name="connsiteX482" fmla="*/ 1558448 w 2770780"/>
              <a:gd name="connsiteY482" fmla="*/ 1139990 h 1435407"/>
              <a:gd name="connsiteX483" fmla="*/ 1560296 w 2770780"/>
              <a:gd name="connsiteY483" fmla="*/ 1135923 h 1435407"/>
              <a:gd name="connsiteX484" fmla="*/ 1550181 w 2770780"/>
              <a:gd name="connsiteY484" fmla="*/ 1126989 h 1435407"/>
              <a:gd name="connsiteX485" fmla="*/ 1543932 w 2770780"/>
              <a:gd name="connsiteY485" fmla="*/ 1125807 h 1435407"/>
              <a:gd name="connsiteX486" fmla="*/ 1546599 w 2770780"/>
              <a:gd name="connsiteY486" fmla="*/ 1116987 h 1435407"/>
              <a:gd name="connsiteX487" fmla="*/ 1545523 w 2770780"/>
              <a:gd name="connsiteY487" fmla="*/ 1109062 h 1435407"/>
              <a:gd name="connsiteX488" fmla="*/ 1548752 w 2770780"/>
              <a:gd name="connsiteY488" fmla="*/ 1103081 h 1435407"/>
              <a:gd name="connsiteX489" fmla="*/ 1546342 w 2770780"/>
              <a:gd name="connsiteY489" fmla="*/ 1098994 h 1435407"/>
              <a:gd name="connsiteX490" fmla="*/ 1538312 w 2770780"/>
              <a:gd name="connsiteY490" fmla="*/ 1092070 h 1435407"/>
              <a:gd name="connsiteX491" fmla="*/ 1536588 w 2770780"/>
              <a:gd name="connsiteY491" fmla="*/ 1085945 h 1435407"/>
              <a:gd name="connsiteX492" fmla="*/ 1537322 w 2770780"/>
              <a:gd name="connsiteY492" fmla="*/ 1078897 h 1435407"/>
              <a:gd name="connsiteX493" fmla="*/ 1531169 w 2770780"/>
              <a:gd name="connsiteY493" fmla="*/ 1070982 h 1435407"/>
              <a:gd name="connsiteX494" fmla="*/ 1521653 w 2770780"/>
              <a:gd name="connsiteY494" fmla="*/ 1077249 h 1435407"/>
              <a:gd name="connsiteX495" fmla="*/ 1513652 w 2770780"/>
              <a:gd name="connsiteY495" fmla="*/ 1078525 h 1435407"/>
              <a:gd name="connsiteX496" fmla="*/ 1500412 w 2770780"/>
              <a:gd name="connsiteY496" fmla="*/ 1076744 h 1435407"/>
              <a:gd name="connsiteX497" fmla="*/ 1498269 w 2770780"/>
              <a:gd name="connsiteY497" fmla="*/ 1070744 h 1435407"/>
              <a:gd name="connsiteX498" fmla="*/ 1489897 w 2770780"/>
              <a:gd name="connsiteY498" fmla="*/ 1078945 h 1435407"/>
              <a:gd name="connsiteX499" fmla="*/ 1474285 w 2770780"/>
              <a:gd name="connsiteY499" fmla="*/ 1082859 h 1435407"/>
              <a:gd name="connsiteX500" fmla="*/ 1464046 w 2770780"/>
              <a:gd name="connsiteY500" fmla="*/ 1082793 h 1435407"/>
              <a:gd name="connsiteX501" fmla="*/ 1456064 w 2770780"/>
              <a:gd name="connsiteY501" fmla="*/ 1089108 h 1435407"/>
              <a:gd name="connsiteX502" fmla="*/ 1443043 w 2770780"/>
              <a:gd name="connsiteY502" fmla="*/ 1085793 h 1435407"/>
              <a:gd name="connsiteX503" fmla="*/ 1438424 w 2770780"/>
              <a:gd name="connsiteY503" fmla="*/ 1087422 h 1435407"/>
              <a:gd name="connsiteX504" fmla="*/ 1432442 w 2770780"/>
              <a:gd name="connsiteY504" fmla="*/ 1094223 h 1435407"/>
              <a:gd name="connsiteX505" fmla="*/ 1424269 w 2770780"/>
              <a:gd name="connsiteY505" fmla="*/ 1092661 h 1435407"/>
              <a:gd name="connsiteX506" fmla="*/ 1402772 w 2770780"/>
              <a:gd name="connsiteY506" fmla="*/ 1099023 h 1435407"/>
              <a:gd name="connsiteX507" fmla="*/ 1395895 w 2770780"/>
              <a:gd name="connsiteY507" fmla="*/ 1102090 h 1435407"/>
              <a:gd name="connsiteX508" fmla="*/ 1383398 w 2770780"/>
              <a:gd name="connsiteY508" fmla="*/ 1104681 h 1435407"/>
              <a:gd name="connsiteX509" fmla="*/ 1373892 w 2770780"/>
              <a:gd name="connsiteY509" fmla="*/ 1103890 h 1435407"/>
              <a:gd name="connsiteX510" fmla="*/ 1360338 w 2770780"/>
              <a:gd name="connsiteY510" fmla="*/ 1100309 h 1435407"/>
              <a:gd name="connsiteX511" fmla="*/ 1345279 w 2770780"/>
              <a:gd name="connsiteY511" fmla="*/ 1105348 h 1435407"/>
              <a:gd name="connsiteX512" fmla="*/ 1337973 w 2770780"/>
              <a:gd name="connsiteY512" fmla="*/ 1106110 h 1435407"/>
              <a:gd name="connsiteX513" fmla="*/ 1335716 w 2770780"/>
              <a:gd name="connsiteY513" fmla="*/ 1108872 h 1435407"/>
              <a:gd name="connsiteX514" fmla="*/ 1327953 w 2770780"/>
              <a:gd name="connsiteY514" fmla="*/ 1107558 h 1435407"/>
              <a:gd name="connsiteX515" fmla="*/ 1319990 w 2770780"/>
              <a:gd name="connsiteY515" fmla="*/ 1113292 h 1435407"/>
              <a:gd name="connsiteX516" fmla="*/ 1297139 w 2770780"/>
              <a:gd name="connsiteY516" fmla="*/ 1111225 h 1435407"/>
              <a:gd name="connsiteX517" fmla="*/ 1286243 w 2770780"/>
              <a:gd name="connsiteY517" fmla="*/ 1105272 h 1435407"/>
              <a:gd name="connsiteX518" fmla="*/ 1277118 w 2770780"/>
              <a:gd name="connsiteY518" fmla="*/ 1102300 h 1435407"/>
              <a:gd name="connsiteX519" fmla="*/ 1263668 w 2770780"/>
              <a:gd name="connsiteY519" fmla="*/ 1093003 h 1435407"/>
              <a:gd name="connsiteX520" fmla="*/ 1253305 w 2770780"/>
              <a:gd name="connsiteY520" fmla="*/ 1088746 h 1435407"/>
              <a:gd name="connsiteX521" fmla="*/ 1245076 w 2770780"/>
              <a:gd name="connsiteY521" fmla="*/ 1082155 h 1435407"/>
              <a:gd name="connsiteX522" fmla="*/ 1234998 w 2770780"/>
              <a:gd name="connsiteY522" fmla="*/ 1072153 h 1435407"/>
              <a:gd name="connsiteX523" fmla="*/ 1220997 w 2770780"/>
              <a:gd name="connsiteY523" fmla="*/ 1051522 h 1435407"/>
              <a:gd name="connsiteX524" fmla="*/ 1192460 w 2770780"/>
              <a:gd name="connsiteY524" fmla="*/ 1040187 h 1435407"/>
              <a:gd name="connsiteX525" fmla="*/ 1161941 w 2770780"/>
              <a:gd name="connsiteY525" fmla="*/ 1023566 h 1435407"/>
              <a:gd name="connsiteX526" fmla="*/ 1114212 w 2770780"/>
              <a:gd name="connsiteY526" fmla="*/ 988533 h 1435407"/>
              <a:gd name="connsiteX527" fmla="*/ 1093419 w 2770780"/>
              <a:gd name="connsiteY527" fmla="*/ 978599 h 1435407"/>
              <a:gd name="connsiteX528" fmla="*/ 1072921 w 2770780"/>
              <a:gd name="connsiteY528" fmla="*/ 957901 h 1435407"/>
              <a:gd name="connsiteX529" fmla="*/ 1043555 w 2770780"/>
              <a:gd name="connsiteY529" fmla="*/ 946919 h 1435407"/>
              <a:gd name="connsiteX530" fmla="*/ 1022429 w 2770780"/>
              <a:gd name="connsiteY530" fmla="*/ 936355 h 1435407"/>
              <a:gd name="connsiteX531" fmla="*/ 1018409 w 2770780"/>
              <a:gd name="connsiteY531" fmla="*/ 943823 h 1435407"/>
              <a:gd name="connsiteX532" fmla="*/ 1008427 w 2770780"/>
              <a:gd name="connsiteY532" fmla="*/ 942061 h 1435407"/>
              <a:gd name="connsiteX533" fmla="*/ 993416 w 2770780"/>
              <a:gd name="connsiteY533" fmla="*/ 937298 h 1435407"/>
              <a:gd name="connsiteX534" fmla="*/ 984729 w 2770780"/>
              <a:gd name="connsiteY534" fmla="*/ 925478 h 1435407"/>
              <a:gd name="connsiteX535" fmla="*/ 972461 w 2770780"/>
              <a:gd name="connsiteY535" fmla="*/ 917600 h 1435407"/>
              <a:gd name="connsiteX536" fmla="*/ 963593 w 2770780"/>
              <a:gd name="connsiteY536" fmla="*/ 909638 h 1435407"/>
              <a:gd name="connsiteX537" fmla="*/ 962364 w 2770780"/>
              <a:gd name="connsiteY537" fmla="*/ 905208 h 1435407"/>
              <a:gd name="connsiteX538" fmla="*/ 953458 w 2770780"/>
              <a:gd name="connsiteY538" fmla="*/ 896150 h 1435407"/>
              <a:gd name="connsiteX539" fmla="*/ 944590 w 2770780"/>
              <a:gd name="connsiteY539" fmla="*/ 883558 h 1435407"/>
              <a:gd name="connsiteX540" fmla="*/ 936761 w 2770780"/>
              <a:gd name="connsiteY540" fmla="*/ 884368 h 1435407"/>
              <a:gd name="connsiteX541" fmla="*/ 920378 w 2770780"/>
              <a:gd name="connsiteY541" fmla="*/ 881786 h 1435407"/>
              <a:gd name="connsiteX542" fmla="*/ 902109 w 2770780"/>
              <a:gd name="connsiteY542" fmla="*/ 881224 h 1435407"/>
              <a:gd name="connsiteX543" fmla="*/ 870038 w 2770780"/>
              <a:gd name="connsiteY543" fmla="*/ 877376 h 1435407"/>
              <a:gd name="connsiteX544" fmla="*/ 848607 w 2770780"/>
              <a:gd name="connsiteY544" fmla="*/ 877624 h 1435407"/>
              <a:gd name="connsiteX545" fmla="*/ 842530 w 2770780"/>
              <a:gd name="connsiteY545" fmla="*/ 883025 h 1435407"/>
              <a:gd name="connsiteX546" fmla="*/ 840292 w 2770780"/>
              <a:gd name="connsiteY546" fmla="*/ 889340 h 1435407"/>
              <a:gd name="connsiteX547" fmla="*/ 832481 w 2770780"/>
              <a:gd name="connsiteY547" fmla="*/ 895112 h 1435407"/>
              <a:gd name="connsiteX548" fmla="*/ 829490 w 2770780"/>
              <a:gd name="connsiteY548" fmla="*/ 901360 h 1435407"/>
              <a:gd name="connsiteX549" fmla="*/ 820499 w 2770780"/>
              <a:gd name="connsiteY549" fmla="*/ 910476 h 1435407"/>
              <a:gd name="connsiteX550" fmla="*/ 820442 w 2770780"/>
              <a:gd name="connsiteY550" fmla="*/ 915914 h 1435407"/>
              <a:gd name="connsiteX551" fmla="*/ 812955 w 2770780"/>
              <a:gd name="connsiteY551" fmla="*/ 920839 h 1435407"/>
              <a:gd name="connsiteX552" fmla="*/ 808469 w 2770780"/>
              <a:gd name="connsiteY552" fmla="*/ 927526 h 1435407"/>
              <a:gd name="connsiteX553" fmla="*/ 809335 w 2770780"/>
              <a:gd name="connsiteY553" fmla="*/ 942185 h 1435407"/>
              <a:gd name="connsiteX554" fmla="*/ 786914 w 2770780"/>
              <a:gd name="connsiteY554" fmla="*/ 947804 h 1435407"/>
              <a:gd name="connsiteX555" fmla="*/ 771369 w 2770780"/>
              <a:gd name="connsiteY555" fmla="*/ 944785 h 1435407"/>
              <a:gd name="connsiteX556" fmla="*/ 764349 w 2770780"/>
              <a:gd name="connsiteY556" fmla="*/ 936746 h 1435407"/>
              <a:gd name="connsiteX557" fmla="*/ 753205 w 2770780"/>
              <a:gd name="connsiteY557" fmla="*/ 928030 h 1435407"/>
              <a:gd name="connsiteX558" fmla="*/ 729878 w 2770780"/>
              <a:gd name="connsiteY558" fmla="*/ 913533 h 1435407"/>
              <a:gd name="connsiteX559" fmla="*/ 720439 w 2770780"/>
              <a:gd name="connsiteY559" fmla="*/ 905589 h 1435407"/>
              <a:gd name="connsiteX560" fmla="*/ 711314 w 2770780"/>
              <a:gd name="connsiteY560" fmla="*/ 901418 h 1435407"/>
              <a:gd name="connsiteX561" fmla="*/ 695959 w 2770780"/>
              <a:gd name="connsiteY561" fmla="*/ 900970 h 1435407"/>
              <a:gd name="connsiteX562" fmla="*/ 621722 w 2770780"/>
              <a:gd name="connsiteY562" fmla="*/ 842296 h 1435407"/>
              <a:gd name="connsiteX563" fmla="*/ 596661 w 2770780"/>
              <a:gd name="connsiteY563" fmla="*/ 822312 h 1435407"/>
              <a:gd name="connsiteX564" fmla="*/ 591956 w 2770780"/>
              <a:gd name="connsiteY564" fmla="*/ 821122 h 1435407"/>
              <a:gd name="connsiteX565" fmla="*/ 545455 w 2770780"/>
              <a:gd name="connsiteY565" fmla="*/ 817064 h 1435407"/>
              <a:gd name="connsiteX566" fmla="*/ 531005 w 2770780"/>
              <a:gd name="connsiteY566" fmla="*/ 809806 h 1435407"/>
              <a:gd name="connsiteX567" fmla="*/ 527367 w 2770780"/>
              <a:gd name="connsiteY567" fmla="*/ 809835 h 1435407"/>
              <a:gd name="connsiteX568" fmla="*/ 522842 w 2770780"/>
              <a:gd name="connsiteY568" fmla="*/ 803253 h 1435407"/>
              <a:gd name="connsiteX569" fmla="*/ 503535 w 2770780"/>
              <a:gd name="connsiteY569" fmla="*/ 792680 h 1435407"/>
              <a:gd name="connsiteX570" fmla="*/ 492420 w 2770780"/>
              <a:gd name="connsiteY570" fmla="*/ 788156 h 1435407"/>
              <a:gd name="connsiteX571" fmla="*/ 481923 w 2770780"/>
              <a:gd name="connsiteY571" fmla="*/ 782260 h 1435407"/>
              <a:gd name="connsiteX572" fmla="*/ 466778 w 2770780"/>
              <a:gd name="connsiteY572" fmla="*/ 771887 h 1435407"/>
              <a:gd name="connsiteX573" fmla="*/ 455682 w 2770780"/>
              <a:gd name="connsiteY573" fmla="*/ 765362 h 1435407"/>
              <a:gd name="connsiteX574" fmla="*/ 400399 w 2770780"/>
              <a:gd name="connsiteY574" fmla="*/ 739521 h 1435407"/>
              <a:gd name="connsiteX575" fmla="*/ 391369 w 2770780"/>
              <a:gd name="connsiteY575" fmla="*/ 734244 h 1435407"/>
              <a:gd name="connsiteX576" fmla="*/ 392645 w 2770780"/>
              <a:gd name="connsiteY576" fmla="*/ 708527 h 1435407"/>
              <a:gd name="connsiteX577" fmla="*/ 396627 w 2770780"/>
              <a:gd name="connsiteY577" fmla="*/ 700916 h 1435407"/>
              <a:gd name="connsiteX578" fmla="*/ 386016 w 2770780"/>
              <a:gd name="connsiteY578" fmla="*/ 694049 h 1435407"/>
              <a:gd name="connsiteX579" fmla="*/ 381349 w 2770780"/>
              <a:gd name="connsiteY579" fmla="*/ 692553 h 1435407"/>
              <a:gd name="connsiteX580" fmla="*/ 364794 w 2770780"/>
              <a:gd name="connsiteY580" fmla="*/ 679790 h 1435407"/>
              <a:gd name="connsiteX581" fmla="*/ 364966 w 2770780"/>
              <a:gd name="connsiteY581" fmla="*/ 670665 h 1435407"/>
              <a:gd name="connsiteX582" fmla="*/ 361089 w 2770780"/>
              <a:gd name="connsiteY582" fmla="*/ 665702 h 1435407"/>
              <a:gd name="connsiteX583" fmla="*/ 360994 w 2770780"/>
              <a:gd name="connsiteY583" fmla="*/ 660711 h 1435407"/>
              <a:gd name="connsiteX584" fmla="*/ 342925 w 2770780"/>
              <a:gd name="connsiteY584" fmla="*/ 651986 h 1435407"/>
              <a:gd name="connsiteX585" fmla="*/ 332000 w 2770780"/>
              <a:gd name="connsiteY585" fmla="*/ 648634 h 1435407"/>
              <a:gd name="connsiteX586" fmla="*/ 308778 w 2770780"/>
              <a:gd name="connsiteY586" fmla="*/ 649091 h 1435407"/>
              <a:gd name="connsiteX587" fmla="*/ 294995 w 2770780"/>
              <a:gd name="connsiteY587" fmla="*/ 646109 h 1435407"/>
              <a:gd name="connsiteX588" fmla="*/ 287280 w 2770780"/>
              <a:gd name="connsiteY588" fmla="*/ 656949 h 1435407"/>
              <a:gd name="connsiteX589" fmla="*/ 288699 w 2770780"/>
              <a:gd name="connsiteY589" fmla="*/ 661026 h 1435407"/>
              <a:gd name="connsiteX590" fmla="*/ 296824 w 2770780"/>
              <a:gd name="connsiteY590" fmla="*/ 663150 h 1435407"/>
              <a:gd name="connsiteX591" fmla="*/ 296424 w 2770780"/>
              <a:gd name="connsiteY591" fmla="*/ 671532 h 1435407"/>
              <a:gd name="connsiteX592" fmla="*/ 291375 w 2770780"/>
              <a:gd name="connsiteY592" fmla="*/ 678380 h 1435407"/>
              <a:gd name="connsiteX593" fmla="*/ 264172 w 2770780"/>
              <a:gd name="connsiteY593" fmla="*/ 681009 h 1435407"/>
              <a:gd name="connsiteX594" fmla="*/ 256981 w 2770780"/>
              <a:gd name="connsiteY594" fmla="*/ 680428 h 1435407"/>
              <a:gd name="connsiteX595" fmla="*/ 244170 w 2770780"/>
              <a:gd name="connsiteY595" fmla="*/ 686372 h 1435407"/>
              <a:gd name="connsiteX596" fmla="*/ 239236 w 2770780"/>
              <a:gd name="connsiteY596" fmla="*/ 683438 h 1435407"/>
              <a:gd name="connsiteX597" fmla="*/ 241960 w 2770780"/>
              <a:gd name="connsiteY597" fmla="*/ 675732 h 1435407"/>
              <a:gd name="connsiteX598" fmla="*/ 250885 w 2770780"/>
              <a:gd name="connsiteY598" fmla="*/ 672884 h 1435407"/>
              <a:gd name="connsiteX599" fmla="*/ 243655 w 2770780"/>
              <a:gd name="connsiteY599" fmla="*/ 661702 h 1435407"/>
              <a:gd name="connsiteX600" fmla="*/ 234768 w 2770780"/>
              <a:gd name="connsiteY600" fmla="*/ 666074 h 1435407"/>
              <a:gd name="connsiteX601" fmla="*/ 233921 w 2770780"/>
              <a:gd name="connsiteY601" fmla="*/ 661302 h 1435407"/>
              <a:gd name="connsiteX602" fmla="*/ 226663 w 2770780"/>
              <a:gd name="connsiteY602" fmla="*/ 657835 h 1435407"/>
              <a:gd name="connsiteX603" fmla="*/ 228987 w 2770780"/>
              <a:gd name="connsiteY603" fmla="*/ 653996 h 1435407"/>
              <a:gd name="connsiteX604" fmla="*/ 244665 w 2770780"/>
              <a:gd name="connsiteY604" fmla="*/ 653701 h 1435407"/>
              <a:gd name="connsiteX605" fmla="*/ 247932 w 2770780"/>
              <a:gd name="connsiteY605" fmla="*/ 647900 h 1435407"/>
              <a:gd name="connsiteX606" fmla="*/ 241960 w 2770780"/>
              <a:gd name="connsiteY606" fmla="*/ 641052 h 1435407"/>
              <a:gd name="connsiteX607" fmla="*/ 244055 w 2770780"/>
              <a:gd name="connsiteY607" fmla="*/ 627164 h 1435407"/>
              <a:gd name="connsiteX608" fmla="*/ 224462 w 2770780"/>
              <a:gd name="connsiteY608" fmla="*/ 606076 h 1435407"/>
              <a:gd name="connsiteX609" fmla="*/ 217271 w 2770780"/>
              <a:gd name="connsiteY609" fmla="*/ 603256 h 1435407"/>
              <a:gd name="connsiteX610" fmla="*/ 211842 w 2770780"/>
              <a:gd name="connsiteY610" fmla="*/ 597970 h 1435407"/>
              <a:gd name="connsiteX611" fmla="*/ 180028 w 2770780"/>
              <a:gd name="connsiteY611" fmla="*/ 562880 h 1435407"/>
              <a:gd name="connsiteX612" fmla="*/ 162035 w 2770780"/>
              <a:gd name="connsiteY612" fmla="*/ 541544 h 1435407"/>
              <a:gd name="connsiteX613" fmla="*/ 163750 w 2770780"/>
              <a:gd name="connsiteY613" fmla="*/ 508254 h 1435407"/>
              <a:gd name="connsiteX614" fmla="*/ 149748 w 2770780"/>
              <a:gd name="connsiteY614" fmla="*/ 489376 h 1435407"/>
              <a:gd name="connsiteX615" fmla="*/ 143995 w 2770780"/>
              <a:gd name="connsiteY615" fmla="*/ 476869 h 1435407"/>
              <a:gd name="connsiteX616" fmla="*/ 141423 w 2770780"/>
              <a:gd name="connsiteY616" fmla="*/ 474717 h 1435407"/>
              <a:gd name="connsiteX617" fmla="*/ 100018 w 2770780"/>
              <a:gd name="connsiteY617" fmla="*/ 466925 h 1435407"/>
              <a:gd name="connsiteX618" fmla="*/ 74158 w 2770780"/>
              <a:gd name="connsiteY618" fmla="*/ 463153 h 1435407"/>
              <a:gd name="connsiteX619" fmla="*/ 28209 w 2770780"/>
              <a:gd name="connsiteY619" fmla="*/ 454628 h 1435407"/>
              <a:gd name="connsiteX620" fmla="*/ 19303 w 2770780"/>
              <a:gd name="connsiteY620" fmla="*/ 451980 h 1435407"/>
              <a:gd name="connsiteX621" fmla="*/ 7640 w 2770780"/>
              <a:gd name="connsiteY621" fmla="*/ 443103 h 1435407"/>
              <a:gd name="connsiteX622" fmla="*/ 7387 w 2770780"/>
              <a:gd name="connsiteY622" fmla="*/ 438322 h 1435407"/>
              <a:gd name="connsiteX623" fmla="*/ 0 w 2770780"/>
              <a:gd name="connsiteY623" fmla="*/ 430025 h 1435407"/>
              <a:gd name="connsiteX624" fmla="*/ 5978 w 2770780"/>
              <a:gd name="connsiteY624" fmla="*/ 416947 h 1435407"/>
              <a:gd name="connsiteX625" fmla="*/ 15941 w 2770780"/>
              <a:gd name="connsiteY625" fmla="*/ 407699 h 1435407"/>
              <a:gd name="connsiteX626" fmla="*/ 24895 w 2770780"/>
              <a:gd name="connsiteY626" fmla="*/ 402117 h 1435407"/>
              <a:gd name="connsiteX627" fmla="*/ 29352 w 2770780"/>
              <a:gd name="connsiteY627" fmla="*/ 384801 h 1435407"/>
              <a:gd name="connsiteX628" fmla="*/ 33886 w 2770780"/>
              <a:gd name="connsiteY628" fmla="*/ 382143 h 1435407"/>
              <a:gd name="connsiteX629" fmla="*/ 47878 w 2770780"/>
              <a:gd name="connsiteY629" fmla="*/ 379447 h 1435407"/>
              <a:gd name="connsiteX630" fmla="*/ 51936 w 2770780"/>
              <a:gd name="connsiteY630" fmla="*/ 370227 h 1435407"/>
              <a:gd name="connsiteX631" fmla="*/ 57756 w 2770780"/>
              <a:gd name="connsiteY631" fmla="*/ 367636 h 1435407"/>
              <a:gd name="connsiteX632" fmla="*/ 66043 w 2770780"/>
              <a:gd name="connsiteY632" fmla="*/ 361226 h 1435407"/>
              <a:gd name="connsiteX633" fmla="*/ 74215 w 2770780"/>
              <a:gd name="connsiteY633" fmla="*/ 352587 h 1435407"/>
              <a:gd name="connsiteX634" fmla="*/ 87350 w 2770780"/>
              <a:gd name="connsiteY634" fmla="*/ 342872 h 1435407"/>
              <a:gd name="connsiteX635" fmla="*/ 94256 w 2770780"/>
              <a:gd name="connsiteY635" fmla="*/ 343272 h 1435407"/>
              <a:gd name="connsiteX636" fmla="*/ 96694 w 2770780"/>
              <a:gd name="connsiteY636" fmla="*/ 332099 h 1435407"/>
              <a:gd name="connsiteX637" fmla="*/ 101047 w 2770780"/>
              <a:gd name="connsiteY637" fmla="*/ 322869 h 1435407"/>
              <a:gd name="connsiteX638" fmla="*/ 121430 w 2770780"/>
              <a:gd name="connsiteY638" fmla="*/ 302124 h 1435407"/>
              <a:gd name="connsiteX639" fmla="*/ 135727 w 2770780"/>
              <a:gd name="connsiteY639" fmla="*/ 290017 h 1435407"/>
              <a:gd name="connsiteX640" fmla="*/ 149205 w 2770780"/>
              <a:gd name="connsiteY640" fmla="*/ 282131 h 1435407"/>
              <a:gd name="connsiteX641" fmla="*/ 161054 w 2770780"/>
              <a:gd name="connsiteY641" fmla="*/ 272768 h 1435407"/>
              <a:gd name="connsiteX642" fmla="*/ 176847 w 2770780"/>
              <a:gd name="connsiteY642" fmla="*/ 256756 h 1435407"/>
              <a:gd name="connsiteX643" fmla="*/ 188420 w 2770780"/>
              <a:gd name="connsiteY643" fmla="*/ 238544 h 1435407"/>
              <a:gd name="connsiteX644" fmla="*/ 195649 w 2770780"/>
              <a:gd name="connsiteY644" fmla="*/ 234620 h 1435407"/>
              <a:gd name="connsiteX645" fmla="*/ 197440 w 2770780"/>
              <a:gd name="connsiteY645" fmla="*/ 223638 h 1435407"/>
              <a:gd name="connsiteX646" fmla="*/ 207679 w 2770780"/>
              <a:gd name="connsiteY646" fmla="*/ 214865 h 1435407"/>
              <a:gd name="connsiteX647" fmla="*/ 213347 w 2770780"/>
              <a:gd name="connsiteY647" fmla="*/ 205883 h 1435407"/>
              <a:gd name="connsiteX648" fmla="*/ 213051 w 2770780"/>
              <a:gd name="connsiteY648" fmla="*/ 191995 h 1435407"/>
              <a:gd name="connsiteX649" fmla="*/ 211099 w 2770780"/>
              <a:gd name="connsiteY649" fmla="*/ 182861 h 1435407"/>
              <a:gd name="connsiteX650" fmla="*/ 216423 w 2770780"/>
              <a:gd name="connsiteY650" fmla="*/ 181546 h 1435407"/>
              <a:gd name="connsiteX651" fmla="*/ 225520 w 2770780"/>
              <a:gd name="connsiteY651" fmla="*/ 182404 h 1435407"/>
              <a:gd name="connsiteX652" fmla="*/ 241941 w 2770780"/>
              <a:gd name="connsiteY652" fmla="*/ 186242 h 1435407"/>
              <a:gd name="connsiteX653" fmla="*/ 245113 w 2770780"/>
              <a:gd name="connsiteY653" fmla="*/ 191976 h 1435407"/>
              <a:gd name="connsiteX654" fmla="*/ 240255 w 2770780"/>
              <a:gd name="connsiteY654" fmla="*/ 199882 h 1435407"/>
              <a:gd name="connsiteX655" fmla="*/ 234340 w 2770780"/>
              <a:gd name="connsiteY655" fmla="*/ 203568 h 1435407"/>
              <a:gd name="connsiteX656" fmla="*/ 240607 w 2770780"/>
              <a:gd name="connsiteY656" fmla="*/ 217313 h 1435407"/>
              <a:gd name="connsiteX657" fmla="*/ 259343 w 2770780"/>
              <a:gd name="connsiteY657" fmla="*/ 223895 h 1435407"/>
              <a:gd name="connsiteX658" fmla="*/ 268287 w 2770780"/>
              <a:gd name="connsiteY658" fmla="*/ 228333 h 1435407"/>
              <a:gd name="connsiteX659" fmla="*/ 283155 w 2770780"/>
              <a:gd name="connsiteY659" fmla="*/ 228829 h 1435407"/>
              <a:gd name="connsiteX660" fmla="*/ 298853 w 2770780"/>
              <a:gd name="connsiteY660" fmla="*/ 239782 h 1435407"/>
              <a:gd name="connsiteX661" fmla="*/ 318912 w 2770780"/>
              <a:gd name="connsiteY661" fmla="*/ 244812 h 1435407"/>
              <a:gd name="connsiteX662" fmla="*/ 318484 w 2770780"/>
              <a:gd name="connsiteY662" fmla="*/ 248183 h 1435407"/>
              <a:gd name="connsiteX663" fmla="*/ 327371 w 2770780"/>
              <a:gd name="connsiteY663" fmla="*/ 255356 h 1435407"/>
              <a:gd name="connsiteX664" fmla="*/ 333838 w 2770780"/>
              <a:gd name="connsiteY664" fmla="*/ 255422 h 1435407"/>
              <a:gd name="connsiteX665" fmla="*/ 341410 w 2770780"/>
              <a:gd name="connsiteY665" fmla="*/ 263290 h 1435407"/>
              <a:gd name="connsiteX666" fmla="*/ 338448 w 2770780"/>
              <a:gd name="connsiteY666" fmla="*/ 268538 h 1435407"/>
              <a:gd name="connsiteX667" fmla="*/ 340848 w 2770780"/>
              <a:gd name="connsiteY667" fmla="*/ 272034 h 1435407"/>
              <a:gd name="connsiteX668" fmla="*/ 347878 w 2770780"/>
              <a:gd name="connsiteY668" fmla="*/ 274301 h 1435407"/>
              <a:gd name="connsiteX669" fmla="*/ 350488 w 2770780"/>
              <a:gd name="connsiteY669" fmla="*/ 286655 h 1435407"/>
              <a:gd name="connsiteX670" fmla="*/ 360479 w 2770780"/>
              <a:gd name="connsiteY670" fmla="*/ 293942 h 1435407"/>
              <a:gd name="connsiteX671" fmla="*/ 367775 w 2770780"/>
              <a:gd name="connsiteY671" fmla="*/ 295827 h 1435407"/>
              <a:gd name="connsiteX672" fmla="*/ 373890 w 2770780"/>
              <a:gd name="connsiteY672" fmla="*/ 293989 h 1435407"/>
              <a:gd name="connsiteX673" fmla="*/ 380110 w 2770780"/>
              <a:gd name="connsiteY673" fmla="*/ 294932 h 1435407"/>
              <a:gd name="connsiteX674" fmla="*/ 385654 w 2770780"/>
              <a:gd name="connsiteY674" fmla="*/ 299275 h 1435407"/>
              <a:gd name="connsiteX675" fmla="*/ 387435 w 2770780"/>
              <a:gd name="connsiteY675" fmla="*/ 305400 h 1435407"/>
              <a:gd name="connsiteX676" fmla="*/ 391664 w 2770780"/>
              <a:gd name="connsiteY676" fmla="*/ 308191 h 1435407"/>
              <a:gd name="connsiteX677" fmla="*/ 398541 w 2770780"/>
              <a:gd name="connsiteY677" fmla="*/ 308086 h 1435407"/>
              <a:gd name="connsiteX678" fmla="*/ 403694 w 2770780"/>
              <a:gd name="connsiteY678" fmla="*/ 314544 h 1435407"/>
              <a:gd name="connsiteX679" fmla="*/ 409009 w 2770780"/>
              <a:gd name="connsiteY679" fmla="*/ 313296 h 1435407"/>
              <a:gd name="connsiteX680" fmla="*/ 422220 w 2770780"/>
              <a:gd name="connsiteY680" fmla="*/ 321507 h 1435407"/>
              <a:gd name="connsiteX681" fmla="*/ 426621 w 2770780"/>
              <a:gd name="connsiteY681" fmla="*/ 331956 h 1435407"/>
              <a:gd name="connsiteX682" fmla="*/ 439985 w 2770780"/>
              <a:gd name="connsiteY682" fmla="*/ 336071 h 1435407"/>
              <a:gd name="connsiteX683" fmla="*/ 451119 w 2770780"/>
              <a:gd name="connsiteY683" fmla="*/ 349168 h 1435407"/>
              <a:gd name="connsiteX684" fmla="*/ 460987 w 2770780"/>
              <a:gd name="connsiteY684" fmla="*/ 350815 h 1435407"/>
              <a:gd name="connsiteX685" fmla="*/ 465007 w 2770780"/>
              <a:gd name="connsiteY685" fmla="*/ 349301 h 1435407"/>
              <a:gd name="connsiteX686" fmla="*/ 481514 w 2770780"/>
              <a:gd name="connsiteY686" fmla="*/ 364922 h 1435407"/>
              <a:gd name="connsiteX687" fmla="*/ 488676 w 2770780"/>
              <a:gd name="connsiteY687" fmla="*/ 368846 h 1435407"/>
              <a:gd name="connsiteX688" fmla="*/ 493067 w 2770780"/>
              <a:gd name="connsiteY688" fmla="*/ 373551 h 1435407"/>
              <a:gd name="connsiteX689" fmla="*/ 497735 w 2770780"/>
              <a:gd name="connsiteY689" fmla="*/ 373551 h 1435407"/>
              <a:gd name="connsiteX690" fmla="*/ 505059 w 2770780"/>
              <a:gd name="connsiteY690" fmla="*/ 379371 h 1435407"/>
              <a:gd name="connsiteX691" fmla="*/ 512413 w 2770780"/>
              <a:gd name="connsiteY691" fmla="*/ 388010 h 1435407"/>
              <a:gd name="connsiteX692" fmla="*/ 515851 w 2770780"/>
              <a:gd name="connsiteY692" fmla="*/ 387106 h 1435407"/>
              <a:gd name="connsiteX693" fmla="*/ 524986 w 2770780"/>
              <a:gd name="connsiteY693" fmla="*/ 395249 h 1435407"/>
              <a:gd name="connsiteX694" fmla="*/ 529367 w 2770780"/>
              <a:gd name="connsiteY694" fmla="*/ 396450 h 1435407"/>
              <a:gd name="connsiteX695" fmla="*/ 534320 w 2770780"/>
              <a:gd name="connsiteY695" fmla="*/ 404031 h 1435407"/>
              <a:gd name="connsiteX696" fmla="*/ 545817 w 2770780"/>
              <a:gd name="connsiteY696" fmla="*/ 410413 h 1435407"/>
              <a:gd name="connsiteX697" fmla="*/ 549989 w 2770780"/>
              <a:gd name="connsiteY697" fmla="*/ 416728 h 1435407"/>
              <a:gd name="connsiteX698" fmla="*/ 559761 w 2770780"/>
              <a:gd name="connsiteY698" fmla="*/ 423748 h 1435407"/>
              <a:gd name="connsiteX699" fmla="*/ 569972 w 2770780"/>
              <a:gd name="connsiteY699" fmla="*/ 425510 h 1435407"/>
              <a:gd name="connsiteX700" fmla="*/ 574182 w 2770780"/>
              <a:gd name="connsiteY700" fmla="*/ 421519 h 1435407"/>
              <a:gd name="connsiteX701" fmla="*/ 582669 w 2770780"/>
              <a:gd name="connsiteY701" fmla="*/ 427425 h 1435407"/>
              <a:gd name="connsiteX702" fmla="*/ 587260 w 2770780"/>
              <a:gd name="connsiteY702" fmla="*/ 428149 h 1435407"/>
              <a:gd name="connsiteX703" fmla="*/ 590832 w 2770780"/>
              <a:gd name="connsiteY703" fmla="*/ 435131 h 1435407"/>
              <a:gd name="connsiteX704" fmla="*/ 600033 w 2770780"/>
              <a:gd name="connsiteY704" fmla="*/ 443817 h 1435407"/>
              <a:gd name="connsiteX705" fmla="*/ 605967 w 2770780"/>
              <a:gd name="connsiteY705" fmla="*/ 446170 h 1435407"/>
              <a:gd name="connsiteX706" fmla="*/ 613273 w 2770780"/>
              <a:gd name="connsiteY706" fmla="*/ 452495 h 1435407"/>
              <a:gd name="connsiteX707" fmla="*/ 620979 w 2770780"/>
              <a:gd name="connsiteY707" fmla="*/ 453723 h 1435407"/>
              <a:gd name="connsiteX708" fmla="*/ 625770 w 2770780"/>
              <a:gd name="connsiteY708" fmla="*/ 457771 h 1435407"/>
              <a:gd name="connsiteX709" fmla="*/ 646944 w 2770780"/>
              <a:gd name="connsiteY709" fmla="*/ 461905 h 1435407"/>
              <a:gd name="connsiteX710" fmla="*/ 653097 w 2770780"/>
              <a:gd name="connsiteY710" fmla="*/ 466001 h 1435407"/>
              <a:gd name="connsiteX711" fmla="*/ 660441 w 2770780"/>
              <a:gd name="connsiteY711" fmla="*/ 465820 h 1435407"/>
              <a:gd name="connsiteX712" fmla="*/ 652135 w 2770780"/>
              <a:gd name="connsiteY712" fmla="*/ 481879 h 1435407"/>
              <a:gd name="connsiteX713" fmla="*/ 646391 w 2770780"/>
              <a:gd name="connsiteY713" fmla="*/ 490518 h 1435407"/>
              <a:gd name="connsiteX714" fmla="*/ 645905 w 2770780"/>
              <a:gd name="connsiteY714" fmla="*/ 502453 h 1435407"/>
              <a:gd name="connsiteX715" fmla="*/ 641438 w 2770780"/>
              <a:gd name="connsiteY715" fmla="*/ 506730 h 1435407"/>
              <a:gd name="connsiteX716" fmla="*/ 638790 w 2770780"/>
              <a:gd name="connsiteY716" fmla="*/ 513540 h 1435407"/>
              <a:gd name="connsiteX717" fmla="*/ 640257 w 2770780"/>
              <a:gd name="connsiteY717" fmla="*/ 518932 h 1435407"/>
              <a:gd name="connsiteX718" fmla="*/ 648391 w 2770780"/>
              <a:gd name="connsiteY718" fmla="*/ 524332 h 1435407"/>
              <a:gd name="connsiteX719" fmla="*/ 655326 w 2770780"/>
              <a:gd name="connsiteY719" fmla="*/ 522713 h 1435407"/>
              <a:gd name="connsiteX720" fmla="*/ 661126 w 2770780"/>
              <a:gd name="connsiteY720" fmla="*/ 530590 h 1435407"/>
              <a:gd name="connsiteX721" fmla="*/ 673109 w 2770780"/>
              <a:gd name="connsiteY721" fmla="*/ 535781 h 1435407"/>
              <a:gd name="connsiteX722" fmla="*/ 680348 w 2770780"/>
              <a:gd name="connsiteY722" fmla="*/ 537486 h 1435407"/>
              <a:gd name="connsiteX723" fmla="*/ 685263 w 2770780"/>
              <a:gd name="connsiteY723" fmla="*/ 555574 h 1435407"/>
              <a:gd name="connsiteX724" fmla="*/ 689749 w 2770780"/>
              <a:gd name="connsiteY724" fmla="*/ 555917 h 1435407"/>
              <a:gd name="connsiteX725" fmla="*/ 696978 w 2770780"/>
              <a:gd name="connsiteY725" fmla="*/ 547649 h 1435407"/>
              <a:gd name="connsiteX726" fmla="*/ 705075 w 2770780"/>
              <a:gd name="connsiteY726" fmla="*/ 551117 h 1435407"/>
              <a:gd name="connsiteX727" fmla="*/ 716019 w 2770780"/>
              <a:gd name="connsiteY727" fmla="*/ 552783 h 1435407"/>
              <a:gd name="connsiteX728" fmla="*/ 719572 w 2770780"/>
              <a:gd name="connsiteY728" fmla="*/ 554946 h 1435407"/>
              <a:gd name="connsiteX729" fmla="*/ 732431 w 2770780"/>
              <a:gd name="connsiteY729" fmla="*/ 557641 h 1435407"/>
              <a:gd name="connsiteX730" fmla="*/ 741822 w 2770780"/>
              <a:gd name="connsiteY730" fmla="*/ 568223 h 1435407"/>
              <a:gd name="connsiteX731" fmla="*/ 748928 w 2770780"/>
              <a:gd name="connsiteY731" fmla="*/ 573224 h 1435407"/>
              <a:gd name="connsiteX732" fmla="*/ 752062 w 2770780"/>
              <a:gd name="connsiteY732" fmla="*/ 579063 h 1435407"/>
              <a:gd name="connsiteX733" fmla="*/ 751033 w 2770780"/>
              <a:gd name="connsiteY733" fmla="*/ 588817 h 1435407"/>
              <a:gd name="connsiteX734" fmla="*/ 763092 w 2770780"/>
              <a:gd name="connsiteY734" fmla="*/ 588093 h 1435407"/>
              <a:gd name="connsiteX735" fmla="*/ 768902 w 2770780"/>
              <a:gd name="connsiteY735" fmla="*/ 584025 h 1435407"/>
              <a:gd name="connsiteX736" fmla="*/ 774255 w 2770780"/>
              <a:gd name="connsiteY736" fmla="*/ 590226 h 1435407"/>
              <a:gd name="connsiteX737" fmla="*/ 781294 w 2770780"/>
              <a:gd name="connsiteY737" fmla="*/ 593427 h 1435407"/>
              <a:gd name="connsiteX738" fmla="*/ 793553 w 2770780"/>
              <a:gd name="connsiteY738" fmla="*/ 594541 h 1435407"/>
              <a:gd name="connsiteX739" fmla="*/ 802487 w 2770780"/>
              <a:gd name="connsiteY739" fmla="*/ 599599 h 1435407"/>
              <a:gd name="connsiteX740" fmla="*/ 810659 w 2770780"/>
              <a:gd name="connsiteY740" fmla="*/ 594246 h 1435407"/>
              <a:gd name="connsiteX741" fmla="*/ 820661 w 2770780"/>
              <a:gd name="connsiteY741" fmla="*/ 594779 h 1435407"/>
              <a:gd name="connsiteX742" fmla="*/ 833224 w 2770780"/>
              <a:gd name="connsiteY742" fmla="*/ 586178 h 1435407"/>
              <a:gd name="connsiteX743" fmla="*/ 834577 w 2770780"/>
              <a:gd name="connsiteY743" fmla="*/ 580435 h 1435407"/>
              <a:gd name="connsiteX744" fmla="*/ 829338 w 2770780"/>
              <a:gd name="connsiteY744" fmla="*/ 573557 h 1435407"/>
              <a:gd name="connsiteX745" fmla="*/ 822528 w 2770780"/>
              <a:gd name="connsiteY745" fmla="*/ 568909 h 1435407"/>
              <a:gd name="connsiteX746" fmla="*/ 815079 w 2770780"/>
              <a:gd name="connsiteY746" fmla="*/ 559813 h 1435407"/>
              <a:gd name="connsiteX747" fmla="*/ 819060 w 2770780"/>
              <a:gd name="connsiteY747" fmla="*/ 550659 h 1435407"/>
              <a:gd name="connsiteX748" fmla="*/ 825718 w 2770780"/>
              <a:gd name="connsiteY748" fmla="*/ 547040 h 1435407"/>
              <a:gd name="connsiteX749" fmla="*/ 835205 w 2770780"/>
              <a:gd name="connsiteY749" fmla="*/ 548878 h 1435407"/>
              <a:gd name="connsiteX750" fmla="*/ 840835 w 2770780"/>
              <a:gd name="connsiteY750" fmla="*/ 554012 h 1435407"/>
              <a:gd name="connsiteX751" fmla="*/ 842502 w 2770780"/>
              <a:gd name="connsiteY751" fmla="*/ 562585 h 1435407"/>
              <a:gd name="connsiteX752" fmla="*/ 850569 w 2770780"/>
              <a:gd name="connsiteY752" fmla="*/ 572805 h 1435407"/>
              <a:gd name="connsiteX753" fmla="*/ 859123 w 2770780"/>
              <a:gd name="connsiteY753" fmla="*/ 568709 h 1435407"/>
              <a:gd name="connsiteX754" fmla="*/ 863342 w 2770780"/>
              <a:gd name="connsiteY754" fmla="*/ 569852 h 1435407"/>
              <a:gd name="connsiteX755" fmla="*/ 863523 w 2770780"/>
              <a:gd name="connsiteY755" fmla="*/ 577120 h 1435407"/>
              <a:gd name="connsiteX756" fmla="*/ 858294 w 2770780"/>
              <a:gd name="connsiteY756" fmla="*/ 578129 h 1435407"/>
              <a:gd name="connsiteX757" fmla="*/ 854017 w 2770780"/>
              <a:gd name="connsiteY757" fmla="*/ 584578 h 1435407"/>
              <a:gd name="connsiteX758" fmla="*/ 843959 w 2770780"/>
              <a:gd name="connsiteY758" fmla="*/ 585435 h 1435407"/>
              <a:gd name="connsiteX759" fmla="*/ 845292 w 2770780"/>
              <a:gd name="connsiteY759" fmla="*/ 591160 h 1435407"/>
              <a:gd name="connsiteX760" fmla="*/ 852846 w 2770780"/>
              <a:gd name="connsiteY760" fmla="*/ 603666 h 1435407"/>
              <a:gd name="connsiteX761" fmla="*/ 871438 w 2770780"/>
              <a:gd name="connsiteY761" fmla="*/ 605400 h 1435407"/>
              <a:gd name="connsiteX762" fmla="*/ 880373 w 2770780"/>
              <a:gd name="connsiteY762" fmla="*/ 614353 h 1435407"/>
              <a:gd name="connsiteX763" fmla="*/ 894089 w 2770780"/>
              <a:gd name="connsiteY763" fmla="*/ 623678 h 1435407"/>
              <a:gd name="connsiteX764" fmla="*/ 900194 w 2770780"/>
              <a:gd name="connsiteY764" fmla="*/ 623183 h 1435407"/>
              <a:gd name="connsiteX765" fmla="*/ 907091 w 2770780"/>
              <a:gd name="connsiteY765" fmla="*/ 611486 h 1435407"/>
              <a:gd name="connsiteX766" fmla="*/ 912310 w 2770780"/>
              <a:gd name="connsiteY766" fmla="*/ 610734 h 1435407"/>
              <a:gd name="connsiteX767" fmla="*/ 917835 w 2770780"/>
              <a:gd name="connsiteY767" fmla="*/ 596236 h 1435407"/>
              <a:gd name="connsiteX768" fmla="*/ 921054 w 2770780"/>
              <a:gd name="connsiteY768" fmla="*/ 595074 h 1435407"/>
              <a:gd name="connsiteX769" fmla="*/ 928912 w 2770780"/>
              <a:gd name="connsiteY769" fmla="*/ 585340 h 1435407"/>
              <a:gd name="connsiteX770" fmla="*/ 943124 w 2770780"/>
              <a:gd name="connsiteY770" fmla="*/ 588055 h 1435407"/>
              <a:gd name="connsiteX771" fmla="*/ 954087 w 2770780"/>
              <a:gd name="connsiteY771" fmla="*/ 579301 h 1435407"/>
              <a:gd name="connsiteX772" fmla="*/ 963574 w 2770780"/>
              <a:gd name="connsiteY772" fmla="*/ 578749 h 1435407"/>
              <a:gd name="connsiteX773" fmla="*/ 965679 w 2770780"/>
              <a:gd name="connsiteY773" fmla="*/ 573577 h 1435407"/>
              <a:gd name="connsiteX774" fmla="*/ 972241 w 2770780"/>
              <a:gd name="connsiteY774" fmla="*/ 569586 h 1435407"/>
              <a:gd name="connsiteX775" fmla="*/ 979347 w 2770780"/>
              <a:gd name="connsiteY775" fmla="*/ 570252 h 1435407"/>
              <a:gd name="connsiteX776" fmla="*/ 988196 w 2770780"/>
              <a:gd name="connsiteY776" fmla="*/ 576539 h 1435407"/>
              <a:gd name="connsiteX777" fmla="*/ 996616 w 2770780"/>
              <a:gd name="connsiteY777" fmla="*/ 574015 h 1435407"/>
              <a:gd name="connsiteX778" fmla="*/ 1011580 w 2770780"/>
              <a:gd name="connsiteY778" fmla="*/ 586283 h 1435407"/>
              <a:gd name="connsiteX779" fmla="*/ 1012456 w 2770780"/>
              <a:gd name="connsiteY779" fmla="*/ 589998 h 1435407"/>
              <a:gd name="connsiteX780" fmla="*/ 1021953 w 2770780"/>
              <a:gd name="connsiteY780" fmla="*/ 586178 h 1435407"/>
              <a:gd name="connsiteX781" fmla="*/ 1028344 w 2770780"/>
              <a:gd name="connsiteY781" fmla="*/ 585664 h 1435407"/>
              <a:gd name="connsiteX782" fmla="*/ 1035430 w 2770780"/>
              <a:gd name="connsiteY782" fmla="*/ 576701 h 1435407"/>
              <a:gd name="connsiteX783" fmla="*/ 1042336 w 2770780"/>
              <a:gd name="connsiteY783" fmla="*/ 578920 h 1435407"/>
              <a:gd name="connsiteX784" fmla="*/ 1048480 w 2770780"/>
              <a:gd name="connsiteY784" fmla="*/ 578187 h 1435407"/>
              <a:gd name="connsiteX785" fmla="*/ 1058729 w 2770780"/>
              <a:gd name="connsiteY785" fmla="*/ 580644 h 1435407"/>
              <a:gd name="connsiteX786" fmla="*/ 1063510 w 2770780"/>
              <a:gd name="connsiteY786" fmla="*/ 584530 h 1435407"/>
              <a:gd name="connsiteX787" fmla="*/ 1080693 w 2770780"/>
              <a:gd name="connsiteY787" fmla="*/ 578415 h 1435407"/>
              <a:gd name="connsiteX788" fmla="*/ 1086227 w 2770780"/>
              <a:gd name="connsiteY788" fmla="*/ 579863 h 1435407"/>
              <a:gd name="connsiteX789" fmla="*/ 1095876 w 2770780"/>
              <a:gd name="connsiteY789" fmla="*/ 587350 h 1435407"/>
              <a:gd name="connsiteX790" fmla="*/ 1105677 w 2770780"/>
              <a:gd name="connsiteY790" fmla="*/ 589245 h 1435407"/>
              <a:gd name="connsiteX791" fmla="*/ 1117831 w 2770780"/>
              <a:gd name="connsiteY791" fmla="*/ 587321 h 1435407"/>
              <a:gd name="connsiteX792" fmla="*/ 1135376 w 2770780"/>
              <a:gd name="connsiteY792" fmla="*/ 579396 h 1435407"/>
              <a:gd name="connsiteX793" fmla="*/ 1146378 w 2770780"/>
              <a:gd name="connsiteY793" fmla="*/ 581997 h 1435407"/>
              <a:gd name="connsiteX794" fmla="*/ 1150912 w 2770780"/>
              <a:gd name="connsiteY794" fmla="*/ 580949 h 1435407"/>
              <a:gd name="connsiteX795" fmla="*/ 1159522 w 2770780"/>
              <a:gd name="connsiteY795" fmla="*/ 583740 h 1435407"/>
              <a:gd name="connsiteX796" fmla="*/ 1160694 w 2770780"/>
              <a:gd name="connsiteY796" fmla="*/ 594455 h 1435407"/>
              <a:gd name="connsiteX797" fmla="*/ 1167599 w 2770780"/>
              <a:gd name="connsiteY797" fmla="*/ 595074 h 1435407"/>
              <a:gd name="connsiteX798" fmla="*/ 1170352 w 2770780"/>
              <a:gd name="connsiteY798" fmla="*/ 603018 h 1435407"/>
              <a:gd name="connsiteX799" fmla="*/ 1183944 w 2770780"/>
              <a:gd name="connsiteY799" fmla="*/ 601056 h 1435407"/>
              <a:gd name="connsiteX800" fmla="*/ 1193326 w 2770780"/>
              <a:gd name="connsiteY800" fmla="*/ 602694 h 1435407"/>
              <a:gd name="connsiteX801" fmla="*/ 1201270 w 2770780"/>
              <a:gd name="connsiteY801" fmla="*/ 609381 h 1435407"/>
              <a:gd name="connsiteX802" fmla="*/ 1201546 w 2770780"/>
              <a:gd name="connsiteY802" fmla="*/ 614953 h 1435407"/>
              <a:gd name="connsiteX803" fmla="*/ 1208709 w 2770780"/>
              <a:gd name="connsiteY803" fmla="*/ 618868 h 1435407"/>
              <a:gd name="connsiteX804" fmla="*/ 1220930 w 2770780"/>
              <a:gd name="connsiteY804" fmla="*/ 634136 h 1435407"/>
              <a:gd name="connsiteX805" fmla="*/ 1231703 w 2770780"/>
              <a:gd name="connsiteY805" fmla="*/ 639032 h 1435407"/>
              <a:gd name="connsiteX806" fmla="*/ 1244609 w 2770780"/>
              <a:gd name="connsiteY806" fmla="*/ 634613 h 1435407"/>
              <a:gd name="connsiteX807" fmla="*/ 1248524 w 2770780"/>
              <a:gd name="connsiteY807" fmla="*/ 640366 h 1435407"/>
              <a:gd name="connsiteX808" fmla="*/ 1245876 w 2770780"/>
              <a:gd name="connsiteY808" fmla="*/ 646862 h 1435407"/>
              <a:gd name="connsiteX809" fmla="*/ 1250276 w 2770780"/>
              <a:gd name="connsiteY809" fmla="*/ 651034 h 1435407"/>
              <a:gd name="connsiteX810" fmla="*/ 1254610 w 2770780"/>
              <a:gd name="connsiteY810" fmla="*/ 639261 h 1435407"/>
              <a:gd name="connsiteX811" fmla="*/ 1252200 w 2770780"/>
              <a:gd name="connsiteY811" fmla="*/ 631574 h 1435407"/>
              <a:gd name="connsiteX812" fmla="*/ 1253810 w 2770780"/>
              <a:gd name="connsiteY812" fmla="*/ 619182 h 1435407"/>
              <a:gd name="connsiteX813" fmla="*/ 1258230 w 2770780"/>
              <a:gd name="connsiteY813" fmla="*/ 604990 h 1435407"/>
              <a:gd name="connsiteX814" fmla="*/ 1265488 w 2770780"/>
              <a:gd name="connsiteY814" fmla="*/ 601609 h 1435407"/>
              <a:gd name="connsiteX815" fmla="*/ 1269936 w 2770780"/>
              <a:gd name="connsiteY815" fmla="*/ 596665 h 1435407"/>
              <a:gd name="connsiteX816" fmla="*/ 1278042 w 2770780"/>
              <a:gd name="connsiteY816" fmla="*/ 595608 h 1435407"/>
              <a:gd name="connsiteX817" fmla="*/ 1277184 w 2770780"/>
              <a:gd name="connsiteY817" fmla="*/ 587550 h 1435407"/>
              <a:gd name="connsiteX818" fmla="*/ 1285071 w 2770780"/>
              <a:gd name="connsiteY818" fmla="*/ 583273 h 1435407"/>
              <a:gd name="connsiteX819" fmla="*/ 1285662 w 2770780"/>
              <a:gd name="connsiteY819" fmla="*/ 580035 h 1435407"/>
              <a:gd name="connsiteX820" fmla="*/ 1268812 w 2770780"/>
              <a:gd name="connsiteY820" fmla="*/ 574358 h 1435407"/>
              <a:gd name="connsiteX821" fmla="*/ 1264021 w 2770780"/>
              <a:gd name="connsiteY821" fmla="*/ 574377 h 1435407"/>
              <a:gd name="connsiteX822" fmla="*/ 1254906 w 2770780"/>
              <a:gd name="connsiteY822" fmla="*/ 566528 h 1435407"/>
              <a:gd name="connsiteX823" fmla="*/ 1247409 w 2770780"/>
              <a:gd name="connsiteY823" fmla="*/ 552707 h 1435407"/>
              <a:gd name="connsiteX824" fmla="*/ 1247171 w 2770780"/>
              <a:gd name="connsiteY824" fmla="*/ 547240 h 1435407"/>
              <a:gd name="connsiteX825" fmla="*/ 1235998 w 2770780"/>
              <a:gd name="connsiteY825" fmla="*/ 538753 h 1435407"/>
              <a:gd name="connsiteX826" fmla="*/ 1229474 w 2770780"/>
              <a:gd name="connsiteY826" fmla="*/ 526971 h 1435407"/>
              <a:gd name="connsiteX827" fmla="*/ 1230560 w 2770780"/>
              <a:gd name="connsiteY827" fmla="*/ 521303 h 1435407"/>
              <a:gd name="connsiteX828" fmla="*/ 1228378 w 2770780"/>
              <a:gd name="connsiteY828" fmla="*/ 516065 h 1435407"/>
              <a:gd name="connsiteX829" fmla="*/ 1217939 w 2770780"/>
              <a:gd name="connsiteY829" fmla="*/ 513455 h 1435407"/>
              <a:gd name="connsiteX830" fmla="*/ 1220939 w 2770780"/>
              <a:gd name="connsiteY830" fmla="*/ 508073 h 1435407"/>
              <a:gd name="connsiteX831" fmla="*/ 1218320 w 2770780"/>
              <a:gd name="connsiteY831" fmla="*/ 503482 h 1435407"/>
              <a:gd name="connsiteX832" fmla="*/ 1217244 w 2770780"/>
              <a:gd name="connsiteY832" fmla="*/ 493195 h 1435407"/>
              <a:gd name="connsiteX833" fmla="*/ 1219853 w 2770780"/>
              <a:gd name="connsiteY833" fmla="*/ 490290 h 1435407"/>
              <a:gd name="connsiteX834" fmla="*/ 1232293 w 2770780"/>
              <a:gd name="connsiteY834" fmla="*/ 483013 h 1435407"/>
              <a:gd name="connsiteX835" fmla="*/ 1231369 w 2770780"/>
              <a:gd name="connsiteY835" fmla="*/ 475240 h 1435407"/>
              <a:gd name="connsiteX836" fmla="*/ 1235570 w 2770780"/>
              <a:gd name="connsiteY836" fmla="*/ 470935 h 1435407"/>
              <a:gd name="connsiteX837" fmla="*/ 1236284 w 2770780"/>
              <a:gd name="connsiteY837" fmla="*/ 463344 h 1435407"/>
              <a:gd name="connsiteX838" fmla="*/ 1228416 w 2770780"/>
              <a:gd name="connsiteY838" fmla="*/ 459134 h 1435407"/>
              <a:gd name="connsiteX839" fmla="*/ 1217615 w 2770780"/>
              <a:gd name="connsiteY839" fmla="*/ 448875 h 1435407"/>
              <a:gd name="connsiteX840" fmla="*/ 1216910 w 2770780"/>
              <a:gd name="connsiteY840" fmla="*/ 442255 h 1435407"/>
              <a:gd name="connsiteX841" fmla="*/ 1219473 w 2770780"/>
              <a:gd name="connsiteY841" fmla="*/ 435588 h 1435407"/>
              <a:gd name="connsiteX842" fmla="*/ 1215234 w 2770780"/>
              <a:gd name="connsiteY842" fmla="*/ 430368 h 1435407"/>
              <a:gd name="connsiteX843" fmla="*/ 1207671 w 2770780"/>
              <a:gd name="connsiteY843" fmla="*/ 427263 h 1435407"/>
              <a:gd name="connsiteX844" fmla="*/ 1206033 w 2770780"/>
              <a:gd name="connsiteY844" fmla="*/ 415643 h 1435407"/>
              <a:gd name="connsiteX845" fmla="*/ 1222882 w 2770780"/>
              <a:gd name="connsiteY845" fmla="*/ 413633 h 1435407"/>
              <a:gd name="connsiteX846" fmla="*/ 1230055 w 2770780"/>
              <a:gd name="connsiteY846" fmla="*/ 408756 h 1435407"/>
              <a:gd name="connsiteX847" fmla="*/ 1227169 w 2770780"/>
              <a:gd name="connsiteY847" fmla="*/ 392878 h 1435407"/>
              <a:gd name="connsiteX848" fmla="*/ 1236265 w 2770780"/>
              <a:gd name="connsiteY848" fmla="*/ 385667 h 1435407"/>
              <a:gd name="connsiteX849" fmla="*/ 1243590 w 2770780"/>
              <a:gd name="connsiteY849" fmla="*/ 383715 h 1435407"/>
              <a:gd name="connsiteX850" fmla="*/ 1248447 w 2770780"/>
              <a:gd name="connsiteY850" fmla="*/ 380114 h 1435407"/>
              <a:gd name="connsiteX851" fmla="*/ 1248447 w 2770780"/>
              <a:gd name="connsiteY851" fmla="*/ 373637 h 1435407"/>
              <a:gd name="connsiteX852" fmla="*/ 1251991 w 2770780"/>
              <a:gd name="connsiteY852" fmla="*/ 372799 h 1435407"/>
              <a:gd name="connsiteX853" fmla="*/ 1256868 w 2770780"/>
              <a:gd name="connsiteY853" fmla="*/ 364979 h 1435407"/>
              <a:gd name="connsiteX854" fmla="*/ 1256591 w 2770780"/>
              <a:gd name="connsiteY854" fmla="*/ 359150 h 1435407"/>
              <a:gd name="connsiteX855" fmla="*/ 1262516 w 2770780"/>
              <a:gd name="connsiteY855" fmla="*/ 351473 h 1435407"/>
              <a:gd name="connsiteX856" fmla="*/ 1258620 w 2770780"/>
              <a:gd name="connsiteY856" fmla="*/ 341157 h 1435407"/>
              <a:gd name="connsiteX857" fmla="*/ 1262687 w 2770780"/>
              <a:gd name="connsiteY857" fmla="*/ 332527 h 1435407"/>
              <a:gd name="connsiteX858" fmla="*/ 1266364 w 2770780"/>
              <a:gd name="connsiteY858" fmla="*/ 329003 h 1435407"/>
              <a:gd name="connsiteX859" fmla="*/ 1268879 w 2770780"/>
              <a:gd name="connsiteY859" fmla="*/ 317983 h 1435407"/>
              <a:gd name="connsiteX860" fmla="*/ 1279766 w 2770780"/>
              <a:gd name="connsiteY860" fmla="*/ 321707 h 1435407"/>
              <a:gd name="connsiteX861" fmla="*/ 1286833 w 2770780"/>
              <a:gd name="connsiteY861" fmla="*/ 320612 h 1435407"/>
              <a:gd name="connsiteX862" fmla="*/ 1292939 w 2770780"/>
              <a:gd name="connsiteY862" fmla="*/ 323259 h 1435407"/>
              <a:gd name="connsiteX863" fmla="*/ 1307464 w 2770780"/>
              <a:gd name="connsiteY863" fmla="*/ 325041 h 1435407"/>
              <a:gd name="connsiteX864" fmla="*/ 1313760 w 2770780"/>
              <a:gd name="connsiteY864" fmla="*/ 320802 h 1435407"/>
              <a:gd name="connsiteX865" fmla="*/ 1327248 w 2770780"/>
              <a:gd name="connsiteY865" fmla="*/ 315392 h 1435407"/>
              <a:gd name="connsiteX866" fmla="*/ 1336573 w 2770780"/>
              <a:gd name="connsiteY866" fmla="*/ 309067 h 1435407"/>
              <a:gd name="connsiteX867" fmla="*/ 1339421 w 2770780"/>
              <a:gd name="connsiteY867" fmla="*/ 303628 h 1435407"/>
              <a:gd name="connsiteX868" fmla="*/ 1337659 w 2770780"/>
              <a:gd name="connsiteY868" fmla="*/ 295523 h 1435407"/>
              <a:gd name="connsiteX869" fmla="*/ 1344764 w 2770780"/>
              <a:gd name="connsiteY869" fmla="*/ 294227 h 1435407"/>
              <a:gd name="connsiteX870" fmla="*/ 1353384 w 2770780"/>
              <a:gd name="connsiteY870" fmla="*/ 296818 h 1435407"/>
              <a:gd name="connsiteX871" fmla="*/ 1363805 w 2770780"/>
              <a:gd name="connsiteY871" fmla="*/ 294446 h 1435407"/>
              <a:gd name="connsiteX872" fmla="*/ 1369548 w 2770780"/>
              <a:gd name="connsiteY872" fmla="*/ 290322 h 1435407"/>
              <a:gd name="connsiteX873" fmla="*/ 1378159 w 2770780"/>
              <a:gd name="connsiteY873" fmla="*/ 278397 h 1435407"/>
              <a:gd name="connsiteX874" fmla="*/ 1386208 w 2770780"/>
              <a:gd name="connsiteY874" fmla="*/ 276473 h 1435407"/>
              <a:gd name="connsiteX875" fmla="*/ 1395323 w 2770780"/>
              <a:gd name="connsiteY875" fmla="*/ 268434 h 1435407"/>
              <a:gd name="connsiteX876" fmla="*/ 1407363 w 2770780"/>
              <a:gd name="connsiteY876" fmla="*/ 272025 h 1435407"/>
              <a:gd name="connsiteX877" fmla="*/ 1415078 w 2770780"/>
              <a:gd name="connsiteY877" fmla="*/ 270310 h 1435407"/>
              <a:gd name="connsiteX878" fmla="*/ 1420555 w 2770780"/>
              <a:gd name="connsiteY878" fmla="*/ 263223 h 1435407"/>
              <a:gd name="connsiteX879" fmla="*/ 1418412 w 2770780"/>
              <a:gd name="connsiteY879" fmla="*/ 249250 h 1435407"/>
              <a:gd name="connsiteX880" fmla="*/ 1420202 w 2770780"/>
              <a:gd name="connsiteY880" fmla="*/ 239697 h 1435407"/>
              <a:gd name="connsiteX881" fmla="*/ 1408458 w 2770780"/>
              <a:gd name="connsiteY881" fmla="*/ 242326 h 1435407"/>
              <a:gd name="connsiteX882" fmla="*/ 1402114 w 2770780"/>
              <a:gd name="connsiteY882" fmla="*/ 241887 h 1435407"/>
              <a:gd name="connsiteX883" fmla="*/ 1387789 w 2770780"/>
              <a:gd name="connsiteY883" fmla="*/ 234163 h 1435407"/>
              <a:gd name="connsiteX884" fmla="*/ 1391018 w 2770780"/>
              <a:gd name="connsiteY884" fmla="*/ 227428 h 1435407"/>
              <a:gd name="connsiteX885" fmla="*/ 1386093 w 2770780"/>
              <a:gd name="connsiteY885" fmla="*/ 226476 h 1435407"/>
              <a:gd name="connsiteX886" fmla="*/ 1382369 w 2770780"/>
              <a:gd name="connsiteY886" fmla="*/ 231934 h 1435407"/>
              <a:gd name="connsiteX887" fmla="*/ 1371225 w 2770780"/>
              <a:gd name="connsiteY887" fmla="*/ 228257 h 1435407"/>
              <a:gd name="connsiteX888" fmla="*/ 1362138 w 2770780"/>
              <a:gd name="connsiteY888" fmla="*/ 228371 h 1435407"/>
              <a:gd name="connsiteX889" fmla="*/ 1352870 w 2770780"/>
              <a:gd name="connsiteY889" fmla="*/ 225419 h 1435407"/>
              <a:gd name="connsiteX890" fmla="*/ 1350632 w 2770780"/>
              <a:gd name="connsiteY890" fmla="*/ 222304 h 1435407"/>
              <a:gd name="connsiteX891" fmla="*/ 1331715 w 2770780"/>
              <a:gd name="connsiteY891" fmla="*/ 213370 h 1435407"/>
              <a:gd name="connsiteX892" fmla="*/ 1336420 w 2770780"/>
              <a:gd name="connsiteY892" fmla="*/ 203568 h 1435407"/>
              <a:gd name="connsiteX893" fmla="*/ 1335554 w 2770780"/>
              <a:gd name="connsiteY893" fmla="*/ 195939 h 1435407"/>
              <a:gd name="connsiteX894" fmla="*/ 1345698 w 2770780"/>
              <a:gd name="connsiteY894" fmla="*/ 191138 h 1435407"/>
              <a:gd name="connsiteX895" fmla="*/ 1356937 w 2770780"/>
              <a:gd name="connsiteY895" fmla="*/ 195748 h 1435407"/>
              <a:gd name="connsiteX896" fmla="*/ 1365062 w 2770780"/>
              <a:gd name="connsiteY896" fmla="*/ 195872 h 1435407"/>
              <a:gd name="connsiteX897" fmla="*/ 1381159 w 2770780"/>
              <a:gd name="connsiteY897" fmla="*/ 207264 h 1435407"/>
              <a:gd name="connsiteX898" fmla="*/ 1395094 w 2770780"/>
              <a:gd name="connsiteY898" fmla="*/ 209398 h 1435407"/>
              <a:gd name="connsiteX899" fmla="*/ 1401609 w 2770780"/>
              <a:gd name="connsiteY899" fmla="*/ 207845 h 1435407"/>
              <a:gd name="connsiteX900" fmla="*/ 1405077 w 2770780"/>
              <a:gd name="connsiteY900" fmla="*/ 203606 h 1435407"/>
              <a:gd name="connsiteX901" fmla="*/ 1414811 w 2770780"/>
              <a:gd name="connsiteY901" fmla="*/ 196539 h 1435407"/>
              <a:gd name="connsiteX902" fmla="*/ 1418526 w 2770780"/>
              <a:gd name="connsiteY902" fmla="*/ 191005 h 1435407"/>
              <a:gd name="connsiteX903" fmla="*/ 1425889 w 2770780"/>
              <a:gd name="connsiteY903" fmla="*/ 191653 h 1435407"/>
              <a:gd name="connsiteX904" fmla="*/ 1438157 w 2770780"/>
              <a:gd name="connsiteY904" fmla="*/ 185595 h 1435407"/>
              <a:gd name="connsiteX905" fmla="*/ 1438090 w 2770780"/>
              <a:gd name="connsiteY905" fmla="*/ 174327 h 1435407"/>
              <a:gd name="connsiteX906" fmla="*/ 1440424 w 2770780"/>
              <a:gd name="connsiteY906" fmla="*/ 170698 h 1435407"/>
              <a:gd name="connsiteX907" fmla="*/ 1452016 w 2770780"/>
              <a:gd name="connsiteY907" fmla="*/ 168364 h 1435407"/>
              <a:gd name="connsiteX908" fmla="*/ 1449911 w 2770780"/>
              <a:gd name="connsiteY908" fmla="*/ 161820 h 1435407"/>
              <a:gd name="connsiteX909" fmla="*/ 1452664 w 2770780"/>
              <a:gd name="connsiteY909" fmla="*/ 149028 h 1435407"/>
              <a:gd name="connsiteX910" fmla="*/ 1443672 w 2770780"/>
              <a:gd name="connsiteY910" fmla="*/ 144056 h 1435407"/>
              <a:gd name="connsiteX911" fmla="*/ 1439871 w 2770780"/>
              <a:gd name="connsiteY911" fmla="*/ 125730 h 1435407"/>
              <a:gd name="connsiteX912" fmla="*/ 1439624 w 2770780"/>
              <a:gd name="connsiteY912" fmla="*/ 117910 h 1435407"/>
              <a:gd name="connsiteX913" fmla="*/ 1434195 w 2770780"/>
              <a:gd name="connsiteY913" fmla="*/ 117034 h 1435407"/>
              <a:gd name="connsiteX914" fmla="*/ 1429023 w 2770780"/>
              <a:gd name="connsiteY914" fmla="*/ 120634 h 1435407"/>
              <a:gd name="connsiteX915" fmla="*/ 1414925 w 2770780"/>
              <a:gd name="connsiteY915" fmla="*/ 120110 h 1435407"/>
              <a:gd name="connsiteX916" fmla="*/ 1406029 w 2770780"/>
              <a:gd name="connsiteY916" fmla="*/ 113690 h 1435407"/>
              <a:gd name="connsiteX917" fmla="*/ 1407515 w 2770780"/>
              <a:gd name="connsiteY917" fmla="*/ 107594 h 1435407"/>
              <a:gd name="connsiteX918" fmla="*/ 1404429 w 2770780"/>
              <a:gd name="connsiteY918" fmla="*/ 103175 h 1435407"/>
              <a:gd name="connsiteX919" fmla="*/ 1404781 w 2770780"/>
              <a:gd name="connsiteY919" fmla="*/ 96564 h 1435407"/>
              <a:gd name="connsiteX920" fmla="*/ 1411877 w 2770780"/>
              <a:gd name="connsiteY920" fmla="*/ 89002 h 1435407"/>
              <a:gd name="connsiteX921" fmla="*/ 1420993 w 2770780"/>
              <a:gd name="connsiteY921" fmla="*/ 82601 h 1435407"/>
              <a:gd name="connsiteX922" fmla="*/ 1425517 w 2770780"/>
              <a:gd name="connsiteY922" fmla="*/ 81791 h 1435407"/>
              <a:gd name="connsiteX923" fmla="*/ 1430518 w 2770780"/>
              <a:gd name="connsiteY923" fmla="*/ 72438 h 1435407"/>
              <a:gd name="connsiteX924" fmla="*/ 1434785 w 2770780"/>
              <a:gd name="connsiteY924" fmla="*/ 72076 h 1435407"/>
              <a:gd name="connsiteX925" fmla="*/ 1443310 w 2770780"/>
              <a:gd name="connsiteY925" fmla="*/ 63446 h 1435407"/>
              <a:gd name="connsiteX926" fmla="*/ 1457055 w 2770780"/>
              <a:gd name="connsiteY926" fmla="*/ 54140 h 1435407"/>
              <a:gd name="connsiteX927" fmla="*/ 1451073 w 2770780"/>
              <a:gd name="connsiteY927" fmla="*/ 39805 h 1435407"/>
              <a:gd name="connsiteX928" fmla="*/ 1454807 w 2770780"/>
              <a:gd name="connsiteY928" fmla="*/ 37957 h 1435407"/>
              <a:gd name="connsiteX929" fmla="*/ 1462627 w 2770780"/>
              <a:gd name="connsiteY929" fmla="*/ 28023 h 1435407"/>
              <a:gd name="connsiteX930" fmla="*/ 1461388 w 2770780"/>
              <a:gd name="connsiteY930" fmla="*/ 20907 h 1435407"/>
              <a:gd name="connsiteX931" fmla="*/ 1466237 w 2770780"/>
              <a:gd name="connsiteY931" fmla="*/ 14764 h 1435407"/>
              <a:gd name="connsiteX932" fmla="*/ 1472628 w 2770780"/>
              <a:gd name="connsiteY932" fmla="*/ 13059 h 1435407"/>
              <a:gd name="connsiteX933" fmla="*/ 1473752 w 2770780"/>
              <a:gd name="connsiteY933" fmla="*/ 8592 h 1435407"/>
              <a:gd name="connsiteX934" fmla="*/ 1479553 w 2770780"/>
              <a:gd name="connsiteY934" fmla="*/ 1867 h 1435407"/>
              <a:gd name="connsiteX935" fmla="*/ 1483667 w 2770780"/>
              <a:gd name="connsiteY935" fmla="*/ 0 h 1435407"/>
              <a:gd name="connsiteX936" fmla="*/ 1490649 w 2770780"/>
              <a:gd name="connsiteY936" fmla="*/ 2372 h 1435407"/>
              <a:gd name="connsiteX937" fmla="*/ 1492888 w 2770780"/>
              <a:gd name="connsiteY937" fmla="*/ 8506 h 1435407"/>
              <a:gd name="connsiteX938" fmla="*/ 1499498 w 2770780"/>
              <a:gd name="connsiteY938" fmla="*/ 14345 h 1435407"/>
              <a:gd name="connsiteX939" fmla="*/ 1507051 w 2770780"/>
              <a:gd name="connsiteY939" fmla="*/ 15545 h 1435407"/>
              <a:gd name="connsiteX940" fmla="*/ 1518062 w 2770780"/>
              <a:gd name="connsiteY940" fmla="*/ 7315 h 1435407"/>
              <a:gd name="connsiteX941" fmla="*/ 1527616 w 2770780"/>
              <a:gd name="connsiteY941" fmla="*/ 4201 h 1435407"/>
              <a:gd name="connsiteX942" fmla="*/ 1536026 w 2770780"/>
              <a:gd name="connsiteY942" fmla="*/ 13602 h 1435407"/>
              <a:gd name="connsiteX943" fmla="*/ 1542961 w 2770780"/>
              <a:gd name="connsiteY943" fmla="*/ 16497 h 1435407"/>
              <a:gd name="connsiteX944" fmla="*/ 1570659 w 2770780"/>
              <a:gd name="connsiteY944" fmla="*/ 21812 h 1435407"/>
              <a:gd name="connsiteX945" fmla="*/ 1577774 w 2770780"/>
              <a:gd name="connsiteY945" fmla="*/ 36157 h 1435407"/>
              <a:gd name="connsiteX946" fmla="*/ 1581213 w 2770780"/>
              <a:gd name="connsiteY946" fmla="*/ 38691 h 1435407"/>
              <a:gd name="connsiteX947" fmla="*/ 1587795 w 2770780"/>
              <a:gd name="connsiteY947" fmla="*/ 49568 h 1435407"/>
              <a:gd name="connsiteX948" fmla="*/ 1594634 w 2770780"/>
              <a:gd name="connsiteY948" fmla="*/ 55483 h 1435407"/>
              <a:gd name="connsiteX949" fmla="*/ 1607712 w 2770780"/>
              <a:gd name="connsiteY949" fmla="*/ 42091 h 1435407"/>
              <a:gd name="connsiteX950" fmla="*/ 1618799 w 2770780"/>
              <a:gd name="connsiteY950" fmla="*/ 46034 h 1435407"/>
              <a:gd name="connsiteX951" fmla="*/ 1624399 w 2770780"/>
              <a:gd name="connsiteY951" fmla="*/ 45301 h 1435407"/>
              <a:gd name="connsiteX952" fmla="*/ 1640982 w 2770780"/>
              <a:gd name="connsiteY952" fmla="*/ 35366 h 1435407"/>
              <a:gd name="connsiteX953" fmla="*/ 1655603 w 2770780"/>
              <a:gd name="connsiteY953" fmla="*/ 36405 h 1435407"/>
              <a:gd name="connsiteX954" fmla="*/ 1659289 w 2770780"/>
              <a:gd name="connsiteY954" fmla="*/ 35319 h 1435407"/>
              <a:gd name="connsiteX955" fmla="*/ 1664957 w 2770780"/>
              <a:gd name="connsiteY955" fmla="*/ 39843 h 1435407"/>
              <a:gd name="connsiteX956" fmla="*/ 1675958 w 2770780"/>
              <a:gd name="connsiteY956" fmla="*/ 34538 h 1435407"/>
              <a:gd name="connsiteX957" fmla="*/ 1684721 w 2770780"/>
              <a:gd name="connsiteY957" fmla="*/ 34823 h 1435407"/>
              <a:gd name="connsiteX958" fmla="*/ 1688693 w 2770780"/>
              <a:gd name="connsiteY958" fmla="*/ 32776 h 1435407"/>
              <a:gd name="connsiteX959" fmla="*/ 1699275 w 2770780"/>
              <a:gd name="connsiteY959" fmla="*/ 36205 h 1435407"/>
              <a:gd name="connsiteX960" fmla="*/ 1703409 w 2770780"/>
              <a:gd name="connsiteY960" fmla="*/ 39395 h 1435407"/>
              <a:gd name="connsiteX961" fmla="*/ 1716582 w 2770780"/>
              <a:gd name="connsiteY961" fmla="*/ 40834 h 1435407"/>
              <a:gd name="connsiteX962" fmla="*/ 1722897 w 2770780"/>
              <a:gd name="connsiteY962" fmla="*/ 34423 h 1435407"/>
              <a:gd name="connsiteX963" fmla="*/ 1734746 w 2770780"/>
              <a:gd name="connsiteY963" fmla="*/ 35271 h 1435407"/>
              <a:gd name="connsiteX964" fmla="*/ 1742643 w 2770780"/>
              <a:gd name="connsiteY964" fmla="*/ 38872 h 1435407"/>
              <a:gd name="connsiteX965" fmla="*/ 1764703 w 2770780"/>
              <a:gd name="connsiteY965" fmla="*/ 38729 h 1435407"/>
              <a:gd name="connsiteX966" fmla="*/ 1765846 w 2770780"/>
              <a:gd name="connsiteY966" fmla="*/ 42491 h 1435407"/>
              <a:gd name="connsiteX967" fmla="*/ 1774256 w 2770780"/>
              <a:gd name="connsiteY967" fmla="*/ 46006 h 1435407"/>
              <a:gd name="connsiteX968" fmla="*/ 1779723 w 2770780"/>
              <a:gd name="connsiteY968" fmla="*/ 45568 h 1435407"/>
              <a:gd name="connsiteX969" fmla="*/ 1789029 w 2770780"/>
              <a:gd name="connsiteY969" fmla="*/ 61246 h 1435407"/>
              <a:gd name="connsiteX970" fmla="*/ 1794354 w 2770780"/>
              <a:gd name="connsiteY970" fmla="*/ 64027 h 1435407"/>
              <a:gd name="connsiteX971" fmla="*/ 1809251 w 2770780"/>
              <a:gd name="connsiteY971" fmla="*/ 60970 h 1435407"/>
              <a:gd name="connsiteX972" fmla="*/ 1817033 w 2770780"/>
              <a:gd name="connsiteY972" fmla="*/ 65065 h 1435407"/>
              <a:gd name="connsiteX973" fmla="*/ 1823205 w 2770780"/>
              <a:gd name="connsiteY973" fmla="*/ 65580 h 1435407"/>
              <a:gd name="connsiteX974" fmla="*/ 1830520 w 2770780"/>
              <a:gd name="connsiteY974" fmla="*/ 71828 h 1435407"/>
              <a:gd name="connsiteX975" fmla="*/ 1845379 w 2770780"/>
              <a:gd name="connsiteY975" fmla="*/ 71361 h 1435407"/>
              <a:gd name="connsiteX976" fmla="*/ 1854276 w 2770780"/>
              <a:gd name="connsiteY976" fmla="*/ 77172 h 1435407"/>
              <a:gd name="connsiteX977" fmla="*/ 1865810 w 2770780"/>
              <a:gd name="connsiteY977" fmla="*/ 77867 h 1435407"/>
              <a:gd name="connsiteX978" fmla="*/ 1876183 w 2770780"/>
              <a:gd name="connsiteY978" fmla="*/ 83030 h 1435407"/>
              <a:gd name="connsiteX979" fmla="*/ 1882317 w 2770780"/>
              <a:gd name="connsiteY979" fmla="*/ 78457 h 1435407"/>
              <a:gd name="connsiteX980" fmla="*/ 1903367 w 2770780"/>
              <a:gd name="connsiteY980" fmla="*/ 95764 h 1435407"/>
              <a:gd name="connsiteX981" fmla="*/ 1907225 w 2770780"/>
              <a:gd name="connsiteY981" fmla="*/ 101908 h 1435407"/>
              <a:gd name="connsiteX982" fmla="*/ 1907416 w 2770780"/>
              <a:gd name="connsiteY982" fmla="*/ 107909 h 1435407"/>
              <a:gd name="connsiteX983" fmla="*/ 1916760 w 2770780"/>
              <a:gd name="connsiteY983" fmla="*/ 114281 h 1435407"/>
              <a:gd name="connsiteX984" fmla="*/ 1919074 w 2770780"/>
              <a:gd name="connsiteY984" fmla="*/ 117624 h 1435407"/>
              <a:gd name="connsiteX985" fmla="*/ 1935257 w 2770780"/>
              <a:gd name="connsiteY985" fmla="*/ 113119 h 1435407"/>
              <a:gd name="connsiteX986" fmla="*/ 1947449 w 2770780"/>
              <a:gd name="connsiteY986" fmla="*/ 113957 h 14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Lst>
            <a:rect l="l" t="t" r="r" b="b"/>
            <a:pathLst>
              <a:path w="2770780" h="1435407">
                <a:moveTo>
                  <a:pt x="1947449" y="113957"/>
                </a:moveTo>
                <a:lnTo>
                  <a:pt x="1944725" y="120434"/>
                </a:lnTo>
                <a:lnTo>
                  <a:pt x="1944858" y="126101"/>
                </a:lnTo>
                <a:lnTo>
                  <a:pt x="1948068" y="129454"/>
                </a:lnTo>
                <a:lnTo>
                  <a:pt x="1947392" y="138475"/>
                </a:lnTo>
                <a:lnTo>
                  <a:pt x="1952174" y="145780"/>
                </a:lnTo>
                <a:lnTo>
                  <a:pt x="1951697" y="153695"/>
                </a:lnTo>
                <a:lnTo>
                  <a:pt x="1954079" y="156924"/>
                </a:lnTo>
                <a:lnTo>
                  <a:pt x="1950450" y="162725"/>
                </a:lnTo>
                <a:lnTo>
                  <a:pt x="1944620" y="167516"/>
                </a:lnTo>
                <a:lnTo>
                  <a:pt x="1948249" y="175241"/>
                </a:lnTo>
                <a:lnTo>
                  <a:pt x="1940848" y="181213"/>
                </a:lnTo>
                <a:lnTo>
                  <a:pt x="1930723" y="182156"/>
                </a:lnTo>
                <a:lnTo>
                  <a:pt x="1926256" y="179689"/>
                </a:lnTo>
                <a:lnTo>
                  <a:pt x="1922265" y="185309"/>
                </a:lnTo>
                <a:lnTo>
                  <a:pt x="1928380" y="191567"/>
                </a:lnTo>
                <a:lnTo>
                  <a:pt x="1926685" y="200844"/>
                </a:lnTo>
                <a:lnTo>
                  <a:pt x="1919179" y="211503"/>
                </a:lnTo>
                <a:lnTo>
                  <a:pt x="1918846" y="222523"/>
                </a:lnTo>
                <a:lnTo>
                  <a:pt x="1902444" y="218399"/>
                </a:lnTo>
                <a:lnTo>
                  <a:pt x="1890394" y="222504"/>
                </a:lnTo>
                <a:lnTo>
                  <a:pt x="1887184" y="227400"/>
                </a:lnTo>
                <a:lnTo>
                  <a:pt x="1874478" y="229400"/>
                </a:lnTo>
                <a:lnTo>
                  <a:pt x="1865391" y="232534"/>
                </a:lnTo>
                <a:lnTo>
                  <a:pt x="1859305" y="227190"/>
                </a:lnTo>
                <a:lnTo>
                  <a:pt x="1851666" y="223333"/>
                </a:lnTo>
                <a:lnTo>
                  <a:pt x="1844865" y="227295"/>
                </a:lnTo>
                <a:lnTo>
                  <a:pt x="1834806" y="226609"/>
                </a:lnTo>
                <a:lnTo>
                  <a:pt x="1829549" y="231029"/>
                </a:lnTo>
                <a:lnTo>
                  <a:pt x="1821014" y="229334"/>
                </a:lnTo>
                <a:lnTo>
                  <a:pt x="1809861" y="229305"/>
                </a:lnTo>
                <a:lnTo>
                  <a:pt x="1802698" y="227181"/>
                </a:lnTo>
                <a:lnTo>
                  <a:pt x="1795763" y="222571"/>
                </a:lnTo>
                <a:lnTo>
                  <a:pt x="1790191" y="224285"/>
                </a:lnTo>
                <a:lnTo>
                  <a:pt x="1780952" y="236896"/>
                </a:lnTo>
                <a:lnTo>
                  <a:pt x="1771865" y="240573"/>
                </a:lnTo>
                <a:lnTo>
                  <a:pt x="1767646" y="252022"/>
                </a:lnTo>
                <a:lnTo>
                  <a:pt x="1769351" y="257794"/>
                </a:lnTo>
                <a:lnTo>
                  <a:pt x="1776485" y="268214"/>
                </a:lnTo>
                <a:lnTo>
                  <a:pt x="1786153" y="274425"/>
                </a:lnTo>
                <a:lnTo>
                  <a:pt x="1792544" y="274587"/>
                </a:lnTo>
                <a:lnTo>
                  <a:pt x="1798345" y="279406"/>
                </a:lnTo>
                <a:lnTo>
                  <a:pt x="1793211" y="297571"/>
                </a:lnTo>
                <a:lnTo>
                  <a:pt x="1787248" y="305133"/>
                </a:lnTo>
                <a:lnTo>
                  <a:pt x="1774408" y="296285"/>
                </a:lnTo>
                <a:lnTo>
                  <a:pt x="1758540" y="290351"/>
                </a:lnTo>
                <a:lnTo>
                  <a:pt x="1756263" y="287417"/>
                </a:lnTo>
                <a:lnTo>
                  <a:pt x="1744872" y="281997"/>
                </a:lnTo>
                <a:lnTo>
                  <a:pt x="1737442" y="282073"/>
                </a:lnTo>
                <a:lnTo>
                  <a:pt x="1733499" y="284502"/>
                </a:lnTo>
                <a:lnTo>
                  <a:pt x="1732184" y="295418"/>
                </a:lnTo>
                <a:lnTo>
                  <a:pt x="1729403" y="304657"/>
                </a:lnTo>
                <a:lnTo>
                  <a:pt x="1730956" y="309363"/>
                </a:lnTo>
                <a:lnTo>
                  <a:pt x="1729241" y="317249"/>
                </a:lnTo>
                <a:lnTo>
                  <a:pt x="1731470" y="318888"/>
                </a:lnTo>
                <a:lnTo>
                  <a:pt x="1713801" y="330060"/>
                </a:lnTo>
                <a:lnTo>
                  <a:pt x="1697465" y="330822"/>
                </a:lnTo>
                <a:lnTo>
                  <a:pt x="1707505" y="338461"/>
                </a:lnTo>
                <a:lnTo>
                  <a:pt x="1711248" y="347853"/>
                </a:lnTo>
                <a:lnTo>
                  <a:pt x="1723640" y="359902"/>
                </a:lnTo>
                <a:lnTo>
                  <a:pt x="1729155" y="362474"/>
                </a:lnTo>
                <a:lnTo>
                  <a:pt x="1724431" y="367275"/>
                </a:lnTo>
                <a:lnTo>
                  <a:pt x="1718821" y="367294"/>
                </a:lnTo>
                <a:lnTo>
                  <a:pt x="1706000" y="363627"/>
                </a:lnTo>
                <a:lnTo>
                  <a:pt x="1699028" y="366722"/>
                </a:lnTo>
                <a:lnTo>
                  <a:pt x="1705600" y="389020"/>
                </a:lnTo>
                <a:lnTo>
                  <a:pt x="1712772" y="393449"/>
                </a:lnTo>
                <a:lnTo>
                  <a:pt x="1717468" y="393230"/>
                </a:lnTo>
                <a:lnTo>
                  <a:pt x="1724002" y="397821"/>
                </a:lnTo>
                <a:lnTo>
                  <a:pt x="1731641" y="405937"/>
                </a:lnTo>
                <a:lnTo>
                  <a:pt x="1729784" y="412147"/>
                </a:lnTo>
                <a:lnTo>
                  <a:pt x="1735327" y="420986"/>
                </a:lnTo>
                <a:lnTo>
                  <a:pt x="1736270" y="429435"/>
                </a:lnTo>
                <a:lnTo>
                  <a:pt x="1733194" y="434759"/>
                </a:lnTo>
                <a:lnTo>
                  <a:pt x="1739538" y="436817"/>
                </a:lnTo>
                <a:lnTo>
                  <a:pt x="1751853" y="436007"/>
                </a:lnTo>
                <a:lnTo>
                  <a:pt x="1761188" y="445827"/>
                </a:lnTo>
                <a:lnTo>
                  <a:pt x="1765331" y="452733"/>
                </a:lnTo>
                <a:lnTo>
                  <a:pt x="1763264" y="458134"/>
                </a:lnTo>
                <a:lnTo>
                  <a:pt x="1769417" y="463848"/>
                </a:lnTo>
                <a:lnTo>
                  <a:pt x="1771303" y="471183"/>
                </a:lnTo>
                <a:lnTo>
                  <a:pt x="1769484" y="475164"/>
                </a:lnTo>
                <a:lnTo>
                  <a:pt x="1781238" y="477517"/>
                </a:lnTo>
                <a:lnTo>
                  <a:pt x="1793097" y="475869"/>
                </a:lnTo>
                <a:lnTo>
                  <a:pt x="1805622" y="483346"/>
                </a:lnTo>
                <a:lnTo>
                  <a:pt x="1814833" y="500386"/>
                </a:lnTo>
                <a:lnTo>
                  <a:pt x="1824424" y="501005"/>
                </a:lnTo>
                <a:lnTo>
                  <a:pt x="1828711" y="507263"/>
                </a:lnTo>
                <a:lnTo>
                  <a:pt x="1843246" y="511064"/>
                </a:lnTo>
                <a:lnTo>
                  <a:pt x="1852294" y="508330"/>
                </a:lnTo>
                <a:lnTo>
                  <a:pt x="1859543" y="513598"/>
                </a:lnTo>
                <a:lnTo>
                  <a:pt x="1868820" y="514750"/>
                </a:lnTo>
                <a:lnTo>
                  <a:pt x="1875945" y="520741"/>
                </a:lnTo>
                <a:lnTo>
                  <a:pt x="1875888" y="528114"/>
                </a:lnTo>
                <a:lnTo>
                  <a:pt x="1882717" y="533695"/>
                </a:lnTo>
                <a:lnTo>
                  <a:pt x="1885556" y="539410"/>
                </a:lnTo>
                <a:lnTo>
                  <a:pt x="1890861" y="541201"/>
                </a:lnTo>
                <a:lnTo>
                  <a:pt x="1895471" y="548926"/>
                </a:lnTo>
                <a:lnTo>
                  <a:pt x="1902691" y="555812"/>
                </a:lnTo>
                <a:lnTo>
                  <a:pt x="1900796" y="560308"/>
                </a:lnTo>
                <a:lnTo>
                  <a:pt x="1899672" y="571433"/>
                </a:lnTo>
                <a:lnTo>
                  <a:pt x="1910387" y="575901"/>
                </a:lnTo>
                <a:lnTo>
                  <a:pt x="1915798" y="576139"/>
                </a:lnTo>
                <a:lnTo>
                  <a:pt x="1922437" y="571891"/>
                </a:lnTo>
                <a:lnTo>
                  <a:pt x="1929304" y="571757"/>
                </a:lnTo>
                <a:lnTo>
                  <a:pt x="1930952" y="577272"/>
                </a:lnTo>
                <a:lnTo>
                  <a:pt x="1937791" y="576596"/>
                </a:lnTo>
                <a:lnTo>
                  <a:pt x="1950421" y="563061"/>
                </a:lnTo>
                <a:lnTo>
                  <a:pt x="1956736" y="558613"/>
                </a:lnTo>
                <a:lnTo>
                  <a:pt x="1962403" y="561813"/>
                </a:lnTo>
                <a:lnTo>
                  <a:pt x="1968176" y="570433"/>
                </a:lnTo>
                <a:lnTo>
                  <a:pt x="1984778" y="559175"/>
                </a:lnTo>
                <a:lnTo>
                  <a:pt x="1988187" y="563766"/>
                </a:lnTo>
                <a:lnTo>
                  <a:pt x="1999437" y="570719"/>
                </a:lnTo>
                <a:lnTo>
                  <a:pt x="2003485" y="575796"/>
                </a:lnTo>
                <a:lnTo>
                  <a:pt x="2013143" y="580044"/>
                </a:lnTo>
                <a:lnTo>
                  <a:pt x="2013124" y="583759"/>
                </a:lnTo>
                <a:lnTo>
                  <a:pt x="2022735" y="591884"/>
                </a:lnTo>
                <a:lnTo>
                  <a:pt x="2029479" y="600666"/>
                </a:lnTo>
                <a:lnTo>
                  <a:pt x="2029907" y="604276"/>
                </a:lnTo>
                <a:lnTo>
                  <a:pt x="2046738" y="611438"/>
                </a:lnTo>
                <a:lnTo>
                  <a:pt x="2053453" y="624183"/>
                </a:lnTo>
                <a:lnTo>
                  <a:pt x="2060882" y="625821"/>
                </a:lnTo>
                <a:lnTo>
                  <a:pt x="2067350" y="636299"/>
                </a:lnTo>
                <a:lnTo>
                  <a:pt x="2080037" y="631546"/>
                </a:lnTo>
                <a:lnTo>
                  <a:pt x="2089334" y="631355"/>
                </a:lnTo>
                <a:lnTo>
                  <a:pt x="2099059" y="626878"/>
                </a:lnTo>
                <a:lnTo>
                  <a:pt x="2107145" y="633651"/>
                </a:lnTo>
                <a:lnTo>
                  <a:pt x="2120547" y="634851"/>
                </a:lnTo>
                <a:lnTo>
                  <a:pt x="2127358" y="633946"/>
                </a:lnTo>
                <a:lnTo>
                  <a:pt x="2138845" y="629707"/>
                </a:lnTo>
                <a:lnTo>
                  <a:pt x="2140959" y="626716"/>
                </a:lnTo>
                <a:lnTo>
                  <a:pt x="2150217" y="631974"/>
                </a:lnTo>
                <a:lnTo>
                  <a:pt x="2151665" y="637365"/>
                </a:lnTo>
                <a:lnTo>
                  <a:pt x="2156285" y="640090"/>
                </a:lnTo>
                <a:lnTo>
                  <a:pt x="2157037" y="645281"/>
                </a:lnTo>
                <a:lnTo>
                  <a:pt x="2162800" y="649243"/>
                </a:lnTo>
                <a:lnTo>
                  <a:pt x="2170344" y="658435"/>
                </a:lnTo>
                <a:lnTo>
                  <a:pt x="2174725" y="655396"/>
                </a:lnTo>
                <a:lnTo>
                  <a:pt x="2180202" y="665826"/>
                </a:lnTo>
                <a:lnTo>
                  <a:pt x="2185469" y="670884"/>
                </a:lnTo>
                <a:lnTo>
                  <a:pt x="2195575" y="676866"/>
                </a:lnTo>
                <a:lnTo>
                  <a:pt x="2197785" y="682733"/>
                </a:lnTo>
                <a:lnTo>
                  <a:pt x="2202367" y="683838"/>
                </a:lnTo>
                <a:lnTo>
                  <a:pt x="2203900" y="691696"/>
                </a:lnTo>
                <a:lnTo>
                  <a:pt x="2209911" y="693744"/>
                </a:lnTo>
                <a:lnTo>
                  <a:pt x="2221245" y="689067"/>
                </a:lnTo>
                <a:lnTo>
                  <a:pt x="2227313" y="694601"/>
                </a:lnTo>
                <a:lnTo>
                  <a:pt x="2232818" y="693344"/>
                </a:lnTo>
                <a:lnTo>
                  <a:pt x="2237485" y="688362"/>
                </a:lnTo>
                <a:lnTo>
                  <a:pt x="2243515" y="690058"/>
                </a:lnTo>
                <a:lnTo>
                  <a:pt x="2253878" y="687848"/>
                </a:lnTo>
                <a:lnTo>
                  <a:pt x="2258117" y="689896"/>
                </a:lnTo>
                <a:lnTo>
                  <a:pt x="2254240" y="700183"/>
                </a:lnTo>
                <a:lnTo>
                  <a:pt x="2268213" y="705469"/>
                </a:lnTo>
                <a:lnTo>
                  <a:pt x="2277567" y="701926"/>
                </a:lnTo>
                <a:lnTo>
                  <a:pt x="2283853" y="693782"/>
                </a:lnTo>
                <a:lnTo>
                  <a:pt x="2288082" y="692820"/>
                </a:lnTo>
                <a:lnTo>
                  <a:pt x="2293102" y="697211"/>
                </a:lnTo>
                <a:lnTo>
                  <a:pt x="2301532" y="698516"/>
                </a:lnTo>
                <a:lnTo>
                  <a:pt x="2308513" y="702497"/>
                </a:lnTo>
                <a:lnTo>
                  <a:pt x="2319772" y="698525"/>
                </a:lnTo>
                <a:lnTo>
                  <a:pt x="2329307" y="702393"/>
                </a:lnTo>
                <a:lnTo>
                  <a:pt x="2329878" y="711670"/>
                </a:lnTo>
                <a:lnTo>
                  <a:pt x="2339136" y="717309"/>
                </a:lnTo>
                <a:lnTo>
                  <a:pt x="2336479" y="723138"/>
                </a:lnTo>
                <a:lnTo>
                  <a:pt x="2341117" y="727605"/>
                </a:lnTo>
                <a:lnTo>
                  <a:pt x="2349033" y="730101"/>
                </a:lnTo>
                <a:lnTo>
                  <a:pt x="2353729" y="739083"/>
                </a:lnTo>
                <a:lnTo>
                  <a:pt x="2345251" y="743569"/>
                </a:lnTo>
                <a:lnTo>
                  <a:pt x="2342480" y="749732"/>
                </a:lnTo>
                <a:lnTo>
                  <a:pt x="2335526" y="752380"/>
                </a:lnTo>
                <a:lnTo>
                  <a:pt x="2338184" y="757152"/>
                </a:lnTo>
                <a:lnTo>
                  <a:pt x="2333650" y="770649"/>
                </a:lnTo>
                <a:lnTo>
                  <a:pt x="2337869" y="772944"/>
                </a:lnTo>
                <a:lnTo>
                  <a:pt x="2335879" y="777993"/>
                </a:lnTo>
                <a:lnTo>
                  <a:pt x="2347423" y="781012"/>
                </a:lnTo>
                <a:lnTo>
                  <a:pt x="2351166" y="779564"/>
                </a:lnTo>
                <a:lnTo>
                  <a:pt x="2357101" y="787041"/>
                </a:lnTo>
                <a:lnTo>
                  <a:pt x="2362968" y="787727"/>
                </a:lnTo>
                <a:lnTo>
                  <a:pt x="2368788" y="792423"/>
                </a:lnTo>
                <a:lnTo>
                  <a:pt x="2370664" y="797223"/>
                </a:lnTo>
                <a:lnTo>
                  <a:pt x="2376360" y="800119"/>
                </a:lnTo>
                <a:lnTo>
                  <a:pt x="2374865" y="813902"/>
                </a:lnTo>
                <a:lnTo>
                  <a:pt x="2365606" y="821217"/>
                </a:lnTo>
                <a:lnTo>
                  <a:pt x="2356815" y="823427"/>
                </a:lnTo>
                <a:lnTo>
                  <a:pt x="2358148" y="830180"/>
                </a:lnTo>
                <a:lnTo>
                  <a:pt x="2353186" y="830294"/>
                </a:lnTo>
                <a:lnTo>
                  <a:pt x="2350119" y="835323"/>
                </a:lnTo>
                <a:lnTo>
                  <a:pt x="2342365" y="833800"/>
                </a:lnTo>
                <a:lnTo>
                  <a:pt x="2334850" y="835743"/>
                </a:lnTo>
                <a:lnTo>
                  <a:pt x="2325068" y="833019"/>
                </a:lnTo>
                <a:lnTo>
                  <a:pt x="2321582" y="838086"/>
                </a:lnTo>
                <a:lnTo>
                  <a:pt x="2310533" y="840724"/>
                </a:lnTo>
                <a:lnTo>
                  <a:pt x="2307380" y="844248"/>
                </a:lnTo>
                <a:lnTo>
                  <a:pt x="2299646" y="845011"/>
                </a:lnTo>
                <a:lnTo>
                  <a:pt x="2287082" y="840743"/>
                </a:lnTo>
                <a:lnTo>
                  <a:pt x="2278548" y="832828"/>
                </a:lnTo>
                <a:lnTo>
                  <a:pt x="2271985" y="831752"/>
                </a:lnTo>
                <a:lnTo>
                  <a:pt x="2264746" y="828094"/>
                </a:lnTo>
                <a:lnTo>
                  <a:pt x="2260641" y="829599"/>
                </a:lnTo>
                <a:lnTo>
                  <a:pt x="2246810" y="845382"/>
                </a:lnTo>
                <a:lnTo>
                  <a:pt x="2243315" y="853592"/>
                </a:lnTo>
                <a:lnTo>
                  <a:pt x="2237276" y="858193"/>
                </a:lnTo>
                <a:lnTo>
                  <a:pt x="2226246" y="862336"/>
                </a:lnTo>
                <a:lnTo>
                  <a:pt x="2227303" y="868480"/>
                </a:lnTo>
                <a:lnTo>
                  <a:pt x="2222750" y="871842"/>
                </a:lnTo>
                <a:lnTo>
                  <a:pt x="2229970" y="877948"/>
                </a:lnTo>
                <a:lnTo>
                  <a:pt x="2234514" y="874043"/>
                </a:lnTo>
                <a:lnTo>
                  <a:pt x="2241543" y="872585"/>
                </a:lnTo>
                <a:lnTo>
                  <a:pt x="2248106" y="877938"/>
                </a:lnTo>
                <a:lnTo>
                  <a:pt x="2263365" y="883501"/>
                </a:lnTo>
                <a:lnTo>
                  <a:pt x="2268689" y="877938"/>
                </a:lnTo>
                <a:lnTo>
                  <a:pt x="2279624" y="879405"/>
                </a:lnTo>
                <a:lnTo>
                  <a:pt x="2286568" y="875671"/>
                </a:lnTo>
                <a:lnTo>
                  <a:pt x="2281558" y="869175"/>
                </a:lnTo>
                <a:lnTo>
                  <a:pt x="2286873" y="866670"/>
                </a:lnTo>
                <a:lnTo>
                  <a:pt x="2293473" y="869575"/>
                </a:lnTo>
                <a:lnTo>
                  <a:pt x="2299931" y="877376"/>
                </a:lnTo>
                <a:lnTo>
                  <a:pt x="2307009" y="874709"/>
                </a:lnTo>
                <a:lnTo>
                  <a:pt x="2306427" y="869233"/>
                </a:lnTo>
                <a:lnTo>
                  <a:pt x="2311571" y="869051"/>
                </a:lnTo>
                <a:lnTo>
                  <a:pt x="2314352" y="878758"/>
                </a:lnTo>
                <a:lnTo>
                  <a:pt x="2327697" y="877110"/>
                </a:lnTo>
                <a:lnTo>
                  <a:pt x="2334298" y="872147"/>
                </a:lnTo>
                <a:lnTo>
                  <a:pt x="2338717" y="872709"/>
                </a:lnTo>
                <a:lnTo>
                  <a:pt x="2344718" y="864527"/>
                </a:lnTo>
                <a:lnTo>
                  <a:pt x="2349738" y="869947"/>
                </a:lnTo>
                <a:lnTo>
                  <a:pt x="2348080" y="876481"/>
                </a:lnTo>
                <a:lnTo>
                  <a:pt x="2365197" y="875586"/>
                </a:lnTo>
                <a:lnTo>
                  <a:pt x="2371426" y="882606"/>
                </a:lnTo>
                <a:lnTo>
                  <a:pt x="2381837" y="881205"/>
                </a:lnTo>
                <a:lnTo>
                  <a:pt x="2387514" y="876119"/>
                </a:lnTo>
                <a:lnTo>
                  <a:pt x="2390209" y="879577"/>
                </a:lnTo>
                <a:lnTo>
                  <a:pt x="2396734" y="881577"/>
                </a:lnTo>
                <a:lnTo>
                  <a:pt x="2392667" y="889378"/>
                </a:lnTo>
                <a:lnTo>
                  <a:pt x="2402106" y="890911"/>
                </a:lnTo>
                <a:lnTo>
                  <a:pt x="2401144" y="895169"/>
                </a:lnTo>
                <a:lnTo>
                  <a:pt x="2402887" y="904627"/>
                </a:lnTo>
                <a:lnTo>
                  <a:pt x="2409583" y="902560"/>
                </a:lnTo>
                <a:lnTo>
                  <a:pt x="2413555" y="906066"/>
                </a:lnTo>
                <a:lnTo>
                  <a:pt x="2417670" y="902475"/>
                </a:lnTo>
                <a:lnTo>
                  <a:pt x="2423080" y="902380"/>
                </a:lnTo>
                <a:lnTo>
                  <a:pt x="2433243" y="886235"/>
                </a:lnTo>
                <a:lnTo>
                  <a:pt x="2442387" y="879034"/>
                </a:lnTo>
                <a:lnTo>
                  <a:pt x="2452093" y="887768"/>
                </a:lnTo>
                <a:lnTo>
                  <a:pt x="2455970" y="882548"/>
                </a:lnTo>
                <a:lnTo>
                  <a:pt x="2461133" y="887644"/>
                </a:lnTo>
                <a:lnTo>
                  <a:pt x="2475496" y="889197"/>
                </a:lnTo>
                <a:lnTo>
                  <a:pt x="2481278" y="885949"/>
                </a:lnTo>
                <a:lnTo>
                  <a:pt x="2486517" y="891559"/>
                </a:lnTo>
                <a:lnTo>
                  <a:pt x="2496146" y="896464"/>
                </a:lnTo>
                <a:lnTo>
                  <a:pt x="2497775" y="900351"/>
                </a:lnTo>
                <a:lnTo>
                  <a:pt x="2505014" y="904523"/>
                </a:lnTo>
                <a:lnTo>
                  <a:pt x="2506881" y="897274"/>
                </a:lnTo>
                <a:lnTo>
                  <a:pt x="2512453" y="898093"/>
                </a:lnTo>
                <a:lnTo>
                  <a:pt x="2523235" y="895407"/>
                </a:lnTo>
                <a:lnTo>
                  <a:pt x="2535180" y="901589"/>
                </a:lnTo>
                <a:lnTo>
                  <a:pt x="2548372" y="918734"/>
                </a:lnTo>
                <a:lnTo>
                  <a:pt x="2556563" y="921496"/>
                </a:lnTo>
                <a:lnTo>
                  <a:pt x="2565555" y="929726"/>
                </a:lnTo>
                <a:lnTo>
                  <a:pt x="2573442" y="928821"/>
                </a:lnTo>
                <a:lnTo>
                  <a:pt x="2577233" y="925697"/>
                </a:lnTo>
                <a:lnTo>
                  <a:pt x="2595178" y="933926"/>
                </a:lnTo>
                <a:lnTo>
                  <a:pt x="2600941" y="934107"/>
                </a:lnTo>
                <a:lnTo>
                  <a:pt x="2602674" y="929421"/>
                </a:lnTo>
                <a:lnTo>
                  <a:pt x="2599693" y="924982"/>
                </a:lnTo>
                <a:lnTo>
                  <a:pt x="2605646" y="922001"/>
                </a:lnTo>
                <a:lnTo>
                  <a:pt x="2606760" y="928564"/>
                </a:lnTo>
                <a:lnTo>
                  <a:pt x="2614828" y="928621"/>
                </a:lnTo>
                <a:lnTo>
                  <a:pt x="2616504" y="920563"/>
                </a:lnTo>
                <a:lnTo>
                  <a:pt x="2633335" y="916296"/>
                </a:lnTo>
                <a:lnTo>
                  <a:pt x="2634068" y="921182"/>
                </a:lnTo>
                <a:lnTo>
                  <a:pt x="2644689" y="917658"/>
                </a:lnTo>
                <a:lnTo>
                  <a:pt x="2661262" y="923125"/>
                </a:lnTo>
                <a:lnTo>
                  <a:pt x="2664596" y="926059"/>
                </a:lnTo>
                <a:lnTo>
                  <a:pt x="2664710" y="931669"/>
                </a:lnTo>
                <a:lnTo>
                  <a:pt x="2671044" y="931364"/>
                </a:lnTo>
                <a:lnTo>
                  <a:pt x="2675826" y="934307"/>
                </a:lnTo>
                <a:lnTo>
                  <a:pt x="2686065" y="925630"/>
                </a:lnTo>
                <a:lnTo>
                  <a:pt x="2690114" y="925849"/>
                </a:lnTo>
                <a:lnTo>
                  <a:pt x="2694019" y="931383"/>
                </a:lnTo>
                <a:lnTo>
                  <a:pt x="2699981" y="933193"/>
                </a:lnTo>
                <a:lnTo>
                  <a:pt x="2706211" y="929888"/>
                </a:lnTo>
                <a:lnTo>
                  <a:pt x="2727318" y="936822"/>
                </a:lnTo>
                <a:lnTo>
                  <a:pt x="2739815" y="936212"/>
                </a:lnTo>
                <a:lnTo>
                  <a:pt x="2743215" y="945699"/>
                </a:lnTo>
                <a:lnTo>
                  <a:pt x="2760075" y="950014"/>
                </a:lnTo>
                <a:lnTo>
                  <a:pt x="2761360" y="940804"/>
                </a:lnTo>
                <a:lnTo>
                  <a:pt x="2766437" y="940984"/>
                </a:lnTo>
                <a:lnTo>
                  <a:pt x="2770781" y="945166"/>
                </a:lnTo>
                <a:lnTo>
                  <a:pt x="2766133" y="952805"/>
                </a:lnTo>
                <a:lnTo>
                  <a:pt x="2764065" y="959910"/>
                </a:lnTo>
                <a:lnTo>
                  <a:pt x="2770009" y="970369"/>
                </a:lnTo>
                <a:lnTo>
                  <a:pt x="2768238" y="981018"/>
                </a:lnTo>
                <a:lnTo>
                  <a:pt x="2759227" y="987123"/>
                </a:lnTo>
                <a:lnTo>
                  <a:pt x="2756703" y="996906"/>
                </a:lnTo>
                <a:lnTo>
                  <a:pt x="2749931" y="1002116"/>
                </a:lnTo>
                <a:lnTo>
                  <a:pt x="2745558" y="1008555"/>
                </a:lnTo>
                <a:lnTo>
                  <a:pt x="2744406" y="1021661"/>
                </a:lnTo>
                <a:lnTo>
                  <a:pt x="2739701" y="1029338"/>
                </a:lnTo>
                <a:lnTo>
                  <a:pt x="2738005" y="1041359"/>
                </a:lnTo>
                <a:lnTo>
                  <a:pt x="2732004" y="1046521"/>
                </a:lnTo>
                <a:lnTo>
                  <a:pt x="2723460" y="1046998"/>
                </a:lnTo>
                <a:lnTo>
                  <a:pt x="2718136" y="1044902"/>
                </a:lnTo>
                <a:lnTo>
                  <a:pt x="2708287" y="1046293"/>
                </a:lnTo>
                <a:lnTo>
                  <a:pt x="2693781" y="1050112"/>
                </a:lnTo>
                <a:lnTo>
                  <a:pt x="2678169" y="1059485"/>
                </a:lnTo>
                <a:lnTo>
                  <a:pt x="2674369" y="1066343"/>
                </a:lnTo>
                <a:lnTo>
                  <a:pt x="2669549" y="1063790"/>
                </a:lnTo>
                <a:lnTo>
                  <a:pt x="2650413" y="1061619"/>
                </a:lnTo>
                <a:lnTo>
                  <a:pt x="2640088" y="1061295"/>
                </a:lnTo>
                <a:lnTo>
                  <a:pt x="2622953" y="1059009"/>
                </a:lnTo>
                <a:lnTo>
                  <a:pt x="2606722" y="1060323"/>
                </a:lnTo>
                <a:lnTo>
                  <a:pt x="2600750" y="1058647"/>
                </a:lnTo>
                <a:lnTo>
                  <a:pt x="2599664" y="1066114"/>
                </a:lnTo>
                <a:lnTo>
                  <a:pt x="2601655" y="1082516"/>
                </a:lnTo>
                <a:lnTo>
                  <a:pt x="2589825" y="1078316"/>
                </a:lnTo>
                <a:lnTo>
                  <a:pt x="2582062" y="1078211"/>
                </a:lnTo>
                <a:lnTo>
                  <a:pt x="2578118" y="1081402"/>
                </a:lnTo>
                <a:lnTo>
                  <a:pt x="2568660" y="1078020"/>
                </a:lnTo>
                <a:lnTo>
                  <a:pt x="2559792" y="1071477"/>
                </a:lnTo>
                <a:lnTo>
                  <a:pt x="2551306" y="1070962"/>
                </a:lnTo>
                <a:lnTo>
                  <a:pt x="2541962" y="1067991"/>
                </a:lnTo>
                <a:lnTo>
                  <a:pt x="2517730" y="1072544"/>
                </a:lnTo>
                <a:lnTo>
                  <a:pt x="2512844" y="1071791"/>
                </a:lnTo>
                <a:lnTo>
                  <a:pt x="2501909" y="1077335"/>
                </a:lnTo>
                <a:lnTo>
                  <a:pt x="2495280" y="1078144"/>
                </a:lnTo>
                <a:lnTo>
                  <a:pt x="2492641" y="1082440"/>
                </a:lnTo>
                <a:lnTo>
                  <a:pt x="2486821" y="1082011"/>
                </a:lnTo>
                <a:lnTo>
                  <a:pt x="2479335" y="1077106"/>
                </a:lnTo>
                <a:lnTo>
                  <a:pt x="2459885" y="1076173"/>
                </a:lnTo>
                <a:lnTo>
                  <a:pt x="2457303" y="1073858"/>
                </a:lnTo>
                <a:lnTo>
                  <a:pt x="2449045" y="1074392"/>
                </a:lnTo>
                <a:lnTo>
                  <a:pt x="2455751" y="1085307"/>
                </a:lnTo>
                <a:lnTo>
                  <a:pt x="2455560" y="1093070"/>
                </a:lnTo>
                <a:lnTo>
                  <a:pt x="2465981" y="1102290"/>
                </a:lnTo>
                <a:lnTo>
                  <a:pt x="2469276" y="1108081"/>
                </a:lnTo>
                <a:lnTo>
                  <a:pt x="2464523" y="1113549"/>
                </a:lnTo>
                <a:lnTo>
                  <a:pt x="2461599" y="1125827"/>
                </a:lnTo>
                <a:lnTo>
                  <a:pt x="2470619" y="1129732"/>
                </a:lnTo>
                <a:lnTo>
                  <a:pt x="2479954" y="1125512"/>
                </a:lnTo>
                <a:lnTo>
                  <a:pt x="2484202" y="1119473"/>
                </a:lnTo>
                <a:lnTo>
                  <a:pt x="2488622" y="1117083"/>
                </a:lnTo>
                <a:lnTo>
                  <a:pt x="2496166" y="1120045"/>
                </a:lnTo>
                <a:lnTo>
                  <a:pt x="2503157" y="1119664"/>
                </a:lnTo>
                <a:lnTo>
                  <a:pt x="2506919" y="1122340"/>
                </a:lnTo>
                <a:lnTo>
                  <a:pt x="2519521" y="1121779"/>
                </a:lnTo>
                <a:lnTo>
                  <a:pt x="2524064" y="1127560"/>
                </a:lnTo>
                <a:lnTo>
                  <a:pt x="2528884" y="1122578"/>
                </a:lnTo>
                <a:lnTo>
                  <a:pt x="2543619" y="1122245"/>
                </a:lnTo>
                <a:lnTo>
                  <a:pt x="2558192" y="1123569"/>
                </a:lnTo>
                <a:lnTo>
                  <a:pt x="2569517" y="1126503"/>
                </a:lnTo>
                <a:lnTo>
                  <a:pt x="2564945" y="1140095"/>
                </a:lnTo>
                <a:lnTo>
                  <a:pt x="2567517" y="1151830"/>
                </a:lnTo>
                <a:lnTo>
                  <a:pt x="2559421" y="1157250"/>
                </a:lnTo>
                <a:lnTo>
                  <a:pt x="2563269" y="1165289"/>
                </a:lnTo>
                <a:lnTo>
                  <a:pt x="2555878" y="1167298"/>
                </a:lnTo>
                <a:lnTo>
                  <a:pt x="2558421" y="1173032"/>
                </a:lnTo>
                <a:lnTo>
                  <a:pt x="2549648" y="1179986"/>
                </a:lnTo>
                <a:lnTo>
                  <a:pt x="2559507" y="1188311"/>
                </a:lnTo>
                <a:lnTo>
                  <a:pt x="2564260" y="1187596"/>
                </a:lnTo>
                <a:lnTo>
                  <a:pt x="2571575" y="1194721"/>
                </a:lnTo>
                <a:lnTo>
                  <a:pt x="2580595" y="1192140"/>
                </a:lnTo>
                <a:lnTo>
                  <a:pt x="2592225" y="1198017"/>
                </a:lnTo>
                <a:lnTo>
                  <a:pt x="2596759" y="1208837"/>
                </a:lnTo>
                <a:lnTo>
                  <a:pt x="2587977" y="1216752"/>
                </a:lnTo>
                <a:lnTo>
                  <a:pt x="2588929" y="1222248"/>
                </a:lnTo>
                <a:lnTo>
                  <a:pt x="2593282" y="1229954"/>
                </a:lnTo>
                <a:lnTo>
                  <a:pt x="2602360" y="1221715"/>
                </a:lnTo>
                <a:lnTo>
                  <a:pt x="2605770" y="1222982"/>
                </a:lnTo>
                <a:lnTo>
                  <a:pt x="2608760" y="1230773"/>
                </a:lnTo>
                <a:lnTo>
                  <a:pt x="2612990" y="1235326"/>
                </a:lnTo>
                <a:lnTo>
                  <a:pt x="2623534" y="1238993"/>
                </a:lnTo>
                <a:lnTo>
                  <a:pt x="2632030" y="1247832"/>
                </a:lnTo>
                <a:lnTo>
                  <a:pt x="2635688" y="1256281"/>
                </a:lnTo>
                <a:lnTo>
                  <a:pt x="2631554" y="1259062"/>
                </a:lnTo>
                <a:lnTo>
                  <a:pt x="2629096" y="1268159"/>
                </a:lnTo>
                <a:lnTo>
                  <a:pt x="2633916" y="1270873"/>
                </a:lnTo>
                <a:lnTo>
                  <a:pt x="2639555" y="1270130"/>
                </a:lnTo>
                <a:lnTo>
                  <a:pt x="2649232" y="1277836"/>
                </a:lnTo>
                <a:lnTo>
                  <a:pt x="2636545" y="1281655"/>
                </a:lnTo>
                <a:lnTo>
                  <a:pt x="2628230" y="1287694"/>
                </a:lnTo>
                <a:lnTo>
                  <a:pt x="2631325" y="1292114"/>
                </a:lnTo>
                <a:lnTo>
                  <a:pt x="2637907" y="1295810"/>
                </a:lnTo>
                <a:lnTo>
                  <a:pt x="2639269" y="1303620"/>
                </a:lnTo>
                <a:lnTo>
                  <a:pt x="2636612" y="1311659"/>
                </a:lnTo>
                <a:lnTo>
                  <a:pt x="2642279" y="1313840"/>
                </a:lnTo>
                <a:lnTo>
                  <a:pt x="2639764" y="1319975"/>
                </a:lnTo>
                <a:lnTo>
                  <a:pt x="2641622" y="1330795"/>
                </a:lnTo>
                <a:lnTo>
                  <a:pt x="2647651" y="1336148"/>
                </a:lnTo>
                <a:lnTo>
                  <a:pt x="2633287" y="1339186"/>
                </a:lnTo>
                <a:lnTo>
                  <a:pt x="2623210" y="1343711"/>
                </a:lnTo>
                <a:lnTo>
                  <a:pt x="2621400" y="1348368"/>
                </a:lnTo>
                <a:lnTo>
                  <a:pt x="2624982" y="1359284"/>
                </a:lnTo>
                <a:lnTo>
                  <a:pt x="2628982" y="1365876"/>
                </a:lnTo>
                <a:lnTo>
                  <a:pt x="2626744" y="1378782"/>
                </a:lnTo>
                <a:lnTo>
                  <a:pt x="2648470" y="1381135"/>
                </a:lnTo>
                <a:lnTo>
                  <a:pt x="2656709" y="1380973"/>
                </a:lnTo>
                <a:lnTo>
                  <a:pt x="2657614" y="1388278"/>
                </a:lnTo>
                <a:lnTo>
                  <a:pt x="2649327" y="1399242"/>
                </a:lnTo>
                <a:lnTo>
                  <a:pt x="2644717" y="1401280"/>
                </a:lnTo>
                <a:lnTo>
                  <a:pt x="2643060" y="1407262"/>
                </a:lnTo>
                <a:lnTo>
                  <a:pt x="2635983" y="1412291"/>
                </a:lnTo>
                <a:lnTo>
                  <a:pt x="2625124" y="1416396"/>
                </a:lnTo>
                <a:lnTo>
                  <a:pt x="2617057" y="1421178"/>
                </a:lnTo>
                <a:lnTo>
                  <a:pt x="2586453" y="1399108"/>
                </a:lnTo>
                <a:lnTo>
                  <a:pt x="2510339" y="1364113"/>
                </a:lnTo>
                <a:lnTo>
                  <a:pt x="2403325" y="1314355"/>
                </a:lnTo>
                <a:lnTo>
                  <a:pt x="2385618" y="1306478"/>
                </a:lnTo>
                <a:lnTo>
                  <a:pt x="2294712" y="1302258"/>
                </a:lnTo>
                <a:lnTo>
                  <a:pt x="2285530" y="1302039"/>
                </a:lnTo>
                <a:lnTo>
                  <a:pt x="2174706" y="1297010"/>
                </a:lnTo>
                <a:lnTo>
                  <a:pt x="2176373" y="1304963"/>
                </a:lnTo>
                <a:lnTo>
                  <a:pt x="2184917" y="1312012"/>
                </a:lnTo>
                <a:lnTo>
                  <a:pt x="2186870" y="1317936"/>
                </a:lnTo>
                <a:lnTo>
                  <a:pt x="2183898" y="1325594"/>
                </a:lnTo>
                <a:lnTo>
                  <a:pt x="2170106" y="1331814"/>
                </a:lnTo>
                <a:lnTo>
                  <a:pt x="2170401" y="1337596"/>
                </a:lnTo>
                <a:lnTo>
                  <a:pt x="2181183" y="1350359"/>
                </a:lnTo>
                <a:lnTo>
                  <a:pt x="2190308" y="1353817"/>
                </a:lnTo>
                <a:lnTo>
                  <a:pt x="2191966" y="1357275"/>
                </a:lnTo>
                <a:lnTo>
                  <a:pt x="2188365" y="1369419"/>
                </a:lnTo>
                <a:lnTo>
                  <a:pt x="2170753" y="1381144"/>
                </a:lnTo>
                <a:lnTo>
                  <a:pt x="2174125" y="1393488"/>
                </a:lnTo>
                <a:lnTo>
                  <a:pt x="2167191" y="1399156"/>
                </a:lnTo>
                <a:lnTo>
                  <a:pt x="2161571" y="1399413"/>
                </a:lnTo>
                <a:lnTo>
                  <a:pt x="2159323" y="1405214"/>
                </a:lnTo>
                <a:lnTo>
                  <a:pt x="2160962" y="1409967"/>
                </a:lnTo>
                <a:lnTo>
                  <a:pt x="2151170" y="1414024"/>
                </a:lnTo>
                <a:lnTo>
                  <a:pt x="2145703" y="1417968"/>
                </a:lnTo>
                <a:lnTo>
                  <a:pt x="2140997" y="1426797"/>
                </a:lnTo>
                <a:lnTo>
                  <a:pt x="2133491" y="1428807"/>
                </a:lnTo>
                <a:lnTo>
                  <a:pt x="2126824" y="1434103"/>
                </a:lnTo>
                <a:lnTo>
                  <a:pt x="2109146" y="1431188"/>
                </a:lnTo>
                <a:lnTo>
                  <a:pt x="2103154" y="1434875"/>
                </a:lnTo>
                <a:lnTo>
                  <a:pt x="2096201" y="1435408"/>
                </a:lnTo>
                <a:lnTo>
                  <a:pt x="2086495" y="1432141"/>
                </a:lnTo>
                <a:lnTo>
                  <a:pt x="2066359" y="1415568"/>
                </a:lnTo>
                <a:lnTo>
                  <a:pt x="2059673" y="1403528"/>
                </a:lnTo>
                <a:lnTo>
                  <a:pt x="2065883" y="1386669"/>
                </a:lnTo>
                <a:lnTo>
                  <a:pt x="2035898" y="1365361"/>
                </a:lnTo>
                <a:lnTo>
                  <a:pt x="2022830" y="1360484"/>
                </a:lnTo>
                <a:lnTo>
                  <a:pt x="2014877" y="1355226"/>
                </a:lnTo>
                <a:lnTo>
                  <a:pt x="2008219" y="1348673"/>
                </a:lnTo>
                <a:lnTo>
                  <a:pt x="1994674" y="1328357"/>
                </a:lnTo>
                <a:lnTo>
                  <a:pt x="1987083" y="1320584"/>
                </a:lnTo>
                <a:lnTo>
                  <a:pt x="1965271" y="1317574"/>
                </a:lnTo>
                <a:lnTo>
                  <a:pt x="1916683" y="1320527"/>
                </a:lnTo>
                <a:lnTo>
                  <a:pt x="1881593" y="1322099"/>
                </a:lnTo>
                <a:lnTo>
                  <a:pt x="1875545" y="1323461"/>
                </a:lnTo>
                <a:lnTo>
                  <a:pt x="1843588" y="1325756"/>
                </a:lnTo>
                <a:lnTo>
                  <a:pt x="1830263" y="1321137"/>
                </a:lnTo>
                <a:lnTo>
                  <a:pt x="1798869" y="1314583"/>
                </a:lnTo>
                <a:lnTo>
                  <a:pt x="1780562" y="1311393"/>
                </a:lnTo>
                <a:lnTo>
                  <a:pt x="1768989" y="1307954"/>
                </a:lnTo>
                <a:lnTo>
                  <a:pt x="1760150" y="1299458"/>
                </a:lnTo>
                <a:lnTo>
                  <a:pt x="1755301" y="1286123"/>
                </a:lnTo>
                <a:lnTo>
                  <a:pt x="1745853" y="1276941"/>
                </a:lnTo>
                <a:lnTo>
                  <a:pt x="1730803" y="1276779"/>
                </a:lnTo>
                <a:lnTo>
                  <a:pt x="1699523" y="1279284"/>
                </a:lnTo>
                <a:lnTo>
                  <a:pt x="1670834" y="1278503"/>
                </a:lnTo>
                <a:lnTo>
                  <a:pt x="1655803" y="1276103"/>
                </a:lnTo>
                <a:lnTo>
                  <a:pt x="1626838" y="1281275"/>
                </a:lnTo>
                <a:lnTo>
                  <a:pt x="1611322" y="1277855"/>
                </a:lnTo>
                <a:lnTo>
                  <a:pt x="1565087" y="1275664"/>
                </a:lnTo>
                <a:lnTo>
                  <a:pt x="1566011" y="1261186"/>
                </a:lnTo>
                <a:lnTo>
                  <a:pt x="1577860" y="1256719"/>
                </a:lnTo>
                <a:lnTo>
                  <a:pt x="1572974" y="1249709"/>
                </a:lnTo>
                <a:lnTo>
                  <a:pt x="1567373" y="1230611"/>
                </a:lnTo>
                <a:lnTo>
                  <a:pt x="1571440" y="1227249"/>
                </a:lnTo>
                <a:lnTo>
                  <a:pt x="1572726" y="1220495"/>
                </a:lnTo>
                <a:lnTo>
                  <a:pt x="1579698" y="1216752"/>
                </a:lnTo>
                <a:lnTo>
                  <a:pt x="1576298" y="1211504"/>
                </a:lnTo>
                <a:lnTo>
                  <a:pt x="1582832" y="1194654"/>
                </a:lnTo>
                <a:lnTo>
                  <a:pt x="1573612" y="1189063"/>
                </a:lnTo>
                <a:lnTo>
                  <a:pt x="1574069" y="1184405"/>
                </a:lnTo>
                <a:lnTo>
                  <a:pt x="1565316" y="1177166"/>
                </a:lnTo>
                <a:lnTo>
                  <a:pt x="1562763" y="1167765"/>
                </a:lnTo>
                <a:lnTo>
                  <a:pt x="1566459" y="1156011"/>
                </a:lnTo>
                <a:lnTo>
                  <a:pt x="1564449" y="1151153"/>
                </a:lnTo>
                <a:lnTo>
                  <a:pt x="1566992" y="1147686"/>
                </a:lnTo>
                <a:lnTo>
                  <a:pt x="1558448" y="1139990"/>
                </a:lnTo>
                <a:lnTo>
                  <a:pt x="1560296" y="1135923"/>
                </a:lnTo>
                <a:lnTo>
                  <a:pt x="1550181" y="1126989"/>
                </a:lnTo>
                <a:lnTo>
                  <a:pt x="1543932" y="1125807"/>
                </a:lnTo>
                <a:lnTo>
                  <a:pt x="1546599" y="1116987"/>
                </a:lnTo>
                <a:lnTo>
                  <a:pt x="1545523" y="1109062"/>
                </a:lnTo>
                <a:lnTo>
                  <a:pt x="1548752" y="1103081"/>
                </a:lnTo>
                <a:lnTo>
                  <a:pt x="1546342" y="1098994"/>
                </a:lnTo>
                <a:lnTo>
                  <a:pt x="1538312" y="1092070"/>
                </a:lnTo>
                <a:lnTo>
                  <a:pt x="1536588" y="1085945"/>
                </a:lnTo>
                <a:lnTo>
                  <a:pt x="1537322" y="1078897"/>
                </a:lnTo>
                <a:lnTo>
                  <a:pt x="1531169" y="1070982"/>
                </a:lnTo>
                <a:lnTo>
                  <a:pt x="1521653" y="1077249"/>
                </a:lnTo>
                <a:lnTo>
                  <a:pt x="1513652" y="1078525"/>
                </a:lnTo>
                <a:lnTo>
                  <a:pt x="1500412" y="1076744"/>
                </a:lnTo>
                <a:lnTo>
                  <a:pt x="1498269" y="1070744"/>
                </a:lnTo>
                <a:lnTo>
                  <a:pt x="1489897" y="1078945"/>
                </a:lnTo>
                <a:lnTo>
                  <a:pt x="1474285" y="1082859"/>
                </a:lnTo>
                <a:lnTo>
                  <a:pt x="1464046" y="1082793"/>
                </a:lnTo>
                <a:lnTo>
                  <a:pt x="1456064" y="1089108"/>
                </a:lnTo>
                <a:lnTo>
                  <a:pt x="1443043" y="1085793"/>
                </a:lnTo>
                <a:lnTo>
                  <a:pt x="1438424" y="1087422"/>
                </a:lnTo>
                <a:lnTo>
                  <a:pt x="1432442" y="1094223"/>
                </a:lnTo>
                <a:lnTo>
                  <a:pt x="1424269" y="1092661"/>
                </a:lnTo>
                <a:lnTo>
                  <a:pt x="1402772" y="1099023"/>
                </a:lnTo>
                <a:lnTo>
                  <a:pt x="1395895" y="1102090"/>
                </a:lnTo>
                <a:lnTo>
                  <a:pt x="1383398" y="1104681"/>
                </a:lnTo>
                <a:lnTo>
                  <a:pt x="1373892" y="1103890"/>
                </a:lnTo>
                <a:lnTo>
                  <a:pt x="1360338" y="1100309"/>
                </a:lnTo>
                <a:lnTo>
                  <a:pt x="1345279" y="1105348"/>
                </a:lnTo>
                <a:lnTo>
                  <a:pt x="1337973" y="1106110"/>
                </a:lnTo>
                <a:lnTo>
                  <a:pt x="1335716" y="1108872"/>
                </a:lnTo>
                <a:lnTo>
                  <a:pt x="1327953" y="1107558"/>
                </a:lnTo>
                <a:lnTo>
                  <a:pt x="1319990" y="1113292"/>
                </a:lnTo>
                <a:lnTo>
                  <a:pt x="1297139" y="1111225"/>
                </a:lnTo>
                <a:lnTo>
                  <a:pt x="1286243" y="1105272"/>
                </a:lnTo>
                <a:lnTo>
                  <a:pt x="1277118" y="1102300"/>
                </a:lnTo>
                <a:lnTo>
                  <a:pt x="1263668" y="1093003"/>
                </a:lnTo>
                <a:lnTo>
                  <a:pt x="1253305" y="1088746"/>
                </a:lnTo>
                <a:lnTo>
                  <a:pt x="1245076" y="1082155"/>
                </a:lnTo>
                <a:lnTo>
                  <a:pt x="1234998" y="1072153"/>
                </a:lnTo>
                <a:lnTo>
                  <a:pt x="1220997" y="1051522"/>
                </a:lnTo>
                <a:lnTo>
                  <a:pt x="1192460" y="1040187"/>
                </a:lnTo>
                <a:lnTo>
                  <a:pt x="1161941" y="1023566"/>
                </a:lnTo>
                <a:lnTo>
                  <a:pt x="1114212" y="988533"/>
                </a:lnTo>
                <a:lnTo>
                  <a:pt x="1093419" y="978599"/>
                </a:lnTo>
                <a:lnTo>
                  <a:pt x="1072921" y="957901"/>
                </a:lnTo>
                <a:lnTo>
                  <a:pt x="1043555" y="946919"/>
                </a:lnTo>
                <a:lnTo>
                  <a:pt x="1022429" y="936355"/>
                </a:lnTo>
                <a:lnTo>
                  <a:pt x="1018409" y="943823"/>
                </a:lnTo>
                <a:lnTo>
                  <a:pt x="1008427" y="942061"/>
                </a:lnTo>
                <a:lnTo>
                  <a:pt x="993416" y="937298"/>
                </a:lnTo>
                <a:lnTo>
                  <a:pt x="984729" y="925478"/>
                </a:lnTo>
                <a:lnTo>
                  <a:pt x="972461" y="917600"/>
                </a:lnTo>
                <a:lnTo>
                  <a:pt x="963593" y="909638"/>
                </a:lnTo>
                <a:lnTo>
                  <a:pt x="962364" y="905208"/>
                </a:lnTo>
                <a:lnTo>
                  <a:pt x="953458" y="896150"/>
                </a:lnTo>
                <a:lnTo>
                  <a:pt x="944590" y="883558"/>
                </a:lnTo>
                <a:lnTo>
                  <a:pt x="936761" y="884368"/>
                </a:lnTo>
                <a:lnTo>
                  <a:pt x="920378" y="881786"/>
                </a:lnTo>
                <a:lnTo>
                  <a:pt x="902109" y="881224"/>
                </a:lnTo>
                <a:lnTo>
                  <a:pt x="870038" y="877376"/>
                </a:lnTo>
                <a:lnTo>
                  <a:pt x="848607" y="877624"/>
                </a:lnTo>
                <a:lnTo>
                  <a:pt x="842530" y="883025"/>
                </a:lnTo>
                <a:lnTo>
                  <a:pt x="840292" y="889340"/>
                </a:lnTo>
                <a:lnTo>
                  <a:pt x="832481" y="895112"/>
                </a:lnTo>
                <a:lnTo>
                  <a:pt x="829490" y="901360"/>
                </a:lnTo>
                <a:lnTo>
                  <a:pt x="820499" y="910476"/>
                </a:lnTo>
                <a:lnTo>
                  <a:pt x="820442" y="915914"/>
                </a:lnTo>
                <a:lnTo>
                  <a:pt x="812955" y="920839"/>
                </a:lnTo>
                <a:lnTo>
                  <a:pt x="808469" y="927526"/>
                </a:lnTo>
                <a:lnTo>
                  <a:pt x="809335" y="942185"/>
                </a:lnTo>
                <a:lnTo>
                  <a:pt x="786914" y="947804"/>
                </a:lnTo>
                <a:lnTo>
                  <a:pt x="771369" y="944785"/>
                </a:lnTo>
                <a:lnTo>
                  <a:pt x="764349" y="936746"/>
                </a:lnTo>
                <a:lnTo>
                  <a:pt x="753205" y="928030"/>
                </a:lnTo>
                <a:lnTo>
                  <a:pt x="729878" y="913533"/>
                </a:lnTo>
                <a:lnTo>
                  <a:pt x="720439" y="905589"/>
                </a:lnTo>
                <a:lnTo>
                  <a:pt x="711314" y="901418"/>
                </a:lnTo>
                <a:lnTo>
                  <a:pt x="695959" y="900970"/>
                </a:lnTo>
                <a:lnTo>
                  <a:pt x="621722" y="842296"/>
                </a:lnTo>
                <a:lnTo>
                  <a:pt x="596661" y="822312"/>
                </a:lnTo>
                <a:lnTo>
                  <a:pt x="591956" y="821122"/>
                </a:lnTo>
                <a:lnTo>
                  <a:pt x="545455" y="817064"/>
                </a:lnTo>
                <a:lnTo>
                  <a:pt x="531005" y="809806"/>
                </a:lnTo>
                <a:lnTo>
                  <a:pt x="527367" y="809835"/>
                </a:lnTo>
                <a:lnTo>
                  <a:pt x="522842" y="803253"/>
                </a:lnTo>
                <a:lnTo>
                  <a:pt x="503535" y="792680"/>
                </a:lnTo>
                <a:lnTo>
                  <a:pt x="492420" y="788156"/>
                </a:lnTo>
                <a:lnTo>
                  <a:pt x="481923" y="782260"/>
                </a:lnTo>
                <a:lnTo>
                  <a:pt x="466778" y="771887"/>
                </a:lnTo>
                <a:lnTo>
                  <a:pt x="455682" y="765362"/>
                </a:lnTo>
                <a:lnTo>
                  <a:pt x="400399" y="739521"/>
                </a:lnTo>
                <a:lnTo>
                  <a:pt x="391369" y="734244"/>
                </a:lnTo>
                <a:lnTo>
                  <a:pt x="392645" y="708527"/>
                </a:lnTo>
                <a:lnTo>
                  <a:pt x="396627" y="700916"/>
                </a:lnTo>
                <a:lnTo>
                  <a:pt x="386016" y="694049"/>
                </a:lnTo>
                <a:lnTo>
                  <a:pt x="381349" y="692553"/>
                </a:lnTo>
                <a:lnTo>
                  <a:pt x="364794" y="679790"/>
                </a:lnTo>
                <a:lnTo>
                  <a:pt x="364966" y="670665"/>
                </a:lnTo>
                <a:lnTo>
                  <a:pt x="361089" y="665702"/>
                </a:lnTo>
                <a:lnTo>
                  <a:pt x="360994" y="660711"/>
                </a:lnTo>
                <a:lnTo>
                  <a:pt x="342925" y="651986"/>
                </a:lnTo>
                <a:lnTo>
                  <a:pt x="332000" y="648634"/>
                </a:lnTo>
                <a:lnTo>
                  <a:pt x="308778" y="649091"/>
                </a:lnTo>
                <a:lnTo>
                  <a:pt x="294995" y="646109"/>
                </a:lnTo>
                <a:lnTo>
                  <a:pt x="287280" y="656949"/>
                </a:lnTo>
                <a:lnTo>
                  <a:pt x="288699" y="661026"/>
                </a:lnTo>
                <a:lnTo>
                  <a:pt x="296824" y="663150"/>
                </a:lnTo>
                <a:lnTo>
                  <a:pt x="296424" y="671532"/>
                </a:lnTo>
                <a:lnTo>
                  <a:pt x="291375" y="678380"/>
                </a:lnTo>
                <a:lnTo>
                  <a:pt x="264172" y="681009"/>
                </a:lnTo>
                <a:lnTo>
                  <a:pt x="256981" y="680428"/>
                </a:lnTo>
                <a:lnTo>
                  <a:pt x="244170" y="686372"/>
                </a:lnTo>
                <a:lnTo>
                  <a:pt x="239236" y="683438"/>
                </a:lnTo>
                <a:lnTo>
                  <a:pt x="241960" y="675732"/>
                </a:lnTo>
                <a:lnTo>
                  <a:pt x="250885" y="672884"/>
                </a:lnTo>
                <a:lnTo>
                  <a:pt x="243655" y="661702"/>
                </a:lnTo>
                <a:lnTo>
                  <a:pt x="234768" y="666074"/>
                </a:lnTo>
                <a:lnTo>
                  <a:pt x="233921" y="661302"/>
                </a:lnTo>
                <a:lnTo>
                  <a:pt x="226663" y="657835"/>
                </a:lnTo>
                <a:lnTo>
                  <a:pt x="228987" y="653996"/>
                </a:lnTo>
                <a:lnTo>
                  <a:pt x="244665" y="653701"/>
                </a:lnTo>
                <a:lnTo>
                  <a:pt x="247932" y="647900"/>
                </a:lnTo>
                <a:lnTo>
                  <a:pt x="241960" y="641052"/>
                </a:lnTo>
                <a:lnTo>
                  <a:pt x="244055" y="627164"/>
                </a:lnTo>
                <a:lnTo>
                  <a:pt x="224462" y="606076"/>
                </a:lnTo>
                <a:lnTo>
                  <a:pt x="217271" y="603256"/>
                </a:lnTo>
                <a:lnTo>
                  <a:pt x="211842" y="597970"/>
                </a:lnTo>
                <a:lnTo>
                  <a:pt x="180028" y="562880"/>
                </a:lnTo>
                <a:lnTo>
                  <a:pt x="162035" y="541544"/>
                </a:lnTo>
                <a:lnTo>
                  <a:pt x="163750" y="508254"/>
                </a:lnTo>
                <a:lnTo>
                  <a:pt x="149748" y="489376"/>
                </a:lnTo>
                <a:lnTo>
                  <a:pt x="143995" y="476869"/>
                </a:lnTo>
                <a:lnTo>
                  <a:pt x="141423" y="474717"/>
                </a:lnTo>
                <a:lnTo>
                  <a:pt x="100018" y="466925"/>
                </a:lnTo>
                <a:lnTo>
                  <a:pt x="74158" y="463153"/>
                </a:lnTo>
                <a:lnTo>
                  <a:pt x="28209" y="454628"/>
                </a:lnTo>
                <a:lnTo>
                  <a:pt x="19303" y="451980"/>
                </a:lnTo>
                <a:lnTo>
                  <a:pt x="7640" y="443103"/>
                </a:lnTo>
                <a:lnTo>
                  <a:pt x="7387" y="438322"/>
                </a:lnTo>
                <a:lnTo>
                  <a:pt x="0" y="430025"/>
                </a:lnTo>
                <a:lnTo>
                  <a:pt x="5978" y="416947"/>
                </a:lnTo>
                <a:lnTo>
                  <a:pt x="15941" y="407699"/>
                </a:lnTo>
                <a:lnTo>
                  <a:pt x="24895" y="402117"/>
                </a:lnTo>
                <a:lnTo>
                  <a:pt x="29352" y="384801"/>
                </a:lnTo>
                <a:lnTo>
                  <a:pt x="33886" y="382143"/>
                </a:lnTo>
                <a:lnTo>
                  <a:pt x="47878" y="379447"/>
                </a:lnTo>
                <a:lnTo>
                  <a:pt x="51936" y="370227"/>
                </a:lnTo>
                <a:lnTo>
                  <a:pt x="57756" y="367636"/>
                </a:lnTo>
                <a:lnTo>
                  <a:pt x="66043" y="361226"/>
                </a:lnTo>
                <a:lnTo>
                  <a:pt x="74215" y="352587"/>
                </a:lnTo>
                <a:lnTo>
                  <a:pt x="87350" y="342872"/>
                </a:lnTo>
                <a:lnTo>
                  <a:pt x="94256" y="343272"/>
                </a:lnTo>
                <a:lnTo>
                  <a:pt x="96694" y="332099"/>
                </a:lnTo>
                <a:lnTo>
                  <a:pt x="101047" y="322869"/>
                </a:lnTo>
                <a:lnTo>
                  <a:pt x="121430" y="302124"/>
                </a:lnTo>
                <a:lnTo>
                  <a:pt x="135727" y="290017"/>
                </a:lnTo>
                <a:lnTo>
                  <a:pt x="149205" y="282131"/>
                </a:lnTo>
                <a:lnTo>
                  <a:pt x="161054" y="272768"/>
                </a:lnTo>
                <a:lnTo>
                  <a:pt x="176847" y="256756"/>
                </a:lnTo>
                <a:lnTo>
                  <a:pt x="188420" y="238544"/>
                </a:lnTo>
                <a:lnTo>
                  <a:pt x="195649" y="234620"/>
                </a:lnTo>
                <a:lnTo>
                  <a:pt x="197440" y="223638"/>
                </a:lnTo>
                <a:lnTo>
                  <a:pt x="207679" y="214865"/>
                </a:lnTo>
                <a:lnTo>
                  <a:pt x="213347" y="205883"/>
                </a:lnTo>
                <a:lnTo>
                  <a:pt x="213051" y="191995"/>
                </a:lnTo>
                <a:lnTo>
                  <a:pt x="211099" y="182861"/>
                </a:lnTo>
                <a:lnTo>
                  <a:pt x="216423" y="181546"/>
                </a:lnTo>
                <a:lnTo>
                  <a:pt x="225520" y="182404"/>
                </a:lnTo>
                <a:lnTo>
                  <a:pt x="241941" y="186242"/>
                </a:lnTo>
                <a:lnTo>
                  <a:pt x="245113" y="191976"/>
                </a:lnTo>
                <a:lnTo>
                  <a:pt x="240255" y="199882"/>
                </a:lnTo>
                <a:lnTo>
                  <a:pt x="234340" y="203568"/>
                </a:lnTo>
                <a:lnTo>
                  <a:pt x="240607" y="217313"/>
                </a:lnTo>
                <a:lnTo>
                  <a:pt x="259343" y="223895"/>
                </a:lnTo>
                <a:lnTo>
                  <a:pt x="268287" y="228333"/>
                </a:lnTo>
                <a:lnTo>
                  <a:pt x="283155" y="228829"/>
                </a:lnTo>
                <a:lnTo>
                  <a:pt x="298853" y="239782"/>
                </a:lnTo>
                <a:lnTo>
                  <a:pt x="318912" y="244812"/>
                </a:lnTo>
                <a:lnTo>
                  <a:pt x="318484" y="248183"/>
                </a:lnTo>
                <a:lnTo>
                  <a:pt x="327371" y="255356"/>
                </a:lnTo>
                <a:lnTo>
                  <a:pt x="333838" y="255422"/>
                </a:lnTo>
                <a:lnTo>
                  <a:pt x="341410" y="263290"/>
                </a:lnTo>
                <a:lnTo>
                  <a:pt x="338448" y="268538"/>
                </a:lnTo>
                <a:lnTo>
                  <a:pt x="340848" y="272034"/>
                </a:lnTo>
                <a:lnTo>
                  <a:pt x="347878" y="274301"/>
                </a:lnTo>
                <a:lnTo>
                  <a:pt x="350488" y="286655"/>
                </a:lnTo>
                <a:lnTo>
                  <a:pt x="360479" y="293942"/>
                </a:lnTo>
                <a:lnTo>
                  <a:pt x="367775" y="295827"/>
                </a:lnTo>
                <a:lnTo>
                  <a:pt x="373890" y="293989"/>
                </a:lnTo>
                <a:lnTo>
                  <a:pt x="380110" y="294932"/>
                </a:lnTo>
                <a:lnTo>
                  <a:pt x="385654" y="299275"/>
                </a:lnTo>
                <a:lnTo>
                  <a:pt x="387435" y="305400"/>
                </a:lnTo>
                <a:lnTo>
                  <a:pt x="391664" y="308191"/>
                </a:lnTo>
                <a:lnTo>
                  <a:pt x="398541" y="308086"/>
                </a:lnTo>
                <a:lnTo>
                  <a:pt x="403694" y="314544"/>
                </a:lnTo>
                <a:lnTo>
                  <a:pt x="409009" y="313296"/>
                </a:lnTo>
                <a:lnTo>
                  <a:pt x="422220" y="321507"/>
                </a:lnTo>
                <a:lnTo>
                  <a:pt x="426621" y="331956"/>
                </a:lnTo>
                <a:lnTo>
                  <a:pt x="439985" y="336071"/>
                </a:lnTo>
                <a:lnTo>
                  <a:pt x="451119" y="349168"/>
                </a:lnTo>
                <a:lnTo>
                  <a:pt x="460987" y="350815"/>
                </a:lnTo>
                <a:lnTo>
                  <a:pt x="465007" y="349301"/>
                </a:lnTo>
                <a:lnTo>
                  <a:pt x="481514" y="364922"/>
                </a:lnTo>
                <a:lnTo>
                  <a:pt x="488676" y="368846"/>
                </a:lnTo>
                <a:lnTo>
                  <a:pt x="493067" y="373551"/>
                </a:lnTo>
                <a:lnTo>
                  <a:pt x="497735" y="373551"/>
                </a:lnTo>
                <a:lnTo>
                  <a:pt x="505059" y="379371"/>
                </a:lnTo>
                <a:lnTo>
                  <a:pt x="512413" y="388010"/>
                </a:lnTo>
                <a:lnTo>
                  <a:pt x="515851" y="387106"/>
                </a:lnTo>
                <a:lnTo>
                  <a:pt x="524986" y="395249"/>
                </a:lnTo>
                <a:lnTo>
                  <a:pt x="529367" y="396450"/>
                </a:lnTo>
                <a:lnTo>
                  <a:pt x="534320" y="404031"/>
                </a:lnTo>
                <a:lnTo>
                  <a:pt x="545817" y="410413"/>
                </a:lnTo>
                <a:lnTo>
                  <a:pt x="549989" y="416728"/>
                </a:lnTo>
                <a:lnTo>
                  <a:pt x="559761" y="423748"/>
                </a:lnTo>
                <a:lnTo>
                  <a:pt x="569972" y="425510"/>
                </a:lnTo>
                <a:lnTo>
                  <a:pt x="574182" y="421519"/>
                </a:lnTo>
                <a:lnTo>
                  <a:pt x="582669" y="427425"/>
                </a:lnTo>
                <a:lnTo>
                  <a:pt x="587260" y="428149"/>
                </a:lnTo>
                <a:lnTo>
                  <a:pt x="590832" y="435131"/>
                </a:lnTo>
                <a:lnTo>
                  <a:pt x="600033" y="443817"/>
                </a:lnTo>
                <a:lnTo>
                  <a:pt x="605967" y="446170"/>
                </a:lnTo>
                <a:lnTo>
                  <a:pt x="613273" y="452495"/>
                </a:lnTo>
                <a:lnTo>
                  <a:pt x="620979" y="453723"/>
                </a:lnTo>
                <a:lnTo>
                  <a:pt x="625770" y="457771"/>
                </a:lnTo>
                <a:lnTo>
                  <a:pt x="646944" y="461905"/>
                </a:lnTo>
                <a:lnTo>
                  <a:pt x="653097" y="466001"/>
                </a:lnTo>
                <a:lnTo>
                  <a:pt x="660441" y="465820"/>
                </a:lnTo>
                <a:lnTo>
                  <a:pt x="652135" y="481879"/>
                </a:lnTo>
                <a:lnTo>
                  <a:pt x="646391" y="490518"/>
                </a:lnTo>
                <a:lnTo>
                  <a:pt x="645905" y="502453"/>
                </a:lnTo>
                <a:lnTo>
                  <a:pt x="641438" y="506730"/>
                </a:lnTo>
                <a:lnTo>
                  <a:pt x="638790" y="513540"/>
                </a:lnTo>
                <a:lnTo>
                  <a:pt x="640257" y="518932"/>
                </a:lnTo>
                <a:lnTo>
                  <a:pt x="648391" y="524332"/>
                </a:lnTo>
                <a:lnTo>
                  <a:pt x="655326" y="522713"/>
                </a:lnTo>
                <a:lnTo>
                  <a:pt x="661126" y="530590"/>
                </a:lnTo>
                <a:lnTo>
                  <a:pt x="673109" y="535781"/>
                </a:lnTo>
                <a:lnTo>
                  <a:pt x="680348" y="537486"/>
                </a:lnTo>
                <a:lnTo>
                  <a:pt x="685263" y="555574"/>
                </a:lnTo>
                <a:lnTo>
                  <a:pt x="689749" y="555917"/>
                </a:lnTo>
                <a:lnTo>
                  <a:pt x="696978" y="547649"/>
                </a:lnTo>
                <a:lnTo>
                  <a:pt x="705075" y="551117"/>
                </a:lnTo>
                <a:lnTo>
                  <a:pt x="716019" y="552783"/>
                </a:lnTo>
                <a:lnTo>
                  <a:pt x="719572" y="554946"/>
                </a:lnTo>
                <a:lnTo>
                  <a:pt x="732431" y="557641"/>
                </a:lnTo>
                <a:lnTo>
                  <a:pt x="741822" y="568223"/>
                </a:lnTo>
                <a:lnTo>
                  <a:pt x="748928" y="573224"/>
                </a:lnTo>
                <a:lnTo>
                  <a:pt x="752062" y="579063"/>
                </a:lnTo>
                <a:lnTo>
                  <a:pt x="751033" y="588817"/>
                </a:lnTo>
                <a:lnTo>
                  <a:pt x="763092" y="588093"/>
                </a:lnTo>
                <a:lnTo>
                  <a:pt x="768902" y="584025"/>
                </a:lnTo>
                <a:lnTo>
                  <a:pt x="774255" y="590226"/>
                </a:lnTo>
                <a:lnTo>
                  <a:pt x="781294" y="593427"/>
                </a:lnTo>
                <a:lnTo>
                  <a:pt x="793553" y="594541"/>
                </a:lnTo>
                <a:lnTo>
                  <a:pt x="802487" y="599599"/>
                </a:lnTo>
                <a:lnTo>
                  <a:pt x="810659" y="594246"/>
                </a:lnTo>
                <a:lnTo>
                  <a:pt x="820661" y="594779"/>
                </a:lnTo>
                <a:lnTo>
                  <a:pt x="833224" y="586178"/>
                </a:lnTo>
                <a:lnTo>
                  <a:pt x="834577" y="580435"/>
                </a:lnTo>
                <a:lnTo>
                  <a:pt x="829338" y="573557"/>
                </a:lnTo>
                <a:lnTo>
                  <a:pt x="822528" y="568909"/>
                </a:lnTo>
                <a:lnTo>
                  <a:pt x="815079" y="559813"/>
                </a:lnTo>
                <a:lnTo>
                  <a:pt x="819060" y="550659"/>
                </a:lnTo>
                <a:lnTo>
                  <a:pt x="825718" y="547040"/>
                </a:lnTo>
                <a:lnTo>
                  <a:pt x="835205" y="548878"/>
                </a:lnTo>
                <a:lnTo>
                  <a:pt x="840835" y="554012"/>
                </a:lnTo>
                <a:lnTo>
                  <a:pt x="842502" y="562585"/>
                </a:lnTo>
                <a:lnTo>
                  <a:pt x="850569" y="572805"/>
                </a:lnTo>
                <a:lnTo>
                  <a:pt x="859123" y="568709"/>
                </a:lnTo>
                <a:lnTo>
                  <a:pt x="863342" y="569852"/>
                </a:lnTo>
                <a:lnTo>
                  <a:pt x="863523" y="577120"/>
                </a:lnTo>
                <a:lnTo>
                  <a:pt x="858294" y="578129"/>
                </a:lnTo>
                <a:lnTo>
                  <a:pt x="854017" y="584578"/>
                </a:lnTo>
                <a:lnTo>
                  <a:pt x="843959" y="585435"/>
                </a:lnTo>
                <a:lnTo>
                  <a:pt x="845292" y="591160"/>
                </a:lnTo>
                <a:lnTo>
                  <a:pt x="852846" y="603666"/>
                </a:lnTo>
                <a:lnTo>
                  <a:pt x="871438" y="605400"/>
                </a:lnTo>
                <a:lnTo>
                  <a:pt x="880373" y="614353"/>
                </a:lnTo>
                <a:lnTo>
                  <a:pt x="894089" y="623678"/>
                </a:lnTo>
                <a:lnTo>
                  <a:pt x="900194" y="623183"/>
                </a:lnTo>
                <a:lnTo>
                  <a:pt x="907091" y="611486"/>
                </a:lnTo>
                <a:lnTo>
                  <a:pt x="912310" y="610734"/>
                </a:lnTo>
                <a:lnTo>
                  <a:pt x="917835" y="596236"/>
                </a:lnTo>
                <a:lnTo>
                  <a:pt x="921054" y="595074"/>
                </a:lnTo>
                <a:lnTo>
                  <a:pt x="928912" y="585340"/>
                </a:lnTo>
                <a:lnTo>
                  <a:pt x="943124" y="588055"/>
                </a:lnTo>
                <a:lnTo>
                  <a:pt x="954087" y="579301"/>
                </a:lnTo>
                <a:lnTo>
                  <a:pt x="963574" y="578749"/>
                </a:lnTo>
                <a:lnTo>
                  <a:pt x="965679" y="573577"/>
                </a:lnTo>
                <a:lnTo>
                  <a:pt x="972241" y="569586"/>
                </a:lnTo>
                <a:lnTo>
                  <a:pt x="979347" y="570252"/>
                </a:lnTo>
                <a:lnTo>
                  <a:pt x="988196" y="576539"/>
                </a:lnTo>
                <a:lnTo>
                  <a:pt x="996616" y="574015"/>
                </a:lnTo>
                <a:lnTo>
                  <a:pt x="1011580" y="586283"/>
                </a:lnTo>
                <a:lnTo>
                  <a:pt x="1012456" y="589998"/>
                </a:lnTo>
                <a:lnTo>
                  <a:pt x="1021953" y="586178"/>
                </a:lnTo>
                <a:lnTo>
                  <a:pt x="1028344" y="585664"/>
                </a:lnTo>
                <a:lnTo>
                  <a:pt x="1035430" y="576701"/>
                </a:lnTo>
                <a:lnTo>
                  <a:pt x="1042336" y="578920"/>
                </a:lnTo>
                <a:lnTo>
                  <a:pt x="1048480" y="578187"/>
                </a:lnTo>
                <a:lnTo>
                  <a:pt x="1058729" y="580644"/>
                </a:lnTo>
                <a:lnTo>
                  <a:pt x="1063510" y="584530"/>
                </a:lnTo>
                <a:lnTo>
                  <a:pt x="1080693" y="578415"/>
                </a:lnTo>
                <a:lnTo>
                  <a:pt x="1086227" y="579863"/>
                </a:lnTo>
                <a:lnTo>
                  <a:pt x="1095876" y="587350"/>
                </a:lnTo>
                <a:lnTo>
                  <a:pt x="1105677" y="589245"/>
                </a:lnTo>
                <a:lnTo>
                  <a:pt x="1117831" y="587321"/>
                </a:lnTo>
                <a:lnTo>
                  <a:pt x="1135376" y="579396"/>
                </a:lnTo>
                <a:lnTo>
                  <a:pt x="1146378" y="581997"/>
                </a:lnTo>
                <a:lnTo>
                  <a:pt x="1150912" y="580949"/>
                </a:lnTo>
                <a:lnTo>
                  <a:pt x="1159522" y="583740"/>
                </a:lnTo>
                <a:lnTo>
                  <a:pt x="1160694" y="594455"/>
                </a:lnTo>
                <a:lnTo>
                  <a:pt x="1167599" y="595074"/>
                </a:lnTo>
                <a:lnTo>
                  <a:pt x="1170352" y="603018"/>
                </a:lnTo>
                <a:lnTo>
                  <a:pt x="1183944" y="601056"/>
                </a:lnTo>
                <a:lnTo>
                  <a:pt x="1193326" y="602694"/>
                </a:lnTo>
                <a:lnTo>
                  <a:pt x="1201270" y="609381"/>
                </a:lnTo>
                <a:lnTo>
                  <a:pt x="1201546" y="614953"/>
                </a:lnTo>
                <a:lnTo>
                  <a:pt x="1208709" y="618868"/>
                </a:lnTo>
                <a:lnTo>
                  <a:pt x="1220930" y="634136"/>
                </a:lnTo>
                <a:lnTo>
                  <a:pt x="1231703" y="639032"/>
                </a:lnTo>
                <a:lnTo>
                  <a:pt x="1244609" y="634613"/>
                </a:lnTo>
                <a:lnTo>
                  <a:pt x="1248524" y="640366"/>
                </a:lnTo>
                <a:lnTo>
                  <a:pt x="1245876" y="646862"/>
                </a:lnTo>
                <a:lnTo>
                  <a:pt x="1250276" y="651034"/>
                </a:lnTo>
                <a:lnTo>
                  <a:pt x="1254610" y="639261"/>
                </a:lnTo>
                <a:lnTo>
                  <a:pt x="1252200" y="631574"/>
                </a:lnTo>
                <a:lnTo>
                  <a:pt x="1253810" y="619182"/>
                </a:lnTo>
                <a:lnTo>
                  <a:pt x="1258230" y="604990"/>
                </a:lnTo>
                <a:lnTo>
                  <a:pt x="1265488" y="601609"/>
                </a:lnTo>
                <a:lnTo>
                  <a:pt x="1269936" y="596665"/>
                </a:lnTo>
                <a:lnTo>
                  <a:pt x="1278042" y="595608"/>
                </a:lnTo>
                <a:lnTo>
                  <a:pt x="1277184" y="587550"/>
                </a:lnTo>
                <a:lnTo>
                  <a:pt x="1285071" y="583273"/>
                </a:lnTo>
                <a:lnTo>
                  <a:pt x="1285662" y="580035"/>
                </a:lnTo>
                <a:lnTo>
                  <a:pt x="1268812" y="574358"/>
                </a:lnTo>
                <a:lnTo>
                  <a:pt x="1264021" y="574377"/>
                </a:lnTo>
                <a:lnTo>
                  <a:pt x="1254906" y="566528"/>
                </a:lnTo>
                <a:lnTo>
                  <a:pt x="1247409" y="552707"/>
                </a:lnTo>
                <a:lnTo>
                  <a:pt x="1247171" y="547240"/>
                </a:lnTo>
                <a:lnTo>
                  <a:pt x="1235998" y="538753"/>
                </a:lnTo>
                <a:lnTo>
                  <a:pt x="1229474" y="526971"/>
                </a:lnTo>
                <a:lnTo>
                  <a:pt x="1230560" y="521303"/>
                </a:lnTo>
                <a:lnTo>
                  <a:pt x="1228378" y="516065"/>
                </a:lnTo>
                <a:lnTo>
                  <a:pt x="1217939" y="513455"/>
                </a:lnTo>
                <a:lnTo>
                  <a:pt x="1220939" y="508073"/>
                </a:lnTo>
                <a:lnTo>
                  <a:pt x="1218320" y="503482"/>
                </a:lnTo>
                <a:lnTo>
                  <a:pt x="1217244" y="493195"/>
                </a:lnTo>
                <a:lnTo>
                  <a:pt x="1219853" y="490290"/>
                </a:lnTo>
                <a:lnTo>
                  <a:pt x="1232293" y="483013"/>
                </a:lnTo>
                <a:lnTo>
                  <a:pt x="1231369" y="475240"/>
                </a:lnTo>
                <a:lnTo>
                  <a:pt x="1235570" y="470935"/>
                </a:lnTo>
                <a:lnTo>
                  <a:pt x="1236284" y="463344"/>
                </a:lnTo>
                <a:lnTo>
                  <a:pt x="1228416" y="459134"/>
                </a:lnTo>
                <a:lnTo>
                  <a:pt x="1217615" y="448875"/>
                </a:lnTo>
                <a:lnTo>
                  <a:pt x="1216910" y="442255"/>
                </a:lnTo>
                <a:lnTo>
                  <a:pt x="1219473" y="435588"/>
                </a:lnTo>
                <a:lnTo>
                  <a:pt x="1215234" y="430368"/>
                </a:lnTo>
                <a:lnTo>
                  <a:pt x="1207671" y="427263"/>
                </a:lnTo>
                <a:lnTo>
                  <a:pt x="1206033" y="415643"/>
                </a:lnTo>
                <a:lnTo>
                  <a:pt x="1222882" y="413633"/>
                </a:lnTo>
                <a:lnTo>
                  <a:pt x="1230055" y="408756"/>
                </a:lnTo>
                <a:lnTo>
                  <a:pt x="1227169" y="392878"/>
                </a:lnTo>
                <a:lnTo>
                  <a:pt x="1236265" y="385667"/>
                </a:lnTo>
                <a:lnTo>
                  <a:pt x="1243590" y="383715"/>
                </a:lnTo>
                <a:lnTo>
                  <a:pt x="1248447" y="380114"/>
                </a:lnTo>
                <a:lnTo>
                  <a:pt x="1248447" y="373637"/>
                </a:lnTo>
                <a:lnTo>
                  <a:pt x="1251991" y="372799"/>
                </a:lnTo>
                <a:lnTo>
                  <a:pt x="1256868" y="364979"/>
                </a:lnTo>
                <a:lnTo>
                  <a:pt x="1256591" y="359150"/>
                </a:lnTo>
                <a:lnTo>
                  <a:pt x="1262516" y="351473"/>
                </a:lnTo>
                <a:lnTo>
                  <a:pt x="1258620" y="341157"/>
                </a:lnTo>
                <a:lnTo>
                  <a:pt x="1262687" y="332527"/>
                </a:lnTo>
                <a:lnTo>
                  <a:pt x="1266364" y="329003"/>
                </a:lnTo>
                <a:lnTo>
                  <a:pt x="1268879" y="317983"/>
                </a:lnTo>
                <a:lnTo>
                  <a:pt x="1279766" y="321707"/>
                </a:lnTo>
                <a:lnTo>
                  <a:pt x="1286833" y="320612"/>
                </a:lnTo>
                <a:lnTo>
                  <a:pt x="1292939" y="323259"/>
                </a:lnTo>
                <a:lnTo>
                  <a:pt x="1307464" y="325041"/>
                </a:lnTo>
                <a:lnTo>
                  <a:pt x="1313760" y="320802"/>
                </a:lnTo>
                <a:lnTo>
                  <a:pt x="1327248" y="315392"/>
                </a:lnTo>
                <a:lnTo>
                  <a:pt x="1336573" y="309067"/>
                </a:lnTo>
                <a:lnTo>
                  <a:pt x="1339421" y="303628"/>
                </a:lnTo>
                <a:lnTo>
                  <a:pt x="1337659" y="295523"/>
                </a:lnTo>
                <a:lnTo>
                  <a:pt x="1344764" y="294227"/>
                </a:lnTo>
                <a:lnTo>
                  <a:pt x="1353384" y="296818"/>
                </a:lnTo>
                <a:lnTo>
                  <a:pt x="1363805" y="294446"/>
                </a:lnTo>
                <a:lnTo>
                  <a:pt x="1369548" y="290322"/>
                </a:lnTo>
                <a:lnTo>
                  <a:pt x="1378159" y="278397"/>
                </a:lnTo>
                <a:lnTo>
                  <a:pt x="1386208" y="276473"/>
                </a:lnTo>
                <a:lnTo>
                  <a:pt x="1395323" y="268434"/>
                </a:lnTo>
                <a:lnTo>
                  <a:pt x="1407363" y="272025"/>
                </a:lnTo>
                <a:lnTo>
                  <a:pt x="1415078" y="270310"/>
                </a:lnTo>
                <a:lnTo>
                  <a:pt x="1420555" y="263223"/>
                </a:lnTo>
                <a:lnTo>
                  <a:pt x="1418412" y="249250"/>
                </a:lnTo>
                <a:lnTo>
                  <a:pt x="1420202" y="239697"/>
                </a:lnTo>
                <a:lnTo>
                  <a:pt x="1408458" y="242326"/>
                </a:lnTo>
                <a:lnTo>
                  <a:pt x="1402114" y="241887"/>
                </a:lnTo>
                <a:lnTo>
                  <a:pt x="1387789" y="234163"/>
                </a:lnTo>
                <a:lnTo>
                  <a:pt x="1391018" y="227428"/>
                </a:lnTo>
                <a:lnTo>
                  <a:pt x="1386093" y="226476"/>
                </a:lnTo>
                <a:lnTo>
                  <a:pt x="1382369" y="231934"/>
                </a:lnTo>
                <a:lnTo>
                  <a:pt x="1371225" y="228257"/>
                </a:lnTo>
                <a:lnTo>
                  <a:pt x="1362138" y="228371"/>
                </a:lnTo>
                <a:lnTo>
                  <a:pt x="1352870" y="225419"/>
                </a:lnTo>
                <a:lnTo>
                  <a:pt x="1350632" y="222304"/>
                </a:lnTo>
                <a:lnTo>
                  <a:pt x="1331715" y="213370"/>
                </a:lnTo>
                <a:lnTo>
                  <a:pt x="1336420" y="203568"/>
                </a:lnTo>
                <a:lnTo>
                  <a:pt x="1335554" y="195939"/>
                </a:lnTo>
                <a:lnTo>
                  <a:pt x="1345698" y="191138"/>
                </a:lnTo>
                <a:lnTo>
                  <a:pt x="1356937" y="195748"/>
                </a:lnTo>
                <a:lnTo>
                  <a:pt x="1365062" y="195872"/>
                </a:lnTo>
                <a:lnTo>
                  <a:pt x="1381159" y="207264"/>
                </a:lnTo>
                <a:lnTo>
                  <a:pt x="1395094" y="209398"/>
                </a:lnTo>
                <a:lnTo>
                  <a:pt x="1401609" y="207845"/>
                </a:lnTo>
                <a:lnTo>
                  <a:pt x="1405077" y="203606"/>
                </a:lnTo>
                <a:lnTo>
                  <a:pt x="1414811" y="196539"/>
                </a:lnTo>
                <a:lnTo>
                  <a:pt x="1418526" y="191005"/>
                </a:lnTo>
                <a:lnTo>
                  <a:pt x="1425889" y="191653"/>
                </a:lnTo>
                <a:lnTo>
                  <a:pt x="1438157" y="185595"/>
                </a:lnTo>
                <a:lnTo>
                  <a:pt x="1438090" y="174327"/>
                </a:lnTo>
                <a:lnTo>
                  <a:pt x="1440424" y="170698"/>
                </a:lnTo>
                <a:lnTo>
                  <a:pt x="1452016" y="168364"/>
                </a:lnTo>
                <a:lnTo>
                  <a:pt x="1449911" y="161820"/>
                </a:lnTo>
                <a:lnTo>
                  <a:pt x="1452664" y="149028"/>
                </a:lnTo>
                <a:lnTo>
                  <a:pt x="1443672" y="144056"/>
                </a:lnTo>
                <a:lnTo>
                  <a:pt x="1439871" y="125730"/>
                </a:lnTo>
                <a:lnTo>
                  <a:pt x="1439624" y="117910"/>
                </a:lnTo>
                <a:lnTo>
                  <a:pt x="1434195" y="117034"/>
                </a:lnTo>
                <a:lnTo>
                  <a:pt x="1429023" y="120634"/>
                </a:lnTo>
                <a:lnTo>
                  <a:pt x="1414925" y="120110"/>
                </a:lnTo>
                <a:lnTo>
                  <a:pt x="1406029" y="113690"/>
                </a:lnTo>
                <a:lnTo>
                  <a:pt x="1407515" y="107594"/>
                </a:lnTo>
                <a:lnTo>
                  <a:pt x="1404429" y="103175"/>
                </a:lnTo>
                <a:lnTo>
                  <a:pt x="1404781" y="96564"/>
                </a:lnTo>
                <a:lnTo>
                  <a:pt x="1411877" y="89002"/>
                </a:lnTo>
                <a:lnTo>
                  <a:pt x="1420993" y="82601"/>
                </a:lnTo>
                <a:lnTo>
                  <a:pt x="1425517" y="81791"/>
                </a:lnTo>
                <a:lnTo>
                  <a:pt x="1430518" y="72438"/>
                </a:lnTo>
                <a:lnTo>
                  <a:pt x="1434785" y="72076"/>
                </a:lnTo>
                <a:lnTo>
                  <a:pt x="1443310" y="63446"/>
                </a:lnTo>
                <a:lnTo>
                  <a:pt x="1457055" y="54140"/>
                </a:lnTo>
                <a:lnTo>
                  <a:pt x="1451073" y="39805"/>
                </a:lnTo>
                <a:lnTo>
                  <a:pt x="1454807" y="37957"/>
                </a:lnTo>
                <a:lnTo>
                  <a:pt x="1462627" y="28023"/>
                </a:lnTo>
                <a:lnTo>
                  <a:pt x="1461388" y="20907"/>
                </a:lnTo>
                <a:lnTo>
                  <a:pt x="1466237" y="14764"/>
                </a:lnTo>
                <a:lnTo>
                  <a:pt x="1472628" y="13059"/>
                </a:lnTo>
                <a:lnTo>
                  <a:pt x="1473752" y="8592"/>
                </a:lnTo>
                <a:lnTo>
                  <a:pt x="1479553" y="1867"/>
                </a:lnTo>
                <a:lnTo>
                  <a:pt x="1483667" y="0"/>
                </a:lnTo>
                <a:lnTo>
                  <a:pt x="1490649" y="2372"/>
                </a:lnTo>
                <a:lnTo>
                  <a:pt x="1492888" y="8506"/>
                </a:lnTo>
                <a:lnTo>
                  <a:pt x="1499498" y="14345"/>
                </a:lnTo>
                <a:lnTo>
                  <a:pt x="1507051" y="15545"/>
                </a:lnTo>
                <a:lnTo>
                  <a:pt x="1518062" y="7315"/>
                </a:lnTo>
                <a:lnTo>
                  <a:pt x="1527616" y="4201"/>
                </a:lnTo>
                <a:lnTo>
                  <a:pt x="1536026" y="13602"/>
                </a:lnTo>
                <a:lnTo>
                  <a:pt x="1542961" y="16497"/>
                </a:lnTo>
                <a:lnTo>
                  <a:pt x="1570659" y="21812"/>
                </a:lnTo>
                <a:lnTo>
                  <a:pt x="1577774" y="36157"/>
                </a:lnTo>
                <a:lnTo>
                  <a:pt x="1581213" y="38691"/>
                </a:lnTo>
                <a:lnTo>
                  <a:pt x="1587795" y="49568"/>
                </a:lnTo>
                <a:lnTo>
                  <a:pt x="1594634" y="55483"/>
                </a:lnTo>
                <a:lnTo>
                  <a:pt x="1607712" y="42091"/>
                </a:lnTo>
                <a:lnTo>
                  <a:pt x="1618799" y="46034"/>
                </a:lnTo>
                <a:lnTo>
                  <a:pt x="1624399" y="45301"/>
                </a:lnTo>
                <a:lnTo>
                  <a:pt x="1640982" y="35366"/>
                </a:lnTo>
                <a:lnTo>
                  <a:pt x="1655603" y="36405"/>
                </a:lnTo>
                <a:lnTo>
                  <a:pt x="1659289" y="35319"/>
                </a:lnTo>
                <a:lnTo>
                  <a:pt x="1664957" y="39843"/>
                </a:lnTo>
                <a:lnTo>
                  <a:pt x="1675958" y="34538"/>
                </a:lnTo>
                <a:lnTo>
                  <a:pt x="1684721" y="34823"/>
                </a:lnTo>
                <a:lnTo>
                  <a:pt x="1688693" y="32776"/>
                </a:lnTo>
                <a:lnTo>
                  <a:pt x="1699275" y="36205"/>
                </a:lnTo>
                <a:lnTo>
                  <a:pt x="1703409" y="39395"/>
                </a:lnTo>
                <a:lnTo>
                  <a:pt x="1716582" y="40834"/>
                </a:lnTo>
                <a:lnTo>
                  <a:pt x="1722897" y="34423"/>
                </a:lnTo>
                <a:lnTo>
                  <a:pt x="1734746" y="35271"/>
                </a:lnTo>
                <a:lnTo>
                  <a:pt x="1742643" y="38872"/>
                </a:lnTo>
                <a:lnTo>
                  <a:pt x="1764703" y="38729"/>
                </a:lnTo>
                <a:lnTo>
                  <a:pt x="1765846" y="42491"/>
                </a:lnTo>
                <a:lnTo>
                  <a:pt x="1774256" y="46006"/>
                </a:lnTo>
                <a:lnTo>
                  <a:pt x="1779723" y="45568"/>
                </a:lnTo>
                <a:lnTo>
                  <a:pt x="1789029" y="61246"/>
                </a:lnTo>
                <a:lnTo>
                  <a:pt x="1794354" y="64027"/>
                </a:lnTo>
                <a:lnTo>
                  <a:pt x="1809251" y="60970"/>
                </a:lnTo>
                <a:lnTo>
                  <a:pt x="1817033" y="65065"/>
                </a:lnTo>
                <a:lnTo>
                  <a:pt x="1823205" y="65580"/>
                </a:lnTo>
                <a:lnTo>
                  <a:pt x="1830520" y="71828"/>
                </a:lnTo>
                <a:lnTo>
                  <a:pt x="1845379" y="71361"/>
                </a:lnTo>
                <a:lnTo>
                  <a:pt x="1854276" y="77172"/>
                </a:lnTo>
                <a:lnTo>
                  <a:pt x="1865810" y="77867"/>
                </a:lnTo>
                <a:lnTo>
                  <a:pt x="1876183" y="83030"/>
                </a:lnTo>
                <a:lnTo>
                  <a:pt x="1882317" y="78457"/>
                </a:lnTo>
                <a:lnTo>
                  <a:pt x="1903367" y="95764"/>
                </a:lnTo>
                <a:lnTo>
                  <a:pt x="1907225" y="101908"/>
                </a:lnTo>
                <a:lnTo>
                  <a:pt x="1907416" y="107909"/>
                </a:lnTo>
                <a:lnTo>
                  <a:pt x="1916760" y="114281"/>
                </a:lnTo>
                <a:lnTo>
                  <a:pt x="1919074" y="117624"/>
                </a:lnTo>
                <a:lnTo>
                  <a:pt x="1935257" y="113119"/>
                </a:lnTo>
                <a:lnTo>
                  <a:pt x="1947449" y="113957"/>
                </a:lnTo>
                <a:close/>
              </a:path>
            </a:pathLst>
          </a:custGeom>
          <a:solidFill>
            <a:schemeClr val="accent4">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6A9574D6-2DA9-4526-8BC2-3D2410088CDD}"/>
              </a:ext>
            </a:extLst>
          </p:cNvPr>
          <p:cNvSpPr/>
          <p:nvPr/>
        </p:nvSpPr>
        <p:spPr>
          <a:xfrm>
            <a:off x="1890673" y="2083165"/>
            <a:ext cx="2407067" cy="2030534"/>
          </a:xfrm>
          <a:custGeom>
            <a:avLst/>
            <a:gdLst>
              <a:gd name="connsiteX0" fmla="*/ 2497102 w 2517923"/>
              <a:gd name="connsiteY0" fmla="*/ 1186524 h 2124050"/>
              <a:gd name="connsiteX1" fmla="*/ 2504903 w 2517923"/>
              <a:gd name="connsiteY1" fmla="*/ 1193343 h 2124050"/>
              <a:gd name="connsiteX2" fmla="*/ 2501531 w 2517923"/>
              <a:gd name="connsiteY2" fmla="*/ 1196744 h 2124050"/>
              <a:gd name="connsiteX3" fmla="*/ 2502636 w 2517923"/>
              <a:gd name="connsiteY3" fmla="*/ 1205574 h 2124050"/>
              <a:gd name="connsiteX4" fmla="*/ 2511465 w 2517923"/>
              <a:gd name="connsiteY4" fmla="*/ 1208612 h 2124050"/>
              <a:gd name="connsiteX5" fmla="*/ 2514913 w 2517923"/>
              <a:gd name="connsiteY5" fmla="*/ 1213451 h 2124050"/>
              <a:gd name="connsiteX6" fmla="*/ 2513485 w 2517923"/>
              <a:gd name="connsiteY6" fmla="*/ 1222995 h 2124050"/>
              <a:gd name="connsiteX7" fmla="*/ 2517923 w 2517923"/>
              <a:gd name="connsiteY7" fmla="*/ 1229091 h 2124050"/>
              <a:gd name="connsiteX8" fmla="*/ 2517133 w 2517923"/>
              <a:gd name="connsiteY8" fmla="*/ 1234187 h 2124050"/>
              <a:gd name="connsiteX9" fmla="*/ 2506617 w 2517923"/>
              <a:gd name="connsiteY9" fmla="*/ 1235787 h 2124050"/>
              <a:gd name="connsiteX10" fmla="*/ 2501940 w 2517923"/>
              <a:gd name="connsiteY10" fmla="*/ 1234463 h 2124050"/>
              <a:gd name="connsiteX11" fmla="*/ 2491768 w 2517923"/>
              <a:gd name="connsiteY11" fmla="*/ 1239359 h 2124050"/>
              <a:gd name="connsiteX12" fmla="*/ 2492587 w 2517923"/>
              <a:gd name="connsiteY12" fmla="*/ 1248969 h 2124050"/>
              <a:gd name="connsiteX13" fmla="*/ 2486653 w 2517923"/>
              <a:gd name="connsiteY13" fmla="*/ 1253722 h 2124050"/>
              <a:gd name="connsiteX14" fmla="*/ 2477433 w 2517923"/>
              <a:gd name="connsiteY14" fmla="*/ 1250703 h 2124050"/>
              <a:gd name="connsiteX15" fmla="*/ 2470394 w 2517923"/>
              <a:gd name="connsiteY15" fmla="*/ 1251494 h 2124050"/>
              <a:gd name="connsiteX16" fmla="*/ 2462783 w 2517923"/>
              <a:gd name="connsiteY16" fmla="*/ 1259618 h 2124050"/>
              <a:gd name="connsiteX17" fmla="*/ 2457525 w 2517923"/>
              <a:gd name="connsiteY17" fmla="*/ 1262876 h 2124050"/>
              <a:gd name="connsiteX18" fmla="*/ 2465393 w 2517923"/>
              <a:gd name="connsiteY18" fmla="*/ 1268515 h 2124050"/>
              <a:gd name="connsiteX19" fmla="*/ 2472527 w 2517923"/>
              <a:gd name="connsiteY19" fmla="*/ 1276144 h 2124050"/>
              <a:gd name="connsiteX20" fmla="*/ 2471089 w 2517923"/>
              <a:gd name="connsiteY20" fmla="*/ 1284098 h 2124050"/>
              <a:gd name="connsiteX21" fmla="*/ 2472489 w 2517923"/>
              <a:gd name="connsiteY21" fmla="*/ 1292623 h 2124050"/>
              <a:gd name="connsiteX22" fmla="*/ 2462574 w 2517923"/>
              <a:gd name="connsiteY22" fmla="*/ 1294451 h 2124050"/>
              <a:gd name="connsiteX23" fmla="*/ 2460497 w 2517923"/>
              <a:gd name="connsiteY23" fmla="*/ 1299443 h 2124050"/>
              <a:gd name="connsiteX24" fmla="*/ 2461259 w 2517923"/>
              <a:gd name="connsiteY24" fmla="*/ 1308186 h 2124050"/>
              <a:gd name="connsiteX25" fmla="*/ 2455296 w 2517923"/>
              <a:gd name="connsiteY25" fmla="*/ 1317216 h 2124050"/>
              <a:gd name="connsiteX26" fmla="*/ 2458935 w 2517923"/>
              <a:gd name="connsiteY26" fmla="*/ 1333628 h 2124050"/>
              <a:gd name="connsiteX27" fmla="*/ 2454906 w 2517923"/>
              <a:gd name="connsiteY27" fmla="*/ 1336847 h 2124050"/>
              <a:gd name="connsiteX28" fmla="*/ 2459373 w 2517923"/>
              <a:gd name="connsiteY28" fmla="*/ 1345143 h 2124050"/>
              <a:gd name="connsiteX29" fmla="*/ 2457011 w 2517923"/>
              <a:gd name="connsiteY29" fmla="*/ 1352859 h 2124050"/>
              <a:gd name="connsiteX30" fmla="*/ 2457554 w 2517923"/>
              <a:gd name="connsiteY30" fmla="*/ 1362403 h 2124050"/>
              <a:gd name="connsiteX31" fmla="*/ 2451991 w 2517923"/>
              <a:gd name="connsiteY31" fmla="*/ 1369375 h 2124050"/>
              <a:gd name="connsiteX32" fmla="*/ 2447515 w 2517923"/>
              <a:gd name="connsiteY32" fmla="*/ 1369280 h 2124050"/>
              <a:gd name="connsiteX33" fmla="*/ 2442152 w 2517923"/>
              <a:gd name="connsiteY33" fmla="*/ 1364203 h 2124050"/>
              <a:gd name="connsiteX34" fmla="*/ 2436132 w 2517923"/>
              <a:gd name="connsiteY34" fmla="*/ 1366175 h 2124050"/>
              <a:gd name="connsiteX35" fmla="*/ 2431036 w 2517923"/>
              <a:gd name="connsiteY35" fmla="*/ 1373452 h 2124050"/>
              <a:gd name="connsiteX36" fmla="*/ 2431503 w 2517923"/>
              <a:gd name="connsiteY36" fmla="*/ 1377709 h 2124050"/>
              <a:gd name="connsiteX37" fmla="*/ 2426407 w 2517923"/>
              <a:gd name="connsiteY37" fmla="*/ 1383634 h 2124050"/>
              <a:gd name="connsiteX38" fmla="*/ 2423883 w 2517923"/>
              <a:gd name="connsiteY38" fmla="*/ 1392835 h 2124050"/>
              <a:gd name="connsiteX39" fmla="*/ 2420083 w 2517923"/>
              <a:gd name="connsiteY39" fmla="*/ 1393940 h 2124050"/>
              <a:gd name="connsiteX40" fmla="*/ 2412701 w 2517923"/>
              <a:gd name="connsiteY40" fmla="*/ 1403798 h 2124050"/>
              <a:gd name="connsiteX41" fmla="*/ 2407671 w 2517923"/>
              <a:gd name="connsiteY41" fmla="*/ 1401989 h 2124050"/>
              <a:gd name="connsiteX42" fmla="*/ 2403604 w 2517923"/>
              <a:gd name="connsiteY42" fmla="*/ 1404627 h 2124050"/>
              <a:gd name="connsiteX43" fmla="*/ 2402928 w 2517923"/>
              <a:gd name="connsiteY43" fmla="*/ 1412781 h 2124050"/>
              <a:gd name="connsiteX44" fmla="*/ 2396375 w 2517923"/>
              <a:gd name="connsiteY44" fmla="*/ 1419153 h 2124050"/>
              <a:gd name="connsiteX45" fmla="*/ 2387402 w 2517923"/>
              <a:gd name="connsiteY45" fmla="*/ 1430306 h 2124050"/>
              <a:gd name="connsiteX46" fmla="*/ 2376887 w 2517923"/>
              <a:gd name="connsiteY46" fmla="*/ 1436183 h 2124050"/>
              <a:gd name="connsiteX47" fmla="*/ 2375648 w 2517923"/>
              <a:gd name="connsiteY47" fmla="*/ 1441032 h 2124050"/>
              <a:gd name="connsiteX48" fmla="*/ 2364390 w 2517923"/>
              <a:gd name="connsiteY48" fmla="*/ 1453633 h 2124050"/>
              <a:gd name="connsiteX49" fmla="*/ 2356580 w 2517923"/>
              <a:gd name="connsiteY49" fmla="*/ 1457967 h 2124050"/>
              <a:gd name="connsiteX50" fmla="*/ 2349702 w 2517923"/>
              <a:gd name="connsiteY50" fmla="*/ 1465530 h 2124050"/>
              <a:gd name="connsiteX51" fmla="*/ 2355617 w 2517923"/>
              <a:gd name="connsiteY51" fmla="*/ 1476150 h 2124050"/>
              <a:gd name="connsiteX52" fmla="*/ 2356094 w 2517923"/>
              <a:gd name="connsiteY52" fmla="*/ 1483761 h 2124050"/>
              <a:gd name="connsiteX53" fmla="*/ 2352093 w 2517923"/>
              <a:gd name="connsiteY53" fmla="*/ 1489342 h 2124050"/>
              <a:gd name="connsiteX54" fmla="*/ 2351884 w 2517923"/>
              <a:gd name="connsiteY54" fmla="*/ 1494524 h 2124050"/>
              <a:gd name="connsiteX55" fmla="*/ 2348274 w 2517923"/>
              <a:gd name="connsiteY55" fmla="*/ 1497829 h 2124050"/>
              <a:gd name="connsiteX56" fmla="*/ 2343235 w 2517923"/>
              <a:gd name="connsiteY56" fmla="*/ 1494372 h 2124050"/>
              <a:gd name="connsiteX57" fmla="*/ 2333043 w 2517923"/>
              <a:gd name="connsiteY57" fmla="*/ 1495905 h 2124050"/>
              <a:gd name="connsiteX58" fmla="*/ 2332119 w 2517923"/>
              <a:gd name="connsiteY58" fmla="*/ 1503925 h 2124050"/>
              <a:gd name="connsiteX59" fmla="*/ 2334577 w 2517923"/>
              <a:gd name="connsiteY59" fmla="*/ 1506221 h 2124050"/>
              <a:gd name="connsiteX60" fmla="*/ 2331224 w 2517923"/>
              <a:gd name="connsiteY60" fmla="*/ 1515031 h 2124050"/>
              <a:gd name="connsiteX61" fmla="*/ 2331595 w 2517923"/>
              <a:gd name="connsiteY61" fmla="*/ 1521594 h 2124050"/>
              <a:gd name="connsiteX62" fmla="*/ 2336291 w 2517923"/>
              <a:gd name="connsiteY62" fmla="*/ 1526204 h 2124050"/>
              <a:gd name="connsiteX63" fmla="*/ 2339034 w 2517923"/>
              <a:gd name="connsiteY63" fmla="*/ 1536825 h 2124050"/>
              <a:gd name="connsiteX64" fmla="*/ 2337968 w 2517923"/>
              <a:gd name="connsiteY64" fmla="*/ 1546435 h 2124050"/>
              <a:gd name="connsiteX65" fmla="*/ 2334729 w 2517923"/>
              <a:gd name="connsiteY65" fmla="*/ 1553627 h 2124050"/>
              <a:gd name="connsiteX66" fmla="*/ 2313936 w 2517923"/>
              <a:gd name="connsiteY66" fmla="*/ 1556208 h 2124050"/>
              <a:gd name="connsiteX67" fmla="*/ 2307107 w 2517923"/>
              <a:gd name="connsiteY67" fmla="*/ 1563533 h 2124050"/>
              <a:gd name="connsiteX68" fmla="*/ 2299858 w 2517923"/>
              <a:gd name="connsiteY68" fmla="*/ 1566628 h 2124050"/>
              <a:gd name="connsiteX69" fmla="*/ 2295667 w 2517923"/>
              <a:gd name="connsiteY69" fmla="*/ 1565962 h 2124050"/>
              <a:gd name="connsiteX70" fmla="*/ 2282027 w 2517923"/>
              <a:gd name="connsiteY70" fmla="*/ 1569057 h 2124050"/>
              <a:gd name="connsiteX71" fmla="*/ 2266568 w 2517923"/>
              <a:gd name="connsiteY71" fmla="*/ 1574363 h 2124050"/>
              <a:gd name="connsiteX72" fmla="*/ 2257081 w 2517923"/>
              <a:gd name="connsiteY72" fmla="*/ 1574258 h 2124050"/>
              <a:gd name="connsiteX73" fmla="*/ 2246099 w 2517923"/>
              <a:gd name="connsiteY73" fmla="*/ 1572086 h 2124050"/>
              <a:gd name="connsiteX74" fmla="*/ 2241289 w 2517923"/>
              <a:gd name="connsiteY74" fmla="*/ 1578249 h 2124050"/>
              <a:gd name="connsiteX75" fmla="*/ 2235965 w 2517923"/>
              <a:gd name="connsiteY75" fmla="*/ 1580563 h 2124050"/>
              <a:gd name="connsiteX76" fmla="*/ 2232869 w 2517923"/>
              <a:gd name="connsiteY76" fmla="*/ 1589412 h 2124050"/>
              <a:gd name="connsiteX77" fmla="*/ 2221363 w 2517923"/>
              <a:gd name="connsiteY77" fmla="*/ 1599080 h 2124050"/>
              <a:gd name="connsiteX78" fmla="*/ 2215990 w 2517923"/>
              <a:gd name="connsiteY78" fmla="*/ 1599537 h 2124050"/>
              <a:gd name="connsiteX79" fmla="*/ 2192673 w 2517923"/>
              <a:gd name="connsiteY79" fmla="*/ 1595318 h 2124050"/>
              <a:gd name="connsiteX80" fmla="*/ 2175090 w 2517923"/>
              <a:gd name="connsiteY80" fmla="*/ 1597966 h 2124050"/>
              <a:gd name="connsiteX81" fmla="*/ 2171175 w 2517923"/>
              <a:gd name="connsiteY81" fmla="*/ 1600528 h 2124050"/>
              <a:gd name="connsiteX82" fmla="*/ 2162107 w 2517923"/>
              <a:gd name="connsiteY82" fmla="*/ 1601166 h 2124050"/>
              <a:gd name="connsiteX83" fmla="*/ 2146687 w 2517923"/>
              <a:gd name="connsiteY83" fmla="*/ 1606995 h 2124050"/>
              <a:gd name="connsiteX84" fmla="*/ 2141953 w 2517923"/>
              <a:gd name="connsiteY84" fmla="*/ 1610472 h 2124050"/>
              <a:gd name="connsiteX85" fmla="*/ 2135990 w 2517923"/>
              <a:gd name="connsiteY85" fmla="*/ 1607462 h 2124050"/>
              <a:gd name="connsiteX86" fmla="*/ 2125589 w 2517923"/>
              <a:gd name="connsiteY86" fmla="*/ 1606490 h 2124050"/>
              <a:gd name="connsiteX87" fmla="*/ 2106929 w 2517923"/>
              <a:gd name="connsiteY87" fmla="*/ 1598394 h 2124050"/>
              <a:gd name="connsiteX88" fmla="*/ 2104862 w 2517923"/>
              <a:gd name="connsiteY88" fmla="*/ 1594013 h 2124050"/>
              <a:gd name="connsiteX89" fmla="*/ 2097471 w 2517923"/>
              <a:gd name="connsiteY89" fmla="*/ 1590955 h 2124050"/>
              <a:gd name="connsiteX90" fmla="*/ 2091137 w 2517923"/>
              <a:gd name="connsiteY90" fmla="*/ 1593451 h 2124050"/>
              <a:gd name="connsiteX91" fmla="*/ 2087117 w 2517923"/>
              <a:gd name="connsiteY91" fmla="*/ 1598127 h 2124050"/>
              <a:gd name="connsiteX92" fmla="*/ 2076097 w 2517923"/>
              <a:gd name="connsiteY92" fmla="*/ 1600547 h 2124050"/>
              <a:gd name="connsiteX93" fmla="*/ 2057285 w 2517923"/>
              <a:gd name="connsiteY93" fmla="*/ 1590241 h 2124050"/>
              <a:gd name="connsiteX94" fmla="*/ 2039340 w 2517923"/>
              <a:gd name="connsiteY94" fmla="*/ 1588850 h 2124050"/>
              <a:gd name="connsiteX95" fmla="*/ 2027262 w 2517923"/>
              <a:gd name="connsiteY95" fmla="*/ 1586345 h 2124050"/>
              <a:gd name="connsiteX96" fmla="*/ 2019185 w 2517923"/>
              <a:gd name="connsiteY96" fmla="*/ 1586974 h 2124050"/>
              <a:gd name="connsiteX97" fmla="*/ 2006993 w 2517923"/>
              <a:gd name="connsiteY97" fmla="*/ 1586135 h 2124050"/>
              <a:gd name="connsiteX98" fmla="*/ 1990810 w 2517923"/>
              <a:gd name="connsiteY98" fmla="*/ 1590641 h 2124050"/>
              <a:gd name="connsiteX99" fmla="*/ 1988495 w 2517923"/>
              <a:gd name="connsiteY99" fmla="*/ 1587297 h 2124050"/>
              <a:gd name="connsiteX100" fmla="*/ 1979151 w 2517923"/>
              <a:gd name="connsiteY100" fmla="*/ 1580925 h 2124050"/>
              <a:gd name="connsiteX101" fmla="*/ 1978961 w 2517923"/>
              <a:gd name="connsiteY101" fmla="*/ 1574925 h 2124050"/>
              <a:gd name="connsiteX102" fmla="*/ 1975103 w 2517923"/>
              <a:gd name="connsiteY102" fmla="*/ 1568781 h 2124050"/>
              <a:gd name="connsiteX103" fmla="*/ 1954053 w 2517923"/>
              <a:gd name="connsiteY103" fmla="*/ 1551474 h 2124050"/>
              <a:gd name="connsiteX104" fmla="*/ 1947919 w 2517923"/>
              <a:gd name="connsiteY104" fmla="*/ 1556046 h 2124050"/>
              <a:gd name="connsiteX105" fmla="*/ 1937546 w 2517923"/>
              <a:gd name="connsiteY105" fmla="*/ 1550883 h 2124050"/>
              <a:gd name="connsiteX106" fmla="*/ 1926011 w 2517923"/>
              <a:gd name="connsiteY106" fmla="*/ 1550188 h 2124050"/>
              <a:gd name="connsiteX107" fmla="*/ 1917115 w 2517923"/>
              <a:gd name="connsiteY107" fmla="*/ 1544378 h 2124050"/>
              <a:gd name="connsiteX108" fmla="*/ 1902256 w 2517923"/>
              <a:gd name="connsiteY108" fmla="*/ 1544845 h 2124050"/>
              <a:gd name="connsiteX109" fmla="*/ 1894941 w 2517923"/>
              <a:gd name="connsiteY109" fmla="*/ 1538596 h 2124050"/>
              <a:gd name="connsiteX110" fmla="*/ 1888768 w 2517923"/>
              <a:gd name="connsiteY110" fmla="*/ 1538082 h 2124050"/>
              <a:gd name="connsiteX111" fmla="*/ 1880987 w 2517923"/>
              <a:gd name="connsiteY111" fmla="*/ 1533986 h 2124050"/>
              <a:gd name="connsiteX112" fmla="*/ 1866090 w 2517923"/>
              <a:gd name="connsiteY112" fmla="*/ 1537044 h 2124050"/>
              <a:gd name="connsiteX113" fmla="*/ 1860765 w 2517923"/>
              <a:gd name="connsiteY113" fmla="*/ 1534262 h 2124050"/>
              <a:gd name="connsiteX114" fmla="*/ 1851459 w 2517923"/>
              <a:gd name="connsiteY114" fmla="*/ 1518584 h 2124050"/>
              <a:gd name="connsiteX115" fmla="*/ 1845992 w 2517923"/>
              <a:gd name="connsiteY115" fmla="*/ 1519022 h 2124050"/>
              <a:gd name="connsiteX116" fmla="*/ 1837581 w 2517923"/>
              <a:gd name="connsiteY116" fmla="*/ 1515508 h 2124050"/>
              <a:gd name="connsiteX117" fmla="*/ 1836438 w 2517923"/>
              <a:gd name="connsiteY117" fmla="*/ 1511745 h 2124050"/>
              <a:gd name="connsiteX118" fmla="*/ 1814378 w 2517923"/>
              <a:gd name="connsiteY118" fmla="*/ 1511888 h 2124050"/>
              <a:gd name="connsiteX119" fmla="*/ 1806482 w 2517923"/>
              <a:gd name="connsiteY119" fmla="*/ 1508288 h 2124050"/>
              <a:gd name="connsiteX120" fmla="*/ 1794633 w 2517923"/>
              <a:gd name="connsiteY120" fmla="*/ 1507440 h 2124050"/>
              <a:gd name="connsiteX121" fmla="*/ 1788318 w 2517923"/>
              <a:gd name="connsiteY121" fmla="*/ 1513850 h 2124050"/>
              <a:gd name="connsiteX122" fmla="*/ 1775145 w 2517923"/>
              <a:gd name="connsiteY122" fmla="*/ 1512412 h 2124050"/>
              <a:gd name="connsiteX123" fmla="*/ 1771011 w 2517923"/>
              <a:gd name="connsiteY123" fmla="*/ 1509221 h 2124050"/>
              <a:gd name="connsiteX124" fmla="*/ 1760429 w 2517923"/>
              <a:gd name="connsiteY124" fmla="*/ 1505792 h 2124050"/>
              <a:gd name="connsiteX125" fmla="*/ 1756457 w 2517923"/>
              <a:gd name="connsiteY125" fmla="*/ 1507840 h 2124050"/>
              <a:gd name="connsiteX126" fmla="*/ 1747694 w 2517923"/>
              <a:gd name="connsiteY126" fmla="*/ 1507554 h 2124050"/>
              <a:gd name="connsiteX127" fmla="*/ 1736692 w 2517923"/>
              <a:gd name="connsiteY127" fmla="*/ 1512860 h 2124050"/>
              <a:gd name="connsiteX128" fmla="*/ 1731025 w 2517923"/>
              <a:gd name="connsiteY128" fmla="*/ 1508335 h 2124050"/>
              <a:gd name="connsiteX129" fmla="*/ 1727339 w 2517923"/>
              <a:gd name="connsiteY129" fmla="*/ 1509421 h 2124050"/>
              <a:gd name="connsiteX130" fmla="*/ 1712718 w 2517923"/>
              <a:gd name="connsiteY130" fmla="*/ 1508383 h 2124050"/>
              <a:gd name="connsiteX131" fmla="*/ 1696135 w 2517923"/>
              <a:gd name="connsiteY131" fmla="*/ 1518317 h 2124050"/>
              <a:gd name="connsiteX132" fmla="*/ 1690534 w 2517923"/>
              <a:gd name="connsiteY132" fmla="*/ 1519051 h 2124050"/>
              <a:gd name="connsiteX133" fmla="*/ 1679447 w 2517923"/>
              <a:gd name="connsiteY133" fmla="*/ 1515108 h 2124050"/>
              <a:gd name="connsiteX134" fmla="*/ 1666369 w 2517923"/>
              <a:gd name="connsiteY134" fmla="*/ 1528500 h 2124050"/>
              <a:gd name="connsiteX135" fmla="*/ 1659530 w 2517923"/>
              <a:gd name="connsiteY135" fmla="*/ 1522585 h 2124050"/>
              <a:gd name="connsiteX136" fmla="*/ 1652949 w 2517923"/>
              <a:gd name="connsiteY136" fmla="*/ 1511707 h 2124050"/>
              <a:gd name="connsiteX137" fmla="*/ 1649510 w 2517923"/>
              <a:gd name="connsiteY137" fmla="*/ 1509173 h 2124050"/>
              <a:gd name="connsiteX138" fmla="*/ 1642395 w 2517923"/>
              <a:gd name="connsiteY138" fmla="*/ 1494829 h 2124050"/>
              <a:gd name="connsiteX139" fmla="*/ 1614696 w 2517923"/>
              <a:gd name="connsiteY139" fmla="*/ 1489514 h 2124050"/>
              <a:gd name="connsiteX140" fmla="*/ 1607762 w 2517923"/>
              <a:gd name="connsiteY140" fmla="*/ 1486618 h 2124050"/>
              <a:gd name="connsiteX141" fmla="*/ 1599351 w 2517923"/>
              <a:gd name="connsiteY141" fmla="*/ 1477217 h 2124050"/>
              <a:gd name="connsiteX142" fmla="*/ 1589798 w 2517923"/>
              <a:gd name="connsiteY142" fmla="*/ 1480332 h 2124050"/>
              <a:gd name="connsiteX143" fmla="*/ 1578787 w 2517923"/>
              <a:gd name="connsiteY143" fmla="*/ 1488561 h 2124050"/>
              <a:gd name="connsiteX144" fmla="*/ 1571234 w 2517923"/>
              <a:gd name="connsiteY144" fmla="*/ 1487361 h 2124050"/>
              <a:gd name="connsiteX145" fmla="*/ 1564623 w 2517923"/>
              <a:gd name="connsiteY145" fmla="*/ 1481522 h 2124050"/>
              <a:gd name="connsiteX146" fmla="*/ 1562385 w 2517923"/>
              <a:gd name="connsiteY146" fmla="*/ 1475388 h 2124050"/>
              <a:gd name="connsiteX147" fmla="*/ 1555403 w 2517923"/>
              <a:gd name="connsiteY147" fmla="*/ 1473017 h 2124050"/>
              <a:gd name="connsiteX148" fmla="*/ 1551288 w 2517923"/>
              <a:gd name="connsiteY148" fmla="*/ 1474883 h 2124050"/>
              <a:gd name="connsiteX149" fmla="*/ 1545488 w 2517923"/>
              <a:gd name="connsiteY149" fmla="*/ 1481608 h 2124050"/>
              <a:gd name="connsiteX150" fmla="*/ 1544364 w 2517923"/>
              <a:gd name="connsiteY150" fmla="*/ 1486075 h 2124050"/>
              <a:gd name="connsiteX151" fmla="*/ 1537972 w 2517923"/>
              <a:gd name="connsiteY151" fmla="*/ 1487780 h 2124050"/>
              <a:gd name="connsiteX152" fmla="*/ 1533124 w 2517923"/>
              <a:gd name="connsiteY152" fmla="*/ 1493924 h 2124050"/>
              <a:gd name="connsiteX153" fmla="*/ 1534362 w 2517923"/>
              <a:gd name="connsiteY153" fmla="*/ 1501039 h 2124050"/>
              <a:gd name="connsiteX154" fmla="*/ 1526542 w 2517923"/>
              <a:gd name="connsiteY154" fmla="*/ 1510974 h 2124050"/>
              <a:gd name="connsiteX155" fmla="*/ 1522809 w 2517923"/>
              <a:gd name="connsiteY155" fmla="*/ 1512821 h 2124050"/>
              <a:gd name="connsiteX156" fmla="*/ 1528790 w 2517923"/>
              <a:gd name="connsiteY156" fmla="*/ 1527157 h 2124050"/>
              <a:gd name="connsiteX157" fmla="*/ 1515046 w 2517923"/>
              <a:gd name="connsiteY157" fmla="*/ 1536463 h 2124050"/>
              <a:gd name="connsiteX158" fmla="*/ 1506521 w 2517923"/>
              <a:gd name="connsiteY158" fmla="*/ 1545092 h 2124050"/>
              <a:gd name="connsiteX159" fmla="*/ 1502254 w 2517923"/>
              <a:gd name="connsiteY159" fmla="*/ 1545454 h 2124050"/>
              <a:gd name="connsiteX160" fmla="*/ 1497253 w 2517923"/>
              <a:gd name="connsiteY160" fmla="*/ 1554808 h 2124050"/>
              <a:gd name="connsiteX161" fmla="*/ 1492729 w 2517923"/>
              <a:gd name="connsiteY161" fmla="*/ 1555617 h 2124050"/>
              <a:gd name="connsiteX162" fmla="*/ 1483613 w 2517923"/>
              <a:gd name="connsiteY162" fmla="*/ 1562018 h 2124050"/>
              <a:gd name="connsiteX163" fmla="*/ 1476517 w 2517923"/>
              <a:gd name="connsiteY163" fmla="*/ 1569581 h 2124050"/>
              <a:gd name="connsiteX164" fmla="*/ 1476165 w 2517923"/>
              <a:gd name="connsiteY164" fmla="*/ 1576191 h 2124050"/>
              <a:gd name="connsiteX165" fmla="*/ 1479251 w 2517923"/>
              <a:gd name="connsiteY165" fmla="*/ 1580611 h 2124050"/>
              <a:gd name="connsiteX166" fmla="*/ 1477765 w 2517923"/>
              <a:gd name="connsiteY166" fmla="*/ 1586707 h 2124050"/>
              <a:gd name="connsiteX167" fmla="*/ 1486661 w 2517923"/>
              <a:gd name="connsiteY167" fmla="*/ 1593127 h 2124050"/>
              <a:gd name="connsiteX168" fmla="*/ 1500758 w 2517923"/>
              <a:gd name="connsiteY168" fmla="*/ 1593651 h 2124050"/>
              <a:gd name="connsiteX169" fmla="*/ 1505930 w 2517923"/>
              <a:gd name="connsiteY169" fmla="*/ 1590050 h 2124050"/>
              <a:gd name="connsiteX170" fmla="*/ 1511359 w 2517923"/>
              <a:gd name="connsiteY170" fmla="*/ 1590926 h 2124050"/>
              <a:gd name="connsiteX171" fmla="*/ 1511607 w 2517923"/>
              <a:gd name="connsiteY171" fmla="*/ 1598746 h 2124050"/>
              <a:gd name="connsiteX172" fmla="*/ 1515408 w 2517923"/>
              <a:gd name="connsiteY172" fmla="*/ 1617073 h 2124050"/>
              <a:gd name="connsiteX173" fmla="*/ 1524399 w 2517923"/>
              <a:gd name="connsiteY173" fmla="*/ 1622045 h 2124050"/>
              <a:gd name="connsiteX174" fmla="*/ 1521646 w 2517923"/>
              <a:gd name="connsiteY174" fmla="*/ 1634837 h 2124050"/>
              <a:gd name="connsiteX175" fmla="*/ 1523752 w 2517923"/>
              <a:gd name="connsiteY175" fmla="*/ 1641381 h 2124050"/>
              <a:gd name="connsiteX176" fmla="*/ 1512160 w 2517923"/>
              <a:gd name="connsiteY176" fmla="*/ 1643714 h 2124050"/>
              <a:gd name="connsiteX177" fmla="*/ 1509826 w 2517923"/>
              <a:gd name="connsiteY177" fmla="*/ 1647343 h 2124050"/>
              <a:gd name="connsiteX178" fmla="*/ 1509893 w 2517923"/>
              <a:gd name="connsiteY178" fmla="*/ 1658611 h 2124050"/>
              <a:gd name="connsiteX179" fmla="*/ 1497624 w 2517923"/>
              <a:gd name="connsiteY179" fmla="*/ 1664669 h 2124050"/>
              <a:gd name="connsiteX180" fmla="*/ 1490262 w 2517923"/>
              <a:gd name="connsiteY180" fmla="*/ 1664021 h 2124050"/>
              <a:gd name="connsiteX181" fmla="*/ 1486547 w 2517923"/>
              <a:gd name="connsiteY181" fmla="*/ 1669555 h 2124050"/>
              <a:gd name="connsiteX182" fmla="*/ 1476812 w 2517923"/>
              <a:gd name="connsiteY182" fmla="*/ 1676623 h 2124050"/>
              <a:gd name="connsiteX183" fmla="*/ 1473345 w 2517923"/>
              <a:gd name="connsiteY183" fmla="*/ 1680862 h 2124050"/>
              <a:gd name="connsiteX184" fmla="*/ 1466830 w 2517923"/>
              <a:gd name="connsiteY184" fmla="*/ 1682414 h 2124050"/>
              <a:gd name="connsiteX185" fmla="*/ 1452895 w 2517923"/>
              <a:gd name="connsiteY185" fmla="*/ 1680281 h 2124050"/>
              <a:gd name="connsiteX186" fmla="*/ 1436798 w 2517923"/>
              <a:gd name="connsiteY186" fmla="*/ 1668889 h 2124050"/>
              <a:gd name="connsiteX187" fmla="*/ 1428673 w 2517923"/>
              <a:gd name="connsiteY187" fmla="*/ 1668765 h 2124050"/>
              <a:gd name="connsiteX188" fmla="*/ 1417433 w 2517923"/>
              <a:gd name="connsiteY188" fmla="*/ 1664155 h 2124050"/>
              <a:gd name="connsiteX189" fmla="*/ 1407289 w 2517923"/>
              <a:gd name="connsiteY189" fmla="*/ 1668955 h 2124050"/>
              <a:gd name="connsiteX190" fmla="*/ 1408156 w 2517923"/>
              <a:gd name="connsiteY190" fmla="*/ 1676585 h 2124050"/>
              <a:gd name="connsiteX191" fmla="*/ 1403451 w 2517923"/>
              <a:gd name="connsiteY191" fmla="*/ 1686386 h 2124050"/>
              <a:gd name="connsiteX192" fmla="*/ 1422367 w 2517923"/>
              <a:gd name="connsiteY192" fmla="*/ 1695321 h 2124050"/>
              <a:gd name="connsiteX193" fmla="*/ 1424606 w 2517923"/>
              <a:gd name="connsiteY193" fmla="*/ 1698435 h 2124050"/>
              <a:gd name="connsiteX194" fmla="*/ 1433874 w 2517923"/>
              <a:gd name="connsiteY194" fmla="*/ 1701388 h 2124050"/>
              <a:gd name="connsiteX195" fmla="*/ 1442960 w 2517923"/>
              <a:gd name="connsiteY195" fmla="*/ 1701274 h 2124050"/>
              <a:gd name="connsiteX196" fmla="*/ 1454105 w 2517923"/>
              <a:gd name="connsiteY196" fmla="*/ 1704950 h 2124050"/>
              <a:gd name="connsiteX197" fmla="*/ 1457829 w 2517923"/>
              <a:gd name="connsiteY197" fmla="*/ 1699493 h 2124050"/>
              <a:gd name="connsiteX198" fmla="*/ 1462753 w 2517923"/>
              <a:gd name="connsiteY198" fmla="*/ 1700445 h 2124050"/>
              <a:gd name="connsiteX199" fmla="*/ 1459524 w 2517923"/>
              <a:gd name="connsiteY199" fmla="*/ 1707179 h 2124050"/>
              <a:gd name="connsiteX200" fmla="*/ 1473850 w 2517923"/>
              <a:gd name="connsiteY200" fmla="*/ 1714904 h 2124050"/>
              <a:gd name="connsiteX201" fmla="*/ 1480194 w 2517923"/>
              <a:gd name="connsiteY201" fmla="*/ 1715342 h 2124050"/>
              <a:gd name="connsiteX202" fmla="*/ 1491938 w 2517923"/>
              <a:gd name="connsiteY202" fmla="*/ 1712713 h 2124050"/>
              <a:gd name="connsiteX203" fmla="*/ 1490147 w 2517923"/>
              <a:gd name="connsiteY203" fmla="*/ 1722267 h 2124050"/>
              <a:gd name="connsiteX204" fmla="*/ 1492290 w 2517923"/>
              <a:gd name="connsiteY204" fmla="*/ 1736240 h 2124050"/>
              <a:gd name="connsiteX205" fmla="*/ 1486814 w 2517923"/>
              <a:gd name="connsiteY205" fmla="*/ 1743326 h 2124050"/>
              <a:gd name="connsiteX206" fmla="*/ 1479098 w 2517923"/>
              <a:gd name="connsiteY206" fmla="*/ 1745041 h 2124050"/>
              <a:gd name="connsiteX207" fmla="*/ 1467059 w 2517923"/>
              <a:gd name="connsiteY207" fmla="*/ 1741450 h 2124050"/>
              <a:gd name="connsiteX208" fmla="*/ 1457943 w 2517923"/>
              <a:gd name="connsiteY208" fmla="*/ 1749489 h 2124050"/>
              <a:gd name="connsiteX209" fmla="*/ 1449895 w 2517923"/>
              <a:gd name="connsiteY209" fmla="*/ 1751413 h 2124050"/>
              <a:gd name="connsiteX210" fmla="*/ 1441284 w 2517923"/>
              <a:gd name="connsiteY210" fmla="*/ 1763339 h 2124050"/>
              <a:gd name="connsiteX211" fmla="*/ 1435540 w 2517923"/>
              <a:gd name="connsiteY211" fmla="*/ 1767463 h 2124050"/>
              <a:gd name="connsiteX212" fmla="*/ 1425120 w 2517923"/>
              <a:gd name="connsiteY212" fmla="*/ 1769835 h 2124050"/>
              <a:gd name="connsiteX213" fmla="*/ 1416500 w 2517923"/>
              <a:gd name="connsiteY213" fmla="*/ 1767244 h 2124050"/>
              <a:gd name="connsiteX214" fmla="*/ 1409394 w 2517923"/>
              <a:gd name="connsiteY214" fmla="*/ 1768539 h 2124050"/>
              <a:gd name="connsiteX215" fmla="*/ 1411157 w 2517923"/>
              <a:gd name="connsiteY215" fmla="*/ 1776645 h 2124050"/>
              <a:gd name="connsiteX216" fmla="*/ 1408308 w 2517923"/>
              <a:gd name="connsiteY216" fmla="*/ 1782084 h 2124050"/>
              <a:gd name="connsiteX217" fmla="*/ 1398984 w 2517923"/>
              <a:gd name="connsiteY217" fmla="*/ 1788408 h 2124050"/>
              <a:gd name="connsiteX218" fmla="*/ 1385496 w 2517923"/>
              <a:gd name="connsiteY218" fmla="*/ 1793819 h 2124050"/>
              <a:gd name="connsiteX219" fmla="*/ 1379200 w 2517923"/>
              <a:gd name="connsiteY219" fmla="*/ 1798057 h 2124050"/>
              <a:gd name="connsiteX220" fmla="*/ 1364674 w 2517923"/>
              <a:gd name="connsiteY220" fmla="*/ 1796276 h 2124050"/>
              <a:gd name="connsiteX221" fmla="*/ 1358569 w 2517923"/>
              <a:gd name="connsiteY221" fmla="*/ 1793628 h 2124050"/>
              <a:gd name="connsiteX222" fmla="*/ 1351501 w 2517923"/>
              <a:gd name="connsiteY222" fmla="*/ 1794723 h 2124050"/>
              <a:gd name="connsiteX223" fmla="*/ 1340614 w 2517923"/>
              <a:gd name="connsiteY223" fmla="*/ 1790999 h 2124050"/>
              <a:gd name="connsiteX224" fmla="*/ 1338100 w 2517923"/>
              <a:gd name="connsiteY224" fmla="*/ 1802020 h 2124050"/>
              <a:gd name="connsiteX225" fmla="*/ 1334423 w 2517923"/>
              <a:gd name="connsiteY225" fmla="*/ 1805544 h 2124050"/>
              <a:gd name="connsiteX226" fmla="*/ 1330356 w 2517923"/>
              <a:gd name="connsiteY226" fmla="*/ 1814173 h 2124050"/>
              <a:gd name="connsiteX227" fmla="*/ 1334252 w 2517923"/>
              <a:gd name="connsiteY227" fmla="*/ 1824489 h 2124050"/>
              <a:gd name="connsiteX228" fmla="*/ 1328327 w 2517923"/>
              <a:gd name="connsiteY228" fmla="*/ 1832166 h 2124050"/>
              <a:gd name="connsiteX229" fmla="*/ 1328603 w 2517923"/>
              <a:gd name="connsiteY229" fmla="*/ 1837996 h 2124050"/>
              <a:gd name="connsiteX230" fmla="*/ 1323727 w 2517923"/>
              <a:gd name="connsiteY230" fmla="*/ 1845816 h 2124050"/>
              <a:gd name="connsiteX231" fmla="*/ 1320183 w 2517923"/>
              <a:gd name="connsiteY231" fmla="*/ 1846654 h 2124050"/>
              <a:gd name="connsiteX232" fmla="*/ 1320183 w 2517923"/>
              <a:gd name="connsiteY232" fmla="*/ 1853131 h 2124050"/>
              <a:gd name="connsiteX233" fmla="*/ 1315325 w 2517923"/>
              <a:gd name="connsiteY233" fmla="*/ 1856731 h 2124050"/>
              <a:gd name="connsiteX234" fmla="*/ 1308001 w 2517923"/>
              <a:gd name="connsiteY234" fmla="*/ 1858684 h 2124050"/>
              <a:gd name="connsiteX235" fmla="*/ 1298904 w 2517923"/>
              <a:gd name="connsiteY235" fmla="*/ 1865894 h 2124050"/>
              <a:gd name="connsiteX236" fmla="*/ 1301790 w 2517923"/>
              <a:gd name="connsiteY236" fmla="*/ 1881772 h 2124050"/>
              <a:gd name="connsiteX237" fmla="*/ 1294618 w 2517923"/>
              <a:gd name="connsiteY237" fmla="*/ 1886649 h 2124050"/>
              <a:gd name="connsiteX238" fmla="*/ 1277768 w 2517923"/>
              <a:gd name="connsiteY238" fmla="*/ 1888659 h 2124050"/>
              <a:gd name="connsiteX239" fmla="*/ 1279407 w 2517923"/>
              <a:gd name="connsiteY239" fmla="*/ 1900280 h 2124050"/>
              <a:gd name="connsiteX240" fmla="*/ 1286969 w 2517923"/>
              <a:gd name="connsiteY240" fmla="*/ 1903385 h 2124050"/>
              <a:gd name="connsiteX241" fmla="*/ 1291208 w 2517923"/>
              <a:gd name="connsiteY241" fmla="*/ 1908604 h 2124050"/>
              <a:gd name="connsiteX242" fmla="*/ 1288646 w 2517923"/>
              <a:gd name="connsiteY242" fmla="*/ 1915272 h 2124050"/>
              <a:gd name="connsiteX243" fmla="*/ 1289351 w 2517923"/>
              <a:gd name="connsiteY243" fmla="*/ 1921892 h 2124050"/>
              <a:gd name="connsiteX244" fmla="*/ 1300152 w 2517923"/>
              <a:gd name="connsiteY244" fmla="*/ 1932150 h 2124050"/>
              <a:gd name="connsiteX245" fmla="*/ 1308020 w 2517923"/>
              <a:gd name="connsiteY245" fmla="*/ 1936360 h 2124050"/>
              <a:gd name="connsiteX246" fmla="*/ 1307305 w 2517923"/>
              <a:gd name="connsiteY246" fmla="*/ 1943952 h 2124050"/>
              <a:gd name="connsiteX247" fmla="*/ 1303105 w 2517923"/>
              <a:gd name="connsiteY247" fmla="*/ 1948257 h 2124050"/>
              <a:gd name="connsiteX248" fmla="*/ 1304029 w 2517923"/>
              <a:gd name="connsiteY248" fmla="*/ 1956029 h 2124050"/>
              <a:gd name="connsiteX249" fmla="*/ 1291589 w 2517923"/>
              <a:gd name="connsiteY249" fmla="*/ 1963306 h 2124050"/>
              <a:gd name="connsiteX250" fmla="*/ 1288979 w 2517923"/>
              <a:gd name="connsiteY250" fmla="*/ 1966212 h 2124050"/>
              <a:gd name="connsiteX251" fmla="*/ 1290056 w 2517923"/>
              <a:gd name="connsiteY251" fmla="*/ 1976499 h 2124050"/>
              <a:gd name="connsiteX252" fmla="*/ 1292675 w 2517923"/>
              <a:gd name="connsiteY252" fmla="*/ 1981090 h 2124050"/>
              <a:gd name="connsiteX253" fmla="*/ 1289675 w 2517923"/>
              <a:gd name="connsiteY253" fmla="*/ 1986471 h 2124050"/>
              <a:gd name="connsiteX254" fmla="*/ 1300114 w 2517923"/>
              <a:gd name="connsiteY254" fmla="*/ 1989081 h 2124050"/>
              <a:gd name="connsiteX255" fmla="*/ 1302295 w 2517923"/>
              <a:gd name="connsiteY255" fmla="*/ 1994320 h 2124050"/>
              <a:gd name="connsiteX256" fmla="*/ 1301209 w 2517923"/>
              <a:gd name="connsiteY256" fmla="*/ 1999987 h 2124050"/>
              <a:gd name="connsiteX257" fmla="*/ 1307734 w 2517923"/>
              <a:gd name="connsiteY257" fmla="*/ 2011770 h 2124050"/>
              <a:gd name="connsiteX258" fmla="*/ 1318907 w 2517923"/>
              <a:gd name="connsiteY258" fmla="*/ 2020256 h 2124050"/>
              <a:gd name="connsiteX259" fmla="*/ 1319145 w 2517923"/>
              <a:gd name="connsiteY259" fmla="*/ 2025724 h 2124050"/>
              <a:gd name="connsiteX260" fmla="*/ 1326641 w 2517923"/>
              <a:gd name="connsiteY260" fmla="*/ 2039544 h 2124050"/>
              <a:gd name="connsiteX261" fmla="*/ 1335757 w 2517923"/>
              <a:gd name="connsiteY261" fmla="*/ 2047393 h 2124050"/>
              <a:gd name="connsiteX262" fmla="*/ 1340548 w 2517923"/>
              <a:gd name="connsiteY262" fmla="*/ 2047374 h 2124050"/>
              <a:gd name="connsiteX263" fmla="*/ 1357397 w 2517923"/>
              <a:gd name="connsiteY263" fmla="*/ 2053051 h 2124050"/>
              <a:gd name="connsiteX264" fmla="*/ 1356807 w 2517923"/>
              <a:gd name="connsiteY264" fmla="*/ 2056289 h 2124050"/>
              <a:gd name="connsiteX265" fmla="*/ 1348920 w 2517923"/>
              <a:gd name="connsiteY265" fmla="*/ 2060566 h 2124050"/>
              <a:gd name="connsiteX266" fmla="*/ 1349777 w 2517923"/>
              <a:gd name="connsiteY266" fmla="*/ 2068624 h 2124050"/>
              <a:gd name="connsiteX267" fmla="*/ 1341672 w 2517923"/>
              <a:gd name="connsiteY267" fmla="*/ 2069682 h 2124050"/>
              <a:gd name="connsiteX268" fmla="*/ 1337223 w 2517923"/>
              <a:gd name="connsiteY268" fmla="*/ 2074625 h 2124050"/>
              <a:gd name="connsiteX269" fmla="*/ 1329965 w 2517923"/>
              <a:gd name="connsiteY269" fmla="*/ 2078006 h 2124050"/>
              <a:gd name="connsiteX270" fmla="*/ 1325546 w 2517923"/>
              <a:gd name="connsiteY270" fmla="*/ 2092199 h 2124050"/>
              <a:gd name="connsiteX271" fmla="*/ 1323936 w 2517923"/>
              <a:gd name="connsiteY271" fmla="*/ 2104591 h 2124050"/>
              <a:gd name="connsiteX272" fmla="*/ 1326346 w 2517923"/>
              <a:gd name="connsiteY272" fmla="*/ 2112277 h 2124050"/>
              <a:gd name="connsiteX273" fmla="*/ 1322012 w 2517923"/>
              <a:gd name="connsiteY273" fmla="*/ 2124050 h 2124050"/>
              <a:gd name="connsiteX274" fmla="*/ 1317611 w 2517923"/>
              <a:gd name="connsiteY274" fmla="*/ 2119878 h 2124050"/>
              <a:gd name="connsiteX275" fmla="*/ 1320259 w 2517923"/>
              <a:gd name="connsiteY275" fmla="*/ 2113382 h 2124050"/>
              <a:gd name="connsiteX276" fmla="*/ 1316345 w 2517923"/>
              <a:gd name="connsiteY276" fmla="*/ 2107629 h 2124050"/>
              <a:gd name="connsiteX277" fmla="*/ 1303438 w 2517923"/>
              <a:gd name="connsiteY277" fmla="*/ 2112049 h 2124050"/>
              <a:gd name="connsiteX278" fmla="*/ 1292665 w 2517923"/>
              <a:gd name="connsiteY278" fmla="*/ 2107153 h 2124050"/>
              <a:gd name="connsiteX279" fmla="*/ 1280445 w 2517923"/>
              <a:gd name="connsiteY279" fmla="*/ 2091884 h 2124050"/>
              <a:gd name="connsiteX280" fmla="*/ 1273282 w 2517923"/>
              <a:gd name="connsiteY280" fmla="*/ 2087970 h 2124050"/>
              <a:gd name="connsiteX281" fmla="*/ 1273006 w 2517923"/>
              <a:gd name="connsiteY281" fmla="*/ 2082397 h 2124050"/>
              <a:gd name="connsiteX282" fmla="*/ 1265062 w 2517923"/>
              <a:gd name="connsiteY282" fmla="*/ 2075711 h 2124050"/>
              <a:gd name="connsiteX283" fmla="*/ 1255680 w 2517923"/>
              <a:gd name="connsiteY283" fmla="*/ 2074073 h 2124050"/>
              <a:gd name="connsiteX284" fmla="*/ 1242088 w 2517923"/>
              <a:gd name="connsiteY284" fmla="*/ 2076035 h 2124050"/>
              <a:gd name="connsiteX285" fmla="*/ 1239335 w 2517923"/>
              <a:gd name="connsiteY285" fmla="*/ 2068091 h 2124050"/>
              <a:gd name="connsiteX286" fmla="*/ 1232429 w 2517923"/>
              <a:gd name="connsiteY286" fmla="*/ 2067472 h 2124050"/>
              <a:gd name="connsiteX287" fmla="*/ 1231258 w 2517923"/>
              <a:gd name="connsiteY287" fmla="*/ 2056756 h 2124050"/>
              <a:gd name="connsiteX288" fmla="*/ 1222647 w 2517923"/>
              <a:gd name="connsiteY288" fmla="*/ 2053965 h 2124050"/>
              <a:gd name="connsiteX289" fmla="*/ 1218113 w 2517923"/>
              <a:gd name="connsiteY289" fmla="*/ 2055013 h 2124050"/>
              <a:gd name="connsiteX290" fmla="*/ 1207112 w 2517923"/>
              <a:gd name="connsiteY290" fmla="*/ 2052413 h 2124050"/>
              <a:gd name="connsiteX291" fmla="*/ 1189567 w 2517923"/>
              <a:gd name="connsiteY291" fmla="*/ 2060338 h 2124050"/>
              <a:gd name="connsiteX292" fmla="*/ 1177413 w 2517923"/>
              <a:gd name="connsiteY292" fmla="*/ 2062262 h 2124050"/>
              <a:gd name="connsiteX293" fmla="*/ 1167612 w 2517923"/>
              <a:gd name="connsiteY293" fmla="*/ 2060366 h 2124050"/>
              <a:gd name="connsiteX294" fmla="*/ 1157963 w 2517923"/>
              <a:gd name="connsiteY294" fmla="*/ 2052880 h 2124050"/>
              <a:gd name="connsiteX295" fmla="*/ 1152429 w 2517923"/>
              <a:gd name="connsiteY295" fmla="*/ 2051432 h 2124050"/>
              <a:gd name="connsiteX296" fmla="*/ 1135246 w 2517923"/>
              <a:gd name="connsiteY296" fmla="*/ 2057547 h 2124050"/>
              <a:gd name="connsiteX297" fmla="*/ 1130464 w 2517923"/>
              <a:gd name="connsiteY297" fmla="*/ 2053661 h 2124050"/>
              <a:gd name="connsiteX298" fmla="*/ 1120215 w 2517923"/>
              <a:gd name="connsiteY298" fmla="*/ 2051203 h 2124050"/>
              <a:gd name="connsiteX299" fmla="*/ 1114072 w 2517923"/>
              <a:gd name="connsiteY299" fmla="*/ 2051937 h 2124050"/>
              <a:gd name="connsiteX300" fmla="*/ 1107166 w 2517923"/>
              <a:gd name="connsiteY300" fmla="*/ 2049717 h 2124050"/>
              <a:gd name="connsiteX301" fmla="*/ 1100079 w 2517923"/>
              <a:gd name="connsiteY301" fmla="*/ 2058680 h 2124050"/>
              <a:gd name="connsiteX302" fmla="*/ 1093688 w 2517923"/>
              <a:gd name="connsiteY302" fmla="*/ 2059195 h 2124050"/>
              <a:gd name="connsiteX303" fmla="*/ 1084192 w 2517923"/>
              <a:gd name="connsiteY303" fmla="*/ 2063014 h 2124050"/>
              <a:gd name="connsiteX304" fmla="*/ 1083315 w 2517923"/>
              <a:gd name="connsiteY304" fmla="*/ 2059299 h 2124050"/>
              <a:gd name="connsiteX305" fmla="*/ 1068352 w 2517923"/>
              <a:gd name="connsiteY305" fmla="*/ 2047031 h 2124050"/>
              <a:gd name="connsiteX306" fmla="*/ 1059932 w 2517923"/>
              <a:gd name="connsiteY306" fmla="*/ 2049555 h 2124050"/>
              <a:gd name="connsiteX307" fmla="*/ 1051083 w 2517923"/>
              <a:gd name="connsiteY307" fmla="*/ 2043269 h 2124050"/>
              <a:gd name="connsiteX308" fmla="*/ 1043977 w 2517923"/>
              <a:gd name="connsiteY308" fmla="*/ 2042602 h 2124050"/>
              <a:gd name="connsiteX309" fmla="*/ 1037414 w 2517923"/>
              <a:gd name="connsiteY309" fmla="*/ 2046593 h 2124050"/>
              <a:gd name="connsiteX310" fmla="*/ 1035310 w 2517923"/>
              <a:gd name="connsiteY310" fmla="*/ 2051765 h 2124050"/>
              <a:gd name="connsiteX311" fmla="*/ 1025823 w 2517923"/>
              <a:gd name="connsiteY311" fmla="*/ 2052317 h 2124050"/>
              <a:gd name="connsiteX312" fmla="*/ 1014859 w 2517923"/>
              <a:gd name="connsiteY312" fmla="*/ 2061071 h 2124050"/>
              <a:gd name="connsiteX313" fmla="*/ 1000648 w 2517923"/>
              <a:gd name="connsiteY313" fmla="*/ 2058356 h 2124050"/>
              <a:gd name="connsiteX314" fmla="*/ 992790 w 2517923"/>
              <a:gd name="connsiteY314" fmla="*/ 2068091 h 2124050"/>
              <a:gd name="connsiteX315" fmla="*/ 989570 w 2517923"/>
              <a:gd name="connsiteY315" fmla="*/ 2069253 h 2124050"/>
              <a:gd name="connsiteX316" fmla="*/ 984046 w 2517923"/>
              <a:gd name="connsiteY316" fmla="*/ 2083750 h 2124050"/>
              <a:gd name="connsiteX317" fmla="*/ 978826 w 2517923"/>
              <a:gd name="connsiteY317" fmla="*/ 2084502 h 2124050"/>
              <a:gd name="connsiteX318" fmla="*/ 971930 w 2517923"/>
              <a:gd name="connsiteY318" fmla="*/ 2096199 h 2124050"/>
              <a:gd name="connsiteX319" fmla="*/ 965825 w 2517923"/>
              <a:gd name="connsiteY319" fmla="*/ 2096694 h 2124050"/>
              <a:gd name="connsiteX320" fmla="*/ 952109 w 2517923"/>
              <a:gd name="connsiteY320" fmla="*/ 2087370 h 2124050"/>
              <a:gd name="connsiteX321" fmla="*/ 943174 w 2517923"/>
              <a:gd name="connsiteY321" fmla="*/ 2078416 h 2124050"/>
              <a:gd name="connsiteX322" fmla="*/ 924581 w 2517923"/>
              <a:gd name="connsiteY322" fmla="*/ 2076682 h 2124050"/>
              <a:gd name="connsiteX323" fmla="*/ 917028 w 2517923"/>
              <a:gd name="connsiteY323" fmla="*/ 2064176 h 2124050"/>
              <a:gd name="connsiteX324" fmla="*/ 915695 w 2517923"/>
              <a:gd name="connsiteY324" fmla="*/ 2058452 h 2124050"/>
              <a:gd name="connsiteX325" fmla="*/ 925753 w 2517923"/>
              <a:gd name="connsiteY325" fmla="*/ 2057594 h 2124050"/>
              <a:gd name="connsiteX326" fmla="*/ 930030 w 2517923"/>
              <a:gd name="connsiteY326" fmla="*/ 2051146 h 2124050"/>
              <a:gd name="connsiteX327" fmla="*/ 935259 w 2517923"/>
              <a:gd name="connsiteY327" fmla="*/ 2050136 h 2124050"/>
              <a:gd name="connsiteX328" fmla="*/ 935078 w 2517923"/>
              <a:gd name="connsiteY328" fmla="*/ 2042869 h 2124050"/>
              <a:gd name="connsiteX329" fmla="*/ 930858 w 2517923"/>
              <a:gd name="connsiteY329" fmla="*/ 2041726 h 2124050"/>
              <a:gd name="connsiteX330" fmla="*/ 922305 w 2517923"/>
              <a:gd name="connsiteY330" fmla="*/ 2045822 h 2124050"/>
              <a:gd name="connsiteX331" fmla="*/ 914237 w 2517923"/>
              <a:gd name="connsiteY331" fmla="*/ 2035601 h 2124050"/>
              <a:gd name="connsiteX332" fmla="*/ 912570 w 2517923"/>
              <a:gd name="connsiteY332" fmla="*/ 2027029 h 2124050"/>
              <a:gd name="connsiteX333" fmla="*/ 906941 w 2517923"/>
              <a:gd name="connsiteY333" fmla="*/ 2021895 h 2124050"/>
              <a:gd name="connsiteX334" fmla="*/ 897454 w 2517923"/>
              <a:gd name="connsiteY334" fmla="*/ 2020056 h 2124050"/>
              <a:gd name="connsiteX335" fmla="*/ 890796 w 2517923"/>
              <a:gd name="connsiteY335" fmla="*/ 2023676 h 2124050"/>
              <a:gd name="connsiteX336" fmla="*/ 886815 w 2517923"/>
              <a:gd name="connsiteY336" fmla="*/ 2032829 h 2124050"/>
              <a:gd name="connsiteX337" fmla="*/ 894263 w 2517923"/>
              <a:gd name="connsiteY337" fmla="*/ 2041926 h 2124050"/>
              <a:gd name="connsiteX338" fmla="*/ 901074 w 2517923"/>
              <a:gd name="connsiteY338" fmla="*/ 2046574 h 2124050"/>
              <a:gd name="connsiteX339" fmla="*/ 906312 w 2517923"/>
              <a:gd name="connsiteY339" fmla="*/ 2053451 h 2124050"/>
              <a:gd name="connsiteX340" fmla="*/ 904960 w 2517923"/>
              <a:gd name="connsiteY340" fmla="*/ 2059195 h 2124050"/>
              <a:gd name="connsiteX341" fmla="*/ 892396 w 2517923"/>
              <a:gd name="connsiteY341" fmla="*/ 2067796 h 2124050"/>
              <a:gd name="connsiteX342" fmla="*/ 882395 w 2517923"/>
              <a:gd name="connsiteY342" fmla="*/ 2067262 h 2124050"/>
              <a:gd name="connsiteX343" fmla="*/ 874223 w 2517923"/>
              <a:gd name="connsiteY343" fmla="*/ 2072615 h 2124050"/>
              <a:gd name="connsiteX344" fmla="*/ 865288 w 2517923"/>
              <a:gd name="connsiteY344" fmla="*/ 2067558 h 2124050"/>
              <a:gd name="connsiteX345" fmla="*/ 853030 w 2517923"/>
              <a:gd name="connsiteY345" fmla="*/ 2066443 h 2124050"/>
              <a:gd name="connsiteX346" fmla="*/ 845991 w 2517923"/>
              <a:gd name="connsiteY346" fmla="*/ 2063243 h 2124050"/>
              <a:gd name="connsiteX347" fmla="*/ 840638 w 2517923"/>
              <a:gd name="connsiteY347" fmla="*/ 2057042 h 2124050"/>
              <a:gd name="connsiteX348" fmla="*/ 834827 w 2517923"/>
              <a:gd name="connsiteY348" fmla="*/ 2061109 h 2124050"/>
              <a:gd name="connsiteX349" fmla="*/ 822769 w 2517923"/>
              <a:gd name="connsiteY349" fmla="*/ 2061833 h 2124050"/>
              <a:gd name="connsiteX350" fmla="*/ 823797 w 2517923"/>
              <a:gd name="connsiteY350" fmla="*/ 2052079 h 2124050"/>
              <a:gd name="connsiteX351" fmla="*/ 820664 w 2517923"/>
              <a:gd name="connsiteY351" fmla="*/ 2046241 h 2124050"/>
              <a:gd name="connsiteX352" fmla="*/ 813558 w 2517923"/>
              <a:gd name="connsiteY352" fmla="*/ 2041240 h 2124050"/>
              <a:gd name="connsiteX353" fmla="*/ 804166 w 2517923"/>
              <a:gd name="connsiteY353" fmla="*/ 2030658 h 2124050"/>
              <a:gd name="connsiteX354" fmla="*/ 791308 w 2517923"/>
              <a:gd name="connsiteY354" fmla="*/ 2027962 h 2124050"/>
              <a:gd name="connsiteX355" fmla="*/ 787755 w 2517923"/>
              <a:gd name="connsiteY355" fmla="*/ 2025800 h 2124050"/>
              <a:gd name="connsiteX356" fmla="*/ 776810 w 2517923"/>
              <a:gd name="connsiteY356" fmla="*/ 2024133 h 2124050"/>
              <a:gd name="connsiteX357" fmla="*/ 768714 w 2517923"/>
              <a:gd name="connsiteY357" fmla="*/ 2020666 h 2124050"/>
              <a:gd name="connsiteX358" fmla="*/ 761485 w 2517923"/>
              <a:gd name="connsiteY358" fmla="*/ 2028934 h 2124050"/>
              <a:gd name="connsiteX359" fmla="*/ 756998 w 2517923"/>
              <a:gd name="connsiteY359" fmla="*/ 2028591 h 2124050"/>
              <a:gd name="connsiteX360" fmla="*/ 752084 w 2517923"/>
              <a:gd name="connsiteY360" fmla="*/ 2010503 h 2124050"/>
              <a:gd name="connsiteX361" fmla="*/ 744845 w 2517923"/>
              <a:gd name="connsiteY361" fmla="*/ 2008798 h 2124050"/>
              <a:gd name="connsiteX362" fmla="*/ 732862 w 2517923"/>
              <a:gd name="connsiteY362" fmla="*/ 2003607 h 2124050"/>
              <a:gd name="connsiteX363" fmla="*/ 727061 w 2517923"/>
              <a:gd name="connsiteY363" fmla="*/ 1995730 h 2124050"/>
              <a:gd name="connsiteX364" fmla="*/ 720127 w 2517923"/>
              <a:gd name="connsiteY364" fmla="*/ 1997349 h 2124050"/>
              <a:gd name="connsiteX365" fmla="*/ 711993 w 2517923"/>
              <a:gd name="connsiteY365" fmla="*/ 1991948 h 2124050"/>
              <a:gd name="connsiteX366" fmla="*/ 710526 w 2517923"/>
              <a:gd name="connsiteY366" fmla="*/ 1986557 h 2124050"/>
              <a:gd name="connsiteX367" fmla="*/ 713174 w 2517923"/>
              <a:gd name="connsiteY367" fmla="*/ 1979746 h 2124050"/>
              <a:gd name="connsiteX368" fmla="*/ 717641 w 2517923"/>
              <a:gd name="connsiteY368" fmla="*/ 1975470 h 2124050"/>
              <a:gd name="connsiteX369" fmla="*/ 718127 w 2517923"/>
              <a:gd name="connsiteY369" fmla="*/ 1963535 h 2124050"/>
              <a:gd name="connsiteX370" fmla="*/ 723871 w 2517923"/>
              <a:gd name="connsiteY370" fmla="*/ 1954896 h 2124050"/>
              <a:gd name="connsiteX371" fmla="*/ 732176 w 2517923"/>
              <a:gd name="connsiteY371" fmla="*/ 1938837 h 2124050"/>
              <a:gd name="connsiteX372" fmla="*/ 724833 w 2517923"/>
              <a:gd name="connsiteY372" fmla="*/ 1939018 h 2124050"/>
              <a:gd name="connsiteX373" fmla="*/ 718679 w 2517923"/>
              <a:gd name="connsiteY373" fmla="*/ 1934922 h 2124050"/>
              <a:gd name="connsiteX374" fmla="*/ 697505 w 2517923"/>
              <a:gd name="connsiteY374" fmla="*/ 1930788 h 2124050"/>
              <a:gd name="connsiteX375" fmla="*/ 692714 w 2517923"/>
              <a:gd name="connsiteY375" fmla="*/ 1926740 h 2124050"/>
              <a:gd name="connsiteX376" fmla="*/ 685009 w 2517923"/>
              <a:gd name="connsiteY376" fmla="*/ 1925511 h 2124050"/>
              <a:gd name="connsiteX377" fmla="*/ 677703 w 2517923"/>
              <a:gd name="connsiteY377" fmla="*/ 1919187 h 2124050"/>
              <a:gd name="connsiteX378" fmla="*/ 671769 w 2517923"/>
              <a:gd name="connsiteY378" fmla="*/ 1916834 h 2124050"/>
              <a:gd name="connsiteX379" fmla="*/ 662568 w 2517923"/>
              <a:gd name="connsiteY379" fmla="*/ 1908147 h 2124050"/>
              <a:gd name="connsiteX380" fmla="*/ 658996 w 2517923"/>
              <a:gd name="connsiteY380" fmla="*/ 1901165 h 2124050"/>
              <a:gd name="connsiteX381" fmla="*/ 654405 w 2517923"/>
              <a:gd name="connsiteY381" fmla="*/ 1900441 h 2124050"/>
              <a:gd name="connsiteX382" fmla="*/ 645918 w 2517923"/>
              <a:gd name="connsiteY382" fmla="*/ 1894536 h 2124050"/>
              <a:gd name="connsiteX383" fmla="*/ 641708 w 2517923"/>
              <a:gd name="connsiteY383" fmla="*/ 1898527 h 2124050"/>
              <a:gd name="connsiteX384" fmla="*/ 631497 w 2517923"/>
              <a:gd name="connsiteY384" fmla="*/ 1896765 h 2124050"/>
              <a:gd name="connsiteX385" fmla="*/ 621724 w 2517923"/>
              <a:gd name="connsiteY385" fmla="*/ 1889745 h 2124050"/>
              <a:gd name="connsiteX386" fmla="*/ 617552 w 2517923"/>
              <a:gd name="connsiteY386" fmla="*/ 1883430 h 2124050"/>
              <a:gd name="connsiteX387" fmla="*/ 606056 w 2517923"/>
              <a:gd name="connsiteY387" fmla="*/ 1877048 h 2124050"/>
              <a:gd name="connsiteX388" fmla="*/ 601103 w 2517923"/>
              <a:gd name="connsiteY388" fmla="*/ 1869466 h 2124050"/>
              <a:gd name="connsiteX389" fmla="*/ 596721 w 2517923"/>
              <a:gd name="connsiteY389" fmla="*/ 1868266 h 2124050"/>
              <a:gd name="connsiteX390" fmla="*/ 587587 w 2517923"/>
              <a:gd name="connsiteY390" fmla="*/ 1860122 h 2124050"/>
              <a:gd name="connsiteX391" fmla="*/ 584148 w 2517923"/>
              <a:gd name="connsiteY391" fmla="*/ 1861027 h 2124050"/>
              <a:gd name="connsiteX392" fmla="*/ 576795 w 2517923"/>
              <a:gd name="connsiteY392" fmla="*/ 1852388 h 2124050"/>
              <a:gd name="connsiteX393" fmla="*/ 569470 w 2517923"/>
              <a:gd name="connsiteY393" fmla="*/ 1846568 h 2124050"/>
              <a:gd name="connsiteX394" fmla="*/ 564803 w 2517923"/>
              <a:gd name="connsiteY394" fmla="*/ 1846568 h 2124050"/>
              <a:gd name="connsiteX395" fmla="*/ 560412 w 2517923"/>
              <a:gd name="connsiteY395" fmla="*/ 1841863 h 2124050"/>
              <a:gd name="connsiteX396" fmla="*/ 553249 w 2517923"/>
              <a:gd name="connsiteY396" fmla="*/ 1837938 h 2124050"/>
              <a:gd name="connsiteX397" fmla="*/ 536742 w 2517923"/>
              <a:gd name="connsiteY397" fmla="*/ 1822317 h 2124050"/>
              <a:gd name="connsiteX398" fmla="*/ 532723 w 2517923"/>
              <a:gd name="connsiteY398" fmla="*/ 1823832 h 2124050"/>
              <a:gd name="connsiteX399" fmla="*/ 522855 w 2517923"/>
              <a:gd name="connsiteY399" fmla="*/ 1822184 h 2124050"/>
              <a:gd name="connsiteX400" fmla="*/ 511720 w 2517923"/>
              <a:gd name="connsiteY400" fmla="*/ 1809087 h 2124050"/>
              <a:gd name="connsiteX401" fmla="*/ 498357 w 2517923"/>
              <a:gd name="connsiteY401" fmla="*/ 1804972 h 2124050"/>
              <a:gd name="connsiteX402" fmla="*/ 493956 w 2517923"/>
              <a:gd name="connsiteY402" fmla="*/ 1794523 h 2124050"/>
              <a:gd name="connsiteX403" fmla="*/ 480745 w 2517923"/>
              <a:gd name="connsiteY403" fmla="*/ 1786313 h 2124050"/>
              <a:gd name="connsiteX404" fmla="*/ 475430 w 2517923"/>
              <a:gd name="connsiteY404" fmla="*/ 1787561 h 2124050"/>
              <a:gd name="connsiteX405" fmla="*/ 470277 w 2517923"/>
              <a:gd name="connsiteY405" fmla="*/ 1781103 h 2124050"/>
              <a:gd name="connsiteX406" fmla="*/ 463400 w 2517923"/>
              <a:gd name="connsiteY406" fmla="*/ 1781207 h 2124050"/>
              <a:gd name="connsiteX407" fmla="*/ 459171 w 2517923"/>
              <a:gd name="connsiteY407" fmla="*/ 1778417 h 2124050"/>
              <a:gd name="connsiteX408" fmla="*/ 457390 w 2517923"/>
              <a:gd name="connsiteY408" fmla="*/ 1772292 h 2124050"/>
              <a:gd name="connsiteX409" fmla="*/ 451846 w 2517923"/>
              <a:gd name="connsiteY409" fmla="*/ 1767949 h 2124050"/>
              <a:gd name="connsiteX410" fmla="*/ 445626 w 2517923"/>
              <a:gd name="connsiteY410" fmla="*/ 1767006 h 2124050"/>
              <a:gd name="connsiteX411" fmla="*/ 439511 w 2517923"/>
              <a:gd name="connsiteY411" fmla="*/ 1768844 h 2124050"/>
              <a:gd name="connsiteX412" fmla="*/ 432215 w 2517923"/>
              <a:gd name="connsiteY412" fmla="*/ 1766958 h 2124050"/>
              <a:gd name="connsiteX413" fmla="*/ 422223 w 2517923"/>
              <a:gd name="connsiteY413" fmla="*/ 1759671 h 2124050"/>
              <a:gd name="connsiteX414" fmla="*/ 419614 w 2517923"/>
              <a:gd name="connsiteY414" fmla="*/ 1747317 h 2124050"/>
              <a:gd name="connsiteX415" fmla="*/ 412584 w 2517923"/>
              <a:gd name="connsiteY415" fmla="*/ 1745050 h 2124050"/>
              <a:gd name="connsiteX416" fmla="*/ 410184 w 2517923"/>
              <a:gd name="connsiteY416" fmla="*/ 1741555 h 2124050"/>
              <a:gd name="connsiteX417" fmla="*/ 413146 w 2517923"/>
              <a:gd name="connsiteY417" fmla="*/ 1736307 h 2124050"/>
              <a:gd name="connsiteX418" fmla="*/ 405574 w 2517923"/>
              <a:gd name="connsiteY418" fmla="*/ 1728439 h 2124050"/>
              <a:gd name="connsiteX419" fmla="*/ 399106 w 2517923"/>
              <a:gd name="connsiteY419" fmla="*/ 1728372 h 2124050"/>
              <a:gd name="connsiteX420" fmla="*/ 390219 w 2517923"/>
              <a:gd name="connsiteY420" fmla="*/ 1721200 h 2124050"/>
              <a:gd name="connsiteX421" fmla="*/ 390648 w 2517923"/>
              <a:gd name="connsiteY421" fmla="*/ 1717828 h 2124050"/>
              <a:gd name="connsiteX422" fmla="*/ 370588 w 2517923"/>
              <a:gd name="connsiteY422" fmla="*/ 1712799 h 2124050"/>
              <a:gd name="connsiteX423" fmla="*/ 354891 w 2517923"/>
              <a:gd name="connsiteY423" fmla="*/ 1701845 h 2124050"/>
              <a:gd name="connsiteX424" fmla="*/ 340023 w 2517923"/>
              <a:gd name="connsiteY424" fmla="*/ 1701350 h 2124050"/>
              <a:gd name="connsiteX425" fmla="*/ 331079 w 2517923"/>
              <a:gd name="connsiteY425" fmla="*/ 1696911 h 2124050"/>
              <a:gd name="connsiteX426" fmla="*/ 312343 w 2517923"/>
              <a:gd name="connsiteY426" fmla="*/ 1690329 h 2124050"/>
              <a:gd name="connsiteX427" fmla="*/ 306075 w 2517923"/>
              <a:gd name="connsiteY427" fmla="*/ 1676585 h 2124050"/>
              <a:gd name="connsiteX428" fmla="*/ 311990 w 2517923"/>
              <a:gd name="connsiteY428" fmla="*/ 1672899 h 2124050"/>
              <a:gd name="connsiteX429" fmla="*/ 316848 w 2517923"/>
              <a:gd name="connsiteY429" fmla="*/ 1664993 h 2124050"/>
              <a:gd name="connsiteX430" fmla="*/ 313676 w 2517923"/>
              <a:gd name="connsiteY430" fmla="*/ 1659259 h 2124050"/>
              <a:gd name="connsiteX431" fmla="*/ 297255 w 2517923"/>
              <a:gd name="connsiteY431" fmla="*/ 1655420 h 2124050"/>
              <a:gd name="connsiteX432" fmla="*/ 288159 w 2517923"/>
              <a:gd name="connsiteY432" fmla="*/ 1654563 h 2124050"/>
              <a:gd name="connsiteX433" fmla="*/ 282834 w 2517923"/>
              <a:gd name="connsiteY433" fmla="*/ 1655877 h 2124050"/>
              <a:gd name="connsiteX434" fmla="*/ 281958 w 2517923"/>
              <a:gd name="connsiteY434" fmla="*/ 1647172 h 2124050"/>
              <a:gd name="connsiteX435" fmla="*/ 278186 w 2517923"/>
              <a:gd name="connsiteY435" fmla="*/ 1634332 h 2124050"/>
              <a:gd name="connsiteX436" fmla="*/ 265747 w 2517923"/>
              <a:gd name="connsiteY436" fmla="*/ 1625112 h 2124050"/>
              <a:gd name="connsiteX437" fmla="*/ 271566 w 2517923"/>
              <a:gd name="connsiteY437" fmla="*/ 1614406 h 2124050"/>
              <a:gd name="connsiteX438" fmla="*/ 270642 w 2517923"/>
              <a:gd name="connsiteY438" fmla="*/ 1605414 h 2124050"/>
              <a:gd name="connsiteX439" fmla="*/ 255564 w 2517923"/>
              <a:gd name="connsiteY439" fmla="*/ 1602976 h 2124050"/>
              <a:gd name="connsiteX440" fmla="*/ 259727 w 2517923"/>
              <a:gd name="connsiteY440" fmla="*/ 1591031 h 2124050"/>
              <a:gd name="connsiteX441" fmla="*/ 258774 w 2517923"/>
              <a:gd name="connsiteY441" fmla="*/ 1584135 h 2124050"/>
              <a:gd name="connsiteX442" fmla="*/ 250830 w 2517923"/>
              <a:gd name="connsiteY442" fmla="*/ 1579782 h 2124050"/>
              <a:gd name="connsiteX443" fmla="*/ 247068 w 2517923"/>
              <a:gd name="connsiteY443" fmla="*/ 1573400 h 2124050"/>
              <a:gd name="connsiteX444" fmla="*/ 250535 w 2517923"/>
              <a:gd name="connsiteY444" fmla="*/ 1565114 h 2124050"/>
              <a:gd name="connsiteX445" fmla="*/ 245830 w 2517923"/>
              <a:gd name="connsiteY445" fmla="*/ 1554427 h 2124050"/>
              <a:gd name="connsiteX446" fmla="*/ 233971 w 2517923"/>
              <a:gd name="connsiteY446" fmla="*/ 1550836 h 2124050"/>
              <a:gd name="connsiteX447" fmla="*/ 229104 w 2517923"/>
              <a:gd name="connsiteY447" fmla="*/ 1545816 h 2124050"/>
              <a:gd name="connsiteX448" fmla="*/ 227551 w 2517923"/>
              <a:gd name="connsiteY448" fmla="*/ 1540377 h 2124050"/>
              <a:gd name="connsiteX449" fmla="*/ 239658 w 2517923"/>
              <a:gd name="connsiteY449" fmla="*/ 1534758 h 2124050"/>
              <a:gd name="connsiteX450" fmla="*/ 242639 w 2517923"/>
              <a:gd name="connsiteY450" fmla="*/ 1527919 h 2124050"/>
              <a:gd name="connsiteX451" fmla="*/ 232133 w 2517923"/>
              <a:gd name="connsiteY451" fmla="*/ 1523070 h 2124050"/>
              <a:gd name="connsiteX452" fmla="*/ 230837 w 2517923"/>
              <a:gd name="connsiteY452" fmla="*/ 1513317 h 2124050"/>
              <a:gd name="connsiteX453" fmla="*/ 234686 w 2517923"/>
              <a:gd name="connsiteY453" fmla="*/ 1510107 h 2124050"/>
              <a:gd name="connsiteX454" fmla="*/ 225884 w 2517923"/>
              <a:gd name="connsiteY454" fmla="*/ 1501315 h 2124050"/>
              <a:gd name="connsiteX455" fmla="*/ 213226 w 2517923"/>
              <a:gd name="connsiteY455" fmla="*/ 1495638 h 2124050"/>
              <a:gd name="connsiteX456" fmla="*/ 208654 w 2517923"/>
              <a:gd name="connsiteY456" fmla="*/ 1490123 h 2124050"/>
              <a:gd name="connsiteX457" fmla="*/ 210502 w 2517923"/>
              <a:gd name="connsiteY457" fmla="*/ 1481208 h 2124050"/>
              <a:gd name="connsiteX458" fmla="*/ 203405 w 2517923"/>
              <a:gd name="connsiteY458" fmla="*/ 1479113 h 2124050"/>
              <a:gd name="connsiteX459" fmla="*/ 203186 w 2517923"/>
              <a:gd name="connsiteY459" fmla="*/ 1489504 h 2124050"/>
              <a:gd name="connsiteX460" fmla="*/ 198700 w 2517923"/>
              <a:gd name="connsiteY460" fmla="*/ 1506764 h 2124050"/>
              <a:gd name="connsiteX461" fmla="*/ 207987 w 2517923"/>
              <a:gd name="connsiteY461" fmla="*/ 1512250 h 2124050"/>
              <a:gd name="connsiteX462" fmla="*/ 210273 w 2517923"/>
              <a:gd name="connsiteY462" fmla="*/ 1516755 h 2124050"/>
              <a:gd name="connsiteX463" fmla="*/ 207911 w 2517923"/>
              <a:gd name="connsiteY463" fmla="*/ 1521251 h 2124050"/>
              <a:gd name="connsiteX464" fmla="*/ 186184 w 2517923"/>
              <a:gd name="connsiteY464" fmla="*/ 1514222 h 2124050"/>
              <a:gd name="connsiteX465" fmla="*/ 179021 w 2517923"/>
              <a:gd name="connsiteY465" fmla="*/ 1504944 h 2124050"/>
              <a:gd name="connsiteX466" fmla="*/ 171697 w 2517923"/>
              <a:gd name="connsiteY466" fmla="*/ 1504801 h 2124050"/>
              <a:gd name="connsiteX467" fmla="*/ 162496 w 2517923"/>
              <a:gd name="connsiteY467" fmla="*/ 1510907 h 2124050"/>
              <a:gd name="connsiteX468" fmla="*/ 158990 w 2517923"/>
              <a:gd name="connsiteY468" fmla="*/ 1508678 h 2124050"/>
              <a:gd name="connsiteX469" fmla="*/ 163696 w 2517923"/>
              <a:gd name="connsiteY469" fmla="*/ 1496639 h 2124050"/>
              <a:gd name="connsiteX470" fmla="*/ 155752 w 2517923"/>
              <a:gd name="connsiteY470" fmla="*/ 1488409 h 2124050"/>
              <a:gd name="connsiteX471" fmla="*/ 151913 w 2517923"/>
              <a:gd name="connsiteY471" fmla="*/ 1479313 h 2124050"/>
              <a:gd name="connsiteX472" fmla="*/ 151837 w 2517923"/>
              <a:gd name="connsiteY472" fmla="*/ 1471388 h 2124050"/>
              <a:gd name="connsiteX473" fmla="*/ 142731 w 2517923"/>
              <a:gd name="connsiteY473" fmla="*/ 1471150 h 2124050"/>
              <a:gd name="connsiteX474" fmla="*/ 135016 w 2517923"/>
              <a:gd name="connsiteY474" fmla="*/ 1479913 h 2124050"/>
              <a:gd name="connsiteX475" fmla="*/ 133644 w 2517923"/>
              <a:gd name="connsiteY475" fmla="*/ 1489666 h 2124050"/>
              <a:gd name="connsiteX476" fmla="*/ 121357 w 2517923"/>
              <a:gd name="connsiteY476" fmla="*/ 1491143 h 2124050"/>
              <a:gd name="connsiteX477" fmla="*/ 111499 w 2517923"/>
              <a:gd name="connsiteY477" fmla="*/ 1495372 h 2124050"/>
              <a:gd name="connsiteX478" fmla="*/ 102974 w 2517923"/>
              <a:gd name="connsiteY478" fmla="*/ 1485304 h 2124050"/>
              <a:gd name="connsiteX479" fmla="*/ 99716 w 2517923"/>
              <a:gd name="connsiteY479" fmla="*/ 1478922 h 2124050"/>
              <a:gd name="connsiteX480" fmla="*/ 86210 w 2517923"/>
              <a:gd name="connsiteY480" fmla="*/ 1478093 h 2124050"/>
              <a:gd name="connsiteX481" fmla="*/ 83676 w 2517923"/>
              <a:gd name="connsiteY481" fmla="*/ 1475541 h 2124050"/>
              <a:gd name="connsiteX482" fmla="*/ 85486 w 2517923"/>
              <a:gd name="connsiteY482" fmla="*/ 1467473 h 2124050"/>
              <a:gd name="connsiteX483" fmla="*/ 78776 w 2517923"/>
              <a:gd name="connsiteY483" fmla="*/ 1465482 h 2124050"/>
              <a:gd name="connsiteX484" fmla="*/ 70285 w 2517923"/>
              <a:gd name="connsiteY484" fmla="*/ 1468911 h 2124050"/>
              <a:gd name="connsiteX485" fmla="*/ 64574 w 2517923"/>
              <a:gd name="connsiteY485" fmla="*/ 1465825 h 2124050"/>
              <a:gd name="connsiteX486" fmla="*/ 60775 w 2517923"/>
              <a:gd name="connsiteY486" fmla="*/ 1459215 h 2124050"/>
              <a:gd name="connsiteX487" fmla="*/ 54327 w 2517923"/>
              <a:gd name="connsiteY487" fmla="*/ 1454805 h 2124050"/>
              <a:gd name="connsiteX488" fmla="*/ 48222 w 2517923"/>
              <a:gd name="connsiteY488" fmla="*/ 1445651 h 2124050"/>
              <a:gd name="connsiteX489" fmla="*/ 44848 w 2517923"/>
              <a:gd name="connsiteY489" fmla="*/ 1436698 h 2124050"/>
              <a:gd name="connsiteX490" fmla="*/ 40692 w 2517923"/>
              <a:gd name="connsiteY490" fmla="*/ 1433450 h 2124050"/>
              <a:gd name="connsiteX491" fmla="*/ 36640 w 2517923"/>
              <a:gd name="connsiteY491" fmla="*/ 1426115 h 2124050"/>
              <a:gd name="connsiteX492" fmla="*/ 22293 w 2517923"/>
              <a:gd name="connsiteY492" fmla="*/ 1418200 h 2124050"/>
              <a:gd name="connsiteX493" fmla="*/ 13883 w 2517923"/>
              <a:gd name="connsiteY493" fmla="*/ 1417010 h 2124050"/>
              <a:gd name="connsiteX494" fmla="*/ 3690 w 2517923"/>
              <a:gd name="connsiteY494" fmla="*/ 1411923 h 2124050"/>
              <a:gd name="connsiteX495" fmla="*/ 0 w 2517923"/>
              <a:gd name="connsiteY495" fmla="*/ 1405560 h 2124050"/>
              <a:gd name="connsiteX496" fmla="*/ 9506 w 2517923"/>
              <a:gd name="connsiteY496" fmla="*/ 1399503 h 2124050"/>
              <a:gd name="connsiteX497" fmla="*/ 15204 w 2517923"/>
              <a:gd name="connsiteY497" fmla="*/ 1392997 h 2124050"/>
              <a:gd name="connsiteX498" fmla="*/ 23575 w 2517923"/>
              <a:gd name="connsiteY498" fmla="*/ 1390568 h 2124050"/>
              <a:gd name="connsiteX499" fmla="*/ 34142 w 2517923"/>
              <a:gd name="connsiteY499" fmla="*/ 1395531 h 2124050"/>
              <a:gd name="connsiteX500" fmla="*/ 39319 w 2517923"/>
              <a:gd name="connsiteY500" fmla="*/ 1391844 h 2124050"/>
              <a:gd name="connsiteX501" fmla="*/ 43803 w 2517923"/>
              <a:gd name="connsiteY501" fmla="*/ 1384672 h 2124050"/>
              <a:gd name="connsiteX502" fmla="*/ 56168 w 2517923"/>
              <a:gd name="connsiteY502" fmla="*/ 1378386 h 2124050"/>
              <a:gd name="connsiteX503" fmla="*/ 61442 w 2517923"/>
              <a:gd name="connsiteY503" fmla="*/ 1371442 h 2124050"/>
              <a:gd name="connsiteX504" fmla="*/ 76578 w 2517923"/>
              <a:gd name="connsiteY504" fmla="*/ 1378538 h 2124050"/>
              <a:gd name="connsiteX505" fmla="*/ 91963 w 2517923"/>
              <a:gd name="connsiteY505" fmla="*/ 1381091 h 2124050"/>
              <a:gd name="connsiteX506" fmla="*/ 99573 w 2517923"/>
              <a:gd name="connsiteY506" fmla="*/ 1380957 h 2124050"/>
              <a:gd name="connsiteX507" fmla="*/ 110851 w 2517923"/>
              <a:gd name="connsiteY507" fmla="*/ 1384653 h 2124050"/>
              <a:gd name="connsiteX508" fmla="*/ 121519 w 2517923"/>
              <a:gd name="connsiteY508" fmla="*/ 1382862 h 2124050"/>
              <a:gd name="connsiteX509" fmla="*/ 129187 w 2517923"/>
              <a:gd name="connsiteY509" fmla="*/ 1385815 h 2124050"/>
              <a:gd name="connsiteX510" fmla="*/ 135349 w 2517923"/>
              <a:gd name="connsiteY510" fmla="*/ 1391397 h 2124050"/>
              <a:gd name="connsiteX511" fmla="*/ 142236 w 2517923"/>
              <a:gd name="connsiteY511" fmla="*/ 1400246 h 2124050"/>
              <a:gd name="connsiteX512" fmla="*/ 148742 w 2517923"/>
              <a:gd name="connsiteY512" fmla="*/ 1401570 h 2124050"/>
              <a:gd name="connsiteX513" fmla="*/ 153552 w 2517923"/>
              <a:gd name="connsiteY513" fmla="*/ 1408580 h 2124050"/>
              <a:gd name="connsiteX514" fmla="*/ 161562 w 2517923"/>
              <a:gd name="connsiteY514" fmla="*/ 1412819 h 2124050"/>
              <a:gd name="connsiteX515" fmla="*/ 174040 w 2517923"/>
              <a:gd name="connsiteY515" fmla="*/ 1424249 h 2124050"/>
              <a:gd name="connsiteX516" fmla="*/ 187946 w 2517923"/>
              <a:gd name="connsiteY516" fmla="*/ 1430173 h 2124050"/>
              <a:gd name="connsiteX517" fmla="*/ 197767 w 2517923"/>
              <a:gd name="connsiteY517" fmla="*/ 1429068 h 2124050"/>
              <a:gd name="connsiteX518" fmla="*/ 207101 w 2517923"/>
              <a:gd name="connsiteY518" fmla="*/ 1436717 h 2124050"/>
              <a:gd name="connsiteX519" fmla="*/ 220046 w 2517923"/>
              <a:gd name="connsiteY519" fmla="*/ 1438431 h 2124050"/>
              <a:gd name="connsiteX520" fmla="*/ 237372 w 2517923"/>
              <a:gd name="connsiteY520" fmla="*/ 1438689 h 2124050"/>
              <a:gd name="connsiteX521" fmla="*/ 244191 w 2517923"/>
              <a:gd name="connsiteY521" fmla="*/ 1430116 h 2124050"/>
              <a:gd name="connsiteX522" fmla="*/ 251459 w 2517923"/>
              <a:gd name="connsiteY522" fmla="*/ 1431459 h 2124050"/>
              <a:gd name="connsiteX523" fmla="*/ 261879 w 2517923"/>
              <a:gd name="connsiteY523" fmla="*/ 1442079 h 2124050"/>
              <a:gd name="connsiteX524" fmla="*/ 270223 w 2517923"/>
              <a:gd name="connsiteY524" fmla="*/ 1438003 h 2124050"/>
              <a:gd name="connsiteX525" fmla="*/ 273919 w 2517923"/>
              <a:gd name="connsiteY525" fmla="*/ 1429087 h 2124050"/>
              <a:gd name="connsiteX526" fmla="*/ 283987 w 2517923"/>
              <a:gd name="connsiteY526" fmla="*/ 1422905 h 2124050"/>
              <a:gd name="connsiteX527" fmla="*/ 299503 w 2517923"/>
              <a:gd name="connsiteY527" fmla="*/ 1420581 h 2124050"/>
              <a:gd name="connsiteX528" fmla="*/ 305180 w 2517923"/>
              <a:gd name="connsiteY528" fmla="*/ 1425268 h 2124050"/>
              <a:gd name="connsiteX529" fmla="*/ 311190 w 2517923"/>
              <a:gd name="connsiteY529" fmla="*/ 1425201 h 2124050"/>
              <a:gd name="connsiteX530" fmla="*/ 319115 w 2517923"/>
              <a:gd name="connsiteY530" fmla="*/ 1436717 h 2124050"/>
              <a:gd name="connsiteX531" fmla="*/ 328478 w 2517923"/>
              <a:gd name="connsiteY531" fmla="*/ 1436507 h 2124050"/>
              <a:gd name="connsiteX532" fmla="*/ 331193 w 2517923"/>
              <a:gd name="connsiteY532" fmla="*/ 1439298 h 2124050"/>
              <a:gd name="connsiteX533" fmla="*/ 332869 w 2517923"/>
              <a:gd name="connsiteY533" fmla="*/ 1448280 h 2124050"/>
              <a:gd name="connsiteX534" fmla="*/ 342328 w 2517923"/>
              <a:gd name="connsiteY534" fmla="*/ 1453586 h 2124050"/>
              <a:gd name="connsiteX535" fmla="*/ 350233 w 2517923"/>
              <a:gd name="connsiteY535" fmla="*/ 1453738 h 2124050"/>
              <a:gd name="connsiteX536" fmla="*/ 367569 w 2517923"/>
              <a:gd name="connsiteY536" fmla="*/ 1450147 h 2124050"/>
              <a:gd name="connsiteX537" fmla="*/ 386009 w 2517923"/>
              <a:gd name="connsiteY537" fmla="*/ 1435993 h 2124050"/>
              <a:gd name="connsiteX538" fmla="*/ 392934 w 2517923"/>
              <a:gd name="connsiteY538" fmla="*/ 1435879 h 2124050"/>
              <a:gd name="connsiteX539" fmla="*/ 402535 w 2517923"/>
              <a:gd name="connsiteY539" fmla="*/ 1431221 h 2124050"/>
              <a:gd name="connsiteX540" fmla="*/ 414346 w 2517923"/>
              <a:gd name="connsiteY540" fmla="*/ 1435707 h 2124050"/>
              <a:gd name="connsiteX541" fmla="*/ 418651 w 2517923"/>
              <a:gd name="connsiteY541" fmla="*/ 1434202 h 2124050"/>
              <a:gd name="connsiteX542" fmla="*/ 427424 w 2517923"/>
              <a:gd name="connsiteY542" fmla="*/ 1443670 h 2124050"/>
              <a:gd name="connsiteX543" fmla="*/ 443578 w 2517923"/>
              <a:gd name="connsiteY543" fmla="*/ 1448652 h 2124050"/>
              <a:gd name="connsiteX544" fmla="*/ 449008 w 2517923"/>
              <a:gd name="connsiteY544" fmla="*/ 1449271 h 2124050"/>
              <a:gd name="connsiteX545" fmla="*/ 452370 w 2517923"/>
              <a:gd name="connsiteY545" fmla="*/ 1456034 h 2124050"/>
              <a:gd name="connsiteX546" fmla="*/ 448579 w 2517923"/>
              <a:gd name="connsiteY546" fmla="*/ 1461739 h 2124050"/>
              <a:gd name="connsiteX547" fmla="*/ 447960 w 2517923"/>
              <a:gd name="connsiteY547" fmla="*/ 1467464 h 2124050"/>
              <a:gd name="connsiteX548" fmla="*/ 452675 w 2517923"/>
              <a:gd name="connsiteY548" fmla="*/ 1479132 h 2124050"/>
              <a:gd name="connsiteX549" fmla="*/ 448503 w 2517923"/>
              <a:gd name="connsiteY549" fmla="*/ 1487266 h 2124050"/>
              <a:gd name="connsiteX550" fmla="*/ 457523 w 2517923"/>
              <a:gd name="connsiteY550" fmla="*/ 1491000 h 2124050"/>
              <a:gd name="connsiteX551" fmla="*/ 466667 w 2517923"/>
              <a:gd name="connsiteY551" fmla="*/ 1497734 h 2124050"/>
              <a:gd name="connsiteX552" fmla="*/ 472010 w 2517923"/>
              <a:gd name="connsiteY552" fmla="*/ 1498029 h 2124050"/>
              <a:gd name="connsiteX553" fmla="*/ 477583 w 2517923"/>
              <a:gd name="connsiteY553" fmla="*/ 1506592 h 2124050"/>
              <a:gd name="connsiteX554" fmla="*/ 481574 w 2517923"/>
              <a:gd name="connsiteY554" fmla="*/ 1517765 h 2124050"/>
              <a:gd name="connsiteX555" fmla="*/ 490756 w 2517923"/>
              <a:gd name="connsiteY555" fmla="*/ 1527271 h 2124050"/>
              <a:gd name="connsiteX556" fmla="*/ 499966 w 2517923"/>
              <a:gd name="connsiteY556" fmla="*/ 1531062 h 2124050"/>
              <a:gd name="connsiteX557" fmla="*/ 504900 w 2517923"/>
              <a:gd name="connsiteY557" fmla="*/ 1537863 h 2124050"/>
              <a:gd name="connsiteX558" fmla="*/ 500624 w 2517923"/>
              <a:gd name="connsiteY558" fmla="*/ 1541282 h 2124050"/>
              <a:gd name="connsiteX559" fmla="*/ 497661 w 2517923"/>
              <a:gd name="connsiteY559" fmla="*/ 1555865 h 2124050"/>
              <a:gd name="connsiteX560" fmla="*/ 501605 w 2517923"/>
              <a:gd name="connsiteY560" fmla="*/ 1559656 h 2124050"/>
              <a:gd name="connsiteX561" fmla="*/ 509844 w 2517923"/>
              <a:gd name="connsiteY561" fmla="*/ 1562094 h 2124050"/>
              <a:gd name="connsiteX562" fmla="*/ 515940 w 2517923"/>
              <a:gd name="connsiteY562" fmla="*/ 1573924 h 2124050"/>
              <a:gd name="connsiteX563" fmla="*/ 510006 w 2517923"/>
              <a:gd name="connsiteY563" fmla="*/ 1579430 h 2124050"/>
              <a:gd name="connsiteX564" fmla="*/ 502852 w 2517923"/>
              <a:gd name="connsiteY564" fmla="*/ 1582659 h 2124050"/>
              <a:gd name="connsiteX565" fmla="*/ 504081 w 2517923"/>
              <a:gd name="connsiteY565" fmla="*/ 1585907 h 2124050"/>
              <a:gd name="connsiteX566" fmla="*/ 521569 w 2517923"/>
              <a:gd name="connsiteY566" fmla="*/ 1585764 h 2124050"/>
              <a:gd name="connsiteX567" fmla="*/ 533590 w 2517923"/>
              <a:gd name="connsiteY567" fmla="*/ 1584183 h 2124050"/>
              <a:gd name="connsiteX568" fmla="*/ 543791 w 2517923"/>
              <a:gd name="connsiteY568" fmla="*/ 1580697 h 2124050"/>
              <a:gd name="connsiteX569" fmla="*/ 556269 w 2517923"/>
              <a:gd name="connsiteY569" fmla="*/ 1579125 h 2124050"/>
              <a:gd name="connsiteX570" fmla="*/ 559117 w 2517923"/>
              <a:gd name="connsiteY570" fmla="*/ 1575677 h 2124050"/>
              <a:gd name="connsiteX571" fmla="*/ 559431 w 2517923"/>
              <a:gd name="connsiteY571" fmla="*/ 1561256 h 2124050"/>
              <a:gd name="connsiteX572" fmla="*/ 557259 w 2517923"/>
              <a:gd name="connsiteY572" fmla="*/ 1555579 h 2124050"/>
              <a:gd name="connsiteX573" fmla="*/ 536323 w 2517923"/>
              <a:gd name="connsiteY573" fmla="*/ 1539882 h 2124050"/>
              <a:gd name="connsiteX574" fmla="*/ 531456 w 2517923"/>
              <a:gd name="connsiteY574" fmla="*/ 1522537 h 2124050"/>
              <a:gd name="connsiteX575" fmla="*/ 524017 w 2517923"/>
              <a:gd name="connsiteY575" fmla="*/ 1509431 h 2124050"/>
              <a:gd name="connsiteX576" fmla="*/ 518750 w 2517923"/>
              <a:gd name="connsiteY576" fmla="*/ 1503906 h 2124050"/>
              <a:gd name="connsiteX577" fmla="*/ 518540 w 2517923"/>
              <a:gd name="connsiteY577" fmla="*/ 1497753 h 2124050"/>
              <a:gd name="connsiteX578" fmla="*/ 512825 w 2517923"/>
              <a:gd name="connsiteY578" fmla="*/ 1484980 h 2124050"/>
              <a:gd name="connsiteX579" fmla="*/ 509406 w 2517923"/>
              <a:gd name="connsiteY579" fmla="*/ 1482237 h 2124050"/>
              <a:gd name="connsiteX580" fmla="*/ 503653 w 2517923"/>
              <a:gd name="connsiteY580" fmla="*/ 1472064 h 2124050"/>
              <a:gd name="connsiteX581" fmla="*/ 498680 w 2517923"/>
              <a:gd name="connsiteY581" fmla="*/ 1469473 h 2124050"/>
              <a:gd name="connsiteX582" fmla="*/ 492680 w 2517923"/>
              <a:gd name="connsiteY582" fmla="*/ 1459310 h 2124050"/>
              <a:gd name="connsiteX583" fmla="*/ 491041 w 2517923"/>
              <a:gd name="connsiteY583" fmla="*/ 1453452 h 2124050"/>
              <a:gd name="connsiteX584" fmla="*/ 481116 w 2517923"/>
              <a:gd name="connsiteY584" fmla="*/ 1453271 h 2124050"/>
              <a:gd name="connsiteX585" fmla="*/ 475430 w 2517923"/>
              <a:gd name="connsiteY585" fmla="*/ 1449671 h 2124050"/>
              <a:gd name="connsiteX586" fmla="*/ 467219 w 2517923"/>
              <a:gd name="connsiteY586" fmla="*/ 1441070 h 2124050"/>
              <a:gd name="connsiteX587" fmla="*/ 465248 w 2517923"/>
              <a:gd name="connsiteY587" fmla="*/ 1435831 h 2124050"/>
              <a:gd name="connsiteX588" fmla="*/ 458533 w 2517923"/>
              <a:gd name="connsiteY588" fmla="*/ 1428459 h 2124050"/>
              <a:gd name="connsiteX589" fmla="*/ 451979 w 2517923"/>
              <a:gd name="connsiteY589" fmla="*/ 1417295 h 2124050"/>
              <a:gd name="connsiteX590" fmla="*/ 442064 w 2517923"/>
              <a:gd name="connsiteY590" fmla="*/ 1415238 h 2124050"/>
              <a:gd name="connsiteX591" fmla="*/ 436768 w 2517923"/>
              <a:gd name="connsiteY591" fmla="*/ 1407265 h 2124050"/>
              <a:gd name="connsiteX592" fmla="*/ 430843 w 2517923"/>
              <a:gd name="connsiteY592" fmla="*/ 1405303 h 2124050"/>
              <a:gd name="connsiteX593" fmla="*/ 431710 w 2517923"/>
              <a:gd name="connsiteY593" fmla="*/ 1392140 h 2124050"/>
              <a:gd name="connsiteX594" fmla="*/ 418794 w 2517923"/>
              <a:gd name="connsiteY594" fmla="*/ 1389663 h 2124050"/>
              <a:gd name="connsiteX595" fmla="*/ 410974 w 2517923"/>
              <a:gd name="connsiteY595" fmla="*/ 1377719 h 2124050"/>
              <a:gd name="connsiteX596" fmla="*/ 412955 w 2517923"/>
              <a:gd name="connsiteY596" fmla="*/ 1368870 h 2124050"/>
              <a:gd name="connsiteX597" fmla="*/ 403469 w 2517923"/>
              <a:gd name="connsiteY597" fmla="*/ 1355611 h 2124050"/>
              <a:gd name="connsiteX598" fmla="*/ 407641 w 2517923"/>
              <a:gd name="connsiteY598" fmla="*/ 1346906 h 2124050"/>
              <a:gd name="connsiteX599" fmla="*/ 404935 w 2517923"/>
              <a:gd name="connsiteY599" fmla="*/ 1342248 h 2124050"/>
              <a:gd name="connsiteX600" fmla="*/ 404240 w 2517923"/>
              <a:gd name="connsiteY600" fmla="*/ 1334914 h 2124050"/>
              <a:gd name="connsiteX601" fmla="*/ 407622 w 2517923"/>
              <a:gd name="connsiteY601" fmla="*/ 1329922 h 2124050"/>
              <a:gd name="connsiteX602" fmla="*/ 413708 w 2517923"/>
              <a:gd name="connsiteY602" fmla="*/ 1329456 h 2124050"/>
              <a:gd name="connsiteX603" fmla="*/ 417899 w 2517923"/>
              <a:gd name="connsiteY603" fmla="*/ 1323407 h 2124050"/>
              <a:gd name="connsiteX604" fmla="*/ 420185 w 2517923"/>
              <a:gd name="connsiteY604" fmla="*/ 1316216 h 2124050"/>
              <a:gd name="connsiteX605" fmla="*/ 426024 w 2517923"/>
              <a:gd name="connsiteY605" fmla="*/ 1314178 h 2124050"/>
              <a:gd name="connsiteX606" fmla="*/ 429986 w 2517923"/>
              <a:gd name="connsiteY606" fmla="*/ 1307101 h 2124050"/>
              <a:gd name="connsiteX607" fmla="*/ 431082 w 2517923"/>
              <a:gd name="connsiteY607" fmla="*/ 1300719 h 2124050"/>
              <a:gd name="connsiteX608" fmla="*/ 445236 w 2517923"/>
              <a:gd name="connsiteY608" fmla="*/ 1290537 h 2124050"/>
              <a:gd name="connsiteX609" fmla="*/ 453189 w 2517923"/>
              <a:gd name="connsiteY609" fmla="*/ 1286736 h 2124050"/>
              <a:gd name="connsiteX610" fmla="*/ 454103 w 2517923"/>
              <a:gd name="connsiteY610" fmla="*/ 1278554 h 2124050"/>
              <a:gd name="connsiteX611" fmla="*/ 482755 w 2517923"/>
              <a:gd name="connsiteY611" fmla="*/ 1266200 h 2124050"/>
              <a:gd name="connsiteX612" fmla="*/ 492470 w 2517923"/>
              <a:gd name="connsiteY612" fmla="*/ 1266238 h 2124050"/>
              <a:gd name="connsiteX613" fmla="*/ 499385 w 2517923"/>
              <a:gd name="connsiteY613" fmla="*/ 1261285 h 2124050"/>
              <a:gd name="connsiteX614" fmla="*/ 506272 w 2517923"/>
              <a:gd name="connsiteY614" fmla="*/ 1253103 h 2124050"/>
              <a:gd name="connsiteX615" fmla="*/ 516654 w 2517923"/>
              <a:gd name="connsiteY615" fmla="*/ 1251589 h 2124050"/>
              <a:gd name="connsiteX616" fmla="*/ 533237 w 2517923"/>
              <a:gd name="connsiteY616" fmla="*/ 1237844 h 2124050"/>
              <a:gd name="connsiteX617" fmla="*/ 540162 w 2517923"/>
              <a:gd name="connsiteY617" fmla="*/ 1234291 h 2124050"/>
              <a:gd name="connsiteX618" fmla="*/ 515378 w 2517923"/>
              <a:gd name="connsiteY618" fmla="*/ 1222395 h 2124050"/>
              <a:gd name="connsiteX619" fmla="*/ 514340 w 2517923"/>
              <a:gd name="connsiteY619" fmla="*/ 1214108 h 2124050"/>
              <a:gd name="connsiteX620" fmla="*/ 506253 w 2517923"/>
              <a:gd name="connsiteY620" fmla="*/ 1208345 h 2124050"/>
              <a:gd name="connsiteX621" fmla="*/ 500338 w 2517923"/>
              <a:gd name="connsiteY621" fmla="*/ 1207536 h 2124050"/>
              <a:gd name="connsiteX622" fmla="*/ 494661 w 2517923"/>
              <a:gd name="connsiteY622" fmla="*/ 1209641 h 2124050"/>
              <a:gd name="connsiteX623" fmla="*/ 482374 w 2517923"/>
              <a:gd name="connsiteY623" fmla="*/ 1209288 h 2124050"/>
              <a:gd name="connsiteX624" fmla="*/ 478897 w 2517923"/>
              <a:gd name="connsiteY624" fmla="*/ 1201611 h 2124050"/>
              <a:gd name="connsiteX625" fmla="*/ 478792 w 2517923"/>
              <a:gd name="connsiteY625" fmla="*/ 1193305 h 2124050"/>
              <a:gd name="connsiteX626" fmla="*/ 472525 w 2517923"/>
              <a:gd name="connsiteY626" fmla="*/ 1190972 h 2124050"/>
              <a:gd name="connsiteX627" fmla="*/ 470896 w 2517923"/>
              <a:gd name="connsiteY627" fmla="*/ 1186724 h 2124050"/>
              <a:gd name="connsiteX628" fmla="*/ 473915 w 2517923"/>
              <a:gd name="connsiteY628" fmla="*/ 1176732 h 2124050"/>
              <a:gd name="connsiteX629" fmla="*/ 468943 w 2517923"/>
              <a:gd name="connsiteY629" fmla="*/ 1170998 h 2124050"/>
              <a:gd name="connsiteX630" fmla="*/ 466676 w 2517923"/>
              <a:gd name="connsiteY630" fmla="*/ 1163054 h 2124050"/>
              <a:gd name="connsiteX631" fmla="*/ 469867 w 2517923"/>
              <a:gd name="connsiteY631" fmla="*/ 1154148 h 2124050"/>
              <a:gd name="connsiteX632" fmla="*/ 470687 w 2517923"/>
              <a:gd name="connsiteY632" fmla="*/ 1140461 h 2124050"/>
              <a:gd name="connsiteX633" fmla="*/ 481574 w 2517923"/>
              <a:gd name="connsiteY633" fmla="*/ 1127983 h 2124050"/>
              <a:gd name="connsiteX634" fmla="*/ 476925 w 2517923"/>
              <a:gd name="connsiteY634" fmla="*/ 1115458 h 2124050"/>
              <a:gd name="connsiteX635" fmla="*/ 478325 w 2517923"/>
              <a:gd name="connsiteY635" fmla="*/ 1110886 h 2124050"/>
              <a:gd name="connsiteX636" fmla="*/ 471144 w 2517923"/>
              <a:gd name="connsiteY636" fmla="*/ 1105066 h 2124050"/>
              <a:gd name="connsiteX637" fmla="*/ 462609 w 2517923"/>
              <a:gd name="connsiteY637" fmla="*/ 1104494 h 2124050"/>
              <a:gd name="connsiteX638" fmla="*/ 453570 w 2517923"/>
              <a:gd name="connsiteY638" fmla="*/ 1097093 h 2124050"/>
              <a:gd name="connsiteX639" fmla="*/ 468162 w 2517923"/>
              <a:gd name="connsiteY639" fmla="*/ 1089931 h 2124050"/>
              <a:gd name="connsiteX640" fmla="*/ 474611 w 2517923"/>
              <a:gd name="connsiteY640" fmla="*/ 1079653 h 2124050"/>
              <a:gd name="connsiteX641" fmla="*/ 483231 w 2517923"/>
              <a:gd name="connsiteY641" fmla="*/ 1073405 h 2124050"/>
              <a:gd name="connsiteX642" fmla="*/ 486793 w 2517923"/>
              <a:gd name="connsiteY642" fmla="*/ 1067890 h 2124050"/>
              <a:gd name="connsiteX643" fmla="*/ 490660 w 2517923"/>
              <a:gd name="connsiteY643" fmla="*/ 1057260 h 2124050"/>
              <a:gd name="connsiteX644" fmla="*/ 498433 w 2517923"/>
              <a:gd name="connsiteY644" fmla="*/ 1059317 h 2124050"/>
              <a:gd name="connsiteX645" fmla="*/ 505519 w 2517923"/>
              <a:gd name="connsiteY645" fmla="*/ 1056784 h 2124050"/>
              <a:gd name="connsiteX646" fmla="*/ 510215 w 2517923"/>
              <a:gd name="connsiteY646" fmla="*/ 1046535 h 2124050"/>
              <a:gd name="connsiteX647" fmla="*/ 520988 w 2517923"/>
              <a:gd name="connsiteY647" fmla="*/ 1040762 h 2124050"/>
              <a:gd name="connsiteX648" fmla="*/ 528208 w 2517923"/>
              <a:gd name="connsiteY648" fmla="*/ 1034190 h 2124050"/>
              <a:gd name="connsiteX649" fmla="*/ 530256 w 2517923"/>
              <a:gd name="connsiteY649" fmla="*/ 1024656 h 2124050"/>
              <a:gd name="connsiteX650" fmla="*/ 535990 w 2517923"/>
              <a:gd name="connsiteY650" fmla="*/ 1018436 h 2124050"/>
              <a:gd name="connsiteX651" fmla="*/ 540029 w 2517923"/>
              <a:gd name="connsiteY651" fmla="*/ 1022608 h 2124050"/>
              <a:gd name="connsiteX652" fmla="*/ 549011 w 2517923"/>
              <a:gd name="connsiteY652" fmla="*/ 1024475 h 2124050"/>
              <a:gd name="connsiteX653" fmla="*/ 551535 w 2517923"/>
              <a:gd name="connsiteY653" fmla="*/ 1014178 h 2124050"/>
              <a:gd name="connsiteX654" fmla="*/ 559069 w 2517923"/>
              <a:gd name="connsiteY654" fmla="*/ 1010673 h 2124050"/>
              <a:gd name="connsiteX655" fmla="*/ 576481 w 2517923"/>
              <a:gd name="connsiteY655" fmla="*/ 1009635 h 2124050"/>
              <a:gd name="connsiteX656" fmla="*/ 592921 w 2517923"/>
              <a:gd name="connsiteY656" fmla="*/ 1004948 h 2124050"/>
              <a:gd name="connsiteX657" fmla="*/ 601274 w 2517923"/>
              <a:gd name="connsiteY657" fmla="*/ 1006987 h 2124050"/>
              <a:gd name="connsiteX658" fmla="*/ 612295 w 2517923"/>
              <a:gd name="connsiteY658" fmla="*/ 1013464 h 2124050"/>
              <a:gd name="connsiteX659" fmla="*/ 612723 w 2517923"/>
              <a:gd name="connsiteY659" fmla="*/ 1018312 h 2124050"/>
              <a:gd name="connsiteX660" fmla="*/ 617733 w 2517923"/>
              <a:gd name="connsiteY660" fmla="*/ 1020169 h 2124050"/>
              <a:gd name="connsiteX661" fmla="*/ 617638 w 2517923"/>
              <a:gd name="connsiteY661" fmla="*/ 1030371 h 2124050"/>
              <a:gd name="connsiteX662" fmla="*/ 615733 w 2517923"/>
              <a:gd name="connsiteY662" fmla="*/ 1038743 h 2124050"/>
              <a:gd name="connsiteX663" fmla="*/ 620038 w 2517923"/>
              <a:gd name="connsiteY663" fmla="*/ 1044696 h 2124050"/>
              <a:gd name="connsiteX664" fmla="*/ 621724 w 2517923"/>
              <a:gd name="connsiteY664" fmla="*/ 1051116 h 2124050"/>
              <a:gd name="connsiteX665" fmla="*/ 636650 w 2517923"/>
              <a:gd name="connsiteY665" fmla="*/ 1052840 h 2124050"/>
              <a:gd name="connsiteX666" fmla="*/ 641955 w 2517923"/>
              <a:gd name="connsiteY666" fmla="*/ 1055126 h 2124050"/>
              <a:gd name="connsiteX667" fmla="*/ 649671 w 2517923"/>
              <a:gd name="connsiteY667" fmla="*/ 1050859 h 2124050"/>
              <a:gd name="connsiteX668" fmla="*/ 661444 w 2517923"/>
              <a:gd name="connsiteY668" fmla="*/ 1051688 h 2124050"/>
              <a:gd name="connsiteX669" fmla="*/ 664263 w 2517923"/>
              <a:gd name="connsiteY669" fmla="*/ 1047144 h 2124050"/>
              <a:gd name="connsiteX670" fmla="*/ 672902 w 2517923"/>
              <a:gd name="connsiteY670" fmla="*/ 1042334 h 2124050"/>
              <a:gd name="connsiteX671" fmla="*/ 690866 w 2517923"/>
              <a:gd name="connsiteY671" fmla="*/ 1040610 h 2124050"/>
              <a:gd name="connsiteX672" fmla="*/ 697867 w 2517923"/>
              <a:gd name="connsiteY672" fmla="*/ 1038019 h 2124050"/>
              <a:gd name="connsiteX673" fmla="*/ 706945 w 2517923"/>
              <a:gd name="connsiteY673" fmla="*/ 1039191 h 2124050"/>
              <a:gd name="connsiteX674" fmla="*/ 712745 w 2517923"/>
              <a:gd name="connsiteY674" fmla="*/ 1033885 h 2124050"/>
              <a:gd name="connsiteX675" fmla="*/ 714126 w 2517923"/>
              <a:gd name="connsiteY675" fmla="*/ 1027342 h 2124050"/>
              <a:gd name="connsiteX676" fmla="*/ 718965 w 2517923"/>
              <a:gd name="connsiteY676" fmla="*/ 1021998 h 2124050"/>
              <a:gd name="connsiteX677" fmla="*/ 715812 w 2517923"/>
              <a:gd name="connsiteY677" fmla="*/ 1012797 h 2124050"/>
              <a:gd name="connsiteX678" fmla="*/ 716298 w 2517923"/>
              <a:gd name="connsiteY678" fmla="*/ 1008768 h 2124050"/>
              <a:gd name="connsiteX679" fmla="*/ 722699 w 2517923"/>
              <a:gd name="connsiteY679" fmla="*/ 1000262 h 2124050"/>
              <a:gd name="connsiteX680" fmla="*/ 724232 w 2517923"/>
              <a:gd name="connsiteY680" fmla="*/ 994052 h 2124050"/>
              <a:gd name="connsiteX681" fmla="*/ 732376 w 2517923"/>
              <a:gd name="connsiteY681" fmla="*/ 986480 h 2124050"/>
              <a:gd name="connsiteX682" fmla="*/ 741616 w 2517923"/>
              <a:gd name="connsiteY682" fmla="*/ 985594 h 2124050"/>
              <a:gd name="connsiteX683" fmla="*/ 753322 w 2517923"/>
              <a:gd name="connsiteY683" fmla="*/ 987794 h 2124050"/>
              <a:gd name="connsiteX684" fmla="*/ 754360 w 2517923"/>
              <a:gd name="connsiteY684" fmla="*/ 981260 h 2124050"/>
              <a:gd name="connsiteX685" fmla="*/ 758142 w 2517923"/>
              <a:gd name="connsiteY685" fmla="*/ 978097 h 2124050"/>
              <a:gd name="connsiteX686" fmla="*/ 761247 w 2517923"/>
              <a:gd name="connsiteY686" fmla="*/ 970658 h 2124050"/>
              <a:gd name="connsiteX687" fmla="*/ 760237 w 2517923"/>
              <a:gd name="connsiteY687" fmla="*/ 963934 h 2124050"/>
              <a:gd name="connsiteX688" fmla="*/ 762371 w 2517923"/>
              <a:gd name="connsiteY688" fmla="*/ 950342 h 2124050"/>
              <a:gd name="connsiteX689" fmla="*/ 768343 w 2517923"/>
              <a:gd name="connsiteY689" fmla="*/ 940826 h 2124050"/>
              <a:gd name="connsiteX690" fmla="*/ 766228 w 2517923"/>
              <a:gd name="connsiteY690" fmla="*/ 933340 h 2124050"/>
              <a:gd name="connsiteX691" fmla="*/ 770943 w 2517923"/>
              <a:gd name="connsiteY691" fmla="*/ 924967 h 2124050"/>
              <a:gd name="connsiteX692" fmla="*/ 766657 w 2517923"/>
              <a:gd name="connsiteY692" fmla="*/ 906959 h 2124050"/>
              <a:gd name="connsiteX693" fmla="*/ 758989 w 2517923"/>
              <a:gd name="connsiteY693" fmla="*/ 895305 h 2124050"/>
              <a:gd name="connsiteX694" fmla="*/ 747340 w 2517923"/>
              <a:gd name="connsiteY694" fmla="*/ 882027 h 2124050"/>
              <a:gd name="connsiteX695" fmla="*/ 744654 w 2517923"/>
              <a:gd name="connsiteY695" fmla="*/ 883121 h 2124050"/>
              <a:gd name="connsiteX696" fmla="*/ 728262 w 2517923"/>
              <a:gd name="connsiteY696" fmla="*/ 879211 h 2124050"/>
              <a:gd name="connsiteX697" fmla="*/ 734519 w 2517923"/>
              <a:gd name="connsiteY697" fmla="*/ 875463 h 2124050"/>
              <a:gd name="connsiteX698" fmla="*/ 739844 w 2517923"/>
              <a:gd name="connsiteY698" fmla="*/ 876707 h 2124050"/>
              <a:gd name="connsiteX699" fmla="*/ 745045 w 2517923"/>
              <a:gd name="connsiteY699" fmla="*/ 873676 h 2124050"/>
              <a:gd name="connsiteX700" fmla="*/ 742025 w 2517923"/>
              <a:gd name="connsiteY700" fmla="*/ 869568 h 2124050"/>
              <a:gd name="connsiteX701" fmla="*/ 749950 w 2517923"/>
              <a:gd name="connsiteY701" fmla="*/ 857708 h 2124050"/>
              <a:gd name="connsiteX702" fmla="*/ 756741 w 2517923"/>
              <a:gd name="connsiteY702" fmla="*/ 855052 h 2124050"/>
              <a:gd name="connsiteX703" fmla="*/ 754074 w 2517923"/>
              <a:gd name="connsiteY703" fmla="*/ 849006 h 2124050"/>
              <a:gd name="connsiteX704" fmla="*/ 757284 w 2517923"/>
              <a:gd name="connsiteY704" fmla="*/ 839572 h 2124050"/>
              <a:gd name="connsiteX705" fmla="*/ 760999 w 2517923"/>
              <a:gd name="connsiteY705" fmla="*/ 835535 h 2124050"/>
              <a:gd name="connsiteX706" fmla="*/ 762351 w 2517923"/>
              <a:gd name="connsiteY706" fmla="*/ 828936 h 2124050"/>
              <a:gd name="connsiteX707" fmla="*/ 761980 w 2517923"/>
              <a:gd name="connsiteY707" fmla="*/ 813241 h 2124050"/>
              <a:gd name="connsiteX708" fmla="*/ 753827 w 2517923"/>
              <a:gd name="connsiteY708" fmla="*/ 800496 h 2124050"/>
              <a:gd name="connsiteX709" fmla="*/ 753646 w 2517923"/>
              <a:gd name="connsiteY709" fmla="*/ 793981 h 2124050"/>
              <a:gd name="connsiteX710" fmla="*/ 742663 w 2517923"/>
              <a:gd name="connsiteY710" fmla="*/ 791097 h 2124050"/>
              <a:gd name="connsiteX711" fmla="*/ 738787 w 2517923"/>
              <a:gd name="connsiteY711" fmla="*/ 785440 h 2124050"/>
              <a:gd name="connsiteX712" fmla="*/ 721766 w 2517923"/>
              <a:gd name="connsiteY712" fmla="*/ 785281 h 2124050"/>
              <a:gd name="connsiteX713" fmla="*/ 717041 w 2517923"/>
              <a:gd name="connsiteY713" fmla="*/ 786284 h 2124050"/>
              <a:gd name="connsiteX714" fmla="*/ 705906 w 2517923"/>
              <a:gd name="connsiteY714" fmla="*/ 785065 h 2124050"/>
              <a:gd name="connsiteX715" fmla="*/ 696010 w 2517923"/>
              <a:gd name="connsiteY715" fmla="*/ 776884 h 2124050"/>
              <a:gd name="connsiteX716" fmla="*/ 688895 w 2517923"/>
              <a:gd name="connsiteY716" fmla="*/ 775219 h 2124050"/>
              <a:gd name="connsiteX717" fmla="*/ 679675 w 2517923"/>
              <a:gd name="connsiteY717" fmla="*/ 766302 h 2124050"/>
              <a:gd name="connsiteX718" fmla="*/ 678808 w 2517923"/>
              <a:gd name="connsiteY718" fmla="*/ 760682 h 2124050"/>
              <a:gd name="connsiteX719" fmla="*/ 672588 w 2517923"/>
              <a:gd name="connsiteY719" fmla="*/ 756152 h 2124050"/>
              <a:gd name="connsiteX720" fmla="*/ 673283 w 2517923"/>
              <a:gd name="connsiteY720" fmla="*/ 749159 h 2124050"/>
              <a:gd name="connsiteX721" fmla="*/ 671740 w 2517923"/>
              <a:gd name="connsiteY721" fmla="*/ 737992 h 2124050"/>
              <a:gd name="connsiteX722" fmla="*/ 669673 w 2517923"/>
              <a:gd name="connsiteY722" fmla="*/ 733760 h 2124050"/>
              <a:gd name="connsiteX723" fmla="*/ 667444 w 2517923"/>
              <a:gd name="connsiteY723" fmla="*/ 715825 h 2124050"/>
              <a:gd name="connsiteX724" fmla="*/ 672274 w 2517923"/>
              <a:gd name="connsiteY724" fmla="*/ 709326 h 2124050"/>
              <a:gd name="connsiteX725" fmla="*/ 678046 w 2517923"/>
              <a:gd name="connsiteY725" fmla="*/ 697282 h 2124050"/>
              <a:gd name="connsiteX726" fmla="*/ 683932 w 2517923"/>
              <a:gd name="connsiteY726" fmla="*/ 675168 h 2124050"/>
              <a:gd name="connsiteX727" fmla="*/ 694657 w 2517923"/>
              <a:gd name="connsiteY727" fmla="*/ 666572 h 2124050"/>
              <a:gd name="connsiteX728" fmla="*/ 696353 w 2517923"/>
              <a:gd name="connsiteY728" fmla="*/ 658707 h 2124050"/>
              <a:gd name="connsiteX729" fmla="*/ 696077 w 2517923"/>
              <a:gd name="connsiteY729" fmla="*/ 650145 h 2124050"/>
              <a:gd name="connsiteX730" fmla="*/ 700477 w 2517923"/>
              <a:gd name="connsiteY730" fmla="*/ 642523 h 2124050"/>
              <a:gd name="connsiteX731" fmla="*/ 698105 w 2517923"/>
              <a:gd name="connsiteY731" fmla="*/ 632922 h 2124050"/>
              <a:gd name="connsiteX732" fmla="*/ 703049 w 2517923"/>
              <a:gd name="connsiteY732" fmla="*/ 627119 h 2124050"/>
              <a:gd name="connsiteX733" fmla="*/ 707078 w 2517923"/>
              <a:gd name="connsiteY733" fmla="*/ 611188 h 2124050"/>
              <a:gd name="connsiteX734" fmla="*/ 717832 w 2517923"/>
              <a:gd name="connsiteY734" fmla="*/ 606034 h 2124050"/>
              <a:gd name="connsiteX735" fmla="*/ 724280 w 2517923"/>
              <a:gd name="connsiteY735" fmla="*/ 606597 h 2124050"/>
              <a:gd name="connsiteX736" fmla="*/ 730157 w 2517923"/>
              <a:gd name="connsiteY736" fmla="*/ 602486 h 2124050"/>
              <a:gd name="connsiteX737" fmla="*/ 738682 w 2517923"/>
              <a:gd name="connsiteY737" fmla="*/ 605915 h 2124050"/>
              <a:gd name="connsiteX738" fmla="*/ 744940 w 2517923"/>
              <a:gd name="connsiteY738" fmla="*/ 597598 h 2124050"/>
              <a:gd name="connsiteX739" fmla="*/ 743854 w 2517923"/>
              <a:gd name="connsiteY739" fmla="*/ 590761 h 2124050"/>
              <a:gd name="connsiteX740" fmla="*/ 747207 w 2517923"/>
              <a:gd name="connsiteY740" fmla="*/ 583423 h 2124050"/>
              <a:gd name="connsiteX741" fmla="*/ 747569 w 2517923"/>
              <a:gd name="connsiteY741" fmla="*/ 570174 h 2124050"/>
              <a:gd name="connsiteX742" fmla="*/ 757875 w 2517923"/>
              <a:gd name="connsiteY742" fmla="*/ 558596 h 2124050"/>
              <a:gd name="connsiteX743" fmla="*/ 755417 w 2517923"/>
              <a:gd name="connsiteY743" fmla="*/ 554424 h 2124050"/>
              <a:gd name="connsiteX744" fmla="*/ 760208 w 2517923"/>
              <a:gd name="connsiteY744" fmla="*/ 541785 h 2124050"/>
              <a:gd name="connsiteX745" fmla="*/ 759866 w 2517923"/>
              <a:gd name="connsiteY745" fmla="*/ 519772 h 2124050"/>
              <a:gd name="connsiteX746" fmla="*/ 762552 w 2517923"/>
              <a:gd name="connsiteY746" fmla="*/ 509272 h 2124050"/>
              <a:gd name="connsiteX747" fmla="*/ 749807 w 2517923"/>
              <a:gd name="connsiteY747" fmla="*/ 501174 h 2124050"/>
              <a:gd name="connsiteX748" fmla="*/ 740254 w 2517923"/>
              <a:gd name="connsiteY748" fmla="*/ 500391 h 2124050"/>
              <a:gd name="connsiteX749" fmla="*/ 734681 w 2517923"/>
              <a:gd name="connsiteY749" fmla="*/ 501952 h 2124050"/>
              <a:gd name="connsiteX750" fmla="*/ 727614 w 2517923"/>
              <a:gd name="connsiteY750" fmla="*/ 499281 h 2124050"/>
              <a:gd name="connsiteX751" fmla="*/ 720346 w 2517923"/>
              <a:gd name="connsiteY751" fmla="*/ 502997 h 2124050"/>
              <a:gd name="connsiteX752" fmla="*/ 701620 w 2517923"/>
              <a:gd name="connsiteY752" fmla="*/ 503597 h 2124050"/>
              <a:gd name="connsiteX753" fmla="*/ 695057 w 2517923"/>
              <a:gd name="connsiteY753" fmla="*/ 499378 h 2124050"/>
              <a:gd name="connsiteX754" fmla="*/ 685066 w 2517923"/>
              <a:gd name="connsiteY754" fmla="*/ 502099 h 2124050"/>
              <a:gd name="connsiteX755" fmla="*/ 679998 w 2517923"/>
              <a:gd name="connsiteY755" fmla="*/ 497487 h 2124050"/>
              <a:gd name="connsiteX756" fmla="*/ 679160 w 2517923"/>
              <a:gd name="connsiteY756" fmla="*/ 486252 h 2124050"/>
              <a:gd name="connsiteX757" fmla="*/ 667578 w 2517923"/>
              <a:gd name="connsiteY757" fmla="*/ 481445 h 2124050"/>
              <a:gd name="connsiteX758" fmla="*/ 668997 w 2517923"/>
              <a:gd name="connsiteY758" fmla="*/ 474736 h 2124050"/>
              <a:gd name="connsiteX759" fmla="*/ 666987 w 2517923"/>
              <a:gd name="connsiteY759" fmla="*/ 471017 h 2124050"/>
              <a:gd name="connsiteX760" fmla="*/ 658129 w 2517923"/>
              <a:gd name="connsiteY760" fmla="*/ 464848 h 2124050"/>
              <a:gd name="connsiteX761" fmla="*/ 642594 w 2517923"/>
              <a:gd name="connsiteY761" fmla="*/ 472869 h 2124050"/>
              <a:gd name="connsiteX762" fmla="*/ 637593 w 2517923"/>
              <a:gd name="connsiteY762" fmla="*/ 473227 h 2124050"/>
              <a:gd name="connsiteX763" fmla="*/ 624820 w 2517923"/>
              <a:gd name="connsiteY763" fmla="*/ 470109 h 2124050"/>
              <a:gd name="connsiteX764" fmla="*/ 619791 w 2517923"/>
              <a:gd name="connsiteY764" fmla="*/ 466062 h 2124050"/>
              <a:gd name="connsiteX765" fmla="*/ 611085 w 2517923"/>
              <a:gd name="connsiteY765" fmla="*/ 469057 h 2124050"/>
              <a:gd name="connsiteX766" fmla="*/ 608732 w 2517923"/>
              <a:gd name="connsiteY766" fmla="*/ 472734 h 2124050"/>
              <a:gd name="connsiteX767" fmla="*/ 601427 w 2517923"/>
              <a:gd name="connsiteY767" fmla="*/ 475028 h 2124050"/>
              <a:gd name="connsiteX768" fmla="*/ 592873 w 2517923"/>
              <a:gd name="connsiteY768" fmla="*/ 474392 h 2124050"/>
              <a:gd name="connsiteX769" fmla="*/ 588625 w 2517923"/>
              <a:gd name="connsiteY769" fmla="*/ 470487 h 2124050"/>
              <a:gd name="connsiteX770" fmla="*/ 582177 w 2517923"/>
              <a:gd name="connsiteY770" fmla="*/ 476082 h 2124050"/>
              <a:gd name="connsiteX771" fmla="*/ 579043 w 2517923"/>
              <a:gd name="connsiteY771" fmla="*/ 482692 h 2124050"/>
              <a:gd name="connsiteX772" fmla="*/ 568432 w 2517923"/>
              <a:gd name="connsiteY772" fmla="*/ 482279 h 2124050"/>
              <a:gd name="connsiteX773" fmla="*/ 564289 w 2517923"/>
              <a:gd name="connsiteY773" fmla="*/ 477273 h 2124050"/>
              <a:gd name="connsiteX774" fmla="*/ 548782 w 2517923"/>
              <a:gd name="connsiteY774" fmla="*/ 479605 h 2124050"/>
              <a:gd name="connsiteX775" fmla="*/ 538857 w 2517923"/>
              <a:gd name="connsiteY775" fmla="*/ 486462 h 2124050"/>
              <a:gd name="connsiteX776" fmla="*/ 530151 w 2517923"/>
              <a:gd name="connsiteY776" fmla="*/ 488867 h 2124050"/>
              <a:gd name="connsiteX777" fmla="*/ 522664 w 2517923"/>
              <a:gd name="connsiteY777" fmla="*/ 485553 h 2124050"/>
              <a:gd name="connsiteX778" fmla="*/ 515826 w 2517923"/>
              <a:gd name="connsiteY778" fmla="*/ 485098 h 2124050"/>
              <a:gd name="connsiteX779" fmla="*/ 509672 w 2517923"/>
              <a:gd name="connsiteY779" fmla="*/ 488349 h 2124050"/>
              <a:gd name="connsiteX780" fmla="*/ 498642 w 2517923"/>
              <a:gd name="connsiteY780" fmla="*/ 489907 h 2124050"/>
              <a:gd name="connsiteX781" fmla="*/ 494528 w 2517923"/>
              <a:gd name="connsiteY781" fmla="*/ 495283 h 2124050"/>
              <a:gd name="connsiteX782" fmla="*/ 498852 w 2517923"/>
              <a:gd name="connsiteY782" fmla="*/ 507134 h 2124050"/>
              <a:gd name="connsiteX783" fmla="*/ 486803 w 2517923"/>
              <a:gd name="connsiteY783" fmla="*/ 517587 h 2124050"/>
              <a:gd name="connsiteX784" fmla="*/ 476459 w 2517923"/>
              <a:gd name="connsiteY784" fmla="*/ 522822 h 2124050"/>
              <a:gd name="connsiteX785" fmla="*/ 467305 w 2517923"/>
              <a:gd name="connsiteY785" fmla="*/ 518699 h 2124050"/>
              <a:gd name="connsiteX786" fmla="*/ 455875 w 2517923"/>
              <a:gd name="connsiteY786" fmla="*/ 520336 h 2124050"/>
              <a:gd name="connsiteX787" fmla="*/ 442893 w 2517923"/>
              <a:gd name="connsiteY787" fmla="*/ 510335 h 2124050"/>
              <a:gd name="connsiteX788" fmla="*/ 444026 w 2517923"/>
              <a:gd name="connsiteY788" fmla="*/ 503663 h 2124050"/>
              <a:gd name="connsiteX789" fmla="*/ 447455 w 2517923"/>
              <a:gd name="connsiteY789" fmla="*/ 498412 h 2124050"/>
              <a:gd name="connsiteX790" fmla="*/ 445950 w 2517923"/>
              <a:gd name="connsiteY790" fmla="*/ 494417 h 2124050"/>
              <a:gd name="connsiteX791" fmla="*/ 446102 w 2517923"/>
              <a:gd name="connsiteY791" fmla="*/ 483150 h 2124050"/>
              <a:gd name="connsiteX792" fmla="*/ 441026 w 2517923"/>
              <a:gd name="connsiteY792" fmla="*/ 478402 h 2124050"/>
              <a:gd name="connsiteX793" fmla="*/ 444597 w 2517923"/>
              <a:gd name="connsiteY793" fmla="*/ 471047 h 2124050"/>
              <a:gd name="connsiteX794" fmla="*/ 439140 w 2517923"/>
              <a:gd name="connsiteY794" fmla="*/ 463083 h 2124050"/>
              <a:gd name="connsiteX795" fmla="*/ 454008 w 2517923"/>
              <a:gd name="connsiteY795" fmla="*/ 451387 h 2124050"/>
              <a:gd name="connsiteX796" fmla="*/ 455275 w 2517923"/>
              <a:gd name="connsiteY796" fmla="*/ 440732 h 2124050"/>
              <a:gd name="connsiteX797" fmla="*/ 446531 w 2517923"/>
              <a:gd name="connsiteY797" fmla="*/ 429745 h 2124050"/>
              <a:gd name="connsiteX798" fmla="*/ 448846 w 2517923"/>
              <a:gd name="connsiteY798" fmla="*/ 421650 h 2124050"/>
              <a:gd name="connsiteX799" fmla="*/ 440778 w 2517923"/>
              <a:gd name="connsiteY799" fmla="*/ 415232 h 2124050"/>
              <a:gd name="connsiteX800" fmla="*/ 431462 w 2517923"/>
              <a:gd name="connsiteY800" fmla="*/ 414691 h 2124050"/>
              <a:gd name="connsiteX801" fmla="*/ 427481 w 2517923"/>
              <a:gd name="connsiteY801" fmla="*/ 411018 h 2124050"/>
              <a:gd name="connsiteX802" fmla="*/ 418128 w 2517923"/>
              <a:gd name="connsiteY802" fmla="*/ 410419 h 2124050"/>
              <a:gd name="connsiteX803" fmla="*/ 407355 w 2517923"/>
              <a:gd name="connsiteY803" fmla="*/ 405289 h 2124050"/>
              <a:gd name="connsiteX804" fmla="*/ 401687 w 2517923"/>
              <a:gd name="connsiteY804" fmla="*/ 400113 h 2124050"/>
              <a:gd name="connsiteX805" fmla="*/ 394391 w 2517923"/>
              <a:gd name="connsiteY805" fmla="*/ 399149 h 2124050"/>
              <a:gd name="connsiteX806" fmla="*/ 380771 w 2517923"/>
              <a:gd name="connsiteY806" fmla="*/ 401742 h 2124050"/>
              <a:gd name="connsiteX807" fmla="*/ 374884 w 2517923"/>
              <a:gd name="connsiteY807" fmla="*/ 404814 h 2124050"/>
              <a:gd name="connsiteX808" fmla="*/ 373036 w 2517923"/>
              <a:gd name="connsiteY808" fmla="*/ 410766 h 2124050"/>
              <a:gd name="connsiteX809" fmla="*/ 360111 w 2517923"/>
              <a:gd name="connsiteY809" fmla="*/ 407286 h 2124050"/>
              <a:gd name="connsiteX810" fmla="*/ 349795 w 2517923"/>
              <a:gd name="connsiteY810" fmla="*/ 407649 h 2124050"/>
              <a:gd name="connsiteX811" fmla="*/ 339908 w 2517923"/>
              <a:gd name="connsiteY811" fmla="*/ 399965 h 2124050"/>
              <a:gd name="connsiteX812" fmla="*/ 326202 w 2517923"/>
              <a:gd name="connsiteY812" fmla="*/ 394978 h 2124050"/>
              <a:gd name="connsiteX813" fmla="*/ 313772 w 2517923"/>
              <a:gd name="connsiteY813" fmla="*/ 393499 h 2124050"/>
              <a:gd name="connsiteX814" fmla="*/ 310628 w 2517923"/>
              <a:gd name="connsiteY814" fmla="*/ 387321 h 2124050"/>
              <a:gd name="connsiteX815" fmla="*/ 302361 w 2517923"/>
              <a:gd name="connsiteY815" fmla="*/ 388442 h 2124050"/>
              <a:gd name="connsiteX816" fmla="*/ 282225 w 2517923"/>
              <a:gd name="connsiteY816" fmla="*/ 382454 h 2124050"/>
              <a:gd name="connsiteX817" fmla="*/ 279424 w 2517923"/>
              <a:gd name="connsiteY817" fmla="*/ 377079 h 2124050"/>
              <a:gd name="connsiteX818" fmla="*/ 270376 w 2517923"/>
              <a:gd name="connsiteY818" fmla="*/ 375247 h 2124050"/>
              <a:gd name="connsiteX819" fmla="*/ 269880 w 2517923"/>
              <a:gd name="connsiteY819" fmla="*/ 369448 h 2124050"/>
              <a:gd name="connsiteX820" fmla="*/ 277634 w 2517923"/>
              <a:gd name="connsiteY820" fmla="*/ 355851 h 2124050"/>
              <a:gd name="connsiteX821" fmla="*/ 284854 w 2517923"/>
              <a:gd name="connsiteY821" fmla="*/ 352336 h 2124050"/>
              <a:gd name="connsiteX822" fmla="*/ 283444 w 2517923"/>
              <a:gd name="connsiteY822" fmla="*/ 344274 h 2124050"/>
              <a:gd name="connsiteX823" fmla="*/ 286244 w 2517923"/>
              <a:gd name="connsiteY823" fmla="*/ 339743 h 2124050"/>
              <a:gd name="connsiteX824" fmla="*/ 284549 w 2517923"/>
              <a:gd name="connsiteY824" fmla="*/ 335071 h 2124050"/>
              <a:gd name="connsiteX825" fmla="*/ 286473 w 2517923"/>
              <a:gd name="connsiteY825" fmla="*/ 329030 h 2124050"/>
              <a:gd name="connsiteX826" fmla="*/ 282739 w 2517923"/>
              <a:gd name="connsiteY826" fmla="*/ 319362 h 2124050"/>
              <a:gd name="connsiteX827" fmla="*/ 287635 w 2517923"/>
              <a:gd name="connsiteY827" fmla="*/ 312729 h 2124050"/>
              <a:gd name="connsiteX828" fmla="*/ 282215 w 2517923"/>
              <a:gd name="connsiteY828" fmla="*/ 308742 h 2124050"/>
              <a:gd name="connsiteX829" fmla="*/ 280234 w 2517923"/>
              <a:gd name="connsiteY829" fmla="*/ 302679 h 2124050"/>
              <a:gd name="connsiteX830" fmla="*/ 276662 w 2517923"/>
              <a:gd name="connsiteY830" fmla="*/ 301081 h 2124050"/>
              <a:gd name="connsiteX831" fmla="*/ 270766 w 2517923"/>
              <a:gd name="connsiteY831" fmla="*/ 293045 h 2124050"/>
              <a:gd name="connsiteX832" fmla="*/ 263394 w 2517923"/>
              <a:gd name="connsiteY832" fmla="*/ 290410 h 2124050"/>
              <a:gd name="connsiteX833" fmla="*/ 256555 w 2517923"/>
              <a:gd name="connsiteY833" fmla="*/ 283310 h 2124050"/>
              <a:gd name="connsiteX834" fmla="*/ 257431 w 2517923"/>
              <a:gd name="connsiteY834" fmla="*/ 276271 h 2124050"/>
              <a:gd name="connsiteX835" fmla="*/ 272500 w 2517923"/>
              <a:gd name="connsiteY835" fmla="*/ 273213 h 2124050"/>
              <a:gd name="connsiteX836" fmla="*/ 284892 w 2517923"/>
              <a:gd name="connsiteY836" fmla="*/ 272680 h 2124050"/>
              <a:gd name="connsiteX837" fmla="*/ 287959 w 2517923"/>
              <a:gd name="connsiteY837" fmla="*/ 270312 h 2124050"/>
              <a:gd name="connsiteX838" fmla="*/ 305332 w 2517923"/>
              <a:gd name="connsiteY838" fmla="*/ 267451 h 2124050"/>
              <a:gd name="connsiteX839" fmla="*/ 305447 w 2517923"/>
              <a:gd name="connsiteY839" fmla="*/ 271148 h 2124050"/>
              <a:gd name="connsiteX840" fmla="*/ 312200 w 2517923"/>
              <a:gd name="connsiteY840" fmla="*/ 275642 h 2124050"/>
              <a:gd name="connsiteX841" fmla="*/ 326545 w 2517923"/>
              <a:gd name="connsiteY841" fmla="*/ 274473 h 2124050"/>
              <a:gd name="connsiteX842" fmla="*/ 328383 w 2517923"/>
              <a:gd name="connsiteY842" fmla="*/ 267767 h 2124050"/>
              <a:gd name="connsiteX843" fmla="*/ 335089 w 2517923"/>
              <a:gd name="connsiteY843" fmla="*/ 261843 h 2124050"/>
              <a:gd name="connsiteX844" fmla="*/ 343813 w 2517923"/>
              <a:gd name="connsiteY844" fmla="*/ 251304 h 2124050"/>
              <a:gd name="connsiteX845" fmla="*/ 351653 w 2517923"/>
              <a:gd name="connsiteY845" fmla="*/ 246835 h 2124050"/>
              <a:gd name="connsiteX846" fmla="*/ 362120 w 2517923"/>
              <a:gd name="connsiteY846" fmla="*/ 243321 h 2124050"/>
              <a:gd name="connsiteX847" fmla="*/ 365788 w 2517923"/>
              <a:gd name="connsiteY847" fmla="*/ 234267 h 2124050"/>
              <a:gd name="connsiteX848" fmla="*/ 386581 w 2517923"/>
              <a:gd name="connsiteY848" fmla="*/ 222412 h 2124050"/>
              <a:gd name="connsiteX849" fmla="*/ 387067 w 2517923"/>
              <a:gd name="connsiteY849" fmla="*/ 213666 h 2124050"/>
              <a:gd name="connsiteX850" fmla="*/ 380828 w 2517923"/>
              <a:gd name="connsiteY850" fmla="*/ 199367 h 2124050"/>
              <a:gd name="connsiteX851" fmla="*/ 386562 w 2517923"/>
              <a:gd name="connsiteY851" fmla="*/ 191828 h 2124050"/>
              <a:gd name="connsiteX852" fmla="*/ 385466 w 2517923"/>
              <a:gd name="connsiteY852" fmla="*/ 182835 h 2124050"/>
              <a:gd name="connsiteX853" fmla="*/ 398068 w 2517923"/>
              <a:gd name="connsiteY853" fmla="*/ 173321 h 2124050"/>
              <a:gd name="connsiteX854" fmla="*/ 404031 w 2517923"/>
              <a:gd name="connsiteY854" fmla="*/ 160681 h 2124050"/>
              <a:gd name="connsiteX855" fmla="*/ 404126 w 2517923"/>
              <a:gd name="connsiteY855" fmla="*/ 152286 h 2124050"/>
              <a:gd name="connsiteX856" fmla="*/ 391610 w 2517923"/>
              <a:gd name="connsiteY856" fmla="*/ 154399 h 2124050"/>
              <a:gd name="connsiteX857" fmla="*/ 391800 w 2517923"/>
              <a:gd name="connsiteY857" fmla="*/ 143735 h 2124050"/>
              <a:gd name="connsiteX858" fmla="*/ 399535 w 2517923"/>
              <a:gd name="connsiteY858" fmla="*/ 142113 h 2124050"/>
              <a:gd name="connsiteX859" fmla="*/ 405707 w 2517923"/>
              <a:gd name="connsiteY859" fmla="*/ 135043 h 2124050"/>
              <a:gd name="connsiteX860" fmla="*/ 411631 w 2517923"/>
              <a:gd name="connsiteY860" fmla="*/ 132705 h 2124050"/>
              <a:gd name="connsiteX861" fmla="*/ 403650 w 2517923"/>
              <a:gd name="connsiteY861" fmla="*/ 122141 h 2124050"/>
              <a:gd name="connsiteX862" fmla="*/ 394925 w 2517923"/>
              <a:gd name="connsiteY862" fmla="*/ 122428 h 2124050"/>
              <a:gd name="connsiteX863" fmla="*/ 386733 w 2517923"/>
              <a:gd name="connsiteY863" fmla="*/ 115825 h 2124050"/>
              <a:gd name="connsiteX864" fmla="*/ 389048 w 2517923"/>
              <a:gd name="connsiteY864" fmla="*/ 110329 h 2124050"/>
              <a:gd name="connsiteX865" fmla="*/ 395239 w 2517923"/>
              <a:gd name="connsiteY865" fmla="*/ 103477 h 2124050"/>
              <a:gd name="connsiteX866" fmla="*/ 392277 w 2517923"/>
              <a:gd name="connsiteY866" fmla="*/ 96744 h 2124050"/>
              <a:gd name="connsiteX867" fmla="*/ 395325 w 2517923"/>
              <a:gd name="connsiteY867" fmla="*/ 87319 h 2124050"/>
              <a:gd name="connsiteX868" fmla="*/ 389524 w 2517923"/>
              <a:gd name="connsiteY868" fmla="*/ 83942 h 2124050"/>
              <a:gd name="connsiteX869" fmla="*/ 387486 w 2517923"/>
              <a:gd name="connsiteY869" fmla="*/ 71553 h 2124050"/>
              <a:gd name="connsiteX870" fmla="*/ 401259 w 2517923"/>
              <a:gd name="connsiteY870" fmla="*/ 70333 h 2124050"/>
              <a:gd name="connsiteX871" fmla="*/ 408669 w 2517923"/>
              <a:gd name="connsiteY871" fmla="*/ 71590 h 2124050"/>
              <a:gd name="connsiteX872" fmla="*/ 411012 w 2517923"/>
              <a:gd name="connsiteY872" fmla="*/ 66252 h 2124050"/>
              <a:gd name="connsiteX873" fmla="*/ 417175 w 2517923"/>
              <a:gd name="connsiteY873" fmla="*/ 59988 h 2124050"/>
              <a:gd name="connsiteX874" fmla="*/ 409212 w 2517923"/>
              <a:gd name="connsiteY874" fmla="*/ 57771 h 2124050"/>
              <a:gd name="connsiteX875" fmla="*/ 401040 w 2517923"/>
              <a:gd name="connsiteY875" fmla="*/ 50097 h 2124050"/>
              <a:gd name="connsiteX876" fmla="*/ 391248 w 2517923"/>
              <a:gd name="connsiteY876" fmla="*/ 48228 h 2124050"/>
              <a:gd name="connsiteX877" fmla="*/ 394448 w 2517923"/>
              <a:gd name="connsiteY877" fmla="*/ 39569 h 2124050"/>
              <a:gd name="connsiteX878" fmla="*/ 392667 w 2517923"/>
              <a:gd name="connsiteY878" fmla="*/ 34435 h 2124050"/>
              <a:gd name="connsiteX879" fmla="*/ 396058 w 2517923"/>
              <a:gd name="connsiteY879" fmla="*/ 31098 h 2124050"/>
              <a:gd name="connsiteX880" fmla="*/ 397658 w 2517923"/>
              <a:gd name="connsiteY880" fmla="*/ 24276 h 2124050"/>
              <a:gd name="connsiteX881" fmla="*/ 402821 w 2517923"/>
              <a:gd name="connsiteY881" fmla="*/ 25168 h 2124050"/>
              <a:gd name="connsiteX882" fmla="*/ 415746 w 2517923"/>
              <a:gd name="connsiteY882" fmla="*/ 23669 h 2124050"/>
              <a:gd name="connsiteX883" fmla="*/ 423423 w 2517923"/>
              <a:gd name="connsiteY883" fmla="*/ 31914 h 2124050"/>
              <a:gd name="connsiteX884" fmla="*/ 426529 w 2517923"/>
              <a:gd name="connsiteY884" fmla="*/ 26841 h 2124050"/>
              <a:gd name="connsiteX885" fmla="*/ 438454 w 2517923"/>
              <a:gd name="connsiteY885" fmla="*/ 33284 h 2124050"/>
              <a:gd name="connsiteX886" fmla="*/ 441626 w 2517923"/>
              <a:gd name="connsiteY886" fmla="*/ 37687 h 2124050"/>
              <a:gd name="connsiteX887" fmla="*/ 451017 w 2517923"/>
              <a:gd name="connsiteY887" fmla="*/ 39994 h 2124050"/>
              <a:gd name="connsiteX888" fmla="*/ 456570 w 2517923"/>
              <a:gd name="connsiteY888" fmla="*/ 44865 h 2124050"/>
              <a:gd name="connsiteX889" fmla="*/ 460609 w 2517923"/>
              <a:gd name="connsiteY889" fmla="*/ 54287 h 2124050"/>
              <a:gd name="connsiteX890" fmla="*/ 471896 w 2517923"/>
              <a:gd name="connsiteY890" fmla="*/ 60910 h 2124050"/>
              <a:gd name="connsiteX891" fmla="*/ 480135 w 2517923"/>
              <a:gd name="connsiteY891" fmla="*/ 60560 h 2124050"/>
              <a:gd name="connsiteX892" fmla="*/ 494756 w 2517923"/>
              <a:gd name="connsiteY892" fmla="*/ 63246 h 2124050"/>
              <a:gd name="connsiteX893" fmla="*/ 514330 w 2517923"/>
              <a:gd name="connsiteY893" fmla="*/ 70493 h 2124050"/>
              <a:gd name="connsiteX894" fmla="*/ 526684 w 2517923"/>
              <a:gd name="connsiteY894" fmla="*/ 70092 h 2124050"/>
              <a:gd name="connsiteX895" fmla="*/ 530989 w 2517923"/>
              <a:gd name="connsiteY895" fmla="*/ 72194 h 2124050"/>
              <a:gd name="connsiteX896" fmla="*/ 535190 w 2517923"/>
              <a:gd name="connsiteY896" fmla="*/ 68378 h 2124050"/>
              <a:gd name="connsiteX897" fmla="*/ 530770 w 2517923"/>
              <a:gd name="connsiteY897" fmla="*/ 64353 h 2124050"/>
              <a:gd name="connsiteX898" fmla="*/ 529656 w 2517923"/>
              <a:gd name="connsiteY898" fmla="*/ 58449 h 2124050"/>
              <a:gd name="connsiteX899" fmla="*/ 530523 w 2517923"/>
              <a:gd name="connsiteY899" fmla="*/ 42934 h 2124050"/>
              <a:gd name="connsiteX900" fmla="*/ 531789 w 2517923"/>
              <a:gd name="connsiteY900" fmla="*/ 38884 h 2124050"/>
              <a:gd name="connsiteX901" fmla="*/ 538847 w 2517923"/>
              <a:gd name="connsiteY901" fmla="*/ 36860 h 2124050"/>
              <a:gd name="connsiteX902" fmla="*/ 537171 w 2517923"/>
              <a:gd name="connsiteY902" fmla="*/ 29241 h 2124050"/>
              <a:gd name="connsiteX903" fmla="*/ 537923 w 2517923"/>
              <a:gd name="connsiteY903" fmla="*/ 22065 h 2124050"/>
              <a:gd name="connsiteX904" fmla="*/ 543639 w 2517923"/>
              <a:gd name="connsiteY904" fmla="*/ 16298 h 2124050"/>
              <a:gd name="connsiteX905" fmla="*/ 559288 w 2517923"/>
              <a:gd name="connsiteY905" fmla="*/ 21956 h 2124050"/>
              <a:gd name="connsiteX906" fmla="*/ 564908 w 2517923"/>
              <a:gd name="connsiteY906" fmla="*/ 27545 h 2124050"/>
              <a:gd name="connsiteX907" fmla="*/ 582958 w 2517923"/>
              <a:gd name="connsiteY907" fmla="*/ 32765 h 2124050"/>
              <a:gd name="connsiteX908" fmla="*/ 587635 w 2517923"/>
              <a:gd name="connsiteY908" fmla="*/ 30764 h 2124050"/>
              <a:gd name="connsiteX909" fmla="*/ 597150 w 2517923"/>
              <a:gd name="connsiteY909" fmla="*/ 20169 h 2124050"/>
              <a:gd name="connsiteX910" fmla="*/ 592797 w 2517923"/>
              <a:gd name="connsiteY910" fmla="*/ 4665 h 2124050"/>
              <a:gd name="connsiteX911" fmla="*/ 595416 w 2517923"/>
              <a:gd name="connsiteY911" fmla="*/ 0 h 2124050"/>
              <a:gd name="connsiteX912" fmla="*/ 608789 w 2517923"/>
              <a:gd name="connsiteY912" fmla="*/ 2241 h 2124050"/>
              <a:gd name="connsiteX913" fmla="*/ 613533 w 2517923"/>
              <a:gd name="connsiteY913" fmla="*/ 6364 h 2124050"/>
              <a:gd name="connsiteX914" fmla="*/ 620067 w 2517923"/>
              <a:gd name="connsiteY914" fmla="*/ 7012 h 2124050"/>
              <a:gd name="connsiteX915" fmla="*/ 628363 w 2517923"/>
              <a:gd name="connsiteY915" fmla="*/ 12374 h 2124050"/>
              <a:gd name="connsiteX916" fmla="*/ 644108 w 2517923"/>
              <a:gd name="connsiteY916" fmla="*/ 18367 h 2124050"/>
              <a:gd name="connsiteX917" fmla="*/ 659910 w 2517923"/>
              <a:gd name="connsiteY917" fmla="*/ 20338 h 2124050"/>
              <a:gd name="connsiteX918" fmla="*/ 676103 w 2517923"/>
              <a:gd name="connsiteY918" fmla="*/ 28165 h 2124050"/>
              <a:gd name="connsiteX919" fmla="*/ 683361 w 2517923"/>
              <a:gd name="connsiteY919" fmla="*/ 33123 h 2124050"/>
              <a:gd name="connsiteX920" fmla="*/ 692600 w 2517923"/>
              <a:gd name="connsiteY920" fmla="*/ 33069 h 2124050"/>
              <a:gd name="connsiteX921" fmla="*/ 697248 w 2517923"/>
              <a:gd name="connsiteY921" fmla="*/ 35547 h 2124050"/>
              <a:gd name="connsiteX922" fmla="*/ 699534 w 2517923"/>
              <a:gd name="connsiteY922" fmla="*/ 45734 h 2124050"/>
              <a:gd name="connsiteX923" fmla="*/ 706545 w 2517923"/>
              <a:gd name="connsiteY923" fmla="*/ 50255 h 2124050"/>
              <a:gd name="connsiteX924" fmla="*/ 711669 w 2517923"/>
              <a:gd name="connsiteY924" fmla="*/ 50573 h 2124050"/>
              <a:gd name="connsiteX925" fmla="*/ 717670 w 2517923"/>
              <a:gd name="connsiteY925" fmla="*/ 54612 h 2124050"/>
              <a:gd name="connsiteX926" fmla="*/ 728004 w 2517923"/>
              <a:gd name="connsiteY926" fmla="*/ 54320 h 2124050"/>
              <a:gd name="connsiteX927" fmla="*/ 739072 w 2517923"/>
              <a:gd name="connsiteY927" fmla="*/ 58741 h 2124050"/>
              <a:gd name="connsiteX928" fmla="*/ 747321 w 2517923"/>
              <a:gd name="connsiteY928" fmla="*/ 57735 h 2124050"/>
              <a:gd name="connsiteX929" fmla="*/ 754646 w 2517923"/>
              <a:gd name="connsiteY929" fmla="*/ 54413 h 2124050"/>
              <a:gd name="connsiteX930" fmla="*/ 767295 w 2517923"/>
              <a:gd name="connsiteY930" fmla="*/ 56937 h 2124050"/>
              <a:gd name="connsiteX931" fmla="*/ 771515 w 2517923"/>
              <a:gd name="connsiteY931" fmla="*/ 56022 h 2124050"/>
              <a:gd name="connsiteX932" fmla="*/ 777211 w 2517923"/>
              <a:gd name="connsiteY932" fmla="*/ 59205 h 2124050"/>
              <a:gd name="connsiteX933" fmla="*/ 782144 w 2517923"/>
              <a:gd name="connsiteY933" fmla="*/ 64833 h 2124050"/>
              <a:gd name="connsiteX934" fmla="*/ 787336 w 2517923"/>
              <a:gd name="connsiteY934" fmla="*/ 67337 h 2124050"/>
              <a:gd name="connsiteX935" fmla="*/ 800804 w 2517923"/>
              <a:gd name="connsiteY935" fmla="*/ 66011 h 2124050"/>
              <a:gd name="connsiteX936" fmla="*/ 805738 w 2517923"/>
              <a:gd name="connsiteY936" fmla="*/ 68428 h 2124050"/>
              <a:gd name="connsiteX937" fmla="*/ 813587 w 2517923"/>
              <a:gd name="connsiteY937" fmla="*/ 63405 h 2124050"/>
              <a:gd name="connsiteX938" fmla="*/ 826550 w 2517923"/>
              <a:gd name="connsiteY938" fmla="*/ 65322 h 2124050"/>
              <a:gd name="connsiteX939" fmla="*/ 836799 w 2517923"/>
              <a:gd name="connsiteY939" fmla="*/ 73559 h 2124050"/>
              <a:gd name="connsiteX940" fmla="*/ 839990 w 2517923"/>
              <a:gd name="connsiteY940" fmla="*/ 80729 h 2124050"/>
              <a:gd name="connsiteX941" fmla="*/ 845829 w 2517923"/>
              <a:gd name="connsiteY941" fmla="*/ 80662 h 2124050"/>
              <a:gd name="connsiteX942" fmla="*/ 849258 w 2517923"/>
              <a:gd name="connsiteY942" fmla="*/ 83845 h 2124050"/>
              <a:gd name="connsiteX943" fmla="*/ 860650 w 2517923"/>
              <a:gd name="connsiteY943" fmla="*/ 87753 h 2124050"/>
              <a:gd name="connsiteX944" fmla="*/ 865555 w 2517923"/>
              <a:gd name="connsiteY944" fmla="*/ 87379 h 2124050"/>
              <a:gd name="connsiteX945" fmla="*/ 871718 w 2517923"/>
              <a:gd name="connsiteY945" fmla="*/ 90840 h 2124050"/>
              <a:gd name="connsiteX946" fmla="*/ 893139 w 2517923"/>
              <a:gd name="connsiteY946" fmla="*/ 93169 h 2124050"/>
              <a:gd name="connsiteX947" fmla="*/ 898292 w 2517923"/>
              <a:gd name="connsiteY947" fmla="*/ 91200 h 2124050"/>
              <a:gd name="connsiteX948" fmla="*/ 899673 w 2517923"/>
              <a:gd name="connsiteY948" fmla="*/ 84111 h 2124050"/>
              <a:gd name="connsiteX949" fmla="*/ 902693 w 2517923"/>
              <a:gd name="connsiteY949" fmla="*/ 82456 h 2124050"/>
              <a:gd name="connsiteX950" fmla="*/ 908446 w 2517923"/>
              <a:gd name="connsiteY950" fmla="*/ 87445 h 2124050"/>
              <a:gd name="connsiteX951" fmla="*/ 912618 w 2517923"/>
              <a:gd name="connsiteY951" fmla="*/ 87782 h 2124050"/>
              <a:gd name="connsiteX952" fmla="*/ 914999 w 2517923"/>
              <a:gd name="connsiteY952" fmla="*/ 93531 h 2124050"/>
              <a:gd name="connsiteX953" fmla="*/ 909827 w 2517923"/>
              <a:gd name="connsiteY953" fmla="*/ 99170 h 2124050"/>
              <a:gd name="connsiteX954" fmla="*/ 921257 w 2517923"/>
              <a:gd name="connsiteY954" fmla="*/ 102168 h 2124050"/>
              <a:gd name="connsiteX955" fmla="*/ 925715 w 2517923"/>
              <a:gd name="connsiteY955" fmla="*/ 108781 h 2124050"/>
              <a:gd name="connsiteX956" fmla="*/ 933544 w 2517923"/>
              <a:gd name="connsiteY956" fmla="*/ 110063 h 2124050"/>
              <a:gd name="connsiteX957" fmla="*/ 938193 w 2517923"/>
              <a:gd name="connsiteY957" fmla="*/ 117814 h 2124050"/>
              <a:gd name="connsiteX958" fmla="*/ 948251 w 2517923"/>
              <a:gd name="connsiteY958" fmla="*/ 118176 h 2124050"/>
              <a:gd name="connsiteX959" fmla="*/ 953766 w 2517923"/>
              <a:gd name="connsiteY959" fmla="*/ 111223 h 2124050"/>
              <a:gd name="connsiteX960" fmla="*/ 961119 w 2517923"/>
              <a:gd name="connsiteY960" fmla="*/ 109512 h 2124050"/>
              <a:gd name="connsiteX961" fmla="*/ 960624 w 2517923"/>
              <a:gd name="connsiteY961" fmla="*/ 97684 h 2124050"/>
              <a:gd name="connsiteX962" fmla="*/ 969806 w 2517923"/>
              <a:gd name="connsiteY962" fmla="*/ 95982 h 2124050"/>
              <a:gd name="connsiteX963" fmla="*/ 978474 w 2517923"/>
              <a:gd name="connsiteY963" fmla="*/ 102354 h 2124050"/>
              <a:gd name="connsiteX964" fmla="*/ 988618 w 2517923"/>
              <a:gd name="connsiteY964" fmla="*/ 99310 h 2124050"/>
              <a:gd name="connsiteX965" fmla="*/ 1002277 w 2517923"/>
              <a:gd name="connsiteY965" fmla="*/ 106122 h 2124050"/>
              <a:gd name="connsiteX966" fmla="*/ 1005658 w 2517923"/>
              <a:gd name="connsiteY966" fmla="*/ 95755 h 2124050"/>
              <a:gd name="connsiteX967" fmla="*/ 1010973 w 2517923"/>
              <a:gd name="connsiteY967" fmla="*/ 93352 h 2124050"/>
              <a:gd name="connsiteX968" fmla="*/ 1011525 w 2517923"/>
              <a:gd name="connsiteY968" fmla="*/ 85810 h 2124050"/>
              <a:gd name="connsiteX969" fmla="*/ 1018517 w 2517923"/>
              <a:gd name="connsiteY969" fmla="*/ 82692 h 2124050"/>
              <a:gd name="connsiteX970" fmla="*/ 1026242 w 2517923"/>
              <a:gd name="connsiteY970" fmla="*/ 81594 h 2124050"/>
              <a:gd name="connsiteX971" fmla="*/ 1033652 w 2517923"/>
              <a:gd name="connsiteY971" fmla="*/ 85633 h 2124050"/>
              <a:gd name="connsiteX972" fmla="*/ 1035424 w 2517923"/>
              <a:gd name="connsiteY972" fmla="*/ 89306 h 2124050"/>
              <a:gd name="connsiteX973" fmla="*/ 1042615 w 2517923"/>
              <a:gd name="connsiteY973" fmla="*/ 92065 h 2124050"/>
              <a:gd name="connsiteX974" fmla="*/ 1047940 w 2517923"/>
              <a:gd name="connsiteY974" fmla="*/ 91222 h 2124050"/>
              <a:gd name="connsiteX975" fmla="*/ 1053883 w 2517923"/>
              <a:gd name="connsiteY975" fmla="*/ 96840 h 2124050"/>
              <a:gd name="connsiteX976" fmla="*/ 1052978 w 2517923"/>
              <a:gd name="connsiteY976" fmla="*/ 101287 h 2124050"/>
              <a:gd name="connsiteX977" fmla="*/ 1056369 w 2517923"/>
              <a:gd name="connsiteY977" fmla="*/ 110363 h 2124050"/>
              <a:gd name="connsiteX978" fmla="*/ 1060770 w 2517923"/>
              <a:gd name="connsiteY978" fmla="*/ 112424 h 2124050"/>
              <a:gd name="connsiteX979" fmla="*/ 1062018 w 2517923"/>
              <a:gd name="connsiteY979" fmla="*/ 119793 h 2124050"/>
              <a:gd name="connsiteX980" fmla="*/ 1067094 w 2517923"/>
              <a:gd name="connsiteY980" fmla="*/ 135767 h 2124050"/>
              <a:gd name="connsiteX981" fmla="*/ 1058417 w 2517923"/>
              <a:gd name="connsiteY981" fmla="*/ 143276 h 2124050"/>
              <a:gd name="connsiteX982" fmla="*/ 1058627 w 2517923"/>
              <a:gd name="connsiteY982" fmla="*/ 150463 h 2124050"/>
              <a:gd name="connsiteX983" fmla="*/ 1052883 w 2517923"/>
              <a:gd name="connsiteY983" fmla="*/ 160118 h 2124050"/>
              <a:gd name="connsiteX984" fmla="*/ 1059398 w 2517923"/>
              <a:gd name="connsiteY984" fmla="*/ 166144 h 2124050"/>
              <a:gd name="connsiteX985" fmla="*/ 1057741 w 2517923"/>
              <a:gd name="connsiteY985" fmla="*/ 170877 h 2124050"/>
              <a:gd name="connsiteX986" fmla="*/ 1059312 w 2517923"/>
              <a:gd name="connsiteY986" fmla="*/ 177054 h 2124050"/>
              <a:gd name="connsiteX987" fmla="*/ 1049949 w 2517923"/>
              <a:gd name="connsiteY987" fmla="*/ 179847 h 2124050"/>
              <a:gd name="connsiteX988" fmla="*/ 1048235 w 2517923"/>
              <a:gd name="connsiteY988" fmla="*/ 188952 h 2124050"/>
              <a:gd name="connsiteX989" fmla="*/ 1041834 w 2517923"/>
              <a:gd name="connsiteY989" fmla="*/ 194117 h 2124050"/>
              <a:gd name="connsiteX990" fmla="*/ 1055226 w 2517923"/>
              <a:gd name="connsiteY990" fmla="*/ 207641 h 2124050"/>
              <a:gd name="connsiteX991" fmla="*/ 1068075 w 2517923"/>
              <a:gd name="connsiteY991" fmla="*/ 206254 h 2124050"/>
              <a:gd name="connsiteX992" fmla="*/ 1074514 w 2517923"/>
              <a:gd name="connsiteY992" fmla="*/ 213953 h 2124050"/>
              <a:gd name="connsiteX993" fmla="*/ 1072381 w 2517923"/>
              <a:gd name="connsiteY993" fmla="*/ 217177 h 2124050"/>
              <a:gd name="connsiteX994" fmla="*/ 1073790 w 2517923"/>
              <a:gd name="connsiteY994" fmla="*/ 224302 h 2124050"/>
              <a:gd name="connsiteX995" fmla="*/ 1080410 w 2517923"/>
              <a:gd name="connsiteY995" fmla="*/ 228585 h 2124050"/>
              <a:gd name="connsiteX996" fmla="*/ 1082401 w 2517923"/>
              <a:gd name="connsiteY996" fmla="*/ 233109 h 2124050"/>
              <a:gd name="connsiteX997" fmla="*/ 1092050 w 2517923"/>
              <a:gd name="connsiteY997" fmla="*/ 236246 h 2124050"/>
              <a:gd name="connsiteX998" fmla="*/ 1098174 w 2517923"/>
              <a:gd name="connsiteY998" fmla="*/ 240817 h 2124050"/>
              <a:gd name="connsiteX999" fmla="*/ 1116977 w 2517923"/>
              <a:gd name="connsiteY999" fmla="*/ 237861 h 2124050"/>
              <a:gd name="connsiteX1000" fmla="*/ 1122158 w 2517923"/>
              <a:gd name="connsiteY1000" fmla="*/ 239369 h 2124050"/>
              <a:gd name="connsiteX1001" fmla="*/ 1124530 w 2517923"/>
              <a:gd name="connsiteY1001" fmla="*/ 244034 h 2124050"/>
              <a:gd name="connsiteX1002" fmla="*/ 1121939 w 2517923"/>
              <a:gd name="connsiteY1002" fmla="*/ 248497 h 2124050"/>
              <a:gd name="connsiteX1003" fmla="*/ 1123063 w 2517923"/>
              <a:gd name="connsiteY1003" fmla="*/ 259120 h 2124050"/>
              <a:gd name="connsiteX1004" fmla="*/ 1119710 w 2517923"/>
              <a:gd name="connsiteY1004" fmla="*/ 262260 h 2124050"/>
              <a:gd name="connsiteX1005" fmla="*/ 1120273 w 2517923"/>
              <a:gd name="connsiteY1005" fmla="*/ 267524 h 2124050"/>
              <a:gd name="connsiteX1006" fmla="*/ 1129397 w 2517923"/>
              <a:gd name="connsiteY1006" fmla="*/ 268085 h 2124050"/>
              <a:gd name="connsiteX1007" fmla="*/ 1141809 w 2517923"/>
              <a:gd name="connsiteY1007" fmla="*/ 273867 h 2124050"/>
              <a:gd name="connsiteX1008" fmla="*/ 1134874 w 2517923"/>
              <a:gd name="connsiteY1008" fmla="*/ 283722 h 2124050"/>
              <a:gd name="connsiteX1009" fmla="*/ 1134150 w 2517923"/>
              <a:gd name="connsiteY1009" fmla="*/ 289871 h 2124050"/>
              <a:gd name="connsiteX1010" fmla="*/ 1124511 w 2517923"/>
              <a:gd name="connsiteY1010" fmla="*/ 292642 h 2124050"/>
              <a:gd name="connsiteX1011" fmla="*/ 1116234 w 2517923"/>
              <a:gd name="connsiteY1011" fmla="*/ 298765 h 2124050"/>
              <a:gd name="connsiteX1012" fmla="*/ 1115062 w 2517923"/>
              <a:gd name="connsiteY1012" fmla="*/ 303392 h 2124050"/>
              <a:gd name="connsiteX1013" fmla="*/ 1122568 w 2517923"/>
              <a:gd name="connsiteY1013" fmla="*/ 314456 h 2124050"/>
              <a:gd name="connsiteX1014" fmla="*/ 1117139 w 2517923"/>
              <a:gd name="connsiteY1014" fmla="*/ 323957 h 2124050"/>
              <a:gd name="connsiteX1015" fmla="*/ 1119520 w 2517923"/>
              <a:gd name="connsiteY1015" fmla="*/ 327287 h 2124050"/>
              <a:gd name="connsiteX1016" fmla="*/ 1115300 w 2517923"/>
              <a:gd name="connsiteY1016" fmla="*/ 334485 h 2124050"/>
              <a:gd name="connsiteX1017" fmla="*/ 1107280 w 2517923"/>
              <a:gd name="connsiteY1017" fmla="*/ 337258 h 2124050"/>
              <a:gd name="connsiteX1018" fmla="*/ 1105147 w 2517923"/>
              <a:gd name="connsiteY1018" fmla="*/ 346494 h 2124050"/>
              <a:gd name="connsiteX1019" fmla="*/ 1110452 w 2517923"/>
              <a:gd name="connsiteY1019" fmla="*/ 356625 h 2124050"/>
              <a:gd name="connsiteX1020" fmla="*/ 1125568 w 2517923"/>
              <a:gd name="connsiteY1020" fmla="*/ 352435 h 2124050"/>
              <a:gd name="connsiteX1021" fmla="*/ 1136189 w 2517923"/>
              <a:gd name="connsiteY1021" fmla="*/ 355133 h 2124050"/>
              <a:gd name="connsiteX1022" fmla="*/ 1147124 w 2517923"/>
              <a:gd name="connsiteY1022" fmla="*/ 355758 h 2124050"/>
              <a:gd name="connsiteX1023" fmla="*/ 1154353 w 2517923"/>
              <a:gd name="connsiteY1023" fmla="*/ 353681 h 2124050"/>
              <a:gd name="connsiteX1024" fmla="*/ 1166021 w 2517923"/>
              <a:gd name="connsiteY1024" fmla="*/ 356874 h 2124050"/>
              <a:gd name="connsiteX1025" fmla="*/ 1167755 w 2517923"/>
              <a:gd name="connsiteY1025" fmla="*/ 352783 h 2124050"/>
              <a:gd name="connsiteX1026" fmla="*/ 1177813 w 2517923"/>
              <a:gd name="connsiteY1026" fmla="*/ 347119 h 2124050"/>
              <a:gd name="connsiteX1027" fmla="*/ 1182728 w 2517923"/>
              <a:gd name="connsiteY1027" fmla="*/ 347991 h 2124050"/>
              <a:gd name="connsiteX1028" fmla="*/ 1191510 w 2517923"/>
              <a:gd name="connsiteY1028" fmla="*/ 356742 h 2124050"/>
              <a:gd name="connsiteX1029" fmla="*/ 1198244 w 2517923"/>
              <a:gd name="connsiteY1029" fmla="*/ 359573 h 2124050"/>
              <a:gd name="connsiteX1030" fmla="*/ 1210112 w 2517923"/>
              <a:gd name="connsiteY1030" fmla="*/ 358906 h 2124050"/>
              <a:gd name="connsiteX1031" fmla="*/ 1214151 w 2517923"/>
              <a:gd name="connsiteY1031" fmla="*/ 361924 h 2124050"/>
              <a:gd name="connsiteX1032" fmla="*/ 1216246 w 2517923"/>
              <a:gd name="connsiteY1032" fmla="*/ 373405 h 2124050"/>
              <a:gd name="connsiteX1033" fmla="*/ 1220209 w 2517923"/>
              <a:gd name="connsiteY1033" fmla="*/ 377060 h 2124050"/>
              <a:gd name="connsiteX1034" fmla="*/ 1234801 w 2517923"/>
              <a:gd name="connsiteY1034" fmla="*/ 382557 h 2124050"/>
              <a:gd name="connsiteX1035" fmla="*/ 1240383 w 2517923"/>
              <a:gd name="connsiteY1035" fmla="*/ 382125 h 2124050"/>
              <a:gd name="connsiteX1036" fmla="*/ 1247384 w 2517923"/>
              <a:gd name="connsiteY1036" fmla="*/ 376913 h 2124050"/>
              <a:gd name="connsiteX1037" fmla="*/ 1249384 w 2517923"/>
              <a:gd name="connsiteY1037" fmla="*/ 371289 h 2124050"/>
              <a:gd name="connsiteX1038" fmla="*/ 1261881 w 2517923"/>
              <a:gd name="connsiteY1038" fmla="*/ 373717 h 2124050"/>
              <a:gd name="connsiteX1039" fmla="*/ 1270739 w 2517923"/>
              <a:gd name="connsiteY1039" fmla="*/ 383133 h 2124050"/>
              <a:gd name="connsiteX1040" fmla="*/ 1271358 w 2517923"/>
              <a:gd name="connsiteY1040" fmla="*/ 389582 h 2124050"/>
              <a:gd name="connsiteX1041" fmla="*/ 1276511 w 2517923"/>
              <a:gd name="connsiteY1041" fmla="*/ 394367 h 2124050"/>
              <a:gd name="connsiteX1042" fmla="*/ 1281140 w 2517923"/>
              <a:gd name="connsiteY1042" fmla="*/ 393493 h 2124050"/>
              <a:gd name="connsiteX1043" fmla="*/ 1287798 w 2517923"/>
              <a:gd name="connsiteY1043" fmla="*/ 401313 h 2124050"/>
              <a:gd name="connsiteX1044" fmla="*/ 1288836 w 2517923"/>
              <a:gd name="connsiteY1044" fmla="*/ 407762 h 2124050"/>
              <a:gd name="connsiteX1045" fmla="*/ 1300705 w 2517923"/>
              <a:gd name="connsiteY1045" fmla="*/ 401834 h 2124050"/>
              <a:gd name="connsiteX1046" fmla="*/ 1300885 w 2517923"/>
              <a:gd name="connsiteY1046" fmla="*/ 392885 h 2124050"/>
              <a:gd name="connsiteX1047" fmla="*/ 1305886 w 2517923"/>
              <a:gd name="connsiteY1047" fmla="*/ 391921 h 2124050"/>
              <a:gd name="connsiteX1048" fmla="*/ 1311535 w 2517923"/>
              <a:gd name="connsiteY1048" fmla="*/ 398389 h 2124050"/>
              <a:gd name="connsiteX1049" fmla="*/ 1316726 w 2517923"/>
              <a:gd name="connsiteY1049" fmla="*/ 394541 h 2124050"/>
              <a:gd name="connsiteX1050" fmla="*/ 1321421 w 2517923"/>
              <a:gd name="connsiteY1050" fmla="*/ 396384 h 2124050"/>
              <a:gd name="connsiteX1051" fmla="*/ 1324307 w 2517923"/>
              <a:gd name="connsiteY1051" fmla="*/ 402463 h 2124050"/>
              <a:gd name="connsiteX1052" fmla="*/ 1342738 w 2517923"/>
              <a:gd name="connsiteY1052" fmla="*/ 413581 h 2124050"/>
              <a:gd name="connsiteX1053" fmla="*/ 1345491 w 2517923"/>
              <a:gd name="connsiteY1053" fmla="*/ 421415 h 2124050"/>
              <a:gd name="connsiteX1054" fmla="*/ 1353378 w 2517923"/>
              <a:gd name="connsiteY1054" fmla="*/ 427760 h 2124050"/>
              <a:gd name="connsiteX1055" fmla="*/ 1364294 w 2517923"/>
              <a:gd name="connsiteY1055" fmla="*/ 431008 h 2124050"/>
              <a:gd name="connsiteX1056" fmla="*/ 1373857 w 2517923"/>
              <a:gd name="connsiteY1056" fmla="*/ 436725 h 2124050"/>
              <a:gd name="connsiteX1057" fmla="*/ 1381000 w 2517923"/>
              <a:gd name="connsiteY1057" fmla="*/ 435459 h 2124050"/>
              <a:gd name="connsiteX1058" fmla="*/ 1394469 w 2517923"/>
              <a:gd name="connsiteY1058" fmla="*/ 442104 h 2124050"/>
              <a:gd name="connsiteX1059" fmla="*/ 1392326 w 2517923"/>
              <a:gd name="connsiteY1059" fmla="*/ 449925 h 2124050"/>
              <a:gd name="connsiteX1060" fmla="*/ 1405889 w 2517923"/>
              <a:gd name="connsiteY1060" fmla="*/ 461100 h 2124050"/>
              <a:gd name="connsiteX1061" fmla="*/ 1411814 w 2517923"/>
              <a:gd name="connsiteY1061" fmla="*/ 463344 h 2124050"/>
              <a:gd name="connsiteX1062" fmla="*/ 1416024 w 2517923"/>
              <a:gd name="connsiteY1062" fmla="*/ 467883 h 2124050"/>
              <a:gd name="connsiteX1063" fmla="*/ 1430778 w 2517923"/>
              <a:gd name="connsiteY1063" fmla="*/ 461360 h 2124050"/>
              <a:gd name="connsiteX1064" fmla="*/ 1438274 w 2517923"/>
              <a:gd name="connsiteY1064" fmla="*/ 453176 h 2124050"/>
              <a:gd name="connsiteX1065" fmla="*/ 1444056 w 2517923"/>
              <a:gd name="connsiteY1065" fmla="*/ 444583 h 2124050"/>
              <a:gd name="connsiteX1066" fmla="*/ 1475612 w 2517923"/>
              <a:gd name="connsiteY1066" fmla="*/ 459307 h 2124050"/>
              <a:gd name="connsiteX1067" fmla="*/ 1475955 w 2517923"/>
              <a:gd name="connsiteY1067" fmla="*/ 470471 h 2124050"/>
              <a:gd name="connsiteX1068" fmla="*/ 1478955 w 2517923"/>
              <a:gd name="connsiteY1068" fmla="*/ 480540 h 2124050"/>
              <a:gd name="connsiteX1069" fmla="*/ 1491300 w 2517923"/>
              <a:gd name="connsiteY1069" fmla="*/ 490791 h 2124050"/>
              <a:gd name="connsiteX1070" fmla="*/ 1495853 w 2517923"/>
              <a:gd name="connsiteY1070" fmla="*/ 490965 h 2124050"/>
              <a:gd name="connsiteX1071" fmla="*/ 1500777 w 2517923"/>
              <a:gd name="connsiteY1071" fmla="*/ 502469 h 2124050"/>
              <a:gd name="connsiteX1072" fmla="*/ 1518103 w 2517923"/>
              <a:gd name="connsiteY1072" fmla="*/ 525329 h 2124050"/>
              <a:gd name="connsiteX1073" fmla="*/ 1529190 w 2517923"/>
              <a:gd name="connsiteY1073" fmla="*/ 530399 h 2124050"/>
              <a:gd name="connsiteX1074" fmla="*/ 1538696 w 2517923"/>
              <a:gd name="connsiteY1074" fmla="*/ 531653 h 2124050"/>
              <a:gd name="connsiteX1075" fmla="*/ 1545269 w 2517923"/>
              <a:gd name="connsiteY1075" fmla="*/ 534310 h 2124050"/>
              <a:gd name="connsiteX1076" fmla="*/ 1549736 w 2517923"/>
              <a:gd name="connsiteY1076" fmla="*/ 538718 h 2124050"/>
              <a:gd name="connsiteX1077" fmla="*/ 1547888 w 2517923"/>
              <a:gd name="connsiteY1077" fmla="*/ 545450 h 2124050"/>
              <a:gd name="connsiteX1078" fmla="*/ 1539077 w 2517923"/>
              <a:gd name="connsiteY1078" fmla="*/ 552037 h 2124050"/>
              <a:gd name="connsiteX1079" fmla="*/ 1539877 w 2517923"/>
              <a:gd name="connsiteY1079" fmla="*/ 557535 h 2124050"/>
              <a:gd name="connsiteX1080" fmla="*/ 1530419 w 2517923"/>
              <a:gd name="connsiteY1080" fmla="*/ 560011 h 2124050"/>
              <a:gd name="connsiteX1081" fmla="*/ 1528657 w 2517923"/>
              <a:gd name="connsiteY1081" fmla="*/ 568580 h 2124050"/>
              <a:gd name="connsiteX1082" fmla="*/ 1546659 w 2517923"/>
              <a:gd name="connsiteY1082" fmla="*/ 572557 h 2124050"/>
              <a:gd name="connsiteX1083" fmla="*/ 1555232 w 2517923"/>
              <a:gd name="connsiteY1083" fmla="*/ 568545 h 2124050"/>
              <a:gd name="connsiteX1084" fmla="*/ 1588617 w 2517923"/>
              <a:gd name="connsiteY1084" fmla="*/ 560371 h 2124050"/>
              <a:gd name="connsiteX1085" fmla="*/ 1590769 w 2517923"/>
              <a:gd name="connsiteY1085" fmla="*/ 555563 h 2124050"/>
              <a:gd name="connsiteX1086" fmla="*/ 1600799 w 2517923"/>
              <a:gd name="connsiteY1086" fmla="*/ 552525 h 2124050"/>
              <a:gd name="connsiteX1087" fmla="*/ 1607057 w 2517923"/>
              <a:gd name="connsiteY1087" fmla="*/ 561911 h 2124050"/>
              <a:gd name="connsiteX1088" fmla="*/ 1613296 w 2517923"/>
              <a:gd name="connsiteY1088" fmla="*/ 567946 h 2124050"/>
              <a:gd name="connsiteX1089" fmla="*/ 1626279 w 2517923"/>
              <a:gd name="connsiteY1089" fmla="*/ 569166 h 2124050"/>
              <a:gd name="connsiteX1090" fmla="*/ 1634099 w 2517923"/>
              <a:gd name="connsiteY1090" fmla="*/ 587785 h 2124050"/>
              <a:gd name="connsiteX1091" fmla="*/ 1638261 w 2517923"/>
              <a:gd name="connsiteY1091" fmla="*/ 590650 h 2124050"/>
              <a:gd name="connsiteX1092" fmla="*/ 1631822 w 2517923"/>
              <a:gd name="connsiteY1092" fmla="*/ 595975 h 2124050"/>
              <a:gd name="connsiteX1093" fmla="*/ 1630403 w 2517923"/>
              <a:gd name="connsiteY1093" fmla="*/ 600725 h 2124050"/>
              <a:gd name="connsiteX1094" fmla="*/ 1622059 w 2517923"/>
              <a:gd name="connsiteY1094" fmla="*/ 603974 h 2124050"/>
              <a:gd name="connsiteX1095" fmla="*/ 1615572 w 2517923"/>
              <a:gd name="connsiteY1095" fmla="*/ 609421 h 2124050"/>
              <a:gd name="connsiteX1096" fmla="*/ 1609067 w 2517923"/>
              <a:gd name="connsiteY1096" fmla="*/ 611228 h 2124050"/>
              <a:gd name="connsiteX1097" fmla="*/ 1604371 w 2517923"/>
              <a:gd name="connsiteY1097" fmla="*/ 609047 h 2124050"/>
              <a:gd name="connsiteX1098" fmla="*/ 1597923 w 2517923"/>
              <a:gd name="connsiteY1098" fmla="*/ 612425 h 2124050"/>
              <a:gd name="connsiteX1099" fmla="*/ 1599799 w 2517923"/>
              <a:gd name="connsiteY1099" fmla="*/ 621175 h 2124050"/>
              <a:gd name="connsiteX1100" fmla="*/ 1590808 w 2517923"/>
              <a:gd name="connsiteY1100" fmla="*/ 628947 h 2124050"/>
              <a:gd name="connsiteX1101" fmla="*/ 1593932 w 2517923"/>
              <a:gd name="connsiteY1101" fmla="*/ 638267 h 2124050"/>
              <a:gd name="connsiteX1102" fmla="*/ 1601285 w 2517923"/>
              <a:gd name="connsiteY1102" fmla="*/ 639968 h 2124050"/>
              <a:gd name="connsiteX1103" fmla="*/ 1610181 w 2517923"/>
              <a:gd name="connsiteY1103" fmla="*/ 636719 h 2124050"/>
              <a:gd name="connsiteX1104" fmla="*/ 1613610 w 2517923"/>
              <a:gd name="connsiteY1104" fmla="*/ 633197 h 2124050"/>
              <a:gd name="connsiteX1105" fmla="*/ 1620983 w 2517923"/>
              <a:gd name="connsiteY1105" fmla="*/ 635782 h 2124050"/>
              <a:gd name="connsiteX1106" fmla="*/ 1625840 w 2517923"/>
              <a:gd name="connsiteY1106" fmla="*/ 631695 h 2124050"/>
              <a:gd name="connsiteX1107" fmla="*/ 1645186 w 2517923"/>
              <a:gd name="connsiteY1107" fmla="*/ 632666 h 2124050"/>
              <a:gd name="connsiteX1108" fmla="*/ 1656692 w 2517923"/>
              <a:gd name="connsiteY1108" fmla="*/ 639564 h 2124050"/>
              <a:gd name="connsiteX1109" fmla="*/ 1661235 w 2517923"/>
              <a:gd name="connsiteY1109" fmla="*/ 650919 h 2124050"/>
              <a:gd name="connsiteX1110" fmla="*/ 1665712 w 2517923"/>
              <a:gd name="connsiteY1110" fmla="*/ 657899 h 2124050"/>
              <a:gd name="connsiteX1111" fmla="*/ 1665264 w 2517923"/>
              <a:gd name="connsiteY1111" fmla="*/ 665983 h 2124050"/>
              <a:gd name="connsiteX1112" fmla="*/ 1662159 w 2517923"/>
              <a:gd name="connsiteY1112" fmla="*/ 668421 h 2124050"/>
              <a:gd name="connsiteX1113" fmla="*/ 1680028 w 2517923"/>
              <a:gd name="connsiteY1113" fmla="*/ 673619 h 2124050"/>
              <a:gd name="connsiteX1114" fmla="*/ 1694544 w 2517923"/>
              <a:gd name="connsiteY1114" fmla="*/ 679755 h 2124050"/>
              <a:gd name="connsiteX1115" fmla="*/ 1702355 w 2517923"/>
              <a:gd name="connsiteY1115" fmla="*/ 677513 h 2124050"/>
              <a:gd name="connsiteX1116" fmla="*/ 1713461 w 2517923"/>
              <a:gd name="connsiteY1116" fmla="*/ 677799 h 2124050"/>
              <a:gd name="connsiteX1117" fmla="*/ 1716576 w 2517923"/>
              <a:gd name="connsiteY1117" fmla="*/ 682466 h 2124050"/>
              <a:gd name="connsiteX1118" fmla="*/ 1715709 w 2517923"/>
              <a:gd name="connsiteY1118" fmla="*/ 687463 h 2124050"/>
              <a:gd name="connsiteX1119" fmla="*/ 1710727 w 2517923"/>
              <a:gd name="connsiteY1119" fmla="*/ 692301 h 2124050"/>
              <a:gd name="connsiteX1120" fmla="*/ 1714137 w 2517923"/>
              <a:gd name="connsiteY1120" fmla="*/ 701071 h 2124050"/>
              <a:gd name="connsiteX1121" fmla="*/ 1721452 w 2517923"/>
              <a:gd name="connsiteY1121" fmla="*/ 706967 h 2124050"/>
              <a:gd name="connsiteX1122" fmla="*/ 1732835 w 2517923"/>
              <a:gd name="connsiteY1122" fmla="*/ 705189 h 2124050"/>
              <a:gd name="connsiteX1123" fmla="*/ 1753409 w 2517923"/>
              <a:gd name="connsiteY1123" fmla="*/ 711929 h 2124050"/>
              <a:gd name="connsiteX1124" fmla="*/ 1760524 w 2517923"/>
              <a:gd name="connsiteY1124" fmla="*/ 710341 h 2124050"/>
              <a:gd name="connsiteX1125" fmla="*/ 1768849 w 2517923"/>
              <a:gd name="connsiteY1125" fmla="*/ 704904 h 2124050"/>
              <a:gd name="connsiteX1126" fmla="*/ 1777221 w 2517923"/>
              <a:gd name="connsiteY1126" fmla="*/ 704291 h 2124050"/>
              <a:gd name="connsiteX1127" fmla="*/ 1778803 w 2517923"/>
              <a:gd name="connsiteY1127" fmla="*/ 697819 h 2124050"/>
              <a:gd name="connsiteX1128" fmla="*/ 1788366 w 2517923"/>
              <a:gd name="connsiteY1128" fmla="*/ 695049 h 2124050"/>
              <a:gd name="connsiteX1129" fmla="*/ 1797957 w 2517923"/>
              <a:gd name="connsiteY1129" fmla="*/ 697131 h 2124050"/>
              <a:gd name="connsiteX1130" fmla="*/ 1804072 w 2517923"/>
              <a:gd name="connsiteY1130" fmla="*/ 691548 h 2124050"/>
              <a:gd name="connsiteX1131" fmla="*/ 1808368 w 2517923"/>
              <a:gd name="connsiteY1131" fmla="*/ 691890 h 2124050"/>
              <a:gd name="connsiteX1132" fmla="*/ 1815093 w 2517923"/>
              <a:gd name="connsiteY1132" fmla="*/ 696937 h 2124050"/>
              <a:gd name="connsiteX1133" fmla="*/ 1822265 w 2517923"/>
              <a:gd name="connsiteY1133" fmla="*/ 693354 h 2124050"/>
              <a:gd name="connsiteX1134" fmla="*/ 1830266 w 2517923"/>
              <a:gd name="connsiteY1134" fmla="*/ 702327 h 2124050"/>
              <a:gd name="connsiteX1135" fmla="*/ 1835324 w 2517923"/>
              <a:gd name="connsiteY1135" fmla="*/ 705382 h 2124050"/>
              <a:gd name="connsiteX1136" fmla="*/ 1828332 w 2517923"/>
              <a:gd name="connsiteY1136" fmla="*/ 721677 h 2124050"/>
              <a:gd name="connsiteX1137" fmla="*/ 1833828 w 2517923"/>
              <a:gd name="connsiteY1137" fmla="*/ 722505 h 2124050"/>
              <a:gd name="connsiteX1138" fmla="*/ 1834590 w 2517923"/>
              <a:gd name="connsiteY1138" fmla="*/ 726865 h 2124050"/>
              <a:gd name="connsiteX1139" fmla="*/ 1843468 w 2517923"/>
              <a:gd name="connsiteY1139" fmla="*/ 732742 h 2124050"/>
              <a:gd name="connsiteX1140" fmla="*/ 1850812 w 2517923"/>
              <a:gd name="connsiteY1140" fmla="*/ 732539 h 2124050"/>
              <a:gd name="connsiteX1141" fmla="*/ 1860613 w 2517923"/>
              <a:gd name="connsiteY1141" fmla="*/ 727935 h 2124050"/>
              <a:gd name="connsiteX1142" fmla="*/ 1870719 w 2517923"/>
              <a:gd name="connsiteY1142" fmla="*/ 727226 h 2124050"/>
              <a:gd name="connsiteX1143" fmla="*/ 1875672 w 2517923"/>
              <a:gd name="connsiteY1143" fmla="*/ 731717 h 2124050"/>
              <a:gd name="connsiteX1144" fmla="*/ 1883958 w 2517923"/>
              <a:gd name="connsiteY1144" fmla="*/ 730587 h 2124050"/>
              <a:gd name="connsiteX1145" fmla="*/ 1891121 w 2517923"/>
              <a:gd name="connsiteY1145" fmla="*/ 723190 h 2124050"/>
              <a:gd name="connsiteX1146" fmla="*/ 1896322 w 2517923"/>
              <a:gd name="connsiteY1146" fmla="*/ 730242 h 2124050"/>
              <a:gd name="connsiteX1147" fmla="*/ 1896569 w 2517923"/>
              <a:gd name="connsiteY1147" fmla="*/ 734396 h 2124050"/>
              <a:gd name="connsiteX1148" fmla="*/ 1903180 w 2517923"/>
              <a:gd name="connsiteY1148" fmla="*/ 737223 h 2124050"/>
              <a:gd name="connsiteX1149" fmla="*/ 1905780 w 2517923"/>
              <a:gd name="connsiteY1149" fmla="*/ 743909 h 2124050"/>
              <a:gd name="connsiteX1150" fmla="*/ 1914705 w 2517923"/>
              <a:gd name="connsiteY1150" fmla="*/ 740263 h 2124050"/>
              <a:gd name="connsiteX1151" fmla="*/ 1918401 w 2517923"/>
              <a:gd name="connsiteY1151" fmla="*/ 744627 h 2124050"/>
              <a:gd name="connsiteX1152" fmla="*/ 1923944 w 2517923"/>
              <a:gd name="connsiteY1152" fmla="*/ 762078 h 2124050"/>
              <a:gd name="connsiteX1153" fmla="*/ 1934422 w 2517923"/>
              <a:gd name="connsiteY1153" fmla="*/ 765911 h 2124050"/>
              <a:gd name="connsiteX1154" fmla="*/ 1944766 w 2517923"/>
              <a:gd name="connsiteY1154" fmla="*/ 766711 h 2124050"/>
              <a:gd name="connsiteX1155" fmla="*/ 1948195 w 2517923"/>
              <a:gd name="connsiteY1155" fmla="*/ 781600 h 2124050"/>
              <a:gd name="connsiteX1156" fmla="*/ 1960016 w 2517923"/>
              <a:gd name="connsiteY1156" fmla="*/ 784856 h 2124050"/>
              <a:gd name="connsiteX1157" fmla="*/ 1963978 w 2517923"/>
              <a:gd name="connsiteY1157" fmla="*/ 788320 h 2124050"/>
              <a:gd name="connsiteX1158" fmla="*/ 1968855 w 2517923"/>
              <a:gd name="connsiteY1158" fmla="*/ 785381 h 2124050"/>
              <a:gd name="connsiteX1159" fmla="*/ 1967169 w 2517923"/>
              <a:gd name="connsiteY1159" fmla="*/ 780106 h 2124050"/>
              <a:gd name="connsiteX1160" fmla="*/ 1977970 w 2517923"/>
              <a:gd name="connsiteY1160" fmla="*/ 777418 h 2124050"/>
              <a:gd name="connsiteX1161" fmla="*/ 1981856 w 2517923"/>
              <a:gd name="connsiteY1161" fmla="*/ 773699 h 2124050"/>
              <a:gd name="connsiteX1162" fmla="*/ 1992210 w 2517923"/>
              <a:gd name="connsiteY1162" fmla="*/ 775530 h 2124050"/>
              <a:gd name="connsiteX1163" fmla="*/ 1992524 w 2517923"/>
              <a:gd name="connsiteY1163" fmla="*/ 767741 h 2124050"/>
              <a:gd name="connsiteX1164" fmla="*/ 1995734 w 2517923"/>
              <a:gd name="connsiteY1164" fmla="*/ 764212 h 2124050"/>
              <a:gd name="connsiteX1165" fmla="*/ 2006107 w 2517923"/>
              <a:gd name="connsiteY1165" fmla="*/ 774148 h 2124050"/>
              <a:gd name="connsiteX1166" fmla="*/ 2016042 w 2517923"/>
              <a:gd name="connsiteY1166" fmla="*/ 767680 h 2124050"/>
              <a:gd name="connsiteX1167" fmla="*/ 2023176 w 2517923"/>
              <a:gd name="connsiteY1167" fmla="*/ 768596 h 2124050"/>
              <a:gd name="connsiteX1168" fmla="*/ 2037654 w 2517923"/>
              <a:gd name="connsiteY1168" fmla="*/ 776218 h 2124050"/>
              <a:gd name="connsiteX1169" fmla="*/ 2031825 w 2517923"/>
              <a:gd name="connsiteY1169" fmla="*/ 792618 h 2124050"/>
              <a:gd name="connsiteX1170" fmla="*/ 2036492 w 2517923"/>
              <a:gd name="connsiteY1170" fmla="*/ 796138 h 2124050"/>
              <a:gd name="connsiteX1171" fmla="*/ 2040797 w 2517923"/>
              <a:gd name="connsiteY1171" fmla="*/ 794934 h 2124050"/>
              <a:gd name="connsiteX1172" fmla="*/ 2047160 w 2517923"/>
              <a:gd name="connsiteY1172" fmla="*/ 798069 h 2124050"/>
              <a:gd name="connsiteX1173" fmla="*/ 2059352 w 2517923"/>
              <a:gd name="connsiteY1173" fmla="*/ 793230 h 2124050"/>
              <a:gd name="connsiteX1174" fmla="*/ 2057371 w 2517923"/>
              <a:gd name="connsiteY1174" fmla="*/ 785602 h 2124050"/>
              <a:gd name="connsiteX1175" fmla="*/ 2067191 w 2517923"/>
              <a:gd name="connsiteY1175" fmla="*/ 780470 h 2124050"/>
              <a:gd name="connsiteX1176" fmla="*/ 2073039 w 2517923"/>
              <a:gd name="connsiteY1176" fmla="*/ 783941 h 2124050"/>
              <a:gd name="connsiteX1177" fmla="*/ 2086974 w 2517923"/>
              <a:gd name="connsiteY1177" fmla="*/ 785735 h 2124050"/>
              <a:gd name="connsiteX1178" fmla="*/ 2083688 w 2517923"/>
              <a:gd name="connsiteY1178" fmla="*/ 800876 h 2124050"/>
              <a:gd name="connsiteX1179" fmla="*/ 2099109 w 2517923"/>
              <a:gd name="connsiteY1179" fmla="*/ 809252 h 2124050"/>
              <a:gd name="connsiteX1180" fmla="*/ 2100043 w 2517923"/>
              <a:gd name="connsiteY1180" fmla="*/ 811533 h 2124050"/>
              <a:gd name="connsiteX1181" fmla="*/ 2113606 w 2517923"/>
              <a:gd name="connsiteY1181" fmla="*/ 812597 h 2124050"/>
              <a:gd name="connsiteX1182" fmla="*/ 2126951 w 2517923"/>
              <a:gd name="connsiteY1182" fmla="*/ 811753 h 2124050"/>
              <a:gd name="connsiteX1183" fmla="*/ 2127960 w 2517923"/>
              <a:gd name="connsiteY1183" fmla="*/ 815821 h 2124050"/>
              <a:gd name="connsiteX1184" fmla="*/ 2135304 w 2517923"/>
              <a:gd name="connsiteY1184" fmla="*/ 820617 h 2124050"/>
              <a:gd name="connsiteX1185" fmla="*/ 2142895 w 2517923"/>
              <a:gd name="connsiteY1185" fmla="*/ 819854 h 2124050"/>
              <a:gd name="connsiteX1186" fmla="*/ 2148572 w 2517923"/>
              <a:gd name="connsiteY1186" fmla="*/ 825520 h 2124050"/>
              <a:gd name="connsiteX1187" fmla="*/ 2139314 w 2517923"/>
              <a:gd name="connsiteY1187" fmla="*/ 833331 h 2124050"/>
              <a:gd name="connsiteX1188" fmla="*/ 2132809 w 2517923"/>
              <a:gd name="connsiteY1188" fmla="*/ 831280 h 2124050"/>
              <a:gd name="connsiteX1189" fmla="*/ 2125046 w 2517923"/>
              <a:gd name="connsiteY1189" fmla="*/ 836466 h 2124050"/>
              <a:gd name="connsiteX1190" fmla="*/ 2120769 w 2517923"/>
              <a:gd name="connsiteY1190" fmla="*/ 842543 h 2124050"/>
              <a:gd name="connsiteX1191" fmla="*/ 2122522 w 2517923"/>
              <a:gd name="connsiteY1191" fmla="*/ 847654 h 2124050"/>
              <a:gd name="connsiteX1192" fmla="*/ 2129751 w 2517923"/>
              <a:gd name="connsiteY1192" fmla="*/ 853442 h 2124050"/>
              <a:gd name="connsiteX1193" fmla="*/ 2131085 w 2517923"/>
              <a:gd name="connsiteY1193" fmla="*/ 860149 h 2124050"/>
              <a:gd name="connsiteX1194" fmla="*/ 2134361 w 2517923"/>
              <a:gd name="connsiteY1194" fmla="*/ 863560 h 2124050"/>
              <a:gd name="connsiteX1195" fmla="*/ 2132380 w 2517923"/>
              <a:gd name="connsiteY1195" fmla="*/ 871677 h 2124050"/>
              <a:gd name="connsiteX1196" fmla="*/ 2139972 w 2517923"/>
              <a:gd name="connsiteY1196" fmla="*/ 881347 h 2124050"/>
              <a:gd name="connsiteX1197" fmla="*/ 2146782 w 2517923"/>
              <a:gd name="connsiteY1197" fmla="*/ 885399 h 2124050"/>
              <a:gd name="connsiteX1198" fmla="*/ 2157316 w 2517923"/>
              <a:gd name="connsiteY1198" fmla="*/ 880161 h 2124050"/>
              <a:gd name="connsiteX1199" fmla="*/ 2165756 w 2517923"/>
              <a:gd name="connsiteY1199" fmla="*/ 884440 h 2124050"/>
              <a:gd name="connsiteX1200" fmla="*/ 2172575 w 2517923"/>
              <a:gd name="connsiteY1200" fmla="*/ 881425 h 2124050"/>
              <a:gd name="connsiteX1201" fmla="*/ 2178281 w 2517923"/>
              <a:gd name="connsiteY1201" fmla="*/ 875886 h 2124050"/>
              <a:gd name="connsiteX1202" fmla="*/ 2182491 w 2517923"/>
              <a:gd name="connsiteY1202" fmla="*/ 879930 h 2124050"/>
              <a:gd name="connsiteX1203" fmla="*/ 2190873 w 2517923"/>
              <a:gd name="connsiteY1203" fmla="*/ 880866 h 2124050"/>
              <a:gd name="connsiteX1204" fmla="*/ 2193454 w 2517923"/>
              <a:gd name="connsiteY1204" fmla="*/ 884212 h 2124050"/>
              <a:gd name="connsiteX1205" fmla="*/ 2205808 w 2517923"/>
              <a:gd name="connsiteY1205" fmla="*/ 889546 h 2124050"/>
              <a:gd name="connsiteX1206" fmla="*/ 2208008 w 2517923"/>
              <a:gd name="connsiteY1206" fmla="*/ 904213 h 2124050"/>
              <a:gd name="connsiteX1207" fmla="*/ 2202808 w 2517923"/>
              <a:gd name="connsiteY1207" fmla="*/ 907706 h 2124050"/>
              <a:gd name="connsiteX1208" fmla="*/ 2203046 w 2517923"/>
              <a:gd name="connsiteY1208" fmla="*/ 916099 h 2124050"/>
              <a:gd name="connsiteX1209" fmla="*/ 2211742 w 2517923"/>
              <a:gd name="connsiteY1209" fmla="*/ 922776 h 2124050"/>
              <a:gd name="connsiteX1210" fmla="*/ 2213533 w 2517923"/>
              <a:gd name="connsiteY1210" fmla="*/ 929406 h 2124050"/>
              <a:gd name="connsiteX1211" fmla="*/ 2221344 w 2517923"/>
              <a:gd name="connsiteY1211" fmla="*/ 929168 h 2124050"/>
              <a:gd name="connsiteX1212" fmla="*/ 2223753 w 2517923"/>
              <a:gd name="connsiteY1212" fmla="*/ 940807 h 2124050"/>
              <a:gd name="connsiteX1213" fmla="*/ 2229525 w 2517923"/>
              <a:gd name="connsiteY1213" fmla="*/ 945465 h 2124050"/>
              <a:gd name="connsiteX1214" fmla="*/ 2230183 w 2517923"/>
              <a:gd name="connsiteY1214" fmla="*/ 950904 h 2124050"/>
              <a:gd name="connsiteX1215" fmla="*/ 2238298 w 2517923"/>
              <a:gd name="connsiteY1215" fmla="*/ 955542 h 2124050"/>
              <a:gd name="connsiteX1216" fmla="*/ 2253871 w 2517923"/>
              <a:gd name="connsiteY1216" fmla="*/ 957495 h 2124050"/>
              <a:gd name="connsiteX1217" fmla="*/ 2261206 w 2517923"/>
              <a:gd name="connsiteY1217" fmla="*/ 956628 h 2124050"/>
              <a:gd name="connsiteX1218" fmla="*/ 2270569 w 2517923"/>
              <a:gd name="connsiteY1218" fmla="*/ 958619 h 2124050"/>
              <a:gd name="connsiteX1219" fmla="*/ 2271950 w 2517923"/>
              <a:gd name="connsiteY1219" fmla="*/ 968096 h 2124050"/>
              <a:gd name="connsiteX1220" fmla="*/ 2281227 w 2517923"/>
              <a:gd name="connsiteY1220" fmla="*/ 975078 h 2124050"/>
              <a:gd name="connsiteX1221" fmla="*/ 2275950 w 2517923"/>
              <a:gd name="connsiteY1221" fmla="*/ 979917 h 2124050"/>
              <a:gd name="connsiteX1222" fmla="*/ 2278884 w 2517923"/>
              <a:gd name="connsiteY1222" fmla="*/ 989747 h 2124050"/>
              <a:gd name="connsiteX1223" fmla="*/ 2276531 w 2517923"/>
              <a:gd name="connsiteY1223" fmla="*/ 993128 h 2124050"/>
              <a:gd name="connsiteX1224" fmla="*/ 2267949 w 2517923"/>
              <a:gd name="connsiteY1224" fmla="*/ 995881 h 2124050"/>
              <a:gd name="connsiteX1225" fmla="*/ 2271302 w 2517923"/>
              <a:gd name="connsiteY1225" fmla="*/ 999900 h 2124050"/>
              <a:gd name="connsiteX1226" fmla="*/ 2269159 w 2517923"/>
              <a:gd name="connsiteY1226" fmla="*/ 1008235 h 2124050"/>
              <a:gd name="connsiteX1227" fmla="*/ 2272588 w 2517923"/>
              <a:gd name="connsiteY1227" fmla="*/ 1010311 h 2124050"/>
              <a:gd name="connsiteX1228" fmla="*/ 2270978 w 2517923"/>
              <a:gd name="connsiteY1228" fmla="*/ 1015778 h 2124050"/>
              <a:gd name="connsiteX1229" fmla="*/ 2277855 w 2517923"/>
              <a:gd name="connsiteY1229" fmla="*/ 1018017 h 2124050"/>
              <a:gd name="connsiteX1230" fmla="*/ 2283628 w 2517923"/>
              <a:gd name="connsiteY1230" fmla="*/ 1024399 h 2124050"/>
              <a:gd name="connsiteX1231" fmla="*/ 2291305 w 2517923"/>
              <a:gd name="connsiteY1231" fmla="*/ 1023760 h 2124050"/>
              <a:gd name="connsiteX1232" fmla="*/ 2298763 w 2517923"/>
              <a:gd name="connsiteY1232" fmla="*/ 1033162 h 2124050"/>
              <a:gd name="connsiteX1233" fmla="*/ 2296810 w 2517923"/>
              <a:gd name="connsiteY1233" fmla="*/ 1038257 h 2124050"/>
              <a:gd name="connsiteX1234" fmla="*/ 2300306 w 2517923"/>
              <a:gd name="connsiteY1234" fmla="*/ 1043725 h 2124050"/>
              <a:gd name="connsiteX1235" fmla="*/ 2293619 w 2517923"/>
              <a:gd name="connsiteY1235" fmla="*/ 1055098 h 2124050"/>
              <a:gd name="connsiteX1236" fmla="*/ 2292505 w 2517923"/>
              <a:gd name="connsiteY1236" fmla="*/ 1062375 h 2124050"/>
              <a:gd name="connsiteX1237" fmla="*/ 2297696 w 2517923"/>
              <a:gd name="connsiteY1237" fmla="*/ 1064423 h 2124050"/>
              <a:gd name="connsiteX1238" fmla="*/ 2297629 w 2517923"/>
              <a:gd name="connsiteY1238" fmla="*/ 1071081 h 2124050"/>
              <a:gd name="connsiteX1239" fmla="*/ 2304982 w 2517923"/>
              <a:gd name="connsiteY1239" fmla="*/ 1073643 h 2124050"/>
              <a:gd name="connsiteX1240" fmla="*/ 2304582 w 2517923"/>
              <a:gd name="connsiteY1240" fmla="*/ 1077224 h 2124050"/>
              <a:gd name="connsiteX1241" fmla="*/ 2312841 w 2517923"/>
              <a:gd name="connsiteY1241" fmla="*/ 1083806 h 2124050"/>
              <a:gd name="connsiteX1242" fmla="*/ 2315222 w 2517923"/>
              <a:gd name="connsiteY1242" fmla="*/ 1092540 h 2124050"/>
              <a:gd name="connsiteX1243" fmla="*/ 2322842 w 2517923"/>
              <a:gd name="connsiteY1243" fmla="*/ 1095322 h 2124050"/>
              <a:gd name="connsiteX1244" fmla="*/ 2330395 w 2517923"/>
              <a:gd name="connsiteY1244" fmla="*/ 1088588 h 2124050"/>
              <a:gd name="connsiteX1245" fmla="*/ 2338796 w 2517923"/>
              <a:gd name="connsiteY1245" fmla="*/ 1089788 h 2124050"/>
              <a:gd name="connsiteX1246" fmla="*/ 2344206 w 2517923"/>
              <a:gd name="connsiteY1246" fmla="*/ 1096169 h 2124050"/>
              <a:gd name="connsiteX1247" fmla="*/ 2341978 w 2517923"/>
              <a:gd name="connsiteY1247" fmla="*/ 1103285 h 2124050"/>
              <a:gd name="connsiteX1248" fmla="*/ 2363399 w 2517923"/>
              <a:gd name="connsiteY1248" fmla="*/ 1113943 h 2124050"/>
              <a:gd name="connsiteX1249" fmla="*/ 2366790 w 2517923"/>
              <a:gd name="connsiteY1249" fmla="*/ 1126345 h 2124050"/>
              <a:gd name="connsiteX1250" fmla="*/ 2370229 w 2517923"/>
              <a:gd name="connsiteY1250" fmla="*/ 1131221 h 2124050"/>
              <a:gd name="connsiteX1251" fmla="*/ 2365571 w 2517923"/>
              <a:gd name="connsiteY1251" fmla="*/ 1134917 h 2124050"/>
              <a:gd name="connsiteX1252" fmla="*/ 2366581 w 2517923"/>
              <a:gd name="connsiteY1252" fmla="*/ 1144214 h 2124050"/>
              <a:gd name="connsiteX1253" fmla="*/ 2369095 w 2517923"/>
              <a:gd name="connsiteY1253" fmla="*/ 1148214 h 2124050"/>
              <a:gd name="connsiteX1254" fmla="*/ 2378630 w 2517923"/>
              <a:gd name="connsiteY1254" fmla="*/ 1151738 h 2124050"/>
              <a:gd name="connsiteX1255" fmla="*/ 2378277 w 2517923"/>
              <a:gd name="connsiteY1255" fmla="*/ 1155243 h 2124050"/>
              <a:gd name="connsiteX1256" fmla="*/ 2383840 w 2517923"/>
              <a:gd name="connsiteY1256" fmla="*/ 1160654 h 2124050"/>
              <a:gd name="connsiteX1257" fmla="*/ 2399099 w 2517923"/>
              <a:gd name="connsiteY1257" fmla="*/ 1164102 h 2124050"/>
              <a:gd name="connsiteX1258" fmla="*/ 2402004 w 2517923"/>
              <a:gd name="connsiteY1258" fmla="*/ 1160482 h 2124050"/>
              <a:gd name="connsiteX1259" fmla="*/ 2409186 w 2517923"/>
              <a:gd name="connsiteY1259" fmla="*/ 1158558 h 2124050"/>
              <a:gd name="connsiteX1260" fmla="*/ 2417463 w 2517923"/>
              <a:gd name="connsiteY1260" fmla="*/ 1161873 h 2124050"/>
              <a:gd name="connsiteX1261" fmla="*/ 2415015 w 2517923"/>
              <a:gd name="connsiteY1261" fmla="*/ 1167264 h 2124050"/>
              <a:gd name="connsiteX1262" fmla="*/ 2415492 w 2517923"/>
              <a:gd name="connsiteY1262" fmla="*/ 1173122 h 2124050"/>
              <a:gd name="connsiteX1263" fmla="*/ 2421188 w 2517923"/>
              <a:gd name="connsiteY1263" fmla="*/ 1175979 h 2124050"/>
              <a:gd name="connsiteX1264" fmla="*/ 2423511 w 2517923"/>
              <a:gd name="connsiteY1264" fmla="*/ 1184019 h 2124050"/>
              <a:gd name="connsiteX1265" fmla="*/ 2432894 w 2517923"/>
              <a:gd name="connsiteY1265" fmla="*/ 1188029 h 2124050"/>
              <a:gd name="connsiteX1266" fmla="*/ 2439942 w 2517923"/>
              <a:gd name="connsiteY1266" fmla="*/ 1187619 h 2124050"/>
              <a:gd name="connsiteX1267" fmla="*/ 2453630 w 2517923"/>
              <a:gd name="connsiteY1267" fmla="*/ 1182437 h 2124050"/>
              <a:gd name="connsiteX1268" fmla="*/ 2457278 w 2517923"/>
              <a:gd name="connsiteY1268" fmla="*/ 1190972 h 2124050"/>
              <a:gd name="connsiteX1269" fmla="*/ 2464831 w 2517923"/>
              <a:gd name="connsiteY1269" fmla="*/ 1193810 h 2124050"/>
              <a:gd name="connsiteX1270" fmla="*/ 2474699 w 2517923"/>
              <a:gd name="connsiteY1270" fmla="*/ 1203002 h 2124050"/>
              <a:gd name="connsiteX1271" fmla="*/ 2484443 w 2517923"/>
              <a:gd name="connsiteY1271" fmla="*/ 1198801 h 2124050"/>
              <a:gd name="connsiteX1272" fmla="*/ 2497102 w 2517923"/>
              <a:gd name="connsiteY1272" fmla="*/ 1186524 h 21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Lst>
            <a:rect l="l" t="t" r="r" b="b"/>
            <a:pathLst>
              <a:path w="2517923" h="2124050">
                <a:moveTo>
                  <a:pt x="2497102" y="1186524"/>
                </a:moveTo>
                <a:lnTo>
                  <a:pt x="2504903" y="1193343"/>
                </a:lnTo>
                <a:lnTo>
                  <a:pt x="2501531" y="1196744"/>
                </a:lnTo>
                <a:lnTo>
                  <a:pt x="2502636" y="1205574"/>
                </a:lnTo>
                <a:lnTo>
                  <a:pt x="2511465" y="1208612"/>
                </a:lnTo>
                <a:lnTo>
                  <a:pt x="2514913" y="1213451"/>
                </a:lnTo>
                <a:lnTo>
                  <a:pt x="2513485" y="1222995"/>
                </a:lnTo>
                <a:lnTo>
                  <a:pt x="2517923" y="1229091"/>
                </a:lnTo>
                <a:lnTo>
                  <a:pt x="2517133" y="1234187"/>
                </a:lnTo>
                <a:lnTo>
                  <a:pt x="2506617" y="1235787"/>
                </a:lnTo>
                <a:lnTo>
                  <a:pt x="2501940" y="1234463"/>
                </a:lnTo>
                <a:lnTo>
                  <a:pt x="2491768" y="1239359"/>
                </a:lnTo>
                <a:lnTo>
                  <a:pt x="2492587" y="1248969"/>
                </a:lnTo>
                <a:lnTo>
                  <a:pt x="2486653" y="1253722"/>
                </a:lnTo>
                <a:lnTo>
                  <a:pt x="2477433" y="1250703"/>
                </a:lnTo>
                <a:lnTo>
                  <a:pt x="2470394" y="1251494"/>
                </a:lnTo>
                <a:lnTo>
                  <a:pt x="2462783" y="1259618"/>
                </a:lnTo>
                <a:lnTo>
                  <a:pt x="2457525" y="1262876"/>
                </a:lnTo>
                <a:lnTo>
                  <a:pt x="2465393" y="1268515"/>
                </a:lnTo>
                <a:lnTo>
                  <a:pt x="2472527" y="1276144"/>
                </a:lnTo>
                <a:lnTo>
                  <a:pt x="2471089" y="1284098"/>
                </a:lnTo>
                <a:lnTo>
                  <a:pt x="2472489" y="1292623"/>
                </a:lnTo>
                <a:lnTo>
                  <a:pt x="2462574" y="1294451"/>
                </a:lnTo>
                <a:lnTo>
                  <a:pt x="2460497" y="1299443"/>
                </a:lnTo>
                <a:lnTo>
                  <a:pt x="2461259" y="1308186"/>
                </a:lnTo>
                <a:lnTo>
                  <a:pt x="2455296" y="1317216"/>
                </a:lnTo>
                <a:lnTo>
                  <a:pt x="2458935" y="1333628"/>
                </a:lnTo>
                <a:lnTo>
                  <a:pt x="2454906" y="1336847"/>
                </a:lnTo>
                <a:lnTo>
                  <a:pt x="2459373" y="1345143"/>
                </a:lnTo>
                <a:lnTo>
                  <a:pt x="2457011" y="1352859"/>
                </a:lnTo>
                <a:lnTo>
                  <a:pt x="2457554" y="1362403"/>
                </a:lnTo>
                <a:lnTo>
                  <a:pt x="2451991" y="1369375"/>
                </a:lnTo>
                <a:lnTo>
                  <a:pt x="2447515" y="1369280"/>
                </a:lnTo>
                <a:lnTo>
                  <a:pt x="2442152" y="1364203"/>
                </a:lnTo>
                <a:lnTo>
                  <a:pt x="2436132" y="1366175"/>
                </a:lnTo>
                <a:lnTo>
                  <a:pt x="2431036" y="1373452"/>
                </a:lnTo>
                <a:lnTo>
                  <a:pt x="2431503" y="1377709"/>
                </a:lnTo>
                <a:lnTo>
                  <a:pt x="2426407" y="1383634"/>
                </a:lnTo>
                <a:lnTo>
                  <a:pt x="2423883" y="1392835"/>
                </a:lnTo>
                <a:lnTo>
                  <a:pt x="2420083" y="1393940"/>
                </a:lnTo>
                <a:lnTo>
                  <a:pt x="2412701" y="1403798"/>
                </a:lnTo>
                <a:lnTo>
                  <a:pt x="2407671" y="1401989"/>
                </a:lnTo>
                <a:lnTo>
                  <a:pt x="2403604" y="1404627"/>
                </a:lnTo>
                <a:lnTo>
                  <a:pt x="2402928" y="1412781"/>
                </a:lnTo>
                <a:lnTo>
                  <a:pt x="2396375" y="1419153"/>
                </a:lnTo>
                <a:lnTo>
                  <a:pt x="2387402" y="1430306"/>
                </a:lnTo>
                <a:lnTo>
                  <a:pt x="2376887" y="1436183"/>
                </a:lnTo>
                <a:lnTo>
                  <a:pt x="2375648" y="1441032"/>
                </a:lnTo>
                <a:lnTo>
                  <a:pt x="2364390" y="1453633"/>
                </a:lnTo>
                <a:lnTo>
                  <a:pt x="2356580" y="1457967"/>
                </a:lnTo>
                <a:lnTo>
                  <a:pt x="2349702" y="1465530"/>
                </a:lnTo>
                <a:lnTo>
                  <a:pt x="2355617" y="1476150"/>
                </a:lnTo>
                <a:lnTo>
                  <a:pt x="2356094" y="1483761"/>
                </a:lnTo>
                <a:lnTo>
                  <a:pt x="2352093" y="1489342"/>
                </a:lnTo>
                <a:lnTo>
                  <a:pt x="2351884" y="1494524"/>
                </a:lnTo>
                <a:lnTo>
                  <a:pt x="2348274" y="1497829"/>
                </a:lnTo>
                <a:lnTo>
                  <a:pt x="2343235" y="1494372"/>
                </a:lnTo>
                <a:lnTo>
                  <a:pt x="2333043" y="1495905"/>
                </a:lnTo>
                <a:lnTo>
                  <a:pt x="2332119" y="1503925"/>
                </a:lnTo>
                <a:lnTo>
                  <a:pt x="2334577" y="1506221"/>
                </a:lnTo>
                <a:lnTo>
                  <a:pt x="2331224" y="1515031"/>
                </a:lnTo>
                <a:lnTo>
                  <a:pt x="2331595" y="1521594"/>
                </a:lnTo>
                <a:lnTo>
                  <a:pt x="2336291" y="1526204"/>
                </a:lnTo>
                <a:lnTo>
                  <a:pt x="2339034" y="1536825"/>
                </a:lnTo>
                <a:lnTo>
                  <a:pt x="2337968" y="1546435"/>
                </a:lnTo>
                <a:lnTo>
                  <a:pt x="2334729" y="1553627"/>
                </a:lnTo>
                <a:lnTo>
                  <a:pt x="2313936" y="1556208"/>
                </a:lnTo>
                <a:lnTo>
                  <a:pt x="2307107" y="1563533"/>
                </a:lnTo>
                <a:lnTo>
                  <a:pt x="2299858" y="1566628"/>
                </a:lnTo>
                <a:lnTo>
                  <a:pt x="2295667" y="1565962"/>
                </a:lnTo>
                <a:lnTo>
                  <a:pt x="2282027" y="1569057"/>
                </a:lnTo>
                <a:lnTo>
                  <a:pt x="2266568" y="1574363"/>
                </a:lnTo>
                <a:lnTo>
                  <a:pt x="2257081" y="1574258"/>
                </a:lnTo>
                <a:lnTo>
                  <a:pt x="2246099" y="1572086"/>
                </a:lnTo>
                <a:lnTo>
                  <a:pt x="2241289" y="1578249"/>
                </a:lnTo>
                <a:lnTo>
                  <a:pt x="2235965" y="1580563"/>
                </a:lnTo>
                <a:lnTo>
                  <a:pt x="2232869" y="1589412"/>
                </a:lnTo>
                <a:lnTo>
                  <a:pt x="2221363" y="1599080"/>
                </a:lnTo>
                <a:lnTo>
                  <a:pt x="2215990" y="1599537"/>
                </a:lnTo>
                <a:lnTo>
                  <a:pt x="2192673" y="1595318"/>
                </a:lnTo>
                <a:lnTo>
                  <a:pt x="2175090" y="1597966"/>
                </a:lnTo>
                <a:lnTo>
                  <a:pt x="2171175" y="1600528"/>
                </a:lnTo>
                <a:lnTo>
                  <a:pt x="2162107" y="1601166"/>
                </a:lnTo>
                <a:lnTo>
                  <a:pt x="2146687" y="1606995"/>
                </a:lnTo>
                <a:lnTo>
                  <a:pt x="2141953" y="1610472"/>
                </a:lnTo>
                <a:lnTo>
                  <a:pt x="2135990" y="1607462"/>
                </a:lnTo>
                <a:lnTo>
                  <a:pt x="2125589" y="1606490"/>
                </a:lnTo>
                <a:lnTo>
                  <a:pt x="2106929" y="1598394"/>
                </a:lnTo>
                <a:lnTo>
                  <a:pt x="2104862" y="1594013"/>
                </a:lnTo>
                <a:lnTo>
                  <a:pt x="2097471" y="1590955"/>
                </a:lnTo>
                <a:lnTo>
                  <a:pt x="2091137" y="1593451"/>
                </a:lnTo>
                <a:lnTo>
                  <a:pt x="2087117" y="1598127"/>
                </a:lnTo>
                <a:lnTo>
                  <a:pt x="2076097" y="1600547"/>
                </a:lnTo>
                <a:lnTo>
                  <a:pt x="2057285" y="1590241"/>
                </a:lnTo>
                <a:lnTo>
                  <a:pt x="2039340" y="1588850"/>
                </a:lnTo>
                <a:lnTo>
                  <a:pt x="2027262" y="1586345"/>
                </a:lnTo>
                <a:lnTo>
                  <a:pt x="2019185" y="1586974"/>
                </a:lnTo>
                <a:lnTo>
                  <a:pt x="2006993" y="1586135"/>
                </a:lnTo>
                <a:lnTo>
                  <a:pt x="1990810" y="1590641"/>
                </a:lnTo>
                <a:lnTo>
                  <a:pt x="1988495" y="1587297"/>
                </a:lnTo>
                <a:lnTo>
                  <a:pt x="1979151" y="1580925"/>
                </a:lnTo>
                <a:lnTo>
                  <a:pt x="1978961" y="1574925"/>
                </a:lnTo>
                <a:lnTo>
                  <a:pt x="1975103" y="1568781"/>
                </a:lnTo>
                <a:lnTo>
                  <a:pt x="1954053" y="1551474"/>
                </a:lnTo>
                <a:lnTo>
                  <a:pt x="1947919" y="1556046"/>
                </a:lnTo>
                <a:lnTo>
                  <a:pt x="1937546" y="1550883"/>
                </a:lnTo>
                <a:lnTo>
                  <a:pt x="1926011" y="1550188"/>
                </a:lnTo>
                <a:lnTo>
                  <a:pt x="1917115" y="1544378"/>
                </a:lnTo>
                <a:lnTo>
                  <a:pt x="1902256" y="1544845"/>
                </a:lnTo>
                <a:lnTo>
                  <a:pt x="1894941" y="1538596"/>
                </a:lnTo>
                <a:lnTo>
                  <a:pt x="1888768" y="1538082"/>
                </a:lnTo>
                <a:lnTo>
                  <a:pt x="1880987" y="1533986"/>
                </a:lnTo>
                <a:lnTo>
                  <a:pt x="1866090" y="1537044"/>
                </a:lnTo>
                <a:lnTo>
                  <a:pt x="1860765" y="1534262"/>
                </a:lnTo>
                <a:lnTo>
                  <a:pt x="1851459" y="1518584"/>
                </a:lnTo>
                <a:lnTo>
                  <a:pt x="1845992" y="1519022"/>
                </a:lnTo>
                <a:lnTo>
                  <a:pt x="1837581" y="1515508"/>
                </a:lnTo>
                <a:lnTo>
                  <a:pt x="1836438" y="1511745"/>
                </a:lnTo>
                <a:lnTo>
                  <a:pt x="1814378" y="1511888"/>
                </a:lnTo>
                <a:lnTo>
                  <a:pt x="1806482" y="1508288"/>
                </a:lnTo>
                <a:lnTo>
                  <a:pt x="1794633" y="1507440"/>
                </a:lnTo>
                <a:lnTo>
                  <a:pt x="1788318" y="1513850"/>
                </a:lnTo>
                <a:lnTo>
                  <a:pt x="1775145" y="1512412"/>
                </a:lnTo>
                <a:lnTo>
                  <a:pt x="1771011" y="1509221"/>
                </a:lnTo>
                <a:lnTo>
                  <a:pt x="1760429" y="1505792"/>
                </a:lnTo>
                <a:lnTo>
                  <a:pt x="1756457" y="1507840"/>
                </a:lnTo>
                <a:lnTo>
                  <a:pt x="1747694" y="1507554"/>
                </a:lnTo>
                <a:lnTo>
                  <a:pt x="1736692" y="1512860"/>
                </a:lnTo>
                <a:lnTo>
                  <a:pt x="1731025" y="1508335"/>
                </a:lnTo>
                <a:lnTo>
                  <a:pt x="1727339" y="1509421"/>
                </a:lnTo>
                <a:lnTo>
                  <a:pt x="1712718" y="1508383"/>
                </a:lnTo>
                <a:lnTo>
                  <a:pt x="1696135" y="1518317"/>
                </a:lnTo>
                <a:lnTo>
                  <a:pt x="1690534" y="1519051"/>
                </a:lnTo>
                <a:lnTo>
                  <a:pt x="1679447" y="1515108"/>
                </a:lnTo>
                <a:lnTo>
                  <a:pt x="1666369" y="1528500"/>
                </a:lnTo>
                <a:lnTo>
                  <a:pt x="1659530" y="1522585"/>
                </a:lnTo>
                <a:lnTo>
                  <a:pt x="1652949" y="1511707"/>
                </a:lnTo>
                <a:lnTo>
                  <a:pt x="1649510" y="1509173"/>
                </a:lnTo>
                <a:lnTo>
                  <a:pt x="1642395" y="1494829"/>
                </a:lnTo>
                <a:lnTo>
                  <a:pt x="1614696" y="1489514"/>
                </a:lnTo>
                <a:lnTo>
                  <a:pt x="1607762" y="1486618"/>
                </a:lnTo>
                <a:lnTo>
                  <a:pt x="1599351" y="1477217"/>
                </a:lnTo>
                <a:lnTo>
                  <a:pt x="1589798" y="1480332"/>
                </a:lnTo>
                <a:lnTo>
                  <a:pt x="1578787" y="1488561"/>
                </a:lnTo>
                <a:lnTo>
                  <a:pt x="1571234" y="1487361"/>
                </a:lnTo>
                <a:lnTo>
                  <a:pt x="1564623" y="1481522"/>
                </a:lnTo>
                <a:lnTo>
                  <a:pt x="1562385" y="1475388"/>
                </a:lnTo>
                <a:lnTo>
                  <a:pt x="1555403" y="1473017"/>
                </a:lnTo>
                <a:lnTo>
                  <a:pt x="1551288" y="1474883"/>
                </a:lnTo>
                <a:lnTo>
                  <a:pt x="1545488" y="1481608"/>
                </a:lnTo>
                <a:lnTo>
                  <a:pt x="1544364" y="1486075"/>
                </a:lnTo>
                <a:lnTo>
                  <a:pt x="1537972" y="1487780"/>
                </a:lnTo>
                <a:lnTo>
                  <a:pt x="1533124" y="1493924"/>
                </a:lnTo>
                <a:lnTo>
                  <a:pt x="1534362" y="1501039"/>
                </a:lnTo>
                <a:lnTo>
                  <a:pt x="1526542" y="1510974"/>
                </a:lnTo>
                <a:lnTo>
                  <a:pt x="1522809" y="1512821"/>
                </a:lnTo>
                <a:lnTo>
                  <a:pt x="1528790" y="1527157"/>
                </a:lnTo>
                <a:lnTo>
                  <a:pt x="1515046" y="1536463"/>
                </a:lnTo>
                <a:lnTo>
                  <a:pt x="1506521" y="1545092"/>
                </a:lnTo>
                <a:lnTo>
                  <a:pt x="1502254" y="1545454"/>
                </a:lnTo>
                <a:lnTo>
                  <a:pt x="1497253" y="1554808"/>
                </a:lnTo>
                <a:lnTo>
                  <a:pt x="1492729" y="1555617"/>
                </a:lnTo>
                <a:lnTo>
                  <a:pt x="1483613" y="1562018"/>
                </a:lnTo>
                <a:lnTo>
                  <a:pt x="1476517" y="1569581"/>
                </a:lnTo>
                <a:lnTo>
                  <a:pt x="1476165" y="1576191"/>
                </a:lnTo>
                <a:lnTo>
                  <a:pt x="1479251" y="1580611"/>
                </a:lnTo>
                <a:lnTo>
                  <a:pt x="1477765" y="1586707"/>
                </a:lnTo>
                <a:lnTo>
                  <a:pt x="1486661" y="1593127"/>
                </a:lnTo>
                <a:lnTo>
                  <a:pt x="1500758" y="1593651"/>
                </a:lnTo>
                <a:lnTo>
                  <a:pt x="1505930" y="1590050"/>
                </a:lnTo>
                <a:lnTo>
                  <a:pt x="1511359" y="1590926"/>
                </a:lnTo>
                <a:lnTo>
                  <a:pt x="1511607" y="1598746"/>
                </a:lnTo>
                <a:lnTo>
                  <a:pt x="1515408" y="1617073"/>
                </a:lnTo>
                <a:lnTo>
                  <a:pt x="1524399" y="1622045"/>
                </a:lnTo>
                <a:lnTo>
                  <a:pt x="1521646" y="1634837"/>
                </a:lnTo>
                <a:lnTo>
                  <a:pt x="1523752" y="1641381"/>
                </a:lnTo>
                <a:lnTo>
                  <a:pt x="1512160" y="1643714"/>
                </a:lnTo>
                <a:lnTo>
                  <a:pt x="1509826" y="1647343"/>
                </a:lnTo>
                <a:lnTo>
                  <a:pt x="1509893" y="1658611"/>
                </a:lnTo>
                <a:lnTo>
                  <a:pt x="1497624" y="1664669"/>
                </a:lnTo>
                <a:lnTo>
                  <a:pt x="1490262" y="1664021"/>
                </a:lnTo>
                <a:lnTo>
                  <a:pt x="1486547" y="1669555"/>
                </a:lnTo>
                <a:lnTo>
                  <a:pt x="1476812" y="1676623"/>
                </a:lnTo>
                <a:lnTo>
                  <a:pt x="1473345" y="1680862"/>
                </a:lnTo>
                <a:lnTo>
                  <a:pt x="1466830" y="1682414"/>
                </a:lnTo>
                <a:lnTo>
                  <a:pt x="1452895" y="1680281"/>
                </a:lnTo>
                <a:lnTo>
                  <a:pt x="1436798" y="1668889"/>
                </a:lnTo>
                <a:lnTo>
                  <a:pt x="1428673" y="1668765"/>
                </a:lnTo>
                <a:lnTo>
                  <a:pt x="1417433" y="1664155"/>
                </a:lnTo>
                <a:lnTo>
                  <a:pt x="1407289" y="1668955"/>
                </a:lnTo>
                <a:lnTo>
                  <a:pt x="1408156" y="1676585"/>
                </a:lnTo>
                <a:lnTo>
                  <a:pt x="1403451" y="1686386"/>
                </a:lnTo>
                <a:lnTo>
                  <a:pt x="1422367" y="1695321"/>
                </a:lnTo>
                <a:lnTo>
                  <a:pt x="1424606" y="1698435"/>
                </a:lnTo>
                <a:lnTo>
                  <a:pt x="1433874" y="1701388"/>
                </a:lnTo>
                <a:lnTo>
                  <a:pt x="1442960" y="1701274"/>
                </a:lnTo>
                <a:lnTo>
                  <a:pt x="1454105" y="1704950"/>
                </a:lnTo>
                <a:lnTo>
                  <a:pt x="1457829" y="1699493"/>
                </a:lnTo>
                <a:lnTo>
                  <a:pt x="1462753" y="1700445"/>
                </a:lnTo>
                <a:lnTo>
                  <a:pt x="1459524" y="1707179"/>
                </a:lnTo>
                <a:lnTo>
                  <a:pt x="1473850" y="1714904"/>
                </a:lnTo>
                <a:lnTo>
                  <a:pt x="1480194" y="1715342"/>
                </a:lnTo>
                <a:lnTo>
                  <a:pt x="1491938" y="1712713"/>
                </a:lnTo>
                <a:lnTo>
                  <a:pt x="1490147" y="1722267"/>
                </a:lnTo>
                <a:lnTo>
                  <a:pt x="1492290" y="1736240"/>
                </a:lnTo>
                <a:lnTo>
                  <a:pt x="1486814" y="1743326"/>
                </a:lnTo>
                <a:lnTo>
                  <a:pt x="1479098" y="1745041"/>
                </a:lnTo>
                <a:lnTo>
                  <a:pt x="1467059" y="1741450"/>
                </a:lnTo>
                <a:lnTo>
                  <a:pt x="1457943" y="1749489"/>
                </a:lnTo>
                <a:lnTo>
                  <a:pt x="1449895" y="1751413"/>
                </a:lnTo>
                <a:lnTo>
                  <a:pt x="1441284" y="1763339"/>
                </a:lnTo>
                <a:lnTo>
                  <a:pt x="1435540" y="1767463"/>
                </a:lnTo>
                <a:lnTo>
                  <a:pt x="1425120" y="1769835"/>
                </a:lnTo>
                <a:lnTo>
                  <a:pt x="1416500" y="1767244"/>
                </a:lnTo>
                <a:lnTo>
                  <a:pt x="1409394" y="1768539"/>
                </a:lnTo>
                <a:lnTo>
                  <a:pt x="1411157" y="1776645"/>
                </a:lnTo>
                <a:lnTo>
                  <a:pt x="1408308" y="1782084"/>
                </a:lnTo>
                <a:lnTo>
                  <a:pt x="1398984" y="1788408"/>
                </a:lnTo>
                <a:lnTo>
                  <a:pt x="1385496" y="1793819"/>
                </a:lnTo>
                <a:lnTo>
                  <a:pt x="1379200" y="1798057"/>
                </a:lnTo>
                <a:lnTo>
                  <a:pt x="1364674" y="1796276"/>
                </a:lnTo>
                <a:lnTo>
                  <a:pt x="1358569" y="1793628"/>
                </a:lnTo>
                <a:lnTo>
                  <a:pt x="1351501" y="1794723"/>
                </a:lnTo>
                <a:lnTo>
                  <a:pt x="1340614" y="1790999"/>
                </a:lnTo>
                <a:lnTo>
                  <a:pt x="1338100" y="1802020"/>
                </a:lnTo>
                <a:lnTo>
                  <a:pt x="1334423" y="1805544"/>
                </a:lnTo>
                <a:lnTo>
                  <a:pt x="1330356" y="1814173"/>
                </a:lnTo>
                <a:lnTo>
                  <a:pt x="1334252" y="1824489"/>
                </a:lnTo>
                <a:lnTo>
                  <a:pt x="1328327" y="1832166"/>
                </a:lnTo>
                <a:lnTo>
                  <a:pt x="1328603" y="1837996"/>
                </a:lnTo>
                <a:lnTo>
                  <a:pt x="1323727" y="1845816"/>
                </a:lnTo>
                <a:lnTo>
                  <a:pt x="1320183" y="1846654"/>
                </a:lnTo>
                <a:lnTo>
                  <a:pt x="1320183" y="1853131"/>
                </a:lnTo>
                <a:lnTo>
                  <a:pt x="1315325" y="1856731"/>
                </a:lnTo>
                <a:lnTo>
                  <a:pt x="1308001" y="1858684"/>
                </a:lnTo>
                <a:lnTo>
                  <a:pt x="1298904" y="1865894"/>
                </a:lnTo>
                <a:lnTo>
                  <a:pt x="1301790" y="1881772"/>
                </a:lnTo>
                <a:lnTo>
                  <a:pt x="1294618" y="1886649"/>
                </a:lnTo>
                <a:lnTo>
                  <a:pt x="1277768" y="1888659"/>
                </a:lnTo>
                <a:lnTo>
                  <a:pt x="1279407" y="1900280"/>
                </a:lnTo>
                <a:lnTo>
                  <a:pt x="1286969" y="1903385"/>
                </a:lnTo>
                <a:lnTo>
                  <a:pt x="1291208" y="1908604"/>
                </a:lnTo>
                <a:lnTo>
                  <a:pt x="1288646" y="1915272"/>
                </a:lnTo>
                <a:lnTo>
                  <a:pt x="1289351" y="1921892"/>
                </a:lnTo>
                <a:lnTo>
                  <a:pt x="1300152" y="1932150"/>
                </a:lnTo>
                <a:lnTo>
                  <a:pt x="1308020" y="1936360"/>
                </a:lnTo>
                <a:lnTo>
                  <a:pt x="1307305" y="1943952"/>
                </a:lnTo>
                <a:lnTo>
                  <a:pt x="1303105" y="1948257"/>
                </a:lnTo>
                <a:lnTo>
                  <a:pt x="1304029" y="1956029"/>
                </a:lnTo>
                <a:lnTo>
                  <a:pt x="1291589" y="1963306"/>
                </a:lnTo>
                <a:lnTo>
                  <a:pt x="1288979" y="1966212"/>
                </a:lnTo>
                <a:lnTo>
                  <a:pt x="1290056" y="1976499"/>
                </a:lnTo>
                <a:lnTo>
                  <a:pt x="1292675" y="1981090"/>
                </a:lnTo>
                <a:lnTo>
                  <a:pt x="1289675" y="1986471"/>
                </a:lnTo>
                <a:lnTo>
                  <a:pt x="1300114" y="1989081"/>
                </a:lnTo>
                <a:lnTo>
                  <a:pt x="1302295" y="1994320"/>
                </a:lnTo>
                <a:lnTo>
                  <a:pt x="1301209" y="1999987"/>
                </a:lnTo>
                <a:lnTo>
                  <a:pt x="1307734" y="2011770"/>
                </a:lnTo>
                <a:lnTo>
                  <a:pt x="1318907" y="2020256"/>
                </a:lnTo>
                <a:lnTo>
                  <a:pt x="1319145" y="2025724"/>
                </a:lnTo>
                <a:lnTo>
                  <a:pt x="1326641" y="2039544"/>
                </a:lnTo>
                <a:lnTo>
                  <a:pt x="1335757" y="2047393"/>
                </a:lnTo>
                <a:lnTo>
                  <a:pt x="1340548" y="2047374"/>
                </a:lnTo>
                <a:lnTo>
                  <a:pt x="1357397" y="2053051"/>
                </a:lnTo>
                <a:lnTo>
                  <a:pt x="1356807" y="2056289"/>
                </a:lnTo>
                <a:lnTo>
                  <a:pt x="1348920" y="2060566"/>
                </a:lnTo>
                <a:lnTo>
                  <a:pt x="1349777" y="2068624"/>
                </a:lnTo>
                <a:lnTo>
                  <a:pt x="1341672" y="2069682"/>
                </a:lnTo>
                <a:lnTo>
                  <a:pt x="1337223" y="2074625"/>
                </a:lnTo>
                <a:lnTo>
                  <a:pt x="1329965" y="2078006"/>
                </a:lnTo>
                <a:lnTo>
                  <a:pt x="1325546" y="2092199"/>
                </a:lnTo>
                <a:lnTo>
                  <a:pt x="1323936" y="2104591"/>
                </a:lnTo>
                <a:lnTo>
                  <a:pt x="1326346" y="2112277"/>
                </a:lnTo>
                <a:lnTo>
                  <a:pt x="1322012" y="2124050"/>
                </a:lnTo>
                <a:lnTo>
                  <a:pt x="1317611" y="2119878"/>
                </a:lnTo>
                <a:lnTo>
                  <a:pt x="1320259" y="2113382"/>
                </a:lnTo>
                <a:lnTo>
                  <a:pt x="1316345" y="2107629"/>
                </a:lnTo>
                <a:lnTo>
                  <a:pt x="1303438" y="2112049"/>
                </a:lnTo>
                <a:lnTo>
                  <a:pt x="1292665" y="2107153"/>
                </a:lnTo>
                <a:lnTo>
                  <a:pt x="1280445" y="2091884"/>
                </a:lnTo>
                <a:lnTo>
                  <a:pt x="1273282" y="2087970"/>
                </a:lnTo>
                <a:lnTo>
                  <a:pt x="1273006" y="2082397"/>
                </a:lnTo>
                <a:lnTo>
                  <a:pt x="1265062" y="2075711"/>
                </a:lnTo>
                <a:lnTo>
                  <a:pt x="1255680" y="2074073"/>
                </a:lnTo>
                <a:lnTo>
                  <a:pt x="1242088" y="2076035"/>
                </a:lnTo>
                <a:lnTo>
                  <a:pt x="1239335" y="2068091"/>
                </a:lnTo>
                <a:lnTo>
                  <a:pt x="1232429" y="2067472"/>
                </a:lnTo>
                <a:lnTo>
                  <a:pt x="1231258" y="2056756"/>
                </a:lnTo>
                <a:lnTo>
                  <a:pt x="1222647" y="2053965"/>
                </a:lnTo>
                <a:lnTo>
                  <a:pt x="1218113" y="2055013"/>
                </a:lnTo>
                <a:lnTo>
                  <a:pt x="1207112" y="2052413"/>
                </a:lnTo>
                <a:lnTo>
                  <a:pt x="1189567" y="2060338"/>
                </a:lnTo>
                <a:lnTo>
                  <a:pt x="1177413" y="2062262"/>
                </a:lnTo>
                <a:lnTo>
                  <a:pt x="1167612" y="2060366"/>
                </a:lnTo>
                <a:lnTo>
                  <a:pt x="1157963" y="2052880"/>
                </a:lnTo>
                <a:lnTo>
                  <a:pt x="1152429" y="2051432"/>
                </a:lnTo>
                <a:lnTo>
                  <a:pt x="1135246" y="2057547"/>
                </a:lnTo>
                <a:lnTo>
                  <a:pt x="1130464" y="2053661"/>
                </a:lnTo>
                <a:lnTo>
                  <a:pt x="1120215" y="2051203"/>
                </a:lnTo>
                <a:lnTo>
                  <a:pt x="1114072" y="2051937"/>
                </a:lnTo>
                <a:lnTo>
                  <a:pt x="1107166" y="2049717"/>
                </a:lnTo>
                <a:lnTo>
                  <a:pt x="1100079" y="2058680"/>
                </a:lnTo>
                <a:lnTo>
                  <a:pt x="1093688" y="2059195"/>
                </a:lnTo>
                <a:lnTo>
                  <a:pt x="1084192" y="2063014"/>
                </a:lnTo>
                <a:lnTo>
                  <a:pt x="1083315" y="2059299"/>
                </a:lnTo>
                <a:lnTo>
                  <a:pt x="1068352" y="2047031"/>
                </a:lnTo>
                <a:lnTo>
                  <a:pt x="1059932" y="2049555"/>
                </a:lnTo>
                <a:lnTo>
                  <a:pt x="1051083" y="2043269"/>
                </a:lnTo>
                <a:lnTo>
                  <a:pt x="1043977" y="2042602"/>
                </a:lnTo>
                <a:lnTo>
                  <a:pt x="1037414" y="2046593"/>
                </a:lnTo>
                <a:lnTo>
                  <a:pt x="1035310" y="2051765"/>
                </a:lnTo>
                <a:lnTo>
                  <a:pt x="1025823" y="2052317"/>
                </a:lnTo>
                <a:lnTo>
                  <a:pt x="1014859" y="2061071"/>
                </a:lnTo>
                <a:lnTo>
                  <a:pt x="1000648" y="2058356"/>
                </a:lnTo>
                <a:lnTo>
                  <a:pt x="992790" y="2068091"/>
                </a:lnTo>
                <a:lnTo>
                  <a:pt x="989570" y="2069253"/>
                </a:lnTo>
                <a:lnTo>
                  <a:pt x="984046" y="2083750"/>
                </a:lnTo>
                <a:lnTo>
                  <a:pt x="978826" y="2084502"/>
                </a:lnTo>
                <a:lnTo>
                  <a:pt x="971930" y="2096199"/>
                </a:lnTo>
                <a:lnTo>
                  <a:pt x="965825" y="2096694"/>
                </a:lnTo>
                <a:lnTo>
                  <a:pt x="952109" y="2087370"/>
                </a:lnTo>
                <a:lnTo>
                  <a:pt x="943174" y="2078416"/>
                </a:lnTo>
                <a:lnTo>
                  <a:pt x="924581" y="2076682"/>
                </a:lnTo>
                <a:lnTo>
                  <a:pt x="917028" y="2064176"/>
                </a:lnTo>
                <a:lnTo>
                  <a:pt x="915695" y="2058452"/>
                </a:lnTo>
                <a:lnTo>
                  <a:pt x="925753" y="2057594"/>
                </a:lnTo>
                <a:lnTo>
                  <a:pt x="930030" y="2051146"/>
                </a:lnTo>
                <a:lnTo>
                  <a:pt x="935259" y="2050136"/>
                </a:lnTo>
                <a:lnTo>
                  <a:pt x="935078" y="2042869"/>
                </a:lnTo>
                <a:lnTo>
                  <a:pt x="930858" y="2041726"/>
                </a:lnTo>
                <a:lnTo>
                  <a:pt x="922305" y="2045822"/>
                </a:lnTo>
                <a:lnTo>
                  <a:pt x="914237" y="2035601"/>
                </a:lnTo>
                <a:lnTo>
                  <a:pt x="912570" y="2027029"/>
                </a:lnTo>
                <a:lnTo>
                  <a:pt x="906941" y="2021895"/>
                </a:lnTo>
                <a:lnTo>
                  <a:pt x="897454" y="2020056"/>
                </a:lnTo>
                <a:lnTo>
                  <a:pt x="890796" y="2023676"/>
                </a:lnTo>
                <a:lnTo>
                  <a:pt x="886815" y="2032829"/>
                </a:lnTo>
                <a:lnTo>
                  <a:pt x="894263" y="2041926"/>
                </a:lnTo>
                <a:lnTo>
                  <a:pt x="901074" y="2046574"/>
                </a:lnTo>
                <a:lnTo>
                  <a:pt x="906312" y="2053451"/>
                </a:lnTo>
                <a:lnTo>
                  <a:pt x="904960" y="2059195"/>
                </a:lnTo>
                <a:lnTo>
                  <a:pt x="892396" y="2067796"/>
                </a:lnTo>
                <a:lnTo>
                  <a:pt x="882395" y="2067262"/>
                </a:lnTo>
                <a:lnTo>
                  <a:pt x="874223" y="2072615"/>
                </a:lnTo>
                <a:lnTo>
                  <a:pt x="865288" y="2067558"/>
                </a:lnTo>
                <a:lnTo>
                  <a:pt x="853030" y="2066443"/>
                </a:lnTo>
                <a:lnTo>
                  <a:pt x="845991" y="2063243"/>
                </a:lnTo>
                <a:lnTo>
                  <a:pt x="840638" y="2057042"/>
                </a:lnTo>
                <a:lnTo>
                  <a:pt x="834827" y="2061109"/>
                </a:lnTo>
                <a:lnTo>
                  <a:pt x="822769" y="2061833"/>
                </a:lnTo>
                <a:lnTo>
                  <a:pt x="823797" y="2052079"/>
                </a:lnTo>
                <a:lnTo>
                  <a:pt x="820664" y="2046241"/>
                </a:lnTo>
                <a:lnTo>
                  <a:pt x="813558" y="2041240"/>
                </a:lnTo>
                <a:lnTo>
                  <a:pt x="804166" y="2030658"/>
                </a:lnTo>
                <a:lnTo>
                  <a:pt x="791308" y="2027962"/>
                </a:lnTo>
                <a:lnTo>
                  <a:pt x="787755" y="2025800"/>
                </a:lnTo>
                <a:lnTo>
                  <a:pt x="776810" y="2024133"/>
                </a:lnTo>
                <a:lnTo>
                  <a:pt x="768714" y="2020666"/>
                </a:lnTo>
                <a:lnTo>
                  <a:pt x="761485" y="2028934"/>
                </a:lnTo>
                <a:lnTo>
                  <a:pt x="756998" y="2028591"/>
                </a:lnTo>
                <a:lnTo>
                  <a:pt x="752084" y="2010503"/>
                </a:lnTo>
                <a:lnTo>
                  <a:pt x="744845" y="2008798"/>
                </a:lnTo>
                <a:lnTo>
                  <a:pt x="732862" y="2003607"/>
                </a:lnTo>
                <a:lnTo>
                  <a:pt x="727061" y="1995730"/>
                </a:lnTo>
                <a:lnTo>
                  <a:pt x="720127" y="1997349"/>
                </a:lnTo>
                <a:lnTo>
                  <a:pt x="711993" y="1991948"/>
                </a:lnTo>
                <a:lnTo>
                  <a:pt x="710526" y="1986557"/>
                </a:lnTo>
                <a:lnTo>
                  <a:pt x="713174" y="1979746"/>
                </a:lnTo>
                <a:lnTo>
                  <a:pt x="717641" y="1975470"/>
                </a:lnTo>
                <a:lnTo>
                  <a:pt x="718127" y="1963535"/>
                </a:lnTo>
                <a:lnTo>
                  <a:pt x="723871" y="1954896"/>
                </a:lnTo>
                <a:lnTo>
                  <a:pt x="732176" y="1938837"/>
                </a:lnTo>
                <a:lnTo>
                  <a:pt x="724833" y="1939018"/>
                </a:lnTo>
                <a:lnTo>
                  <a:pt x="718679" y="1934922"/>
                </a:lnTo>
                <a:lnTo>
                  <a:pt x="697505" y="1930788"/>
                </a:lnTo>
                <a:lnTo>
                  <a:pt x="692714" y="1926740"/>
                </a:lnTo>
                <a:lnTo>
                  <a:pt x="685009" y="1925511"/>
                </a:lnTo>
                <a:lnTo>
                  <a:pt x="677703" y="1919187"/>
                </a:lnTo>
                <a:lnTo>
                  <a:pt x="671769" y="1916834"/>
                </a:lnTo>
                <a:lnTo>
                  <a:pt x="662568" y="1908147"/>
                </a:lnTo>
                <a:lnTo>
                  <a:pt x="658996" y="1901165"/>
                </a:lnTo>
                <a:lnTo>
                  <a:pt x="654405" y="1900441"/>
                </a:lnTo>
                <a:lnTo>
                  <a:pt x="645918" y="1894536"/>
                </a:lnTo>
                <a:lnTo>
                  <a:pt x="641708" y="1898527"/>
                </a:lnTo>
                <a:lnTo>
                  <a:pt x="631497" y="1896765"/>
                </a:lnTo>
                <a:lnTo>
                  <a:pt x="621724" y="1889745"/>
                </a:lnTo>
                <a:lnTo>
                  <a:pt x="617552" y="1883430"/>
                </a:lnTo>
                <a:lnTo>
                  <a:pt x="606056" y="1877048"/>
                </a:lnTo>
                <a:lnTo>
                  <a:pt x="601103" y="1869466"/>
                </a:lnTo>
                <a:lnTo>
                  <a:pt x="596721" y="1868266"/>
                </a:lnTo>
                <a:lnTo>
                  <a:pt x="587587" y="1860122"/>
                </a:lnTo>
                <a:lnTo>
                  <a:pt x="584148" y="1861027"/>
                </a:lnTo>
                <a:lnTo>
                  <a:pt x="576795" y="1852388"/>
                </a:lnTo>
                <a:lnTo>
                  <a:pt x="569470" y="1846568"/>
                </a:lnTo>
                <a:lnTo>
                  <a:pt x="564803" y="1846568"/>
                </a:lnTo>
                <a:lnTo>
                  <a:pt x="560412" y="1841863"/>
                </a:lnTo>
                <a:lnTo>
                  <a:pt x="553249" y="1837938"/>
                </a:lnTo>
                <a:lnTo>
                  <a:pt x="536742" y="1822317"/>
                </a:lnTo>
                <a:lnTo>
                  <a:pt x="532723" y="1823832"/>
                </a:lnTo>
                <a:lnTo>
                  <a:pt x="522855" y="1822184"/>
                </a:lnTo>
                <a:lnTo>
                  <a:pt x="511720" y="1809087"/>
                </a:lnTo>
                <a:lnTo>
                  <a:pt x="498357" y="1804972"/>
                </a:lnTo>
                <a:lnTo>
                  <a:pt x="493956" y="1794523"/>
                </a:lnTo>
                <a:lnTo>
                  <a:pt x="480745" y="1786313"/>
                </a:lnTo>
                <a:lnTo>
                  <a:pt x="475430" y="1787561"/>
                </a:lnTo>
                <a:lnTo>
                  <a:pt x="470277" y="1781103"/>
                </a:lnTo>
                <a:lnTo>
                  <a:pt x="463400" y="1781207"/>
                </a:lnTo>
                <a:lnTo>
                  <a:pt x="459171" y="1778417"/>
                </a:lnTo>
                <a:lnTo>
                  <a:pt x="457390" y="1772292"/>
                </a:lnTo>
                <a:lnTo>
                  <a:pt x="451846" y="1767949"/>
                </a:lnTo>
                <a:lnTo>
                  <a:pt x="445626" y="1767006"/>
                </a:lnTo>
                <a:lnTo>
                  <a:pt x="439511" y="1768844"/>
                </a:lnTo>
                <a:lnTo>
                  <a:pt x="432215" y="1766958"/>
                </a:lnTo>
                <a:lnTo>
                  <a:pt x="422223" y="1759671"/>
                </a:lnTo>
                <a:lnTo>
                  <a:pt x="419614" y="1747317"/>
                </a:lnTo>
                <a:lnTo>
                  <a:pt x="412584" y="1745050"/>
                </a:lnTo>
                <a:lnTo>
                  <a:pt x="410184" y="1741555"/>
                </a:lnTo>
                <a:lnTo>
                  <a:pt x="413146" y="1736307"/>
                </a:lnTo>
                <a:lnTo>
                  <a:pt x="405574" y="1728439"/>
                </a:lnTo>
                <a:lnTo>
                  <a:pt x="399106" y="1728372"/>
                </a:lnTo>
                <a:lnTo>
                  <a:pt x="390219" y="1721200"/>
                </a:lnTo>
                <a:lnTo>
                  <a:pt x="390648" y="1717828"/>
                </a:lnTo>
                <a:lnTo>
                  <a:pt x="370588" y="1712799"/>
                </a:lnTo>
                <a:lnTo>
                  <a:pt x="354891" y="1701845"/>
                </a:lnTo>
                <a:lnTo>
                  <a:pt x="340023" y="1701350"/>
                </a:lnTo>
                <a:lnTo>
                  <a:pt x="331079" y="1696911"/>
                </a:lnTo>
                <a:lnTo>
                  <a:pt x="312343" y="1690329"/>
                </a:lnTo>
                <a:lnTo>
                  <a:pt x="306075" y="1676585"/>
                </a:lnTo>
                <a:lnTo>
                  <a:pt x="311990" y="1672899"/>
                </a:lnTo>
                <a:lnTo>
                  <a:pt x="316848" y="1664993"/>
                </a:lnTo>
                <a:lnTo>
                  <a:pt x="313676" y="1659259"/>
                </a:lnTo>
                <a:lnTo>
                  <a:pt x="297255" y="1655420"/>
                </a:lnTo>
                <a:lnTo>
                  <a:pt x="288159" y="1654563"/>
                </a:lnTo>
                <a:lnTo>
                  <a:pt x="282834" y="1655877"/>
                </a:lnTo>
                <a:lnTo>
                  <a:pt x="281958" y="1647172"/>
                </a:lnTo>
                <a:lnTo>
                  <a:pt x="278186" y="1634332"/>
                </a:lnTo>
                <a:lnTo>
                  <a:pt x="265747" y="1625112"/>
                </a:lnTo>
                <a:lnTo>
                  <a:pt x="271566" y="1614406"/>
                </a:lnTo>
                <a:lnTo>
                  <a:pt x="270642" y="1605414"/>
                </a:lnTo>
                <a:lnTo>
                  <a:pt x="255564" y="1602976"/>
                </a:lnTo>
                <a:lnTo>
                  <a:pt x="259727" y="1591031"/>
                </a:lnTo>
                <a:lnTo>
                  <a:pt x="258774" y="1584135"/>
                </a:lnTo>
                <a:lnTo>
                  <a:pt x="250830" y="1579782"/>
                </a:lnTo>
                <a:lnTo>
                  <a:pt x="247068" y="1573400"/>
                </a:lnTo>
                <a:lnTo>
                  <a:pt x="250535" y="1565114"/>
                </a:lnTo>
                <a:lnTo>
                  <a:pt x="245830" y="1554427"/>
                </a:lnTo>
                <a:lnTo>
                  <a:pt x="233971" y="1550836"/>
                </a:lnTo>
                <a:lnTo>
                  <a:pt x="229104" y="1545816"/>
                </a:lnTo>
                <a:lnTo>
                  <a:pt x="227551" y="1540377"/>
                </a:lnTo>
                <a:lnTo>
                  <a:pt x="239658" y="1534758"/>
                </a:lnTo>
                <a:lnTo>
                  <a:pt x="242639" y="1527919"/>
                </a:lnTo>
                <a:lnTo>
                  <a:pt x="232133" y="1523070"/>
                </a:lnTo>
                <a:lnTo>
                  <a:pt x="230837" y="1513317"/>
                </a:lnTo>
                <a:lnTo>
                  <a:pt x="234686" y="1510107"/>
                </a:lnTo>
                <a:lnTo>
                  <a:pt x="225884" y="1501315"/>
                </a:lnTo>
                <a:lnTo>
                  <a:pt x="213226" y="1495638"/>
                </a:lnTo>
                <a:lnTo>
                  <a:pt x="208654" y="1490123"/>
                </a:lnTo>
                <a:lnTo>
                  <a:pt x="210502" y="1481208"/>
                </a:lnTo>
                <a:lnTo>
                  <a:pt x="203405" y="1479113"/>
                </a:lnTo>
                <a:lnTo>
                  <a:pt x="203186" y="1489504"/>
                </a:lnTo>
                <a:lnTo>
                  <a:pt x="198700" y="1506764"/>
                </a:lnTo>
                <a:lnTo>
                  <a:pt x="207987" y="1512250"/>
                </a:lnTo>
                <a:lnTo>
                  <a:pt x="210273" y="1516755"/>
                </a:lnTo>
                <a:lnTo>
                  <a:pt x="207911" y="1521251"/>
                </a:lnTo>
                <a:lnTo>
                  <a:pt x="186184" y="1514222"/>
                </a:lnTo>
                <a:lnTo>
                  <a:pt x="179021" y="1504944"/>
                </a:lnTo>
                <a:lnTo>
                  <a:pt x="171697" y="1504801"/>
                </a:lnTo>
                <a:lnTo>
                  <a:pt x="162496" y="1510907"/>
                </a:lnTo>
                <a:lnTo>
                  <a:pt x="158990" y="1508678"/>
                </a:lnTo>
                <a:lnTo>
                  <a:pt x="163696" y="1496639"/>
                </a:lnTo>
                <a:lnTo>
                  <a:pt x="155752" y="1488409"/>
                </a:lnTo>
                <a:lnTo>
                  <a:pt x="151913" y="1479313"/>
                </a:lnTo>
                <a:lnTo>
                  <a:pt x="151837" y="1471388"/>
                </a:lnTo>
                <a:lnTo>
                  <a:pt x="142731" y="1471150"/>
                </a:lnTo>
                <a:lnTo>
                  <a:pt x="135016" y="1479913"/>
                </a:lnTo>
                <a:lnTo>
                  <a:pt x="133644" y="1489666"/>
                </a:lnTo>
                <a:lnTo>
                  <a:pt x="121357" y="1491143"/>
                </a:lnTo>
                <a:lnTo>
                  <a:pt x="111499" y="1495372"/>
                </a:lnTo>
                <a:lnTo>
                  <a:pt x="102974" y="1485304"/>
                </a:lnTo>
                <a:lnTo>
                  <a:pt x="99716" y="1478922"/>
                </a:lnTo>
                <a:lnTo>
                  <a:pt x="86210" y="1478093"/>
                </a:lnTo>
                <a:lnTo>
                  <a:pt x="83676" y="1475541"/>
                </a:lnTo>
                <a:lnTo>
                  <a:pt x="85486" y="1467473"/>
                </a:lnTo>
                <a:lnTo>
                  <a:pt x="78776" y="1465482"/>
                </a:lnTo>
                <a:lnTo>
                  <a:pt x="70285" y="1468911"/>
                </a:lnTo>
                <a:lnTo>
                  <a:pt x="64574" y="1465825"/>
                </a:lnTo>
                <a:lnTo>
                  <a:pt x="60775" y="1459215"/>
                </a:lnTo>
                <a:lnTo>
                  <a:pt x="54327" y="1454805"/>
                </a:lnTo>
                <a:lnTo>
                  <a:pt x="48222" y="1445651"/>
                </a:lnTo>
                <a:lnTo>
                  <a:pt x="44848" y="1436698"/>
                </a:lnTo>
                <a:lnTo>
                  <a:pt x="40692" y="1433450"/>
                </a:lnTo>
                <a:lnTo>
                  <a:pt x="36640" y="1426115"/>
                </a:lnTo>
                <a:lnTo>
                  <a:pt x="22293" y="1418200"/>
                </a:lnTo>
                <a:lnTo>
                  <a:pt x="13883" y="1417010"/>
                </a:lnTo>
                <a:lnTo>
                  <a:pt x="3690" y="1411923"/>
                </a:lnTo>
                <a:lnTo>
                  <a:pt x="0" y="1405560"/>
                </a:lnTo>
                <a:lnTo>
                  <a:pt x="9506" y="1399503"/>
                </a:lnTo>
                <a:lnTo>
                  <a:pt x="15204" y="1392997"/>
                </a:lnTo>
                <a:lnTo>
                  <a:pt x="23575" y="1390568"/>
                </a:lnTo>
                <a:lnTo>
                  <a:pt x="34142" y="1395531"/>
                </a:lnTo>
                <a:lnTo>
                  <a:pt x="39319" y="1391844"/>
                </a:lnTo>
                <a:lnTo>
                  <a:pt x="43803" y="1384672"/>
                </a:lnTo>
                <a:lnTo>
                  <a:pt x="56168" y="1378386"/>
                </a:lnTo>
                <a:lnTo>
                  <a:pt x="61442" y="1371442"/>
                </a:lnTo>
                <a:lnTo>
                  <a:pt x="76578" y="1378538"/>
                </a:lnTo>
                <a:lnTo>
                  <a:pt x="91963" y="1381091"/>
                </a:lnTo>
                <a:lnTo>
                  <a:pt x="99573" y="1380957"/>
                </a:lnTo>
                <a:lnTo>
                  <a:pt x="110851" y="1384653"/>
                </a:lnTo>
                <a:lnTo>
                  <a:pt x="121519" y="1382862"/>
                </a:lnTo>
                <a:lnTo>
                  <a:pt x="129187" y="1385815"/>
                </a:lnTo>
                <a:lnTo>
                  <a:pt x="135349" y="1391397"/>
                </a:lnTo>
                <a:lnTo>
                  <a:pt x="142236" y="1400246"/>
                </a:lnTo>
                <a:lnTo>
                  <a:pt x="148742" y="1401570"/>
                </a:lnTo>
                <a:lnTo>
                  <a:pt x="153552" y="1408580"/>
                </a:lnTo>
                <a:lnTo>
                  <a:pt x="161562" y="1412819"/>
                </a:lnTo>
                <a:lnTo>
                  <a:pt x="174040" y="1424249"/>
                </a:lnTo>
                <a:lnTo>
                  <a:pt x="187946" y="1430173"/>
                </a:lnTo>
                <a:lnTo>
                  <a:pt x="197767" y="1429068"/>
                </a:lnTo>
                <a:lnTo>
                  <a:pt x="207101" y="1436717"/>
                </a:lnTo>
                <a:lnTo>
                  <a:pt x="220046" y="1438431"/>
                </a:lnTo>
                <a:lnTo>
                  <a:pt x="237372" y="1438689"/>
                </a:lnTo>
                <a:lnTo>
                  <a:pt x="244191" y="1430116"/>
                </a:lnTo>
                <a:lnTo>
                  <a:pt x="251459" y="1431459"/>
                </a:lnTo>
                <a:lnTo>
                  <a:pt x="261879" y="1442079"/>
                </a:lnTo>
                <a:lnTo>
                  <a:pt x="270223" y="1438003"/>
                </a:lnTo>
                <a:lnTo>
                  <a:pt x="273919" y="1429087"/>
                </a:lnTo>
                <a:lnTo>
                  <a:pt x="283987" y="1422905"/>
                </a:lnTo>
                <a:lnTo>
                  <a:pt x="299503" y="1420581"/>
                </a:lnTo>
                <a:lnTo>
                  <a:pt x="305180" y="1425268"/>
                </a:lnTo>
                <a:lnTo>
                  <a:pt x="311190" y="1425201"/>
                </a:lnTo>
                <a:lnTo>
                  <a:pt x="319115" y="1436717"/>
                </a:lnTo>
                <a:lnTo>
                  <a:pt x="328478" y="1436507"/>
                </a:lnTo>
                <a:lnTo>
                  <a:pt x="331193" y="1439298"/>
                </a:lnTo>
                <a:lnTo>
                  <a:pt x="332869" y="1448280"/>
                </a:lnTo>
                <a:lnTo>
                  <a:pt x="342328" y="1453586"/>
                </a:lnTo>
                <a:lnTo>
                  <a:pt x="350233" y="1453738"/>
                </a:lnTo>
                <a:lnTo>
                  <a:pt x="367569" y="1450147"/>
                </a:lnTo>
                <a:lnTo>
                  <a:pt x="386009" y="1435993"/>
                </a:lnTo>
                <a:lnTo>
                  <a:pt x="392934" y="1435879"/>
                </a:lnTo>
                <a:lnTo>
                  <a:pt x="402535" y="1431221"/>
                </a:lnTo>
                <a:lnTo>
                  <a:pt x="414346" y="1435707"/>
                </a:lnTo>
                <a:lnTo>
                  <a:pt x="418651" y="1434202"/>
                </a:lnTo>
                <a:lnTo>
                  <a:pt x="427424" y="1443670"/>
                </a:lnTo>
                <a:lnTo>
                  <a:pt x="443578" y="1448652"/>
                </a:lnTo>
                <a:lnTo>
                  <a:pt x="449008" y="1449271"/>
                </a:lnTo>
                <a:lnTo>
                  <a:pt x="452370" y="1456034"/>
                </a:lnTo>
                <a:lnTo>
                  <a:pt x="448579" y="1461739"/>
                </a:lnTo>
                <a:lnTo>
                  <a:pt x="447960" y="1467464"/>
                </a:lnTo>
                <a:lnTo>
                  <a:pt x="452675" y="1479132"/>
                </a:lnTo>
                <a:lnTo>
                  <a:pt x="448503" y="1487266"/>
                </a:lnTo>
                <a:lnTo>
                  <a:pt x="457523" y="1491000"/>
                </a:lnTo>
                <a:lnTo>
                  <a:pt x="466667" y="1497734"/>
                </a:lnTo>
                <a:lnTo>
                  <a:pt x="472010" y="1498029"/>
                </a:lnTo>
                <a:lnTo>
                  <a:pt x="477583" y="1506592"/>
                </a:lnTo>
                <a:lnTo>
                  <a:pt x="481574" y="1517765"/>
                </a:lnTo>
                <a:lnTo>
                  <a:pt x="490756" y="1527271"/>
                </a:lnTo>
                <a:lnTo>
                  <a:pt x="499966" y="1531062"/>
                </a:lnTo>
                <a:lnTo>
                  <a:pt x="504900" y="1537863"/>
                </a:lnTo>
                <a:lnTo>
                  <a:pt x="500624" y="1541282"/>
                </a:lnTo>
                <a:lnTo>
                  <a:pt x="497661" y="1555865"/>
                </a:lnTo>
                <a:lnTo>
                  <a:pt x="501605" y="1559656"/>
                </a:lnTo>
                <a:lnTo>
                  <a:pt x="509844" y="1562094"/>
                </a:lnTo>
                <a:lnTo>
                  <a:pt x="515940" y="1573924"/>
                </a:lnTo>
                <a:lnTo>
                  <a:pt x="510006" y="1579430"/>
                </a:lnTo>
                <a:lnTo>
                  <a:pt x="502852" y="1582659"/>
                </a:lnTo>
                <a:lnTo>
                  <a:pt x="504081" y="1585907"/>
                </a:lnTo>
                <a:lnTo>
                  <a:pt x="521569" y="1585764"/>
                </a:lnTo>
                <a:lnTo>
                  <a:pt x="533590" y="1584183"/>
                </a:lnTo>
                <a:lnTo>
                  <a:pt x="543791" y="1580697"/>
                </a:lnTo>
                <a:lnTo>
                  <a:pt x="556269" y="1579125"/>
                </a:lnTo>
                <a:lnTo>
                  <a:pt x="559117" y="1575677"/>
                </a:lnTo>
                <a:lnTo>
                  <a:pt x="559431" y="1561256"/>
                </a:lnTo>
                <a:lnTo>
                  <a:pt x="557259" y="1555579"/>
                </a:lnTo>
                <a:lnTo>
                  <a:pt x="536323" y="1539882"/>
                </a:lnTo>
                <a:lnTo>
                  <a:pt x="531456" y="1522537"/>
                </a:lnTo>
                <a:lnTo>
                  <a:pt x="524017" y="1509431"/>
                </a:lnTo>
                <a:lnTo>
                  <a:pt x="518750" y="1503906"/>
                </a:lnTo>
                <a:lnTo>
                  <a:pt x="518540" y="1497753"/>
                </a:lnTo>
                <a:lnTo>
                  <a:pt x="512825" y="1484980"/>
                </a:lnTo>
                <a:lnTo>
                  <a:pt x="509406" y="1482237"/>
                </a:lnTo>
                <a:lnTo>
                  <a:pt x="503653" y="1472064"/>
                </a:lnTo>
                <a:lnTo>
                  <a:pt x="498680" y="1469473"/>
                </a:lnTo>
                <a:lnTo>
                  <a:pt x="492680" y="1459310"/>
                </a:lnTo>
                <a:lnTo>
                  <a:pt x="491041" y="1453452"/>
                </a:lnTo>
                <a:lnTo>
                  <a:pt x="481116" y="1453271"/>
                </a:lnTo>
                <a:lnTo>
                  <a:pt x="475430" y="1449671"/>
                </a:lnTo>
                <a:lnTo>
                  <a:pt x="467219" y="1441070"/>
                </a:lnTo>
                <a:lnTo>
                  <a:pt x="465248" y="1435831"/>
                </a:lnTo>
                <a:lnTo>
                  <a:pt x="458533" y="1428459"/>
                </a:lnTo>
                <a:lnTo>
                  <a:pt x="451979" y="1417295"/>
                </a:lnTo>
                <a:lnTo>
                  <a:pt x="442064" y="1415238"/>
                </a:lnTo>
                <a:lnTo>
                  <a:pt x="436768" y="1407265"/>
                </a:lnTo>
                <a:lnTo>
                  <a:pt x="430843" y="1405303"/>
                </a:lnTo>
                <a:lnTo>
                  <a:pt x="431710" y="1392140"/>
                </a:lnTo>
                <a:lnTo>
                  <a:pt x="418794" y="1389663"/>
                </a:lnTo>
                <a:lnTo>
                  <a:pt x="410974" y="1377719"/>
                </a:lnTo>
                <a:lnTo>
                  <a:pt x="412955" y="1368870"/>
                </a:lnTo>
                <a:lnTo>
                  <a:pt x="403469" y="1355611"/>
                </a:lnTo>
                <a:lnTo>
                  <a:pt x="407641" y="1346906"/>
                </a:lnTo>
                <a:lnTo>
                  <a:pt x="404935" y="1342248"/>
                </a:lnTo>
                <a:lnTo>
                  <a:pt x="404240" y="1334914"/>
                </a:lnTo>
                <a:lnTo>
                  <a:pt x="407622" y="1329922"/>
                </a:lnTo>
                <a:lnTo>
                  <a:pt x="413708" y="1329456"/>
                </a:lnTo>
                <a:lnTo>
                  <a:pt x="417899" y="1323407"/>
                </a:lnTo>
                <a:lnTo>
                  <a:pt x="420185" y="1316216"/>
                </a:lnTo>
                <a:lnTo>
                  <a:pt x="426024" y="1314178"/>
                </a:lnTo>
                <a:lnTo>
                  <a:pt x="429986" y="1307101"/>
                </a:lnTo>
                <a:lnTo>
                  <a:pt x="431082" y="1300719"/>
                </a:lnTo>
                <a:lnTo>
                  <a:pt x="445236" y="1290537"/>
                </a:lnTo>
                <a:lnTo>
                  <a:pt x="453189" y="1286736"/>
                </a:lnTo>
                <a:lnTo>
                  <a:pt x="454103" y="1278554"/>
                </a:lnTo>
                <a:lnTo>
                  <a:pt x="482755" y="1266200"/>
                </a:lnTo>
                <a:lnTo>
                  <a:pt x="492470" y="1266238"/>
                </a:lnTo>
                <a:lnTo>
                  <a:pt x="499385" y="1261285"/>
                </a:lnTo>
                <a:lnTo>
                  <a:pt x="506272" y="1253103"/>
                </a:lnTo>
                <a:lnTo>
                  <a:pt x="516654" y="1251589"/>
                </a:lnTo>
                <a:lnTo>
                  <a:pt x="533237" y="1237844"/>
                </a:lnTo>
                <a:lnTo>
                  <a:pt x="540162" y="1234291"/>
                </a:lnTo>
                <a:lnTo>
                  <a:pt x="515378" y="1222395"/>
                </a:lnTo>
                <a:lnTo>
                  <a:pt x="514340" y="1214108"/>
                </a:lnTo>
                <a:lnTo>
                  <a:pt x="506253" y="1208345"/>
                </a:lnTo>
                <a:lnTo>
                  <a:pt x="500338" y="1207536"/>
                </a:lnTo>
                <a:lnTo>
                  <a:pt x="494661" y="1209641"/>
                </a:lnTo>
                <a:lnTo>
                  <a:pt x="482374" y="1209288"/>
                </a:lnTo>
                <a:lnTo>
                  <a:pt x="478897" y="1201611"/>
                </a:lnTo>
                <a:lnTo>
                  <a:pt x="478792" y="1193305"/>
                </a:lnTo>
                <a:lnTo>
                  <a:pt x="472525" y="1190972"/>
                </a:lnTo>
                <a:lnTo>
                  <a:pt x="470896" y="1186724"/>
                </a:lnTo>
                <a:lnTo>
                  <a:pt x="473915" y="1176732"/>
                </a:lnTo>
                <a:lnTo>
                  <a:pt x="468943" y="1170998"/>
                </a:lnTo>
                <a:lnTo>
                  <a:pt x="466676" y="1163054"/>
                </a:lnTo>
                <a:lnTo>
                  <a:pt x="469867" y="1154148"/>
                </a:lnTo>
                <a:lnTo>
                  <a:pt x="470687" y="1140461"/>
                </a:lnTo>
                <a:lnTo>
                  <a:pt x="481574" y="1127983"/>
                </a:lnTo>
                <a:lnTo>
                  <a:pt x="476925" y="1115458"/>
                </a:lnTo>
                <a:lnTo>
                  <a:pt x="478325" y="1110886"/>
                </a:lnTo>
                <a:lnTo>
                  <a:pt x="471144" y="1105066"/>
                </a:lnTo>
                <a:lnTo>
                  <a:pt x="462609" y="1104494"/>
                </a:lnTo>
                <a:lnTo>
                  <a:pt x="453570" y="1097093"/>
                </a:lnTo>
                <a:lnTo>
                  <a:pt x="468162" y="1089931"/>
                </a:lnTo>
                <a:lnTo>
                  <a:pt x="474611" y="1079653"/>
                </a:lnTo>
                <a:lnTo>
                  <a:pt x="483231" y="1073405"/>
                </a:lnTo>
                <a:lnTo>
                  <a:pt x="486793" y="1067890"/>
                </a:lnTo>
                <a:lnTo>
                  <a:pt x="490660" y="1057260"/>
                </a:lnTo>
                <a:lnTo>
                  <a:pt x="498433" y="1059317"/>
                </a:lnTo>
                <a:lnTo>
                  <a:pt x="505519" y="1056784"/>
                </a:lnTo>
                <a:lnTo>
                  <a:pt x="510215" y="1046535"/>
                </a:lnTo>
                <a:lnTo>
                  <a:pt x="520988" y="1040762"/>
                </a:lnTo>
                <a:lnTo>
                  <a:pt x="528208" y="1034190"/>
                </a:lnTo>
                <a:lnTo>
                  <a:pt x="530256" y="1024656"/>
                </a:lnTo>
                <a:lnTo>
                  <a:pt x="535990" y="1018436"/>
                </a:lnTo>
                <a:lnTo>
                  <a:pt x="540029" y="1022608"/>
                </a:lnTo>
                <a:lnTo>
                  <a:pt x="549011" y="1024475"/>
                </a:lnTo>
                <a:lnTo>
                  <a:pt x="551535" y="1014178"/>
                </a:lnTo>
                <a:lnTo>
                  <a:pt x="559069" y="1010673"/>
                </a:lnTo>
                <a:lnTo>
                  <a:pt x="576481" y="1009635"/>
                </a:lnTo>
                <a:lnTo>
                  <a:pt x="592921" y="1004948"/>
                </a:lnTo>
                <a:lnTo>
                  <a:pt x="601274" y="1006987"/>
                </a:lnTo>
                <a:lnTo>
                  <a:pt x="612295" y="1013464"/>
                </a:lnTo>
                <a:lnTo>
                  <a:pt x="612723" y="1018312"/>
                </a:lnTo>
                <a:lnTo>
                  <a:pt x="617733" y="1020169"/>
                </a:lnTo>
                <a:lnTo>
                  <a:pt x="617638" y="1030371"/>
                </a:lnTo>
                <a:lnTo>
                  <a:pt x="615733" y="1038743"/>
                </a:lnTo>
                <a:lnTo>
                  <a:pt x="620038" y="1044696"/>
                </a:lnTo>
                <a:lnTo>
                  <a:pt x="621724" y="1051116"/>
                </a:lnTo>
                <a:lnTo>
                  <a:pt x="636650" y="1052840"/>
                </a:lnTo>
                <a:lnTo>
                  <a:pt x="641955" y="1055126"/>
                </a:lnTo>
                <a:lnTo>
                  <a:pt x="649671" y="1050859"/>
                </a:lnTo>
                <a:lnTo>
                  <a:pt x="661444" y="1051688"/>
                </a:lnTo>
                <a:lnTo>
                  <a:pt x="664263" y="1047144"/>
                </a:lnTo>
                <a:lnTo>
                  <a:pt x="672902" y="1042334"/>
                </a:lnTo>
                <a:lnTo>
                  <a:pt x="690866" y="1040610"/>
                </a:lnTo>
                <a:lnTo>
                  <a:pt x="697867" y="1038019"/>
                </a:lnTo>
                <a:lnTo>
                  <a:pt x="706945" y="1039191"/>
                </a:lnTo>
                <a:lnTo>
                  <a:pt x="712745" y="1033885"/>
                </a:lnTo>
                <a:lnTo>
                  <a:pt x="714126" y="1027342"/>
                </a:lnTo>
                <a:lnTo>
                  <a:pt x="718965" y="1021998"/>
                </a:lnTo>
                <a:lnTo>
                  <a:pt x="715812" y="1012797"/>
                </a:lnTo>
                <a:lnTo>
                  <a:pt x="716298" y="1008768"/>
                </a:lnTo>
                <a:lnTo>
                  <a:pt x="722699" y="1000262"/>
                </a:lnTo>
                <a:lnTo>
                  <a:pt x="724232" y="994052"/>
                </a:lnTo>
                <a:lnTo>
                  <a:pt x="732376" y="986480"/>
                </a:lnTo>
                <a:lnTo>
                  <a:pt x="741616" y="985594"/>
                </a:lnTo>
                <a:lnTo>
                  <a:pt x="753322" y="987794"/>
                </a:lnTo>
                <a:lnTo>
                  <a:pt x="754360" y="981260"/>
                </a:lnTo>
                <a:lnTo>
                  <a:pt x="758142" y="978097"/>
                </a:lnTo>
                <a:lnTo>
                  <a:pt x="761247" y="970658"/>
                </a:lnTo>
                <a:lnTo>
                  <a:pt x="760237" y="963934"/>
                </a:lnTo>
                <a:lnTo>
                  <a:pt x="762371" y="950342"/>
                </a:lnTo>
                <a:lnTo>
                  <a:pt x="768343" y="940826"/>
                </a:lnTo>
                <a:lnTo>
                  <a:pt x="766228" y="933340"/>
                </a:lnTo>
                <a:lnTo>
                  <a:pt x="770943" y="924967"/>
                </a:lnTo>
                <a:lnTo>
                  <a:pt x="766657" y="906959"/>
                </a:lnTo>
                <a:lnTo>
                  <a:pt x="758989" y="895305"/>
                </a:lnTo>
                <a:lnTo>
                  <a:pt x="747340" y="882027"/>
                </a:lnTo>
                <a:lnTo>
                  <a:pt x="744654" y="883121"/>
                </a:lnTo>
                <a:lnTo>
                  <a:pt x="728262" y="879211"/>
                </a:lnTo>
                <a:lnTo>
                  <a:pt x="734519" y="875463"/>
                </a:lnTo>
                <a:lnTo>
                  <a:pt x="739844" y="876707"/>
                </a:lnTo>
                <a:lnTo>
                  <a:pt x="745045" y="873676"/>
                </a:lnTo>
                <a:lnTo>
                  <a:pt x="742025" y="869568"/>
                </a:lnTo>
                <a:lnTo>
                  <a:pt x="749950" y="857708"/>
                </a:lnTo>
                <a:lnTo>
                  <a:pt x="756741" y="855052"/>
                </a:lnTo>
                <a:lnTo>
                  <a:pt x="754074" y="849006"/>
                </a:lnTo>
                <a:lnTo>
                  <a:pt x="757284" y="839572"/>
                </a:lnTo>
                <a:lnTo>
                  <a:pt x="760999" y="835535"/>
                </a:lnTo>
                <a:lnTo>
                  <a:pt x="762351" y="828936"/>
                </a:lnTo>
                <a:lnTo>
                  <a:pt x="761980" y="813241"/>
                </a:lnTo>
                <a:lnTo>
                  <a:pt x="753827" y="800496"/>
                </a:lnTo>
                <a:lnTo>
                  <a:pt x="753646" y="793981"/>
                </a:lnTo>
                <a:lnTo>
                  <a:pt x="742663" y="791097"/>
                </a:lnTo>
                <a:lnTo>
                  <a:pt x="738787" y="785440"/>
                </a:lnTo>
                <a:lnTo>
                  <a:pt x="721766" y="785281"/>
                </a:lnTo>
                <a:lnTo>
                  <a:pt x="717041" y="786284"/>
                </a:lnTo>
                <a:lnTo>
                  <a:pt x="705906" y="785065"/>
                </a:lnTo>
                <a:lnTo>
                  <a:pt x="696010" y="776884"/>
                </a:lnTo>
                <a:lnTo>
                  <a:pt x="688895" y="775219"/>
                </a:lnTo>
                <a:lnTo>
                  <a:pt x="679675" y="766302"/>
                </a:lnTo>
                <a:lnTo>
                  <a:pt x="678808" y="760682"/>
                </a:lnTo>
                <a:lnTo>
                  <a:pt x="672588" y="756152"/>
                </a:lnTo>
                <a:lnTo>
                  <a:pt x="673283" y="749159"/>
                </a:lnTo>
                <a:lnTo>
                  <a:pt x="671740" y="737992"/>
                </a:lnTo>
                <a:lnTo>
                  <a:pt x="669673" y="733760"/>
                </a:lnTo>
                <a:lnTo>
                  <a:pt x="667444" y="715825"/>
                </a:lnTo>
                <a:lnTo>
                  <a:pt x="672274" y="709326"/>
                </a:lnTo>
                <a:lnTo>
                  <a:pt x="678046" y="697282"/>
                </a:lnTo>
                <a:lnTo>
                  <a:pt x="683932" y="675168"/>
                </a:lnTo>
                <a:lnTo>
                  <a:pt x="694657" y="666572"/>
                </a:lnTo>
                <a:lnTo>
                  <a:pt x="696353" y="658707"/>
                </a:lnTo>
                <a:lnTo>
                  <a:pt x="696077" y="650145"/>
                </a:lnTo>
                <a:lnTo>
                  <a:pt x="700477" y="642523"/>
                </a:lnTo>
                <a:lnTo>
                  <a:pt x="698105" y="632922"/>
                </a:lnTo>
                <a:lnTo>
                  <a:pt x="703049" y="627119"/>
                </a:lnTo>
                <a:lnTo>
                  <a:pt x="707078" y="611188"/>
                </a:lnTo>
                <a:lnTo>
                  <a:pt x="717832" y="606034"/>
                </a:lnTo>
                <a:lnTo>
                  <a:pt x="724280" y="606597"/>
                </a:lnTo>
                <a:lnTo>
                  <a:pt x="730157" y="602486"/>
                </a:lnTo>
                <a:lnTo>
                  <a:pt x="738682" y="605915"/>
                </a:lnTo>
                <a:lnTo>
                  <a:pt x="744940" y="597598"/>
                </a:lnTo>
                <a:lnTo>
                  <a:pt x="743854" y="590761"/>
                </a:lnTo>
                <a:lnTo>
                  <a:pt x="747207" y="583423"/>
                </a:lnTo>
                <a:lnTo>
                  <a:pt x="747569" y="570174"/>
                </a:lnTo>
                <a:lnTo>
                  <a:pt x="757875" y="558596"/>
                </a:lnTo>
                <a:lnTo>
                  <a:pt x="755417" y="554424"/>
                </a:lnTo>
                <a:lnTo>
                  <a:pt x="760208" y="541785"/>
                </a:lnTo>
                <a:lnTo>
                  <a:pt x="759866" y="519772"/>
                </a:lnTo>
                <a:lnTo>
                  <a:pt x="762552" y="509272"/>
                </a:lnTo>
                <a:lnTo>
                  <a:pt x="749807" y="501174"/>
                </a:lnTo>
                <a:lnTo>
                  <a:pt x="740254" y="500391"/>
                </a:lnTo>
                <a:lnTo>
                  <a:pt x="734681" y="501952"/>
                </a:lnTo>
                <a:lnTo>
                  <a:pt x="727614" y="499281"/>
                </a:lnTo>
                <a:lnTo>
                  <a:pt x="720346" y="502997"/>
                </a:lnTo>
                <a:lnTo>
                  <a:pt x="701620" y="503597"/>
                </a:lnTo>
                <a:lnTo>
                  <a:pt x="695057" y="499378"/>
                </a:lnTo>
                <a:lnTo>
                  <a:pt x="685066" y="502099"/>
                </a:lnTo>
                <a:lnTo>
                  <a:pt x="679998" y="497487"/>
                </a:lnTo>
                <a:lnTo>
                  <a:pt x="679160" y="486252"/>
                </a:lnTo>
                <a:lnTo>
                  <a:pt x="667578" y="481445"/>
                </a:lnTo>
                <a:lnTo>
                  <a:pt x="668997" y="474736"/>
                </a:lnTo>
                <a:lnTo>
                  <a:pt x="666987" y="471017"/>
                </a:lnTo>
                <a:lnTo>
                  <a:pt x="658129" y="464848"/>
                </a:lnTo>
                <a:lnTo>
                  <a:pt x="642594" y="472869"/>
                </a:lnTo>
                <a:lnTo>
                  <a:pt x="637593" y="473227"/>
                </a:lnTo>
                <a:lnTo>
                  <a:pt x="624820" y="470109"/>
                </a:lnTo>
                <a:lnTo>
                  <a:pt x="619791" y="466062"/>
                </a:lnTo>
                <a:lnTo>
                  <a:pt x="611085" y="469057"/>
                </a:lnTo>
                <a:lnTo>
                  <a:pt x="608732" y="472734"/>
                </a:lnTo>
                <a:lnTo>
                  <a:pt x="601427" y="475028"/>
                </a:lnTo>
                <a:lnTo>
                  <a:pt x="592873" y="474392"/>
                </a:lnTo>
                <a:lnTo>
                  <a:pt x="588625" y="470487"/>
                </a:lnTo>
                <a:lnTo>
                  <a:pt x="582177" y="476082"/>
                </a:lnTo>
                <a:lnTo>
                  <a:pt x="579043" y="482692"/>
                </a:lnTo>
                <a:lnTo>
                  <a:pt x="568432" y="482279"/>
                </a:lnTo>
                <a:lnTo>
                  <a:pt x="564289" y="477273"/>
                </a:lnTo>
                <a:lnTo>
                  <a:pt x="548782" y="479605"/>
                </a:lnTo>
                <a:lnTo>
                  <a:pt x="538857" y="486462"/>
                </a:lnTo>
                <a:lnTo>
                  <a:pt x="530151" y="488867"/>
                </a:lnTo>
                <a:lnTo>
                  <a:pt x="522664" y="485553"/>
                </a:lnTo>
                <a:lnTo>
                  <a:pt x="515826" y="485098"/>
                </a:lnTo>
                <a:lnTo>
                  <a:pt x="509672" y="488349"/>
                </a:lnTo>
                <a:lnTo>
                  <a:pt x="498642" y="489907"/>
                </a:lnTo>
                <a:lnTo>
                  <a:pt x="494528" y="495283"/>
                </a:lnTo>
                <a:lnTo>
                  <a:pt x="498852" y="507134"/>
                </a:lnTo>
                <a:lnTo>
                  <a:pt x="486803" y="517587"/>
                </a:lnTo>
                <a:lnTo>
                  <a:pt x="476459" y="522822"/>
                </a:lnTo>
                <a:lnTo>
                  <a:pt x="467305" y="518699"/>
                </a:lnTo>
                <a:lnTo>
                  <a:pt x="455875" y="520336"/>
                </a:lnTo>
                <a:lnTo>
                  <a:pt x="442893" y="510335"/>
                </a:lnTo>
                <a:lnTo>
                  <a:pt x="444026" y="503663"/>
                </a:lnTo>
                <a:lnTo>
                  <a:pt x="447455" y="498412"/>
                </a:lnTo>
                <a:lnTo>
                  <a:pt x="445950" y="494417"/>
                </a:lnTo>
                <a:lnTo>
                  <a:pt x="446102" y="483150"/>
                </a:lnTo>
                <a:lnTo>
                  <a:pt x="441026" y="478402"/>
                </a:lnTo>
                <a:lnTo>
                  <a:pt x="444597" y="471047"/>
                </a:lnTo>
                <a:lnTo>
                  <a:pt x="439140" y="463083"/>
                </a:lnTo>
                <a:lnTo>
                  <a:pt x="454008" y="451387"/>
                </a:lnTo>
                <a:lnTo>
                  <a:pt x="455275" y="440732"/>
                </a:lnTo>
                <a:lnTo>
                  <a:pt x="446531" y="429745"/>
                </a:lnTo>
                <a:lnTo>
                  <a:pt x="448846" y="421650"/>
                </a:lnTo>
                <a:lnTo>
                  <a:pt x="440778" y="415232"/>
                </a:lnTo>
                <a:lnTo>
                  <a:pt x="431462" y="414691"/>
                </a:lnTo>
                <a:lnTo>
                  <a:pt x="427481" y="411018"/>
                </a:lnTo>
                <a:lnTo>
                  <a:pt x="418128" y="410419"/>
                </a:lnTo>
                <a:lnTo>
                  <a:pt x="407355" y="405289"/>
                </a:lnTo>
                <a:lnTo>
                  <a:pt x="401687" y="400113"/>
                </a:lnTo>
                <a:lnTo>
                  <a:pt x="394391" y="399149"/>
                </a:lnTo>
                <a:lnTo>
                  <a:pt x="380771" y="401742"/>
                </a:lnTo>
                <a:lnTo>
                  <a:pt x="374884" y="404814"/>
                </a:lnTo>
                <a:lnTo>
                  <a:pt x="373036" y="410766"/>
                </a:lnTo>
                <a:lnTo>
                  <a:pt x="360111" y="407286"/>
                </a:lnTo>
                <a:lnTo>
                  <a:pt x="349795" y="407649"/>
                </a:lnTo>
                <a:lnTo>
                  <a:pt x="339908" y="399965"/>
                </a:lnTo>
                <a:lnTo>
                  <a:pt x="326202" y="394978"/>
                </a:lnTo>
                <a:lnTo>
                  <a:pt x="313772" y="393499"/>
                </a:lnTo>
                <a:lnTo>
                  <a:pt x="310628" y="387321"/>
                </a:lnTo>
                <a:lnTo>
                  <a:pt x="302361" y="388442"/>
                </a:lnTo>
                <a:lnTo>
                  <a:pt x="282225" y="382454"/>
                </a:lnTo>
                <a:lnTo>
                  <a:pt x="279424" y="377079"/>
                </a:lnTo>
                <a:lnTo>
                  <a:pt x="270376" y="375247"/>
                </a:lnTo>
                <a:lnTo>
                  <a:pt x="269880" y="369448"/>
                </a:lnTo>
                <a:lnTo>
                  <a:pt x="277634" y="355851"/>
                </a:lnTo>
                <a:lnTo>
                  <a:pt x="284854" y="352336"/>
                </a:lnTo>
                <a:lnTo>
                  <a:pt x="283444" y="344274"/>
                </a:lnTo>
                <a:lnTo>
                  <a:pt x="286244" y="339743"/>
                </a:lnTo>
                <a:lnTo>
                  <a:pt x="284549" y="335071"/>
                </a:lnTo>
                <a:lnTo>
                  <a:pt x="286473" y="329030"/>
                </a:lnTo>
                <a:lnTo>
                  <a:pt x="282739" y="319362"/>
                </a:lnTo>
                <a:lnTo>
                  <a:pt x="287635" y="312729"/>
                </a:lnTo>
                <a:lnTo>
                  <a:pt x="282215" y="308742"/>
                </a:lnTo>
                <a:lnTo>
                  <a:pt x="280234" y="302679"/>
                </a:lnTo>
                <a:lnTo>
                  <a:pt x="276662" y="301081"/>
                </a:lnTo>
                <a:lnTo>
                  <a:pt x="270766" y="293045"/>
                </a:lnTo>
                <a:lnTo>
                  <a:pt x="263394" y="290410"/>
                </a:lnTo>
                <a:lnTo>
                  <a:pt x="256555" y="283310"/>
                </a:lnTo>
                <a:lnTo>
                  <a:pt x="257431" y="276271"/>
                </a:lnTo>
                <a:lnTo>
                  <a:pt x="272500" y="273213"/>
                </a:lnTo>
                <a:lnTo>
                  <a:pt x="284892" y="272680"/>
                </a:lnTo>
                <a:lnTo>
                  <a:pt x="287959" y="270312"/>
                </a:lnTo>
                <a:lnTo>
                  <a:pt x="305332" y="267451"/>
                </a:lnTo>
                <a:lnTo>
                  <a:pt x="305447" y="271148"/>
                </a:lnTo>
                <a:lnTo>
                  <a:pt x="312200" y="275642"/>
                </a:lnTo>
                <a:lnTo>
                  <a:pt x="326545" y="274473"/>
                </a:lnTo>
                <a:lnTo>
                  <a:pt x="328383" y="267767"/>
                </a:lnTo>
                <a:lnTo>
                  <a:pt x="335089" y="261843"/>
                </a:lnTo>
                <a:lnTo>
                  <a:pt x="343813" y="251304"/>
                </a:lnTo>
                <a:lnTo>
                  <a:pt x="351653" y="246835"/>
                </a:lnTo>
                <a:lnTo>
                  <a:pt x="362120" y="243321"/>
                </a:lnTo>
                <a:lnTo>
                  <a:pt x="365788" y="234267"/>
                </a:lnTo>
                <a:lnTo>
                  <a:pt x="386581" y="222412"/>
                </a:lnTo>
                <a:lnTo>
                  <a:pt x="387067" y="213666"/>
                </a:lnTo>
                <a:lnTo>
                  <a:pt x="380828" y="199367"/>
                </a:lnTo>
                <a:lnTo>
                  <a:pt x="386562" y="191828"/>
                </a:lnTo>
                <a:lnTo>
                  <a:pt x="385466" y="182835"/>
                </a:lnTo>
                <a:lnTo>
                  <a:pt x="398068" y="173321"/>
                </a:lnTo>
                <a:lnTo>
                  <a:pt x="404031" y="160681"/>
                </a:lnTo>
                <a:lnTo>
                  <a:pt x="404126" y="152286"/>
                </a:lnTo>
                <a:lnTo>
                  <a:pt x="391610" y="154399"/>
                </a:lnTo>
                <a:lnTo>
                  <a:pt x="391800" y="143735"/>
                </a:lnTo>
                <a:lnTo>
                  <a:pt x="399535" y="142113"/>
                </a:lnTo>
                <a:lnTo>
                  <a:pt x="405707" y="135043"/>
                </a:lnTo>
                <a:lnTo>
                  <a:pt x="411631" y="132705"/>
                </a:lnTo>
                <a:lnTo>
                  <a:pt x="403650" y="122141"/>
                </a:lnTo>
                <a:lnTo>
                  <a:pt x="394925" y="122428"/>
                </a:lnTo>
                <a:lnTo>
                  <a:pt x="386733" y="115825"/>
                </a:lnTo>
                <a:lnTo>
                  <a:pt x="389048" y="110329"/>
                </a:lnTo>
                <a:lnTo>
                  <a:pt x="395239" y="103477"/>
                </a:lnTo>
                <a:lnTo>
                  <a:pt x="392277" y="96744"/>
                </a:lnTo>
                <a:lnTo>
                  <a:pt x="395325" y="87319"/>
                </a:lnTo>
                <a:lnTo>
                  <a:pt x="389524" y="83942"/>
                </a:lnTo>
                <a:lnTo>
                  <a:pt x="387486" y="71553"/>
                </a:lnTo>
                <a:lnTo>
                  <a:pt x="401259" y="70333"/>
                </a:lnTo>
                <a:lnTo>
                  <a:pt x="408669" y="71590"/>
                </a:lnTo>
                <a:lnTo>
                  <a:pt x="411012" y="66252"/>
                </a:lnTo>
                <a:lnTo>
                  <a:pt x="417175" y="59988"/>
                </a:lnTo>
                <a:lnTo>
                  <a:pt x="409212" y="57771"/>
                </a:lnTo>
                <a:lnTo>
                  <a:pt x="401040" y="50097"/>
                </a:lnTo>
                <a:lnTo>
                  <a:pt x="391248" y="48228"/>
                </a:lnTo>
                <a:lnTo>
                  <a:pt x="394448" y="39569"/>
                </a:lnTo>
                <a:lnTo>
                  <a:pt x="392667" y="34435"/>
                </a:lnTo>
                <a:lnTo>
                  <a:pt x="396058" y="31098"/>
                </a:lnTo>
                <a:lnTo>
                  <a:pt x="397658" y="24276"/>
                </a:lnTo>
                <a:lnTo>
                  <a:pt x="402821" y="25168"/>
                </a:lnTo>
                <a:lnTo>
                  <a:pt x="415746" y="23669"/>
                </a:lnTo>
                <a:lnTo>
                  <a:pt x="423423" y="31914"/>
                </a:lnTo>
                <a:lnTo>
                  <a:pt x="426529" y="26841"/>
                </a:lnTo>
                <a:lnTo>
                  <a:pt x="438454" y="33284"/>
                </a:lnTo>
                <a:lnTo>
                  <a:pt x="441626" y="37687"/>
                </a:lnTo>
                <a:lnTo>
                  <a:pt x="451017" y="39994"/>
                </a:lnTo>
                <a:lnTo>
                  <a:pt x="456570" y="44865"/>
                </a:lnTo>
                <a:lnTo>
                  <a:pt x="460609" y="54287"/>
                </a:lnTo>
                <a:lnTo>
                  <a:pt x="471896" y="60910"/>
                </a:lnTo>
                <a:lnTo>
                  <a:pt x="480135" y="60560"/>
                </a:lnTo>
                <a:lnTo>
                  <a:pt x="494756" y="63246"/>
                </a:lnTo>
                <a:lnTo>
                  <a:pt x="514330" y="70493"/>
                </a:lnTo>
                <a:lnTo>
                  <a:pt x="526684" y="70092"/>
                </a:lnTo>
                <a:lnTo>
                  <a:pt x="530989" y="72194"/>
                </a:lnTo>
                <a:lnTo>
                  <a:pt x="535190" y="68378"/>
                </a:lnTo>
                <a:lnTo>
                  <a:pt x="530770" y="64353"/>
                </a:lnTo>
                <a:lnTo>
                  <a:pt x="529656" y="58449"/>
                </a:lnTo>
                <a:lnTo>
                  <a:pt x="530523" y="42934"/>
                </a:lnTo>
                <a:lnTo>
                  <a:pt x="531789" y="38884"/>
                </a:lnTo>
                <a:lnTo>
                  <a:pt x="538847" y="36860"/>
                </a:lnTo>
                <a:lnTo>
                  <a:pt x="537171" y="29241"/>
                </a:lnTo>
                <a:lnTo>
                  <a:pt x="537923" y="22065"/>
                </a:lnTo>
                <a:lnTo>
                  <a:pt x="543639" y="16298"/>
                </a:lnTo>
                <a:lnTo>
                  <a:pt x="559288" y="21956"/>
                </a:lnTo>
                <a:lnTo>
                  <a:pt x="564908" y="27545"/>
                </a:lnTo>
                <a:lnTo>
                  <a:pt x="582958" y="32765"/>
                </a:lnTo>
                <a:lnTo>
                  <a:pt x="587635" y="30764"/>
                </a:lnTo>
                <a:lnTo>
                  <a:pt x="597150" y="20169"/>
                </a:lnTo>
                <a:lnTo>
                  <a:pt x="592797" y="4665"/>
                </a:lnTo>
                <a:lnTo>
                  <a:pt x="595416" y="0"/>
                </a:lnTo>
                <a:lnTo>
                  <a:pt x="608789" y="2241"/>
                </a:lnTo>
                <a:lnTo>
                  <a:pt x="613533" y="6364"/>
                </a:lnTo>
                <a:lnTo>
                  <a:pt x="620067" y="7012"/>
                </a:lnTo>
                <a:lnTo>
                  <a:pt x="628363" y="12374"/>
                </a:lnTo>
                <a:lnTo>
                  <a:pt x="644108" y="18367"/>
                </a:lnTo>
                <a:lnTo>
                  <a:pt x="659910" y="20338"/>
                </a:lnTo>
                <a:lnTo>
                  <a:pt x="676103" y="28165"/>
                </a:lnTo>
                <a:lnTo>
                  <a:pt x="683361" y="33123"/>
                </a:lnTo>
                <a:lnTo>
                  <a:pt x="692600" y="33069"/>
                </a:lnTo>
                <a:lnTo>
                  <a:pt x="697248" y="35547"/>
                </a:lnTo>
                <a:lnTo>
                  <a:pt x="699534" y="45734"/>
                </a:lnTo>
                <a:lnTo>
                  <a:pt x="706545" y="50255"/>
                </a:lnTo>
                <a:lnTo>
                  <a:pt x="711669" y="50573"/>
                </a:lnTo>
                <a:lnTo>
                  <a:pt x="717670" y="54612"/>
                </a:lnTo>
                <a:lnTo>
                  <a:pt x="728004" y="54320"/>
                </a:lnTo>
                <a:lnTo>
                  <a:pt x="739072" y="58741"/>
                </a:lnTo>
                <a:lnTo>
                  <a:pt x="747321" y="57735"/>
                </a:lnTo>
                <a:lnTo>
                  <a:pt x="754646" y="54413"/>
                </a:lnTo>
                <a:lnTo>
                  <a:pt x="767295" y="56937"/>
                </a:lnTo>
                <a:lnTo>
                  <a:pt x="771515" y="56022"/>
                </a:lnTo>
                <a:lnTo>
                  <a:pt x="777211" y="59205"/>
                </a:lnTo>
                <a:lnTo>
                  <a:pt x="782144" y="64833"/>
                </a:lnTo>
                <a:lnTo>
                  <a:pt x="787336" y="67337"/>
                </a:lnTo>
                <a:lnTo>
                  <a:pt x="800804" y="66011"/>
                </a:lnTo>
                <a:lnTo>
                  <a:pt x="805738" y="68428"/>
                </a:lnTo>
                <a:lnTo>
                  <a:pt x="813587" y="63405"/>
                </a:lnTo>
                <a:lnTo>
                  <a:pt x="826550" y="65322"/>
                </a:lnTo>
                <a:lnTo>
                  <a:pt x="836799" y="73559"/>
                </a:lnTo>
                <a:lnTo>
                  <a:pt x="839990" y="80729"/>
                </a:lnTo>
                <a:lnTo>
                  <a:pt x="845829" y="80662"/>
                </a:lnTo>
                <a:lnTo>
                  <a:pt x="849258" y="83845"/>
                </a:lnTo>
                <a:lnTo>
                  <a:pt x="860650" y="87753"/>
                </a:lnTo>
                <a:lnTo>
                  <a:pt x="865555" y="87379"/>
                </a:lnTo>
                <a:lnTo>
                  <a:pt x="871718" y="90840"/>
                </a:lnTo>
                <a:lnTo>
                  <a:pt x="893139" y="93169"/>
                </a:lnTo>
                <a:lnTo>
                  <a:pt x="898292" y="91200"/>
                </a:lnTo>
                <a:lnTo>
                  <a:pt x="899673" y="84111"/>
                </a:lnTo>
                <a:lnTo>
                  <a:pt x="902693" y="82456"/>
                </a:lnTo>
                <a:lnTo>
                  <a:pt x="908446" y="87445"/>
                </a:lnTo>
                <a:lnTo>
                  <a:pt x="912618" y="87782"/>
                </a:lnTo>
                <a:lnTo>
                  <a:pt x="914999" y="93531"/>
                </a:lnTo>
                <a:lnTo>
                  <a:pt x="909827" y="99170"/>
                </a:lnTo>
                <a:lnTo>
                  <a:pt x="921257" y="102168"/>
                </a:lnTo>
                <a:lnTo>
                  <a:pt x="925715" y="108781"/>
                </a:lnTo>
                <a:lnTo>
                  <a:pt x="933544" y="110063"/>
                </a:lnTo>
                <a:lnTo>
                  <a:pt x="938193" y="117814"/>
                </a:lnTo>
                <a:lnTo>
                  <a:pt x="948251" y="118176"/>
                </a:lnTo>
                <a:lnTo>
                  <a:pt x="953766" y="111223"/>
                </a:lnTo>
                <a:lnTo>
                  <a:pt x="961119" y="109512"/>
                </a:lnTo>
                <a:lnTo>
                  <a:pt x="960624" y="97684"/>
                </a:lnTo>
                <a:lnTo>
                  <a:pt x="969806" y="95982"/>
                </a:lnTo>
                <a:lnTo>
                  <a:pt x="978474" y="102354"/>
                </a:lnTo>
                <a:lnTo>
                  <a:pt x="988618" y="99310"/>
                </a:lnTo>
                <a:lnTo>
                  <a:pt x="1002277" y="106122"/>
                </a:lnTo>
                <a:lnTo>
                  <a:pt x="1005658" y="95755"/>
                </a:lnTo>
                <a:lnTo>
                  <a:pt x="1010973" y="93352"/>
                </a:lnTo>
                <a:lnTo>
                  <a:pt x="1011525" y="85810"/>
                </a:lnTo>
                <a:lnTo>
                  <a:pt x="1018517" y="82692"/>
                </a:lnTo>
                <a:lnTo>
                  <a:pt x="1026242" y="81594"/>
                </a:lnTo>
                <a:lnTo>
                  <a:pt x="1033652" y="85633"/>
                </a:lnTo>
                <a:lnTo>
                  <a:pt x="1035424" y="89306"/>
                </a:lnTo>
                <a:lnTo>
                  <a:pt x="1042615" y="92065"/>
                </a:lnTo>
                <a:lnTo>
                  <a:pt x="1047940" y="91222"/>
                </a:lnTo>
                <a:lnTo>
                  <a:pt x="1053883" y="96840"/>
                </a:lnTo>
                <a:lnTo>
                  <a:pt x="1052978" y="101287"/>
                </a:lnTo>
                <a:lnTo>
                  <a:pt x="1056369" y="110363"/>
                </a:lnTo>
                <a:lnTo>
                  <a:pt x="1060770" y="112424"/>
                </a:lnTo>
                <a:lnTo>
                  <a:pt x="1062018" y="119793"/>
                </a:lnTo>
                <a:lnTo>
                  <a:pt x="1067094" y="135767"/>
                </a:lnTo>
                <a:lnTo>
                  <a:pt x="1058417" y="143276"/>
                </a:lnTo>
                <a:lnTo>
                  <a:pt x="1058627" y="150463"/>
                </a:lnTo>
                <a:lnTo>
                  <a:pt x="1052883" y="160118"/>
                </a:lnTo>
                <a:lnTo>
                  <a:pt x="1059398" y="166144"/>
                </a:lnTo>
                <a:lnTo>
                  <a:pt x="1057741" y="170877"/>
                </a:lnTo>
                <a:lnTo>
                  <a:pt x="1059312" y="177054"/>
                </a:lnTo>
                <a:lnTo>
                  <a:pt x="1049949" y="179847"/>
                </a:lnTo>
                <a:lnTo>
                  <a:pt x="1048235" y="188952"/>
                </a:lnTo>
                <a:lnTo>
                  <a:pt x="1041834" y="194117"/>
                </a:lnTo>
                <a:lnTo>
                  <a:pt x="1055226" y="207641"/>
                </a:lnTo>
                <a:lnTo>
                  <a:pt x="1068075" y="206254"/>
                </a:lnTo>
                <a:lnTo>
                  <a:pt x="1074514" y="213953"/>
                </a:lnTo>
                <a:lnTo>
                  <a:pt x="1072381" y="217177"/>
                </a:lnTo>
                <a:lnTo>
                  <a:pt x="1073790" y="224302"/>
                </a:lnTo>
                <a:lnTo>
                  <a:pt x="1080410" y="228585"/>
                </a:lnTo>
                <a:lnTo>
                  <a:pt x="1082401" y="233109"/>
                </a:lnTo>
                <a:lnTo>
                  <a:pt x="1092050" y="236246"/>
                </a:lnTo>
                <a:lnTo>
                  <a:pt x="1098174" y="240817"/>
                </a:lnTo>
                <a:lnTo>
                  <a:pt x="1116977" y="237861"/>
                </a:lnTo>
                <a:lnTo>
                  <a:pt x="1122158" y="239369"/>
                </a:lnTo>
                <a:lnTo>
                  <a:pt x="1124530" y="244034"/>
                </a:lnTo>
                <a:lnTo>
                  <a:pt x="1121939" y="248497"/>
                </a:lnTo>
                <a:lnTo>
                  <a:pt x="1123063" y="259120"/>
                </a:lnTo>
                <a:lnTo>
                  <a:pt x="1119710" y="262260"/>
                </a:lnTo>
                <a:lnTo>
                  <a:pt x="1120273" y="267524"/>
                </a:lnTo>
                <a:lnTo>
                  <a:pt x="1129397" y="268085"/>
                </a:lnTo>
                <a:lnTo>
                  <a:pt x="1141809" y="273867"/>
                </a:lnTo>
                <a:lnTo>
                  <a:pt x="1134874" y="283722"/>
                </a:lnTo>
                <a:lnTo>
                  <a:pt x="1134150" y="289871"/>
                </a:lnTo>
                <a:lnTo>
                  <a:pt x="1124511" y="292642"/>
                </a:lnTo>
                <a:lnTo>
                  <a:pt x="1116234" y="298765"/>
                </a:lnTo>
                <a:lnTo>
                  <a:pt x="1115062" y="303392"/>
                </a:lnTo>
                <a:lnTo>
                  <a:pt x="1122568" y="314456"/>
                </a:lnTo>
                <a:lnTo>
                  <a:pt x="1117139" y="323957"/>
                </a:lnTo>
                <a:lnTo>
                  <a:pt x="1119520" y="327287"/>
                </a:lnTo>
                <a:lnTo>
                  <a:pt x="1115300" y="334485"/>
                </a:lnTo>
                <a:lnTo>
                  <a:pt x="1107280" y="337258"/>
                </a:lnTo>
                <a:lnTo>
                  <a:pt x="1105147" y="346494"/>
                </a:lnTo>
                <a:lnTo>
                  <a:pt x="1110452" y="356625"/>
                </a:lnTo>
                <a:lnTo>
                  <a:pt x="1125568" y="352435"/>
                </a:lnTo>
                <a:lnTo>
                  <a:pt x="1136189" y="355133"/>
                </a:lnTo>
                <a:lnTo>
                  <a:pt x="1147124" y="355758"/>
                </a:lnTo>
                <a:lnTo>
                  <a:pt x="1154353" y="353681"/>
                </a:lnTo>
                <a:lnTo>
                  <a:pt x="1166021" y="356874"/>
                </a:lnTo>
                <a:lnTo>
                  <a:pt x="1167755" y="352783"/>
                </a:lnTo>
                <a:lnTo>
                  <a:pt x="1177813" y="347119"/>
                </a:lnTo>
                <a:lnTo>
                  <a:pt x="1182728" y="347991"/>
                </a:lnTo>
                <a:lnTo>
                  <a:pt x="1191510" y="356742"/>
                </a:lnTo>
                <a:lnTo>
                  <a:pt x="1198244" y="359573"/>
                </a:lnTo>
                <a:lnTo>
                  <a:pt x="1210112" y="358906"/>
                </a:lnTo>
                <a:lnTo>
                  <a:pt x="1214151" y="361924"/>
                </a:lnTo>
                <a:lnTo>
                  <a:pt x="1216246" y="373405"/>
                </a:lnTo>
                <a:lnTo>
                  <a:pt x="1220209" y="377060"/>
                </a:lnTo>
                <a:lnTo>
                  <a:pt x="1234801" y="382557"/>
                </a:lnTo>
                <a:lnTo>
                  <a:pt x="1240383" y="382125"/>
                </a:lnTo>
                <a:lnTo>
                  <a:pt x="1247384" y="376913"/>
                </a:lnTo>
                <a:lnTo>
                  <a:pt x="1249384" y="371289"/>
                </a:lnTo>
                <a:lnTo>
                  <a:pt x="1261881" y="373717"/>
                </a:lnTo>
                <a:lnTo>
                  <a:pt x="1270739" y="383133"/>
                </a:lnTo>
                <a:lnTo>
                  <a:pt x="1271358" y="389582"/>
                </a:lnTo>
                <a:lnTo>
                  <a:pt x="1276511" y="394367"/>
                </a:lnTo>
                <a:lnTo>
                  <a:pt x="1281140" y="393493"/>
                </a:lnTo>
                <a:lnTo>
                  <a:pt x="1287798" y="401313"/>
                </a:lnTo>
                <a:lnTo>
                  <a:pt x="1288836" y="407762"/>
                </a:lnTo>
                <a:lnTo>
                  <a:pt x="1300705" y="401834"/>
                </a:lnTo>
                <a:lnTo>
                  <a:pt x="1300885" y="392885"/>
                </a:lnTo>
                <a:lnTo>
                  <a:pt x="1305886" y="391921"/>
                </a:lnTo>
                <a:lnTo>
                  <a:pt x="1311535" y="398389"/>
                </a:lnTo>
                <a:lnTo>
                  <a:pt x="1316726" y="394541"/>
                </a:lnTo>
                <a:lnTo>
                  <a:pt x="1321421" y="396384"/>
                </a:lnTo>
                <a:lnTo>
                  <a:pt x="1324307" y="402463"/>
                </a:lnTo>
                <a:lnTo>
                  <a:pt x="1342738" y="413581"/>
                </a:lnTo>
                <a:lnTo>
                  <a:pt x="1345491" y="421415"/>
                </a:lnTo>
                <a:lnTo>
                  <a:pt x="1353378" y="427760"/>
                </a:lnTo>
                <a:lnTo>
                  <a:pt x="1364294" y="431008"/>
                </a:lnTo>
                <a:lnTo>
                  <a:pt x="1373857" y="436725"/>
                </a:lnTo>
                <a:lnTo>
                  <a:pt x="1381000" y="435459"/>
                </a:lnTo>
                <a:lnTo>
                  <a:pt x="1394469" y="442104"/>
                </a:lnTo>
                <a:lnTo>
                  <a:pt x="1392326" y="449925"/>
                </a:lnTo>
                <a:lnTo>
                  <a:pt x="1405889" y="461100"/>
                </a:lnTo>
                <a:lnTo>
                  <a:pt x="1411814" y="463344"/>
                </a:lnTo>
                <a:lnTo>
                  <a:pt x="1416024" y="467883"/>
                </a:lnTo>
                <a:lnTo>
                  <a:pt x="1430778" y="461360"/>
                </a:lnTo>
                <a:lnTo>
                  <a:pt x="1438274" y="453176"/>
                </a:lnTo>
                <a:lnTo>
                  <a:pt x="1444056" y="444583"/>
                </a:lnTo>
                <a:lnTo>
                  <a:pt x="1475612" y="459307"/>
                </a:lnTo>
                <a:lnTo>
                  <a:pt x="1475955" y="470471"/>
                </a:lnTo>
                <a:lnTo>
                  <a:pt x="1478955" y="480540"/>
                </a:lnTo>
                <a:lnTo>
                  <a:pt x="1491300" y="490791"/>
                </a:lnTo>
                <a:lnTo>
                  <a:pt x="1495853" y="490965"/>
                </a:lnTo>
                <a:lnTo>
                  <a:pt x="1500777" y="502469"/>
                </a:lnTo>
                <a:lnTo>
                  <a:pt x="1518103" y="525329"/>
                </a:lnTo>
                <a:lnTo>
                  <a:pt x="1529190" y="530399"/>
                </a:lnTo>
                <a:lnTo>
                  <a:pt x="1538696" y="531653"/>
                </a:lnTo>
                <a:lnTo>
                  <a:pt x="1545269" y="534310"/>
                </a:lnTo>
                <a:lnTo>
                  <a:pt x="1549736" y="538718"/>
                </a:lnTo>
                <a:lnTo>
                  <a:pt x="1547888" y="545450"/>
                </a:lnTo>
                <a:lnTo>
                  <a:pt x="1539077" y="552037"/>
                </a:lnTo>
                <a:lnTo>
                  <a:pt x="1539877" y="557535"/>
                </a:lnTo>
                <a:lnTo>
                  <a:pt x="1530419" y="560011"/>
                </a:lnTo>
                <a:lnTo>
                  <a:pt x="1528657" y="568580"/>
                </a:lnTo>
                <a:lnTo>
                  <a:pt x="1546659" y="572557"/>
                </a:lnTo>
                <a:lnTo>
                  <a:pt x="1555232" y="568545"/>
                </a:lnTo>
                <a:lnTo>
                  <a:pt x="1588617" y="560371"/>
                </a:lnTo>
                <a:lnTo>
                  <a:pt x="1590769" y="555563"/>
                </a:lnTo>
                <a:lnTo>
                  <a:pt x="1600799" y="552525"/>
                </a:lnTo>
                <a:lnTo>
                  <a:pt x="1607057" y="561911"/>
                </a:lnTo>
                <a:lnTo>
                  <a:pt x="1613296" y="567946"/>
                </a:lnTo>
                <a:lnTo>
                  <a:pt x="1626279" y="569166"/>
                </a:lnTo>
                <a:lnTo>
                  <a:pt x="1634099" y="587785"/>
                </a:lnTo>
                <a:lnTo>
                  <a:pt x="1638261" y="590650"/>
                </a:lnTo>
                <a:lnTo>
                  <a:pt x="1631822" y="595975"/>
                </a:lnTo>
                <a:lnTo>
                  <a:pt x="1630403" y="600725"/>
                </a:lnTo>
                <a:lnTo>
                  <a:pt x="1622059" y="603974"/>
                </a:lnTo>
                <a:lnTo>
                  <a:pt x="1615572" y="609421"/>
                </a:lnTo>
                <a:lnTo>
                  <a:pt x="1609067" y="611228"/>
                </a:lnTo>
                <a:lnTo>
                  <a:pt x="1604371" y="609047"/>
                </a:lnTo>
                <a:lnTo>
                  <a:pt x="1597923" y="612425"/>
                </a:lnTo>
                <a:lnTo>
                  <a:pt x="1599799" y="621175"/>
                </a:lnTo>
                <a:lnTo>
                  <a:pt x="1590808" y="628947"/>
                </a:lnTo>
                <a:lnTo>
                  <a:pt x="1593932" y="638267"/>
                </a:lnTo>
                <a:lnTo>
                  <a:pt x="1601285" y="639968"/>
                </a:lnTo>
                <a:lnTo>
                  <a:pt x="1610181" y="636719"/>
                </a:lnTo>
                <a:lnTo>
                  <a:pt x="1613610" y="633197"/>
                </a:lnTo>
                <a:lnTo>
                  <a:pt x="1620983" y="635782"/>
                </a:lnTo>
                <a:lnTo>
                  <a:pt x="1625840" y="631695"/>
                </a:lnTo>
                <a:lnTo>
                  <a:pt x="1645186" y="632666"/>
                </a:lnTo>
                <a:lnTo>
                  <a:pt x="1656692" y="639564"/>
                </a:lnTo>
                <a:lnTo>
                  <a:pt x="1661235" y="650919"/>
                </a:lnTo>
                <a:lnTo>
                  <a:pt x="1665712" y="657899"/>
                </a:lnTo>
                <a:lnTo>
                  <a:pt x="1665264" y="665983"/>
                </a:lnTo>
                <a:lnTo>
                  <a:pt x="1662159" y="668421"/>
                </a:lnTo>
                <a:lnTo>
                  <a:pt x="1680028" y="673619"/>
                </a:lnTo>
                <a:lnTo>
                  <a:pt x="1694544" y="679755"/>
                </a:lnTo>
                <a:lnTo>
                  <a:pt x="1702355" y="677513"/>
                </a:lnTo>
                <a:lnTo>
                  <a:pt x="1713461" y="677799"/>
                </a:lnTo>
                <a:lnTo>
                  <a:pt x="1716576" y="682466"/>
                </a:lnTo>
                <a:lnTo>
                  <a:pt x="1715709" y="687463"/>
                </a:lnTo>
                <a:lnTo>
                  <a:pt x="1710727" y="692301"/>
                </a:lnTo>
                <a:lnTo>
                  <a:pt x="1714137" y="701071"/>
                </a:lnTo>
                <a:lnTo>
                  <a:pt x="1721452" y="706967"/>
                </a:lnTo>
                <a:lnTo>
                  <a:pt x="1732835" y="705189"/>
                </a:lnTo>
                <a:lnTo>
                  <a:pt x="1753409" y="711929"/>
                </a:lnTo>
                <a:lnTo>
                  <a:pt x="1760524" y="710341"/>
                </a:lnTo>
                <a:lnTo>
                  <a:pt x="1768849" y="704904"/>
                </a:lnTo>
                <a:lnTo>
                  <a:pt x="1777221" y="704291"/>
                </a:lnTo>
                <a:lnTo>
                  <a:pt x="1778803" y="697819"/>
                </a:lnTo>
                <a:lnTo>
                  <a:pt x="1788366" y="695049"/>
                </a:lnTo>
                <a:lnTo>
                  <a:pt x="1797957" y="697131"/>
                </a:lnTo>
                <a:lnTo>
                  <a:pt x="1804072" y="691548"/>
                </a:lnTo>
                <a:lnTo>
                  <a:pt x="1808368" y="691890"/>
                </a:lnTo>
                <a:lnTo>
                  <a:pt x="1815093" y="696937"/>
                </a:lnTo>
                <a:lnTo>
                  <a:pt x="1822265" y="693354"/>
                </a:lnTo>
                <a:lnTo>
                  <a:pt x="1830266" y="702327"/>
                </a:lnTo>
                <a:lnTo>
                  <a:pt x="1835324" y="705382"/>
                </a:lnTo>
                <a:lnTo>
                  <a:pt x="1828332" y="721677"/>
                </a:lnTo>
                <a:lnTo>
                  <a:pt x="1833828" y="722505"/>
                </a:lnTo>
                <a:lnTo>
                  <a:pt x="1834590" y="726865"/>
                </a:lnTo>
                <a:lnTo>
                  <a:pt x="1843468" y="732742"/>
                </a:lnTo>
                <a:lnTo>
                  <a:pt x="1850812" y="732539"/>
                </a:lnTo>
                <a:lnTo>
                  <a:pt x="1860613" y="727935"/>
                </a:lnTo>
                <a:lnTo>
                  <a:pt x="1870719" y="727226"/>
                </a:lnTo>
                <a:lnTo>
                  <a:pt x="1875672" y="731717"/>
                </a:lnTo>
                <a:lnTo>
                  <a:pt x="1883958" y="730587"/>
                </a:lnTo>
                <a:lnTo>
                  <a:pt x="1891121" y="723190"/>
                </a:lnTo>
                <a:lnTo>
                  <a:pt x="1896322" y="730242"/>
                </a:lnTo>
                <a:lnTo>
                  <a:pt x="1896569" y="734396"/>
                </a:lnTo>
                <a:lnTo>
                  <a:pt x="1903180" y="737223"/>
                </a:lnTo>
                <a:lnTo>
                  <a:pt x="1905780" y="743909"/>
                </a:lnTo>
                <a:lnTo>
                  <a:pt x="1914705" y="740263"/>
                </a:lnTo>
                <a:lnTo>
                  <a:pt x="1918401" y="744627"/>
                </a:lnTo>
                <a:lnTo>
                  <a:pt x="1923944" y="762078"/>
                </a:lnTo>
                <a:lnTo>
                  <a:pt x="1934422" y="765911"/>
                </a:lnTo>
                <a:lnTo>
                  <a:pt x="1944766" y="766711"/>
                </a:lnTo>
                <a:lnTo>
                  <a:pt x="1948195" y="781600"/>
                </a:lnTo>
                <a:lnTo>
                  <a:pt x="1960016" y="784856"/>
                </a:lnTo>
                <a:lnTo>
                  <a:pt x="1963978" y="788320"/>
                </a:lnTo>
                <a:lnTo>
                  <a:pt x="1968855" y="785381"/>
                </a:lnTo>
                <a:lnTo>
                  <a:pt x="1967169" y="780106"/>
                </a:lnTo>
                <a:lnTo>
                  <a:pt x="1977970" y="777418"/>
                </a:lnTo>
                <a:lnTo>
                  <a:pt x="1981856" y="773699"/>
                </a:lnTo>
                <a:lnTo>
                  <a:pt x="1992210" y="775530"/>
                </a:lnTo>
                <a:lnTo>
                  <a:pt x="1992524" y="767741"/>
                </a:lnTo>
                <a:lnTo>
                  <a:pt x="1995734" y="764212"/>
                </a:lnTo>
                <a:lnTo>
                  <a:pt x="2006107" y="774148"/>
                </a:lnTo>
                <a:lnTo>
                  <a:pt x="2016042" y="767680"/>
                </a:lnTo>
                <a:lnTo>
                  <a:pt x="2023176" y="768596"/>
                </a:lnTo>
                <a:lnTo>
                  <a:pt x="2037654" y="776218"/>
                </a:lnTo>
                <a:lnTo>
                  <a:pt x="2031825" y="792618"/>
                </a:lnTo>
                <a:lnTo>
                  <a:pt x="2036492" y="796138"/>
                </a:lnTo>
                <a:lnTo>
                  <a:pt x="2040797" y="794934"/>
                </a:lnTo>
                <a:lnTo>
                  <a:pt x="2047160" y="798069"/>
                </a:lnTo>
                <a:lnTo>
                  <a:pt x="2059352" y="793230"/>
                </a:lnTo>
                <a:lnTo>
                  <a:pt x="2057371" y="785602"/>
                </a:lnTo>
                <a:lnTo>
                  <a:pt x="2067191" y="780470"/>
                </a:lnTo>
                <a:lnTo>
                  <a:pt x="2073039" y="783941"/>
                </a:lnTo>
                <a:lnTo>
                  <a:pt x="2086974" y="785735"/>
                </a:lnTo>
                <a:lnTo>
                  <a:pt x="2083688" y="800876"/>
                </a:lnTo>
                <a:lnTo>
                  <a:pt x="2099109" y="809252"/>
                </a:lnTo>
                <a:lnTo>
                  <a:pt x="2100043" y="811533"/>
                </a:lnTo>
                <a:lnTo>
                  <a:pt x="2113606" y="812597"/>
                </a:lnTo>
                <a:lnTo>
                  <a:pt x="2126951" y="811753"/>
                </a:lnTo>
                <a:lnTo>
                  <a:pt x="2127960" y="815821"/>
                </a:lnTo>
                <a:lnTo>
                  <a:pt x="2135304" y="820617"/>
                </a:lnTo>
                <a:lnTo>
                  <a:pt x="2142895" y="819854"/>
                </a:lnTo>
                <a:lnTo>
                  <a:pt x="2148572" y="825520"/>
                </a:lnTo>
                <a:lnTo>
                  <a:pt x="2139314" y="833331"/>
                </a:lnTo>
                <a:lnTo>
                  <a:pt x="2132809" y="831280"/>
                </a:lnTo>
                <a:lnTo>
                  <a:pt x="2125046" y="836466"/>
                </a:lnTo>
                <a:lnTo>
                  <a:pt x="2120769" y="842543"/>
                </a:lnTo>
                <a:lnTo>
                  <a:pt x="2122522" y="847654"/>
                </a:lnTo>
                <a:lnTo>
                  <a:pt x="2129751" y="853442"/>
                </a:lnTo>
                <a:lnTo>
                  <a:pt x="2131085" y="860149"/>
                </a:lnTo>
                <a:lnTo>
                  <a:pt x="2134361" y="863560"/>
                </a:lnTo>
                <a:lnTo>
                  <a:pt x="2132380" y="871677"/>
                </a:lnTo>
                <a:lnTo>
                  <a:pt x="2139972" y="881347"/>
                </a:lnTo>
                <a:lnTo>
                  <a:pt x="2146782" y="885399"/>
                </a:lnTo>
                <a:lnTo>
                  <a:pt x="2157316" y="880161"/>
                </a:lnTo>
                <a:lnTo>
                  <a:pt x="2165756" y="884440"/>
                </a:lnTo>
                <a:lnTo>
                  <a:pt x="2172575" y="881425"/>
                </a:lnTo>
                <a:lnTo>
                  <a:pt x="2178281" y="875886"/>
                </a:lnTo>
                <a:lnTo>
                  <a:pt x="2182491" y="879930"/>
                </a:lnTo>
                <a:lnTo>
                  <a:pt x="2190873" y="880866"/>
                </a:lnTo>
                <a:lnTo>
                  <a:pt x="2193454" y="884212"/>
                </a:lnTo>
                <a:lnTo>
                  <a:pt x="2205808" y="889546"/>
                </a:lnTo>
                <a:lnTo>
                  <a:pt x="2208008" y="904213"/>
                </a:lnTo>
                <a:lnTo>
                  <a:pt x="2202808" y="907706"/>
                </a:lnTo>
                <a:lnTo>
                  <a:pt x="2203046" y="916099"/>
                </a:lnTo>
                <a:lnTo>
                  <a:pt x="2211742" y="922776"/>
                </a:lnTo>
                <a:lnTo>
                  <a:pt x="2213533" y="929406"/>
                </a:lnTo>
                <a:lnTo>
                  <a:pt x="2221344" y="929168"/>
                </a:lnTo>
                <a:lnTo>
                  <a:pt x="2223753" y="940807"/>
                </a:lnTo>
                <a:lnTo>
                  <a:pt x="2229525" y="945465"/>
                </a:lnTo>
                <a:lnTo>
                  <a:pt x="2230183" y="950904"/>
                </a:lnTo>
                <a:lnTo>
                  <a:pt x="2238298" y="955542"/>
                </a:lnTo>
                <a:lnTo>
                  <a:pt x="2253871" y="957495"/>
                </a:lnTo>
                <a:lnTo>
                  <a:pt x="2261206" y="956628"/>
                </a:lnTo>
                <a:lnTo>
                  <a:pt x="2270569" y="958619"/>
                </a:lnTo>
                <a:lnTo>
                  <a:pt x="2271950" y="968096"/>
                </a:lnTo>
                <a:lnTo>
                  <a:pt x="2281227" y="975078"/>
                </a:lnTo>
                <a:lnTo>
                  <a:pt x="2275950" y="979917"/>
                </a:lnTo>
                <a:lnTo>
                  <a:pt x="2278884" y="989747"/>
                </a:lnTo>
                <a:lnTo>
                  <a:pt x="2276531" y="993128"/>
                </a:lnTo>
                <a:lnTo>
                  <a:pt x="2267949" y="995881"/>
                </a:lnTo>
                <a:lnTo>
                  <a:pt x="2271302" y="999900"/>
                </a:lnTo>
                <a:lnTo>
                  <a:pt x="2269159" y="1008235"/>
                </a:lnTo>
                <a:lnTo>
                  <a:pt x="2272588" y="1010311"/>
                </a:lnTo>
                <a:lnTo>
                  <a:pt x="2270978" y="1015778"/>
                </a:lnTo>
                <a:lnTo>
                  <a:pt x="2277855" y="1018017"/>
                </a:lnTo>
                <a:lnTo>
                  <a:pt x="2283628" y="1024399"/>
                </a:lnTo>
                <a:lnTo>
                  <a:pt x="2291305" y="1023760"/>
                </a:lnTo>
                <a:lnTo>
                  <a:pt x="2298763" y="1033162"/>
                </a:lnTo>
                <a:lnTo>
                  <a:pt x="2296810" y="1038257"/>
                </a:lnTo>
                <a:lnTo>
                  <a:pt x="2300306" y="1043725"/>
                </a:lnTo>
                <a:lnTo>
                  <a:pt x="2293619" y="1055098"/>
                </a:lnTo>
                <a:lnTo>
                  <a:pt x="2292505" y="1062375"/>
                </a:lnTo>
                <a:lnTo>
                  <a:pt x="2297696" y="1064423"/>
                </a:lnTo>
                <a:lnTo>
                  <a:pt x="2297629" y="1071081"/>
                </a:lnTo>
                <a:lnTo>
                  <a:pt x="2304982" y="1073643"/>
                </a:lnTo>
                <a:lnTo>
                  <a:pt x="2304582" y="1077224"/>
                </a:lnTo>
                <a:lnTo>
                  <a:pt x="2312841" y="1083806"/>
                </a:lnTo>
                <a:lnTo>
                  <a:pt x="2315222" y="1092540"/>
                </a:lnTo>
                <a:lnTo>
                  <a:pt x="2322842" y="1095322"/>
                </a:lnTo>
                <a:lnTo>
                  <a:pt x="2330395" y="1088588"/>
                </a:lnTo>
                <a:lnTo>
                  <a:pt x="2338796" y="1089788"/>
                </a:lnTo>
                <a:lnTo>
                  <a:pt x="2344206" y="1096169"/>
                </a:lnTo>
                <a:lnTo>
                  <a:pt x="2341978" y="1103285"/>
                </a:lnTo>
                <a:lnTo>
                  <a:pt x="2363399" y="1113943"/>
                </a:lnTo>
                <a:lnTo>
                  <a:pt x="2366790" y="1126345"/>
                </a:lnTo>
                <a:lnTo>
                  <a:pt x="2370229" y="1131221"/>
                </a:lnTo>
                <a:lnTo>
                  <a:pt x="2365571" y="1134917"/>
                </a:lnTo>
                <a:lnTo>
                  <a:pt x="2366581" y="1144214"/>
                </a:lnTo>
                <a:lnTo>
                  <a:pt x="2369095" y="1148214"/>
                </a:lnTo>
                <a:lnTo>
                  <a:pt x="2378630" y="1151738"/>
                </a:lnTo>
                <a:lnTo>
                  <a:pt x="2378277" y="1155243"/>
                </a:lnTo>
                <a:lnTo>
                  <a:pt x="2383840" y="1160654"/>
                </a:lnTo>
                <a:lnTo>
                  <a:pt x="2399099" y="1164102"/>
                </a:lnTo>
                <a:lnTo>
                  <a:pt x="2402004" y="1160482"/>
                </a:lnTo>
                <a:lnTo>
                  <a:pt x="2409186" y="1158558"/>
                </a:lnTo>
                <a:lnTo>
                  <a:pt x="2417463" y="1161873"/>
                </a:lnTo>
                <a:lnTo>
                  <a:pt x="2415015" y="1167264"/>
                </a:lnTo>
                <a:lnTo>
                  <a:pt x="2415492" y="1173122"/>
                </a:lnTo>
                <a:lnTo>
                  <a:pt x="2421188" y="1175979"/>
                </a:lnTo>
                <a:lnTo>
                  <a:pt x="2423511" y="1184019"/>
                </a:lnTo>
                <a:lnTo>
                  <a:pt x="2432894" y="1188029"/>
                </a:lnTo>
                <a:lnTo>
                  <a:pt x="2439942" y="1187619"/>
                </a:lnTo>
                <a:lnTo>
                  <a:pt x="2453630" y="1182437"/>
                </a:lnTo>
                <a:lnTo>
                  <a:pt x="2457278" y="1190972"/>
                </a:lnTo>
                <a:lnTo>
                  <a:pt x="2464831" y="1193810"/>
                </a:lnTo>
                <a:lnTo>
                  <a:pt x="2474699" y="1203002"/>
                </a:lnTo>
                <a:lnTo>
                  <a:pt x="2484443" y="1198801"/>
                </a:lnTo>
                <a:lnTo>
                  <a:pt x="2497102" y="1186524"/>
                </a:lnTo>
                <a:close/>
              </a:path>
            </a:pathLst>
          </a:custGeom>
          <a:solidFill>
            <a:schemeClr val="accent1">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id="{00E272AD-AD0E-49FB-A34F-E10EEC15725A}"/>
              </a:ext>
            </a:extLst>
          </p:cNvPr>
          <p:cNvSpPr/>
          <p:nvPr/>
        </p:nvSpPr>
        <p:spPr>
          <a:xfrm>
            <a:off x="1066330" y="2060160"/>
            <a:ext cx="1561344" cy="1854764"/>
          </a:xfrm>
          <a:custGeom>
            <a:avLst/>
            <a:gdLst>
              <a:gd name="connsiteX0" fmla="*/ 1132684 w 1633251"/>
              <a:gd name="connsiteY0" fmla="*/ 399313 h 1940185"/>
              <a:gd name="connsiteX1" fmla="*/ 1141733 w 1633251"/>
              <a:gd name="connsiteY1" fmla="*/ 401144 h 1940185"/>
              <a:gd name="connsiteX2" fmla="*/ 1144534 w 1633251"/>
              <a:gd name="connsiteY2" fmla="*/ 406519 h 1940185"/>
              <a:gd name="connsiteX3" fmla="*/ 1164669 w 1633251"/>
              <a:gd name="connsiteY3" fmla="*/ 412508 h 1940185"/>
              <a:gd name="connsiteX4" fmla="*/ 1172937 w 1633251"/>
              <a:gd name="connsiteY4" fmla="*/ 411387 h 1940185"/>
              <a:gd name="connsiteX5" fmla="*/ 1176080 w 1633251"/>
              <a:gd name="connsiteY5" fmla="*/ 417565 h 1940185"/>
              <a:gd name="connsiteX6" fmla="*/ 1188511 w 1633251"/>
              <a:gd name="connsiteY6" fmla="*/ 419044 h 1940185"/>
              <a:gd name="connsiteX7" fmla="*/ 1202217 w 1633251"/>
              <a:gd name="connsiteY7" fmla="*/ 424031 h 1940185"/>
              <a:gd name="connsiteX8" fmla="*/ 1212104 w 1633251"/>
              <a:gd name="connsiteY8" fmla="*/ 431715 h 1940185"/>
              <a:gd name="connsiteX9" fmla="*/ 1222419 w 1633251"/>
              <a:gd name="connsiteY9" fmla="*/ 431352 h 1940185"/>
              <a:gd name="connsiteX10" fmla="*/ 1235345 w 1633251"/>
              <a:gd name="connsiteY10" fmla="*/ 434832 h 1940185"/>
              <a:gd name="connsiteX11" fmla="*/ 1237193 w 1633251"/>
              <a:gd name="connsiteY11" fmla="*/ 428880 h 1940185"/>
              <a:gd name="connsiteX12" fmla="*/ 1243079 w 1633251"/>
              <a:gd name="connsiteY12" fmla="*/ 425808 h 1940185"/>
              <a:gd name="connsiteX13" fmla="*/ 1256700 w 1633251"/>
              <a:gd name="connsiteY13" fmla="*/ 423215 h 1940185"/>
              <a:gd name="connsiteX14" fmla="*/ 1263996 w 1633251"/>
              <a:gd name="connsiteY14" fmla="*/ 424179 h 1940185"/>
              <a:gd name="connsiteX15" fmla="*/ 1269664 w 1633251"/>
              <a:gd name="connsiteY15" fmla="*/ 429355 h 1940185"/>
              <a:gd name="connsiteX16" fmla="*/ 1280436 w 1633251"/>
              <a:gd name="connsiteY16" fmla="*/ 434485 h 1940185"/>
              <a:gd name="connsiteX17" fmla="*/ 1289790 w 1633251"/>
              <a:gd name="connsiteY17" fmla="*/ 435084 h 1940185"/>
              <a:gd name="connsiteX18" fmla="*/ 1293771 w 1633251"/>
              <a:gd name="connsiteY18" fmla="*/ 438757 h 1940185"/>
              <a:gd name="connsiteX19" fmla="*/ 1303087 w 1633251"/>
              <a:gd name="connsiteY19" fmla="*/ 439298 h 1940185"/>
              <a:gd name="connsiteX20" fmla="*/ 1311154 w 1633251"/>
              <a:gd name="connsiteY20" fmla="*/ 445716 h 1940185"/>
              <a:gd name="connsiteX21" fmla="*/ 1308840 w 1633251"/>
              <a:gd name="connsiteY21" fmla="*/ 453811 h 1940185"/>
              <a:gd name="connsiteX22" fmla="*/ 1317584 w 1633251"/>
              <a:gd name="connsiteY22" fmla="*/ 464798 h 1940185"/>
              <a:gd name="connsiteX23" fmla="*/ 1316317 w 1633251"/>
              <a:gd name="connsiteY23" fmla="*/ 475453 h 1940185"/>
              <a:gd name="connsiteX24" fmla="*/ 1301448 w 1633251"/>
              <a:gd name="connsiteY24" fmla="*/ 487149 h 1940185"/>
              <a:gd name="connsiteX25" fmla="*/ 1306906 w 1633251"/>
              <a:gd name="connsiteY25" fmla="*/ 495113 h 1940185"/>
              <a:gd name="connsiteX26" fmla="*/ 1303334 w 1633251"/>
              <a:gd name="connsiteY26" fmla="*/ 502468 h 1940185"/>
              <a:gd name="connsiteX27" fmla="*/ 1308411 w 1633251"/>
              <a:gd name="connsiteY27" fmla="*/ 507216 h 1940185"/>
              <a:gd name="connsiteX28" fmla="*/ 1308259 w 1633251"/>
              <a:gd name="connsiteY28" fmla="*/ 518483 h 1940185"/>
              <a:gd name="connsiteX29" fmla="*/ 1309764 w 1633251"/>
              <a:gd name="connsiteY29" fmla="*/ 522478 h 1940185"/>
              <a:gd name="connsiteX30" fmla="*/ 1306335 w 1633251"/>
              <a:gd name="connsiteY30" fmla="*/ 527729 h 1940185"/>
              <a:gd name="connsiteX31" fmla="*/ 1305201 w 1633251"/>
              <a:gd name="connsiteY31" fmla="*/ 534401 h 1940185"/>
              <a:gd name="connsiteX32" fmla="*/ 1318184 w 1633251"/>
              <a:gd name="connsiteY32" fmla="*/ 544401 h 1940185"/>
              <a:gd name="connsiteX33" fmla="*/ 1329614 w 1633251"/>
              <a:gd name="connsiteY33" fmla="*/ 542765 h 1940185"/>
              <a:gd name="connsiteX34" fmla="*/ 1338767 w 1633251"/>
              <a:gd name="connsiteY34" fmla="*/ 546887 h 1940185"/>
              <a:gd name="connsiteX35" fmla="*/ 1349112 w 1633251"/>
              <a:gd name="connsiteY35" fmla="*/ 541653 h 1940185"/>
              <a:gd name="connsiteX36" fmla="*/ 1361161 w 1633251"/>
              <a:gd name="connsiteY36" fmla="*/ 531200 h 1940185"/>
              <a:gd name="connsiteX37" fmla="*/ 1356836 w 1633251"/>
              <a:gd name="connsiteY37" fmla="*/ 519349 h 1940185"/>
              <a:gd name="connsiteX38" fmla="*/ 1360951 w 1633251"/>
              <a:gd name="connsiteY38" fmla="*/ 513973 h 1940185"/>
              <a:gd name="connsiteX39" fmla="*/ 1371981 w 1633251"/>
              <a:gd name="connsiteY39" fmla="*/ 512415 h 1940185"/>
              <a:gd name="connsiteX40" fmla="*/ 1378134 w 1633251"/>
              <a:gd name="connsiteY40" fmla="*/ 509164 h 1940185"/>
              <a:gd name="connsiteX41" fmla="*/ 1384973 w 1633251"/>
              <a:gd name="connsiteY41" fmla="*/ 509619 h 1940185"/>
              <a:gd name="connsiteX42" fmla="*/ 1392460 w 1633251"/>
              <a:gd name="connsiteY42" fmla="*/ 512933 h 1940185"/>
              <a:gd name="connsiteX43" fmla="*/ 1401166 w 1633251"/>
              <a:gd name="connsiteY43" fmla="*/ 510528 h 1940185"/>
              <a:gd name="connsiteX44" fmla="*/ 1411091 w 1633251"/>
              <a:gd name="connsiteY44" fmla="*/ 503671 h 1940185"/>
              <a:gd name="connsiteX45" fmla="*/ 1426597 w 1633251"/>
              <a:gd name="connsiteY45" fmla="*/ 501339 h 1940185"/>
              <a:gd name="connsiteX46" fmla="*/ 1430741 w 1633251"/>
              <a:gd name="connsiteY46" fmla="*/ 506345 h 1940185"/>
              <a:gd name="connsiteX47" fmla="*/ 1441352 w 1633251"/>
              <a:gd name="connsiteY47" fmla="*/ 506758 h 1940185"/>
              <a:gd name="connsiteX48" fmla="*/ 1444485 w 1633251"/>
              <a:gd name="connsiteY48" fmla="*/ 500148 h 1940185"/>
              <a:gd name="connsiteX49" fmla="*/ 1450934 w 1633251"/>
              <a:gd name="connsiteY49" fmla="*/ 494553 h 1940185"/>
              <a:gd name="connsiteX50" fmla="*/ 1455182 w 1633251"/>
              <a:gd name="connsiteY50" fmla="*/ 498458 h 1940185"/>
              <a:gd name="connsiteX51" fmla="*/ 1463735 w 1633251"/>
              <a:gd name="connsiteY51" fmla="*/ 499094 h 1940185"/>
              <a:gd name="connsiteX52" fmla="*/ 1471041 w 1633251"/>
              <a:gd name="connsiteY52" fmla="*/ 496800 h 1940185"/>
              <a:gd name="connsiteX53" fmla="*/ 1473394 w 1633251"/>
              <a:gd name="connsiteY53" fmla="*/ 493123 h 1940185"/>
              <a:gd name="connsiteX54" fmla="*/ 1482100 w 1633251"/>
              <a:gd name="connsiteY54" fmla="*/ 490128 h 1940185"/>
              <a:gd name="connsiteX55" fmla="*/ 1487129 w 1633251"/>
              <a:gd name="connsiteY55" fmla="*/ 494175 h 1940185"/>
              <a:gd name="connsiteX56" fmla="*/ 1499902 w 1633251"/>
              <a:gd name="connsiteY56" fmla="*/ 497293 h 1940185"/>
              <a:gd name="connsiteX57" fmla="*/ 1504902 w 1633251"/>
              <a:gd name="connsiteY57" fmla="*/ 496935 h 1940185"/>
              <a:gd name="connsiteX58" fmla="*/ 1520438 w 1633251"/>
              <a:gd name="connsiteY58" fmla="*/ 488913 h 1940185"/>
              <a:gd name="connsiteX59" fmla="*/ 1529296 w 1633251"/>
              <a:gd name="connsiteY59" fmla="*/ 495083 h 1940185"/>
              <a:gd name="connsiteX60" fmla="*/ 1531306 w 1633251"/>
              <a:gd name="connsiteY60" fmla="*/ 498802 h 1940185"/>
              <a:gd name="connsiteX61" fmla="*/ 1529886 w 1633251"/>
              <a:gd name="connsiteY61" fmla="*/ 505511 h 1940185"/>
              <a:gd name="connsiteX62" fmla="*/ 1541469 w 1633251"/>
              <a:gd name="connsiteY62" fmla="*/ 510318 h 1940185"/>
              <a:gd name="connsiteX63" fmla="*/ 1542307 w 1633251"/>
              <a:gd name="connsiteY63" fmla="*/ 521553 h 1940185"/>
              <a:gd name="connsiteX64" fmla="*/ 1547374 w 1633251"/>
              <a:gd name="connsiteY64" fmla="*/ 526165 h 1940185"/>
              <a:gd name="connsiteX65" fmla="*/ 1557366 w 1633251"/>
              <a:gd name="connsiteY65" fmla="*/ 523444 h 1940185"/>
              <a:gd name="connsiteX66" fmla="*/ 1563929 w 1633251"/>
              <a:gd name="connsiteY66" fmla="*/ 527663 h 1940185"/>
              <a:gd name="connsiteX67" fmla="*/ 1582655 w 1633251"/>
              <a:gd name="connsiteY67" fmla="*/ 527063 h 1940185"/>
              <a:gd name="connsiteX68" fmla="*/ 1589923 w 1633251"/>
              <a:gd name="connsiteY68" fmla="*/ 523347 h 1940185"/>
              <a:gd name="connsiteX69" fmla="*/ 1596990 w 1633251"/>
              <a:gd name="connsiteY69" fmla="*/ 526018 h 1940185"/>
              <a:gd name="connsiteX70" fmla="*/ 1602562 w 1633251"/>
              <a:gd name="connsiteY70" fmla="*/ 524457 h 1940185"/>
              <a:gd name="connsiteX71" fmla="*/ 1612116 w 1633251"/>
              <a:gd name="connsiteY71" fmla="*/ 525240 h 1940185"/>
              <a:gd name="connsiteX72" fmla="*/ 1624860 w 1633251"/>
              <a:gd name="connsiteY72" fmla="*/ 533338 h 1940185"/>
              <a:gd name="connsiteX73" fmla="*/ 1622174 w 1633251"/>
              <a:gd name="connsiteY73" fmla="*/ 543838 h 1940185"/>
              <a:gd name="connsiteX74" fmla="*/ 1622517 w 1633251"/>
              <a:gd name="connsiteY74" fmla="*/ 565851 h 1940185"/>
              <a:gd name="connsiteX75" fmla="*/ 1617726 w 1633251"/>
              <a:gd name="connsiteY75" fmla="*/ 578489 h 1940185"/>
              <a:gd name="connsiteX76" fmla="*/ 1620184 w 1633251"/>
              <a:gd name="connsiteY76" fmla="*/ 582661 h 1940185"/>
              <a:gd name="connsiteX77" fmla="*/ 1609878 w 1633251"/>
              <a:gd name="connsiteY77" fmla="*/ 594240 h 1940185"/>
              <a:gd name="connsiteX78" fmla="*/ 1609515 w 1633251"/>
              <a:gd name="connsiteY78" fmla="*/ 607489 h 1940185"/>
              <a:gd name="connsiteX79" fmla="*/ 1606163 w 1633251"/>
              <a:gd name="connsiteY79" fmla="*/ 614827 h 1940185"/>
              <a:gd name="connsiteX80" fmla="*/ 1607249 w 1633251"/>
              <a:gd name="connsiteY80" fmla="*/ 621663 h 1940185"/>
              <a:gd name="connsiteX81" fmla="*/ 1600991 w 1633251"/>
              <a:gd name="connsiteY81" fmla="*/ 629981 h 1940185"/>
              <a:gd name="connsiteX82" fmla="*/ 1592466 w 1633251"/>
              <a:gd name="connsiteY82" fmla="*/ 626552 h 1940185"/>
              <a:gd name="connsiteX83" fmla="*/ 1586589 w 1633251"/>
              <a:gd name="connsiteY83" fmla="*/ 630663 h 1940185"/>
              <a:gd name="connsiteX84" fmla="*/ 1580140 w 1633251"/>
              <a:gd name="connsiteY84" fmla="*/ 630100 h 1940185"/>
              <a:gd name="connsiteX85" fmla="*/ 1569387 w 1633251"/>
              <a:gd name="connsiteY85" fmla="*/ 635254 h 1940185"/>
              <a:gd name="connsiteX86" fmla="*/ 1565358 w 1633251"/>
              <a:gd name="connsiteY86" fmla="*/ 651185 h 1940185"/>
              <a:gd name="connsiteX87" fmla="*/ 1560414 w 1633251"/>
              <a:gd name="connsiteY87" fmla="*/ 656988 h 1940185"/>
              <a:gd name="connsiteX88" fmla="*/ 1562786 w 1633251"/>
              <a:gd name="connsiteY88" fmla="*/ 666589 h 1940185"/>
              <a:gd name="connsiteX89" fmla="*/ 1558385 w 1633251"/>
              <a:gd name="connsiteY89" fmla="*/ 674211 h 1940185"/>
              <a:gd name="connsiteX90" fmla="*/ 1558662 w 1633251"/>
              <a:gd name="connsiteY90" fmla="*/ 682773 h 1940185"/>
              <a:gd name="connsiteX91" fmla="*/ 1556966 w 1633251"/>
              <a:gd name="connsiteY91" fmla="*/ 690638 h 1940185"/>
              <a:gd name="connsiteX92" fmla="*/ 1546241 w 1633251"/>
              <a:gd name="connsiteY92" fmla="*/ 699234 h 1940185"/>
              <a:gd name="connsiteX93" fmla="*/ 1540354 w 1633251"/>
              <a:gd name="connsiteY93" fmla="*/ 721348 h 1940185"/>
              <a:gd name="connsiteX94" fmla="*/ 1534582 w 1633251"/>
              <a:gd name="connsiteY94" fmla="*/ 733392 h 1940185"/>
              <a:gd name="connsiteX95" fmla="*/ 1529753 w 1633251"/>
              <a:gd name="connsiteY95" fmla="*/ 739891 h 1940185"/>
              <a:gd name="connsiteX96" fmla="*/ 1531982 w 1633251"/>
              <a:gd name="connsiteY96" fmla="*/ 757826 h 1940185"/>
              <a:gd name="connsiteX97" fmla="*/ 1534049 w 1633251"/>
              <a:gd name="connsiteY97" fmla="*/ 762058 h 1940185"/>
              <a:gd name="connsiteX98" fmla="*/ 1535592 w 1633251"/>
              <a:gd name="connsiteY98" fmla="*/ 773225 h 1940185"/>
              <a:gd name="connsiteX99" fmla="*/ 1534897 w 1633251"/>
              <a:gd name="connsiteY99" fmla="*/ 780218 h 1940185"/>
              <a:gd name="connsiteX100" fmla="*/ 1541116 w 1633251"/>
              <a:gd name="connsiteY100" fmla="*/ 784748 h 1940185"/>
              <a:gd name="connsiteX101" fmla="*/ 1541983 w 1633251"/>
              <a:gd name="connsiteY101" fmla="*/ 790367 h 1940185"/>
              <a:gd name="connsiteX102" fmla="*/ 1551203 w 1633251"/>
              <a:gd name="connsiteY102" fmla="*/ 799285 h 1940185"/>
              <a:gd name="connsiteX103" fmla="*/ 1558319 w 1633251"/>
              <a:gd name="connsiteY103" fmla="*/ 800950 h 1940185"/>
              <a:gd name="connsiteX104" fmla="*/ 1568215 w 1633251"/>
              <a:gd name="connsiteY104" fmla="*/ 809131 h 1940185"/>
              <a:gd name="connsiteX105" fmla="*/ 1579350 w 1633251"/>
              <a:gd name="connsiteY105" fmla="*/ 810350 h 1940185"/>
              <a:gd name="connsiteX106" fmla="*/ 1584074 w 1633251"/>
              <a:gd name="connsiteY106" fmla="*/ 809347 h 1940185"/>
              <a:gd name="connsiteX107" fmla="*/ 1601095 w 1633251"/>
              <a:gd name="connsiteY107" fmla="*/ 809506 h 1940185"/>
              <a:gd name="connsiteX108" fmla="*/ 1604972 w 1633251"/>
              <a:gd name="connsiteY108" fmla="*/ 815163 h 1940185"/>
              <a:gd name="connsiteX109" fmla="*/ 1615954 w 1633251"/>
              <a:gd name="connsiteY109" fmla="*/ 818047 h 1940185"/>
              <a:gd name="connsiteX110" fmla="*/ 1616135 w 1633251"/>
              <a:gd name="connsiteY110" fmla="*/ 824562 h 1940185"/>
              <a:gd name="connsiteX111" fmla="*/ 1624289 w 1633251"/>
              <a:gd name="connsiteY111" fmla="*/ 837307 h 1940185"/>
              <a:gd name="connsiteX112" fmla="*/ 1624660 w 1633251"/>
              <a:gd name="connsiteY112" fmla="*/ 853002 h 1940185"/>
              <a:gd name="connsiteX113" fmla="*/ 1623308 w 1633251"/>
              <a:gd name="connsiteY113" fmla="*/ 859601 h 1940185"/>
              <a:gd name="connsiteX114" fmla="*/ 1619593 w 1633251"/>
              <a:gd name="connsiteY114" fmla="*/ 863638 h 1940185"/>
              <a:gd name="connsiteX115" fmla="*/ 1616383 w 1633251"/>
              <a:gd name="connsiteY115" fmla="*/ 873072 h 1940185"/>
              <a:gd name="connsiteX116" fmla="*/ 1619050 w 1633251"/>
              <a:gd name="connsiteY116" fmla="*/ 879118 h 1940185"/>
              <a:gd name="connsiteX117" fmla="*/ 1612259 w 1633251"/>
              <a:gd name="connsiteY117" fmla="*/ 881774 h 1940185"/>
              <a:gd name="connsiteX118" fmla="*/ 1604334 w 1633251"/>
              <a:gd name="connsiteY118" fmla="*/ 893634 h 1940185"/>
              <a:gd name="connsiteX119" fmla="*/ 1607353 w 1633251"/>
              <a:gd name="connsiteY119" fmla="*/ 897742 h 1940185"/>
              <a:gd name="connsiteX120" fmla="*/ 1602153 w 1633251"/>
              <a:gd name="connsiteY120" fmla="*/ 900773 h 1940185"/>
              <a:gd name="connsiteX121" fmla="*/ 1596828 w 1633251"/>
              <a:gd name="connsiteY121" fmla="*/ 899529 h 1940185"/>
              <a:gd name="connsiteX122" fmla="*/ 1590570 w 1633251"/>
              <a:gd name="connsiteY122" fmla="*/ 903277 h 1940185"/>
              <a:gd name="connsiteX123" fmla="*/ 1606963 w 1633251"/>
              <a:gd name="connsiteY123" fmla="*/ 907187 h 1940185"/>
              <a:gd name="connsiteX124" fmla="*/ 1609649 w 1633251"/>
              <a:gd name="connsiteY124" fmla="*/ 906093 h 1940185"/>
              <a:gd name="connsiteX125" fmla="*/ 1621298 w 1633251"/>
              <a:gd name="connsiteY125" fmla="*/ 919371 h 1940185"/>
              <a:gd name="connsiteX126" fmla="*/ 1628966 w 1633251"/>
              <a:gd name="connsiteY126" fmla="*/ 931025 h 1940185"/>
              <a:gd name="connsiteX127" fmla="*/ 1633252 w 1633251"/>
              <a:gd name="connsiteY127" fmla="*/ 949033 h 1940185"/>
              <a:gd name="connsiteX128" fmla="*/ 1628537 w 1633251"/>
              <a:gd name="connsiteY128" fmla="*/ 957405 h 1940185"/>
              <a:gd name="connsiteX129" fmla="*/ 1630652 w 1633251"/>
              <a:gd name="connsiteY129" fmla="*/ 964892 h 1940185"/>
              <a:gd name="connsiteX130" fmla="*/ 1624679 w 1633251"/>
              <a:gd name="connsiteY130" fmla="*/ 974408 h 1940185"/>
              <a:gd name="connsiteX131" fmla="*/ 1622546 w 1633251"/>
              <a:gd name="connsiteY131" fmla="*/ 988000 h 1940185"/>
              <a:gd name="connsiteX132" fmla="*/ 1623555 w 1633251"/>
              <a:gd name="connsiteY132" fmla="*/ 994724 h 1940185"/>
              <a:gd name="connsiteX133" fmla="*/ 1620450 w 1633251"/>
              <a:gd name="connsiteY133" fmla="*/ 1002163 h 1940185"/>
              <a:gd name="connsiteX134" fmla="*/ 1616669 w 1633251"/>
              <a:gd name="connsiteY134" fmla="*/ 1005326 h 1940185"/>
              <a:gd name="connsiteX135" fmla="*/ 1615631 w 1633251"/>
              <a:gd name="connsiteY135" fmla="*/ 1011860 h 1940185"/>
              <a:gd name="connsiteX136" fmla="*/ 1603924 w 1633251"/>
              <a:gd name="connsiteY136" fmla="*/ 1009660 h 1940185"/>
              <a:gd name="connsiteX137" fmla="*/ 1594685 w 1633251"/>
              <a:gd name="connsiteY137" fmla="*/ 1010545 h 1940185"/>
              <a:gd name="connsiteX138" fmla="*/ 1586541 w 1633251"/>
              <a:gd name="connsiteY138" fmla="*/ 1018118 h 1940185"/>
              <a:gd name="connsiteX139" fmla="*/ 1585008 w 1633251"/>
              <a:gd name="connsiteY139" fmla="*/ 1024328 h 1940185"/>
              <a:gd name="connsiteX140" fmla="*/ 1578607 w 1633251"/>
              <a:gd name="connsiteY140" fmla="*/ 1032834 h 1940185"/>
              <a:gd name="connsiteX141" fmla="*/ 1578121 w 1633251"/>
              <a:gd name="connsiteY141" fmla="*/ 1036863 h 1940185"/>
              <a:gd name="connsiteX142" fmla="*/ 1581274 w 1633251"/>
              <a:gd name="connsiteY142" fmla="*/ 1046064 h 1940185"/>
              <a:gd name="connsiteX143" fmla="*/ 1576435 w 1633251"/>
              <a:gd name="connsiteY143" fmla="*/ 1051408 h 1940185"/>
              <a:gd name="connsiteX144" fmla="*/ 1575054 w 1633251"/>
              <a:gd name="connsiteY144" fmla="*/ 1057951 h 1940185"/>
              <a:gd name="connsiteX145" fmla="*/ 1569253 w 1633251"/>
              <a:gd name="connsiteY145" fmla="*/ 1063257 h 1940185"/>
              <a:gd name="connsiteX146" fmla="*/ 1560176 w 1633251"/>
              <a:gd name="connsiteY146" fmla="*/ 1062085 h 1940185"/>
              <a:gd name="connsiteX147" fmla="*/ 1553175 w 1633251"/>
              <a:gd name="connsiteY147" fmla="*/ 1064676 h 1940185"/>
              <a:gd name="connsiteX148" fmla="*/ 1535211 w 1633251"/>
              <a:gd name="connsiteY148" fmla="*/ 1066400 h 1940185"/>
              <a:gd name="connsiteX149" fmla="*/ 1526572 w 1633251"/>
              <a:gd name="connsiteY149" fmla="*/ 1071210 h 1940185"/>
              <a:gd name="connsiteX150" fmla="*/ 1523752 w 1633251"/>
              <a:gd name="connsiteY150" fmla="*/ 1075754 h 1940185"/>
              <a:gd name="connsiteX151" fmla="*/ 1511980 w 1633251"/>
              <a:gd name="connsiteY151" fmla="*/ 1074925 h 1940185"/>
              <a:gd name="connsiteX152" fmla="*/ 1504264 w 1633251"/>
              <a:gd name="connsiteY152" fmla="*/ 1079192 h 1940185"/>
              <a:gd name="connsiteX153" fmla="*/ 1498959 w 1633251"/>
              <a:gd name="connsiteY153" fmla="*/ 1076906 h 1940185"/>
              <a:gd name="connsiteX154" fmla="*/ 1484033 w 1633251"/>
              <a:gd name="connsiteY154" fmla="*/ 1075182 h 1940185"/>
              <a:gd name="connsiteX155" fmla="*/ 1482347 w 1633251"/>
              <a:gd name="connsiteY155" fmla="*/ 1068762 h 1940185"/>
              <a:gd name="connsiteX156" fmla="*/ 1478042 w 1633251"/>
              <a:gd name="connsiteY156" fmla="*/ 1062809 h 1940185"/>
              <a:gd name="connsiteX157" fmla="*/ 1479947 w 1633251"/>
              <a:gd name="connsiteY157" fmla="*/ 1054437 h 1940185"/>
              <a:gd name="connsiteX158" fmla="*/ 1480042 w 1633251"/>
              <a:gd name="connsiteY158" fmla="*/ 1044235 h 1940185"/>
              <a:gd name="connsiteX159" fmla="*/ 1475032 w 1633251"/>
              <a:gd name="connsiteY159" fmla="*/ 1042378 h 1940185"/>
              <a:gd name="connsiteX160" fmla="*/ 1474603 w 1633251"/>
              <a:gd name="connsiteY160" fmla="*/ 1037530 h 1940185"/>
              <a:gd name="connsiteX161" fmla="*/ 1463583 w 1633251"/>
              <a:gd name="connsiteY161" fmla="*/ 1031053 h 1940185"/>
              <a:gd name="connsiteX162" fmla="*/ 1455230 w 1633251"/>
              <a:gd name="connsiteY162" fmla="*/ 1029014 h 1940185"/>
              <a:gd name="connsiteX163" fmla="*/ 1438789 w 1633251"/>
              <a:gd name="connsiteY163" fmla="*/ 1033701 h 1940185"/>
              <a:gd name="connsiteX164" fmla="*/ 1421378 w 1633251"/>
              <a:gd name="connsiteY164" fmla="*/ 1034739 h 1940185"/>
              <a:gd name="connsiteX165" fmla="*/ 1413843 w 1633251"/>
              <a:gd name="connsiteY165" fmla="*/ 1038244 h 1940185"/>
              <a:gd name="connsiteX166" fmla="*/ 1411319 w 1633251"/>
              <a:gd name="connsiteY166" fmla="*/ 1048541 h 1940185"/>
              <a:gd name="connsiteX167" fmla="*/ 1402337 w 1633251"/>
              <a:gd name="connsiteY167" fmla="*/ 1046674 h 1940185"/>
              <a:gd name="connsiteX168" fmla="*/ 1398299 w 1633251"/>
              <a:gd name="connsiteY168" fmla="*/ 1042502 h 1940185"/>
              <a:gd name="connsiteX169" fmla="*/ 1392565 w 1633251"/>
              <a:gd name="connsiteY169" fmla="*/ 1048722 h 1940185"/>
              <a:gd name="connsiteX170" fmla="*/ 1390517 w 1633251"/>
              <a:gd name="connsiteY170" fmla="*/ 1058256 h 1940185"/>
              <a:gd name="connsiteX171" fmla="*/ 1383297 w 1633251"/>
              <a:gd name="connsiteY171" fmla="*/ 1064828 h 1940185"/>
              <a:gd name="connsiteX172" fmla="*/ 1372524 w 1633251"/>
              <a:gd name="connsiteY172" fmla="*/ 1070601 h 1940185"/>
              <a:gd name="connsiteX173" fmla="*/ 1367828 w 1633251"/>
              <a:gd name="connsiteY173" fmla="*/ 1080849 h 1940185"/>
              <a:gd name="connsiteX174" fmla="*/ 1360742 w 1633251"/>
              <a:gd name="connsiteY174" fmla="*/ 1083383 h 1940185"/>
              <a:gd name="connsiteX175" fmla="*/ 1352969 w 1633251"/>
              <a:gd name="connsiteY175" fmla="*/ 1081326 h 1940185"/>
              <a:gd name="connsiteX176" fmla="*/ 1349102 w 1633251"/>
              <a:gd name="connsiteY176" fmla="*/ 1091956 h 1940185"/>
              <a:gd name="connsiteX177" fmla="*/ 1345540 w 1633251"/>
              <a:gd name="connsiteY177" fmla="*/ 1097471 h 1940185"/>
              <a:gd name="connsiteX178" fmla="*/ 1336919 w 1633251"/>
              <a:gd name="connsiteY178" fmla="*/ 1103719 h 1940185"/>
              <a:gd name="connsiteX179" fmla="*/ 1330471 w 1633251"/>
              <a:gd name="connsiteY179" fmla="*/ 1113996 h 1940185"/>
              <a:gd name="connsiteX180" fmla="*/ 1315879 w 1633251"/>
              <a:gd name="connsiteY180" fmla="*/ 1121159 h 1940185"/>
              <a:gd name="connsiteX181" fmla="*/ 1324918 w 1633251"/>
              <a:gd name="connsiteY181" fmla="*/ 1128560 h 1940185"/>
              <a:gd name="connsiteX182" fmla="*/ 1333452 w 1633251"/>
              <a:gd name="connsiteY182" fmla="*/ 1129132 h 1940185"/>
              <a:gd name="connsiteX183" fmla="*/ 1340634 w 1633251"/>
              <a:gd name="connsiteY183" fmla="*/ 1134951 h 1940185"/>
              <a:gd name="connsiteX184" fmla="*/ 1339234 w 1633251"/>
              <a:gd name="connsiteY184" fmla="*/ 1139523 h 1940185"/>
              <a:gd name="connsiteX185" fmla="*/ 1343882 w 1633251"/>
              <a:gd name="connsiteY185" fmla="*/ 1152049 h 1940185"/>
              <a:gd name="connsiteX186" fmla="*/ 1332995 w 1633251"/>
              <a:gd name="connsiteY186" fmla="*/ 1164527 h 1940185"/>
              <a:gd name="connsiteX187" fmla="*/ 1332176 w 1633251"/>
              <a:gd name="connsiteY187" fmla="*/ 1178214 h 1940185"/>
              <a:gd name="connsiteX188" fmla="*/ 1328985 w 1633251"/>
              <a:gd name="connsiteY188" fmla="*/ 1187120 h 1940185"/>
              <a:gd name="connsiteX189" fmla="*/ 1331252 w 1633251"/>
              <a:gd name="connsiteY189" fmla="*/ 1195064 h 1940185"/>
              <a:gd name="connsiteX190" fmla="*/ 1336224 w 1633251"/>
              <a:gd name="connsiteY190" fmla="*/ 1200798 h 1940185"/>
              <a:gd name="connsiteX191" fmla="*/ 1333205 w 1633251"/>
              <a:gd name="connsiteY191" fmla="*/ 1210790 h 1940185"/>
              <a:gd name="connsiteX192" fmla="*/ 1334834 w 1633251"/>
              <a:gd name="connsiteY192" fmla="*/ 1215038 h 1940185"/>
              <a:gd name="connsiteX193" fmla="*/ 1341101 w 1633251"/>
              <a:gd name="connsiteY193" fmla="*/ 1217371 h 1940185"/>
              <a:gd name="connsiteX194" fmla="*/ 1341206 w 1633251"/>
              <a:gd name="connsiteY194" fmla="*/ 1225677 h 1940185"/>
              <a:gd name="connsiteX195" fmla="*/ 1344682 w 1633251"/>
              <a:gd name="connsiteY195" fmla="*/ 1233354 h 1940185"/>
              <a:gd name="connsiteX196" fmla="*/ 1356970 w 1633251"/>
              <a:gd name="connsiteY196" fmla="*/ 1233707 h 1940185"/>
              <a:gd name="connsiteX197" fmla="*/ 1362647 w 1633251"/>
              <a:gd name="connsiteY197" fmla="*/ 1231602 h 1940185"/>
              <a:gd name="connsiteX198" fmla="*/ 1368562 w 1633251"/>
              <a:gd name="connsiteY198" fmla="*/ 1232411 h 1940185"/>
              <a:gd name="connsiteX199" fmla="*/ 1376648 w 1633251"/>
              <a:gd name="connsiteY199" fmla="*/ 1238174 h 1940185"/>
              <a:gd name="connsiteX200" fmla="*/ 1377687 w 1633251"/>
              <a:gd name="connsiteY200" fmla="*/ 1246461 h 1940185"/>
              <a:gd name="connsiteX201" fmla="*/ 1402471 w 1633251"/>
              <a:gd name="connsiteY201" fmla="*/ 1258357 h 1940185"/>
              <a:gd name="connsiteX202" fmla="*/ 1395546 w 1633251"/>
              <a:gd name="connsiteY202" fmla="*/ 1261910 h 1940185"/>
              <a:gd name="connsiteX203" fmla="*/ 1378963 w 1633251"/>
              <a:gd name="connsiteY203" fmla="*/ 1275655 h 1940185"/>
              <a:gd name="connsiteX204" fmla="*/ 1368581 w 1633251"/>
              <a:gd name="connsiteY204" fmla="*/ 1277169 h 1940185"/>
              <a:gd name="connsiteX205" fmla="*/ 1361694 w 1633251"/>
              <a:gd name="connsiteY205" fmla="*/ 1285351 h 1940185"/>
              <a:gd name="connsiteX206" fmla="*/ 1354779 w 1633251"/>
              <a:gd name="connsiteY206" fmla="*/ 1290304 h 1940185"/>
              <a:gd name="connsiteX207" fmla="*/ 1345063 w 1633251"/>
              <a:gd name="connsiteY207" fmla="*/ 1290266 h 1940185"/>
              <a:gd name="connsiteX208" fmla="*/ 1316412 w 1633251"/>
              <a:gd name="connsiteY208" fmla="*/ 1302620 h 1940185"/>
              <a:gd name="connsiteX209" fmla="*/ 1315498 w 1633251"/>
              <a:gd name="connsiteY209" fmla="*/ 1310802 h 1940185"/>
              <a:gd name="connsiteX210" fmla="*/ 1307544 w 1633251"/>
              <a:gd name="connsiteY210" fmla="*/ 1314603 h 1940185"/>
              <a:gd name="connsiteX211" fmla="*/ 1293390 w 1633251"/>
              <a:gd name="connsiteY211" fmla="*/ 1324785 h 1940185"/>
              <a:gd name="connsiteX212" fmla="*/ 1292295 w 1633251"/>
              <a:gd name="connsiteY212" fmla="*/ 1331166 h 1940185"/>
              <a:gd name="connsiteX213" fmla="*/ 1288332 w 1633251"/>
              <a:gd name="connsiteY213" fmla="*/ 1338244 h 1940185"/>
              <a:gd name="connsiteX214" fmla="*/ 1282494 w 1633251"/>
              <a:gd name="connsiteY214" fmla="*/ 1340282 h 1940185"/>
              <a:gd name="connsiteX215" fmla="*/ 1280208 w 1633251"/>
              <a:gd name="connsiteY215" fmla="*/ 1347473 h 1940185"/>
              <a:gd name="connsiteX216" fmla="*/ 1276017 w 1633251"/>
              <a:gd name="connsiteY216" fmla="*/ 1353522 h 1940185"/>
              <a:gd name="connsiteX217" fmla="*/ 1269930 w 1633251"/>
              <a:gd name="connsiteY217" fmla="*/ 1353988 h 1940185"/>
              <a:gd name="connsiteX218" fmla="*/ 1266549 w 1633251"/>
              <a:gd name="connsiteY218" fmla="*/ 1358979 h 1940185"/>
              <a:gd name="connsiteX219" fmla="*/ 1267244 w 1633251"/>
              <a:gd name="connsiteY219" fmla="*/ 1366314 h 1940185"/>
              <a:gd name="connsiteX220" fmla="*/ 1269949 w 1633251"/>
              <a:gd name="connsiteY220" fmla="*/ 1370971 h 1940185"/>
              <a:gd name="connsiteX221" fmla="*/ 1265777 w 1633251"/>
              <a:gd name="connsiteY221" fmla="*/ 1379677 h 1940185"/>
              <a:gd name="connsiteX222" fmla="*/ 1275264 w 1633251"/>
              <a:gd name="connsiteY222" fmla="*/ 1392936 h 1940185"/>
              <a:gd name="connsiteX223" fmla="*/ 1273283 w 1633251"/>
              <a:gd name="connsiteY223" fmla="*/ 1401785 h 1940185"/>
              <a:gd name="connsiteX224" fmla="*/ 1281103 w 1633251"/>
              <a:gd name="connsiteY224" fmla="*/ 1413729 h 1940185"/>
              <a:gd name="connsiteX225" fmla="*/ 1294019 w 1633251"/>
              <a:gd name="connsiteY225" fmla="*/ 1416206 h 1940185"/>
              <a:gd name="connsiteX226" fmla="*/ 1293152 w 1633251"/>
              <a:gd name="connsiteY226" fmla="*/ 1429369 h 1940185"/>
              <a:gd name="connsiteX227" fmla="*/ 1299077 w 1633251"/>
              <a:gd name="connsiteY227" fmla="*/ 1431331 h 1940185"/>
              <a:gd name="connsiteX228" fmla="*/ 1304373 w 1633251"/>
              <a:gd name="connsiteY228" fmla="*/ 1439304 h 1940185"/>
              <a:gd name="connsiteX229" fmla="*/ 1314288 w 1633251"/>
              <a:gd name="connsiteY229" fmla="*/ 1441361 h 1940185"/>
              <a:gd name="connsiteX230" fmla="*/ 1320841 w 1633251"/>
              <a:gd name="connsiteY230" fmla="*/ 1452524 h 1940185"/>
              <a:gd name="connsiteX231" fmla="*/ 1327557 w 1633251"/>
              <a:gd name="connsiteY231" fmla="*/ 1459897 h 1940185"/>
              <a:gd name="connsiteX232" fmla="*/ 1329528 w 1633251"/>
              <a:gd name="connsiteY232" fmla="*/ 1465136 h 1940185"/>
              <a:gd name="connsiteX233" fmla="*/ 1337739 w 1633251"/>
              <a:gd name="connsiteY233" fmla="*/ 1473737 h 1940185"/>
              <a:gd name="connsiteX234" fmla="*/ 1343425 w 1633251"/>
              <a:gd name="connsiteY234" fmla="*/ 1477337 h 1940185"/>
              <a:gd name="connsiteX235" fmla="*/ 1353350 w 1633251"/>
              <a:gd name="connsiteY235" fmla="*/ 1477518 h 1940185"/>
              <a:gd name="connsiteX236" fmla="*/ 1354988 w 1633251"/>
              <a:gd name="connsiteY236" fmla="*/ 1483376 h 1940185"/>
              <a:gd name="connsiteX237" fmla="*/ 1360989 w 1633251"/>
              <a:gd name="connsiteY237" fmla="*/ 1493539 h 1940185"/>
              <a:gd name="connsiteX238" fmla="*/ 1365961 w 1633251"/>
              <a:gd name="connsiteY238" fmla="*/ 1496130 h 1940185"/>
              <a:gd name="connsiteX239" fmla="*/ 1371714 w 1633251"/>
              <a:gd name="connsiteY239" fmla="*/ 1506303 h 1940185"/>
              <a:gd name="connsiteX240" fmla="*/ 1375134 w 1633251"/>
              <a:gd name="connsiteY240" fmla="*/ 1509046 h 1940185"/>
              <a:gd name="connsiteX241" fmla="*/ 1380849 w 1633251"/>
              <a:gd name="connsiteY241" fmla="*/ 1521819 h 1940185"/>
              <a:gd name="connsiteX242" fmla="*/ 1381058 w 1633251"/>
              <a:gd name="connsiteY242" fmla="*/ 1527972 h 1940185"/>
              <a:gd name="connsiteX243" fmla="*/ 1386326 w 1633251"/>
              <a:gd name="connsiteY243" fmla="*/ 1533496 h 1940185"/>
              <a:gd name="connsiteX244" fmla="*/ 1393765 w 1633251"/>
              <a:gd name="connsiteY244" fmla="*/ 1546603 h 1940185"/>
              <a:gd name="connsiteX245" fmla="*/ 1398632 w 1633251"/>
              <a:gd name="connsiteY245" fmla="*/ 1563948 h 1940185"/>
              <a:gd name="connsiteX246" fmla="*/ 1419568 w 1633251"/>
              <a:gd name="connsiteY246" fmla="*/ 1579645 h 1940185"/>
              <a:gd name="connsiteX247" fmla="*/ 1421740 w 1633251"/>
              <a:gd name="connsiteY247" fmla="*/ 1585322 h 1940185"/>
              <a:gd name="connsiteX248" fmla="*/ 1421425 w 1633251"/>
              <a:gd name="connsiteY248" fmla="*/ 1599743 h 1940185"/>
              <a:gd name="connsiteX249" fmla="*/ 1418577 w 1633251"/>
              <a:gd name="connsiteY249" fmla="*/ 1603191 h 1940185"/>
              <a:gd name="connsiteX250" fmla="*/ 1406100 w 1633251"/>
              <a:gd name="connsiteY250" fmla="*/ 1604763 h 1940185"/>
              <a:gd name="connsiteX251" fmla="*/ 1395898 w 1633251"/>
              <a:gd name="connsiteY251" fmla="*/ 1608249 h 1940185"/>
              <a:gd name="connsiteX252" fmla="*/ 1383878 w 1633251"/>
              <a:gd name="connsiteY252" fmla="*/ 1609830 h 1940185"/>
              <a:gd name="connsiteX253" fmla="*/ 1366390 w 1633251"/>
              <a:gd name="connsiteY253" fmla="*/ 1609973 h 1940185"/>
              <a:gd name="connsiteX254" fmla="*/ 1365161 w 1633251"/>
              <a:gd name="connsiteY254" fmla="*/ 1606725 h 1940185"/>
              <a:gd name="connsiteX255" fmla="*/ 1372314 w 1633251"/>
              <a:gd name="connsiteY255" fmla="*/ 1603496 h 1940185"/>
              <a:gd name="connsiteX256" fmla="*/ 1378248 w 1633251"/>
              <a:gd name="connsiteY256" fmla="*/ 1597990 h 1940185"/>
              <a:gd name="connsiteX257" fmla="*/ 1372152 w 1633251"/>
              <a:gd name="connsiteY257" fmla="*/ 1586160 h 1940185"/>
              <a:gd name="connsiteX258" fmla="*/ 1363913 w 1633251"/>
              <a:gd name="connsiteY258" fmla="*/ 1583722 h 1940185"/>
              <a:gd name="connsiteX259" fmla="*/ 1359970 w 1633251"/>
              <a:gd name="connsiteY259" fmla="*/ 1579931 h 1940185"/>
              <a:gd name="connsiteX260" fmla="*/ 1362932 w 1633251"/>
              <a:gd name="connsiteY260" fmla="*/ 1565348 h 1940185"/>
              <a:gd name="connsiteX261" fmla="*/ 1367209 w 1633251"/>
              <a:gd name="connsiteY261" fmla="*/ 1561929 h 1940185"/>
              <a:gd name="connsiteX262" fmla="*/ 1362275 w 1633251"/>
              <a:gd name="connsiteY262" fmla="*/ 1555128 h 1940185"/>
              <a:gd name="connsiteX263" fmla="*/ 1353064 w 1633251"/>
              <a:gd name="connsiteY263" fmla="*/ 1551337 h 1940185"/>
              <a:gd name="connsiteX264" fmla="*/ 1343882 w 1633251"/>
              <a:gd name="connsiteY264" fmla="*/ 1541831 h 1940185"/>
              <a:gd name="connsiteX265" fmla="*/ 1339891 w 1633251"/>
              <a:gd name="connsiteY265" fmla="*/ 1530658 h 1940185"/>
              <a:gd name="connsiteX266" fmla="*/ 1334319 w 1633251"/>
              <a:gd name="connsiteY266" fmla="*/ 1522095 h 1940185"/>
              <a:gd name="connsiteX267" fmla="*/ 1328976 w 1633251"/>
              <a:gd name="connsiteY267" fmla="*/ 1521800 h 1940185"/>
              <a:gd name="connsiteX268" fmla="*/ 1319832 w 1633251"/>
              <a:gd name="connsiteY268" fmla="*/ 1515066 h 1940185"/>
              <a:gd name="connsiteX269" fmla="*/ 1310811 w 1633251"/>
              <a:gd name="connsiteY269" fmla="*/ 1511332 h 1940185"/>
              <a:gd name="connsiteX270" fmla="*/ 1314983 w 1633251"/>
              <a:gd name="connsiteY270" fmla="*/ 1503197 h 1940185"/>
              <a:gd name="connsiteX271" fmla="*/ 1310269 w 1633251"/>
              <a:gd name="connsiteY271" fmla="*/ 1491529 h 1940185"/>
              <a:gd name="connsiteX272" fmla="*/ 1310888 w 1633251"/>
              <a:gd name="connsiteY272" fmla="*/ 1485805 h 1940185"/>
              <a:gd name="connsiteX273" fmla="*/ 1314679 w 1633251"/>
              <a:gd name="connsiteY273" fmla="*/ 1480099 h 1940185"/>
              <a:gd name="connsiteX274" fmla="*/ 1311316 w 1633251"/>
              <a:gd name="connsiteY274" fmla="*/ 1473337 h 1940185"/>
              <a:gd name="connsiteX275" fmla="*/ 1305887 w 1633251"/>
              <a:gd name="connsiteY275" fmla="*/ 1472717 h 1940185"/>
              <a:gd name="connsiteX276" fmla="*/ 1289733 w 1633251"/>
              <a:gd name="connsiteY276" fmla="*/ 1467736 h 1940185"/>
              <a:gd name="connsiteX277" fmla="*/ 1280960 w 1633251"/>
              <a:gd name="connsiteY277" fmla="*/ 1458268 h 1940185"/>
              <a:gd name="connsiteX278" fmla="*/ 1276655 w 1633251"/>
              <a:gd name="connsiteY278" fmla="*/ 1459773 h 1940185"/>
              <a:gd name="connsiteX279" fmla="*/ 1264844 w 1633251"/>
              <a:gd name="connsiteY279" fmla="*/ 1455287 h 1940185"/>
              <a:gd name="connsiteX280" fmla="*/ 1255243 w 1633251"/>
              <a:gd name="connsiteY280" fmla="*/ 1459944 h 1940185"/>
              <a:gd name="connsiteX281" fmla="*/ 1248318 w 1633251"/>
              <a:gd name="connsiteY281" fmla="*/ 1460059 h 1940185"/>
              <a:gd name="connsiteX282" fmla="*/ 1229878 w 1633251"/>
              <a:gd name="connsiteY282" fmla="*/ 1474213 h 1940185"/>
              <a:gd name="connsiteX283" fmla="*/ 1212542 w 1633251"/>
              <a:gd name="connsiteY283" fmla="*/ 1477804 h 1940185"/>
              <a:gd name="connsiteX284" fmla="*/ 1204636 w 1633251"/>
              <a:gd name="connsiteY284" fmla="*/ 1477651 h 1940185"/>
              <a:gd name="connsiteX285" fmla="*/ 1195178 w 1633251"/>
              <a:gd name="connsiteY285" fmla="*/ 1472346 h 1940185"/>
              <a:gd name="connsiteX286" fmla="*/ 1193502 w 1633251"/>
              <a:gd name="connsiteY286" fmla="*/ 1463364 h 1940185"/>
              <a:gd name="connsiteX287" fmla="*/ 1190787 w 1633251"/>
              <a:gd name="connsiteY287" fmla="*/ 1460573 h 1940185"/>
              <a:gd name="connsiteX288" fmla="*/ 1181424 w 1633251"/>
              <a:gd name="connsiteY288" fmla="*/ 1460783 h 1940185"/>
              <a:gd name="connsiteX289" fmla="*/ 1173499 w 1633251"/>
              <a:gd name="connsiteY289" fmla="*/ 1449267 h 1940185"/>
              <a:gd name="connsiteX290" fmla="*/ 1167489 w 1633251"/>
              <a:gd name="connsiteY290" fmla="*/ 1449334 h 1940185"/>
              <a:gd name="connsiteX291" fmla="*/ 1161812 w 1633251"/>
              <a:gd name="connsiteY291" fmla="*/ 1444647 h 1940185"/>
              <a:gd name="connsiteX292" fmla="*/ 1146296 w 1633251"/>
              <a:gd name="connsiteY292" fmla="*/ 1446971 h 1940185"/>
              <a:gd name="connsiteX293" fmla="*/ 1136228 w 1633251"/>
              <a:gd name="connsiteY293" fmla="*/ 1453153 h 1940185"/>
              <a:gd name="connsiteX294" fmla="*/ 1132532 w 1633251"/>
              <a:gd name="connsiteY294" fmla="*/ 1462069 h 1940185"/>
              <a:gd name="connsiteX295" fmla="*/ 1124188 w 1633251"/>
              <a:gd name="connsiteY295" fmla="*/ 1466145 h 1940185"/>
              <a:gd name="connsiteX296" fmla="*/ 1113768 w 1633251"/>
              <a:gd name="connsiteY296" fmla="*/ 1455525 h 1940185"/>
              <a:gd name="connsiteX297" fmla="*/ 1106500 w 1633251"/>
              <a:gd name="connsiteY297" fmla="*/ 1454182 h 1940185"/>
              <a:gd name="connsiteX298" fmla="*/ 1099680 w 1633251"/>
              <a:gd name="connsiteY298" fmla="*/ 1462754 h 1940185"/>
              <a:gd name="connsiteX299" fmla="*/ 1082354 w 1633251"/>
              <a:gd name="connsiteY299" fmla="*/ 1462497 h 1940185"/>
              <a:gd name="connsiteX300" fmla="*/ 1069410 w 1633251"/>
              <a:gd name="connsiteY300" fmla="*/ 1460783 h 1940185"/>
              <a:gd name="connsiteX301" fmla="*/ 1060075 w 1633251"/>
              <a:gd name="connsiteY301" fmla="*/ 1453134 h 1940185"/>
              <a:gd name="connsiteX302" fmla="*/ 1050255 w 1633251"/>
              <a:gd name="connsiteY302" fmla="*/ 1454239 h 1940185"/>
              <a:gd name="connsiteX303" fmla="*/ 1036349 w 1633251"/>
              <a:gd name="connsiteY303" fmla="*/ 1448314 h 1940185"/>
              <a:gd name="connsiteX304" fmla="*/ 1023871 w 1633251"/>
              <a:gd name="connsiteY304" fmla="*/ 1436884 h 1940185"/>
              <a:gd name="connsiteX305" fmla="*/ 1015860 w 1633251"/>
              <a:gd name="connsiteY305" fmla="*/ 1432646 h 1940185"/>
              <a:gd name="connsiteX306" fmla="*/ 1011050 w 1633251"/>
              <a:gd name="connsiteY306" fmla="*/ 1425635 h 1940185"/>
              <a:gd name="connsiteX307" fmla="*/ 1004545 w 1633251"/>
              <a:gd name="connsiteY307" fmla="*/ 1424311 h 1940185"/>
              <a:gd name="connsiteX308" fmla="*/ 997658 w 1633251"/>
              <a:gd name="connsiteY308" fmla="*/ 1415463 h 1940185"/>
              <a:gd name="connsiteX309" fmla="*/ 991495 w 1633251"/>
              <a:gd name="connsiteY309" fmla="*/ 1409881 h 1940185"/>
              <a:gd name="connsiteX310" fmla="*/ 983828 w 1633251"/>
              <a:gd name="connsiteY310" fmla="*/ 1406928 h 1940185"/>
              <a:gd name="connsiteX311" fmla="*/ 973160 w 1633251"/>
              <a:gd name="connsiteY311" fmla="*/ 1408719 h 1940185"/>
              <a:gd name="connsiteX312" fmla="*/ 961882 w 1633251"/>
              <a:gd name="connsiteY312" fmla="*/ 1405023 h 1940185"/>
              <a:gd name="connsiteX313" fmla="*/ 954272 w 1633251"/>
              <a:gd name="connsiteY313" fmla="*/ 1405157 h 1940185"/>
              <a:gd name="connsiteX314" fmla="*/ 938887 w 1633251"/>
              <a:gd name="connsiteY314" fmla="*/ 1402604 h 1940185"/>
              <a:gd name="connsiteX315" fmla="*/ 923751 w 1633251"/>
              <a:gd name="connsiteY315" fmla="*/ 1395508 h 1940185"/>
              <a:gd name="connsiteX316" fmla="*/ 918477 w 1633251"/>
              <a:gd name="connsiteY316" fmla="*/ 1402452 h 1940185"/>
              <a:gd name="connsiteX317" fmla="*/ 906111 w 1633251"/>
              <a:gd name="connsiteY317" fmla="*/ 1408738 h 1940185"/>
              <a:gd name="connsiteX318" fmla="*/ 901628 w 1633251"/>
              <a:gd name="connsiteY318" fmla="*/ 1415910 h 1940185"/>
              <a:gd name="connsiteX319" fmla="*/ 896451 w 1633251"/>
              <a:gd name="connsiteY319" fmla="*/ 1419597 h 1940185"/>
              <a:gd name="connsiteX320" fmla="*/ 885884 w 1633251"/>
              <a:gd name="connsiteY320" fmla="*/ 1414634 h 1940185"/>
              <a:gd name="connsiteX321" fmla="*/ 877513 w 1633251"/>
              <a:gd name="connsiteY321" fmla="*/ 1417063 h 1940185"/>
              <a:gd name="connsiteX322" fmla="*/ 871815 w 1633251"/>
              <a:gd name="connsiteY322" fmla="*/ 1423568 h 1940185"/>
              <a:gd name="connsiteX323" fmla="*/ 862309 w 1633251"/>
              <a:gd name="connsiteY323" fmla="*/ 1429626 h 1940185"/>
              <a:gd name="connsiteX324" fmla="*/ 865999 w 1633251"/>
              <a:gd name="connsiteY324" fmla="*/ 1435989 h 1940185"/>
              <a:gd name="connsiteX325" fmla="*/ 876191 w 1633251"/>
              <a:gd name="connsiteY325" fmla="*/ 1441075 h 1940185"/>
              <a:gd name="connsiteX326" fmla="*/ 884602 w 1633251"/>
              <a:gd name="connsiteY326" fmla="*/ 1442266 h 1940185"/>
              <a:gd name="connsiteX327" fmla="*/ 898949 w 1633251"/>
              <a:gd name="connsiteY327" fmla="*/ 1450181 h 1940185"/>
              <a:gd name="connsiteX328" fmla="*/ 903001 w 1633251"/>
              <a:gd name="connsiteY328" fmla="*/ 1457516 h 1940185"/>
              <a:gd name="connsiteX329" fmla="*/ 907157 w 1633251"/>
              <a:gd name="connsiteY329" fmla="*/ 1460764 h 1940185"/>
              <a:gd name="connsiteX330" fmla="*/ 910531 w 1633251"/>
              <a:gd name="connsiteY330" fmla="*/ 1469717 h 1940185"/>
              <a:gd name="connsiteX331" fmla="*/ 916636 w 1633251"/>
              <a:gd name="connsiteY331" fmla="*/ 1478871 h 1940185"/>
              <a:gd name="connsiteX332" fmla="*/ 923084 w 1633251"/>
              <a:gd name="connsiteY332" fmla="*/ 1483281 h 1940185"/>
              <a:gd name="connsiteX333" fmla="*/ 926883 w 1633251"/>
              <a:gd name="connsiteY333" fmla="*/ 1489891 h 1940185"/>
              <a:gd name="connsiteX334" fmla="*/ 932594 w 1633251"/>
              <a:gd name="connsiteY334" fmla="*/ 1492977 h 1940185"/>
              <a:gd name="connsiteX335" fmla="*/ 941084 w 1633251"/>
              <a:gd name="connsiteY335" fmla="*/ 1489548 h 1940185"/>
              <a:gd name="connsiteX336" fmla="*/ 947795 w 1633251"/>
              <a:gd name="connsiteY336" fmla="*/ 1491539 h 1940185"/>
              <a:gd name="connsiteX337" fmla="*/ 945985 w 1633251"/>
              <a:gd name="connsiteY337" fmla="*/ 1499606 h 1940185"/>
              <a:gd name="connsiteX338" fmla="*/ 948519 w 1633251"/>
              <a:gd name="connsiteY338" fmla="*/ 1502159 h 1940185"/>
              <a:gd name="connsiteX339" fmla="*/ 962025 w 1633251"/>
              <a:gd name="connsiteY339" fmla="*/ 1502988 h 1940185"/>
              <a:gd name="connsiteX340" fmla="*/ 965283 w 1633251"/>
              <a:gd name="connsiteY340" fmla="*/ 1509370 h 1940185"/>
              <a:gd name="connsiteX341" fmla="*/ 973807 w 1633251"/>
              <a:gd name="connsiteY341" fmla="*/ 1519438 h 1940185"/>
              <a:gd name="connsiteX342" fmla="*/ 983666 w 1633251"/>
              <a:gd name="connsiteY342" fmla="*/ 1515208 h 1940185"/>
              <a:gd name="connsiteX343" fmla="*/ 995953 w 1633251"/>
              <a:gd name="connsiteY343" fmla="*/ 1513732 h 1940185"/>
              <a:gd name="connsiteX344" fmla="*/ 997325 w 1633251"/>
              <a:gd name="connsiteY344" fmla="*/ 1503978 h 1940185"/>
              <a:gd name="connsiteX345" fmla="*/ 1005040 w 1633251"/>
              <a:gd name="connsiteY345" fmla="*/ 1495215 h 1940185"/>
              <a:gd name="connsiteX346" fmla="*/ 1014146 w 1633251"/>
              <a:gd name="connsiteY346" fmla="*/ 1495454 h 1940185"/>
              <a:gd name="connsiteX347" fmla="*/ 1014222 w 1633251"/>
              <a:gd name="connsiteY347" fmla="*/ 1503379 h 1940185"/>
              <a:gd name="connsiteX348" fmla="*/ 1018061 w 1633251"/>
              <a:gd name="connsiteY348" fmla="*/ 1512475 h 1940185"/>
              <a:gd name="connsiteX349" fmla="*/ 1026004 w 1633251"/>
              <a:gd name="connsiteY349" fmla="*/ 1520704 h 1940185"/>
              <a:gd name="connsiteX350" fmla="*/ 1021299 w 1633251"/>
              <a:gd name="connsiteY350" fmla="*/ 1532744 h 1940185"/>
              <a:gd name="connsiteX351" fmla="*/ 1024804 w 1633251"/>
              <a:gd name="connsiteY351" fmla="*/ 1534973 h 1940185"/>
              <a:gd name="connsiteX352" fmla="*/ 1034005 w 1633251"/>
              <a:gd name="connsiteY352" fmla="*/ 1528867 h 1940185"/>
              <a:gd name="connsiteX353" fmla="*/ 1041330 w 1633251"/>
              <a:gd name="connsiteY353" fmla="*/ 1529010 h 1940185"/>
              <a:gd name="connsiteX354" fmla="*/ 1048493 w 1633251"/>
              <a:gd name="connsiteY354" fmla="*/ 1538288 h 1940185"/>
              <a:gd name="connsiteX355" fmla="*/ 1070220 w 1633251"/>
              <a:gd name="connsiteY355" fmla="*/ 1545317 h 1940185"/>
              <a:gd name="connsiteX356" fmla="*/ 1072582 w 1633251"/>
              <a:gd name="connsiteY356" fmla="*/ 1540821 h 1940185"/>
              <a:gd name="connsiteX357" fmla="*/ 1070296 w 1633251"/>
              <a:gd name="connsiteY357" fmla="*/ 1536316 h 1940185"/>
              <a:gd name="connsiteX358" fmla="*/ 1061009 w 1633251"/>
              <a:gd name="connsiteY358" fmla="*/ 1530829 h 1940185"/>
              <a:gd name="connsiteX359" fmla="*/ 1065495 w 1633251"/>
              <a:gd name="connsiteY359" fmla="*/ 1513570 h 1940185"/>
              <a:gd name="connsiteX360" fmla="*/ 1065714 w 1633251"/>
              <a:gd name="connsiteY360" fmla="*/ 1503178 h 1940185"/>
              <a:gd name="connsiteX361" fmla="*/ 1072810 w 1633251"/>
              <a:gd name="connsiteY361" fmla="*/ 1505274 h 1940185"/>
              <a:gd name="connsiteX362" fmla="*/ 1070962 w 1633251"/>
              <a:gd name="connsiteY362" fmla="*/ 1514189 h 1940185"/>
              <a:gd name="connsiteX363" fmla="*/ 1075534 w 1633251"/>
              <a:gd name="connsiteY363" fmla="*/ 1519704 h 1940185"/>
              <a:gd name="connsiteX364" fmla="*/ 1088193 w 1633251"/>
              <a:gd name="connsiteY364" fmla="*/ 1525381 h 1940185"/>
              <a:gd name="connsiteX365" fmla="*/ 1096994 w 1633251"/>
              <a:gd name="connsiteY365" fmla="*/ 1534173 h 1940185"/>
              <a:gd name="connsiteX366" fmla="*/ 1093146 w 1633251"/>
              <a:gd name="connsiteY366" fmla="*/ 1537383 h 1940185"/>
              <a:gd name="connsiteX367" fmla="*/ 1094442 w 1633251"/>
              <a:gd name="connsiteY367" fmla="*/ 1547136 h 1940185"/>
              <a:gd name="connsiteX368" fmla="*/ 1104948 w 1633251"/>
              <a:gd name="connsiteY368" fmla="*/ 1551985 h 1940185"/>
              <a:gd name="connsiteX369" fmla="*/ 1101966 w 1633251"/>
              <a:gd name="connsiteY369" fmla="*/ 1558824 h 1940185"/>
              <a:gd name="connsiteX370" fmla="*/ 1089860 w 1633251"/>
              <a:gd name="connsiteY370" fmla="*/ 1564443 h 1940185"/>
              <a:gd name="connsiteX371" fmla="*/ 1091413 w 1633251"/>
              <a:gd name="connsiteY371" fmla="*/ 1569882 h 1940185"/>
              <a:gd name="connsiteX372" fmla="*/ 1096280 w 1633251"/>
              <a:gd name="connsiteY372" fmla="*/ 1574902 h 1940185"/>
              <a:gd name="connsiteX373" fmla="*/ 1108139 w 1633251"/>
              <a:gd name="connsiteY373" fmla="*/ 1578493 h 1940185"/>
              <a:gd name="connsiteX374" fmla="*/ 1112844 w 1633251"/>
              <a:gd name="connsiteY374" fmla="*/ 1589180 h 1940185"/>
              <a:gd name="connsiteX375" fmla="*/ 1109377 w 1633251"/>
              <a:gd name="connsiteY375" fmla="*/ 1597466 h 1940185"/>
              <a:gd name="connsiteX376" fmla="*/ 1113139 w 1633251"/>
              <a:gd name="connsiteY376" fmla="*/ 1603848 h 1940185"/>
              <a:gd name="connsiteX377" fmla="*/ 1121083 w 1633251"/>
              <a:gd name="connsiteY377" fmla="*/ 1608201 h 1940185"/>
              <a:gd name="connsiteX378" fmla="*/ 1122036 w 1633251"/>
              <a:gd name="connsiteY378" fmla="*/ 1615097 h 1940185"/>
              <a:gd name="connsiteX379" fmla="*/ 1117873 w 1633251"/>
              <a:gd name="connsiteY379" fmla="*/ 1627041 h 1940185"/>
              <a:gd name="connsiteX380" fmla="*/ 1132951 w 1633251"/>
              <a:gd name="connsiteY380" fmla="*/ 1629480 h 1940185"/>
              <a:gd name="connsiteX381" fmla="*/ 1133875 w 1633251"/>
              <a:gd name="connsiteY381" fmla="*/ 1638472 h 1940185"/>
              <a:gd name="connsiteX382" fmla="*/ 1128055 w 1633251"/>
              <a:gd name="connsiteY382" fmla="*/ 1649178 h 1940185"/>
              <a:gd name="connsiteX383" fmla="*/ 1140495 w 1633251"/>
              <a:gd name="connsiteY383" fmla="*/ 1658398 h 1940185"/>
              <a:gd name="connsiteX384" fmla="*/ 1144267 w 1633251"/>
              <a:gd name="connsiteY384" fmla="*/ 1671237 h 1940185"/>
              <a:gd name="connsiteX385" fmla="*/ 1145143 w 1633251"/>
              <a:gd name="connsiteY385" fmla="*/ 1679943 h 1940185"/>
              <a:gd name="connsiteX386" fmla="*/ 1147096 w 1633251"/>
              <a:gd name="connsiteY386" fmla="*/ 1689078 h 1940185"/>
              <a:gd name="connsiteX387" fmla="*/ 1147391 w 1633251"/>
              <a:gd name="connsiteY387" fmla="*/ 1702965 h 1940185"/>
              <a:gd name="connsiteX388" fmla="*/ 1141724 w 1633251"/>
              <a:gd name="connsiteY388" fmla="*/ 1711947 h 1940185"/>
              <a:gd name="connsiteX389" fmla="*/ 1131484 w 1633251"/>
              <a:gd name="connsiteY389" fmla="*/ 1720720 h 1940185"/>
              <a:gd name="connsiteX390" fmla="*/ 1129694 w 1633251"/>
              <a:gd name="connsiteY390" fmla="*/ 1731702 h 1940185"/>
              <a:gd name="connsiteX391" fmla="*/ 1122464 w 1633251"/>
              <a:gd name="connsiteY391" fmla="*/ 1735627 h 1940185"/>
              <a:gd name="connsiteX392" fmla="*/ 1110891 w 1633251"/>
              <a:gd name="connsiteY392" fmla="*/ 1753838 h 1940185"/>
              <a:gd name="connsiteX393" fmla="*/ 1095099 w 1633251"/>
              <a:gd name="connsiteY393" fmla="*/ 1769850 h 1940185"/>
              <a:gd name="connsiteX394" fmla="*/ 1083250 w 1633251"/>
              <a:gd name="connsiteY394" fmla="*/ 1779213 h 1940185"/>
              <a:gd name="connsiteX395" fmla="*/ 1069772 w 1633251"/>
              <a:gd name="connsiteY395" fmla="*/ 1787100 h 1940185"/>
              <a:gd name="connsiteX396" fmla="*/ 1055475 w 1633251"/>
              <a:gd name="connsiteY396" fmla="*/ 1799206 h 1940185"/>
              <a:gd name="connsiteX397" fmla="*/ 1035091 w 1633251"/>
              <a:gd name="connsiteY397" fmla="*/ 1819951 h 1940185"/>
              <a:gd name="connsiteX398" fmla="*/ 1030738 w 1633251"/>
              <a:gd name="connsiteY398" fmla="*/ 1829181 h 1940185"/>
              <a:gd name="connsiteX399" fmla="*/ 1028300 w 1633251"/>
              <a:gd name="connsiteY399" fmla="*/ 1840354 h 1940185"/>
              <a:gd name="connsiteX400" fmla="*/ 1021394 w 1633251"/>
              <a:gd name="connsiteY400" fmla="*/ 1839954 h 1940185"/>
              <a:gd name="connsiteX401" fmla="*/ 1008259 w 1633251"/>
              <a:gd name="connsiteY401" fmla="*/ 1849669 h 1940185"/>
              <a:gd name="connsiteX402" fmla="*/ 1000087 w 1633251"/>
              <a:gd name="connsiteY402" fmla="*/ 1858309 h 1940185"/>
              <a:gd name="connsiteX403" fmla="*/ 991800 w 1633251"/>
              <a:gd name="connsiteY403" fmla="*/ 1864719 h 1940185"/>
              <a:gd name="connsiteX404" fmla="*/ 985980 w 1633251"/>
              <a:gd name="connsiteY404" fmla="*/ 1867310 h 1940185"/>
              <a:gd name="connsiteX405" fmla="*/ 981923 w 1633251"/>
              <a:gd name="connsiteY405" fmla="*/ 1876530 h 1940185"/>
              <a:gd name="connsiteX406" fmla="*/ 967931 w 1633251"/>
              <a:gd name="connsiteY406" fmla="*/ 1879225 h 1940185"/>
              <a:gd name="connsiteX407" fmla="*/ 963397 w 1633251"/>
              <a:gd name="connsiteY407" fmla="*/ 1881883 h 1940185"/>
              <a:gd name="connsiteX408" fmla="*/ 958939 w 1633251"/>
              <a:gd name="connsiteY408" fmla="*/ 1899199 h 1940185"/>
              <a:gd name="connsiteX409" fmla="*/ 949985 w 1633251"/>
              <a:gd name="connsiteY409" fmla="*/ 1904781 h 1940185"/>
              <a:gd name="connsiteX410" fmla="*/ 940022 w 1633251"/>
              <a:gd name="connsiteY410" fmla="*/ 1914030 h 1940185"/>
              <a:gd name="connsiteX411" fmla="*/ 934044 w 1633251"/>
              <a:gd name="connsiteY411" fmla="*/ 1927108 h 1940185"/>
              <a:gd name="connsiteX412" fmla="*/ 941431 w 1633251"/>
              <a:gd name="connsiteY412" fmla="*/ 1935404 h 1940185"/>
              <a:gd name="connsiteX413" fmla="*/ 941684 w 1633251"/>
              <a:gd name="connsiteY413" fmla="*/ 1940185 h 1940185"/>
              <a:gd name="connsiteX414" fmla="*/ 921722 w 1633251"/>
              <a:gd name="connsiteY414" fmla="*/ 1925660 h 1940185"/>
              <a:gd name="connsiteX415" fmla="*/ 911346 w 1633251"/>
              <a:gd name="connsiteY415" fmla="*/ 1922526 h 1940185"/>
              <a:gd name="connsiteX416" fmla="*/ 909010 w 1633251"/>
              <a:gd name="connsiteY416" fmla="*/ 1936166 h 1940185"/>
              <a:gd name="connsiteX417" fmla="*/ 894468 w 1633251"/>
              <a:gd name="connsiteY417" fmla="*/ 1920278 h 1940185"/>
              <a:gd name="connsiteX418" fmla="*/ 910359 w 1633251"/>
              <a:gd name="connsiteY418" fmla="*/ 1908934 h 1940185"/>
              <a:gd name="connsiteX419" fmla="*/ 906449 w 1633251"/>
              <a:gd name="connsiteY419" fmla="*/ 1899009 h 1940185"/>
              <a:gd name="connsiteX420" fmla="*/ 896767 w 1633251"/>
              <a:gd name="connsiteY420" fmla="*/ 1905429 h 1940185"/>
              <a:gd name="connsiteX421" fmla="*/ 891073 w 1633251"/>
              <a:gd name="connsiteY421" fmla="*/ 1898771 h 1940185"/>
              <a:gd name="connsiteX422" fmla="*/ 895136 w 1633251"/>
              <a:gd name="connsiteY422" fmla="*/ 1886798 h 1940185"/>
              <a:gd name="connsiteX423" fmla="*/ 878563 w 1633251"/>
              <a:gd name="connsiteY423" fmla="*/ 1884588 h 1940185"/>
              <a:gd name="connsiteX424" fmla="*/ 868738 w 1633251"/>
              <a:gd name="connsiteY424" fmla="*/ 1896123 h 1940185"/>
              <a:gd name="connsiteX425" fmla="*/ 858163 w 1633251"/>
              <a:gd name="connsiteY425" fmla="*/ 1895332 h 1940185"/>
              <a:gd name="connsiteX426" fmla="*/ 859323 w 1633251"/>
              <a:gd name="connsiteY426" fmla="*/ 1902933 h 1940185"/>
              <a:gd name="connsiteX427" fmla="*/ 846365 w 1633251"/>
              <a:gd name="connsiteY427" fmla="*/ 1899733 h 1940185"/>
              <a:gd name="connsiteX428" fmla="*/ 846023 w 1633251"/>
              <a:gd name="connsiteY428" fmla="*/ 1893246 h 1940185"/>
              <a:gd name="connsiteX429" fmla="*/ 860014 w 1633251"/>
              <a:gd name="connsiteY429" fmla="*/ 1883416 h 1940185"/>
              <a:gd name="connsiteX430" fmla="*/ 848076 w 1633251"/>
              <a:gd name="connsiteY430" fmla="*/ 1881797 h 1940185"/>
              <a:gd name="connsiteX431" fmla="*/ 845306 w 1633251"/>
              <a:gd name="connsiteY431" fmla="*/ 1888712 h 1940185"/>
              <a:gd name="connsiteX432" fmla="*/ 833791 w 1633251"/>
              <a:gd name="connsiteY432" fmla="*/ 1890627 h 1940185"/>
              <a:gd name="connsiteX433" fmla="*/ 833766 w 1633251"/>
              <a:gd name="connsiteY433" fmla="*/ 1883216 h 1940185"/>
              <a:gd name="connsiteX434" fmla="*/ 827231 w 1633251"/>
              <a:gd name="connsiteY434" fmla="*/ 1883912 h 1940185"/>
              <a:gd name="connsiteX435" fmla="*/ 815660 w 1633251"/>
              <a:gd name="connsiteY435" fmla="*/ 1880216 h 1940185"/>
              <a:gd name="connsiteX436" fmla="*/ 827726 w 1633251"/>
              <a:gd name="connsiteY436" fmla="*/ 1873272 h 1940185"/>
              <a:gd name="connsiteX437" fmla="*/ 825203 w 1633251"/>
              <a:gd name="connsiteY437" fmla="*/ 1871120 h 1940185"/>
              <a:gd name="connsiteX438" fmla="*/ 815716 w 1633251"/>
              <a:gd name="connsiteY438" fmla="*/ 1876139 h 1940185"/>
              <a:gd name="connsiteX439" fmla="*/ 814038 w 1633251"/>
              <a:gd name="connsiteY439" fmla="*/ 1881216 h 1940185"/>
              <a:gd name="connsiteX440" fmla="*/ 801905 w 1633251"/>
              <a:gd name="connsiteY440" fmla="*/ 1879235 h 1940185"/>
              <a:gd name="connsiteX441" fmla="*/ 800091 w 1633251"/>
              <a:gd name="connsiteY441" fmla="*/ 1881197 h 1940185"/>
              <a:gd name="connsiteX442" fmla="*/ 790821 w 1633251"/>
              <a:gd name="connsiteY442" fmla="*/ 1873596 h 1940185"/>
              <a:gd name="connsiteX443" fmla="*/ 786876 w 1633251"/>
              <a:gd name="connsiteY443" fmla="*/ 1854860 h 1940185"/>
              <a:gd name="connsiteX444" fmla="*/ 791879 w 1633251"/>
              <a:gd name="connsiteY444" fmla="*/ 1851327 h 1940185"/>
              <a:gd name="connsiteX445" fmla="*/ 793528 w 1633251"/>
              <a:gd name="connsiteY445" fmla="*/ 1843916 h 1940185"/>
              <a:gd name="connsiteX446" fmla="*/ 785261 w 1633251"/>
              <a:gd name="connsiteY446" fmla="*/ 1841192 h 1940185"/>
              <a:gd name="connsiteX447" fmla="*/ 781853 w 1633251"/>
              <a:gd name="connsiteY447" fmla="*/ 1836382 h 1940185"/>
              <a:gd name="connsiteX448" fmla="*/ 762934 w 1633251"/>
              <a:gd name="connsiteY448" fmla="*/ 1832543 h 1940185"/>
              <a:gd name="connsiteX449" fmla="*/ 749610 w 1633251"/>
              <a:gd name="connsiteY449" fmla="*/ 1837792 h 1940185"/>
              <a:gd name="connsiteX450" fmla="*/ 753327 w 1633251"/>
              <a:gd name="connsiteY450" fmla="*/ 1851393 h 1940185"/>
              <a:gd name="connsiteX451" fmla="*/ 743748 w 1633251"/>
              <a:gd name="connsiteY451" fmla="*/ 1844354 h 1940185"/>
              <a:gd name="connsiteX452" fmla="*/ 733660 w 1633251"/>
              <a:gd name="connsiteY452" fmla="*/ 1845945 h 1940185"/>
              <a:gd name="connsiteX453" fmla="*/ 732780 w 1633251"/>
              <a:gd name="connsiteY453" fmla="*/ 1841926 h 1940185"/>
              <a:gd name="connsiteX454" fmla="*/ 720135 w 1633251"/>
              <a:gd name="connsiteY454" fmla="*/ 1830696 h 1940185"/>
              <a:gd name="connsiteX455" fmla="*/ 706577 w 1633251"/>
              <a:gd name="connsiteY455" fmla="*/ 1822371 h 1940185"/>
              <a:gd name="connsiteX456" fmla="*/ 691911 w 1633251"/>
              <a:gd name="connsiteY456" fmla="*/ 1821942 h 1940185"/>
              <a:gd name="connsiteX457" fmla="*/ 681867 w 1633251"/>
              <a:gd name="connsiteY457" fmla="*/ 1818913 h 1940185"/>
              <a:gd name="connsiteX458" fmla="*/ 677709 w 1633251"/>
              <a:gd name="connsiteY458" fmla="*/ 1814322 h 1940185"/>
              <a:gd name="connsiteX459" fmla="*/ 682116 w 1633251"/>
              <a:gd name="connsiteY459" fmla="*/ 1801006 h 1940185"/>
              <a:gd name="connsiteX460" fmla="*/ 676004 w 1633251"/>
              <a:gd name="connsiteY460" fmla="*/ 1797987 h 1940185"/>
              <a:gd name="connsiteX461" fmla="*/ 663693 w 1633251"/>
              <a:gd name="connsiteY461" fmla="*/ 1795263 h 1940185"/>
              <a:gd name="connsiteX462" fmla="*/ 662296 w 1633251"/>
              <a:gd name="connsiteY462" fmla="*/ 1780470 h 1940185"/>
              <a:gd name="connsiteX463" fmla="*/ 634637 w 1633251"/>
              <a:gd name="connsiteY463" fmla="*/ 1772383 h 1940185"/>
              <a:gd name="connsiteX464" fmla="*/ 634824 w 1633251"/>
              <a:gd name="connsiteY464" fmla="*/ 1780184 h 1940185"/>
              <a:gd name="connsiteX465" fmla="*/ 621940 w 1633251"/>
              <a:gd name="connsiteY465" fmla="*/ 1772012 h 1940185"/>
              <a:gd name="connsiteX466" fmla="*/ 612440 w 1633251"/>
              <a:gd name="connsiteY466" fmla="*/ 1778289 h 1940185"/>
              <a:gd name="connsiteX467" fmla="*/ 602443 w 1633251"/>
              <a:gd name="connsiteY467" fmla="*/ 1768135 h 1940185"/>
              <a:gd name="connsiteX468" fmla="*/ 589709 w 1633251"/>
              <a:gd name="connsiteY468" fmla="*/ 1760372 h 1940185"/>
              <a:gd name="connsiteX469" fmla="*/ 594690 w 1633251"/>
              <a:gd name="connsiteY469" fmla="*/ 1745094 h 1940185"/>
              <a:gd name="connsiteX470" fmla="*/ 577683 w 1633251"/>
              <a:gd name="connsiteY470" fmla="*/ 1744256 h 1940185"/>
              <a:gd name="connsiteX471" fmla="*/ 579707 w 1633251"/>
              <a:gd name="connsiteY471" fmla="*/ 1729216 h 1940185"/>
              <a:gd name="connsiteX472" fmla="*/ 571491 w 1633251"/>
              <a:gd name="connsiteY472" fmla="*/ 1721863 h 1940185"/>
              <a:gd name="connsiteX473" fmla="*/ 568553 w 1633251"/>
              <a:gd name="connsiteY473" fmla="*/ 1709214 h 1940185"/>
              <a:gd name="connsiteX474" fmla="*/ 553265 w 1633251"/>
              <a:gd name="connsiteY474" fmla="*/ 1716653 h 1940185"/>
              <a:gd name="connsiteX475" fmla="*/ 544191 w 1633251"/>
              <a:gd name="connsiteY475" fmla="*/ 1707928 h 1940185"/>
              <a:gd name="connsiteX476" fmla="*/ 536500 w 1633251"/>
              <a:gd name="connsiteY476" fmla="*/ 1713481 h 1940185"/>
              <a:gd name="connsiteX477" fmla="*/ 516244 w 1633251"/>
              <a:gd name="connsiteY477" fmla="*/ 1711633 h 1940185"/>
              <a:gd name="connsiteX478" fmla="*/ 511275 w 1633251"/>
              <a:gd name="connsiteY478" fmla="*/ 1699432 h 1940185"/>
              <a:gd name="connsiteX479" fmla="*/ 495846 w 1633251"/>
              <a:gd name="connsiteY479" fmla="*/ 1703756 h 1940185"/>
              <a:gd name="connsiteX480" fmla="*/ 503194 w 1633251"/>
              <a:gd name="connsiteY480" fmla="*/ 1696079 h 1940185"/>
              <a:gd name="connsiteX481" fmla="*/ 486947 w 1633251"/>
              <a:gd name="connsiteY481" fmla="*/ 1691107 h 1940185"/>
              <a:gd name="connsiteX482" fmla="*/ 496490 w 1633251"/>
              <a:gd name="connsiteY482" fmla="*/ 1673895 h 1940185"/>
              <a:gd name="connsiteX483" fmla="*/ 476205 w 1633251"/>
              <a:gd name="connsiteY483" fmla="*/ 1666256 h 1940185"/>
              <a:gd name="connsiteX484" fmla="*/ 458854 w 1633251"/>
              <a:gd name="connsiteY484" fmla="*/ 1662837 h 1940185"/>
              <a:gd name="connsiteX485" fmla="*/ 449294 w 1633251"/>
              <a:gd name="connsiteY485" fmla="*/ 1663713 h 1940185"/>
              <a:gd name="connsiteX486" fmla="*/ 417846 w 1633251"/>
              <a:gd name="connsiteY486" fmla="*/ 1682048 h 1940185"/>
              <a:gd name="connsiteX487" fmla="*/ 415395 w 1633251"/>
              <a:gd name="connsiteY487" fmla="*/ 1687440 h 1940185"/>
              <a:gd name="connsiteX488" fmla="*/ 422676 w 1633251"/>
              <a:gd name="connsiteY488" fmla="*/ 1726149 h 1940185"/>
              <a:gd name="connsiteX489" fmla="*/ 425933 w 1633251"/>
              <a:gd name="connsiteY489" fmla="*/ 1733455 h 1940185"/>
              <a:gd name="connsiteX490" fmla="*/ 432377 w 1633251"/>
              <a:gd name="connsiteY490" fmla="*/ 1770021 h 1940185"/>
              <a:gd name="connsiteX491" fmla="*/ 440618 w 1633251"/>
              <a:gd name="connsiteY491" fmla="*/ 1774774 h 1940185"/>
              <a:gd name="connsiteX492" fmla="*/ 433364 w 1633251"/>
              <a:gd name="connsiteY492" fmla="*/ 1792357 h 1940185"/>
              <a:gd name="connsiteX493" fmla="*/ 426512 w 1633251"/>
              <a:gd name="connsiteY493" fmla="*/ 1788462 h 1940185"/>
              <a:gd name="connsiteX494" fmla="*/ 419018 w 1633251"/>
              <a:gd name="connsiteY494" fmla="*/ 1778975 h 1940185"/>
              <a:gd name="connsiteX495" fmla="*/ 411909 w 1633251"/>
              <a:gd name="connsiteY495" fmla="*/ 1776594 h 1940185"/>
              <a:gd name="connsiteX496" fmla="*/ 407965 w 1633251"/>
              <a:gd name="connsiteY496" fmla="*/ 1771879 h 1940185"/>
              <a:gd name="connsiteX497" fmla="*/ 392599 w 1633251"/>
              <a:gd name="connsiteY497" fmla="*/ 1761858 h 1940185"/>
              <a:gd name="connsiteX498" fmla="*/ 385603 w 1633251"/>
              <a:gd name="connsiteY498" fmla="*/ 1764516 h 1940185"/>
              <a:gd name="connsiteX499" fmla="*/ 385733 w 1633251"/>
              <a:gd name="connsiteY499" fmla="*/ 1757429 h 1940185"/>
              <a:gd name="connsiteX500" fmla="*/ 380541 w 1633251"/>
              <a:gd name="connsiteY500" fmla="*/ 1747609 h 1940185"/>
              <a:gd name="connsiteX501" fmla="*/ 375279 w 1633251"/>
              <a:gd name="connsiteY501" fmla="*/ 1728130 h 1940185"/>
              <a:gd name="connsiteX502" fmla="*/ 364786 w 1633251"/>
              <a:gd name="connsiteY502" fmla="*/ 1721177 h 1940185"/>
              <a:gd name="connsiteX503" fmla="*/ 360175 w 1633251"/>
              <a:gd name="connsiteY503" fmla="*/ 1721882 h 1940185"/>
              <a:gd name="connsiteX504" fmla="*/ 354280 w 1633251"/>
              <a:gd name="connsiteY504" fmla="*/ 1715615 h 1940185"/>
              <a:gd name="connsiteX505" fmla="*/ 349010 w 1633251"/>
              <a:gd name="connsiteY505" fmla="*/ 1713519 h 1940185"/>
              <a:gd name="connsiteX506" fmla="*/ 341164 w 1633251"/>
              <a:gd name="connsiteY506" fmla="*/ 1713671 h 1940185"/>
              <a:gd name="connsiteX507" fmla="*/ 332497 w 1633251"/>
              <a:gd name="connsiteY507" fmla="*/ 1711757 h 1940185"/>
              <a:gd name="connsiteX508" fmla="*/ 323070 w 1633251"/>
              <a:gd name="connsiteY508" fmla="*/ 1715767 h 1940185"/>
              <a:gd name="connsiteX509" fmla="*/ 296703 w 1633251"/>
              <a:gd name="connsiteY509" fmla="*/ 1721872 h 1940185"/>
              <a:gd name="connsiteX510" fmla="*/ 288509 w 1633251"/>
              <a:gd name="connsiteY510" fmla="*/ 1715414 h 1940185"/>
              <a:gd name="connsiteX511" fmla="*/ 280733 w 1633251"/>
              <a:gd name="connsiteY511" fmla="*/ 1713795 h 1940185"/>
              <a:gd name="connsiteX512" fmla="*/ 275242 w 1633251"/>
              <a:gd name="connsiteY512" fmla="*/ 1701356 h 1940185"/>
              <a:gd name="connsiteX513" fmla="*/ 260223 w 1633251"/>
              <a:gd name="connsiteY513" fmla="*/ 1691659 h 1940185"/>
              <a:gd name="connsiteX514" fmla="*/ 249620 w 1633251"/>
              <a:gd name="connsiteY514" fmla="*/ 1686382 h 1940185"/>
              <a:gd name="connsiteX515" fmla="*/ 245265 w 1633251"/>
              <a:gd name="connsiteY515" fmla="*/ 1672447 h 1940185"/>
              <a:gd name="connsiteX516" fmla="*/ 246597 w 1633251"/>
              <a:gd name="connsiteY516" fmla="*/ 1667618 h 1940185"/>
              <a:gd name="connsiteX517" fmla="*/ 244758 w 1633251"/>
              <a:gd name="connsiteY517" fmla="*/ 1659712 h 1940185"/>
              <a:gd name="connsiteX518" fmla="*/ 241575 w 1633251"/>
              <a:gd name="connsiteY518" fmla="*/ 1655121 h 1940185"/>
              <a:gd name="connsiteX519" fmla="*/ 233251 w 1633251"/>
              <a:gd name="connsiteY519" fmla="*/ 1650806 h 1940185"/>
              <a:gd name="connsiteX520" fmla="*/ 224429 w 1633251"/>
              <a:gd name="connsiteY520" fmla="*/ 1648978 h 1940185"/>
              <a:gd name="connsiteX521" fmla="*/ 216514 w 1633251"/>
              <a:gd name="connsiteY521" fmla="*/ 1644206 h 1940185"/>
              <a:gd name="connsiteX522" fmla="*/ 204937 w 1633251"/>
              <a:gd name="connsiteY522" fmla="*/ 1645863 h 1940185"/>
              <a:gd name="connsiteX523" fmla="*/ 194541 w 1633251"/>
              <a:gd name="connsiteY523" fmla="*/ 1635490 h 1940185"/>
              <a:gd name="connsiteX524" fmla="*/ 184560 w 1633251"/>
              <a:gd name="connsiteY524" fmla="*/ 1627546 h 1940185"/>
              <a:gd name="connsiteX525" fmla="*/ 190242 w 1633251"/>
              <a:gd name="connsiteY525" fmla="*/ 1623879 h 1940185"/>
              <a:gd name="connsiteX526" fmla="*/ 192841 w 1633251"/>
              <a:gd name="connsiteY526" fmla="*/ 1614335 h 1940185"/>
              <a:gd name="connsiteX527" fmla="*/ 187674 w 1633251"/>
              <a:gd name="connsiteY527" fmla="*/ 1606744 h 1940185"/>
              <a:gd name="connsiteX528" fmla="*/ 179332 w 1633251"/>
              <a:gd name="connsiteY528" fmla="*/ 1601010 h 1940185"/>
              <a:gd name="connsiteX529" fmla="*/ 174915 w 1633251"/>
              <a:gd name="connsiteY529" fmla="*/ 1602657 h 1940185"/>
              <a:gd name="connsiteX530" fmla="*/ 164569 w 1633251"/>
              <a:gd name="connsiteY530" fmla="*/ 1599695 h 1940185"/>
              <a:gd name="connsiteX531" fmla="*/ 147087 w 1633251"/>
              <a:gd name="connsiteY531" fmla="*/ 1603277 h 1940185"/>
              <a:gd name="connsiteX532" fmla="*/ 105340 w 1633251"/>
              <a:gd name="connsiteY532" fmla="*/ 1578340 h 1940185"/>
              <a:gd name="connsiteX533" fmla="*/ 74661 w 1633251"/>
              <a:gd name="connsiteY533" fmla="*/ 1548698 h 1940185"/>
              <a:gd name="connsiteX534" fmla="*/ 55665 w 1633251"/>
              <a:gd name="connsiteY534" fmla="*/ 1534744 h 1940185"/>
              <a:gd name="connsiteX535" fmla="*/ 15403 w 1633251"/>
              <a:gd name="connsiteY535" fmla="*/ 1538888 h 1940185"/>
              <a:gd name="connsiteX536" fmla="*/ 5847 w 1633251"/>
              <a:gd name="connsiteY536" fmla="*/ 1526762 h 1940185"/>
              <a:gd name="connsiteX537" fmla="*/ 0 w 1633251"/>
              <a:gd name="connsiteY537" fmla="*/ 1452972 h 1940185"/>
              <a:gd name="connsiteX538" fmla="*/ 35082 w 1633251"/>
              <a:gd name="connsiteY538" fmla="*/ 1398013 h 1940185"/>
              <a:gd name="connsiteX539" fmla="*/ 38988 w 1633251"/>
              <a:gd name="connsiteY539" fmla="*/ 1387593 h 1940185"/>
              <a:gd name="connsiteX540" fmla="*/ 55502 w 1633251"/>
              <a:gd name="connsiteY540" fmla="*/ 1392050 h 1940185"/>
              <a:gd name="connsiteX541" fmla="*/ 63781 w 1633251"/>
              <a:gd name="connsiteY541" fmla="*/ 1369324 h 1940185"/>
              <a:gd name="connsiteX542" fmla="*/ 72621 w 1633251"/>
              <a:gd name="connsiteY542" fmla="*/ 1366009 h 1940185"/>
              <a:gd name="connsiteX543" fmla="*/ 61693 w 1633251"/>
              <a:gd name="connsiteY543" fmla="*/ 1362761 h 1940185"/>
              <a:gd name="connsiteX544" fmla="*/ 68025 w 1633251"/>
              <a:gd name="connsiteY544" fmla="*/ 1346587 h 1940185"/>
              <a:gd name="connsiteX545" fmla="*/ 63440 w 1633251"/>
              <a:gd name="connsiteY545" fmla="*/ 1345349 h 1940185"/>
              <a:gd name="connsiteX546" fmla="*/ 72811 w 1633251"/>
              <a:gd name="connsiteY546" fmla="*/ 1319984 h 1940185"/>
              <a:gd name="connsiteX547" fmla="*/ 65358 w 1633251"/>
              <a:gd name="connsiteY547" fmla="*/ 1317955 h 1940185"/>
              <a:gd name="connsiteX548" fmla="*/ 80179 w 1633251"/>
              <a:gd name="connsiteY548" fmla="*/ 1278807 h 1940185"/>
              <a:gd name="connsiteX549" fmla="*/ 98422 w 1633251"/>
              <a:gd name="connsiteY549" fmla="*/ 1265768 h 1940185"/>
              <a:gd name="connsiteX550" fmla="*/ 100869 w 1633251"/>
              <a:gd name="connsiteY550" fmla="*/ 1258672 h 1940185"/>
              <a:gd name="connsiteX551" fmla="*/ 111659 w 1633251"/>
              <a:gd name="connsiteY551" fmla="*/ 1254976 h 1940185"/>
              <a:gd name="connsiteX552" fmla="*/ 117714 w 1633251"/>
              <a:gd name="connsiteY552" fmla="*/ 1246784 h 1940185"/>
              <a:gd name="connsiteX553" fmla="*/ 128937 w 1633251"/>
              <a:gd name="connsiteY553" fmla="*/ 1252909 h 1940185"/>
              <a:gd name="connsiteX554" fmla="*/ 135305 w 1633251"/>
              <a:gd name="connsiteY554" fmla="*/ 1254224 h 1940185"/>
              <a:gd name="connsiteX555" fmla="*/ 141165 w 1633251"/>
              <a:gd name="connsiteY555" fmla="*/ 1261224 h 1940185"/>
              <a:gd name="connsiteX556" fmla="*/ 161697 w 1633251"/>
              <a:gd name="connsiteY556" fmla="*/ 1264368 h 1940185"/>
              <a:gd name="connsiteX557" fmla="*/ 164939 w 1633251"/>
              <a:gd name="connsiteY557" fmla="*/ 1263806 h 1940185"/>
              <a:gd name="connsiteX558" fmla="*/ 179100 w 1633251"/>
              <a:gd name="connsiteY558" fmla="*/ 1252566 h 1940185"/>
              <a:gd name="connsiteX559" fmla="*/ 184492 w 1633251"/>
              <a:gd name="connsiteY559" fmla="*/ 1245098 h 1940185"/>
              <a:gd name="connsiteX560" fmla="*/ 196586 w 1633251"/>
              <a:gd name="connsiteY560" fmla="*/ 1243756 h 1940185"/>
              <a:gd name="connsiteX561" fmla="*/ 199159 w 1633251"/>
              <a:gd name="connsiteY561" fmla="*/ 1238031 h 1940185"/>
              <a:gd name="connsiteX562" fmla="*/ 193955 w 1633251"/>
              <a:gd name="connsiteY562" fmla="*/ 1232468 h 1940185"/>
              <a:gd name="connsiteX563" fmla="*/ 186565 w 1633251"/>
              <a:gd name="connsiteY563" fmla="*/ 1220219 h 1940185"/>
              <a:gd name="connsiteX564" fmla="*/ 188635 w 1633251"/>
              <a:gd name="connsiteY564" fmla="*/ 1212799 h 1940185"/>
              <a:gd name="connsiteX565" fmla="*/ 186166 w 1633251"/>
              <a:gd name="connsiteY565" fmla="*/ 1200083 h 1940185"/>
              <a:gd name="connsiteX566" fmla="*/ 179518 w 1633251"/>
              <a:gd name="connsiteY566" fmla="*/ 1192949 h 1940185"/>
              <a:gd name="connsiteX567" fmla="*/ 171201 w 1633251"/>
              <a:gd name="connsiteY567" fmla="*/ 1187910 h 1940185"/>
              <a:gd name="connsiteX568" fmla="*/ 170406 w 1633251"/>
              <a:gd name="connsiteY568" fmla="*/ 1184358 h 1940185"/>
              <a:gd name="connsiteX569" fmla="*/ 177918 w 1633251"/>
              <a:gd name="connsiteY569" fmla="*/ 1168346 h 1940185"/>
              <a:gd name="connsiteX570" fmla="*/ 185293 w 1633251"/>
              <a:gd name="connsiteY570" fmla="*/ 1171575 h 1940185"/>
              <a:gd name="connsiteX571" fmla="*/ 186576 w 1633251"/>
              <a:gd name="connsiteY571" fmla="*/ 1179538 h 1940185"/>
              <a:gd name="connsiteX572" fmla="*/ 189676 w 1633251"/>
              <a:gd name="connsiteY572" fmla="*/ 1182329 h 1940185"/>
              <a:gd name="connsiteX573" fmla="*/ 202102 w 1633251"/>
              <a:gd name="connsiteY573" fmla="*/ 1181681 h 1940185"/>
              <a:gd name="connsiteX574" fmla="*/ 214250 w 1633251"/>
              <a:gd name="connsiteY574" fmla="*/ 1192921 h 1940185"/>
              <a:gd name="connsiteX575" fmla="*/ 218992 w 1633251"/>
              <a:gd name="connsiteY575" fmla="*/ 1190958 h 1940185"/>
              <a:gd name="connsiteX576" fmla="*/ 223010 w 1633251"/>
              <a:gd name="connsiteY576" fmla="*/ 1183100 h 1940185"/>
              <a:gd name="connsiteX577" fmla="*/ 219950 w 1633251"/>
              <a:gd name="connsiteY577" fmla="*/ 1178281 h 1940185"/>
              <a:gd name="connsiteX578" fmla="*/ 221755 w 1633251"/>
              <a:gd name="connsiteY578" fmla="*/ 1168298 h 1940185"/>
              <a:gd name="connsiteX579" fmla="*/ 216805 w 1633251"/>
              <a:gd name="connsiteY579" fmla="*/ 1158507 h 1940185"/>
              <a:gd name="connsiteX580" fmla="*/ 224628 w 1633251"/>
              <a:gd name="connsiteY580" fmla="*/ 1150877 h 1940185"/>
              <a:gd name="connsiteX581" fmla="*/ 224843 w 1633251"/>
              <a:gd name="connsiteY581" fmla="*/ 1130179 h 1940185"/>
              <a:gd name="connsiteX582" fmla="*/ 229176 w 1633251"/>
              <a:gd name="connsiteY582" fmla="*/ 1120292 h 1940185"/>
              <a:gd name="connsiteX583" fmla="*/ 229448 w 1633251"/>
              <a:gd name="connsiteY583" fmla="*/ 1108672 h 1940185"/>
              <a:gd name="connsiteX584" fmla="*/ 235684 w 1633251"/>
              <a:gd name="connsiteY584" fmla="*/ 1103243 h 1940185"/>
              <a:gd name="connsiteX585" fmla="*/ 242200 w 1633251"/>
              <a:gd name="connsiteY585" fmla="*/ 1093403 h 1940185"/>
              <a:gd name="connsiteX586" fmla="*/ 240756 w 1633251"/>
              <a:gd name="connsiteY586" fmla="*/ 1080345 h 1940185"/>
              <a:gd name="connsiteX587" fmla="*/ 234420 w 1633251"/>
              <a:gd name="connsiteY587" fmla="*/ 1074315 h 1940185"/>
              <a:gd name="connsiteX588" fmla="*/ 221898 w 1633251"/>
              <a:gd name="connsiteY588" fmla="*/ 1072325 h 1940185"/>
              <a:gd name="connsiteX589" fmla="*/ 216940 w 1633251"/>
              <a:gd name="connsiteY589" fmla="*/ 1066314 h 1940185"/>
              <a:gd name="connsiteX590" fmla="*/ 215867 w 1633251"/>
              <a:gd name="connsiteY590" fmla="*/ 1059971 h 1940185"/>
              <a:gd name="connsiteX591" fmla="*/ 206900 w 1633251"/>
              <a:gd name="connsiteY591" fmla="*/ 1051760 h 1940185"/>
              <a:gd name="connsiteX592" fmla="*/ 205575 w 1633251"/>
              <a:gd name="connsiteY592" fmla="*/ 1038863 h 1940185"/>
              <a:gd name="connsiteX593" fmla="*/ 199340 w 1633251"/>
              <a:gd name="connsiteY593" fmla="*/ 1036187 h 1940185"/>
              <a:gd name="connsiteX594" fmla="*/ 198491 w 1633251"/>
              <a:gd name="connsiteY594" fmla="*/ 1026643 h 1940185"/>
              <a:gd name="connsiteX595" fmla="*/ 205349 w 1633251"/>
              <a:gd name="connsiteY595" fmla="*/ 1022042 h 1940185"/>
              <a:gd name="connsiteX596" fmla="*/ 200161 w 1633251"/>
              <a:gd name="connsiteY596" fmla="*/ 1012917 h 1940185"/>
              <a:gd name="connsiteX597" fmla="*/ 199082 w 1633251"/>
              <a:gd name="connsiteY597" fmla="*/ 1006078 h 1940185"/>
              <a:gd name="connsiteX598" fmla="*/ 191945 w 1633251"/>
              <a:gd name="connsiteY598" fmla="*/ 1004202 h 1940185"/>
              <a:gd name="connsiteX599" fmla="*/ 170970 w 1633251"/>
              <a:gd name="connsiteY599" fmla="*/ 990771 h 1940185"/>
              <a:gd name="connsiteX600" fmla="*/ 174998 w 1633251"/>
              <a:gd name="connsiteY600" fmla="*/ 986571 h 1940185"/>
              <a:gd name="connsiteX601" fmla="*/ 173157 w 1633251"/>
              <a:gd name="connsiteY601" fmla="*/ 979694 h 1940185"/>
              <a:gd name="connsiteX602" fmla="*/ 176261 w 1633251"/>
              <a:gd name="connsiteY602" fmla="*/ 967197 h 1940185"/>
              <a:gd name="connsiteX603" fmla="*/ 172254 w 1633251"/>
              <a:gd name="connsiteY603" fmla="*/ 963206 h 1940185"/>
              <a:gd name="connsiteX604" fmla="*/ 175049 w 1633251"/>
              <a:gd name="connsiteY604" fmla="*/ 957977 h 1940185"/>
              <a:gd name="connsiteX605" fmla="*/ 184030 w 1633251"/>
              <a:gd name="connsiteY605" fmla="*/ 956748 h 1940185"/>
              <a:gd name="connsiteX606" fmla="*/ 185751 w 1633251"/>
              <a:gd name="connsiteY606" fmla="*/ 953395 h 1940185"/>
              <a:gd name="connsiteX607" fmla="*/ 194802 w 1633251"/>
              <a:gd name="connsiteY607" fmla="*/ 956215 h 1940185"/>
              <a:gd name="connsiteX608" fmla="*/ 205935 w 1633251"/>
              <a:gd name="connsiteY608" fmla="*/ 946976 h 1940185"/>
              <a:gd name="connsiteX609" fmla="*/ 206716 w 1633251"/>
              <a:gd name="connsiteY609" fmla="*/ 953767 h 1940185"/>
              <a:gd name="connsiteX610" fmla="*/ 222908 w 1633251"/>
              <a:gd name="connsiteY610" fmla="*/ 954186 h 1940185"/>
              <a:gd name="connsiteX611" fmla="*/ 227775 w 1633251"/>
              <a:gd name="connsiteY611" fmla="*/ 952033 h 1940185"/>
              <a:gd name="connsiteX612" fmla="*/ 214254 w 1633251"/>
              <a:gd name="connsiteY612" fmla="*/ 934357 h 1940185"/>
              <a:gd name="connsiteX613" fmla="*/ 213278 w 1633251"/>
              <a:gd name="connsiteY613" fmla="*/ 929348 h 1940185"/>
              <a:gd name="connsiteX614" fmla="*/ 218939 w 1633251"/>
              <a:gd name="connsiteY614" fmla="*/ 927966 h 1940185"/>
              <a:gd name="connsiteX615" fmla="*/ 221696 w 1633251"/>
              <a:gd name="connsiteY615" fmla="*/ 919586 h 1940185"/>
              <a:gd name="connsiteX616" fmla="*/ 237637 w 1633251"/>
              <a:gd name="connsiteY616" fmla="*/ 922705 h 1940185"/>
              <a:gd name="connsiteX617" fmla="*/ 239568 w 1633251"/>
              <a:gd name="connsiteY617" fmla="*/ 908250 h 1940185"/>
              <a:gd name="connsiteX618" fmla="*/ 252244 w 1633251"/>
              <a:gd name="connsiteY618" fmla="*/ 903274 h 1940185"/>
              <a:gd name="connsiteX619" fmla="*/ 255357 w 1633251"/>
              <a:gd name="connsiteY619" fmla="*/ 896352 h 1940185"/>
              <a:gd name="connsiteX620" fmla="*/ 263975 w 1633251"/>
              <a:gd name="connsiteY620" fmla="*/ 898958 h 1940185"/>
              <a:gd name="connsiteX621" fmla="*/ 271790 w 1633251"/>
              <a:gd name="connsiteY621" fmla="*/ 890605 h 1940185"/>
              <a:gd name="connsiteX622" fmla="*/ 271395 w 1633251"/>
              <a:gd name="connsiteY622" fmla="*/ 884981 h 1940185"/>
              <a:gd name="connsiteX623" fmla="*/ 276880 w 1633251"/>
              <a:gd name="connsiteY623" fmla="*/ 882605 h 1940185"/>
              <a:gd name="connsiteX624" fmla="*/ 279580 w 1633251"/>
              <a:gd name="connsiteY624" fmla="*/ 877894 h 1940185"/>
              <a:gd name="connsiteX625" fmla="*/ 271189 w 1633251"/>
              <a:gd name="connsiteY625" fmla="*/ 870715 h 1940185"/>
              <a:gd name="connsiteX626" fmla="*/ 264057 w 1633251"/>
              <a:gd name="connsiteY626" fmla="*/ 869368 h 1940185"/>
              <a:gd name="connsiteX627" fmla="*/ 268010 w 1633251"/>
              <a:gd name="connsiteY627" fmla="*/ 863120 h 1940185"/>
              <a:gd name="connsiteX628" fmla="*/ 265296 w 1633251"/>
              <a:gd name="connsiteY628" fmla="*/ 858864 h 1940185"/>
              <a:gd name="connsiteX629" fmla="*/ 271473 w 1633251"/>
              <a:gd name="connsiteY629" fmla="*/ 856598 h 1940185"/>
              <a:gd name="connsiteX630" fmla="*/ 285213 w 1633251"/>
              <a:gd name="connsiteY630" fmla="*/ 855414 h 1940185"/>
              <a:gd name="connsiteX631" fmla="*/ 283655 w 1633251"/>
              <a:gd name="connsiteY631" fmla="*/ 849694 h 1940185"/>
              <a:gd name="connsiteX632" fmla="*/ 299148 w 1633251"/>
              <a:gd name="connsiteY632" fmla="*/ 850882 h 1940185"/>
              <a:gd name="connsiteX633" fmla="*/ 298964 w 1633251"/>
              <a:gd name="connsiteY633" fmla="*/ 842602 h 1940185"/>
              <a:gd name="connsiteX634" fmla="*/ 307532 w 1633251"/>
              <a:gd name="connsiteY634" fmla="*/ 841280 h 1940185"/>
              <a:gd name="connsiteX635" fmla="*/ 310806 w 1633251"/>
              <a:gd name="connsiteY635" fmla="*/ 832081 h 1940185"/>
              <a:gd name="connsiteX636" fmla="*/ 321787 w 1633251"/>
              <a:gd name="connsiteY636" fmla="*/ 824652 h 1940185"/>
              <a:gd name="connsiteX637" fmla="*/ 326432 w 1633251"/>
              <a:gd name="connsiteY637" fmla="*/ 818721 h 1940185"/>
              <a:gd name="connsiteX638" fmla="*/ 327242 w 1633251"/>
              <a:gd name="connsiteY638" fmla="*/ 811848 h 1940185"/>
              <a:gd name="connsiteX639" fmla="*/ 326302 w 1633251"/>
              <a:gd name="connsiteY639" fmla="*/ 796234 h 1940185"/>
              <a:gd name="connsiteX640" fmla="*/ 328747 w 1633251"/>
              <a:gd name="connsiteY640" fmla="*/ 791583 h 1940185"/>
              <a:gd name="connsiteX641" fmla="*/ 336449 w 1633251"/>
              <a:gd name="connsiteY641" fmla="*/ 789770 h 1940185"/>
              <a:gd name="connsiteX642" fmla="*/ 337558 w 1633251"/>
              <a:gd name="connsiteY642" fmla="*/ 778219 h 1940185"/>
              <a:gd name="connsiteX643" fmla="*/ 331847 w 1633251"/>
              <a:gd name="connsiteY643" fmla="*/ 773240 h 1940185"/>
              <a:gd name="connsiteX644" fmla="*/ 334158 w 1633251"/>
              <a:gd name="connsiteY644" fmla="*/ 767812 h 1940185"/>
              <a:gd name="connsiteX645" fmla="*/ 325426 w 1633251"/>
              <a:gd name="connsiteY645" fmla="*/ 759741 h 1940185"/>
              <a:gd name="connsiteX646" fmla="*/ 317032 w 1633251"/>
              <a:gd name="connsiteY646" fmla="*/ 759993 h 1940185"/>
              <a:gd name="connsiteX647" fmla="*/ 311060 w 1633251"/>
              <a:gd name="connsiteY647" fmla="*/ 755375 h 1940185"/>
              <a:gd name="connsiteX648" fmla="*/ 309037 w 1633251"/>
              <a:gd name="connsiteY648" fmla="*/ 748081 h 1940185"/>
              <a:gd name="connsiteX649" fmla="*/ 303256 w 1633251"/>
              <a:gd name="connsiteY649" fmla="*/ 741697 h 1940185"/>
              <a:gd name="connsiteX650" fmla="*/ 305020 w 1633251"/>
              <a:gd name="connsiteY650" fmla="*/ 735507 h 1940185"/>
              <a:gd name="connsiteX651" fmla="*/ 300818 w 1633251"/>
              <a:gd name="connsiteY651" fmla="*/ 732756 h 1940185"/>
              <a:gd name="connsiteX652" fmla="*/ 299382 w 1633251"/>
              <a:gd name="connsiteY652" fmla="*/ 720076 h 1940185"/>
              <a:gd name="connsiteX653" fmla="*/ 297454 w 1633251"/>
              <a:gd name="connsiteY653" fmla="*/ 719292 h 1940185"/>
              <a:gd name="connsiteX654" fmla="*/ 287020 w 1633251"/>
              <a:gd name="connsiteY654" fmla="*/ 694474 h 1940185"/>
              <a:gd name="connsiteX655" fmla="*/ 290306 w 1633251"/>
              <a:gd name="connsiteY655" fmla="*/ 690322 h 1940185"/>
              <a:gd name="connsiteX656" fmla="*/ 285311 w 1633251"/>
              <a:gd name="connsiteY656" fmla="*/ 684113 h 1940185"/>
              <a:gd name="connsiteX657" fmla="*/ 288962 w 1633251"/>
              <a:gd name="connsiteY657" fmla="*/ 674312 h 1940185"/>
              <a:gd name="connsiteX658" fmla="*/ 293527 w 1633251"/>
              <a:gd name="connsiteY658" fmla="*/ 675685 h 1940185"/>
              <a:gd name="connsiteX659" fmla="*/ 306095 w 1633251"/>
              <a:gd name="connsiteY659" fmla="*/ 673623 h 1940185"/>
              <a:gd name="connsiteX660" fmla="*/ 305933 w 1633251"/>
              <a:gd name="connsiteY660" fmla="*/ 666228 h 1940185"/>
              <a:gd name="connsiteX661" fmla="*/ 316540 w 1633251"/>
              <a:gd name="connsiteY661" fmla="*/ 665282 h 1940185"/>
              <a:gd name="connsiteX662" fmla="*/ 315398 w 1633251"/>
              <a:gd name="connsiteY662" fmla="*/ 660818 h 1940185"/>
              <a:gd name="connsiteX663" fmla="*/ 318907 w 1633251"/>
              <a:gd name="connsiteY663" fmla="*/ 652341 h 1940185"/>
              <a:gd name="connsiteX664" fmla="*/ 325200 w 1633251"/>
              <a:gd name="connsiteY664" fmla="*/ 643510 h 1940185"/>
              <a:gd name="connsiteX665" fmla="*/ 324624 w 1633251"/>
              <a:gd name="connsiteY665" fmla="*/ 638081 h 1940185"/>
              <a:gd name="connsiteX666" fmla="*/ 331054 w 1633251"/>
              <a:gd name="connsiteY666" fmla="*/ 635852 h 1940185"/>
              <a:gd name="connsiteX667" fmla="*/ 333702 w 1633251"/>
              <a:gd name="connsiteY667" fmla="*/ 632250 h 1940185"/>
              <a:gd name="connsiteX668" fmla="*/ 346909 w 1633251"/>
              <a:gd name="connsiteY668" fmla="*/ 629181 h 1940185"/>
              <a:gd name="connsiteX669" fmla="*/ 350919 w 1633251"/>
              <a:gd name="connsiteY669" fmla="*/ 622750 h 1940185"/>
              <a:gd name="connsiteX670" fmla="*/ 360018 w 1633251"/>
              <a:gd name="connsiteY670" fmla="*/ 629057 h 1940185"/>
              <a:gd name="connsiteX671" fmla="*/ 368599 w 1633251"/>
              <a:gd name="connsiteY671" fmla="*/ 626196 h 1940185"/>
              <a:gd name="connsiteX672" fmla="*/ 379235 w 1633251"/>
              <a:gd name="connsiteY672" fmla="*/ 626203 h 1940185"/>
              <a:gd name="connsiteX673" fmla="*/ 391292 w 1633251"/>
              <a:gd name="connsiteY673" fmla="*/ 630776 h 1940185"/>
              <a:gd name="connsiteX674" fmla="*/ 405021 w 1633251"/>
              <a:gd name="connsiteY674" fmla="*/ 632568 h 1940185"/>
              <a:gd name="connsiteX675" fmla="*/ 409710 w 1633251"/>
              <a:gd name="connsiteY675" fmla="*/ 617435 h 1940185"/>
              <a:gd name="connsiteX676" fmla="*/ 418926 w 1633251"/>
              <a:gd name="connsiteY676" fmla="*/ 606683 h 1940185"/>
              <a:gd name="connsiteX677" fmla="*/ 432453 w 1633251"/>
              <a:gd name="connsiteY677" fmla="*/ 603001 h 1940185"/>
              <a:gd name="connsiteX678" fmla="*/ 441951 w 1633251"/>
              <a:gd name="connsiteY678" fmla="*/ 592135 h 1940185"/>
              <a:gd name="connsiteX679" fmla="*/ 445588 w 1633251"/>
              <a:gd name="connsiteY679" fmla="*/ 592151 h 1940185"/>
              <a:gd name="connsiteX680" fmla="*/ 447525 w 1633251"/>
              <a:gd name="connsiteY680" fmla="*/ 585658 h 1940185"/>
              <a:gd name="connsiteX681" fmla="*/ 453535 w 1633251"/>
              <a:gd name="connsiteY681" fmla="*/ 584854 h 1940185"/>
              <a:gd name="connsiteX682" fmla="*/ 462038 w 1633251"/>
              <a:gd name="connsiteY682" fmla="*/ 578458 h 1940185"/>
              <a:gd name="connsiteX683" fmla="*/ 462868 w 1633251"/>
              <a:gd name="connsiteY683" fmla="*/ 570817 h 1940185"/>
              <a:gd name="connsiteX684" fmla="*/ 469563 w 1633251"/>
              <a:gd name="connsiteY684" fmla="*/ 566542 h 1940185"/>
              <a:gd name="connsiteX685" fmla="*/ 465102 w 1633251"/>
              <a:gd name="connsiteY685" fmla="*/ 563288 h 1940185"/>
              <a:gd name="connsiteX686" fmla="*/ 474150 w 1633251"/>
              <a:gd name="connsiteY686" fmla="*/ 553352 h 1940185"/>
              <a:gd name="connsiteX687" fmla="*/ 479969 w 1633251"/>
              <a:gd name="connsiteY687" fmla="*/ 538736 h 1940185"/>
              <a:gd name="connsiteX688" fmla="*/ 477203 w 1633251"/>
              <a:gd name="connsiteY688" fmla="*/ 526496 h 1940185"/>
              <a:gd name="connsiteX689" fmla="*/ 481455 w 1633251"/>
              <a:gd name="connsiteY689" fmla="*/ 513000 h 1940185"/>
              <a:gd name="connsiteX690" fmla="*/ 488100 w 1633251"/>
              <a:gd name="connsiteY690" fmla="*/ 501007 h 1940185"/>
              <a:gd name="connsiteX691" fmla="*/ 501058 w 1633251"/>
              <a:gd name="connsiteY691" fmla="*/ 485500 h 1940185"/>
              <a:gd name="connsiteX692" fmla="*/ 509508 w 1633251"/>
              <a:gd name="connsiteY692" fmla="*/ 479823 h 1940185"/>
              <a:gd name="connsiteX693" fmla="*/ 513148 w 1633251"/>
              <a:gd name="connsiteY693" fmla="*/ 480259 h 1940185"/>
              <a:gd name="connsiteX694" fmla="*/ 526486 w 1633251"/>
              <a:gd name="connsiteY694" fmla="*/ 474937 h 1940185"/>
              <a:gd name="connsiteX695" fmla="*/ 533724 w 1633251"/>
              <a:gd name="connsiteY695" fmla="*/ 474079 h 1940185"/>
              <a:gd name="connsiteX696" fmla="*/ 542067 w 1633251"/>
              <a:gd name="connsiteY696" fmla="*/ 476941 h 1940185"/>
              <a:gd name="connsiteX697" fmla="*/ 550855 w 1633251"/>
              <a:gd name="connsiteY697" fmla="*/ 482713 h 1940185"/>
              <a:gd name="connsiteX698" fmla="*/ 572078 w 1633251"/>
              <a:gd name="connsiteY698" fmla="*/ 481351 h 1940185"/>
              <a:gd name="connsiteX699" fmla="*/ 578226 w 1633251"/>
              <a:gd name="connsiteY699" fmla="*/ 479931 h 1940185"/>
              <a:gd name="connsiteX700" fmla="*/ 590060 w 1633251"/>
              <a:gd name="connsiteY700" fmla="*/ 465211 h 1940185"/>
              <a:gd name="connsiteX701" fmla="*/ 599297 w 1633251"/>
              <a:gd name="connsiteY701" fmla="*/ 460243 h 1940185"/>
              <a:gd name="connsiteX702" fmla="*/ 603073 w 1633251"/>
              <a:gd name="connsiteY702" fmla="*/ 454896 h 1940185"/>
              <a:gd name="connsiteX703" fmla="*/ 610332 w 1633251"/>
              <a:gd name="connsiteY703" fmla="*/ 450734 h 1940185"/>
              <a:gd name="connsiteX704" fmla="*/ 617096 w 1633251"/>
              <a:gd name="connsiteY704" fmla="*/ 441273 h 1940185"/>
              <a:gd name="connsiteX705" fmla="*/ 634839 w 1633251"/>
              <a:gd name="connsiteY705" fmla="*/ 441867 h 1940185"/>
              <a:gd name="connsiteX706" fmla="*/ 643319 w 1633251"/>
              <a:gd name="connsiteY706" fmla="*/ 435435 h 1940185"/>
              <a:gd name="connsiteX707" fmla="*/ 646930 w 1633251"/>
              <a:gd name="connsiteY707" fmla="*/ 429809 h 1940185"/>
              <a:gd name="connsiteX708" fmla="*/ 653092 w 1633251"/>
              <a:gd name="connsiteY708" fmla="*/ 415419 h 1940185"/>
              <a:gd name="connsiteX709" fmla="*/ 650790 w 1633251"/>
              <a:gd name="connsiteY709" fmla="*/ 412728 h 1940185"/>
              <a:gd name="connsiteX710" fmla="*/ 651047 w 1633251"/>
              <a:gd name="connsiteY710" fmla="*/ 404167 h 1940185"/>
              <a:gd name="connsiteX711" fmla="*/ 655750 w 1633251"/>
              <a:gd name="connsiteY711" fmla="*/ 395714 h 1940185"/>
              <a:gd name="connsiteX712" fmla="*/ 672985 w 1633251"/>
              <a:gd name="connsiteY712" fmla="*/ 388680 h 1940185"/>
              <a:gd name="connsiteX713" fmla="*/ 687507 w 1633251"/>
              <a:gd name="connsiteY713" fmla="*/ 368915 h 1940185"/>
              <a:gd name="connsiteX714" fmla="*/ 693710 w 1633251"/>
              <a:gd name="connsiteY714" fmla="*/ 361659 h 1940185"/>
              <a:gd name="connsiteX715" fmla="*/ 712452 w 1633251"/>
              <a:gd name="connsiteY715" fmla="*/ 348408 h 1940185"/>
              <a:gd name="connsiteX716" fmla="*/ 725827 w 1633251"/>
              <a:gd name="connsiteY716" fmla="*/ 350802 h 1940185"/>
              <a:gd name="connsiteX717" fmla="*/ 734399 w 1633251"/>
              <a:gd name="connsiteY717" fmla="*/ 346055 h 1940185"/>
              <a:gd name="connsiteX718" fmla="*/ 731221 w 1633251"/>
              <a:gd name="connsiteY718" fmla="*/ 338499 h 1940185"/>
              <a:gd name="connsiteX719" fmla="*/ 735609 w 1633251"/>
              <a:gd name="connsiteY719" fmla="*/ 332489 h 1940185"/>
              <a:gd name="connsiteX720" fmla="*/ 755618 w 1633251"/>
              <a:gd name="connsiteY720" fmla="*/ 324564 h 1940185"/>
              <a:gd name="connsiteX721" fmla="*/ 761247 w 1633251"/>
              <a:gd name="connsiteY721" fmla="*/ 323746 h 1940185"/>
              <a:gd name="connsiteX722" fmla="*/ 765604 w 1633251"/>
              <a:gd name="connsiteY722" fmla="*/ 317921 h 1940185"/>
              <a:gd name="connsiteX723" fmla="*/ 758359 w 1633251"/>
              <a:gd name="connsiteY723" fmla="*/ 298527 h 1940185"/>
              <a:gd name="connsiteX724" fmla="*/ 758842 w 1633251"/>
              <a:gd name="connsiteY724" fmla="*/ 291594 h 1940185"/>
              <a:gd name="connsiteX725" fmla="*/ 743033 w 1633251"/>
              <a:gd name="connsiteY725" fmla="*/ 275825 h 1940185"/>
              <a:gd name="connsiteX726" fmla="*/ 742499 w 1633251"/>
              <a:gd name="connsiteY726" fmla="*/ 272064 h 1940185"/>
              <a:gd name="connsiteX727" fmla="*/ 728975 w 1633251"/>
              <a:gd name="connsiteY727" fmla="*/ 260739 h 1940185"/>
              <a:gd name="connsiteX728" fmla="*/ 722908 w 1633251"/>
              <a:gd name="connsiteY728" fmla="*/ 250098 h 1940185"/>
              <a:gd name="connsiteX729" fmla="*/ 717593 w 1633251"/>
              <a:gd name="connsiteY729" fmla="*/ 246940 h 1940185"/>
              <a:gd name="connsiteX730" fmla="*/ 708865 w 1633251"/>
              <a:gd name="connsiteY730" fmla="*/ 231857 h 1940185"/>
              <a:gd name="connsiteX731" fmla="*/ 704366 w 1633251"/>
              <a:gd name="connsiteY731" fmla="*/ 231933 h 1940185"/>
              <a:gd name="connsiteX732" fmla="*/ 688246 w 1633251"/>
              <a:gd name="connsiteY732" fmla="*/ 219003 h 1940185"/>
              <a:gd name="connsiteX733" fmla="*/ 679869 w 1633251"/>
              <a:gd name="connsiteY733" fmla="*/ 208149 h 1940185"/>
              <a:gd name="connsiteX734" fmla="*/ 676010 w 1633251"/>
              <a:gd name="connsiteY734" fmla="*/ 198830 h 1940185"/>
              <a:gd name="connsiteX735" fmla="*/ 661053 w 1633251"/>
              <a:gd name="connsiteY735" fmla="*/ 181871 h 1940185"/>
              <a:gd name="connsiteX736" fmla="*/ 656311 w 1633251"/>
              <a:gd name="connsiteY736" fmla="*/ 180665 h 1940185"/>
              <a:gd name="connsiteX737" fmla="*/ 654570 w 1633251"/>
              <a:gd name="connsiteY737" fmla="*/ 172113 h 1940185"/>
              <a:gd name="connsiteX738" fmla="*/ 655764 w 1633251"/>
              <a:gd name="connsiteY738" fmla="*/ 166656 h 1940185"/>
              <a:gd name="connsiteX739" fmla="*/ 653839 w 1633251"/>
              <a:gd name="connsiteY739" fmla="*/ 159677 h 1940185"/>
              <a:gd name="connsiteX740" fmla="*/ 648178 w 1633251"/>
              <a:gd name="connsiteY740" fmla="*/ 153896 h 1940185"/>
              <a:gd name="connsiteX741" fmla="*/ 639082 w 1633251"/>
              <a:gd name="connsiteY741" fmla="*/ 155516 h 1940185"/>
              <a:gd name="connsiteX742" fmla="*/ 630549 w 1633251"/>
              <a:gd name="connsiteY742" fmla="*/ 150738 h 1940185"/>
              <a:gd name="connsiteX743" fmla="*/ 631016 w 1633251"/>
              <a:gd name="connsiteY743" fmla="*/ 146376 h 1940185"/>
              <a:gd name="connsiteX744" fmla="*/ 616277 w 1633251"/>
              <a:gd name="connsiteY744" fmla="*/ 138079 h 1940185"/>
              <a:gd name="connsiteX745" fmla="*/ 612543 w 1633251"/>
              <a:gd name="connsiteY745" fmla="*/ 133880 h 1940185"/>
              <a:gd name="connsiteX746" fmla="*/ 599630 w 1633251"/>
              <a:gd name="connsiteY746" fmla="*/ 129487 h 1940185"/>
              <a:gd name="connsiteX747" fmla="*/ 589583 w 1633251"/>
              <a:gd name="connsiteY747" fmla="*/ 130655 h 1940185"/>
              <a:gd name="connsiteX748" fmla="*/ 582688 w 1633251"/>
              <a:gd name="connsiteY748" fmla="*/ 128748 h 1940185"/>
              <a:gd name="connsiteX749" fmla="*/ 567259 w 1633251"/>
              <a:gd name="connsiteY749" fmla="*/ 119805 h 1940185"/>
              <a:gd name="connsiteX750" fmla="*/ 562654 w 1633251"/>
              <a:gd name="connsiteY750" fmla="*/ 111990 h 1940185"/>
              <a:gd name="connsiteX751" fmla="*/ 557482 w 1633251"/>
              <a:gd name="connsiteY751" fmla="*/ 88791 h 1940185"/>
              <a:gd name="connsiteX752" fmla="*/ 549359 w 1633251"/>
              <a:gd name="connsiteY752" fmla="*/ 80752 h 1940185"/>
              <a:gd name="connsiteX753" fmla="*/ 541530 w 1633251"/>
              <a:gd name="connsiteY753" fmla="*/ 77041 h 1940185"/>
              <a:gd name="connsiteX754" fmla="*/ 537166 w 1633251"/>
              <a:gd name="connsiteY754" fmla="*/ 69441 h 1940185"/>
              <a:gd name="connsiteX755" fmla="*/ 537592 w 1633251"/>
              <a:gd name="connsiteY755" fmla="*/ 65372 h 1940185"/>
              <a:gd name="connsiteX756" fmla="*/ 531587 w 1633251"/>
              <a:gd name="connsiteY756" fmla="*/ 59886 h 1940185"/>
              <a:gd name="connsiteX757" fmla="*/ 529927 w 1633251"/>
              <a:gd name="connsiteY757" fmla="*/ 54699 h 1940185"/>
              <a:gd name="connsiteX758" fmla="*/ 532659 w 1633251"/>
              <a:gd name="connsiteY758" fmla="*/ 51422 h 1940185"/>
              <a:gd name="connsiteX759" fmla="*/ 526870 w 1633251"/>
              <a:gd name="connsiteY759" fmla="*/ 44954 h 1940185"/>
              <a:gd name="connsiteX760" fmla="*/ 526283 w 1633251"/>
              <a:gd name="connsiteY760" fmla="*/ 37412 h 1940185"/>
              <a:gd name="connsiteX761" fmla="*/ 516473 w 1633251"/>
              <a:gd name="connsiteY761" fmla="*/ 25689 h 1940185"/>
              <a:gd name="connsiteX762" fmla="*/ 507792 w 1633251"/>
              <a:gd name="connsiteY762" fmla="*/ 22172 h 1940185"/>
              <a:gd name="connsiteX763" fmla="*/ 496507 w 1633251"/>
              <a:gd name="connsiteY763" fmla="*/ 25539 h 1940185"/>
              <a:gd name="connsiteX764" fmla="*/ 489389 w 1633251"/>
              <a:gd name="connsiteY764" fmla="*/ 25668 h 1940185"/>
              <a:gd name="connsiteX765" fmla="*/ 480632 w 1633251"/>
              <a:gd name="connsiteY765" fmla="*/ 28621 h 1940185"/>
              <a:gd name="connsiteX766" fmla="*/ 473411 w 1633251"/>
              <a:gd name="connsiteY766" fmla="*/ 33355 h 1940185"/>
              <a:gd name="connsiteX767" fmla="*/ 465139 w 1633251"/>
              <a:gd name="connsiteY767" fmla="*/ 42100 h 1940185"/>
              <a:gd name="connsiteX768" fmla="*/ 448803 w 1633251"/>
              <a:gd name="connsiteY768" fmla="*/ 53968 h 1940185"/>
              <a:gd name="connsiteX769" fmla="*/ 435927 w 1633251"/>
              <a:gd name="connsiteY769" fmla="*/ 44665 h 1940185"/>
              <a:gd name="connsiteX770" fmla="*/ 438921 w 1633251"/>
              <a:gd name="connsiteY770" fmla="*/ 40159 h 1940185"/>
              <a:gd name="connsiteX771" fmla="*/ 438504 w 1633251"/>
              <a:gd name="connsiteY771" fmla="*/ 34449 h 1940185"/>
              <a:gd name="connsiteX772" fmla="*/ 445992 w 1633251"/>
              <a:gd name="connsiteY772" fmla="*/ 29818 h 1940185"/>
              <a:gd name="connsiteX773" fmla="*/ 450137 w 1633251"/>
              <a:gd name="connsiteY773" fmla="*/ 23101 h 1940185"/>
              <a:gd name="connsiteX774" fmla="*/ 458218 w 1633251"/>
              <a:gd name="connsiteY774" fmla="*/ 22272 h 1940185"/>
              <a:gd name="connsiteX775" fmla="*/ 467694 w 1633251"/>
              <a:gd name="connsiteY775" fmla="*/ 17729 h 1940185"/>
              <a:gd name="connsiteX776" fmla="*/ 472907 w 1633251"/>
              <a:gd name="connsiteY776" fmla="*/ 12532 h 1940185"/>
              <a:gd name="connsiteX777" fmla="*/ 472809 w 1633251"/>
              <a:gd name="connsiteY777" fmla="*/ 8498 h 1940185"/>
              <a:gd name="connsiteX778" fmla="*/ 484501 w 1633251"/>
              <a:gd name="connsiteY778" fmla="*/ 8142 h 1940185"/>
              <a:gd name="connsiteX779" fmla="*/ 490717 w 1633251"/>
              <a:gd name="connsiteY779" fmla="*/ 4259 h 1940185"/>
              <a:gd name="connsiteX780" fmla="*/ 502783 w 1633251"/>
              <a:gd name="connsiteY780" fmla="*/ 4774 h 1940185"/>
              <a:gd name="connsiteX781" fmla="*/ 504555 w 1633251"/>
              <a:gd name="connsiteY781" fmla="*/ 30 h 1940185"/>
              <a:gd name="connsiteX782" fmla="*/ 511366 w 1633251"/>
              <a:gd name="connsiteY782" fmla="*/ 0 h 1940185"/>
              <a:gd name="connsiteX783" fmla="*/ 514053 w 1633251"/>
              <a:gd name="connsiteY783" fmla="*/ 7274 h 1940185"/>
              <a:gd name="connsiteX784" fmla="*/ 518294 w 1633251"/>
              <a:gd name="connsiteY784" fmla="*/ 11274 h 1940185"/>
              <a:gd name="connsiteX785" fmla="*/ 527357 w 1633251"/>
              <a:gd name="connsiteY785" fmla="*/ 8154 h 1940185"/>
              <a:gd name="connsiteX786" fmla="*/ 531505 w 1633251"/>
              <a:gd name="connsiteY786" fmla="*/ 13345 h 1940185"/>
              <a:gd name="connsiteX787" fmla="*/ 539380 w 1633251"/>
              <a:gd name="connsiteY787" fmla="*/ 18835 h 1940185"/>
              <a:gd name="connsiteX788" fmla="*/ 543725 w 1633251"/>
              <a:gd name="connsiteY788" fmla="*/ 18573 h 1940185"/>
              <a:gd name="connsiteX789" fmla="*/ 550335 w 1633251"/>
              <a:gd name="connsiteY789" fmla="*/ 23065 h 1940185"/>
              <a:gd name="connsiteX790" fmla="*/ 559949 w 1633251"/>
              <a:gd name="connsiteY790" fmla="*/ 25902 h 1940185"/>
              <a:gd name="connsiteX791" fmla="*/ 568726 w 1633251"/>
              <a:gd name="connsiteY791" fmla="*/ 34083 h 1940185"/>
              <a:gd name="connsiteX792" fmla="*/ 578423 w 1633251"/>
              <a:gd name="connsiteY792" fmla="*/ 39655 h 1940185"/>
              <a:gd name="connsiteX793" fmla="*/ 579182 w 1633251"/>
              <a:gd name="connsiteY793" fmla="*/ 45215 h 1940185"/>
              <a:gd name="connsiteX794" fmla="*/ 585459 w 1633251"/>
              <a:gd name="connsiteY794" fmla="*/ 46358 h 1940185"/>
              <a:gd name="connsiteX795" fmla="*/ 587574 w 1633251"/>
              <a:gd name="connsiteY795" fmla="*/ 51709 h 1940185"/>
              <a:gd name="connsiteX796" fmla="*/ 599558 w 1633251"/>
              <a:gd name="connsiteY796" fmla="*/ 52910 h 1940185"/>
              <a:gd name="connsiteX797" fmla="*/ 606324 w 1633251"/>
              <a:gd name="connsiteY797" fmla="*/ 49500 h 1940185"/>
              <a:gd name="connsiteX798" fmla="*/ 626141 w 1633251"/>
              <a:gd name="connsiteY798" fmla="*/ 64287 h 1940185"/>
              <a:gd name="connsiteX799" fmla="*/ 632144 w 1633251"/>
              <a:gd name="connsiteY799" fmla="*/ 67377 h 1940185"/>
              <a:gd name="connsiteX800" fmla="*/ 641029 w 1633251"/>
              <a:gd name="connsiteY800" fmla="*/ 75945 h 1940185"/>
              <a:gd name="connsiteX801" fmla="*/ 644703 w 1633251"/>
              <a:gd name="connsiteY801" fmla="*/ 77070 h 1940185"/>
              <a:gd name="connsiteX802" fmla="*/ 646462 w 1633251"/>
              <a:gd name="connsiteY802" fmla="*/ 84066 h 1940185"/>
              <a:gd name="connsiteX803" fmla="*/ 669467 w 1633251"/>
              <a:gd name="connsiteY803" fmla="*/ 100196 h 1940185"/>
              <a:gd name="connsiteX804" fmla="*/ 673231 w 1633251"/>
              <a:gd name="connsiteY804" fmla="*/ 106670 h 1940185"/>
              <a:gd name="connsiteX805" fmla="*/ 677650 w 1633251"/>
              <a:gd name="connsiteY805" fmla="*/ 107126 h 1940185"/>
              <a:gd name="connsiteX806" fmla="*/ 677616 w 1633251"/>
              <a:gd name="connsiteY806" fmla="*/ 114420 h 1940185"/>
              <a:gd name="connsiteX807" fmla="*/ 683689 w 1633251"/>
              <a:gd name="connsiteY807" fmla="*/ 122139 h 1940185"/>
              <a:gd name="connsiteX808" fmla="*/ 694685 w 1633251"/>
              <a:gd name="connsiteY808" fmla="*/ 127665 h 1940185"/>
              <a:gd name="connsiteX809" fmla="*/ 694311 w 1633251"/>
              <a:gd name="connsiteY809" fmla="*/ 135801 h 1940185"/>
              <a:gd name="connsiteX810" fmla="*/ 709799 w 1633251"/>
              <a:gd name="connsiteY810" fmla="*/ 136592 h 1940185"/>
              <a:gd name="connsiteX811" fmla="*/ 716422 w 1633251"/>
              <a:gd name="connsiteY811" fmla="*/ 144536 h 1940185"/>
              <a:gd name="connsiteX812" fmla="*/ 724252 w 1633251"/>
              <a:gd name="connsiteY812" fmla="*/ 145933 h 1940185"/>
              <a:gd name="connsiteX813" fmla="*/ 734941 w 1633251"/>
              <a:gd name="connsiteY813" fmla="*/ 142579 h 1940185"/>
              <a:gd name="connsiteX814" fmla="*/ 750561 w 1633251"/>
              <a:gd name="connsiteY814" fmla="*/ 145389 h 1940185"/>
              <a:gd name="connsiteX815" fmla="*/ 759368 w 1633251"/>
              <a:gd name="connsiteY815" fmla="*/ 152660 h 1940185"/>
              <a:gd name="connsiteX816" fmla="*/ 761368 w 1633251"/>
              <a:gd name="connsiteY816" fmla="*/ 157970 h 1940185"/>
              <a:gd name="connsiteX817" fmla="*/ 771962 w 1633251"/>
              <a:gd name="connsiteY817" fmla="*/ 159379 h 1940185"/>
              <a:gd name="connsiteX818" fmla="*/ 777902 w 1633251"/>
              <a:gd name="connsiteY818" fmla="*/ 157572 h 1940185"/>
              <a:gd name="connsiteX819" fmla="*/ 788196 w 1633251"/>
              <a:gd name="connsiteY819" fmla="*/ 159275 h 1940185"/>
              <a:gd name="connsiteX820" fmla="*/ 798429 w 1633251"/>
              <a:gd name="connsiteY820" fmla="*/ 169370 h 1940185"/>
              <a:gd name="connsiteX821" fmla="*/ 809369 w 1633251"/>
              <a:gd name="connsiteY821" fmla="*/ 174129 h 1940185"/>
              <a:gd name="connsiteX822" fmla="*/ 814166 w 1633251"/>
              <a:gd name="connsiteY822" fmla="*/ 179033 h 1940185"/>
              <a:gd name="connsiteX823" fmla="*/ 810493 w 1633251"/>
              <a:gd name="connsiteY823" fmla="*/ 183492 h 1940185"/>
              <a:gd name="connsiteX824" fmla="*/ 810548 w 1633251"/>
              <a:gd name="connsiteY824" fmla="*/ 188428 h 1940185"/>
              <a:gd name="connsiteX825" fmla="*/ 816931 w 1633251"/>
              <a:gd name="connsiteY825" fmla="*/ 193203 h 1940185"/>
              <a:gd name="connsiteX826" fmla="*/ 822987 w 1633251"/>
              <a:gd name="connsiteY826" fmla="*/ 189992 h 1940185"/>
              <a:gd name="connsiteX827" fmla="*/ 834320 w 1633251"/>
              <a:gd name="connsiteY827" fmla="*/ 186673 h 1940185"/>
              <a:gd name="connsiteX828" fmla="*/ 848574 w 1633251"/>
              <a:gd name="connsiteY828" fmla="*/ 187827 h 1940185"/>
              <a:gd name="connsiteX829" fmla="*/ 856870 w 1633251"/>
              <a:gd name="connsiteY829" fmla="*/ 187041 h 1940185"/>
              <a:gd name="connsiteX830" fmla="*/ 864941 w 1633251"/>
              <a:gd name="connsiteY830" fmla="*/ 191372 h 1940185"/>
              <a:gd name="connsiteX831" fmla="*/ 868967 w 1633251"/>
              <a:gd name="connsiteY831" fmla="*/ 188876 h 1940185"/>
              <a:gd name="connsiteX832" fmla="*/ 880282 w 1633251"/>
              <a:gd name="connsiteY832" fmla="*/ 192351 h 1940185"/>
              <a:gd name="connsiteX833" fmla="*/ 886709 w 1633251"/>
              <a:gd name="connsiteY833" fmla="*/ 196362 h 1940185"/>
              <a:gd name="connsiteX834" fmla="*/ 886359 w 1633251"/>
              <a:gd name="connsiteY834" fmla="*/ 201709 h 1940185"/>
              <a:gd name="connsiteX835" fmla="*/ 897652 w 1633251"/>
              <a:gd name="connsiteY835" fmla="*/ 204527 h 1940185"/>
              <a:gd name="connsiteX836" fmla="*/ 900030 w 1633251"/>
              <a:gd name="connsiteY836" fmla="*/ 207307 h 1940185"/>
              <a:gd name="connsiteX837" fmla="*/ 908677 w 1633251"/>
              <a:gd name="connsiteY837" fmla="*/ 208790 h 1940185"/>
              <a:gd name="connsiteX838" fmla="*/ 905965 w 1633251"/>
              <a:gd name="connsiteY838" fmla="*/ 214665 h 1940185"/>
              <a:gd name="connsiteX839" fmla="*/ 907359 w 1633251"/>
              <a:gd name="connsiteY839" fmla="*/ 219003 h 1940185"/>
              <a:gd name="connsiteX840" fmla="*/ 902958 w 1633251"/>
              <a:gd name="connsiteY840" fmla="*/ 229879 h 1940185"/>
              <a:gd name="connsiteX841" fmla="*/ 905784 w 1633251"/>
              <a:gd name="connsiteY841" fmla="*/ 236040 h 1940185"/>
              <a:gd name="connsiteX842" fmla="*/ 916195 w 1633251"/>
              <a:gd name="connsiteY842" fmla="*/ 240456 h 1940185"/>
              <a:gd name="connsiteX843" fmla="*/ 920946 w 1633251"/>
              <a:gd name="connsiteY843" fmla="*/ 245489 h 1940185"/>
              <a:gd name="connsiteX844" fmla="*/ 919316 w 1633251"/>
              <a:gd name="connsiteY844" fmla="*/ 250480 h 1940185"/>
              <a:gd name="connsiteX845" fmla="*/ 911353 w 1633251"/>
              <a:gd name="connsiteY845" fmla="*/ 253050 h 1940185"/>
              <a:gd name="connsiteX846" fmla="*/ 910252 w 1633251"/>
              <a:gd name="connsiteY846" fmla="*/ 257766 h 1940185"/>
              <a:gd name="connsiteX847" fmla="*/ 918481 w 1633251"/>
              <a:gd name="connsiteY847" fmla="*/ 260855 h 1940185"/>
              <a:gd name="connsiteX848" fmla="*/ 921389 w 1633251"/>
              <a:gd name="connsiteY848" fmla="*/ 273987 h 1940185"/>
              <a:gd name="connsiteX849" fmla="*/ 926556 w 1633251"/>
              <a:gd name="connsiteY849" fmla="*/ 274003 h 1940185"/>
              <a:gd name="connsiteX850" fmla="*/ 936276 w 1633251"/>
              <a:gd name="connsiteY850" fmla="*/ 284932 h 1940185"/>
              <a:gd name="connsiteX851" fmla="*/ 938619 w 1633251"/>
              <a:gd name="connsiteY851" fmla="*/ 293282 h 1940185"/>
              <a:gd name="connsiteX852" fmla="*/ 950547 w 1633251"/>
              <a:gd name="connsiteY852" fmla="*/ 296752 h 1940185"/>
              <a:gd name="connsiteX853" fmla="*/ 956443 w 1633251"/>
              <a:gd name="connsiteY853" fmla="*/ 303352 h 1940185"/>
              <a:gd name="connsiteX854" fmla="*/ 956148 w 1633251"/>
              <a:gd name="connsiteY854" fmla="*/ 314847 h 1940185"/>
              <a:gd name="connsiteX855" fmla="*/ 951948 w 1633251"/>
              <a:gd name="connsiteY855" fmla="*/ 325501 h 1940185"/>
              <a:gd name="connsiteX856" fmla="*/ 957691 w 1633251"/>
              <a:gd name="connsiteY856" fmla="*/ 332305 h 1940185"/>
              <a:gd name="connsiteX857" fmla="*/ 957520 w 1633251"/>
              <a:gd name="connsiteY857" fmla="*/ 342271 h 1940185"/>
              <a:gd name="connsiteX858" fmla="*/ 954643 w 1633251"/>
              <a:gd name="connsiteY858" fmla="*/ 347728 h 1940185"/>
              <a:gd name="connsiteX859" fmla="*/ 961577 w 1633251"/>
              <a:gd name="connsiteY859" fmla="*/ 349125 h 1940185"/>
              <a:gd name="connsiteX860" fmla="*/ 966626 w 1633251"/>
              <a:gd name="connsiteY860" fmla="*/ 347547 h 1940185"/>
              <a:gd name="connsiteX861" fmla="*/ 974008 w 1633251"/>
              <a:gd name="connsiteY861" fmla="*/ 350900 h 1940185"/>
              <a:gd name="connsiteX862" fmla="*/ 980313 w 1633251"/>
              <a:gd name="connsiteY862" fmla="*/ 361143 h 1940185"/>
              <a:gd name="connsiteX863" fmla="*/ 977417 w 1633251"/>
              <a:gd name="connsiteY863" fmla="*/ 369298 h 1940185"/>
              <a:gd name="connsiteX864" fmla="*/ 973245 w 1633251"/>
              <a:gd name="connsiteY864" fmla="*/ 371357 h 1940185"/>
              <a:gd name="connsiteX865" fmla="*/ 971083 w 1633251"/>
              <a:gd name="connsiteY865" fmla="*/ 381299 h 1940185"/>
              <a:gd name="connsiteX866" fmla="*/ 963920 w 1633251"/>
              <a:gd name="connsiteY866" fmla="*/ 390911 h 1940185"/>
              <a:gd name="connsiteX867" fmla="*/ 971436 w 1633251"/>
              <a:gd name="connsiteY867" fmla="*/ 397045 h 1940185"/>
              <a:gd name="connsiteX868" fmla="*/ 978256 w 1633251"/>
              <a:gd name="connsiteY868" fmla="*/ 400038 h 1940185"/>
              <a:gd name="connsiteX869" fmla="*/ 982209 w 1633251"/>
              <a:gd name="connsiteY869" fmla="*/ 408283 h 1940185"/>
              <a:gd name="connsiteX870" fmla="*/ 988695 w 1633251"/>
              <a:gd name="connsiteY870" fmla="*/ 409414 h 1940185"/>
              <a:gd name="connsiteX871" fmla="*/ 992648 w 1633251"/>
              <a:gd name="connsiteY871" fmla="*/ 414624 h 1940185"/>
              <a:gd name="connsiteX872" fmla="*/ 994458 w 1633251"/>
              <a:gd name="connsiteY872" fmla="*/ 422616 h 1940185"/>
              <a:gd name="connsiteX873" fmla="*/ 1003297 w 1633251"/>
              <a:gd name="connsiteY873" fmla="*/ 426587 h 1940185"/>
              <a:gd name="connsiteX874" fmla="*/ 1011879 w 1633251"/>
              <a:gd name="connsiteY874" fmla="*/ 426027 h 1940185"/>
              <a:gd name="connsiteX875" fmla="*/ 1018080 w 1633251"/>
              <a:gd name="connsiteY875" fmla="*/ 430724 h 1940185"/>
              <a:gd name="connsiteX876" fmla="*/ 1032615 w 1633251"/>
              <a:gd name="connsiteY876" fmla="*/ 431534 h 1940185"/>
              <a:gd name="connsiteX877" fmla="*/ 1038396 w 1633251"/>
              <a:gd name="connsiteY877" fmla="*/ 428094 h 1940185"/>
              <a:gd name="connsiteX878" fmla="*/ 1044483 w 1633251"/>
              <a:gd name="connsiteY878" fmla="*/ 427470 h 1940185"/>
              <a:gd name="connsiteX879" fmla="*/ 1050588 w 1633251"/>
              <a:gd name="connsiteY879" fmla="*/ 431490 h 1940185"/>
              <a:gd name="connsiteX880" fmla="*/ 1060676 w 1633251"/>
              <a:gd name="connsiteY880" fmla="*/ 420208 h 1940185"/>
              <a:gd name="connsiteX881" fmla="*/ 1072715 w 1633251"/>
              <a:gd name="connsiteY881" fmla="*/ 422481 h 1940185"/>
              <a:gd name="connsiteX882" fmla="*/ 1078773 w 1633251"/>
              <a:gd name="connsiteY882" fmla="*/ 428468 h 1940185"/>
              <a:gd name="connsiteX883" fmla="*/ 1081811 w 1633251"/>
              <a:gd name="connsiteY883" fmla="*/ 434741 h 1940185"/>
              <a:gd name="connsiteX884" fmla="*/ 1095013 w 1633251"/>
              <a:gd name="connsiteY884" fmla="*/ 434389 h 1940185"/>
              <a:gd name="connsiteX885" fmla="*/ 1104576 w 1633251"/>
              <a:gd name="connsiteY885" fmla="*/ 429787 h 1940185"/>
              <a:gd name="connsiteX886" fmla="*/ 1107881 w 1633251"/>
              <a:gd name="connsiteY886" fmla="*/ 431101 h 1940185"/>
              <a:gd name="connsiteX887" fmla="*/ 1115587 w 1633251"/>
              <a:gd name="connsiteY887" fmla="*/ 423181 h 1940185"/>
              <a:gd name="connsiteX888" fmla="*/ 1115225 w 1633251"/>
              <a:gd name="connsiteY888" fmla="*/ 419501 h 1940185"/>
              <a:gd name="connsiteX889" fmla="*/ 1100461 w 1633251"/>
              <a:gd name="connsiteY889" fmla="*/ 412099 h 1940185"/>
              <a:gd name="connsiteX890" fmla="*/ 1112196 w 1633251"/>
              <a:gd name="connsiteY890" fmla="*/ 405527 h 1940185"/>
              <a:gd name="connsiteX891" fmla="*/ 1122236 w 1633251"/>
              <a:gd name="connsiteY891" fmla="*/ 404557 h 1940185"/>
              <a:gd name="connsiteX892" fmla="*/ 1125236 w 1633251"/>
              <a:gd name="connsiteY892" fmla="*/ 401102 h 1940185"/>
              <a:gd name="connsiteX893" fmla="*/ 1132684 w 1633251"/>
              <a:gd name="connsiteY893" fmla="*/ 399313 h 194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Lst>
            <a:rect l="l" t="t" r="r" b="b"/>
            <a:pathLst>
              <a:path w="1633251" h="1940185">
                <a:moveTo>
                  <a:pt x="1132684" y="399313"/>
                </a:moveTo>
                <a:lnTo>
                  <a:pt x="1141733" y="401144"/>
                </a:lnTo>
                <a:lnTo>
                  <a:pt x="1144534" y="406519"/>
                </a:lnTo>
                <a:lnTo>
                  <a:pt x="1164669" y="412508"/>
                </a:lnTo>
                <a:lnTo>
                  <a:pt x="1172937" y="411387"/>
                </a:lnTo>
                <a:lnTo>
                  <a:pt x="1176080" y="417565"/>
                </a:lnTo>
                <a:lnTo>
                  <a:pt x="1188511" y="419044"/>
                </a:lnTo>
                <a:lnTo>
                  <a:pt x="1202217" y="424031"/>
                </a:lnTo>
                <a:lnTo>
                  <a:pt x="1212104" y="431715"/>
                </a:lnTo>
                <a:lnTo>
                  <a:pt x="1222419" y="431352"/>
                </a:lnTo>
                <a:lnTo>
                  <a:pt x="1235345" y="434832"/>
                </a:lnTo>
                <a:lnTo>
                  <a:pt x="1237193" y="428880"/>
                </a:lnTo>
                <a:lnTo>
                  <a:pt x="1243079" y="425808"/>
                </a:lnTo>
                <a:lnTo>
                  <a:pt x="1256700" y="423215"/>
                </a:lnTo>
                <a:lnTo>
                  <a:pt x="1263996" y="424179"/>
                </a:lnTo>
                <a:lnTo>
                  <a:pt x="1269664" y="429355"/>
                </a:lnTo>
                <a:lnTo>
                  <a:pt x="1280436" y="434485"/>
                </a:lnTo>
                <a:lnTo>
                  <a:pt x="1289790" y="435084"/>
                </a:lnTo>
                <a:lnTo>
                  <a:pt x="1293771" y="438757"/>
                </a:lnTo>
                <a:lnTo>
                  <a:pt x="1303087" y="439298"/>
                </a:lnTo>
                <a:lnTo>
                  <a:pt x="1311154" y="445716"/>
                </a:lnTo>
                <a:lnTo>
                  <a:pt x="1308840" y="453811"/>
                </a:lnTo>
                <a:lnTo>
                  <a:pt x="1317584" y="464798"/>
                </a:lnTo>
                <a:lnTo>
                  <a:pt x="1316317" y="475453"/>
                </a:lnTo>
                <a:lnTo>
                  <a:pt x="1301448" y="487149"/>
                </a:lnTo>
                <a:lnTo>
                  <a:pt x="1306906" y="495113"/>
                </a:lnTo>
                <a:lnTo>
                  <a:pt x="1303334" y="502468"/>
                </a:lnTo>
                <a:lnTo>
                  <a:pt x="1308411" y="507216"/>
                </a:lnTo>
                <a:lnTo>
                  <a:pt x="1308259" y="518483"/>
                </a:lnTo>
                <a:lnTo>
                  <a:pt x="1309764" y="522478"/>
                </a:lnTo>
                <a:lnTo>
                  <a:pt x="1306335" y="527729"/>
                </a:lnTo>
                <a:lnTo>
                  <a:pt x="1305201" y="534401"/>
                </a:lnTo>
                <a:lnTo>
                  <a:pt x="1318184" y="544401"/>
                </a:lnTo>
                <a:lnTo>
                  <a:pt x="1329614" y="542765"/>
                </a:lnTo>
                <a:lnTo>
                  <a:pt x="1338767" y="546887"/>
                </a:lnTo>
                <a:lnTo>
                  <a:pt x="1349112" y="541653"/>
                </a:lnTo>
                <a:lnTo>
                  <a:pt x="1361161" y="531200"/>
                </a:lnTo>
                <a:lnTo>
                  <a:pt x="1356836" y="519349"/>
                </a:lnTo>
                <a:lnTo>
                  <a:pt x="1360951" y="513973"/>
                </a:lnTo>
                <a:lnTo>
                  <a:pt x="1371981" y="512415"/>
                </a:lnTo>
                <a:lnTo>
                  <a:pt x="1378134" y="509164"/>
                </a:lnTo>
                <a:lnTo>
                  <a:pt x="1384973" y="509619"/>
                </a:lnTo>
                <a:lnTo>
                  <a:pt x="1392460" y="512933"/>
                </a:lnTo>
                <a:lnTo>
                  <a:pt x="1401166" y="510528"/>
                </a:lnTo>
                <a:lnTo>
                  <a:pt x="1411091" y="503671"/>
                </a:lnTo>
                <a:lnTo>
                  <a:pt x="1426597" y="501339"/>
                </a:lnTo>
                <a:lnTo>
                  <a:pt x="1430741" y="506345"/>
                </a:lnTo>
                <a:lnTo>
                  <a:pt x="1441352" y="506758"/>
                </a:lnTo>
                <a:lnTo>
                  <a:pt x="1444485" y="500148"/>
                </a:lnTo>
                <a:lnTo>
                  <a:pt x="1450934" y="494553"/>
                </a:lnTo>
                <a:lnTo>
                  <a:pt x="1455182" y="498458"/>
                </a:lnTo>
                <a:lnTo>
                  <a:pt x="1463735" y="499094"/>
                </a:lnTo>
                <a:lnTo>
                  <a:pt x="1471041" y="496800"/>
                </a:lnTo>
                <a:lnTo>
                  <a:pt x="1473394" y="493123"/>
                </a:lnTo>
                <a:lnTo>
                  <a:pt x="1482100" y="490128"/>
                </a:lnTo>
                <a:lnTo>
                  <a:pt x="1487129" y="494175"/>
                </a:lnTo>
                <a:lnTo>
                  <a:pt x="1499902" y="497293"/>
                </a:lnTo>
                <a:lnTo>
                  <a:pt x="1504902" y="496935"/>
                </a:lnTo>
                <a:lnTo>
                  <a:pt x="1520438" y="488913"/>
                </a:lnTo>
                <a:lnTo>
                  <a:pt x="1529296" y="495083"/>
                </a:lnTo>
                <a:lnTo>
                  <a:pt x="1531306" y="498802"/>
                </a:lnTo>
                <a:lnTo>
                  <a:pt x="1529886" y="505511"/>
                </a:lnTo>
                <a:lnTo>
                  <a:pt x="1541469" y="510318"/>
                </a:lnTo>
                <a:lnTo>
                  <a:pt x="1542307" y="521553"/>
                </a:lnTo>
                <a:lnTo>
                  <a:pt x="1547374" y="526165"/>
                </a:lnTo>
                <a:lnTo>
                  <a:pt x="1557366" y="523444"/>
                </a:lnTo>
                <a:lnTo>
                  <a:pt x="1563929" y="527663"/>
                </a:lnTo>
                <a:lnTo>
                  <a:pt x="1582655" y="527063"/>
                </a:lnTo>
                <a:lnTo>
                  <a:pt x="1589923" y="523347"/>
                </a:lnTo>
                <a:lnTo>
                  <a:pt x="1596990" y="526018"/>
                </a:lnTo>
                <a:lnTo>
                  <a:pt x="1602562" y="524457"/>
                </a:lnTo>
                <a:lnTo>
                  <a:pt x="1612116" y="525240"/>
                </a:lnTo>
                <a:lnTo>
                  <a:pt x="1624860" y="533338"/>
                </a:lnTo>
                <a:lnTo>
                  <a:pt x="1622174" y="543838"/>
                </a:lnTo>
                <a:lnTo>
                  <a:pt x="1622517" y="565851"/>
                </a:lnTo>
                <a:lnTo>
                  <a:pt x="1617726" y="578489"/>
                </a:lnTo>
                <a:lnTo>
                  <a:pt x="1620184" y="582661"/>
                </a:lnTo>
                <a:lnTo>
                  <a:pt x="1609878" y="594240"/>
                </a:lnTo>
                <a:lnTo>
                  <a:pt x="1609515" y="607489"/>
                </a:lnTo>
                <a:lnTo>
                  <a:pt x="1606163" y="614827"/>
                </a:lnTo>
                <a:lnTo>
                  <a:pt x="1607249" y="621663"/>
                </a:lnTo>
                <a:lnTo>
                  <a:pt x="1600991" y="629981"/>
                </a:lnTo>
                <a:lnTo>
                  <a:pt x="1592466" y="626552"/>
                </a:lnTo>
                <a:lnTo>
                  <a:pt x="1586589" y="630663"/>
                </a:lnTo>
                <a:lnTo>
                  <a:pt x="1580140" y="630100"/>
                </a:lnTo>
                <a:lnTo>
                  <a:pt x="1569387" y="635254"/>
                </a:lnTo>
                <a:lnTo>
                  <a:pt x="1565358" y="651185"/>
                </a:lnTo>
                <a:lnTo>
                  <a:pt x="1560414" y="656988"/>
                </a:lnTo>
                <a:lnTo>
                  <a:pt x="1562786" y="666589"/>
                </a:lnTo>
                <a:lnTo>
                  <a:pt x="1558385" y="674211"/>
                </a:lnTo>
                <a:lnTo>
                  <a:pt x="1558662" y="682773"/>
                </a:lnTo>
                <a:lnTo>
                  <a:pt x="1556966" y="690638"/>
                </a:lnTo>
                <a:lnTo>
                  <a:pt x="1546241" y="699234"/>
                </a:lnTo>
                <a:lnTo>
                  <a:pt x="1540354" y="721348"/>
                </a:lnTo>
                <a:lnTo>
                  <a:pt x="1534582" y="733392"/>
                </a:lnTo>
                <a:lnTo>
                  <a:pt x="1529753" y="739891"/>
                </a:lnTo>
                <a:lnTo>
                  <a:pt x="1531982" y="757826"/>
                </a:lnTo>
                <a:lnTo>
                  <a:pt x="1534049" y="762058"/>
                </a:lnTo>
                <a:lnTo>
                  <a:pt x="1535592" y="773225"/>
                </a:lnTo>
                <a:lnTo>
                  <a:pt x="1534897" y="780218"/>
                </a:lnTo>
                <a:lnTo>
                  <a:pt x="1541116" y="784748"/>
                </a:lnTo>
                <a:lnTo>
                  <a:pt x="1541983" y="790367"/>
                </a:lnTo>
                <a:lnTo>
                  <a:pt x="1551203" y="799285"/>
                </a:lnTo>
                <a:lnTo>
                  <a:pt x="1558319" y="800950"/>
                </a:lnTo>
                <a:lnTo>
                  <a:pt x="1568215" y="809131"/>
                </a:lnTo>
                <a:lnTo>
                  <a:pt x="1579350" y="810350"/>
                </a:lnTo>
                <a:lnTo>
                  <a:pt x="1584074" y="809347"/>
                </a:lnTo>
                <a:lnTo>
                  <a:pt x="1601095" y="809506"/>
                </a:lnTo>
                <a:lnTo>
                  <a:pt x="1604972" y="815163"/>
                </a:lnTo>
                <a:lnTo>
                  <a:pt x="1615954" y="818047"/>
                </a:lnTo>
                <a:lnTo>
                  <a:pt x="1616135" y="824562"/>
                </a:lnTo>
                <a:lnTo>
                  <a:pt x="1624289" y="837307"/>
                </a:lnTo>
                <a:lnTo>
                  <a:pt x="1624660" y="853002"/>
                </a:lnTo>
                <a:lnTo>
                  <a:pt x="1623308" y="859601"/>
                </a:lnTo>
                <a:lnTo>
                  <a:pt x="1619593" y="863638"/>
                </a:lnTo>
                <a:lnTo>
                  <a:pt x="1616383" y="873072"/>
                </a:lnTo>
                <a:lnTo>
                  <a:pt x="1619050" y="879118"/>
                </a:lnTo>
                <a:lnTo>
                  <a:pt x="1612259" y="881774"/>
                </a:lnTo>
                <a:lnTo>
                  <a:pt x="1604334" y="893634"/>
                </a:lnTo>
                <a:lnTo>
                  <a:pt x="1607353" y="897742"/>
                </a:lnTo>
                <a:lnTo>
                  <a:pt x="1602153" y="900773"/>
                </a:lnTo>
                <a:lnTo>
                  <a:pt x="1596828" y="899529"/>
                </a:lnTo>
                <a:lnTo>
                  <a:pt x="1590570" y="903277"/>
                </a:lnTo>
                <a:lnTo>
                  <a:pt x="1606963" y="907187"/>
                </a:lnTo>
                <a:lnTo>
                  <a:pt x="1609649" y="906093"/>
                </a:lnTo>
                <a:lnTo>
                  <a:pt x="1621298" y="919371"/>
                </a:lnTo>
                <a:lnTo>
                  <a:pt x="1628966" y="931025"/>
                </a:lnTo>
                <a:lnTo>
                  <a:pt x="1633252" y="949033"/>
                </a:lnTo>
                <a:lnTo>
                  <a:pt x="1628537" y="957405"/>
                </a:lnTo>
                <a:lnTo>
                  <a:pt x="1630652" y="964892"/>
                </a:lnTo>
                <a:lnTo>
                  <a:pt x="1624679" y="974408"/>
                </a:lnTo>
                <a:lnTo>
                  <a:pt x="1622546" y="988000"/>
                </a:lnTo>
                <a:lnTo>
                  <a:pt x="1623555" y="994724"/>
                </a:lnTo>
                <a:lnTo>
                  <a:pt x="1620450" y="1002163"/>
                </a:lnTo>
                <a:lnTo>
                  <a:pt x="1616669" y="1005326"/>
                </a:lnTo>
                <a:lnTo>
                  <a:pt x="1615631" y="1011860"/>
                </a:lnTo>
                <a:lnTo>
                  <a:pt x="1603924" y="1009660"/>
                </a:lnTo>
                <a:lnTo>
                  <a:pt x="1594685" y="1010545"/>
                </a:lnTo>
                <a:lnTo>
                  <a:pt x="1586541" y="1018118"/>
                </a:lnTo>
                <a:lnTo>
                  <a:pt x="1585008" y="1024328"/>
                </a:lnTo>
                <a:lnTo>
                  <a:pt x="1578607" y="1032834"/>
                </a:lnTo>
                <a:lnTo>
                  <a:pt x="1578121" y="1036863"/>
                </a:lnTo>
                <a:lnTo>
                  <a:pt x="1581274" y="1046064"/>
                </a:lnTo>
                <a:lnTo>
                  <a:pt x="1576435" y="1051408"/>
                </a:lnTo>
                <a:lnTo>
                  <a:pt x="1575054" y="1057951"/>
                </a:lnTo>
                <a:lnTo>
                  <a:pt x="1569253" y="1063257"/>
                </a:lnTo>
                <a:lnTo>
                  <a:pt x="1560176" y="1062085"/>
                </a:lnTo>
                <a:lnTo>
                  <a:pt x="1553175" y="1064676"/>
                </a:lnTo>
                <a:lnTo>
                  <a:pt x="1535211" y="1066400"/>
                </a:lnTo>
                <a:lnTo>
                  <a:pt x="1526572" y="1071210"/>
                </a:lnTo>
                <a:lnTo>
                  <a:pt x="1523752" y="1075754"/>
                </a:lnTo>
                <a:lnTo>
                  <a:pt x="1511980" y="1074925"/>
                </a:lnTo>
                <a:lnTo>
                  <a:pt x="1504264" y="1079192"/>
                </a:lnTo>
                <a:lnTo>
                  <a:pt x="1498959" y="1076906"/>
                </a:lnTo>
                <a:lnTo>
                  <a:pt x="1484033" y="1075182"/>
                </a:lnTo>
                <a:lnTo>
                  <a:pt x="1482347" y="1068762"/>
                </a:lnTo>
                <a:lnTo>
                  <a:pt x="1478042" y="1062809"/>
                </a:lnTo>
                <a:lnTo>
                  <a:pt x="1479947" y="1054437"/>
                </a:lnTo>
                <a:lnTo>
                  <a:pt x="1480042" y="1044235"/>
                </a:lnTo>
                <a:lnTo>
                  <a:pt x="1475032" y="1042378"/>
                </a:lnTo>
                <a:lnTo>
                  <a:pt x="1474603" y="1037530"/>
                </a:lnTo>
                <a:lnTo>
                  <a:pt x="1463583" y="1031053"/>
                </a:lnTo>
                <a:lnTo>
                  <a:pt x="1455230" y="1029014"/>
                </a:lnTo>
                <a:lnTo>
                  <a:pt x="1438789" y="1033701"/>
                </a:lnTo>
                <a:lnTo>
                  <a:pt x="1421378" y="1034739"/>
                </a:lnTo>
                <a:lnTo>
                  <a:pt x="1413843" y="1038244"/>
                </a:lnTo>
                <a:lnTo>
                  <a:pt x="1411319" y="1048541"/>
                </a:lnTo>
                <a:lnTo>
                  <a:pt x="1402337" y="1046674"/>
                </a:lnTo>
                <a:lnTo>
                  <a:pt x="1398299" y="1042502"/>
                </a:lnTo>
                <a:lnTo>
                  <a:pt x="1392565" y="1048722"/>
                </a:lnTo>
                <a:lnTo>
                  <a:pt x="1390517" y="1058256"/>
                </a:lnTo>
                <a:lnTo>
                  <a:pt x="1383297" y="1064828"/>
                </a:lnTo>
                <a:lnTo>
                  <a:pt x="1372524" y="1070601"/>
                </a:lnTo>
                <a:lnTo>
                  <a:pt x="1367828" y="1080849"/>
                </a:lnTo>
                <a:lnTo>
                  <a:pt x="1360742" y="1083383"/>
                </a:lnTo>
                <a:lnTo>
                  <a:pt x="1352969" y="1081326"/>
                </a:lnTo>
                <a:lnTo>
                  <a:pt x="1349102" y="1091956"/>
                </a:lnTo>
                <a:lnTo>
                  <a:pt x="1345540" y="1097471"/>
                </a:lnTo>
                <a:lnTo>
                  <a:pt x="1336919" y="1103719"/>
                </a:lnTo>
                <a:lnTo>
                  <a:pt x="1330471" y="1113996"/>
                </a:lnTo>
                <a:lnTo>
                  <a:pt x="1315879" y="1121159"/>
                </a:lnTo>
                <a:lnTo>
                  <a:pt x="1324918" y="1128560"/>
                </a:lnTo>
                <a:lnTo>
                  <a:pt x="1333452" y="1129132"/>
                </a:lnTo>
                <a:lnTo>
                  <a:pt x="1340634" y="1134951"/>
                </a:lnTo>
                <a:lnTo>
                  <a:pt x="1339234" y="1139523"/>
                </a:lnTo>
                <a:lnTo>
                  <a:pt x="1343882" y="1152049"/>
                </a:lnTo>
                <a:lnTo>
                  <a:pt x="1332995" y="1164527"/>
                </a:lnTo>
                <a:lnTo>
                  <a:pt x="1332176" y="1178214"/>
                </a:lnTo>
                <a:lnTo>
                  <a:pt x="1328985" y="1187120"/>
                </a:lnTo>
                <a:lnTo>
                  <a:pt x="1331252" y="1195064"/>
                </a:lnTo>
                <a:lnTo>
                  <a:pt x="1336224" y="1200798"/>
                </a:lnTo>
                <a:lnTo>
                  <a:pt x="1333205" y="1210790"/>
                </a:lnTo>
                <a:lnTo>
                  <a:pt x="1334834" y="1215038"/>
                </a:lnTo>
                <a:lnTo>
                  <a:pt x="1341101" y="1217371"/>
                </a:lnTo>
                <a:lnTo>
                  <a:pt x="1341206" y="1225677"/>
                </a:lnTo>
                <a:lnTo>
                  <a:pt x="1344682" y="1233354"/>
                </a:lnTo>
                <a:lnTo>
                  <a:pt x="1356970" y="1233707"/>
                </a:lnTo>
                <a:lnTo>
                  <a:pt x="1362647" y="1231602"/>
                </a:lnTo>
                <a:lnTo>
                  <a:pt x="1368562" y="1232411"/>
                </a:lnTo>
                <a:lnTo>
                  <a:pt x="1376648" y="1238174"/>
                </a:lnTo>
                <a:lnTo>
                  <a:pt x="1377687" y="1246461"/>
                </a:lnTo>
                <a:lnTo>
                  <a:pt x="1402471" y="1258357"/>
                </a:lnTo>
                <a:lnTo>
                  <a:pt x="1395546" y="1261910"/>
                </a:lnTo>
                <a:lnTo>
                  <a:pt x="1378963" y="1275655"/>
                </a:lnTo>
                <a:lnTo>
                  <a:pt x="1368581" y="1277169"/>
                </a:lnTo>
                <a:lnTo>
                  <a:pt x="1361694" y="1285351"/>
                </a:lnTo>
                <a:lnTo>
                  <a:pt x="1354779" y="1290304"/>
                </a:lnTo>
                <a:lnTo>
                  <a:pt x="1345063" y="1290266"/>
                </a:lnTo>
                <a:lnTo>
                  <a:pt x="1316412" y="1302620"/>
                </a:lnTo>
                <a:lnTo>
                  <a:pt x="1315498" y="1310802"/>
                </a:lnTo>
                <a:lnTo>
                  <a:pt x="1307544" y="1314603"/>
                </a:lnTo>
                <a:lnTo>
                  <a:pt x="1293390" y="1324785"/>
                </a:lnTo>
                <a:lnTo>
                  <a:pt x="1292295" y="1331166"/>
                </a:lnTo>
                <a:lnTo>
                  <a:pt x="1288332" y="1338244"/>
                </a:lnTo>
                <a:lnTo>
                  <a:pt x="1282494" y="1340282"/>
                </a:lnTo>
                <a:lnTo>
                  <a:pt x="1280208" y="1347473"/>
                </a:lnTo>
                <a:lnTo>
                  <a:pt x="1276017" y="1353522"/>
                </a:lnTo>
                <a:lnTo>
                  <a:pt x="1269930" y="1353988"/>
                </a:lnTo>
                <a:lnTo>
                  <a:pt x="1266549" y="1358979"/>
                </a:lnTo>
                <a:lnTo>
                  <a:pt x="1267244" y="1366314"/>
                </a:lnTo>
                <a:lnTo>
                  <a:pt x="1269949" y="1370971"/>
                </a:lnTo>
                <a:lnTo>
                  <a:pt x="1265777" y="1379677"/>
                </a:lnTo>
                <a:lnTo>
                  <a:pt x="1275264" y="1392936"/>
                </a:lnTo>
                <a:lnTo>
                  <a:pt x="1273283" y="1401785"/>
                </a:lnTo>
                <a:lnTo>
                  <a:pt x="1281103" y="1413729"/>
                </a:lnTo>
                <a:lnTo>
                  <a:pt x="1294019" y="1416206"/>
                </a:lnTo>
                <a:lnTo>
                  <a:pt x="1293152" y="1429369"/>
                </a:lnTo>
                <a:lnTo>
                  <a:pt x="1299077" y="1431331"/>
                </a:lnTo>
                <a:lnTo>
                  <a:pt x="1304373" y="1439304"/>
                </a:lnTo>
                <a:lnTo>
                  <a:pt x="1314288" y="1441361"/>
                </a:lnTo>
                <a:lnTo>
                  <a:pt x="1320841" y="1452524"/>
                </a:lnTo>
                <a:lnTo>
                  <a:pt x="1327557" y="1459897"/>
                </a:lnTo>
                <a:lnTo>
                  <a:pt x="1329528" y="1465136"/>
                </a:lnTo>
                <a:lnTo>
                  <a:pt x="1337739" y="1473737"/>
                </a:lnTo>
                <a:lnTo>
                  <a:pt x="1343425" y="1477337"/>
                </a:lnTo>
                <a:lnTo>
                  <a:pt x="1353350" y="1477518"/>
                </a:lnTo>
                <a:lnTo>
                  <a:pt x="1354988" y="1483376"/>
                </a:lnTo>
                <a:lnTo>
                  <a:pt x="1360989" y="1493539"/>
                </a:lnTo>
                <a:lnTo>
                  <a:pt x="1365961" y="1496130"/>
                </a:lnTo>
                <a:lnTo>
                  <a:pt x="1371714" y="1506303"/>
                </a:lnTo>
                <a:lnTo>
                  <a:pt x="1375134" y="1509046"/>
                </a:lnTo>
                <a:lnTo>
                  <a:pt x="1380849" y="1521819"/>
                </a:lnTo>
                <a:lnTo>
                  <a:pt x="1381058" y="1527972"/>
                </a:lnTo>
                <a:lnTo>
                  <a:pt x="1386326" y="1533496"/>
                </a:lnTo>
                <a:lnTo>
                  <a:pt x="1393765" y="1546603"/>
                </a:lnTo>
                <a:lnTo>
                  <a:pt x="1398632" y="1563948"/>
                </a:lnTo>
                <a:lnTo>
                  <a:pt x="1419568" y="1579645"/>
                </a:lnTo>
                <a:lnTo>
                  <a:pt x="1421740" y="1585322"/>
                </a:lnTo>
                <a:lnTo>
                  <a:pt x="1421425" y="1599743"/>
                </a:lnTo>
                <a:lnTo>
                  <a:pt x="1418577" y="1603191"/>
                </a:lnTo>
                <a:lnTo>
                  <a:pt x="1406100" y="1604763"/>
                </a:lnTo>
                <a:lnTo>
                  <a:pt x="1395898" y="1608249"/>
                </a:lnTo>
                <a:lnTo>
                  <a:pt x="1383878" y="1609830"/>
                </a:lnTo>
                <a:lnTo>
                  <a:pt x="1366390" y="1609973"/>
                </a:lnTo>
                <a:lnTo>
                  <a:pt x="1365161" y="1606725"/>
                </a:lnTo>
                <a:lnTo>
                  <a:pt x="1372314" y="1603496"/>
                </a:lnTo>
                <a:lnTo>
                  <a:pt x="1378248" y="1597990"/>
                </a:lnTo>
                <a:lnTo>
                  <a:pt x="1372152" y="1586160"/>
                </a:lnTo>
                <a:lnTo>
                  <a:pt x="1363913" y="1583722"/>
                </a:lnTo>
                <a:lnTo>
                  <a:pt x="1359970" y="1579931"/>
                </a:lnTo>
                <a:lnTo>
                  <a:pt x="1362932" y="1565348"/>
                </a:lnTo>
                <a:lnTo>
                  <a:pt x="1367209" y="1561929"/>
                </a:lnTo>
                <a:lnTo>
                  <a:pt x="1362275" y="1555128"/>
                </a:lnTo>
                <a:lnTo>
                  <a:pt x="1353064" y="1551337"/>
                </a:lnTo>
                <a:lnTo>
                  <a:pt x="1343882" y="1541831"/>
                </a:lnTo>
                <a:lnTo>
                  <a:pt x="1339891" y="1530658"/>
                </a:lnTo>
                <a:lnTo>
                  <a:pt x="1334319" y="1522095"/>
                </a:lnTo>
                <a:lnTo>
                  <a:pt x="1328976" y="1521800"/>
                </a:lnTo>
                <a:lnTo>
                  <a:pt x="1319832" y="1515066"/>
                </a:lnTo>
                <a:lnTo>
                  <a:pt x="1310811" y="1511332"/>
                </a:lnTo>
                <a:lnTo>
                  <a:pt x="1314983" y="1503197"/>
                </a:lnTo>
                <a:lnTo>
                  <a:pt x="1310269" y="1491529"/>
                </a:lnTo>
                <a:lnTo>
                  <a:pt x="1310888" y="1485805"/>
                </a:lnTo>
                <a:lnTo>
                  <a:pt x="1314679" y="1480099"/>
                </a:lnTo>
                <a:lnTo>
                  <a:pt x="1311316" y="1473337"/>
                </a:lnTo>
                <a:lnTo>
                  <a:pt x="1305887" y="1472717"/>
                </a:lnTo>
                <a:lnTo>
                  <a:pt x="1289733" y="1467736"/>
                </a:lnTo>
                <a:lnTo>
                  <a:pt x="1280960" y="1458268"/>
                </a:lnTo>
                <a:lnTo>
                  <a:pt x="1276655" y="1459773"/>
                </a:lnTo>
                <a:lnTo>
                  <a:pt x="1264844" y="1455287"/>
                </a:lnTo>
                <a:lnTo>
                  <a:pt x="1255243" y="1459944"/>
                </a:lnTo>
                <a:lnTo>
                  <a:pt x="1248318" y="1460059"/>
                </a:lnTo>
                <a:lnTo>
                  <a:pt x="1229878" y="1474213"/>
                </a:lnTo>
                <a:lnTo>
                  <a:pt x="1212542" y="1477804"/>
                </a:lnTo>
                <a:lnTo>
                  <a:pt x="1204636" y="1477651"/>
                </a:lnTo>
                <a:lnTo>
                  <a:pt x="1195178" y="1472346"/>
                </a:lnTo>
                <a:lnTo>
                  <a:pt x="1193502" y="1463364"/>
                </a:lnTo>
                <a:lnTo>
                  <a:pt x="1190787" y="1460573"/>
                </a:lnTo>
                <a:lnTo>
                  <a:pt x="1181424" y="1460783"/>
                </a:lnTo>
                <a:lnTo>
                  <a:pt x="1173499" y="1449267"/>
                </a:lnTo>
                <a:lnTo>
                  <a:pt x="1167489" y="1449334"/>
                </a:lnTo>
                <a:lnTo>
                  <a:pt x="1161812" y="1444647"/>
                </a:lnTo>
                <a:lnTo>
                  <a:pt x="1146296" y="1446971"/>
                </a:lnTo>
                <a:lnTo>
                  <a:pt x="1136228" y="1453153"/>
                </a:lnTo>
                <a:lnTo>
                  <a:pt x="1132532" y="1462069"/>
                </a:lnTo>
                <a:lnTo>
                  <a:pt x="1124188" y="1466145"/>
                </a:lnTo>
                <a:lnTo>
                  <a:pt x="1113768" y="1455525"/>
                </a:lnTo>
                <a:lnTo>
                  <a:pt x="1106500" y="1454182"/>
                </a:lnTo>
                <a:lnTo>
                  <a:pt x="1099680" y="1462754"/>
                </a:lnTo>
                <a:lnTo>
                  <a:pt x="1082354" y="1462497"/>
                </a:lnTo>
                <a:lnTo>
                  <a:pt x="1069410" y="1460783"/>
                </a:lnTo>
                <a:lnTo>
                  <a:pt x="1060075" y="1453134"/>
                </a:lnTo>
                <a:lnTo>
                  <a:pt x="1050255" y="1454239"/>
                </a:lnTo>
                <a:lnTo>
                  <a:pt x="1036349" y="1448314"/>
                </a:lnTo>
                <a:lnTo>
                  <a:pt x="1023871" y="1436884"/>
                </a:lnTo>
                <a:lnTo>
                  <a:pt x="1015860" y="1432646"/>
                </a:lnTo>
                <a:lnTo>
                  <a:pt x="1011050" y="1425635"/>
                </a:lnTo>
                <a:lnTo>
                  <a:pt x="1004545" y="1424311"/>
                </a:lnTo>
                <a:lnTo>
                  <a:pt x="997658" y="1415463"/>
                </a:lnTo>
                <a:lnTo>
                  <a:pt x="991495" y="1409881"/>
                </a:lnTo>
                <a:lnTo>
                  <a:pt x="983828" y="1406928"/>
                </a:lnTo>
                <a:lnTo>
                  <a:pt x="973160" y="1408719"/>
                </a:lnTo>
                <a:lnTo>
                  <a:pt x="961882" y="1405023"/>
                </a:lnTo>
                <a:lnTo>
                  <a:pt x="954272" y="1405157"/>
                </a:lnTo>
                <a:lnTo>
                  <a:pt x="938887" y="1402604"/>
                </a:lnTo>
                <a:lnTo>
                  <a:pt x="923751" y="1395508"/>
                </a:lnTo>
                <a:lnTo>
                  <a:pt x="918477" y="1402452"/>
                </a:lnTo>
                <a:lnTo>
                  <a:pt x="906111" y="1408738"/>
                </a:lnTo>
                <a:lnTo>
                  <a:pt x="901628" y="1415910"/>
                </a:lnTo>
                <a:lnTo>
                  <a:pt x="896451" y="1419597"/>
                </a:lnTo>
                <a:lnTo>
                  <a:pt x="885884" y="1414634"/>
                </a:lnTo>
                <a:lnTo>
                  <a:pt x="877513" y="1417063"/>
                </a:lnTo>
                <a:lnTo>
                  <a:pt x="871815" y="1423568"/>
                </a:lnTo>
                <a:lnTo>
                  <a:pt x="862309" y="1429626"/>
                </a:lnTo>
                <a:lnTo>
                  <a:pt x="865999" y="1435989"/>
                </a:lnTo>
                <a:lnTo>
                  <a:pt x="876191" y="1441075"/>
                </a:lnTo>
                <a:lnTo>
                  <a:pt x="884602" y="1442266"/>
                </a:lnTo>
                <a:lnTo>
                  <a:pt x="898949" y="1450181"/>
                </a:lnTo>
                <a:lnTo>
                  <a:pt x="903001" y="1457516"/>
                </a:lnTo>
                <a:lnTo>
                  <a:pt x="907157" y="1460764"/>
                </a:lnTo>
                <a:lnTo>
                  <a:pt x="910531" y="1469717"/>
                </a:lnTo>
                <a:lnTo>
                  <a:pt x="916636" y="1478871"/>
                </a:lnTo>
                <a:lnTo>
                  <a:pt x="923084" y="1483281"/>
                </a:lnTo>
                <a:lnTo>
                  <a:pt x="926883" y="1489891"/>
                </a:lnTo>
                <a:lnTo>
                  <a:pt x="932594" y="1492977"/>
                </a:lnTo>
                <a:lnTo>
                  <a:pt x="941084" y="1489548"/>
                </a:lnTo>
                <a:lnTo>
                  <a:pt x="947795" y="1491539"/>
                </a:lnTo>
                <a:lnTo>
                  <a:pt x="945985" y="1499606"/>
                </a:lnTo>
                <a:lnTo>
                  <a:pt x="948519" y="1502159"/>
                </a:lnTo>
                <a:lnTo>
                  <a:pt x="962025" y="1502988"/>
                </a:lnTo>
                <a:lnTo>
                  <a:pt x="965283" y="1509370"/>
                </a:lnTo>
                <a:lnTo>
                  <a:pt x="973807" y="1519438"/>
                </a:lnTo>
                <a:lnTo>
                  <a:pt x="983666" y="1515208"/>
                </a:lnTo>
                <a:lnTo>
                  <a:pt x="995953" y="1513732"/>
                </a:lnTo>
                <a:lnTo>
                  <a:pt x="997325" y="1503978"/>
                </a:lnTo>
                <a:lnTo>
                  <a:pt x="1005040" y="1495215"/>
                </a:lnTo>
                <a:lnTo>
                  <a:pt x="1014146" y="1495454"/>
                </a:lnTo>
                <a:lnTo>
                  <a:pt x="1014222" y="1503379"/>
                </a:lnTo>
                <a:lnTo>
                  <a:pt x="1018061" y="1512475"/>
                </a:lnTo>
                <a:lnTo>
                  <a:pt x="1026004" y="1520704"/>
                </a:lnTo>
                <a:lnTo>
                  <a:pt x="1021299" y="1532744"/>
                </a:lnTo>
                <a:lnTo>
                  <a:pt x="1024804" y="1534973"/>
                </a:lnTo>
                <a:lnTo>
                  <a:pt x="1034005" y="1528867"/>
                </a:lnTo>
                <a:lnTo>
                  <a:pt x="1041330" y="1529010"/>
                </a:lnTo>
                <a:lnTo>
                  <a:pt x="1048493" y="1538288"/>
                </a:lnTo>
                <a:lnTo>
                  <a:pt x="1070220" y="1545317"/>
                </a:lnTo>
                <a:lnTo>
                  <a:pt x="1072582" y="1540821"/>
                </a:lnTo>
                <a:lnTo>
                  <a:pt x="1070296" y="1536316"/>
                </a:lnTo>
                <a:lnTo>
                  <a:pt x="1061009" y="1530829"/>
                </a:lnTo>
                <a:lnTo>
                  <a:pt x="1065495" y="1513570"/>
                </a:lnTo>
                <a:lnTo>
                  <a:pt x="1065714" y="1503178"/>
                </a:lnTo>
                <a:lnTo>
                  <a:pt x="1072810" y="1505274"/>
                </a:lnTo>
                <a:lnTo>
                  <a:pt x="1070962" y="1514189"/>
                </a:lnTo>
                <a:lnTo>
                  <a:pt x="1075534" y="1519704"/>
                </a:lnTo>
                <a:lnTo>
                  <a:pt x="1088193" y="1525381"/>
                </a:lnTo>
                <a:lnTo>
                  <a:pt x="1096994" y="1534173"/>
                </a:lnTo>
                <a:lnTo>
                  <a:pt x="1093146" y="1537383"/>
                </a:lnTo>
                <a:lnTo>
                  <a:pt x="1094442" y="1547136"/>
                </a:lnTo>
                <a:lnTo>
                  <a:pt x="1104948" y="1551985"/>
                </a:lnTo>
                <a:lnTo>
                  <a:pt x="1101966" y="1558824"/>
                </a:lnTo>
                <a:lnTo>
                  <a:pt x="1089860" y="1564443"/>
                </a:lnTo>
                <a:lnTo>
                  <a:pt x="1091413" y="1569882"/>
                </a:lnTo>
                <a:lnTo>
                  <a:pt x="1096280" y="1574902"/>
                </a:lnTo>
                <a:lnTo>
                  <a:pt x="1108139" y="1578493"/>
                </a:lnTo>
                <a:lnTo>
                  <a:pt x="1112844" y="1589180"/>
                </a:lnTo>
                <a:lnTo>
                  <a:pt x="1109377" y="1597466"/>
                </a:lnTo>
                <a:lnTo>
                  <a:pt x="1113139" y="1603848"/>
                </a:lnTo>
                <a:lnTo>
                  <a:pt x="1121083" y="1608201"/>
                </a:lnTo>
                <a:lnTo>
                  <a:pt x="1122036" y="1615097"/>
                </a:lnTo>
                <a:lnTo>
                  <a:pt x="1117873" y="1627041"/>
                </a:lnTo>
                <a:lnTo>
                  <a:pt x="1132951" y="1629480"/>
                </a:lnTo>
                <a:lnTo>
                  <a:pt x="1133875" y="1638472"/>
                </a:lnTo>
                <a:lnTo>
                  <a:pt x="1128055" y="1649178"/>
                </a:lnTo>
                <a:lnTo>
                  <a:pt x="1140495" y="1658398"/>
                </a:lnTo>
                <a:lnTo>
                  <a:pt x="1144267" y="1671237"/>
                </a:lnTo>
                <a:lnTo>
                  <a:pt x="1145143" y="1679943"/>
                </a:lnTo>
                <a:lnTo>
                  <a:pt x="1147096" y="1689078"/>
                </a:lnTo>
                <a:lnTo>
                  <a:pt x="1147391" y="1702965"/>
                </a:lnTo>
                <a:lnTo>
                  <a:pt x="1141724" y="1711947"/>
                </a:lnTo>
                <a:lnTo>
                  <a:pt x="1131484" y="1720720"/>
                </a:lnTo>
                <a:lnTo>
                  <a:pt x="1129694" y="1731702"/>
                </a:lnTo>
                <a:lnTo>
                  <a:pt x="1122464" y="1735627"/>
                </a:lnTo>
                <a:lnTo>
                  <a:pt x="1110891" y="1753838"/>
                </a:lnTo>
                <a:lnTo>
                  <a:pt x="1095099" y="1769850"/>
                </a:lnTo>
                <a:lnTo>
                  <a:pt x="1083250" y="1779213"/>
                </a:lnTo>
                <a:lnTo>
                  <a:pt x="1069772" y="1787100"/>
                </a:lnTo>
                <a:lnTo>
                  <a:pt x="1055475" y="1799206"/>
                </a:lnTo>
                <a:lnTo>
                  <a:pt x="1035091" y="1819951"/>
                </a:lnTo>
                <a:lnTo>
                  <a:pt x="1030738" y="1829181"/>
                </a:lnTo>
                <a:lnTo>
                  <a:pt x="1028300" y="1840354"/>
                </a:lnTo>
                <a:lnTo>
                  <a:pt x="1021394" y="1839954"/>
                </a:lnTo>
                <a:lnTo>
                  <a:pt x="1008259" y="1849669"/>
                </a:lnTo>
                <a:lnTo>
                  <a:pt x="1000087" y="1858309"/>
                </a:lnTo>
                <a:lnTo>
                  <a:pt x="991800" y="1864719"/>
                </a:lnTo>
                <a:lnTo>
                  <a:pt x="985980" y="1867310"/>
                </a:lnTo>
                <a:lnTo>
                  <a:pt x="981923" y="1876530"/>
                </a:lnTo>
                <a:lnTo>
                  <a:pt x="967931" y="1879225"/>
                </a:lnTo>
                <a:lnTo>
                  <a:pt x="963397" y="1881883"/>
                </a:lnTo>
                <a:lnTo>
                  <a:pt x="958939" y="1899199"/>
                </a:lnTo>
                <a:lnTo>
                  <a:pt x="949985" y="1904781"/>
                </a:lnTo>
                <a:lnTo>
                  <a:pt x="940022" y="1914030"/>
                </a:lnTo>
                <a:lnTo>
                  <a:pt x="934044" y="1927108"/>
                </a:lnTo>
                <a:lnTo>
                  <a:pt x="941431" y="1935404"/>
                </a:lnTo>
                <a:lnTo>
                  <a:pt x="941684" y="1940185"/>
                </a:lnTo>
                <a:lnTo>
                  <a:pt x="921722" y="1925660"/>
                </a:lnTo>
                <a:lnTo>
                  <a:pt x="911346" y="1922526"/>
                </a:lnTo>
                <a:lnTo>
                  <a:pt x="909010" y="1936166"/>
                </a:lnTo>
                <a:lnTo>
                  <a:pt x="894468" y="1920278"/>
                </a:lnTo>
                <a:lnTo>
                  <a:pt x="910359" y="1908934"/>
                </a:lnTo>
                <a:lnTo>
                  <a:pt x="906449" y="1899009"/>
                </a:lnTo>
                <a:lnTo>
                  <a:pt x="896767" y="1905429"/>
                </a:lnTo>
                <a:lnTo>
                  <a:pt x="891073" y="1898771"/>
                </a:lnTo>
                <a:lnTo>
                  <a:pt x="895136" y="1886798"/>
                </a:lnTo>
                <a:lnTo>
                  <a:pt x="878563" y="1884588"/>
                </a:lnTo>
                <a:lnTo>
                  <a:pt x="868738" y="1896123"/>
                </a:lnTo>
                <a:lnTo>
                  <a:pt x="858163" y="1895332"/>
                </a:lnTo>
                <a:lnTo>
                  <a:pt x="859323" y="1902933"/>
                </a:lnTo>
                <a:lnTo>
                  <a:pt x="846365" y="1899733"/>
                </a:lnTo>
                <a:lnTo>
                  <a:pt x="846023" y="1893246"/>
                </a:lnTo>
                <a:lnTo>
                  <a:pt x="860014" y="1883416"/>
                </a:lnTo>
                <a:lnTo>
                  <a:pt x="848076" y="1881797"/>
                </a:lnTo>
                <a:lnTo>
                  <a:pt x="845306" y="1888712"/>
                </a:lnTo>
                <a:lnTo>
                  <a:pt x="833791" y="1890627"/>
                </a:lnTo>
                <a:lnTo>
                  <a:pt x="833766" y="1883216"/>
                </a:lnTo>
                <a:lnTo>
                  <a:pt x="827231" y="1883912"/>
                </a:lnTo>
                <a:lnTo>
                  <a:pt x="815660" y="1880216"/>
                </a:lnTo>
                <a:lnTo>
                  <a:pt x="827726" y="1873272"/>
                </a:lnTo>
                <a:lnTo>
                  <a:pt x="825203" y="1871120"/>
                </a:lnTo>
                <a:lnTo>
                  <a:pt x="815716" y="1876139"/>
                </a:lnTo>
                <a:lnTo>
                  <a:pt x="814038" y="1881216"/>
                </a:lnTo>
                <a:lnTo>
                  <a:pt x="801905" y="1879235"/>
                </a:lnTo>
                <a:lnTo>
                  <a:pt x="800091" y="1881197"/>
                </a:lnTo>
                <a:lnTo>
                  <a:pt x="790821" y="1873596"/>
                </a:lnTo>
                <a:lnTo>
                  <a:pt x="786876" y="1854860"/>
                </a:lnTo>
                <a:lnTo>
                  <a:pt x="791879" y="1851327"/>
                </a:lnTo>
                <a:lnTo>
                  <a:pt x="793528" y="1843916"/>
                </a:lnTo>
                <a:lnTo>
                  <a:pt x="785261" y="1841192"/>
                </a:lnTo>
                <a:lnTo>
                  <a:pt x="781853" y="1836382"/>
                </a:lnTo>
                <a:lnTo>
                  <a:pt x="762934" y="1832543"/>
                </a:lnTo>
                <a:lnTo>
                  <a:pt x="749610" y="1837792"/>
                </a:lnTo>
                <a:lnTo>
                  <a:pt x="753327" y="1851393"/>
                </a:lnTo>
                <a:lnTo>
                  <a:pt x="743748" y="1844354"/>
                </a:lnTo>
                <a:lnTo>
                  <a:pt x="733660" y="1845945"/>
                </a:lnTo>
                <a:lnTo>
                  <a:pt x="732780" y="1841926"/>
                </a:lnTo>
                <a:lnTo>
                  <a:pt x="720135" y="1830696"/>
                </a:lnTo>
                <a:lnTo>
                  <a:pt x="706577" y="1822371"/>
                </a:lnTo>
                <a:lnTo>
                  <a:pt x="691911" y="1821942"/>
                </a:lnTo>
                <a:lnTo>
                  <a:pt x="681867" y="1818913"/>
                </a:lnTo>
                <a:lnTo>
                  <a:pt x="677709" y="1814322"/>
                </a:lnTo>
                <a:lnTo>
                  <a:pt x="682116" y="1801006"/>
                </a:lnTo>
                <a:lnTo>
                  <a:pt x="676004" y="1797987"/>
                </a:lnTo>
                <a:lnTo>
                  <a:pt x="663693" y="1795263"/>
                </a:lnTo>
                <a:lnTo>
                  <a:pt x="662296" y="1780470"/>
                </a:lnTo>
                <a:lnTo>
                  <a:pt x="634637" y="1772383"/>
                </a:lnTo>
                <a:lnTo>
                  <a:pt x="634824" y="1780184"/>
                </a:lnTo>
                <a:lnTo>
                  <a:pt x="621940" y="1772012"/>
                </a:lnTo>
                <a:lnTo>
                  <a:pt x="612440" y="1778289"/>
                </a:lnTo>
                <a:lnTo>
                  <a:pt x="602443" y="1768135"/>
                </a:lnTo>
                <a:lnTo>
                  <a:pt x="589709" y="1760372"/>
                </a:lnTo>
                <a:lnTo>
                  <a:pt x="594690" y="1745094"/>
                </a:lnTo>
                <a:lnTo>
                  <a:pt x="577683" y="1744256"/>
                </a:lnTo>
                <a:lnTo>
                  <a:pt x="579707" y="1729216"/>
                </a:lnTo>
                <a:lnTo>
                  <a:pt x="571491" y="1721863"/>
                </a:lnTo>
                <a:lnTo>
                  <a:pt x="568553" y="1709214"/>
                </a:lnTo>
                <a:lnTo>
                  <a:pt x="553265" y="1716653"/>
                </a:lnTo>
                <a:lnTo>
                  <a:pt x="544191" y="1707928"/>
                </a:lnTo>
                <a:lnTo>
                  <a:pt x="536500" y="1713481"/>
                </a:lnTo>
                <a:lnTo>
                  <a:pt x="516244" y="1711633"/>
                </a:lnTo>
                <a:lnTo>
                  <a:pt x="511275" y="1699432"/>
                </a:lnTo>
                <a:lnTo>
                  <a:pt x="495846" y="1703756"/>
                </a:lnTo>
                <a:lnTo>
                  <a:pt x="503194" y="1696079"/>
                </a:lnTo>
                <a:lnTo>
                  <a:pt x="486947" y="1691107"/>
                </a:lnTo>
                <a:lnTo>
                  <a:pt x="496490" y="1673895"/>
                </a:lnTo>
                <a:lnTo>
                  <a:pt x="476205" y="1666256"/>
                </a:lnTo>
                <a:lnTo>
                  <a:pt x="458854" y="1662837"/>
                </a:lnTo>
                <a:lnTo>
                  <a:pt x="449294" y="1663713"/>
                </a:lnTo>
                <a:lnTo>
                  <a:pt x="417846" y="1682048"/>
                </a:lnTo>
                <a:lnTo>
                  <a:pt x="415395" y="1687440"/>
                </a:lnTo>
                <a:lnTo>
                  <a:pt x="422676" y="1726149"/>
                </a:lnTo>
                <a:lnTo>
                  <a:pt x="425933" y="1733455"/>
                </a:lnTo>
                <a:lnTo>
                  <a:pt x="432377" y="1770021"/>
                </a:lnTo>
                <a:lnTo>
                  <a:pt x="440618" y="1774774"/>
                </a:lnTo>
                <a:lnTo>
                  <a:pt x="433364" y="1792357"/>
                </a:lnTo>
                <a:lnTo>
                  <a:pt x="426512" y="1788462"/>
                </a:lnTo>
                <a:lnTo>
                  <a:pt x="419018" y="1778975"/>
                </a:lnTo>
                <a:lnTo>
                  <a:pt x="411909" y="1776594"/>
                </a:lnTo>
                <a:lnTo>
                  <a:pt x="407965" y="1771879"/>
                </a:lnTo>
                <a:lnTo>
                  <a:pt x="392599" y="1761858"/>
                </a:lnTo>
                <a:lnTo>
                  <a:pt x="385603" y="1764516"/>
                </a:lnTo>
                <a:lnTo>
                  <a:pt x="385733" y="1757429"/>
                </a:lnTo>
                <a:lnTo>
                  <a:pt x="380541" y="1747609"/>
                </a:lnTo>
                <a:lnTo>
                  <a:pt x="375279" y="1728130"/>
                </a:lnTo>
                <a:lnTo>
                  <a:pt x="364786" y="1721177"/>
                </a:lnTo>
                <a:lnTo>
                  <a:pt x="360175" y="1721882"/>
                </a:lnTo>
                <a:lnTo>
                  <a:pt x="354280" y="1715615"/>
                </a:lnTo>
                <a:lnTo>
                  <a:pt x="349010" y="1713519"/>
                </a:lnTo>
                <a:lnTo>
                  <a:pt x="341164" y="1713671"/>
                </a:lnTo>
                <a:lnTo>
                  <a:pt x="332497" y="1711757"/>
                </a:lnTo>
                <a:lnTo>
                  <a:pt x="323070" y="1715767"/>
                </a:lnTo>
                <a:lnTo>
                  <a:pt x="296703" y="1721872"/>
                </a:lnTo>
                <a:lnTo>
                  <a:pt x="288509" y="1715414"/>
                </a:lnTo>
                <a:lnTo>
                  <a:pt x="280733" y="1713795"/>
                </a:lnTo>
                <a:lnTo>
                  <a:pt x="275242" y="1701356"/>
                </a:lnTo>
                <a:lnTo>
                  <a:pt x="260223" y="1691659"/>
                </a:lnTo>
                <a:lnTo>
                  <a:pt x="249620" y="1686382"/>
                </a:lnTo>
                <a:lnTo>
                  <a:pt x="245265" y="1672447"/>
                </a:lnTo>
                <a:lnTo>
                  <a:pt x="246597" y="1667618"/>
                </a:lnTo>
                <a:lnTo>
                  <a:pt x="244758" y="1659712"/>
                </a:lnTo>
                <a:lnTo>
                  <a:pt x="241575" y="1655121"/>
                </a:lnTo>
                <a:lnTo>
                  <a:pt x="233251" y="1650806"/>
                </a:lnTo>
                <a:lnTo>
                  <a:pt x="224429" y="1648978"/>
                </a:lnTo>
                <a:lnTo>
                  <a:pt x="216514" y="1644206"/>
                </a:lnTo>
                <a:lnTo>
                  <a:pt x="204937" y="1645863"/>
                </a:lnTo>
                <a:lnTo>
                  <a:pt x="194541" y="1635490"/>
                </a:lnTo>
                <a:lnTo>
                  <a:pt x="184560" y="1627546"/>
                </a:lnTo>
                <a:lnTo>
                  <a:pt x="190242" y="1623879"/>
                </a:lnTo>
                <a:lnTo>
                  <a:pt x="192841" y="1614335"/>
                </a:lnTo>
                <a:lnTo>
                  <a:pt x="187674" y="1606744"/>
                </a:lnTo>
                <a:lnTo>
                  <a:pt x="179332" y="1601010"/>
                </a:lnTo>
                <a:lnTo>
                  <a:pt x="174915" y="1602657"/>
                </a:lnTo>
                <a:lnTo>
                  <a:pt x="164569" y="1599695"/>
                </a:lnTo>
                <a:lnTo>
                  <a:pt x="147087" y="1603277"/>
                </a:lnTo>
                <a:lnTo>
                  <a:pt x="105340" y="1578340"/>
                </a:lnTo>
                <a:lnTo>
                  <a:pt x="74661" y="1548698"/>
                </a:lnTo>
                <a:lnTo>
                  <a:pt x="55665" y="1534744"/>
                </a:lnTo>
                <a:lnTo>
                  <a:pt x="15403" y="1538888"/>
                </a:lnTo>
                <a:lnTo>
                  <a:pt x="5847" y="1526762"/>
                </a:lnTo>
                <a:lnTo>
                  <a:pt x="0" y="1452972"/>
                </a:lnTo>
                <a:lnTo>
                  <a:pt x="35082" y="1398013"/>
                </a:lnTo>
                <a:lnTo>
                  <a:pt x="38988" y="1387593"/>
                </a:lnTo>
                <a:lnTo>
                  <a:pt x="55502" y="1392050"/>
                </a:lnTo>
                <a:lnTo>
                  <a:pt x="63781" y="1369324"/>
                </a:lnTo>
                <a:lnTo>
                  <a:pt x="72621" y="1366009"/>
                </a:lnTo>
                <a:lnTo>
                  <a:pt x="61693" y="1362761"/>
                </a:lnTo>
                <a:lnTo>
                  <a:pt x="68025" y="1346587"/>
                </a:lnTo>
                <a:lnTo>
                  <a:pt x="63440" y="1345349"/>
                </a:lnTo>
                <a:lnTo>
                  <a:pt x="72811" y="1319984"/>
                </a:lnTo>
                <a:lnTo>
                  <a:pt x="65358" y="1317955"/>
                </a:lnTo>
                <a:lnTo>
                  <a:pt x="80179" y="1278807"/>
                </a:lnTo>
                <a:lnTo>
                  <a:pt x="98422" y="1265768"/>
                </a:lnTo>
                <a:lnTo>
                  <a:pt x="100869" y="1258672"/>
                </a:lnTo>
                <a:lnTo>
                  <a:pt x="111659" y="1254976"/>
                </a:lnTo>
                <a:lnTo>
                  <a:pt x="117714" y="1246784"/>
                </a:lnTo>
                <a:lnTo>
                  <a:pt x="128937" y="1252909"/>
                </a:lnTo>
                <a:lnTo>
                  <a:pt x="135305" y="1254224"/>
                </a:lnTo>
                <a:lnTo>
                  <a:pt x="141165" y="1261224"/>
                </a:lnTo>
                <a:lnTo>
                  <a:pt x="161697" y="1264368"/>
                </a:lnTo>
                <a:lnTo>
                  <a:pt x="164939" y="1263806"/>
                </a:lnTo>
                <a:lnTo>
                  <a:pt x="179100" y="1252566"/>
                </a:lnTo>
                <a:lnTo>
                  <a:pt x="184492" y="1245098"/>
                </a:lnTo>
                <a:lnTo>
                  <a:pt x="196586" y="1243756"/>
                </a:lnTo>
                <a:lnTo>
                  <a:pt x="199159" y="1238031"/>
                </a:lnTo>
                <a:lnTo>
                  <a:pt x="193955" y="1232468"/>
                </a:lnTo>
                <a:lnTo>
                  <a:pt x="186565" y="1220219"/>
                </a:lnTo>
                <a:lnTo>
                  <a:pt x="188635" y="1212799"/>
                </a:lnTo>
                <a:lnTo>
                  <a:pt x="186166" y="1200083"/>
                </a:lnTo>
                <a:lnTo>
                  <a:pt x="179518" y="1192949"/>
                </a:lnTo>
                <a:lnTo>
                  <a:pt x="171201" y="1187910"/>
                </a:lnTo>
                <a:lnTo>
                  <a:pt x="170406" y="1184358"/>
                </a:lnTo>
                <a:lnTo>
                  <a:pt x="177918" y="1168346"/>
                </a:lnTo>
                <a:lnTo>
                  <a:pt x="185293" y="1171575"/>
                </a:lnTo>
                <a:lnTo>
                  <a:pt x="186576" y="1179538"/>
                </a:lnTo>
                <a:lnTo>
                  <a:pt x="189676" y="1182329"/>
                </a:lnTo>
                <a:lnTo>
                  <a:pt x="202102" y="1181681"/>
                </a:lnTo>
                <a:lnTo>
                  <a:pt x="214250" y="1192921"/>
                </a:lnTo>
                <a:lnTo>
                  <a:pt x="218992" y="1190958"/>
                </a:lnTo>
                <a:lnTo>
                  <a:pt x="223010" y="1183100"/>
                </a:lnTo>
                <a:lnTo>
                  <a:pt x="219950" y="1178281"/>
                </a:lnTo>
                <a:lnTo>
                  <a:pt x="221755" y="1168298"/>
                </a:lnTo>
                <a:lnTo>
                  <a:pt x="216805" y="1158507"/>
                </a:lnTo>
                <a:lnTo>
                  <a:pt x="224628" y="1150877"/>
                </a:lnTo>
                <a:lnTo>
                  <a:pt x="224843" y="1130179"/>
                </a:lnTo>
                <a:lnTo>
                  <a:pt x="229176" y="1120292"/>
                </a:lnTo>
                <a:lnTo>
                  <a:pt x="229448" y="1108672"/>
                </a:lnTo>
                <a:lnTo>
                  <a:pt x="235684" y="1103243"/>
                </a:lnTo>
                <a:lnTo>
                  <a:pt x="242200" y="1093403"/>
                </a:lnTo>
                <a:lnTo>
                  <a:pt x="240756" y="1080345"/>
                </a:lnTo>
                <a:lnTo>
                  <a:pt x="234420" y="1074315"/>
                </a:lnTo>
                <a:lnTo>
                  <a:pt x="221898" y="1072325"/>
                </a:lnTo>
                <a:lnTo>
                  <a:pt x="216940" y="1066314"/>
                </a:lnTo>
                <a:lnTo>
                  <a:pt x="215867" y="1059971"/>
                </a:lnTo>
                <a:lnTo>
                  <a:pt x="206900" y="1051760"/>
                </a:lnTo>
                <a:lnTo>
                  <a:pt x="205575" y="1038863"/>
                </a:lnTo>
                <a:lnTo>
                  <a:pt x="199340" y="1036187"/>
                </a:lnTo>
                <a:lnTo>
                  <a:pt x="198491" y="1026643"/>
                </a:lnTo>
                <a:lnTo>
                  <a:pt x="205349" y="1022042"/>
                </a:lnTo>
                <a:lnTo>
                  <a:pt x="200161" y="1012917"/>
                </a:lnTo>
                <a:lnTo>
                  <a:pt x="199082" y="1006078"/>
                </a:lnTo>
                <a:lnTo>
                  <a:pt x="191945" y="1004202"/>
                </a:lnTo>
                <a:lnTo>
                  <a:pt x="170970" y="990771"/>
                </a:lnTo>
                <a:lnTo>
                  <a:pt x="174998" y="986571"/>
                </a:lnTo>
                <a:lnTo>
                  <a:pt x="173157" y="979694"/>
                </a:lnTo>
                <a:lnTo>
                  <a:pt x="176261" y="967197"/>
                </a:lnTo>
                <a:lnTo>
                  <a:pt x="172254" y="963206"/>
                </a:lnTo>
                <a:lnTo>
                  <a:pt x="175049" y="957977"/>
                </a:lnTo>
                <a:lnTo>
                  <a:pt x="184030" y="956748"/>
                </a:lnTo>
                <a:lnTo>
                  <a:pt x="185751" y="953395"/>
                </a:lnTo>
                <a:lnTo>
                  <a:pt x="194802" y="956215"/>
                </a:lnTo>
                <a:lnTo>
                  <a:pt x="205935" y="946976"/>
                </a:lnTo>
                <a:lnTo>
                  <a:pt x="206716" y="953767"/>
                </a:lnTo>
                <a:lnTo>
                  <a:pt x="222908" y="954186"/>
                </a:lnTo>
                <a:lnTo>
                  <a:pt x="227775" y="952033"/>
                </a:lnTo>
                <a:lnTo>
                  <a:pt x="214254" y="934357"/>
                </a:lnTo>
                <a:lnTo>
                  <a:pt x="213278" y="929348"/>
                </a:lnTo>
                <a:lnTo>
                  <a:pt x="218939" y="927966"/>
                </a:lnTo>
                <a:lnTo>
                  <a:pt x="221696" y="919586"/>
                </a:lnTo>
                <a:lnTo>
                  <a:pt x="237637" y="922705"/>
                </a:lnTo>
                <a:lnTo>
                  <a:pt x="239568" y="908250"/>
                </a:lnTo>
                <a:lnTo>
                  <a:pt x="252244" y="903274"/>
                </a:lnTo>
                <a:lnTo>
                  <a:pt x="255357" y="896352"/>
                </a:lnTo>
                <a:lnTo>
                  <a:pt x="263975" y="898958"/>
                </a:lnTo>
                <a:lnTo>
                  <a:pt x="271790" y="890605"/>
                </a:lnTo>
                <a:lnTo>
                  <a:pt x="271395" y="884981"/>
                </a:lnTo>
                <a:lnTo>
                  <a:pt x="276880" y="882605"/>
                </a:lnTo>
                <a:lnTo>
                  <a:pt x="279580" y="877894"/>
                </a:lnTo>
                <a:lnTo>
                  <a:pt x="271189" y="870715"/>
                </a:lnTo>
                <a:lnTo>
                  <a:pt x="264057" y="869368"/>
                </a:lnTo>
                <a:lnTo>
                  <a:pt x="268010" y="863120"/>
                </a:lnTo>
                <a:lnTo>
                  <a:pt x="265296" y="858864"/>
                </a:lnTo>
                <a:lnTo>
                  <a:pt x="271473" y="856598"/>
                </a:lnTo>
                <a:lnTo>
                  <a:pt x="285213" y="855414"/>
                </a:lnTo>
                <a:lnTo>
                  <a:pt x="283655" y="849694"/>
                </a:lnTo>
                <a:lnTo>
                  <a:pt x="299148" y="850882"/>
                </a:lnTo>
                <a:lnTo>
                  <a:pt x="298964" y="842602"/>
                </a:lnTo>
                <a:lnTo>
                  <a:pt x="307532" y="841280"/>
                </a:lnTo>
                <a:lnTo>
                  <a:pt x="310806" y="832081"/>
                </a:lnTo>
                <a:lnTo>
                  <a:pt x="321787" y="824652"/>
                </a:lnTo>
                <a:lnTo>
                  <a:pt x="326432" y="818721"/>
                </a:lnTo>
                <a:lnTo>
                  <a:pt x="327242" y="811848"/>
                </a:lnTo>
                <a:lnTo>
                  <a:pt x="326302" y="796234"/>
                </a:lnTo>
                <a:lnTo>
                  <a:pt x="328747" y="791583"/>
                </a:lnTo>
                <a:lnTo>
                  <a:pt x="336449" y="789770"/>
                </a:lnTo>
                <a:lnTo>
                  <a:pt x="337558" y="778219"/>
                </a:lnTo>
                <a:lnTo>
                  <a:pt x="331847" y="773240"/>
                </a:lnTo>
                <a:lnTo>
                  <a:pt x="334158" y="767812"/>
                </a:lnTo>
                <a:lnTo>
                  <a:pt x="325426" y="759741"/>
                </a:lnTo>
                <a:lnTo>
                  <a:pt x="317032" y="759993"/>
                </a:lnTo>
                <a:lnTo>
                  <a:pt x="311060" y="755375"/>
                </a:lnTo>
                <a:lnTo>
                  <a:pt x="309037" y="748081"/>
                </a:lnTo>
                <a:lnTo>
                  <a:pt x="303256" y="741697"/>
                </a:lnTo>
                <a:lnTo>
                  <a:pt x="305020" y="735507"/>
                </a:lnTo>
                <a:lnTo>
                  <a:pt x="300818" y="732756"/>
                </a:lnTo>
                <a:lnTo>
                  <a:pt x="299382" y="720076"/>
                </a:lnTo>
                <a:lnTo>
                  <a:pt x="297454" y="719292"/>
                </a:lnTo>
                <a:lnTo>
                  <a:pt x="287020" y="694474"/>
                </a:lnTo>
                <a:lnTo>
                  <a:pt x="290306" y="690322"/>
                </a:lnTo>
                <a:lnTo>
                  <a:pt x="285311" y="684113"/>
                </a:lnTo>
                <a:lnTo>
                  <a:pt x="288962" y="674312"/>
                </a:lnTo>
                <a:lnTo>
                  <a:pt x="293527" y="675685"/>
                </a:lnTo>
                <a:lnTo>
                  <a:pt x="306095" y="673623"/>
                </a:lnTo>
                <a:lnTo>
                  <a:pt x="305933" y="666228"/>
                </a:lnTo>
                <a:lnTo>
                  <a:pt x="316540" y="665282"/>
                </a:lnTo>
                <a:lnTo>
                  <a:pt x="315398" y="660818"/>
                </a:lnTo>
                <a:lnTo>
                  <a:pt x="318907" y="652341"/>
                </a:lnTo>
                <a:lnTo>
                  <a:pt x="325200" y="643510"/>
                </a:lnTo>
                <a:lnTo>
                  <a:pt x="324624" y="638081"/>
                </a:lnTo>
                <a:lnTo>
                  <a:pt x="331054" y="635852"/>
                </a:lnTo>
                <a:lnTo>
                  <a:pt x="333702" y="632250"/>
                </a:lnTo>
                <a:lnTo>
                  <a:pt x="346909" y="629181"/>
                </a:lnTo>
                <a:lnTo>
                  <a:pt x="350919" y="622750"/>
                </a:lnTo>
                <a:lnTo>
                  <a:pt x="360018" y="629057"/>
                </a:lnTo>
                <a:lnTo>
                  <a:pt x="368599" y="626196"/>
                </a:lnTo>
                <a:lnTo>
                  <a:pt x="379235" y="626203"/>
                </a:lnTo>
                <a:lnTo>
                  <a:pt x="391292" y="630776"/>
                </a:lnTo>
                <a:lnTo>
                  <a:pt x="405021" y="632568"/>
                </a:lnTo>
                <a:lnTo>
                  <a:pt x="409710" y="617435"/>
                </a:lnTo>
                <a:lnTo>
                  <a:pt x="418926" y="606683"/>
                </a:lnTo>
                <a:lnTo>
                  <a:pt x="432453" y="603001"/>
                </a:lnTo>
                <a:lnTo>
                  <a:pt x="441951" y="592135"/>
                </a:lnTo>
                <a:lnTo>
                  <a:pt x="445588" y="592151"/>
                </a:lnTo>
                <a:lnTo>
                  <a:pt x="447525" y="585658"/>
                </a:lnTo>
                <a:lnTo>
                  <a:pt x="453535" y="584854"/>
                </a:lnTo>
                <a:lnTo>
                  <a:pt x="462038" y="578458"/>
                </a:lnTo>
                <a:lnTo>
                  <a:pt x="462868" y="570817"/>
                </a:lnTo>
                <a:lnTo>
                  <a:pt x="469563" y="566542"/>
                </a:lnTo>
                <a:lnTo>
                  <a:pt x="465102" y="563288"/>
                </a:lnTo>
                <a:lnTo>
                  <a:pt x="474150" y="553352"/>
                </a:lnTo>
                <a:lnTo>
                  <a:pt x="479969" y="538736"/>
                </a:lnTo>
                <a:lnTo>
                  <a:pt x="477203" y="526496"/>
                </a:lnTo>
                <a:lnTo>
                  <a:pt x="481455" y="513000"/>
                </a:lnTo>
                <a:lnTo>
                  <a:pt x="488100" y="501007"/>
                </a:lnTo>
                <a:lnTo>
                  <a:pt x="501058" y="485500"/>
                </a:lnTo>
                <a:lnTo>
                  <a:pt x="509508" y="479823"/>
                </a:lnTo>
                <a:lnTo>
                  <a:pt x="513148" y="480259"/>
                </a:lnTo>
                <a:lnTo>
                  <a:pt x="526486" y="474937"/>
                </a:lnTo>
                <a:lnTo>
                  <a:pt x="533724" y="474079"/>
                </a:lnTo>
                <a:lnTo>
                  <a:pt x="542067" y="476941"/>
                </a:lnTo>
                <a:lnTo>
                  <a:pt x="550855" y="482713"/>
                </a:lnTo>
                <a:lnTo>
                  <a:pt x="572078" y="481351"/>
                </a:lnTo>
                <a:lnTo>
                  <a:pt x="578226" y="479931"/>
                </a:lnTo>
                <a:lnTo>
                  <a:pt x="590060" y="465211"/>
                </a:lnTo>
                <a:lnTo>
                  <a:pt x="599297" y="460243"/>
                </a:lnTo>
                <a:lnTo>
                  <a:pt x="603073" y="454896"/>
                </a:lnTo>
                <a:lnTo>
                  <a:pt x="610332" y="450734"/>
                </a:lnTo>
                <a:lnTo>
                  <a:pt x="617096" y="441273"/>
                </a:lnTo>
                <a:lnTo>
                  <a:pt x="634839" y="441867"/>
                </a:lnTo>
                <a:lnTo>
                  <a:pt x="643319" y="435435"/>
                </a:lnTo>
                <a:lnTo>
                  <a:pt x="646930" y="429809"/>
                </a:lnTo>
                <a:lnTo>
                  <a:pt x="653092" y="415419"/>
                </a:lnTo>
                <a:lnTo>
                  <a:pt x="650790" y="412728"/>
                </a:lnTo>
                <a:lnTo>
                  <a:pt x="651047" y="404167"/>
                </a:lnTo>
                <a:lnTo>
                  <a:pt x="655750" y="395714"/>
                </a:lnTo>
                <a:lnTo>
                  <a:pt x="672985" y="388680"/>
                </a:lnTo>
                <a:lnTo>
                  <a:pt x="687507" y="368915"/>
                </a:lnTo>
                <a:lnTo>
                  <a:pt x="693710" y="361659"/>
                </a:lnTo>
                <a:lnTo>
                  <a:pt x="712452" y="348408"/>
                </a:lnTo>
                <a:lnTo>
                  <a:pt x="725827" y="350802"/>
                </a:lnTo>
                <a:lnTo>
                  <a:pt x="734399" y="346055"/>
                </a:lnTo>
                <a:lnTo>
                  <a:pt x="731221" y="338499"/>
                </a:lnTo>
                <a:lnTo>
                  <a:pt x="735609" y="332489"/>
                </a:lnTo>
                <a:lnTo>
                  <a:pt x="755618" y="324564"/>
                </a:lnTo>
                <a:lnTo>
                  <a:pt x="761247" y="323746"/>
                </a:lnTo>
                <a:lnTo>
                  <a:pt x="765604" y="317921"/>
                </a:lnTo>
                <a:lnTo>
                  <a:pt x="758359" y="298527"/>
                </a:lnTo>
                <a:lnTo>
                  <a:pt x="758842" y="291594"/>
                </a:lnTo>
                <a:lnTo>
                  <a:pt x="743033" y="275825"/>
                </a:lnTo>
                <a:lnTo>
                  <a:pt x="742499" y="272064"/>
                </a:lnTo>
                <a:lnTo>
                  <a:pt x="728975" y="260739"/>
                </a:lnTo>
                <a:lnTo>
                  <a:pt x="722908" y="250098"/>
                </a:lnTo>
                <a:lnTo>
                  <a:pt x="717593" y="246940"/>
                </a:lnTo>
                <a:lnTo>
                  <a:pt x="708865" y="231857"/>
                </a:lnTo>
                <a:lnTo>
                  <a:pt x="704366" y="231933"/>
                </a:lnTo>
                <a:lnTo>
                  <a:pt x="688246" y="219003"/>
                </a:lnTo>
                <a:lnTo>
                  <a:pt x="679869" y="208149"/>
                </a:lnTo>
                <a:lnTo>
                  <a:pt x="676010" y="198830"/>
                </a:lnTo>
                <a:lnTo>
                  <a:pt x="661053" y="181871"/>
                </a:lnTo>
                <a:lnTo>
                  <a:pt x="656311" y="180665"/>
                </a:lnTo>
                <a:lnTo>
                  <a:pt x="654570" y="172113"/>
                </a:lnTo>
                <a:lnTo>
                  <a:pt x="655764" y="166656"/>
                </a:lnTo>
                <a:lnTo>
                  <a:pt x="653839" y="159677"/>
                </a:lnTo>
                <a:lnTo>
                  <a:pt x="648178" y="153896"/>
                </a:lnTo>
                <a:lnTo>
                  <a:pt x="639082" y="155516"/>
                </a:lnTo>
                <a:lnTo>
                  <a:pt x="630549" y="150738"/>
                </a:lnTo>
                <a:lnTo>
                  <a:pt x="631016" y="146376"/>
                </a:lnTo>
                <a:lnTo>
                  <a:pt x="616277" y="138079"/>
                </a:lnTo>
                <a:lnTo>
                  <a:pt x="612543" y="133880"/>
                </a:lnTo>
                <a:lnTo>
                  <a:pt x="599630" y="129487"/>
                </a:lnTo>
                <a:lnTo>
                  <a:pt x="589583" y="130655"/>
                </a:lnTo>
                <a:lnTo>
                  <a:pt x="582688" y="128748"/>
                </a:lnTo>
                <a:lnTo>
                  <a:pt x="567259" y="119805"/>
                </a:lnTo>
                <a:lnTo>
                  <a:pt x="562654" y="111990"/>
                </a:lnTo>
                <a:lnTo>
                  <a:pt x="557482" y="88791"/>
                </a:lnTo>
                <a:lnTo>
                  <a:pt x="549359" y="80752"/>
                </a:lnTo>
                <a:lnTo>
                  <a:pt x="541530" y="77041"/>
                </a:lnTo>
                <a:lnTo>
                  <a:pt x="537166" y="69441"/>
                </a:lnTo>
                <a:lnTo>
                  <a:pt x="537592" y="65372"/>
                </a:lnTo>
                <a:lnTo>
                  <a:pt x="531587" y="59886"/>
                </a:lnTo>
                <a:lnTo>
                  <a:pt x="529927" y="54699"/>
                </a:lnTo>
                <a:lnTo>
                  <a:pt x="532659" y="51422"/>
                </a:lnTo>
                <a:lnTo>
                  <a:pt x="526870" y="44954"/>
                </a:lnTo>
                <a:lnTo>
                  <a:pt x="526283" y="37412"/>
                </a:lnTo>
                <a:lnTo>
                  <a:pt x="516473" y="25689"/>
                </a:lnTo>
                <a:lnTo>
                  <a:pt x="507792" y="22172"/>
                </a:lnTo>
                <a:lnTo>
                  <a:pt x="496507" y="25539"/>
                </a:lnTo>
                <a:lnTo>
                  <a:pt x="489389" y="25668"/>
                </a:lnTo>
                <a:lnTo>
                  <a:pt x="480632" y="28621"/>
                </a:lnTo>
                <a:lnTo>
                  <a:pt x="473411" y="33355"/>
                </a:lnTo>
                <a:lnTo>
                  <a:pt x="465139" y="42100"/>
                </a:lnTo>
                <a:lnTo>
                  <a:pt x="448803" y="53968"/>
                </a:lnTo>
                <a:lnTo>
                  <a:pt x="435927" y="44665"/>
                </a:lnTo>
                <a:lnTo>
                  <a:pt x="438921" y="40159"/>
                </a:lnTo>
                <a:lnTo>
                  <a:pt x="438504" y="34449"/>
                </a:lnTo>
                <a:lnTo>
                  <a:pt x="445992" y="29818"/>
                </a:lnTo>
                <a:lnTo>
                  <a:pt x="450137" y="23101"/>
                </a:lnTo>
                <a:lnTo>
                  <a:pt x="458218" y="22272"/>
                </a:lnTo>
                <a:lnTo>
                  <a:pt x="467694" y="17729"/>
                </a:lnTo>
                <a:lnTo>
                  <a:pt x="472907" y="12532"/>
                </a:lnTo>
                <a:lnTo>
                  <a:pt x="472809" y="8498"/>
                </a:lnTo>
                <a:lnTo>
                  <a:pt x="484501" y="8142"/>
                </a:lnTo>
                <a:lnTo>
                  <a:pt x="490717" y="4259"/>
                </a:lnTo>
                <a:lnTo>
                  <a:pt x="502783" y="4774"/>
                </a:lnTo>
                <a:lnTo>
                  <a:pt x="504555" y="30"/>
                </a:lnTo>
                <a:lnTo>
                  <a:pt x="511366" y="0"/>
                </a:lnTo>
                <a:lnTo>
                  <a:pt x="514053" y="7274"/>
                </a:lnTo>
                <a:lnTo>
                  <a:pt x="518294" y="11274"/>
                </a:lnTo>
                <a:lnTo>
                  <a:pt x="527357" y="8154"/>
                </a:lnTo>
                <a:lnTo>
                  <a:pt x="531505" y="13345"/>
                </a:lnTo>
                <a:lnTo>
                  <a:pt x="539380" y="18835"/>
                </a:lnTo>
                <a:lnTo>
                  <a:pt x="543725" y="18573"/>
                </a:lnTo>
                <a:lnTo>
                  <a:pt x="550335" y="23065"/>
                </a:lnTo>
                <a:lnTo>
                  <a:pt x="559949" y="25902"/>
                </a:lnTo>
                <a:lnTo>
                  <a:pt x="568726" y="34083"/>
                </a:lnTo>
                <a:lnTo>
                  <a:pt x="578423" y="39655"/>
                </a:lnTo>
                <a:lnTo>
                  <a:pt x="579182" y="45215"/>
                </a:lnTo>
                <a:lnTo>
                  <a:pt x="585459" y="46358"/>
                </a:lnTo>
                <a:lnTo>
                  <a:pt x="587574" y="51709"/>
                </a:lnTo>
                <a:lnTo>
                  <a:pt x="599558" y="52910"/>
                </a:lnTo>
                <a:lnTo>
                  <a:pt x="606324" y="49500"/>
                </a:lnTo>
                <a:lnTo>
                  <a:pt x="626141" y="64287"/>
                </a:lnTo>
                <a:lnTo>
                  <a:pt x="632144" y="67377"/>
                </a:lnTo>
                <a:lnTo>
                  <a:pt x="641029" y="75945"/>
                </a:lnTo>
                <a:lnTo>
                  <a:pt x="644703" y="77070"/>
                </a:lnTo>
                <a:lnTo>
                  <a:pt x="646462" y="84066"/>
                </a:lnTo>
                <a:lnTo>
                  <a:pt x="669467" y="100196"/>
                </a:lnTo>
                <a:lnTo>
                  <a:pt x="673231" y="106670"/>
                </a:lnTo>
                <a:lnTo>
                  <a:pt x="677650" y="107126"/>
                </a:lnTo>
                <a:lnTo>
                  <a:pt x="677616" y="114420"/>
                </a:lnTo>
                <a:lnTo>
                  <a:pt x="683689" y="122139"/>
                </a:lnTo>
                <a:lnTo>
                  <a:pt x="694685" y="127665"/>
                </a:lnTo>
                <a:lnTo>
                  <a:pt x="694311" y="135801"/>
                </a:lnTo>
                <a:lnTo>
                  <a:pt x="709799" y="136592"/>
                </a:lnTo>
                <a:lnTo>
                  <a:pt x="716422" y="144536"/>
                </a:lnTo>
                <a:lnTo>
                  <a:pt x="724252" y="145933"/>
                </a:lnTo>
                <a:lnTo>
                  <a:pt x="734941" y="142579"/>
                </a:lnTo>
                <a:lnTo>
                  <a:pt x="750561" y="145389"/>
                </a:lnTo>
                <a:lnTo>
                  <a:pt x="759368" y="152660"/>
                </a:lnTo>
                <a:lnTo>
                  <a:pt x="761368" y="157970"/>
                </a:lnTo>
                <a:lnTo>
                  <a:pt x="771962" y="159379"/>
                </a:lnTo>
                <a:lnTo>
                  <a:pt x="777902" y="157572"/>
                </a:lnTo>
                <a:lnTo>
                  <a:pt x="788196" y="159275"/>
                </a:lnTo>
                <a:lnTo>
                  <a:pt x="798429" y="169370"/>
                </a:lnTo>
                <a:lnTo>
                  <a:pt x="809369" y="174129"/>
                </a:lnTo>
                <a:lnTo>
                  <a:pt x="814166" y="179033"/>
                </a:lnTo>
                <a:lnTo>
                  <a:pt x="810493" y="183492"/>
                </a:lnTo>
                <a:lnTo>
                  <a:pt x="810548" y="188428"/>
                </a:lnTo>
                <a:lnTo>
                  <a:pt x="816931" y="193203"/>
                </a:lnTo>
                <a:lnTo>
                  <a:pt x="822987" y="189992"/>
                </a:lnTo>
                <a:lnTo>
                  <a:pt x="834320" y="186673"/>
                </a:lnTo>
                <a:lnTo>
                  <a:pt x="848574" y="187827"/>
                </a:lnTo>
                <a:lnTo>
                  <a:pt x="856870" y="187041"/>
                </a:lnTo>
                <a:lnTo>
                  <a:pt x="864941" y="191372"/>
                </a:lnTo>
                <a:lnTo>
                  <a:pt x="868967" y="188876"/>
                </a:lnTo>
                <a:lnTo>
                  <a:pt x="880282" y="192351"/>
                </a:lnTo>
                <a:lnTo>
                  <a:pt x="886709" y="196362"/>
                </a:lnTo>
                <a:lnTo>
                  <a:pt x="886359" y="201709"/>
                </a:lnTo>
                <a:lnTo>
                  <a:pt x="897652" y="204527"/>
                </a:lnTo>
                <a:lnTo>
                  <a:pt x="900030" y="207307"/>
                </a:lnTo>
                <a:lnTo>
                  <a:pt x="908677" y="208790"/>
                </a:lnTo>
                <a:lnTo>
                  <a:pt x="905965" y="214665"/>
                </a:lnTo>
                <a:lnTo>
                  <a:pt x="907359" y="219003"/>
                </a:lnTo>
                <a:lnTo>
                  <a:pt x="902958" y="229879"/>
                </a:lnTo>
                <a:lnTo>
                  <a:pt x="905784" y="236040"/>
                </a:lnTo>
                <a:lnTo>
                  <a:pt x="916195" y="240456"/>
                </a:lnTo>
                <a:lnTo>
                  <a:pt x="920946" y="245489"/>
                </a:lnTo>
                <a:lnTo>
                  <a:pt x="919316" y="250480"/>
                </a:lnTo>
                <a:lnTo>
                  <a:pt x="911353" y="253050"/>
                </a:lnTo>
                <a:lnTo>
                  <a:pt x="910252" y="257766"/>
                </a:lnTo>
                <a:lnTo>
                  <a:pt x="918481" y="260855"/>
                </a:lnTo>
                <a:lnTo>
                  <a:pt x="921389" y="273987"/>
                </a:lnTo>
                <a:lnTo>
                  <a:pt x="926556" y="274003"/>
                </a:lnTo>
                <a:lnTo>
                  <a:pt x="936276" y="284932"/>
                </a:lnTo>
                <a:lnTo>
                  <a:pt x="938619" y="293282"/>
                </a:lnTo>
                <a:lnTo>
                  <a:pt x="950547" y="296752"/>
                </a:lnTo>
                <a:lnTo>
                  <a:pt x="956443" y="303352"/>
                </a:lnTo>
                <a:lnTo>
                  <a:pt x="956148" y="314847"/>
                </a:lnTo>
                <a:lnTo>
                  <a:pt x="951948" y="325501"/>
                </a:lnTo>
                <a:lnTo>
                  <a:pt x="957691" y="332305"/>
                </a:lnTo>
                <a:lnTo>
                  <a:pt x="957520" y="342271"/>
                </a:lnTo>
                <a:lnTo>
                  <a:pt x="954643" y="347728"/>
                </a:lnTo>
                <a:lnTo>
                  <a:pt x="961577" y="349125"/>
                </a:lnTo>
                <a:lnTo>
                  <a:pt x="966626" y="347547"/>
                </a:lnTo>
                <a:lnTo>
                  <a:pt x="974008" y="350900"/>
                </a:lnTo>
                <a:lnTo>
                  <a:pt x="980313" y="361143"/>
                </a:lnTo>
                <a:lnTo>
                  <a:pt x="977417" y="369298"/>
                </a:lnTo>
                <a:lnTo>
                  <a:pt x="973245" y="371357"/>
                </a:lnTo>
                <a:lnTo>
                  <a:pt x="971083" y="381299"/>
                </a:lnTo>
                <a:lnTo>
                  <a:pt x="963920" y="390911"/>
                </a:lnTo>
                <a:lnTo>
                  <a:pt x="971436" y="397045"/>
                </a:lnTo>
                <a:lnTo>
                  <a:pt x="978256" y="400038"/>
                </a:lnTo>
                <a:lnTo>
                  <a:pt x="982209" y="408283"/>
                </a:lnTo>
                <a:lnTo>
                  <a:pt x="988695" y="409414"/>
                </a:lnTo>
                <a:lnTo>
                  <a:pt x="992648" y="414624"/>
                </a:lnTo>
                <a:lnTo>
                  <a:pt x="994458" y="422616"/>
                </a:lnTo>
                <a:lnTo>
                  <a:pt x="1003297" y="426587"/>
                </a:lnTo>
                <a:lnTo>
                  <a:pt x="1011879" y="426027"/>
                </a:lnTo>
                <a:lnTo>
                  <a:pt x="1018080" y="430724"/>
                </a:lnTo>
                <a:lnTo>
                  <a:pt x="1032615" y="431534"/>
                </a:lnTo>
                <a:lnTo>
                  <a:pt x="1038396" y="428094"/>
                </a:lnTo>
                <a:lnTo>
                  <a:pt x="1044483" y="427470"/>
                </a:lnTo>
                <a:lnTo>
                  <a:pt x="1050588" y="431490"/>
                </a:lnTo>
                <a:lnTo>
                  <a:pt x="1060676" y="420208"/>
                </a:lnTo>
                <a:lnTo>
                  <a:pt x="1072715" y="422481"/>
                </a:lnTo>
                <a:lnTo>
                  <a:pt x="1078773" y="428468"/>
                </a:lnTo>
                <a:lnTo>
                  <a:pt x="1081811" y="434741"/>
                </a:lnTo>
                <a:lnTo>
                  <a:pt x="1095013" y="434389"/>
                </a:lnTo>
                <a:lnTo>
                  <a:pt x="1104576" y="429787"/>
                </a:lnTo>
                <a:lnTo>
                  <a:pt x="1107881" y="431101"/>
                </a:lnTo>
                <a:lnTo>
                  <a:pt x="1115587" y="423181"/>
                </a:lnTo>
                <a:lnTo>
                  <a:pt x="1115225" y="419501"/>
                </a:lnTo>
                <a:lnTo>
                  <a:pt x="1100461" y="412099"/>
                </a:lnTo>
                <a:lnTo>
                  <a:pt x="1112196" y="405527"/>
                </a:lnTo>
                <a:lnTo>
                  <a:pt x="1122236" y="404557"/>
                </a:lnTo>
                <a:lnTo>
                  <a:pt x="1125236" y="401102"/>
                </a:lnTo>
                <a:lnTo>
                  <a:pt x="1132684" y="399313"/>
                </a:lnTo>
                <a:close/>
              </a:path>
            </a:pathLst>
          </a:custGeom>
          <a:solidFill>
            <a:schemeClr val="accent2">
              <a:lumMod val="50000"/>
            </a:schemeClr>
          </a:solidFill>
          <a:ln w="19050" cap="rnd">
            <a:solidFill>
              <a:schemeClr val="bg1"/>
            </a:solidFill>
            <a:prstDash val="solid"/>
            <a:round/>
          </a:ln>
        </p:spPr>
        <p:txBody>
          <a:bodyPr rtlCol="0" anchor="ctr"/>
          <a:lstStyle/>
          <a:p>
            <a:pPr defTabSz="685800">
              <a:defRPr/>
            </a:pPr>
            <a:endParaRPr lang="en-US" sz="1350" dirty="0">
              <a:solidFill>
                <a:prstClr val="black"/>
              </a:solidFill>
              <a:latin typeface="Calibri" panose="020F0502020204030204"/>
            </a:endParaRPr>
          </a:p>
        </p:txBody>
      </p:sp>
      <p:sp>
        <p:nvSpPr>
          <p:cNvPr id="14" name="TextBox 13"/>
          <p:cNvSpPr txBox="1"/>
          <p:nvPr/>
        </p:nvSpPr>
        <p:spPr>
          <a:xfrm>
            <a:off x="6923206" y="4768650"/>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Koshi</a:t>
            </a:r>
            <a:endParaRPr lang="en-US" sz="1200" b="1" dirty="0">
              <a:solidFill>
                <a:prstClr val="white"/>
              </a:solidFill>
              <a:latin typeface="Calibri" panose="020F0502020204030204"/>
            </a:endParaRPr>
          </a:p>
        </p:txBody>
      </p:sp>
      <p:sp>
        <p:nvSpPr>
          <p:cNvPr id="15" name="TextBox 14"/>
          <p:cNvSpPr txBox="1"/>
          <p:nvPr/>
        </p:nvSpPr>
        <p:spPr>
          <a:xfrm>
            <a:off x="5551234" y="4329321"/>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Bagmati</a:t>
            </a:r>
          </a:p>
        </p:txBody>
      </p:sp>
      <p:sp>
        <p:nvSpPr>
          <p:cNvPr id="16" name="TextBox 15"/>
          <p:cNvSpPr txBox="1"/>
          <p:nvPr/>
        </p:nvSpPr>
        <p:spPr>
          <a:xfrm>
            <a:off x="4151962" y="3723520"/>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Gandaki </a:t>
            </a:r>
          </a:p>
        </p:txBody>
      </p:sp>
      <p:sp>
        <p:nvSpPr>
          <p:cNvPr id="18" name="TextBox 17"/>
          <p:cNvSpPr txBox="1"/>
          <p:nvPr/>
        </p:nvSpPr>
        <p:spPr>
          <a:xfrm>
            <a:off x="1292662" y="2882564"/>
            <a:ext cx="1119029"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Sudurpaschim</a:t>
            </a:r>
            <a:r>
              <a:rPr lang="en-US" sz="1200" b="1" dirty="0">
                <a:solidFill>
                  <a:prstClr val="white"/>
                </a:solidFill>
                <a:latin typeface="Calibri" panose="020F0502020204030204"/>
              </a:rPr>
              <a:t> </a:t>
            </a:r>
          </a:p>
        </p:txBody>
      </p:sp>
      <p:sp>
        <p:nvSpPr>
          <p:cNvPr id="19" name="TextBox 18"/>
          <p:cNvSpPr txBox="1"/>
          <p:nvPr/>
        </p:nvSpPr>
        <p:spPr>
          <a:xfrm>
            <a:off x="3285439" y="4105436"/>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Lumbini</a:t>
            </a:r>
          </a:p>
        </p:txBody>
      </p:sp>
      <p:sp>
        <p:nvSpPr>
          <p:cNvPr id="20" name="TextBox 19"/>
          <p:cNvSpPr txBox="1"/>
          <p:nvPr/>
        </p:nvSpPr>
        <p:spPr>
          <a:xfrm>
            <a:off x="5407129" y="5023768"/>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Madhesh</a:t>
            </a:r>
          </a:p>
        </p:txBody>
      </p:sp>
      <p:sp>
        <p:nvSpPr>
          <p:cNvPr id="21" name="TextBox 20">
            <a:extLst>
              <a:ext uri="{FF2B5EF4-FFF2-40B4-BE49-F238E27FC236}">
                <a16:creationId xmlns:a16="http://schemas.microsoft.com/office/drawing/2014/main" id="{0090A48E-A619-44DA-8D34-31F09C15CF42}"/>
              </a:ext>
            </a:extLst>
          </p:cNvPr>
          <p:cNvSpPr txBox="1"/>
          <p:nvPr/>
        </p:nvSpPr>
        <p:spPr>
          <a:xfrm>
            <a:off x="2699275" y="2904917"/>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Karnali</a:t>
            </a:r>
            <a:endParaRPr lang="en-US" sz="1200" b="1" dirty="0">
              <a:solidFill>
                <a:prstClr val="white"/>
              </a:solidFill>
              <a:latin typeface="Calibri" panose="020F0502020204030204"/>
            </a:endParaRPr>
          </a:p>
        </p:txBody>
      </p:sp>
      <p:grpSp>
        <p:nvGrpSpPr>
          <p:cNvPr id="55" name="Group 54">
            <a:extLst>
              <a:ext uri="{FF2B5EF4-FFF2-40B4-BE49-F238E27FC236}">
                <a16:creationId xmlns:a16="http://schemas.microsoft.com/office/drawing/2014/main" id="{D23FE3FD-4BCA-13E2-1989-72003B4DBC4F}"/>
              </a:ext>
            </a:extLst>
          </p:cNvPr>
          <p:cNvGrpSpPr/>
          <p:nvPr/>
        </p:nvGrpSpPr>
        <p:grpSpPr>
          <a:xfrm>
            <a:off x="2781396" y="1190275"/>
            <a:ext cx="1708253" cy="1294001"/>
            <a:chOff x="4287513" y="1004887"/>
            <a:chExt cx="2277671" cy="1725335"/>
          </a:xfrm>
        </p:grpSpPr>
        <p:sp>
          <p:nvSpPr>
            <p:cNvPr id="2" name="圆角矩形 61">
              <a:extLst>
                <a:ext uri="{FF2B5EF4-FFF2-40B4-BE49-F238E27FC236}">
                  <a16:creationId xmlns:a16="http://schemas.microsoft.com/office/drawing/2014/main" id="{CE0B2960-FFC7-F359-D8F6-E597DB64CBF5}"/>
                </a:ext>
              </a:extLst>
            </p:cNvPr>
            <p:cNvSpPr/>
            <p:nvPr/>
          </p:nvSpPr>
          <p:spPr>
            <a:xfrm>
              <a:off x="4807189" y="1162167"/>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 name="圆角矩形 45">
              <a:extLst>
                <a:ext uri="{FF2B5EF4-FFF2-40B4-BE49-F238E27FC236}">
                  <a16:creationId xmlns:a16="http://schemas.microsoft.com/office/drawing/2014/main" id="{CC2CFA7E-D5D3-0891-341E-9A6F5AF17437}"/>
                </a:ext>
              </a:extLst>
            </p:cNvPr>
            <p:cNvSpPr/>
            <p:nvPr/>
          </p:nvSpPr>
          <p:spPr>
            <a:xfrm>
              <a:off x="5022651" y="1004887"/>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Karnali</a:t>
              </a:r>
              <a:endParaRPr lang="en-US" altLang="zh-CN" sz="900" b="1" kern="0" dirty="0">
                <a:solidFill>
                  <a:prstClr val="black"/>
                </a:solidFill>
                <a:latin typeface="Calibri" panose="020F0502020204030204"/>
                <a:ea typeface="等线" panose="02010600030101010101" pitchFamily="2" charset="-122"/>
              </a:endParaRPr>
            </a:p>
          </p:txBody>
        </p:sp>
        <p:sp>
          <p:nvSpPr>
            <p:cNvPr id="4" name="Oval 25">
              <a:extLst>
                <a:ext uri="{FF2B5EF4-FFF2-40B4-BE49-F238E27FC236}">
                  <a16:creationId xmlns:a16="http://schemas.microsoft.com/office/drawing/2014/main" id="{D28429A3-A55E-CDCE-10FE-DB884063EC99}"/>
                </a:ext>
              </a:extLst>
            </p:cNvPr>
            <p:cNvSpPr>
              <a:spLocks noChangeArrowheads="1"/>
            </p:cNvSpPr>
            <p:nvPr/>
          </p:nvSpPr>
          <p:spPr bwMode="gray">
            <a:xfrm>
              <a:off x="4287513" y="2639541"/>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 name="肘形连接符 141">
              <a:extLst>
                <a:ext uri="{FF2B5EF4-FFF2-40B4-BE49-F238E27FC236}">
                  <a16:creationId xmlns:a16="http://schemas.microsoft.com/office/drawing/2014/main" id="{9AEE099E-69B5-8B80-22F1-7258B278D7FC}"/>
                </a:ext>
              </a:extLst>
            </p:cNvPr>
            <p:cNvCxnSpPr/>
            <p:nvPr/>
          </p:nvCxnSpPr>
          <p:spPr>
            <a:xfrm rot="10800000" flipV="1">
              <a:off x="4301456" y="1701613"/>
              <a:ext cx="503867" cy="1020216"/>
            </a:xfrm>
            <a:prstGeom prst="bentConnector2">
              <a:avLst/>
            </a:prstGeom>
            <a:noFill/>
            <a:ln w="9525">
              <a:solidFill>
                <a:schemeClr val="accent2"/>
              </a:solidFill>
              <a:prstDash val="sysDash"/>
              <a:miter lim="800000"/>
              <a:headEnd/>
              <a:tailEnd/>
            </a:ln>
          </p:spPr>
        </p:cxnSp>
      </p:grpSp>
      <p:grpSp>
        <p:nvGrpSpPr>
          <p:cNvPr id="32" name="Group 31">
            <a:extLst>
              <a:ext uri="{FF2B5EF4-FFF2-40B4-BE49-F238E27FC236}">
                <a16:creationId xmlns:a16="http://schemas.microsoft.com/office/drawing/2014/main" id="{111754DB-5CF7-A866-84F0-0BFA71E34015}"/>
              </a:ext>
            </a:extLst>
          </p:cNvPr>
          <p:cNvGrpSpPr/>
          <p:nvPr/>
        </p:nvGrpSpPr>
        <p:grpSpPr>
          <a:xfrm>
            <a:off x="6941831" y="3391571"/>
            <a:ext cx="1999022" cy="1309189"/>
            <a:chOff x="10024120" y="2649600"/>
            <a:chExt cx="2302824" cy="1648694"/>
          </a:xfrm>
        </p:grpSpPr>
        <p:sp>
          <p:nvSpPr>
            <p:cNvPr id="12" name="Oval 25">
              <a:extLst>
                <a:ext uri="{FF2B5EF4-FFF2-40B4-BE49-F238E27FC236}">
                  <a16:creationId xmlns:a16="http://schemas.microsoft.com/office/drawing/2014/main" id="{7167946C-E324-0DA9-CE16-201EE9A6B937}"/>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26" name="肘形连接符 141">
              <a:extLst>
                <a:ext uri="{FF2B5EF4-FFF2-40B4-BE49-F238E27FC236}">
                  <a16:creationId xmlns:a16="http://schemas.microsoft.com/office/drawing/2014/main" id="{96022C7C-AB0F-EA32-289D-A0DDAFDED9B0}"/>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31" name="圆角矩形 61">
              <a:extLst>
                <a:ext uri="{FF2B5EF4-FFF2-40B4-BE49-F238E27FC236}">
                  <a16:creationId xmlns:a16="http://schemas.microsoft.com/office/drawing/2014/main" id="{30C82799-BF31-8B3D-6B0A-DD926C5AC25D}"/>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41" name="Group 40">
            <a:extLst>
              <a:ext uri="{FF2B5EF4-FFF2-40B4-BE49-F238E27FC236}">
                <a16:creationId xmlns:a16="http://schemas.microsoft.com/office/drawing/2014/main" id="{0EA81887-9066-8718-33BA-098A231AAF9C}"/>
              </a:ext>
            </a:extLst>
          </p:cNvPr>
          <p:cNvGrpSpPr/>
          <p:nvPr/>
        </p:nvGrpSpPr>
        <p:grpSpPr>
          <a:xfrm>
            <a:off x="3968718" y="5038307"/>
            <a:ext cx="1671808" cy="924926"/>
            <a:chOff x="5006755" y="5244369"/>
            <a:chExt cx="2229077" cy="1233235"/>
          </a:xfrm>
        </p:grpSpPr>
        <p:cxnSp>
          <p:nvCxnSpPr>
            <p:cNvPr id="37" name="肘形连接符 141">
              <a:extLst>
                <a:ext uri="{FF2B5EF4-FFF2-40B4-BE49-F238E27FC236}">
                  <a16:creationId xmlns:a16="http://schemas.microsoft.com/office/drawing/2014/main" id="{FE6DF8B6-724C-E65B-3957-3E49415BFE5A}"/>
                </a:ext>
              </a:extLst>
            </p:cNvPr>
            <p:cNvCxnSpPr>
              <a:cxnSpLocks/>
              <a:stCxn id="38" idx="3"/>
            </p:cNvCxnSpPr>
            <p:nvPr/>
          </p:nvCxnSpPr>
          <p:spPr>
            <a:xfrm flipV="1">
              <a:off x="6764750" y="5420523"/>
              <a:ext cx="425742" cy="519593"/>
            </a:xfrm>
            <a:prstGeom prst="bentConnector2">
              <a:avLst/>
            </a:prstGeom>
            <a:noFill/>
            <a:ln w="9525">
              <a:solidFill>
                <a:schemeClr val="accent2"/>
              </a:solidFill>
              <a:prstDash val="sysDash"/>
              <a:miter lim="800000"/>
              <a:headEnd/>
              <a:tailEnd/>
            </a:ln>
          </p:spPr>
        </p:cxnSp>
        <p:sp>
          <p:nvSpPr>
            <p:cNvPr id="38" name="圆角矩形 55">
              <a:extLst>
                <a:ext uri="{FF2B5EF4-FFF2-40B4-BE49-F238E27FC236}">
                  <a16:creationId xmlns:a16="http://schemas.microsoft.com/office/drawing/2014/main" id="{513E39CB-40AA-C5DE-82F5-BE228014012B}"/>
                </a:ext>
              </a:extLst>
            </p:cNvPr>
            <p:cNvSpPr/>
            <p:nvPr/>
          </p:nvSpPr>
          <p:spPr>
            <a:xfrm>
              <a:off x="5006755" y="5402628"/>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9" name="圆角矩形 45">
              <a:extLst>
                <a:ext uri="{FF2B5EF4-FFF2-40B4-BE49-F238E27FC236}">
                  <a16:creationId xmlns:a16="http://schemas.microsoft.com/office/drawing/2014/main" id="{3F058F93-E205-437D-19F5-A8388D35E886}"/>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Madhesh</a:t>
              </a:r>
            </a:p>
          </p:txBody>
        </p:sp>
        <p:sp>
          <p:nvSpPr>
            <p:cNvPr id="40" name="Oval 25">
              <a:extLst>
                <a:ext uri="{FF2B5EF4-FFF2-40B4-BE49-F238E27FC236}">
                  <a16:creationId xmlns:a16="http://schemas.microsoft.com/office/drawing/2014/main" id="{266C3C09-BD70-5BD5-CD3B-B1D9CD89BDD1}"/>
                </a:ext>
              </a:extLst>
            </p:cNvPr>
            <p:cNvSpPr>
              <a:spLocks noChangeArrowheads="1"/>
            </p:cNvSpPr>
            <p:nvPr/>
          </p:nvSpPr>
          <p:spPr bwMode="gray">
            <a:xfrm>
              <a:off x="7145151" y="536730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43" name="Group 42">
            <a:extLst>
              <a:ext uri="{FF2B5EF4-FFF2-40B4-BE49-F238E27FC236}">
                <a16:creationId xmlns:a16="http://schemas.microsoft.com/office/drawing/2014/main" id="{1E10C768-6F7A-94AA-3A81-E3867A3732AB}"/>
              </a:ext>
            </a:extLst>
          </p:cNvPr>
          <p:cNvGrpSpPr/>
          <p:nvPr/>
        </p:nvGrpSpPr>
        <p:grpSpPr>
          <a:xfrm>
            <a:off x="1805070" y="4212887"/>
            <a:ext cx="1681023" cy="1185167"/>
            <a:chOff x="4930517" y="4876618"/>
            <a:chExt cx="2241364" cy="1580223"/>
          </a:xfrm>
        </p:grpSpPr>
        <p:cxnSp>
          <p:nvCxnSpPr>
            <p:cNvPr id="44" name="肘形连接符 141">
              <a:extLst>
                <a:ext uri="{FF2B5EF4-FFF2-40B4-BE49-F238E27FC236}">
                  <a16:creationId xmlns:a16="http://schemas.microsoft.com/office/drawing/2014/main" id="{FE10002C-8B86-AEE1-C578-A3B7D874A57F}"/>
                </a:ext>
              </a:extLst>
            </p:cNvPr>
            <p:cNvCxnSpPr>
              <a:cxnSpLocks/>
            </p:cNvCxnSpPr>
            <p:nvPr/>
          </p:nvCxnSpPr>
          <p:spPr>
            <a:xfrm flipV="1">
              <a:off x="6732066" y="4919726"/>
              <a:ext cx="379730" cy="956773"/>
            </a:xfrm>
            <a:prstGeom prst="bentConnector2">
              <a:avLst/>
            </a:prstGeom>
            <a:noFill/>
            <a:ln w="9525">
              <a:solidFill>
                <a:schemeClr val="accent2"/>
              </a:solidFill>
              <a:prstDash val="sysDash"/>
              <a:miter lim="800000"/>
              <a:headEnd/>
              <a:tailEnd/>
            </a:ln>
          </p:spPr>
        </p:cxnSp>
        <p:sp>
          <p:nvSpPr>
            <p:cNvPr id="45" name="圆角矩形 55">
              <a:extLst>
                <a:ext uri="{FF2B5EF4-FFF2-40B4-BE49-F238E27FC236}">
                  <a16:creationId xmlns:a16="http://schemas.microsoft.com/office/drawing/2014/main" id="{38B3C979-1AE6-DD69-B8EF-4F67BD0D3EC3}"/>
                </a:ext>
              </a:extLst>
            </p:cNvPr>
            <p:cNvSpPr/>
            <p:nvPr/>
          </p:nvSpPr>
          <p:spPr>
            <a:xfrm>
              <a:off x="4930517" y="5381865"/>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46" name="圆角矩形 45">
              <a:extLst>
                <a:ext uri="{FF2B5EF4-FFF2-40B4-BE49-F238E27FC236}">
                  <a16:creationId xmlns:a16="http://schemas.microsoft.com/office/drawing/2014/main" id="{66E36609-4374-1E36-E2C9-C7346E26B487}"/>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Lumbini</a:t>
              </a:r>
            </a:p>
          </p:txBody>
        </p:sp>
        <p:sp>
          <p:nvSpPr>
            <p:cNvPr id="47" name="Oval 25">
              <a:extLst>
                <a:ext uri="{FF2B5EF4-FFF2-40B4-BE49-F238E27FC236}">
                  <a16:creationId xmlns:a16="http://schemas.microsoft.com/office/drawing/2014/main" id="{F3B898F5-E4CF-D77A-3C62-984DC41CD02C}"/>
                </a:ext>
              </a:extLst>
            </p:cNvPr>
            <p:cNvSpPr>
              <a:spLocks noChangeArrowheads="1"/>
            </p:cNvSpPr>
            <p:nvPr/>
          </p:nvSpPr>
          <p:spPr bwMode="gray">
            <a:xfrm>
              <a:off x="7081200" y="4876618"/>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54" name="Group 53">
            <a:extLst>
              <a:ext uri="{FF2B5EF4-FFF2-40B4-BE49-F238E27FC236}">
                <a16:creationId xmlns:a16="http://schemas.microsoft.com/office/drawing/2014/main" id="{B63B725F-4FD4-5198-6366-5B93F609CED9}"/>
              </a:ext>
            </a:extLst>
          </p:cNvPr>
          <p:cNvGrpSpPr/>
          <p:nvPr/>
        </p:nvGrpSpPr>
        <p:grpSpPr>
          <a:xfrm>
            <a:off x="152852" y="1529756"/>
            <a:ext cx="1841489" cy="1352808"/>
            <a:chOff x="288066" y="482664"/>
            <a:chExt cx="2455319" cy="1803744"/>
          </a:xfrm>
        </p:grpSpPr>
        <p:sp>
          <p:nvSpPr>
            <p:cNvPr id="50" name="圆角矩形 61">
              <a:extLst>
                <a:ext uri="{FF2B5EF4-FFF2-40B4-BE49-F238E27FC236}">
                  <a16:creationId xmlns:a16="http://schemas.microsoft.com/office/drawing/2014/main" id="{31820335-E388-CA36-5D11-338CF61D8520}"/>
                </a:ext>
              </a:extLst>
            </p:cNvPr>
            <p:cNvSpPr/>
            <p:nvPr/>
          </p:nvSpPr>
          <p:spPr>
            <a:xfrm>
              <a:off x="288066" y="680381"/>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51" name="圆角矩形 45">
              <a:extLst>
                <a:ext uri="{FF2B5EF4-FFF2-40B4-BE49-F238E27FC236}">
                  <a16:creationId xmlns:a16="http://schemas.microsoft.com/office/drawing/2014/main" id="{4A506BAA-64F6-F501-83D1-09501CFA4EDB}"/>
                </a:ext>
              </a:extLst>
            </p:cNvPr>
            <p:cNvSpPr/>
            <p:nvPr/>
          </p:nvSpPr>
          <p:spPr>
            <a:xfrm>
              <a:off x="507908" y="482664"/>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Sudurpaschim</a:t>
              </a:r>
              <a:endParaRPr lang="en-US" altLang="zh-CN" sz="900" b="1" kern="0" dirty="0">
                <a:solidFill>
                  <a:prstClr val="black"/>
                </a:solidFill>
                <a:latin typeface="Calibri" panose="020F0502020204030204"/>
                <a:ea typeface="等线" panose="02010600030101010101" pitchFamily="2" charset="-122"/>
              </a:endParaRPr>
            </a:p>
          </p:txBody>
        </p:sp>
        <p:sp>
          <p:nvSpPr>
            <p:cNvPr id="52" name="Oval 25">
              <a:extLst>
                <a:ext uri="{FF2B5EF4-FFF2-40B4-BE49-F238E27FC236}">
                  <a16:creationId xmlns:a16="http://schemas.microsoft.com/office/drawing/2014/main" id="{7CE71D3B-FF96-A003-27B9-BDDB204FF616}"/>
                </a:ext>
              </a:extLst>
            </p:cNvPr>
            <p:cNvSpPr>
              <a:spLocks noChangeArrowheads="1"/>
            </p:cNvSpPr>
            <p:nvPr/>
          </p:nvSpPr>
          <p:spPr bwMode="gray">
            <a:xfrm>
              <a:off x="2652704" y="219572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3" name="肘形连接符 141">
              <a:extLst>
                <a:ext uri="{FF2B5EF4-FFF2-40B4-BE49-F238E27FC236}">
                  <a16:creationId xmlns:a16="http://schemas.microsoft.com/office/drawing/2014/main" id="{22EDCF8E-E142-FFE9-1558-C7E186F5A924}"/>
                </a:ext>
              </a:extLst>
            </p:cNvPr>
            <p:cNvCxnSpPr>
              <a:cxnSpLocks/>
            </p:cNvCxnSpPr>
            <p:nvPr/>
          </p:nvCxnSpPr>
          <p:spPr>
            <a:xfrm>
              <a:off x="2046061" y="1185255"/>
              <a:ext cx="647606" cy="1021367"/>
            </a:xfrm>
            <a:prstGeom prst="bentConnector2">
              <a:avLst/>
            </a:prstGeom>
            <a:noFill/>
            <a:ln w="9525">
              <a:solidFill>
                <a:schemeClr val="accent2"/>
              </a:solidFill>
              <a:prstDash val="sysDash"/>
              <a:miter lim="800000"/>
              <a:headEnd/>
              <a:tailEnd/>
            </a:ln>
          </p:spPr>
        </p:cxnSp>
      </p:grpSp>
      <p:grpSp>
        <p:nvGrpSpPr>
          <p:cNvPr id="75" name="Group 74">
            <a:extLst>
              <a:ext uri="{FF2B5EF4-FFF2-40B4-BE49-F238E27FC236}">
                <a16:creationId xmlns:a16="http://schemas.microsoft.com/office/drawing/2014/main" id="{A7D3F823-9D9A-65DC-6E98-4B1E460387B7}"/>
              </a:ext>
            </a:extLst>
          </p:cNvPr>
          <p:cNvGrpSpPr/>
          <p:nvPr/>
        </p:nvGrpSpPr>
        <p:grpSpPr>
          <a:xfrm>
            <a:off x="4360436" y="2080650"/>
            <a:ext cx="1727118" cy="1236521"/>
            <a:chOff x="10024120" y="2649600"/>
            <a:chExt cx="2302824" cy="1648694"/>
          </a:xfrm>
        </p:grpSpPr>
        <p:sp>
          <p:nvSpPr>
            <p:cNvPr id="77" name="Oval 25">
              <a:extLst>
                <a:ext uri="{FF2B5EF4-FFF2-40B4-BE49-F238E27FC236}">
                  <a16:creationId xmlns:a16="http://schemas.microsoft.com/office/drawing/2014/main" id="{6097171C-9889-A143-0065-F6E127B99E89}"/>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78" name="肘形连接符 141">
              <a:extLst>
                <a:ext uri="{FF2B5EF4-FFF2-40B4-BE49-F238E27FC236}">
                  <a16:creationId xmlns:a16="http://schemas.microsoft.com/office/drawing/2014/main" id="{5CA394BD-EE01-6DED-FF04-B81E65D67A0C}"/>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79" name="圆角矩形 61">
              <a:extLst>
                <a:ext uri="{FF2B5EF4-FFF2-40B4-BE49-F238E27FC236}">
                  <a16:creationId xmlns:a16="http://schemas.microsoft.com/office/drawing/2014/main" id="{C8919265-9821-89E9-E4CE-D91885300989}"/>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80" name="Group 79">
            <a:extLst>
              <a:ext uri="{FF2B5EF4-FFF2-40B4-BE49-F238E27FC236}">
                <a16:creationId xmlns:a16="http://schemas.microsoft.com/office/drawing/2014/main" id="{E942A149-7837-3C05-9CD2-9CF8D4F3C275}"/>
              </a:ext>
            </a:extLst>
          </p:cNvPr>
          <p:cNvGrpSpPr/>
          <p:nvPr/>
        </p:nvGrpSpPr>
        <p:grpSpPr>
          <a:xfrm>
            <a:off x="5535218" y="2927673"/>
            <a:ext cx="1727118" cy="1236521"/>
            <a:chOff x="10024120" y="2649600"/>
            <a:chExt cx="2302824" cy="1648694"/>
          </a:xfrm>
        </p:grpSpPr>
        <p:sp>
          <p:nvSpPr>
            <p:cNvPr id="82" name="Oval 25">
              <a:extLst>
                <a:ext uri="{FF2B5EF4-FFF2-40B4-BE49-F238E27FC236}">
                  <a16:creationId xmlns:a16="http://schemas.microsoft.com/office/drawing/2014/main" id="{72AF7DE2-8F5F-2E26-87FC-FC97486EC25E}"/>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83" name="肘形连接符 141">
              <a:extLst>
                <a:ext uri="{FF2B5EF4-FFF2-40B4-BE49-F238E27FC236}">
                  <a16:creationId xmlns:a16="http://schemas.microsoft.com/office/drawing/2014/main" id="{E9EA221E-5EAD-04F5-CCDD-F55E973FB895}"/>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84" name="圆角矩形 61">
              <a:extLst>
                <a:ext uri="{FF2B5EF4-FFF2-40B4-BE49-F238E27FC236}">
                  <a16:creationId xmlns:a16="http://schemas.microsoft.com/office/drawing/2014/main" id="{3CEC3E68-6724-621C-51A8-3A8581E5AFF1}"/>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sp>
        <p:nvSpPr>
          <p:cNvPr id="85" name="圆角矩形 45">
            <a:extLst>
              <a:ext uri="{FF2B5EF4-FFF2-40B4-BE49-F238E27FC236}">
                <a16:creationId xmlns:a16="http://schemas.microsoft.com/office/drawing/2014/main" id="{694243F3-AECA-213B-F222-7DE0CE1E9E37}"/>
              </a:ext>
            </a:extLst>
          </p:cNvPr>
          <p:cNvSpPr/>
          <p:nvPr/>
        </p:nvSpPr>
        <p:spPr>
          <a:xfrm>
            <a:off x="6108721" y="2814553"/>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Bagmati</a:t>
            </a:r>
          </a:p>
        </p:txBody>
      </p:sp>
      <p:sp>
        <p:nvSpPr>
          <p:cNvPr id="86" name="圆角矩形 45">
            <a:extLst>
              <a:ext uri="{FF2B5EF4-FFF2-40B4-BE49-F238E27FC236}">
                <a16:creationId xmlns:a16="http://schemas.microsoft.com/office/drawing/2014/main" id="{4F43950C-BC08-80CB-1A5E-3B7756BFD750}"/>
              </a:ext>
            </a:extLst>
          </p:cNvPr>
          <p:cNvSpPr/>
          <p:nvPr/>
        </p:nvSpPr>
        <p:spPr>
          <a:xfrm>
            <a:off x="7513448" y="3345777"/>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Koshi</a:t>
            </a:r>
            <a:endParaRPr lang="en-US" altLang="zh-CN" sz="900" b="1" kern="0" dirty="0">
              <a:solidFill>
                <a:prstClr val="black"/>
              </a:solidFill>
              <a:latin typeface="Calibri" panose="020F0502020204030204"/>
              <a:ea typeface="等线" panose="02010600030101010101" pitchFamily="2" charset="-122"/>
            </a:endParaRPr>
          </a:p>
        </p:txBody>
      </p:sp>
      <p:sp>
        <p:nvSpPr>
          <p:cNvPr id="87" name="圆角矩形 45">
            <a:extLst>
              <a:ext uri="{FF2B5EF4-FFF2-40B4-BE49-F238E27FC236}">
                <a16:creationId xmlns:a16="http://schemas.microsoft.com/office/drawing/2014/main" id="{F8BA0388-42C7-6A7E-F922-7F43615C9DCA}"/>
              </a:ext>
            </a:extLst>
          </p:cNvPr>
          <p:cNvSpPr/>
          <p:nvPr/>
        </p:nvSpPr>
        <p:spPr>
          <a:xfrm>
            <a:off x="4932054" y="1962188"/>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Gandaki</a:t>
            </a:r>
          </a:p>
        </p:txBody>
      </p:sp>
      <p:sp>
        <p:nvSpPr>
          <p:cNvPr id="88" name="Rectangle 87">
            <a:extLst>
              <a:ext uri="{FF2B5EF4-FFF2-40B4-BE49-F238E27FC236}">
                <a16:creationId xmlns:a16="http://schemas.microsoft.com/office/drawing/2014/main" id="{BFDC8BF9-5830-7D65-42BA-E03CFF96512F}"/>
              </a:ext>
            </a:extLst>
          </p:cNvPr>
          <p:cNvSpPr/>
          <p:nvPr/>
        </p:nvSpPr>
        <p:spPr>
          <a:xfrm>
            <a:off x="203149" y="1793987"/>
            <a:ext cx="1266800"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Tobacco use:34%</a:t>
            </a:r>
          </a:p>
          <a:p>
            <a:pPr defTabSz="685800">
              <a:defRPr/>
            </a:pPr>
            <a:r>
              <a:rPr lang="en-US" sz="1050" dirty="0">
                <a:solidFill>
                  <a:prstClr val="black"/>
                </a:solidFill>
                <a:latin typeface="Calibri" panose="020F0502020204030204"/>
              </a:rPr>
              <a:t>Alcohol use: 32%</a:t>
            </a:r>
          </a:p>
          <a:p>
            <a:pPr defTabSz="685800">
              <a:defRPr/>
            </a:pPr>
            <a:r>
              <a:rPr lang="en-US" sz="1050" dirty="0">
                <a:solidFill>
                  <a:prstClr val="black"/>
                </a:solidFill>
                <a:latin typeface="Calibri" panose="020F0502020204030204"/>
              </a:rPr>
              <a:t>Inactivity: 2%</a:t>
            </a:r>
          </a:p>
          <a:p>
            <a:pPr defTabSz="685800">
              <a:defRPr/>
            </a:pPr>
            <a:r>
              <a:rPr lang="en-US" sz="1050" dirty="0">
                <a:solidFill>
                  <a:prstClr val="black"/>
                </a:solidFill>
                <a:latin typeface="Calibri" panose="020F0502020204030204"/>
              </a:rPr>
              <a:t>High BMI: 11%</a:t>
            </a:r>
          </a:p>
        </p:txBody>
      </p:sp>
      <p:sp>
        <p:nvSpPr>
          <p:cNvPr id="89" name="Rectangle 88">
            <a:extLst>
              <a:ext uri="{FF2B5EF4-FFF2-40B4-BE49-F238E27FC236}">
                <a16:creationId xmlns:a16="http://schemas.microsoft.com/office/drawing/2014/main" id="{83C7642A-5B85-F4B6-0868-FB3694ADDB2C}"/>
              </a:ext>
            </a:extLst>
          </p:cNvPr>
          <p:cNvSpPr/>
          <p:nvPr/>
        </p:nvSpPr>
        <p:spPr>
          <a:xfrm>
            <a:off x="3156232" y="1467743"/>
            <a:ext cx="137788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Tobacco use:30%</a:t>
            </a:r>
          </a:p>
          <a:p>
            <a:pPr defTabSz="685800">
              <a:defRPr/>
            </a:pPr>
            <a:r>
              <a:rPr lang="en-US" sz="1050" dirty="0">
                <a:solidFill>
                  <a:prstClr val="black"/>
                </a:solidFill>
                <a:latin typeface="Calibri" panose="020F0502020204030204"/>
              </a:rPr>
              <a:t>Alcohol use: 23%</a:t>
            </a:r>
          </a:p>
          <a:p>
            <a:pPr defTabSz="685800">
              <a:defRPr/>
            </a:pPr>
            <a:r>
              <a:rPr lang="en-US" sz="1050" dirty="0">
                <a:solidFill>
                  <a:prstClr val="black"/>
                </a:solidFill>
                <a:latin typeface="Calibri" panose="020F0502020204030204"/>
              </a:rPr>
              <a:t>Inactivity: 4%</a:t>
            </a:r>
          </a:p>
          <a:p>
            <a:pPr defTabSz="685800">
              <a:defRPr/>
            </a:pPr>
            <a:r>
              <a:rPr lang="en-US" sz="1050" dirty="0">
                <a:solidFill>
                  <a:prstClr val="black"/>
                </a:solidFill>
                <a:latin typeface="Calibri" panose="020F0502020204030204"/>
              </a:rPr>
              <a:t>High BMI: 11%</a:t>
            </a:r>
          </a:p>
        </p:txBody>
      </p:sp>
      <p:sp>
        <p:nvSpPr>
          <p:cNvPr id="90" name="Rectangle 89">
            <a:extLst>
              <a:ext uri="{FF2B5EF4-FFF2-40B4-BE49-F238E27FC236}">
                <a16:creationId xmlns:a16="http://schemas.microsoft.com/office/drawing/2014/main" id="{F17F5BB1-D3EB-03D7-FA9A-012EA2EF6A64}"/>
              </a:ext>
            </a:extLst>
          </p:cNvPr>
          <p:cNvSpPr/>
          <p:nvPr/>
        </p:nvSpPr>
        <p:spPr>
          <a:xfrm>
            <a:off x="4799780" y="2226419"/>
            <a:ext cx="1308941"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Tobacco use:26%</a:t>
            </a:r>
          </a:p>
          <a:p>
            <a:pPr defTabSz="685800">
              <a:defRPr/>
            </a:pPr>
            <a:r>
              <a:rPr lang="en-US" sz="1050" dirty="0">
                <a:solidFill>
                  <a:prstClr val="black"/>
                </a:solidFill>
                <a:latin typeface="Calibri" panose="020F0502020204030204"/>
              </a:rPr>
              <a:t>Alcohol use: 29%</a:t>
            </a:r>
          </a:p>
          <a:p>
            <a:pPr defTabSz="685800">
              <a:defRPr/>
            </a:pPr>
            <a:r>
              <a:rPr lang="en-US" sz="1050" dirty="0">
                <a:solidFill>
                  <a:prstClr val="black"/>
                </a:solidFill>
                <a:latin typeface="Calibri" panose="020F0502020204030204"/>
              </a:rPr>
              <a:t>Inactivity: 10%</a:t>
            </a:r>
          </a:p>
          <a:p>
            <a:pPr defTabSz="685800">
              <a:defRPr/>
            </a:pPr>
            <a:r>
              <a:rPr lang="en-US" sz="1050" dirty="0">
                <a:solidFill>
                  <a:prstClr val="black"/>
                </a:solidFill>
                <a:latin typeface="Calibri" panose="020F0502020204030204"/>
              </a:rPr>
              <a:t>High BMI: 35%</a:t>
            </a:r>
          </a:p>
        </p:txBody>
      </p:sp>
      <p:sp>
        <p:nvSpPr>
          <p:cNvPr id="91" name="Rectangle 90">
            <a:extLst>
              <a:ext uri="{FF2B5EF4-FFF2-40B4-BE49-F238E27FC236}">
                <a16:creationId xmlns:a16="http://schemas.microsoft.com/office/drawing/2014/main" id="{30403139-3555-CC66-70E2-C662B793254A}"/>
              </a:ext>
            </a:extLst>
          </p:cNvPr>
          <p:cNvSpPr/>
          <p:nvPr/>
        </p:nvSpPr>
        <p:spPr>
          <a:xfrm>
            <a:off x="5943840" y="3096552"/>
            <a:ext cx="130948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Tobacco use:23%</a:t>
            </a:r>
          </a:p>
          <a:p>
            <a:pPr defTabSz="685800">
              <a:defRPr/>
            </a:pPr>
            <a:r>
              <a:rPr lang="en-US" sz="1050" dirty="0">
                <a:solidFill>
                  <a:prstClr val="black"/>
                </a:solidFill>
                <a:latin typeface="Calibri" panose="020F0502020204030204"/>
              </a:rPr>
              <a:t>Alcohol use : 33%</a:t>
            </a:r>
          </a:p>
          <a:p>
            <a:pPr defTabSz="685800">
              <a:defRPr/>
            </a:pPr>
            <a:r>
              <a:rPr lang="en-US" sz="1050" dirty="0">
                <a:solidFill>
                  <a:prstClr val="black"/>
                </a:solidFill>
                <a:latin typeface="Calibri" panose="020F0502020204030204"/>
              </a:rPr>
              <a:t>Inactivity: 10%</a:t>
            </a:r>
          </a:p>
          <a:p>
            <a:pPr defTabSz="685800">
              <a:defRPr/>
            </a:pPr>
            <a:r>
              <a:rPr lang="en-US" sz="1050" dirty="0">
                <a:solidFill>
                  <a:prstClr val="black"/>
                </a:solidFill>
                <a:latin typeface="Calibri" panose="020F0502020204030204"/>
              </a:rPr>
              <a:t>High BMI: 43%</a:t>
            </a:r>
          </a:p>
        </p:txBody>
      </p:sp>
      <p:sp>
        <p:nvSpPr>
          <p:cNvPr id="92" name="Rectangle 91">
            <a:extLst>
              <a:ext uri="{FF2B5EF4-FFF2-40B4-BE49-F238E27FC236}">
                <a16:creationId xmlns:a16="http://schemas.microsoft.com/office/drawing/2014/main" id="{12ECD0CD-7911-A623-B193-A6DE7B6E3E64}"/>
              </a:ext>
            </a:extLst>
          </p:cNvPr>
          <p:cNvSpPr/>
          <p:nvPr/>
        </p:nvSpPr>
        <p:spPr>
          <a:xfrm>
            <a:off x="1771065" y="4761903"/>
            <a:ext cx="1322744"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Tobacco use :36%</a:t>
            </a:r>
          </a:p>
          <a:p>
            <a:pPr defTabSz="685800">
              <a:defRPr/>
            </a:pPr>
            <a:r>
              <a:rPr lang="en-US" sz="1050" dirty="0">
                <a:solidFill>
                  <a:prstClr val="black"/>
                </a:solidFill>
                <a:latin typeface="Calibri" panose="020F0502020204030204"/>
              </a:rPr>
              <a:t>Alcohol use : 21%</a:t>
            </a:r>
          </a:p>
          <a:p>
            <a:pPr defTabSz="685800">
              <a:defRPr/>
            </a:pPr>
            <a:r>
              <a:rPr lang="en-US" sz="1050" dirty="0">
                <a:solidFill>
                  <a:prstClr val="black"/>
                </a:solidFill>
                <a:latin typeface="Calibri" panose="020F0502020204030204"/>
              </a:rPr>
              <a:t>Inactivity: 7%</a:t>
            </a:r>
          </a:p>
          <a:p>
            <a:pPr defTabSz="685800">
              <a:defRPr/>
            </a:pPr>
            <a:r>
              <a:rPr lang="en-US" sz="1050" dirty="0">
                <a:solidFill>
                  <a:prstClr val="black"/>
                </a:solidFill>
                <a:latin typeface="Calibri" panose="020F0502020204030204"/>
              </a:rPr>
              <a:t>High BMI: 20%</a:t>
            </a:r>
          </a:p>
        </p:txBody>
      </p:sp>
      <p:sp>
        <p:nvSpPr>
          <p:cNvPr id="93" name="Rectangle 92">
            <a:extLst>
              <a:ext uri="{FF2B5EF4-FFF2-40B4-BE49-F238E27FC236}">
                <a16:creationId xmlns:a16="http://schemas.microsoft.com/office/drawing/2014/main" id="{A48D95C4-B91F-8768-DF4E-55D443F3ED7B}"/>
              </a:ext>
            </a:extLst>
          </p:cNvPr>
          <p:cNvSpPr/>
          <p:nvPr/>
        </p:nvSpPr>
        <p:spPr>
          <a:xfrm>
            <a:off x="3956115" y="5330420"/>
            <a:ext cx="1331099"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Tobacco use :29%</a:t>
            </a:r>
          </a:p>
          <a:p>
            <a:pPr defTabSz="685800">
              <a:defRPr/>
            </a:pPr>
            <a:r>
              <a:rPr lang="en-US" sz="1050" dirty="0">
                <a:solidFill>
                  <a:prstClr val="black"/>
                </a:solidFill>
                <a:latin typeface="Calibri" panose="020F0502020204030204"/>
              </a:rPr>
              <a:t>Alcohol use : 12%</a:t>
            </a:r>
          </a:p>
          <a:p>
            <a:pPr defTabSz="685800">
              <a:defRPr/>
            </a:pPr>
            <a:r>
              <a:rPr lang="en-US" sz="1050" dirty="0">
                <a:solidFill>
                  <a:prstClr val="black"/>
                </a:solidFill>
                <a:latin typeface="Calibri" panose="020F0502020204030204"/>
              </a:rPr>
              <a:t>Inactivity: 9%</a:t>
            </a:r>
          </a:p>
          <a:p>
            <a:pPr defTabSz="685800">
              <a:defRPr/>
            </a:pPr>
            <a:r>
              <a:rPr lang="en-US" sz="1050" dirty="0">
                <a:solidFill>
                  <a:prstClr val="black"/>
                </a:solidFill>
                <a:latin typeface="Calibri" panose="020F0502020204030204"/>
              </a:rPr>
              <a:t>High BMI: 20%</a:t>
            </a:r>
          </a:p>
        </p:txBody>
      </p:sp>
      <p:sp>
        <p:nvSpPr>
          <p:cNvPr id="94" name="Rectangle 93">
            <a:extLst>
              <a:ext uri="{FF2B5EF4-FFF2-40B4-BE49-F238E27FC236}">
                <a16:creationId xmlns:a16="http://schemas.microsoft.com/office/drawing/2014/main" id="{83D02F4D-FE8F-1081-96BC-B02AF6F81D2C}"/>
              </a:ext>
            </a:extLst>
          </p:cNvPr>
          <p:cNvSpPr/>
          <p:nvPr/>
        </p:nvSpPr>
        <p:spPr>
          <a:xfrm>
            <a:off x="7498448" y="3607928"/>
            <a:ext cx="1257804"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Tobacco use :23%</a:t>
            </a:r>
          </a:p>
          <a:p>
            <a:pPr defTabSz="685800">
              <a:defRPr/>
            </a:pPr>
            <a:r>
              <a:rPr lang="en-US" sz="1050" dirty="0">
                <a:solidFill>
                  <a:prstClr val="black"/>
                </a:solidFill>
                <a:latin typeface="Calibri" panose="020F0502020204030204"/>
              </a:rPr>
              <a:t>Alcohol use : 25%</a:t>
            </a:r>
          </a:p>
          <a:p>
            <a:pPr defTabSz="685800">
              <a:defRPr/>
            </a:pPr>
            <a:r>
              <a:rPr lang="en-US" sz="1050" dirty="0">
                <a:solidFill>
                  <a:prstClr val="black"/>
                </a:solidFill>
                <a:latin typeface="Calibri" panose="020F0502020204030204"/>
              </a:rPr>
              <a:t>Inactivity: 4%</a:t>
            </a:r>
          </a:p>
          <a:p>
            <a:pPr defTabSz="685800">
              <a:defRPr/>
            </a:pPr>
            <a:r>
              <a:rPr lang="en-US" sz="1050" dirty="0">
                <a:solidFill>
                  <a:prstClr val="black"/>
                </a:solidFill>
                <a:latin typeface="Calibri" panose="020F0502020204030204"/>
              </a:rPr>
              <a:t>High BMI: 25%</a:t>
            </a:r>
          </a:p>
        </p:txBody>
      </p:sp>
      <p:sp>
        <p:nvSpPr>
          <p:cNvPr id="96" name="TextBox 95">
            <a:extLst>
              <a:ext uri="{FF2B5EF4-FFF2-40B4-BE49-F238E27FC236}">
                <a16:creationId xmlns:a16="http://schemas.microsoft.com/office/drawing/2014/main" id="{2318DF2A-1B2C-814B-E65B-E797ECA2A0FB}"/>
              </a:ext>
            </a:extLst>
          </p:cNvPr>
          <p:cNvSpPr txBox="1"/>
          <p:nvPr/>
        </p:nvSpPr>
        <p:spPr>
          <a:xfrm>
            <a:off x="-36378" y="5704485"/>
            <a:ext cx="4570496" cy="300082"/>
          </a:xfrm>
          <a:prstGeom prst="rect">
            <a:avLst/>
          </a:prstGeom>
          <a:noFill/>
        </p:spPr>
        <p:txBody>
          <a:bodyPr wrap="square">
            <a:spAutoFit/>
          </a:bodyPr>
          <a:lstStyle/>
          <a:p>
            <a:pPr defTabSz="685800">
              <a:defRPr/>
            </a:pPr>
            <a:r>
              <a:rPr lang="en-US" sz="1350" dirty="0">
                <a:solidFill>
                  <a:prstClr val="black"/>
                </a:solidFill>
                <a:latin typeface="Calibri" panose="020F0502020204030204"/>
              </a:rPr>
              <a:t>*Inactivity-Insufficient physical activity</a:t>
            </a:r>
          </a:p>
        </p:txBody>
      </p:sp>
      <p:sp>
        <p:nvSpPr>
          <p:cNvPr id="7" name="TextBox 6">
            <a:extLst>
              <a:ext uri="{FF2B5EF4-FFF2-40B4-BE49-F238E27FC236}">
                <a16:creationId xmlns:a16="http://schemas.microsoft.com/office/drawing/2014/main" id="{F8745292-53A5-C375-41DF-965BB70F8F9D}"/>
              </a:ext>
            </a:extLst>
          </p:cNvPr>
          <p:cNvSpPr txBox="1"/>
          <p:nvPr/>
        </p:nvSpPr>
        <p:spPr>
          <a:xfrm>
            <a:off x="4999919" y="1062911"/>
            <a:ext cx="3332712" cy="461665"/>
          </a:xfrm>
          <a:prstGeom prst="rect">
            <a:avLst/>
          </a:prstGeom>
          <a:noFill/>
        </p:spPr>
        <p:txBody>
          <a:bodyPr wrap="square">
            <a:spAutoFit/>
          </a:bodyPr>
          <a:lstStyle/>
          <a:p>
            <a:r>
              <a:rPr lang="en-US" sz="2400" b="1" dirty="0">
                <a:solidFill>
                  <a:schemeClr val="accent5">
                    <a:lumMod val="50000"/>
                  </a:schemeClr>
                </a:solidFill>
              </a:rPr>
              <a:t>Behavioral risk factors</a:t>
            </a:r>
          </a:p>
        </p:txBody>
      </p:sp>
      <p:grpSp>
        <p:nvGrpSpPr>
          <p:cNvPr id="10" name="Group 9">
            <a:extLst>
              <a:ext uri="{FF2B5EF4-FFF2-40B4-BE49-F238E27FC236}">
                <a16:creationId xmlns:a16="http://schemas.microsoft.com/office/drawing/2014/main" id="{61B8DF03-353F-DC74-E3FC-761F6CD1C1C9}"/>
              </a:ext>
            </a:extLst>
          </p:cNvPr>
          <p:cNvGrpSpPr/>
          <p:nvPr/>
        </p:nvGrpSpPr>
        <p:grpSpPr>
          <a:xfrm>
            <a:off x="6219003" y="1436255"/>
            <a:ext cx="2721850" cy="1100092"/>
            <a:chOff x="8292003" y="772006"/>
            <a:chExt cx="3629133" cy="1466789"/>
          </a:xfrm>
        </p:grpSpPr>
        <p:sp>
          <p:nvSpPr>
            <p:cNvPr id="8" name="TextBox 7">
              <a:extLst>
                <a:ext uri="{FF2B5EF4-FFF2-40B4-BE49-F238E27FC236}">
                  <a16:creationId xmlns:a16="http://schemas.microsoft.com/office/drawing/2014/main" id="{35715FF6-1F06-24A6-5D3F-A73EBD499AF6}"/>
                </a:ext>
              </a:extLst>
            </p:cNvPr>
            <p:cNvSpPr txBox="1"/>
            <p:nvPr/>
          </p:nvSpPr>
          <p:spPr>
            <a:xfrm>
              <a:off x="8292003" y="1007689"/>
              <a:ext cx="3629133" cy="1231106"/>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en-US" sz="1350" dirty="0"/>
                <a:t>Current tobacco use: 29%</a:t>
              </a:r>
            </a:p>
            <a:p>
              <a:r>
                <a:rPr lang="en-US" sz="1350" dirty="0"/>
                <a:t>Current alcohol use:24%</a:t>
              </a:r>
            </a:p>
            <a:p>
              <a:r>
                <a:rPr lang="en-US" sz="1350" dirty="0"/>
                <a:t>Insufficient physical activity: 7.4%</a:t>
              </a:r>
            </a:p>
            <a:p>
              <a:r>
                <a:rPr lang="en-US" sz="1350" dirty="0"/>
                <a:t>High BMI: 29%</a:t>
              </a:r>
            </a:p>
          </p:txBody>
        </p:sp>
        <p:sp>
          <p:nvSpPr>
            <p:cNvPr id="9" name="圆角矩形 45">
              <a:extLst>
                <a:ext uri="{FF2B5EF4-FFF2-40B4-BE49-F238E27FC236}">
                  <a16:creationId xmlns:a16="http://schemas.microsoft.com/office/drawing/2014/main" id="{A7EABA91-F883-52F8-82BE-8BBD598C8115}"/>
                </a:ext>
              </a:extLst>
            </p:cNvPr>
            <p:cNvSpPr/>
            <p:nvPr/>
          </p:nvSpPr>
          <p:spPr>
            <a:xfrm>
              <a:off x="9377929" y="772006"/>
              <a:ext cx="1457280" cy="330254"/>
            </a:xfrm>
            <a:prstGeom prst="roundRect">
              <a:avLst>
                <a:gd name="adj" fmla="val 50000"/>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lIns="0" tIns="34277" rIns="0" bIns="34277" anchor="ctr" anchorCtr="1"/>
            <a:lstStyle/>
            <a:p>
              <a:pPr algn="r" defTabSz="685800" fontAlgn="base">
                <a:spcBef>
                  <a:spcPct val="0"/>
                </a:spcBef>
                <a:spcAft>
                  <a:spcPct val="0"/>
                </a:spcAft>
                <a:defRPr/>
              </a:pPr>
              <a:r>
                <a:rPr lang="en-US" altLang="zh-CN" sz="1600" b="1" kern="0" dirty="0">
                  <a:solidFill>
                    <a:schemeClr val="bg1"/>
                  </a:solidFill>
                  <a:latin typeface="Calibri" panose="020F0502020204030204"/>
                  <a:ea typeface="等线" panose="02010600030101010101" pitchFamily="2" charset="-122"/>
                </a:rPr>
                <a:t>Nepal </a:t>
              </a:r>
            </a:p>
          </p:txBody>
        </p:sp>
      </p:grpSp>
      <p:sp>
        <p:nvSpPr>
          <p:cNvPr id="6" name="TextBox 5">
            <a:extLst>
              <a:ext uri="{FF2B5EF4-FFF2-40B4-BE49-F238E27FC236}">
                <a16:creationId xmlns:a16="http://schemas.microsoft.com/office/drawing/2014/main" id="{6F2D2595-D652-95D5-4D06-69F0F3F6BF7F}"/>
              </a:ext>
            </a:extLst>
          </p:cNvPr>
          <p:cNvSpPr txBox="1"/>
          <p:nvPr/>
        </p:nvSpPr>
        <p:spPr>
          <a:xfrm>
            <a:off x="361126" y="183658"/>
            <a:ext cx="8534401" cy="7848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defTabSz="685800">
              <a:defRPr/>
            </a:pPr>
            <a:endParaRPr lang="en-US" altLang="zh-CN" sz="1200" dirty="0">
              <a:solidFill>
                <a:prstClr val="white"/>
              </a:solidFill>
              <a:latin typeface="Calibri" panose="020F0502020204030204"/>
              <a:ea typeface="等线" panose="02010600030101010101" pitchFamily="2" charset="-122"/>
            </a:endParaRPr>
          </a:p>
          <a:p>
            <a:pPr algn="ctr" defTabSz="685800">
              <a:defRPr/>
            </a:pPr>
            <a:r>
              <a:rPr lang="en-US" altLang="zh-CN" sz="3300" dirty="0">
                <a:solidFill>
                  <a:prstClr val="white"/>
                </a:solidFill>
                <a:latin typeface="Calibri" panose="020F0502020204030204"/>
                <a:ea typeface="等线" panose="02010600030101010101" pitchFamily="2" charset="-122"/>
              </a:rPr>
              <a:t>NCD Risk Factors</a:t>
            </a:r>
            <a:endParaRPr lang="zh-CN" altLang="en-US" sz="4050" dirty="0">
              <a:solidFill>
                <a:prstClr val="white"/>
              </a:solidFill>
              <a:latin typeface="Calibri" panose="020F0502020204030204"/>
              <a:ea typeface="等线" panose="02010600030101010101" pitchFamily="2" charset="-122"/>
            </a:endParaRPr>
          </a:p>
        </p:txBody>
      </p:sp>
      <p:sp>
        <p:nvSpPr>
          <p:cNvPr id="13" name="TextBox 12">
            <a:extLst>
              <a:ext uri="{FF2B5EF4-FFF2-40B4-BE49-F238E27FC236}">
                <a16:creationId xmlns:a16="http://schemas.microsoft.com/office/drawing/2014/main" id="{72658DEE-6C43-1777-CDA0-5D6FA07632AB}"/>
              </a:ext>
            </a:extLst>
          </p:cNvPr>
          <p:cNvSpPr txBox="1"/>
          <p:nvPr/>
        </p:nvSpPr>
        <p:spPr>
          <a:xfrm>
            <a:off x="4467922" y="6082291"/>
            <a:ext cx="4599878"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800" b="0" i="0" u="none" strike="noStrike" baseline="0" dirty="0">
                <a:latin typeface="TimesNewRomanPSMT"/>
              </a:rPr>
              <a:t>Harmful use of alcohol 7.0% all adults (13.1% of men, 1.8% of women)</a:t>
            </a:r>
            <a:endParaRPr lang="nb-NO" dirty="0"/>
          </a:p>
        </p:txBody>
      </p:sp>
    </p:spTree>
    <p:extLst>
      <p:ext uri="{BB962C8B-B14F-4D97-AF65-F5344CB8AC3E}">
        <p14:creationId xmlns:p14="http://schemas.microsoft.com/office/powerpoint/2010/main" val="2294714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D9FE547F-9DE7-4D88-8119-084346411AB0}"/>
              </a:ext>
            </a:extLst>
          </p:cNvPr>
          <p:cNvSpPr/>
          <p:nvPr/>
        </p:nvSpPr>
        <p:spPr>
          <a:xfrm>
            <a:off x="6507415" y="4166149"/>
            <a:ext cx="1825216" cy="1575176"/>
          </a:xfrm>
          <a:custGeom>
            <a:avLst/>
            <a:gdLst>
              <a:gd name="connsiteX0" fmla="*/ 698382 w 1909276"/>
              <a:gd name="connsiteY0" fmla="*/ 1516561 h 1647720"/>
              <a:gd name="connsiteX1" fmla="*/ 705498 w 1909276"/>
              <a:gd name="connsiteY1" fmla="*/ 1506388 h 1647720"/>
              <a:gd name="connsiteX2" fmla="*/ 711232 w 1909276"/>
              <a:gd name="connsiteY2" fmla="*/ 1501454 h 1647720"/>
              <a:gd name="connsiteX3" fmla="*/ 709383 w 1909276"/>
              <a:gd name="connsiteY3" fmla="*/ 1496568 h 1647720"/>
              <a:gd name="connsiteX4" fmla="*/ 716603 w 1909276"/>
              <a:gd name="connsiteY4" fmla="*/ 1484090 h 1647720"/>
              <a:gd name="connsiteX5" fmla="*/ 725633 w 1909276"/>
              <a:gd name="connsiteY5" fmla="*/ 1474299 h 1647720"/>
              <a:gd name="connsiteX6" fmla="*/ 742083 w 1909276"/>
              <a:gd name="connsiteY6" fmla="*/ 1470870 h 1647720"/>
              <a:gd name="connsiteX7" fmla="*/ 747626 w 1909276"/>
              <a:gd name="connsiteY7" fmla="*/ 1465869 h 1647720"/>
              <a:gd name="connsiteX8" fmla="*/ 756437 w 1909276"/>
              <a:gd name="connsiteY8" fmla="*/ 1462078 h 1647720"/>
              <a:gd name="connsiteX9" fmla="*/ 763524 w 1909276"/>
              <a:gd name="connsiteY9" fmla="*/ 1451458 h 1647720"/>
              <a:gd name="connsiteX10" fmla="*/ 770277 w 1909276"/>
              <a:gd name="connsiteY10" fmla="*/ 1447162 h 1647720"/>
              <a:gd name="connsiteX11" fmla="*/ 780840 w 1909276"/>
              <a:gd name="connsiteY11" fmla="*/ 1438113 h 1647720"/>
              <a:gd name="connsiteX12" fmla="*/ 780183 w 1909276"/>
              <a:gd name="connsiteY12" fmla="*/ 1434494 h 1647720"/>
              <a:gd name="connsiteX13" fmla="*/ 772449 w 1909276"/>
              <a:gd name="connsiteY13" fmla="*/ 1427255 h 1647720"/>
              <a:gd name="connsiteX14" fmla="*/ 773363 w 1909276"/>
              <a:gd name="connsiteY14" fmla="*/ 1416472 h 1647720"/>
              <a:gd name="connsiteX15" fmla="*/ 777526 w 1909276"/>
              <a:gd name="connsiteY15" fmla="*/ 1409443 h 1647720"/>
              <a:gd name="connsiteX16" fmla="*/ 775658 w 1909276"/>
              <a:gd name="connsiteY16" fmla="*/ 1400080 h 1647720"/>
              <a:gd name="connsiteX17" fmla="*/ 768162 w 1909276"/>
              <a:gd name="connsiteY17" fmla="*/ 1388783 h 1647720"/>
              <a:gd name="connsiteX18" fmla="*/ 774335 w 1909276"/>
              <a:gd name="connsiteY18" fmla="*/ 1385278 h 1647720"/>
              <a:gd name="connsiteX19" fmla="*/ 777201 w 1909276"/>
              <a:gd name="connsiteY19" fmla="*/ 1378868 h 1647720"/>
              <a:gd name="connsiteX20" fmla="*/ 779621 w 1909276"/>
              <a:gd name="connsiteY20" fmla="*/ 1366047 h 1647720"/>
              <a:gd name="connsiteX21" fmla="*/ 783164 w 1909276"/>
              <a:gd name="connsiteY21" fmla="*/ 1361847 h 1647720"/>
              <a:gd name="connsiteX22" fmla="*/ 790051 w 1909276"/>
              <a:gd name="connsiteY22" fmla="*/ 1359760 h 1647720"/>
              <a:gd name="connsiteX23" fmla="*/ 794471 w 1909276"/>
              <a:gd name="connsiteY23" fmla="*/ 1349778 h 1647720"/>
              <a:gd name="connsiteX24" fmla="*/ 799900 w 1909276"/>
              <a:gd name="connsiteY24" fmla="*/ 1346911 h 1647720"/>
              <a:gd name="connsiteX25" fmla="*/ 797928 w 1909276"/>
              <a:gd name="connsiteY25" fmla="*/ 1334900 h 1647720"/>
              <a:gd name="connsiteX26" fmla="*/ 801262 w 1909276"/>
              <a:gd name="connsiteY26" fmla="*/ 1328966 h 1647720"/>
              <a:gd name="connsiteX27" fmla="*/ 800062 w 1909276"/>
              <a:gd name="connsiteY27" fmla="*/ 1318308 h 1647720"/>
              <a:gd name="connsiteX28" fmla="*/ 795175 w 1909276"/>
              <a:gd name="connsiteY28" fmla="*/ 1310583 h 1647720"/>
              <a:gd name="connsiteX29" fmla="*/ 790880 w 1909276"/>
              <a:gd name="connsiteY29" fmla="*/ 1310754 h 1647720"/>
              <a:gd name="connsiteX30" fmla="*/ 779412 w 1909276"/>
              <a:gd name="connsiteY30" fmla="*/ 1320356 h 1647720"/>
              <a:gd name="connsiteX31" fmla="*/ 773468 w 1909276"/>
              <a:gd name="connsiteY31" fmla="*/ 1315698 h 1647720"/>
              <a:gd name="connsiteX32" fmla="*/ 772763 w 1909276"/>
              <a:gd name="connsiteY32" fmla="*/ 1307192 h 1647720"/>
              <a:gd name="connsiteX33" fmla="*/ 765181 w 1909276"/>
              <a:gd name="connsiteY33" fmla="*/ 1301049 h 1647720"/>
              <a:gd name="connsiteX34" fmla="*/ 760838 w 1909276"/>
              <a:gd name="connsiteY34" fmla="*/ 1291019 h 1647720"/>
              <a:gd name="connsiteX35" fmla="*/ 754161 w 1909276"/>
              <a:gd name="connsiteY35" fmla="*/ 1285456 h 1647720"/>
              <a:gd name="connsiteX36" fmla="*/ 740540 w 1909276"/>
              <a:gd name="connsiteY36" fmla="*/ 1288942 h 1647720"/>
              <a:gd name="connsiteX37" fmla="*/ 736073 w 1909276"/>
              <a:gd name="connsiteY37" fmla="*/ 1288209 h 1647720"/>
              <a:gd name="connsiteX38" fmla="*/ 724909 w 1909276"/>
              <a:gd name="connsiteY38" fmla="*/ 1280979 h 1647720"/>
              <a:gd name="connsiteX39" fmla="*/ 717718 w 1909276"/>
              <a:gd name="connsiteY39" fmla="*/ 1272331 h 1647720"/>
              <a:gd name="connsiteX40" fmla="*/ 720547 w 1909276"/>
              <a:gd name="connsiteY40" fmla="*/ 1265311 h 1647720"/>
              <a:gd name="connsiteX41" fmla="*/ 714832 w 1909276"/>
              <a:gd name="connsiteY41" fmla="*/ 1256872 h 1647720"/>
              <a:gd name="connsiteX42" fmla="*/ 707231 w 1909276"/>
              <a:gd name="connsiteY42" fmla="*/ 1262539 h 1647720"/>
              <a:gd name="connsiteX43" fmla="*/ 702678 w 1909276"/>
              <a:gd name="connsiteY43" fmla="*/ 1263653 h 1647720"/>
              <a:gd name="connsiteX44" fmla="*/ 702802 w 1909276"/>
              <a:gd name="connsiteY44" fmla="*/ 1275817 h 1647720"/>
              <a:gd name="connsiteX45" fmla="*/ 704412 w 1909276"/>
              <a:gd name="connsiteY45" fmla="*/ 1282313 h 1647720"/>
              <a:gd name="connsiteX46" fmla="*/ 697887 w 1909276"/>
              <a:gd name="connsiteY46" fmla="*/ 1286018 h 1647720"/>
              <a:gd name="connsiteX47" fmla="*/ 698382 w 1909276"/>
              <a:gd name="connsiteY47" fmla="*/ 1289037 h 1647720"/>
              <a:gd name="connsiteX48" fmla="*/ 685105 w 1909276"/>
              <a:gd name="connsiteY48" fmla="*/ 1299953 h 1647720"/>
              <a:gd name="connsiteX49" fmla="*/ 680523 w 1909276"/>
              <a:gd name="connsiteY49" fmla="*/ 1307697 h 1647720"/>
              <a:gd name="connsiteX50" fmla="*/ 667769 w 1909276"/>
              <a:gd name="connsiteY50" fmla="*/ 1306716 h 1647720"/>
              <a:gd name="connsiteX51" fmla="*/ 663540 w 1909276"/>
              <a:gd name="connsiteY51" fmla="*/ 1309316 h 1647720"/>
              <a:gd name="connsiteX52" fmla="*/ 662635 w 1909276"/>
              <a:gd name="connsiteY52" fmla="*/ 1318108 h 1647720"/>
              <a:gd name="connsiteX53" fmla="*/ 658739 w 1909276"/>
              <a:gd name="connsiteY53" fmla="*/ 1317336 h 1647720"/>
              <a:gd name="connsiteX54" fmla="*/ 646462 w 1909276"/>
              <a:gd name="connsiteY54" fmla="*/ 1326642 h 1647720"/>
              <a:gd name="connsiteX55" fmla="*/ 642004 w 1909276"/>
              <a:gd name="connsiteY55" fmla="*/ 1325337 h 1647720"/>
              <a:gd name="connsiteX56" fmla="*/ 638699 w 1909276"/>
              <a:gd name="connsiteY56" fmla="*/ 1320413 h 1647720"/>
              <a:gd name="connsiteX57" fmla="*/ 638499 w 1909276"/>
              <a:gd name="connsiteY57" fmla="*/ 1314945 h 1647720"/>
              <a:gd name="connsiteX58" fmla="*/ 634222 w 1909276"/>
              <a:gd name="connsiteY58" fmla="*/ 1308583 h 1647720"/>
              <a:gd name="connsiteX59" fmla="*/ 623030 w 1909276"/>
              <a:gd name="connsiteY59" fmla="*/ 1305658 h 1647720"/>
              <a:gd name="connsiteX60" fmla="*/ 618724 w 1909276"/>
              <a:gd name="connsiteY60" fmla="*/ 1310288 h 1647720"/>
              <a:gd name="connsiteX61" fmla="*/ 613657 w 1909276"/>
              <a:gd name="connsiteY61" fmla="*/ 1311669 h 1647720"/>
              <a:gd name="connsiteX62" fmla="*/ 606123 w 1909276"/>
              <a:gd name="connsiteY62" fmla="*/ 1307449 h 1647720"/>
              <a:gd name="connsiteX63" fmla="*/ 601180 w 1909276"/>
              <a:gd name="connsiteY63" fmla="*/ 1307164 h 1647720"/>
              <a:gd name="connsiteX64" fmla="*/ 586683 w 1909276"/>
              <a:gd name="connsiteY64" fmla="*/ 1314450 h 1647720"/>
              <a:gd name="connsiteX65" fmla="*/ 578444 w 1909276"/>
              <a:gd name="connsiteY65" fmla="*/ 1316679 h 1647720"/>
              <a:gd name="connsiteX66" fmla="*/ 567357 w 1909276"/>
              <a:gd name="connsiteY66" fmla="*/ 1323756 h 1647720"/>
              <a:gd name="connsiteX67" fmla="*/ 557479 w 1909276"/>
              <a:gd name="connsiteY67" fmla="*/ 1323442 h 1647720"/>
              <a:gd name="connsiteX68" fmla="*/ 547421 w 1909276"/>
              <a:gd name="connsiteY68" fmla="*/ 1317403 h 1647720"/>
              <a:gd name="connsiteX69" fmla="*/ 543706 w 1909276"/>
              <a:gd name="connsiteY69" fmla="*/ 1307897 h 1647720"/>
              <a:gd name="connsiteX70" fmla="*/ 513226 w 1909276"/>
              <a:gd name="connsiteY70" fmla="*/ 1312688 h 1647720"/>
              <a:gd name="connsiteX71" fmla="*/ 510444 w 1909276"/>
              <a:gd name="connsiteY71" fmla="*/ 1319565 h 1647720"/>
              <a:gd name="connsiteX72" fmla="*/ 506673 w 1909276"/>
              <a:gd name="connsiteY72" fmla="*/ 1320575 h 1647720"/>
              <a:gd name="connsiteX73" fmla="*/ 500243 w 1909276"/>
              <a:gd name="connsiteY73" fmla="*/ 1328100 h 1647720"/>
              <a:gd name="connsiteX74" fmla="*/ 493880 w 1909276"/>
              <a:gd name="connsiteY74" fmla="*/ 1330062 h 1647720"/>
              <a:gd name="connsiteX75" fmla="*/ 480526 w 1909276"/>
              <a:gd name="connsiteY75" fmla="*/ 1325051 h 1647720"/>
              <a:gd name="connsiteX76" fmla="*/ 480841 w 1909276"/>
              <a:gd name="connsiteY76" fmla="*/ 1321870 h 1647720"/>
              <a:gd name="connsiteX77" fmla="*/ 474373 w 1909276"/>
              <a:gd name="connsiteY77" fmla="*/ 1316527 h 1647720"/>
              <a:gd name="connsiteX78" fmla="*/ 467477 w 1909276"/>
              <a:gd name="connsiteY78" fmla="*/ 1326775 h 1647720"/>
              <a:gd name="connsiteX79" fmla="*/ 460772 w 1909276"/>
              <a:gd name="connsiteY79" fmla="*/ 1328557 h 1647720"/>
              <a:gd name="connsiteX80" fmla="*/ 455114 w 1909276"/>
              <a:gd name="connsiteY80" fmla="*/ 1321622 h 1647720"/>
              <a:gd name="connsiteX81" fmla="*/ 446475 w 1909276"/>
              <a:gd name="connsiteY81" fmla="*/ 1320337 h 1647720"/>
              <a:gd name="connsiteX82" fmla="*/ 440284 w 1909276"/>
              <a:gd name="connsiteY82" fmla="*/ 1328004 h 1647720"/>
              <a:gd name="connsiteX83" fmla="*/ 429977 w 1909276"/>
              <a:gd name="connsiteY83" fmla="*/ 1323556 h 1647720"/>
              <a:gd name="connsiteX84" fmla="*/ 424900 w 1909276"/>
              <a:gd name="connsiteY84" fmla="*/ 1328928 h 1647720"/>
              <a:gd name="connsiteX85" fmla="*/ 419138 w 1909276"/>
              <a:gd name="connsiteY85" fmla="*/ 1325232 h 1647720"/>
              <a:gd name="connsiteX86" fmla="*/ 415337 w 1909276"/>
              <a:gd name="connsiteY86" fmla="*/ 1319117 h 1647720"/>
              <a:gd name="connsiteX87" fmla="*/ 410480 w 1909276"/>
              <a:gd name="connsiteY87" fmla="*/ 1321765 h 1647720"/>
              <a:gd name="connsiteX88" fmla="*/ 403631 w 1909276"/>
              <a:gd name="connsiteY88" fmla="*/ 1321384 h 1647720"/>
              <a:gd name="connsiteX89" fmla="*/ 398907 w 1909276"/>
              <a:gd name="connsiteY89" fmla="*/ 1317403 h 1647720"/>
              <a:gd name="connsiteX90" fmla="*/ 396983 w 1909276"/>
              <a:gd name="connsiteY90" fmla="*/ 1311383 h 1647720"/>
              <a:gd name="connsiteX91" fmla="*/ 398697 w 1909276"/>
              <a:gd name="connsiteY91" fmla="*/ 1307421 h 1647720"/>
              <a:gd name="connsiteX92" fmla="*/ 389858 w 1909276"/>
              <a:gd name="connsiteY92" fmla="*/ 1299839 h 1647720"/>
              <a:gd name="connsiteX93" fmla="*/ 388134 w 1909276"/>
              <a:gd name="connsiteY93" fmla="*/ 1288018 h 1647720"/>
              <a:gd name="connsiteX94" fmla="*/ 390182 w 1909276"/>
              <a:gd name="connsiteY94" fmla="*/ 1282046 h 1647720"/>
              <a:gd name="connsiteX95" fmla="*/ 370904 w 1909276"/>
              <a:gd name="connsiteY95" fmla="*/ 1275007 h 1647720"/>
              <a:gd name="connsiteX96" fmla="*/ 375495 w 1909276"/>
              <a:gd name="connsiteY96" fmla="*/ 1268806 h 1647720"/>
              <a:gd name="connsiteX97" fmla="*/ 393268 w 1909276"/>
              <a:gd name="connsiteY97" fmla="*/ 1248280 h 1647720"/>
              <a:gd name="connsiteX98" fmla="*/ 393935 w 1909276"/>
              <a:gd name="connsiteY98" fmla="*/ 1240288 h 1647720"/>
              <a:gd name="connsiteX99" fmla="*/ 381876 w 1909276"/>
              <a:gd name="connsiteY99" fmla="*/ 1241603 h 1647720"/>
              <a:gd name="connsiteX100" fmla="*/ 382209 w 1909276"/>
              <a:gd name="connsiteY100" fmla="*/ 1236650 h 1647720"/>
              <a:gd name="connsiteX101" fmla="*/ 374913 w 1909276"/>
              <a:gd name="connsiteY101" fmla="*/ 1234754 h 1647720"/>
              <a:gd name="connsiteX102" fmla="*/ 366141 w 1909276"/>
              <a:gd name="connsiteY102" fmla="*/ 1242498 h 1647720"/>
              <a:gd name="connsiteX103" fmla="*/ 355073 w 1909276"/>
              <a:gd name="connsiteY103" fmla="*/ 1240212 h 1647720"/>
              <a:gd name="connsiteX104" fmla="*/ 350377 w 1909276"/>
              <a:gd name="connsiteY104" fmla="*/ 1236078 h 1647720"/>
              <a:gd name="connsiteX105" fmla="*/ 354511 w 1909276"/>
              <a:gd name="connsiteY105" fmla="*/ 1229468 h 1647720"/>
              <a:gd name="connsiteX106" fmla="*/ 363988 w 1909276"/>
              <a:gd name="connsiteY106" fmla="*/ 1222458 h 1647720"/>
              <a:gd name="connsiteX107" fmla="*/ 368122 w 1909276"/>
              <a:gd name="connsiteY107" fmla="*/ 1213123 h 1647720"/>
              <a:gd name="connsiteX108" fmla="*/ 370913 w 1909276"/>
              <a:gd name="connsiteY108" fmla="*/ 1211999 h 1647720"/>
              <a:gd name="connsiteX109" fmla="*/ 369332 w 1909276"/>
              <a:gd name="connsiteY109" fmla="*/ 1202865 h 1647720"/>
              <a:gd name="connsiteX110" fmla="*/ 372180 w 1909276"/>
              <a:gd name="connsiteY110" fmla="*/ 1197016 h 1647720"/>
              <a:gd name="connsiteX111" fmla="*/ 369741 w 1909276"/>
              <a:gd name="connsiteY111" fmla="*/ 1192759 h 1647720"/>
              <a:gd name="connsiteX112" fmla="*/ 358207 w 1909276"/>
              <a:gd name="connsiteY112" fmla="*/ 1192559 h 1647720"/>
              <a:gd name="connsiteX113" fmla="*/ 356082 w 1909276"/>
              <a:gd name="connsiteY113" fmla="*/ 1195864 h 1647720"/>
              <a:gd name="connsiteX114" fmla="*/ 339404 w 1909276"/>
              <a:gd name="connsiteY114" fmla="*/ 1195911 h 1647720"/>
              <a:gd name="connsiteX115" fmla="*/ 338490 w 1909276"/>
              <a:gd name="connsiteY115" fmla="*/ 1186263 h 1647720"/>
              <a:gd name="connsiteX116" fmla="*/ 331422 w 1909276"/>
              <a:gd name="connsiteY116" fmla="*/ 1185396 h 1647720"/>
              <a:gd name="connsiteX117" fmla="*/ 327060 w 1909276"/>
              <a:gd name="connsiteY117" fmla="*/ 1181805 h 1647720"/>
              <a:gd name="connsiteX118" fmla="*/ 325450 w 1909276"/>
              <a:gd name="connsiteY118" fmla="*/ 1173137 h 1647720"/>
              <a:gd name="connsiteX119" fmla="*/ 318115 w 1909276"/>
              <a:gd name="connsiteY119" fmla="*/ 1172737 h 1647720"/>
              <a:gd name="connsiteX120" fmla="*/ 314534 w 1909276"/>
              <a:gd name="connsiteY120" fmla="*/ 1165917 h 1647720"/>
              <a:gd name="connsiteX121" fmla="*/ 304114 w 1909276"/>
              <a:gd name="connsiteY121" fmla="*/ 1160402 h 1647720"/>
              <a:gd name="connsiteX122" fmla="*/ 300094 w 1909276"/>
              <a:gd name="connsiteY122" fmla="*/ 1148248 h 1647720"/>
              <a:gd name="connsiteX123" fmla="*/ 300971 w 1909276"/>
              <a:gd name="connsiteY123" fmla="*/ 1143800 h 1647720"/>
              <a:gd name="connsiteX124" fmla="*/ 280921 w 1909276"/>
              <a:gd name="connsiteY124" fmla="*/ 1144010 h 1647720"/>
              <a:gd name="connsiteX125" fmla="*/ 270138 w 1909276"/>
              <a:gd name="connsiteY125" fmla="*/ 1140238 h 1647720"/>
              <a:gd name="connsiteX126" fmla="*/ 254203 w 1909276"/>
              <a:gd name="connsiteY126" fmla="*/ 1129941 h 1647720"/>
              <a:gd name="connsiteX127" fmla="*/ 240535 w 1909276"/>
              <a:gd name="connsiteY127" fmla="*/ 1125874 h 1647720"/>
              <a:gd name="connsiteX128" fmla="*/ 228914 w 1909276"/>
              <a:gd name="connsiteY128" fmla="*/ 1124626 h 1647720"/>
              <a:gd name="connsiteX129" fmla="*/ 211664 w 1909276"/>
              <a:gd name="connsiteY129" fmla="*/ 1124626 h 1647720"/>
              <a:gd name="connsiteX130" fmla="*/ 211921 w 1909276"/>
              <a:gd name="connsiteY130" fmla="*/ 1129637 h 1647720"/>
              <a:gd name="connsiteX131" fmla="*/ 206426 w 1909276"/>
              <a:gd name="connsiteY131" fmla="*/ 1134999 h 1647720"/>
              <a:gd name="connsiteX132" fmla="*/ 203692 w 1909276"/>
              <a:gd name="connsiteY132" fmla="*/ 1147163 h 1647720"/>
              <a:gd name="connsiteX133" fmla="*/ 199358 w 1909276"/>
              <a:gd name="connsiteY133" fmla="*/ 1150801 h 1647720"/>
              <a:gd name="connsiteX134" fmla="*/ 195481 w 1909276"/>
              <a:gd name="connsiteY134" fmla="*/ 1158031 h 1647720"/>
              <a:gd name="connsiteX135" fmla="*/ 181270 w 1909276"/>
              <a:gd name="connsiteY135" fmla="*/ 1152763 h 1647720"/>
              <a:gd name="connsiteX136" fmla="*/ 172574 w 1909276"/>
              <a:gd name="connsiteY136" fmla="*/ 1150801 h 1647720"/>
              <a:gd name="connsiteX137" fmla="*/ 163763 w 1909276"/>
              <a:gd name="connsiteY137" fmla="*/ 1151782 h 1647720"/>
              <a:gd name="connsiteX138" fmla="*/ 147504 w 1909276"/>
              <a:gd name="connsiteY138" fmla="*/ 1151725 h 1647720"/>
              <a:gd name="connsiteX139" fmla="*/ 133179 w 1909276"/>
              <a:gd name="connsiteY139" fmla="*/ 1145515 h 1647720"/>
              <a:gd name="connsiteX140" fmla="*/ 121815 w 1909276"/>
              <a:gd name="connsiteY140" fmla="*/ 1144848 h 1647720"/>
              <a:gd name="connsiteX141" fmla="*/ 107623 w 1909276"/>
              <a:gd name="connsiteY141" fmla="*/ 1148601 h 1647720"/>
              <a:gd name="connsiteX142" fmla="*/ 104803 w 1909276"/>
              <a:gd name="connsiteY142" fmla="*/ 1152697 h 1647720"/>
              <a:gd name="connsiteX143" fmla="*/ 94173 w 1909276"/>
              <a:gd name="connsiteY143" fmla="*/ 1157878 h 1647720"/>
              <a:gd name="connsiteX144" fmla="*/ 84887 w 1909276"/>
              <a:gd name="connsiteY144" fmla="*/ 1166051 h 1647720"/>
              <a:gd name="connsiteX145" fmla="*/ 79229 w 1909276"/>
              <a:gd name="connsiteY145" fmla="*/ 1163441 h 1647720"/>
              <a:gd name="connsiteX146" fmla="*/ 66760 w 1909276"/>
              <a:gd name="connsiteY146" fmla="*/ 1150325 h 1647720"/>
              <a:gd name="connsiteX147" fmla="*/ 58826 w 1909276"/>
              <a:gd name="connsiteY147" fmla="*/ 1149249 h 1647720"/>
              <a:gd name="connsiteX148" fmla="*/ 40957 w 1909276"/>
              <a:gd name="connsiteY148" fmla="*/ 1141257 h 1647720"/>
              <a:gd name="connsiteX149" fmla="*/ 36061 w 1909276"/>
              <a:gd name="connsiteY149" fmla="*/ 1137828 h 1647720"/>
              <a:gd name="connsiteX150" fmla="*/ 29394 w 1909276"/>
              <a:gd name="connsiteY150" fmla="*/ 1137400 h 1647720"/>
              <a:gd name="connsiteX151" fmla="*/ 26889 w 1909276"/>
              <a:gd name="connsiteY151" fmla="*/ 1131789 h 1647720"/>
              <a:gd name="connsiteX152" fmla="*/ 21660 w 1909276"/>
              <a:gd name="connsiteY152" fmla="*/ 1132627 h 1647720"/>
              <a:gd name="connsiteX153" fmla="*/ 16811 w 1909276"/>
              <a:gd name="connsiteY153" fmla="*/ 1124665 h 1647720"/>
              <a:gd name="connsiteX154" fmla="*/ 11753 w 1909276"/>
              <a:gd name="connsiteY154" fmla="*/ 1119588 h 1647720"/>
              <a:gd name="connsiteX155" fmla="*/ 4524 w 1909276"/>
              <a:gd name="connsiteY155" fmla="*/ 1118864 h 1647720"/>
              <a:gd name="connsiteX156" fmla="*/ 0 w 1909276"/>
              <a:gd name="connsiteY156" fmla="*/ 1114587 h 1647720"/>
              <a:gd name="connsiteX157" fmla="*/ 6782 w 1909276"/>
              <a:gd name="connsiteY157" fmla="*/ 1109424 h 1647720"/>
              <a:gd name="connsiteX158" fmla="*/ 21098 w 1909276"/>
              <a:gd name="connsiteY158" fmla="*/ 1118778 h 1647720"/>
              <a:gd name="connsiteX159" fmla="*/ 28870 w 1909276"/>
              <a:gd name="connsiteY159" fmla="*/ 1126246 h 1647720"/>
              <a:gd name="connsiteX160" fmla="*/ 33623 w 1909276"/>
              <a:gd name="connsiteY160" fmla="*/ 1128379 h 1647720"/>
              <a:gd name="connsiteX161" fmla="*/ 41110 w 1909276"/>
              <a:gd name="connsiteY161" fmla="*/ 1127132 h 1647720"/>
              <a:gd name="connsiteX162" fmla="*/ 44586 w 1909276"/>
              <a:gd name="connsiteY162" fmla="*/ 1132227 h 1647720"/>
              <a:gd name="connsiteX163" fmla="*/ 63503 w 1909276"/>
              <a:gd name="connsiteY163" fmla="*/ 1139019 h 1647720"/>
              <a:gd name="connsiteX164" fmla="*/ 61779 w 1909276"/>
              <a:gd name="connsiteY164" fmla="*/ 1133085 h 1647720"/>
              <a:gd name="connsiteX165" fmla="*/ 64036 w 1909276"/>
              <a:gd name="connsiteY165" fmla="*/ 1128570 h 1647720"/>
              <a:gd name="connsiteX166" fmla="*/ 74847 w 1909276"/>
              <a:gd name="connsiteY166" fmla="*/ 1129160 h 1647720"/>
              <a:gd name="connsiteX167" fmla="*/ 80305 w 1909276"/>
              <a:gd name="connsiteY167" fmla="*/ 1127017 h 1647720"/>
              <a:gd name="connsiteX168" fmla="*/ 84315 w 1909276"/>
              <a:gd name="connsiteY168" fmla="*/ 1118187 h 1647720"/>
              <a:gd name="connsiteX169" fmla="*/ 90058 w 1909276"/>
              <a:gd name="connsiteY169" fmla="*/ 1121502 h 1647720"/>
              <a:gd name="connsiteX170" fmla="*/ 96450 w 1909276"/>
              <a:gd name="connsiteY170" fmla="*/ 1118806 h 1647720"/>
              <a:gd name="connsiteX171" fmla="*/ 96850 w 1909276"/>
              <a:gd name="connsiteY171" fmla="*/ 1114435 h 1647720"/>
              <a:gd name="connsiteX172" fmla="*/ 101355 w 1909276"/>
              <a:gd name="connsiteY172" fmla="*/ 1105957 h 1647720"/>
              <a:gd name="connsiteX173" fmla="*/ 112433 w 1909276"/>
              <a:gd name="connsiteY173" fmla="*/ 1101281 h 1647720"/>
              <a:gd name="connsiteX174" fmla="*/ 115567 w 1909276"/>
              <a:gd name="connsiteY174" fmla="*/ 1097280 h 1647720"/>
              <a:gd name="connsiteX175" fmla="*/ 116957 w 1909276"/>
              <a:gd name="connsiteY175" fmla="*/ 1088260 h 1647720"/>
              <a:gd name="connsiteX176" fmla="*/ 127721 w 1909276"/>
              <a:gd name="connsiteY176" fmla="*/ 1084964 h 1647720"/>
              <a:gd name="connsiteX177" fmla="*/ 141798 w 1909276"/>
              <a:gd name="connsiteY177" fmla="*/ 1075906 h 1647720"/>
              <a:gd name="connsiteX178" fmla="*/ 149914 w 1909276"/>
              <a:gd name="connsiteY178" fmla="*/ 1072839 h 1647720"/>
              <a:gd name="connsiteX179" fmla="*/ 177536 w 1909276"/>
              <a:gd name="connsiteY179" fmla="*/ 1072839 h 1647720"/>
              <a:gd name="connsiteX180" fmla="*/ 183946 w 1909276"/>
              <a:gd name="connsiteY180" fmla="*/ 1071991 h 1647720"/>
              <a:gd name="connsiteX181" fmla="*/ 194757 w 1909276"/>
              <a:gd name="connsiteY181" fmla="*/ 1058637 h 1647720"/>
              <a:gd name="connsiteX182" fmla="*/ 198129 w 1909276"/>
              <a:gd name="connsiteY182" fmla="*/ 1043197 h 1647720"/>
              <a:gd name="connsiteX183" fmla="*/ 196719 w 1909276"/>
              <a:gd name="connsiteY183" fmla="*/ 1038644 h 1647720"/>
              <a:gd name="connsiteX184" fmla="*/ 202730 w 1909276"/>
              <a:gd name="connsiteY184" fmla="*/ 1035615 h 1647720"/>
              <a:gd name="connsiteX185" fmla="*/ 203654 w 1909276"/>
              <a:gd name="connsiteY185" fmla="*/ 1017546 h 1647720"/>
              <a:gd name="connsiteX186" fmla="*/ 208578 w 1909276"/>
              <a:gd name="connsiteY186" fmla="*/ 1009612 h 1647720"/>
              <a:gd name="connsiteX187" fmla="*/ 196843 w 1909276"/>
              <a:gd name="connsiteY187" fmla="*/ 1003716 h 1647720"/>
              <a:gd name="connsiteX188" fmla="*/ 194348 w 1909276"/>
              <a:gd name="connsiteY188" fmla="*/ 999506 h 1647720"/>
              <a:gd name="connsiteX189" fmla="*/ 193757 w 1909276"/>
              <a:gd name="connsiteY189" fmla="*/ 988828 h 1647720"/>
              <a:gd name="connsiteX190" fmla="*/ 178260 w 1909276"/>
              <a:gd name="connsiteY190" fmla="*/ 978684 h 1647720"/>
              <a:gd name="connsiteX191" fmla="*/ 182299 w 1909276"/>
              <a:gd name="connsiteY191" fmla="*/ 973284 h 1647720"/>
              <a:gd name="connsiteX192" fmla="*/ 186185 w 1909276"/>
              <a:gd name="connsiteY192" fmla="*/ 962701 h 1647720"/>
              <a:gd name="connsiteX193" fmla="*/ 188890 w 1909276"/>
              <a:gd name="connsiteY193" fmla="*/ 960520 h 1647720"/>
              <a:gd name="connsiteX194" fmla="*/ 185747 w 1909276"/>
              <a:gd name="connsiteY194" fmla="*/ 941613 h 1647720"/>
              <a:gd name="connsiteX195" fmla="*/ 172212 w 1909276"/>
              <a:gd name="connsiteY195" fmla="*/ 939689 h 1647720"/>
              <a:gd name="connsiteX196" fmla="*/ 164296 w 1909276"/>
              <a:gd name="connsiteY196" fmla="*/ 945775 h 1647720"/>
              <a:gd name="connsiteX197" fmla="*/ 157772 w 1909276"/>
              <a:gd name="connsiteY197" fmla="*/ 946366 h 1647720"/>
              <a:gd name="connsiteX198" fmla="*/ 144942 w 1909276"/>
              <a:gd name="connsiteY198" fmla="*/ 942842 h 1647720"/>
              <a:gd name="connsiteX199" fmla="*/ 140494 w 1909276"/>
              <a:gd name="connsiteY199" fmla="*/ 937308 h 1647720"/>
              <a:gd name="connsiteX200" fmla="*/ 146847 w 1909276"/>
              <a:gd name="connsiteY200" fmla="*/ 935460 h 1647720"/>
              <a:gd name="connsiteX201" fmla="*/ 157362 w 1909276"/>
              <a:gd name="connsiteY201" fmla="*/ 936327 h 1647720"/>
              <a:gd name="connsiteX202" fmla="*/ 163182 w 1909276"/>
              <a:gd name="connsiteY202" fmla="*/ 929564 h 1647720"/>
              <a:gd name="connsiteX203" fmla="*/ 167344 w 1909276"/>
              <a:gd name="connsiteY203" fmla="*/ 919706 h 1647720"/>
              <a:gd name="connsiteX204" fmla="*/ 168507 w 1909276"/>
              <a:gd name="connsiteY204" fmla="*/ 911390 h 1647720"/>
              <a:gd name="connsiteX205" fmla="*/ 172945 w 1909276"/>
              <a:gd name="connsiteY205" fmla="*/ 903666 h 1647720"/>
              <a:gd name="connsiteX206" fmla="*/ 186366 w 1909276"/>
              <a:gd name="connsiteY206" fmla="*/ 905208 h 1647720"/>
              <a:gd name="connsiteX207" fmla="*/ 190785 w 1909276"/>
              <a:gd name="connsiteY207" fmla="*/ 908856 h 1647720"/>
              <a:gd name="connsiteX208" fmla="*/ 198139 w 1909276"/>
              <a:gd name="connsiteY208" fmla="*/ 907447 h 1647720"/>
              <a:gd name="connsiteX209" fmla="*/ 200263 w 1909276"/>
              <a:gd name="connsiteY209" fmla="*/ 897950 h 1647720"/>
              <a:gd name="connsiteX210" fmla="*/ 207435 w 1909276"/>
              <a:gd name="connsiteY210" fmla="*/ 884425 h 1647720"/>
              <a:gd name="connsiteX211" fmla="*/ 218380 w 1909276"/>
              <a:gd name="connsiteY211" fmla="*/ 870995 h 1647720"/>
              <a:gd name="connsiteX212" fmla="*/ 212645 w 1909276"/>
              <a:gd name="connsiteY212" fmla="*/ 868051 h 1647720"/>
              <a:gd name="connsiteX213" fmla="*/ 209226 w 1909276"/>
              <a:gd name="connsiteY213" fmla="*/ 859565 h 1647720"/>
              <a:gd name="connsiteX214" fmla="*/ 198663 w 1909276"/>
              <a:gd name="connsiteY214" fmla="*/ 859222 h 1647720"/>
              <a:gd name="connsiteX215" fmla="*/ 189366 w 1909276"/>
              <a:gd name="connsiteY215" fmla="*/ 851202 h 1647720"/>
              <a:gd name="connsiteX216" fmla="*/ 176431 w 1909276"/>
              <a:gd name="connsiteY216" fmla="*/ 850306 h 1647720"/>
              <a:gd name="connsiteX217" fmla="*/ 171831 w 1909276"/>
              <a:gd name="connsiteY217" fmla="*/ 842772 h 1647720"/>
              <a:gd name="connsiteX218" fmla="*/ 174707 w 1909276"/>
              <a:gd name="connsiteY218" fmla="*/ 834438 h 1647720"/>
              <a:gd name="connsiteX219" fmla="*/ 172755 w 1909276"/>
              <a:gd name="connsiteY219" fmla="*/ 825179 h 1647720"/>
              <a:gd name="connsiteX220" fmla="*/ 149323 w 1909276"/>
              <a:gd name="connsiteY220" fmla="*/ 822922 h 1647720"/>
              <a:gd name="connsiteX221" fmla="*/ 140198 w 1909276"/>
              <a:gd name="connsiteY221" fmla="*/ 817540 h 1647720"/>
              <a:gd name="connsiteX222" fmla="*/ 130359 w 1909276"/>
              <a:gd name="connsiteY222" fmla="*/ 816578 h 1647720"/>
              <a:gd name="connsiteX223" fmla="*/ 126330 w 1909276"/>
              <a:gd name="connsiteY223" fmla="*/ 811959 h 1647720"/>
              <a:gd name="connsiteX224" fmla="*/ 117471 w 1909276"/>
              <a:gd name="connsiteY224" fmla="*/ 809549 h 1647720"/>
              <a:gd name="connsiteX225" fmla="*/ 113138 w 1909276"/>
              <a:gd name="connsiteY225" fmla="*/ 805406 h 1647720"/>
              <a:gd name="connsiteX226" fmla="*/ 94412 w 1909276"/>
              <a:gd name="connsiteY226" fmla="*/ 798319 h 1647720"/>
              <a:gd name="connsiteX227" fmla="*/ 93040 w 1909276"/>
              <a:gd name="connsiteY227" fmla="*/ 802462 h 1647720"/>
              <a:gd name="connsiteX228" fmla="*/ 86296 w 1909276"/>
              <a:gd name="connsiteY228" fmla="*/ 807253 h 1647720"/>
              <a:gd name="connsiteX229" fmla="*/ 80286 w 1909276"/>
              <a:gd name="connsiteY229" fmla="*/ 809149 h 1647720"/>
              <a:gd name="connsiteX230" fmla="*/ 77581 w 1909276"/>
              <a:gd name="connsiteY230" fmla="*/ 814054 h 1647720"/>
              <a:gd name="connsiteX231" fmla="*/ 68370 w 1909276"/>
              <a:gd name="connsiteY231" fmla="*/ 817359 h 1647720"/>
              <a:gd name="connsiteX232" fmla="*/ 63093 w 1909276"/>
              <a:gd name="connsiteY232" fmla="*/ 815816 h 1647720"/>
              <a:gd name="connsiteX233" fmla="*/ 45262 w 1909276"/>
              <a:gd name="connsiteY233" fmla="*/ 805901 h 1647720"/>
              <a:gd name="connsiteX234" fmla="*/ 45148 w 1909276"/>
              <a:gd name="connsiteY234" fmla="*/ 801900 h 1647720"/>
              <a:gd name="connsiteX235" fmla="*/ 51758 w 1909276"/>
              <a:gd name="connsiteY235" fmla="*/ 792680 h 1647720"/>
              <a:gd name="connsiteX236" fmla="*/ 70608 w 1909276"/>
              <a:gd name="connsiteY236" fmla="*/ 775868 h 1647720"/>
              <a:gd name="connsiteX237" fmla="*/ 78638 w 1909276"/>
              <a:gd name="connsiteY237" fmla="*/ 769811 h 1647720"/>
              <a:gd name="connsiteX238" fmla="*/ 74571 w 1909276"/>
              <a:gd name="connsiteY238" fmla="*/ 763210 h 1647720"/>
              <a:gd name="connsiteX239" fmla="*/ 76514 w 1909276"/>
              <a:gd name="connsiteY239" fmla="*/ 756590 h 1647720"/>
              <a:gd name="connsiteX240" fmla="*/ 72599 w 1909276"/>
              <a:gd name="connsiteY240" fmla="*/ 751694 h 1647720"/>
              <a:gd name="connsiteX241" fmla="*/ 67675 w 1909276"/>
              <a:gd name="connsiteY241" fmla="*/ 740093 h 1647720"/>
              <a:gd name="connsiteX242" fmla="*/ 58864 w 1909276"/>
              <a:gd name="connsiteY242" fmla="*/ 737350 h 1647720"/>
              <a:gd name="connsiteX243" fmla="*/ 55806 w 1909276"/>
              <a:gd name="connsiteY243" fmla="*/ 727300 h 1647720"/>
              <a:gd name="connsiteX244" fmla="*/ 57140 w 1909276"/>
              <a:gd name="connsiteY244" fmla="*/ 709594 h 1647720"/>
              <a:gd name="connsiteX245" fmla="*/ 61550 w 1909276"/>
              <a:gd name="connsiteY245" fmla="*/ 702564 h 1647720"/>
              <a:gd name="connsiteX246" fmla="*/ 59131 w 1909276"/>
              <a:gd name="connsiteY246" fmla="*/ 700488 h 1647720"/>
              <a:gd name="connsiteX247" fmla="*/ 64227 w 1909276"/>
              <a:gd name="connsiteY247" fmla="*/ 693039 h 1647720"/>
              <a:gd name="connsiteX248" fmla="*/ 61789 w 1909276"/>
              <a:gd name="connsiteY248" fmla="*/ 681924 h 1647720"/>
              <a:gd name="connsiteX249" fmla="*/ 65075 w 1909276"/>
              <a:gd name="connsiteY249" fmla="*/ 680504 h 1647720"/>
              <a:gd name="connsiteX250" fmla="*/ 67027 w 1909276"/>
              <a:gd name="connsiteY250" fmla="*/ 667541 h 1647720"/>
              <a:gd name="connsiteX251" fmla="*/ 74247 w 1909276"/>
              <a:gd name="connsiteY251" fmla="*/ 662121 h 1647720"/>
              <a:gd name="connsiteX252" fmla="*/ 76209 w 1909276"/>
              <a:gd name="connsiteY252" fmla="*/ 653720 h 1647720"/>
              <a:gd name="connsiteX253" fmla="*/ 79638 w 1909276"/>
              <a:gd name="connsiteY253" fmla="*/ 648586 h 1647720"/>
              <a:gd name="connsiteX254" fmla="*/ 85420 w 1909276"/>
              <a:gd name="connsiteY254" fmla="*/ 647443 h 1647720"/>
              <a:gd name="connsiteX255" fmla="*/ 85925 w 1909276"/>
              <a:gd name="connsiteY255" fmla="*/ 642718 h 1647720"/>
              <a:gd name="connsiteX256" fmla="*/ 93287 w 1909276"/>
              <a:gd name="connsiteY256" fmla="*/ 632336 h 1647720"/>
              <a:gd name="connsiteX257" fmla="*/ 94383 w 1909276"/>
              <a:gd name="connsiteY257" fmla="*/ 623116 h 1647720"/>
              <a:gd name="connsiteX258" fmla="*/ 100984 w 1909276"/>
              <a:gd name="connsiteY258" fmla="*/ 612886 h 1647720"/>
              <a:gd name="connsiteX259" fmla="*/ 112804 w 1909276"/>
              <a:gd name="connsiteY259" fmla="*/ 605695 h 1647720"/>
              <a:gd name="connsiteX260" fmla="*/ 120625 w 1909276"/>
              <a:gd name="connsiteY260" fmla="*/ 603513 h 1647720"/>
              <a:gd name="connsiteX261" fmla="*/ 127178 w 1909276"/>
              <a:gd name="connsiteY261" fmla="*/ 599656 h 1647720"/>
              <a:gd name="connsiteX262" fmla="*/ 130197 w 1909276"/>
              <a:gd name="connsiteY262" fmla="*/ 591598 h 1647720"/>
              <a:gd name="connsiteX263" fmla="*/ 137283 w 1909276"/>
              <a:gd name="connsiteY263" fmla="*/ 588540 h 1647720"/>
              <a:gd name="connsiteX264" fmla="*/ 149009 w 1909276"/>
              <a:gd name="connsiteY264" fmla="*/ 579291 h 1647720"/>
              <a:gd name="connsiteX265" fmla="*/ 151981 w 1909276"/>
              <a:gd name="connsiteY265" fmla="*/ 573977 h 1647720"/>
              <a:gd name="connsiteX266" fmla="*/ 157848 w 1909276"/>
              <a:gd name="connsiteY266" fmla="*/ 571967 h 1647720"/>
              <a:gd name="connsiteX267" fmla="*/ 158801 w 1909276"/>
              <a:gd name="connsiteY267" fmla="*/ 567957 h 1647720"/>
              <a:gd name="connsiteX268" fmla="*/ 165497 w 1909276"/>
              <a:gd name="connsiteY268" fmla="*/ 562099 h 1647720"/>
              <a:gd name="connsiteX269" fmla="*/ 170230 w 1909276"/>
              <a:gd name="connsiteY269" fmla="*/ 553498 h 1647720"/>
              <a:gd name="connsiteX270" fmla="*/ 185794 w 1909276"/>
              <a:gd name="connsiteY270" fmla="*/ 549040 h 1647720"/>
              <a:gd name="connsiteX271" fmla="*/ 188319 w 1909276"/>
              <a:gd name="connsiteY271" fmla="*/ 544601 h 1647720"/>
              <a:gd name="connsiteX272" fmla="*/ 189138 w 1909276"/>
              <a:gd name="connsiteY272" fmla="*/ 535105 h 1647720"/>
              <a:gd name="connsiteX273" fmla="*/ 200463 w 1909276"/>
              <a:gd name="connsiteY273" fmla="*/ 523751 h 1647720"/>
              <a:gd name="connsiteX274" fmla="*/ 198672 w 1909276"/>
              <a:gd name="connsiteY274" fmla="*/ 519560 h 1647720"/>
              <a:gd name="connsiteX275" fmla="*/ 205721 w 1909276"/>
              <a:gd name="connsiteY275" fmla="*/ 508692 h 1647720"/>
              <a:gd name="connsiteX276" fmla="*/ 216408 w 1909276"/>
              <a:gd name="connsiteY276" fmla="*/ 504625 h 1647720"/>
              <a:gd name="connsiteX277" fmla="*/ 226209 w 1909276"/>
              <a:gd name="connsiteY277" fmla="*/ 494471 h 1647720"/>
              <a:gd name="connsiteX278" fmla="*/ 235143 w 1909276"/>
              <a:gd name="connsiteY278" fmla="*/ 493376 h 1647720"/>
              <a:gd name="connsiteX279" fmla="*/ 244611 w 1909276"/>
              <a:gd name="connsiteY279" fmla="*/ 486937 h 1647720"/>
              <a:gd name="connsiteX280" fmla="*/ 246402 w 1909276"/>
              <a:gd name="connsiteY280" fmla="*/ 480527 h 1647720"/>
              <a:gd name="connsiteX281" fmla="*/ 256061 w 1909276"/>
              <a:gd name="connsiteY281" fmla="*/ 474936 h 1647720"/>
              <a:gd name="connsiteX282" fmla="*/ 260328 w 1909276"/>
              <a:gd name="connsiteY282" fmla="*/ 469297 h 1647720"/>
              <a:gd name="connsiteX283" fmla="*/ 292903 w 1909276"/>
              <a:gd name="connsiteY283" fmla="*/ 462915 h 1647720"/>
              <a:gd name="connsiteX284" fmla="*/ 299371 w 1909276"/>
              <a:gd name="connsiteY284" fmla="*/ 464125 h 1647720"/>
              <a:gd name="connsiteX285" fmla="*/ 306828 w 1909276"/>
              <a:gd name="connsiteY285" fmla="*/ 462877 h 1647720"/>
              <a:gd name="connsiteX286" fmla="*/ 314191 w 1909276"/>
              <a:gd name="connsiteY286" fmla="*/ 466068 h 1647720"/>
              <a:gd name="connsiteX287" fmla="*/ 321068 w 1909276"/>
              <a:gd name="connsiteY287" fmla="*/ 459886 h 1647720"/>
              <a:gd name="connsiteX288" fmla="*/ 327698 w 1909276"/>
              <a:gd name="connsiteY288" fmla="*/ 441379 h 1647720"/>
              <a:gd name="connsiteX289" fmla="*/ 336270 w 1909276"/>
              <a:gd name="connsiteY289" fmla="*/ 435112 h 1647720"/>
              <a:gd name="connsiteX290" fmla="*/ 345671 w 1909276"/>
              <a:gd name="connsiteY290" fmla="*/ 431845 h 1647720"/>
              <a:gd name="connsiteX291" fmla="*/ 346577 w 1909276"/>
              <a:gd name="connsiteY291" fmla="*/ 423310 h 1647720"/>
              <a:gd name="connsiteX292" fmla="*/ 351596 w 1909276"/>
              <a:gd name="connsiteY292" fmla="*/ 420510 h 1647720"/>
              <a:gd name="connsiteX293" fmla="*/ 356701 w 1909276"/>
              <a:gd name="connsiteY293" fmla="*/ 413271 h 1647720"/>
              <a:gd name="connsiteX294" fmla="*/ 355368 w 1909276"/>
              <a:gd name="connsiteY294" fmla="*/ 405517 h 1647720"/>
              <a:gd name="connsiteX295" fmla="*/ 357587 w 1909276"/>
              <a:gd name="connsiteY295" fmla="*/ 401279 h 1647720"/>
              <a:gd name="connsiteX296" fmla="*/ 358778 w 1909276"/>
              <a:gd name="connsiteY296" fmla="*/ 384048 h 1647720"/>
              <a:gd name="connsiteX297" fmla="*/ 368770 w 1909276"/>
              <a:gd name="connsiteY297" fmla="*/ 375409 h 1647720"/>
              <a:gd name="connsiteX298" fmla="*/ 374313 w 1909276"/>
              <a:gd name="connsiteY298" fmla="*/ 358873 h 1647720"/>
              <a:gd name="connsiteX299" fmla="*/ 375580 w 1909276"/>
              <a:gd name="connsiteY299" fmla="*/ 349682 h 1647720"/>
              <a:gd name="connsiteX300" fmla="*/ 380266 w 1909276"/>
              <a:gd name="connsiteY300" fmla="*/ 343615 h 1647720"/>
              <a:gd name="connsiteX301" fmla="*/ 379904 w 1909276"/>
              <a:gd name="connsiteY301" fmla="*/ 339500 h 1647720"/>
              <a:gd name="connsiteX302" fmla="*/ 389125 w 1909276"/>
              <a:gd name="connsiteY302" fmla="*/ 334594 h 1647720"/>
              <a:gd name="connsiteX303" fmla="*/ 382876 w 1909276"/>
              <a:gd name="connsiteY303" fmla="*/ 327108 h 1647720"/>
              <a:gd name="connsiteX304" fmla="*/ 380866 w 1909276"/>
              <a:gd name="connsiteY304" fmla="*/ 319764 h 1647720"/>
              <a:gd name="connsiteX305" fmla="*/ 382705 w 1909276"/>
              <a:gd name="connsiteY305" fmla="*/ 314392 h 1647720"/>
              <a:gd name="connsiteX306" fmla="*/ 382971 w 1909276"/>
              <a:gd name="connsiteY306" fmla="*/ 304095 h 1647720"/>
              <a:gd name="connsiteX307" fmla="*/ 385439 w 1909276"/>
              <a:gd name="connsiteY307" fmla="*/ 296523 h 1647720"/>
              <a:gd name="connsiteX308" fmla="*/ 383819 w 1909276"/>
              <a:gd name="connsiteY308" fmla="*/ 288474 h 1647720"/>
              <a:gd name="connsiteX309" fmla="*/ 364493 w 1909276"/>
              <a:gd name="connsiteY309" fmla="*/ 281521 h 1647720"/>
              <a:gd name="connsiteX310" fmla="*/ 358864 w 1909276"/>
              <a:gd name="connsiteY310" fmla="*/ 278330 h 1647720"/>
              <a:gd name="connsiteX311" fmla="*/ 371703 w 1909276"/>
              <a:gd name="connsiteY311" fmla="*/ 238878 h 1647720"/>
              <a:gd name="connsiteX312" fmla="*/ 369055 w 1909276"/>
              <a:gd name="connsiteY312" fmla="*/ 219170 h 1647720"/>
              <a:gd name="connsiteX313" fmla="*/ 372189 w 1909276"/>
              <a:gd name="connsiteY313" fmla="*/ 212379 h 1647720"/>
              <a:gd name="connsiteX314" fmla="*/ 369512 w 1909276"/>
              <a:gd name="connsiteY314" fmla="*/ 199720 h 1647720"/>
              <a:gd name="connsiteX315" fmla="*/ 371837 w 1909276"/>
              <a:gd name="connsiteY315" fmla="*/ 196348 h 1647720"/>
              <a:gd name="connsiteX316" fmla="*/ 371074 w 1909276"/>
              <a:gd name="connsiteY316" fmla="*/ 187833 h 1647720"/>
              <a:gd name="connsiteX317" fmla="*/ 367674 w 1909276"/>
              <a:gd name="connsiteY317" fmla="*/ 181013 h 1647720"/>
              <a:gd name="connsiteX318" fmla="*/ 365827 w 1909276"/>
              <a:gd name="connsiteY318" fmla="*/ 170440 h 1647720"/>
              <a:gd name="connsiteX319" fmla="*/ 357435 w 1909276"/>
              <a:gd name="connsiteY319" fmla="*/ 165554 h 1647720"/>
              <a:gd name="connsiteX320" fmla="*/ 353396 w 1909276"/>
              <a:gd name="connsiteY320" fmla="*/ 159963 h 1647720"/>
              <a:gd name="connsiteX321" fmla="*/ 343414 w 1909276"/>
              <a:gd name="connsiteY321" fmla="*/ 161706 h 1647720"/>
              <a:gd name="connsiteX322" fmla="*/ 339804 w 1909276"/>
              <a:gd name="connsiteY322" fmla="*/ 157744 h 1647720"/>
              <a:gd name="connsiteX323" fmla="*/ 335737 w 1909276"/>
              <a:gd name="connsiteY323" fmla="*/ 146018 h 1647720"/>
              <a:gd name="connsiteX324" fmla="*/ 332861 w 1909276"/>
              <a:gd name="connsiteY324" fmla="*/ 134503 h 1647720"/>
              <a:gd name="connsiteX325" fmla="*/ 338651 w 1909276"/>
              <a:gd name="connsiteY325" fmla="*/ 132102 h 1647720"/>
              <a:gd name="connsiteX326" fmla="*/ 333184 w 1909276"/>
              <a:gd name="connsiteY326" fmla="*/ 119758 h 1647720"/>
              <a:gd name="connsiteX327" fmla="*/ 335937 w 1909276"/>
              <a:gd name="connsiteY327" fmla="*/ 114862 h 1647720"/>
              <a:gd name="connsiteX328" fmla="*/ 336385 w 1909276"/>
              <a:gd name="connsiteY328" fmla="*/ 106490 h 1647720"/>
              <a:gd name="connsiteX329" fmla="*/ 339452 w 1909276"/>
              <a:gd name="connsiteY329" fmla="*/ 101165 h 1647720"/>
              <a:gd name="connsiteX330" fmla="*/ 341957 w 1909276"/>
              <a:gd name="connsiteY330" fmla="*/ 89802 h 1647720"/>
              <a:gd name="connsiteX331" fmla="*/ 348053 w 1909276"/>
              <a:gd name="connsiteY331" fmla="*/ 82848 h 1647720"/>
              <a:gd name="connsiteX332" fmla="*/ 352358 w 1909276"/>
              <a:gd name="connsiteY332" fmla="*/ 69961 h 1647720"/>
              <a:gd name="connsiteX333" fmla="*/ 352339 w 1909276"/>
              <a:gd name="connsiteY333" fmla="*/ 62008 h 1647720"/>
              <a:gd name="connsiteX334" fmla="*/ 355292 w 1909276"/>
              <a:gd name="connsiteY334" fmla="*/ 58074 h 1647720"/>
              <a:gd name="connsiteX335" fmla="*/ 366846 w 1909276"/>
              <a:gd name="connsiteY335" fmla="*/ 58150 h 1647720"/>
              <a:gd name="connsiteX336" fmla="*/ 373294 w 1909276"/>
              <a:gd name="connsiteY336" fmla="*/ 52540 h 1647720"/>
              <a:gd name="connsiteX337" fmla="*/ 375552 w 1909276"/>
              <a:gd name="connsiteY337" fmla="*/ 46301 h 1647720"/>
              <a:gd name="connsiteX338" fmla="*/ 382200 w 1909276"/>
              <a:gd name="connsiteY338" fmla="*/ 41129 h 1647720"/>
              <a:gd name="connsiteX339" fmla="*/ 376018 w 1909276"/>
              <a:gd name="connsiteY339" fmla="*/ 33223 h 1647720"/>
              <a:gd name="connsiteX340" fmla="*/ 376933 w 1909276"/>
              <a:gd name="connsiteY340" fmla="*/ 28337 h 1647720"/>
              <a:gd name="connsiteX341" fmla="*/ 381238 w 1909276"/>
              <a:gd name="connsiteY341" fmla="*/ 24803 h 1647720"/>
              <a:gd name="connsiteX342" fmla="*/ 383343 w 1909276"/>
              <a:gd name="connsiteY342" fmla="*/ 17402 h 1647720"/>
              <a:gd name="connsiteX343" fmla="*/ 379104 w 1909276"/>
              <a:gd name="connsiteY343" fmla="*/ 11125 h 1647720"/>
              <a:gd name="connsiteX344" fmla="*/ 379400 w 1909276"/>
              <a:gd name="connsiteY344" fmla="*/ 5505 h 1647720"/>
              <a:gd name="connsiteX345" fmla="*/ 384924 w 1909276"/>
              <a:gd name="connsiteY345" fmla="*/ 1153 h 1647720"/>
              <a:gd name="connsiteX346" fmla="*/ 390667 w 1909276"/>
              <a:gd name="connsiteY346" fmla="*/ 0 h 1647720"/>
              <a:gd name="connsiteX347" fmla="*/ 403698 w 1909276"/>
              <a:gd name="connsiteY347" fmla="*/ 4639 h 1647720"/>
              <a:gd name="connsiteX348" fmla="*/ 404670 w 1909276"/>
              <a:gd name="connsiteY348" fmla="*/ 7915 h 1647720"/>
              <a:gd name="connsiteX349" fmla="*/ 416871 w 1909276"/>
              <a:gd name="connsiteY349" fmla="*/ 10392 h 1647720"/>
              <a:gd name="connsiteX350" fmla="*/ 422034 w 1909276"/>
              <a:gd name="connsiteY350" fmla="*/ 19507 h 1647720"/>
              <a:gd name="connsiteX351" fmla="*/ 416985 w 1909276"/>
              <a:gd name="connsiteY351" fmla="*/ 23793 h 1647720"/>
              <a:gd name="connsiteX352" fmla="*/ 422357 w 1909276"/>
              <a:gd name="connsiteY352" fmla="*/ 34576 h 1647720"/>
              <a:gd name="connsiteX353" fmla="*/ 429453 w 1909276"/>
              <a:gd name="connsiteY353" fmla="*/ 36890 h 1647720"/>
              <a:gd name="connsiteX354" fmla="*/ 438378 w 1909276"/>
              <a:gd name="connsiteY354" fmla="*/ 36224 h 1647720"/>
              <a:gd name="connsiteX355" fmla="*/ 447046 w 1909276"/>
              <a:gd name="connsiteY355" fmla="*/ 39510 h 1647720"/>
              <a:gd name="connsiteX356" fmla="*/ 450932 w 1909276"/>
              <a:gd name="connsiteY356" fmla="*/ 37014 h 1647720"/>
              <a:gd name="connsiteX357" fmla="*/ 461200 w 1909276"/>
              <a:gd name="connsiteY357" fmla="*/ 35671 h 1647720"/>
              <a:gd name="connsiteX358" fmla="*/ 468649 w 1909276"/>
              <a:gd name="connsiteY358" fmla="*/ 29832 h 1647720"/>
              <a:gd name="connsiteX359" fmla="*/ 471658 w 1909276"/>
              <a:gd name="connsiteY359" fmla="*/ 16821 h 1647720"/>
              <a:gd name="connsiteX360" fmla="*/ 478631 w 1909276"/>
              <a:gd name="connsiteY360" fmla="*/ 11306 h 1647720"/>
              <a:gd name="connsiteX361" fmla="*/ 489642 w 1909276"/>
              <a:gd name="connsiteY361" fmla="*/ 8811 h 1647720"/>
              <a:gd name="connsiteX362" fmla="*/ 497719 w 1909276"/>
              <a:gd name="connsiteY362" fmla="*/ 4096 h 1647720"/>
              <a:gd name="connsiteX363" fmla="*/ 518160 w 1909276"/>
              <a:gd name="connsiteY363" fmla="*/ 6515 h 1647720"/>
              <a:gd name="connsiteX364" fmla="*/ 522332 w 1909276"/>
              <a:gd name="connsiteY364" fmla="*/ 4791 h 1647720"/>
              <a:gd name="connsiteX365" fmla="*/ 532809 w 1909276"/>
              <a:gd name="connsiteY365" fmla="*/ 8754 h 1647720"/>
              <a:gd name="connsiteX366" fmla="*/ 543630 w 1909276"/>
              <a:gd name="connsiteY366" fmla="*/ 8658 h 1647720"/>
              <a:gd name="connsiteX367" fmla="*/ 553202 w 1909276"/>
              <a:gd name="connsiteY367" fmla="*/ 17459 h 1647720"/>
              <a:gd name="connsiteX368" fmla="*/ 552212 w 1909276"/>
              <a:gd name="connsiteY368" fmla="*/ 25441 h 1647720"/>
              <a:gd name="connsiteX369" fmla="*/ 557726 w 1909276"/>
              <a:gd name="connsiteY369" fmla="*/ 31461 h 1647720"/>
              <a:gd name="connsiteX370" fmla="*/ 568490 w 1909276"/>
              <a:gd name="connsiteY370" fmla="*/ 35795 h 1647720"/>
              <a:gd name="connsiteX371" fmla="*/ 560346 w 1909276"/>
              <a:gd name="connsiteY371" fmla="*/ 40862 h 1647720"/>
              <a:gd name="connsiteX372" fmla="*/ 557507 w 1909276"/>
              <a:gd name="connsiteY372" fmla="*/ 44901 h 1647720"/>
              <a:gd name="connsiteX373" fmla="*/ 555964 w 1909276"/>
              <a:gd name="connsiteY373" fmla="*/ 54245 h 1647720"/>
              <a:gd name="connsiteX374" fmla="*/ 551897 w 1909276"/>
              <a:gd name="connsiteY374" fmla="*/ 57683 h 1647720"/>
              <a:gd name="connsiteX375" fmla="*/ 551955 w 1909276"/>
              <a:gd name="connsiteY375" fmla="*/ 62894 h 1647720"/>
              <a:gd name="connsiteX376" fmla="*/ 557298 w 1909276"/>
              <a:gd name="connsiteY376" fmla="*/ 70123 h 1647720"/>
              <a:gd name="connsiteX377" fmla="*/ 563032 w 1909276"/>
              <a:gd name="connsiteY377" fmla="*/ 72790 h 1647720"/>
              <a:gd name="connsiteX378" fmla="*/ 575957 w 1909276"/>
              <a:gd name="connsiteY378" fmla="*/ 70056 h 1647720"/>
              <a:gd name="connsiteX379" fmla="*/ 582768 w 1909276"/>
              <a:gd name="connsiteY379" fmla="*/ 76191 h 1647720"/>
              <a:gd name="connsiteX380" fmla="*/ 583101 w 1909276"/>
              <a:gd name="connsiteY380" fmla="*/ 80953 h 1647720"/>
              <a:gd name="connsiteX381" fmla="*/ 591998 w 1909276"/>
              <a:gd name="connsiteY381" fmla="*/ 87859 h 1647720"/>
              <a:gd name="connsiteX382" fmla="*/ 605923 w 1909276"/>
              <a:gd name="connsiteY382" fmla="*/ 83849 h 1647720"/>
              <a:gd name="connsiteX383" fmla="*/ 612286 w 1909276"/>
              <a:gd name="connsiteY383" fmla="*/ 87744 h 1647720"/>
              <a:gd name="connsiteX384" fmla="*/ 620096 w 1909276"/>
              <a:gd name="connsiteY384" fmla="*/ 87058 h 1647720"/>
              <a:gd name="connsiteX385" fmla="*/ 627469 w 1909276"/>
              <a:gd name="connsiteY385" fmla="*/ 91278 h 1647720"/>
              <a:gd name="connsiteX386" fmla="*/ 634679 w 1909276"/>
              <a:gd name="connsiteY386" fmla="*/ 91211 h 1647720"/>
              <a:gd name="connsiteX387" fmla="*/ 645557 w 1909276"/>
              <a:gd name="connsiteY387" fmla="*/ 86906 h 1647720"/>
              <a:gd name="connsiteX388" fmla="*/ 646262 w 1909276"/>
              <a:gd name="connsiteY388" fmla="*/ 82239 h 1647720"/>
              <a:gd name="connsiteX389" fmla="*/ 651720 w 1909276"/>
              <a:gd name="connsiteY389" fmla="*/ 79286 h 1647720"/>
              <a:gd name="connsiteX390" fmla="*/ 664187 w 1909276"/>
              <a:gd name="connsiteY390" fmla="*/ 81953 h 1647720"/>
              <a:gd name="connsiteX391" fmla="*/ 668931 w 1909276"/>
              <a:gd name="connsiteY391" fmla="*/ 84858 h 1647720"/>
              <a:gd name="connsiteX392" fmla="*/ 667626 w 1909276"/>
              <a:gd name="connsiteY392" fmla="*/ 93154 h 1647720"/>
              <a:gd name="connsiteX393" fmla="*/ 677160 w 1909276"/>
              <a:gd name="connsiteY393" fmla="*/ 102641 h 1647720"/>
              <a:gd name="connsiteX394" fmla="*/ 685190 w 1909276"/>
              <a:gd name="connsiteY394" fmla="*/ 108366 h 1647720"/>
              <a:gd name="connsiteX395" fmla="*/ 703478 w 1909276"/>
              <a:gd name="connsiteY395" fmla="*/ 112052 h 1647720"/>
              <a:gd name="connsiteX396" fmla="*/ 718775 w 1909276"/>
              <a:gd name="connsiteY396" fmla="*/ 120101 h 1647720"/>
              <a:gd name="connsiteX397" fmla="*/ 725548 w 1909276"/>
              <a:gd name="connsiteY397" fmla="*/ 126406 h 1647720"/>
              <a:gd name="connsiteX398" fmla="*/ 725843 w 1909276"/>
              <a:gd name="connsiteY398" fmla="*/ 140437 h 1647720"/>
              <a:gd name="connsiteX399" fmla="*/ 740750 w 1909276"/>
              <a:gd name="connsiteY399" fmla="*/ 145799 h 1647720"/>
              <a:gd name="connsiteX400" fmla="*/ 762848 w 1909276"/>
              <a:gd name="connsiteY400" fmla="*/ 148123 h 1647720"/>
              <a:gd name="connsiteX401" fmla="*/ 771487 w 1909276"/>
              <a:gd name="connsiteY401" fmla="*/ 152610 h 1647720"/>
              <a:gd name="connsiteX402" fmla="*/ 780659 w 1909276"/>
              <a:gd name="connsiteY402" fmla="*/ 147695 h 1647720"/>
              <a:gd name="connsiteX403" fmla="*/ 796804 w 1909276"/>
              <a:gd name="connsiteY403" fmla="*/ 148819 h 1647720"/>
              <a:gd name="connsiteX404" fmla="*/ 802614 w 1909276"/>
              <a:gd name="connsiteY404" fmla="*/ 144990 h 1647720"/>
              <a:gd name="connsiteX405" fmla="*/ 811053 w 1909276"/>
              <a:gd name="connsiteY405" fmla="*/ 152314 h 1647720"/>
              <a:gd name="connsiteX406" fmla="*/ 824465 w 1909276"/>
              <a:gd name="connsiteY406" fmla="*/ 151800 h 1647720"/>
              <a:gd name="connsiteX407" fmla="*/ 837771 w 1909276"/>
              <a:gd name="connsiteY407" fmla="*/ 174022 h 1647720"/>
              <a:gd name="connsiteX408" fmla="*/ 849334 w 1909276"/>
              <a:gd name="connsiteY408" fmla="*/ 176517 h 1647720"/>
              <a:gd name="connsiteX409" fmla="*/ 861317 w 1909276"/>
              <a:gd name="connsiteY409" fmla="*/ 184737 h 1647720"/>
              <a:gd name="connsiteX410" fmla="*/ 860574 w 1909276"/>
              <a:gd name="connsiteY410" fmla="*/ 196186 h 1647720"/>
              <a:gd name="connsiteX411" fmla="*/ 864470 w 1909276"/>
              <a:gd name="connsiteY411" fmla="*/ 199339 h 1647720"/>
              <a:gd name="connsiteX412" fmla="*/ 870852 w 1909276"/>
              <a:gd name="connsiteY412" fmla="*/ 215075 h 1647720"/>
              <a:gd name="connsiteX413" fmla="*/ 885730 w 1909276"/>
              <a:gd name="connsiteY413" fmla="*/ 219666 h 1647720"/>
              <a:gd name="connsiteX414" fmla="*/ 888301 w 1909276"/>
              <a:gd name="connsiteY414" fmla="*/ 223190 h 1647720"/>
              <a:gd name="connsiteX415" fmla="*/ 888863 w 1909276"/>
              <a:gd name="connsiteY415" fmla="*/ 241078 h 1647720"/>
              <a:gd name="connsiteX416" fmla="*/ 892178 w 1909276"/>
              <a:gd name="connsiteY416" fmla="*/ 249898 h 1647720"/>
              <a:gd name="connsiteX417" fmla="*/ 896131 w 1909276"/>
              <a:gd name="connsiteY417" fmla="*/ 254537 h 1647720"/>
              <a:gd name="connsiteX418" fmla="*/ 901760 w 1909276"/>
              <a:gd name="connsiteY418" fmla="*/ 255518 h 1647720"/>
              <a:gd name="connsiteX419" fmla="*/ 905684 w 1909276"/>
              <a:gd name="connsiteY419" fmla="*/ 259528 h 1647720"/>
              <a:gd name="connsiteX420" fmla="*/ 919543 w 1909276"/>
              <a:gd name="connsiteY420" fmla="*/ 257708 h 1647720"/>
              <a:gd name="connsiteX421" fmla="*/ 931383 w 1909276"/>
              <a:gd name="connsiteY421" fmla="*/ 265319 h 1647720"/>
              <a:gd name="connsiteX422" fmla="*/ 934240 w 1909276"/>
              <a:gd name="connsiteY422" fmla="*/ 269339 h 1647720"/>
              <a:gd name="connsiteX423" fmla="*/ 945023 w 1909276"/>
              <a:gd name="connsiteY423" fmla="*/ 271939 h 1647720"/>
              <a:gd name="connsiteX424" fmla="*/ 955062 w 1909276"/>
              <a:gd name="connsiteY424" fmla="*/ 272863 h 1647720"/>
              <a:gd name="connsiteX425" fmla="*/ 958901 w 1909276"/>
              <a:gd name="connsiteY425" fmla="*/ 271406 h 1647720"/>
              <a:gd name="connsiteX426" fmla="*/ 968264 w 1909276"/>
              <a:gd name="connsiteY426" fmla="*/ 273539 h 1647720"/>
              <a:gd name="connsiteX427" fmla="*/ 991257 w 1909276"/>
              <a:gd name="connsiteY427" fmla="*/ 270167 h 1647720"/>
              <a:gd name="connsiteX428" fmla="*/ 996667 w 1909276"/>
              <a:gd name="connsiteY428" fmla="*/ 270920 h 1647720"/>
              <a:gd name="connsiteX429" fmla="*/ 1001992 w 1909276"/>
              <a:gd name="connsiteY429" fmla="*/ 267271 h 1647720"/>
              <a:gd name="connsiteX430" fmla="*/ 1010707 w 1909276"/>
              <a:gd name="connsiteY430" fmla="*/ 255346 h 1647720"/>
              <a:gd name="connsiteX431" fmla="*/ 1024842 w 1909276"/>
              <a:gd name="connsiteY431" fmla="*/ 249755 h 1647720"/>
              <a:gd name="connsiteX432" fmla="*/ 1027604 w 1909276"/>
              <a:gd name="connsiteY432" fmla="*/ 246431 h 1647720"/>
              <a:gd name="connsiteX433" fmla="*/ 1035472 w 1909276"/>
              <a:gd name="connsiteY433" fmla="*/ 244735 h 1647720"/>
              <a:gd name="connsiteX434" fmla="*/ 1053769 w 1909276"/>
              <a:gd name="connsiteY434" fmla="*/ 250631 h 1647720"/>
              <a:gd name="connsiteX435" fmla="*/ 1071820 w 1909276"/>
              <a:gd name="connsiteY435" fmla="*/ 251898 h 1647720"/>
              <a:gd name="connsiteX436" fmla="*/ 1072143 w 1909276"/>
              <a:gd name="connsiteY436" fmla="*/ 259071 h 1647720"/>
              <a:gd name="connsiteX437" fmla="*/ 1084516 w 1909276"/>
              <a:gd name="connsiteY437" fmla="*/ 267462 h 1647720"/>
              <a:gd name="connsiteX438" fmla="*/ 1096004 w 1909276"/>
              <a:gd name="connsiteY438" fmla="*/ 266862 h 1647720"/>
              <a:gd name="connsiteX439" fmla="*/ 1103614 w 1909276"/>
              <a:gd name="connsiteY439" fmla="*/ 264262 h 1647720"/>
              <a:gd name="connsiteX440" fmla="*/ 1112748 w 1909276"/>
              <a:gd name="connsiteY440" fmla="*/ 263805 h 1647720"/>
              <a:gd name="connsiteX441" fmla="*/ 1119540 w 1909276"/>
              <a:gd name="connsiteY441" fmla="*/ 266586 h 1647720"/>
              <a:gd name="connsiteX442" fmla="*/ 1124607 w 1909276"/>
              <a:gd name="connsiteY442" fmla="*/ 265224 h 1647720"/>
              <a:gd name="connsiteX443" fmla="*/ 1135475 w 1909276"/>
              <a:gd name="connsiteY443" fmla="*/ 250803 h 1647720"/>
              <a:gd name="connsiteX444" fmla="*/ 1149782 w 1909276"/>
              <a:gd name="connsiteY444" fmla="*/ 246317 h 1647720"/>
              <a:gd name="connsiteX445" fmla="*/ 1163050 w 1909276"/>
              <a:gd name="connsiteY445" fmla="*/ 243964 h 1647720"/>
              <a:gd name="connsiteX446" fmla="*/ 1168222 w 1909276"/>
              <a:gd name="connsiteY446" fmla="*/ 239344 h 1647720"/>
              <a:gd name="connsiteX447" fmla="*/ 1179252 w 1909276"/>
              <a:gd name="connsiteY447" fmla="*/ 235668 h 1647720"/>
              <a:gd name="connsiteX448" fmla="*/ 1185262 w 1909276"/>
              <a:gd name="connsiteY448" fmla="*/ 237315 h 1647720"/>
              <a:gd name="connsiteX449" fmla="*/ 1185548 w 1909276"/>
              <a:gd name="connsiteY449" fmla="*/ 243507 h 1647720"/>
              <a:gd name="connsiteX450" fmla="*/ 1192292 w 1909276"/>
              <a:gd name="connsiteY450" fmla="*/ 249060 h 1647720"/>
              <a:gd name="connsiteX451" fmla="*/ 1190406 w 1909276"/>
              <a:gd name="connsiteY451" fmla="*/ 253270 h 1647720"/>
              <a:gd name="connsiteX452" fmla="*/ 1171261 w 1909276"/>
              <a:gd name="connsiteY452" fmla="*/ 255489 h 1647720"/>
              <a:gd name="connsiteX453" fmla="*/ 1172194 w 1909276"/>
              <a:gd name="connsiteY453" fmla="*/ 260633 h 1647720"/>
              <a:gd name="connsiteX454" fmla="*/ 1184510 w 1909276"/>
              <a:gd name="connsiteY454" fmla="*/ 263262 h 1647720"/>
              <a:gd name="connsiteX455" fmla="*/ 1197626 w 1909276"/>
              <a:gd name="connsiteY455" fmla="*/ 268596 h 1647720"/>
              <a:gd name="connsiteX456" fmla="*/ 1207808 w 1909276"/>
              <a:gd name="connsiteY456" fmla="*/ 271367 h 1647720"/>
              <a:gd name="connsiteX457" fmla="*/ 1215837 w 1909276"/>
              <a:gd name="connsiteY457" fmla="*/ 268434 h 1647720"/>
              <a:gd name="connsiteX458" fmla="*/ 1227772 w 1909276"/>
              <a:gd name="connsiteY458" fmla="*/ 259909 h 1647720"/>
              <a:gd name="connsiteX459" fmla="*/ 1232030 w 1909276"/>
              <a:gd name="connsiteY459" fmla="*/ 255079 h 1647720"/>
              <a:gd name="connsiteX460" fmla="*/ 1245432 w 1909276"/>
              <a:gd name="connsiteY460" fmla="*/ 248812 h 1647720"/>
              <a:gd name="connsiteX461" fmla="*/ 1247184 w 1909276"/>
              <a:gd name="connsiteY461" fmla="*/ 250784 h 1647720"/>
              <a:gd name="connsiteX462" fmla="*/ 1262072 w 1909276"/>
              <a:gd name="connsiteY462" fmla="*/ 248231 h 1647720"/>
              <a:gd name="connsiteX463" fmla="*/ 1274093 w 1909276"/>
              <a:gd name="connsiteY463" fmla="*/ 251517 h 1647720"/>
              <a:gd name="connsiteX464" fmla="*/ 1284713 w 1909276"/>
              <a:gd name="connsiteY464" fmla="*/ 249822 h 1647720"/>
              <a:gd name="connsiteX465" fmla="*/ 1287742 w 1909276"/>
              <a:gd name="connsiteY465" fmla="*/ 252108 h 1647720"/>
              <a:gd name="connsiteX466" fmla="*/ 1295933 w 1909276"/>
              <a:gd name="connsiteY466" fmla="*/ 246479 h 1647720"/>
              <a:gd name="connsiteX467" fmla="*/ 1301886 w 1909276"/>
              <a:gd name="connsiteY467" fmla="*/ 238182 h 1647720"/>
              <a:gd name="connsiteX468" fmla="*/ 1303334 w 1909276"/>
              <a:gd name="connsiteY468" fmla="*/ 231362 h 1647720"/>
              <a:gd name="connsiteX469" fmla="*/ 1312954 w 1909276"/>
              <a:gd name="connsiteY469" fmla="*/ 229619 h 1647720"/>
              <a:gd name="connsiteX470" fmla="*/ 1320927 w 1909276"/>
              <a:gd name="connsiteY470" fmla="*/ 234677 h 1647720"/>
              <a:gd name="connsiteX471" fmla="*/ 1328223 w 1909276"/>
              <a:gd name="connsiteY471" fmla="*/ 234325 h 1647720"/>
              <a:gd name="connsiteX472" fmla="*/ 1334938 w 1909276"/>
              <a:gd name="connsiteY472" fmla="*/ 245716 h 1647720"/>
              <a:gd name="connsiteX473" fmla="*/ 1339719 w 1909276"/>
              <a:gd name="connsiteY473" fmla="*/ 262281 h 1647720"/>
              <a:gd name="connsiteX474" fmla="*/ 1337653 w 1909276"/>
              <a:gd name="connsiteY474" fmla="*/ 266243 h 1647720"/>
              <a:gd name="connsiteX475" fmla="*/ 1339710 w 1909276"/>
              <a:gd name="connsiteY475" fmla="*/ 274034 h 1647720"/>
              <a:gd name="connsiteX476" fmla="*/ 1348873 w 1909276"/>
              <a:gd name="connsiteY476" fmla="*/ 272339 h 1647720"/>
              <a:gd name="connsiteX477" fmla="*/ 1354178 w 1909276"/>
              <a:gd name="connsiteY477" fmla="*/ 275549 h 1647720"/>
              <a:gd name="connsiteX478" fmla="*/ 1358236 w 1909276"/>
              <a:gd name="connsiteY478" fmla="*/ 282102 h 1647720"/>
              <a:gd name="connsiteX479" fmla="*/ 1364237 w 1909276"/>
              <a:gd name="connsiteY479" fmla="*/ 274206 h 1647720"/>
              <a:gd name="connsiteX480" fmla="*/ 1373562 w 1909276"/>
              <a:gd name="connsiteY480" fmla="*/ 272167 h 1647720"/>
              <a:gd name="connsiteX481" fmla="*/ 1378391 w 1909276"/>
              <a:gd name="connsiteY481" fmla="*/ 268443 h 1647720"/>
              <a:gd name="connsiteX482" fmla="*/ 1378382 w 1909276"/>
              <a:gd name="connsiteY482" fmla="*/ 261757 h 1647720"/>
              <a:gd name="connsiteX483" fmla="*/ 1387383 w 1909276"/>
              <a:gd name="connsiteY483" fmla="*/ 259509 h 1647720"/>
              <a:gd name="connsiteX484" fmla="*/ 1391935 w 1909276"/>
              <a:gd name="connsiteY484" fmla="*/ 260709 h 1647720"/>
              <a:gd name="connsiteX485" fmla="*/ 1403080 w 1909276"/>
              <a:gd name="connsiteY485" fmla="*/ 257975 h 1647720"/>
              <a:gd name="connsiteX486" fmla="*/ 1412910 w 1909276"/>
              <a:gd name="connsiteY486" fmla="*/ 259632 h 1647720"/>
              <a:gd name="connsiteX487" fmla="*/ 1413119 w 1909276"/>
              <a:gd name="connsiteY487" fmla="*/ 264119 h 1647720"/>
              <a:gd name="connsiteX488" fmla="*/ 1406861 w 1909276"/>
              <a:gd name="connsiteY488" fmla="*/ 271091 h 1647720"/>
              <a:gd name="connsiteX489" fmla="*/ 1409129 w 1909276"/>
              <a:gd name="connsiteY489" fmla="*/ 285779 h 1647720"/>
              <a:gd name="connsiteX490" fmla="*/ 1416672 w 1909276"/>
              <a:gd name="connsiteY490" fmla="*/ 285045 h 1647720"/>
              <a:gd name="connsiteX491" fmla="*/ 1429359 w 1909276"/>
              <a:gd name="connsiteY491" fmla="*/ 280654 h 1647720"/>
              <a:gd name="connsiteX492" fmla="*/ 1435694 w 1909276"/>
              <a:gd name="connsiteY492" fmla="*/ 282026 h 1647720"/>
              <a:gd name="connsiteX493" fmla="*/ 1448076 w 1909276"/>
              <a:gd name="connsiteY493" fmla="*/ 281321 h 1647720"/>
              <a:gd name="connsiteX494" fmla="*/ 1458925 w 1909276"/>
              <a:gd name="connsiteY494" fmla="*/ 283912 h 1647720"/>
              <a:gd name="connsiteX495" fmla="*/ 1465030 w 1909276"/>
              <a:gd name="connsiteY495" fmla="*/ 287246 h 1647720"/>
              <a:gd name="connsiteX496" fmla="*/ 1475270 w 1909276"/>
              <a:gd name="connsiteY496" fmla="*/ 280045 h 1647720"/>
              <a:gd name="connsiteX497" fmla="*/ 1472974 w 1909276"/>
              <a:gd name="connsiteY497" fmla="*/ 274349 h 1647720"/>
              <a:gd name="connsiteX498" fmla="*/ 1483366 w 1909276"/>
              <a:gd name="connsiteY498" fmla="*/ 258432 h 1647720"/>
              <a:gd name="connsiteX499" fmla="*/ 1491929 w 1909276"/>
              <a:gd name="connsiteY499" fmla="*/ 257937 h 1647720"/>
              <a:gd name="connsiteX500" fmla="*/ 1496549 w 1909276"/>
              <a:gd name="connsiteY500" fmla="*/ 246669 h 1647720"/>
              <a:gd name="connsiteX501" fmla="*/ 1504816 w 1909276"/>
              <a:gd name="connsiteY501" fmla="*/ 235258 h 1647720"/>
              <a:gd name="connsiteX502" fmla="*/ 1514780 w 1909276"/>
              <a:gd name="connsiteY502" fmla="*/ 230686 h 1647720"/>
              <a:gd name="connsiteX503" fmla="*/ 1511846 w 1909276"/>
              <a:gd name="connsiteY503" fmla="*/ 221733 h 1647720"/>
              <a:gd name="connsiteX504" fmla="*/ 1516180 w 1909276"/>
              <a:gd name="connsiteY504" fmla="*/ 208255 h 1647720"/>
              <a:gd name="connsiteX505" fmla="*/ 1521523 w 1909276"/>
              <a:gd name="connsiteY505" fmla="*/ 198577 h 1647720"/>
              <a:gd name="connsiteX506" fmla="*/ 1528915 w 1909276"/>
              <a:gd name="connsiteY506" fmla="*/ 196120 h 1647720"/>
              <a:gd name="connsiteX507" fmla="*/ 1538125 w 1909276"/>
              <a:gd name="connsiteY507" fmla="*/ 190805 h 1647720"/>
              <a:gd name="connsiteX508" fmla="*/ 1539850 w 1909276"/>
              <a:gd name="connsiteY508" fmla="*/ 186290 h 1647720"/>
              <a:gd name="connsiteX509" fmla="*/ 1547384 w 1909276"/>
              <a:gd name="connsiteY509" fmla="*/ 178813 h 1647720"/>
              <a:gd name="connsiteX510" fmla="*/ 1558204 w 1909276"/>
              <a:gd name="connsiteY510" fmla="*/ 179280 h 1647720"/>
              <a:gd name="connsiteX511" fmla="*/ 1560128 w 1909276"/>
              <a:gd name="connsiteY511" fmla="*/ 171593 h 1647720"/>
              <a:gd name="connsiteX512" fmla="*/ 1557585 w 1909276"/>
              <a:gd name="connsiteY512" fmla="*/ 166630 h 1647720"/>
              <a:gd name="connsiteX513" fmla="*/ 1562157 w 1909276"/>
              <a:gd name="connsiteY513" fmla="*/ 154629 h 1647720"/>
              <a:gd name="connsiteX514" fmla="*/ 1566596 w 1909276"/>
              <a:gd name="connsiteY514" fmla="*/ 150686 h 1647720"/>
              <a:gd name="connsiteX515" fmla="*/ 1573073 w 1909276"/>
              <a:gd name="connsiteY515" fmla="*/ 151771 h 1647720"/>
              <a:gd name="connsiteX516" fmla="*/ 1579102 w 1909276"/>
              <a:gd name="connsiteY516" fmla="*/ 155448 h 1647720"/>
              <a:gd name="connsiteX517" fmla="*/ 1587427 w 1909276"/>
              <a:gd name="connsiteY517" fmla="*/ 153686 h 1647720"/>
              <a:gd name="connsiteX518" fmla="*/ 1590037 w 1909276"/>
              <a:gd name="connsiteY518" fmla="*/ 164621 h 1647720"/>
              <a:gd name="connsiteX519" fmla="*/ 1585141 w 1909276"/>
              <a:gd name="connsiteY519" fmla="*/ 172021 h 1647720"/>
              <a:gd name="connsiteX520" fmla="*/ 1591017 w 1909276"/>
              <a:gd name="connsiteY520" fmla="*/ 176508 h 1647720"/>
              <a:gd name="connsiteX521" fmla="*/ 1596228 w 1909276"/>
              <a:gd name="connsiteY521" fmla="*/ 188786 h 1647720"/>
              <a:gd name="connsiteX522" fmla="*/ 1606639 w 1909276"/>
              <a:gd name="connsiteY522" fmla="*/ 185061 h 1647720"/>
              <a:gd name="connsiteX523" fmla="*/ 1616726 w 1909276"/>
              <a:gd name="connsiteY523" fmla="*/ 189376 h 1647720"/>
              <a:gd name="connsiteX524" fmla="*/ 1627546 w 1909276"/>
              <a:gd name="connsiteY524" fmla="*/ 187957 h 1647720"/>
              <a:gd name="connsiteX525" fmla="*/ 1635385 w 1909276"/>
              <a:gd name="connsiteY525" fmla="*/ 183061 h 1647720"/>
              <a:gd name="connsiteX526" fmla="*/ 1646644 w 1909276"/>
              <a:gd name="connsiteY526" fmla="*/ 183966 h 1647720"/>
              <a:gd name="connsiteX527" fmla="*/ 1656664 w 1909276"/>
              <a:gd name="connsiteY527" fmla="*/ 182061 h 1647720"/>
              <a:gd name="connsiteX528" fmla="*/ 1666951 w 1909276"/>
              <a:gd name="connsiteY528" fmla="*/ 189633 h 1647720"/>
              <a:gd name="connsiteX529" fmla="*/ 1680410 w 1909276"/>
              <a:gd name="connsiteY529" fmla="*/ 190633 h 1647720"/>
              <a:gd name="connsiteX530" fmla="*/ 1690135 w 1909276"/>
              <a:gd name="connsiteY530" fmla="*/ 205207 h 1647720"/>
              <a:gd name="connsiteX531" fmla="*/ 1705813 w 1909276"/>
              <a:gd name="connsiteY531" fmla="*/ 210369 h 1647720"/>
              <a:gd name="connsiteX532" fmla="*/ 1713033 w 1909276"/>
              <a:gd name="connsiteY532" fmla="*/ 208626 h 1647720"/>
              <a:gd name="connsiteX533" fmla="*/ 1722301 w 1909276"/>
              <a:gd name="connsiteY533" fmla="*/ 201054 h 1647720"/>
              <a:gd name="connsiteX534" fmla="*/ 1735702 w 1909276"/>
              <a:gd name="connsiteY534" fmla="*/ 200101 h 1647720"/>
              <a:gd name="connsiteX535" fmla="*/ 1741770 w 1909276"/>
              <a:gd name="connsiteY535" fmla="*/ 201863 h 1647720"/>
              <a:gd name="connsiteX536" fmla="*/ 1746847 w 1909276"/>
              <a:gd name="connsiteY536" fmla="*/ 193777 h 1647720"/>
              <a:gd name="connsiteX537" fmla="*/ 1755591 w 1909276"/>
              <a:gd name="connsiteY537" fmla="*/ 194615 h 1647720"/>
              <a:gd name="connsiteX538" fmla="*/ 1760372 w 1909276"/>
              <a:gd name="connsiteY538" fmla="*/ 198930 h 1647720"/>
              <a:gd name="connsiteX539" fmla="*/ 1771992 w 1909276"/>
              <a:gd name="connsiteY539" fmla="*/ 202254 h 1647720"/>
              <a:gd name="connsiteX540" fmla="*/ 1775831 w 1909276"/>
              <a:gd name="connsiteY540" fmla="*/ 209683 h 1647720"/>
              <a:gd name="connsiteX541" fmla="*/ 1781651 w 1909276"/>
              <a:gd name="connsiteY541" fmla="*/ 211626 h 1647720"/>
              <a:gd name="connsiteX542" fmla="*/ 1788623 w 1909276"/>
              <a:gd name="connsiteY542" fmla="*/ 204702 h 1647720"/>
              <a:gd name="connsiteX543" fmla="*/ 1799091 w 1909276"/>
              <a:gd name="connsiteY543" fmla="*/ 202711 h 1647720"/>
              <a:gd name="connsiteX544" fmla="*/ 1804958 w 1909276"/>
              <a:gd name="connsiteY544" fmla="*/ 210579 h 1647720"/>
              <a:gd name="connsiteX545" fmla="*/ 1806340 w 1909276"/>
              <a:gd name="connsiteY545" fmla="*/ 225552 h 1647720"/>
              <a:gd name="connsiteX546" fmla="*/ 1810845 w 1909276"/>
              <a:gd name="connsiteY546" fmla="*/ 229467 h 1647720"/>
              <a:gd name="connsiteX547" fmla="*/ 1825923 w 1909276"/>
              <a:gd name="connsiteY547" fmla="*/ 228438 h 1647720"/>
              <a:gd name="connsiteX548" fmla="*/ 1839201 w 1909276"/>
              <a:gd name="connsiteY548" fmla="*/ 216075 h 1647720"/>
              <a:gd name="connsiteX549" fmla="*/ 1847516 w 1909276"/>
              <a:gd name="connsiteY549" fmla="*/ 215951 h 1647720"/>
              <a:gd name="connsiteX550" fmla="*/ 1852279 w 1909276"/>
              <a:gd name="connsiteY550" fmla="*/ 219218 h 1647720"/>
              <a:gd name="connsiteX551" fmla="*/ 1860280 w 1909276"/>
              <a:gd name="connsiteY551" fmla="*/ 220542 h 1647720"/>
              <a:gd name="connsiteX552" fmla="*/ 1864995 w 1909276"/>
              <a:gd name="connsiteY552" fmla="*/ 226114 h 1647720"/>
              <a:gd name="connsiteX553" fmla="*/ 1873434 w 1909276"/>
              <a:gd name="connsiteY553" fmla="*/ 227724 h 1647720"/>
              <a:gd name="connsiteX554" fmla="*/ 1882464 w 1909276"/>
              <a:gd name="connsiteY554" fmla="*/ 233105 h 1647720"/>
              <a:gd name="connsiteX555" fmla="*/ 1888112 w 1909276"/>
              <a:gd name="connsiteY555" fmla="*/ 239316 h 1647720"/>
              <a:gd name="connsiteX556" fmla="*/ 1897256 w 1909276"/>
              <a:gd name="connsiteY556" fmla="*/ 241906 h 1647720"/>
              <a:gd name="connsiteX557" fmla="*/ 1904114 w 1909276"/>
              <a:gd name="connsiteY557" fmla="*/ 241278 h 1647720"/>
              <a:gd name="connsiteX558" fmla="*/ 1909277 w 1909276"/>
              <a:gd name="connsiteY558" fmla="*/ 257223 h 1647720"/>
              <a:gd name="connsiteX559" fmla="*/ 1903638 w 1909276"/>
              <a:gd name="connsiteY559" fmla="*/ 258471 h 1647720"/>
              <a:gd name="connsiteX560" fmla="*/ 1896275 w 1909276"/>
              <a:gd name="connsiteY560" fmla="*/ 268605 h 1647720"/>
              <a:gd name="connsiteX561" fmla="*/ 1883083 w 1909276"/>
              <a:gd name="connsiteY561" fmla="*/ 272891 h 1647720"/>
              <a:gd name="connsiteX562" fmla="*/ 1894246 w 1909276"/>
              <a:gd name="connsiteY562" fmla="*/ 282207 h 1647720"/>
              <a:gd name="connsiteX563" fmla="*/ 1897018 w 1909276"/>
              <a:gd name="connsiteY563" fmla="*/ 292684 h 1647720"/>
              <a:gd name="connsiteX564" fmla="*/ 1902295 w 1909276"/>
              <a:gd name="connsiteY564" fmla="*/ 295732 h 1647720"/>
              <a:gd name="connsiteX565" fmla="*/ 1905572 w 1909276"/>
              <a:gd name="connsiteY565" fmla="*/ 300752 h 1647720"/>
              <a:gd name="connsiteX566" fmla="*/ 1903714 w 1909276"/>
              <a:gd name="connsiteY566" fmla="*/ 304800 h 1647720"/>
              <a:gd name="connsiteX567" fmla="*/ 1891284 w 1909276"/>
              <a:gd name="connsiteY567" fmla="*/ 314154 h 1647720"/>
              <a:gd name="connsiteX568" fmla="*/ 1892541 w 1909276"/>
              <a:gd name="connsiteY568" fmla="*/ 323002 h 1647720"/>
              <a:gd name="connsiteX569" fmla="*/ 1886331 w 1909276"/>
              <a:gd name="connsiteY569" fmla="*/ 331451 h 1647720"/>
              <a:gd name="connsiteX570" fmla="*/ 1888074 w 1909276"/>
              <a:gd name="connsiteY570" fmla="*/ 341624 h 1647720"/>
              <a:gd name="connsiteX571" fmla="*/ 1879844 w 1909276"/>
              <a:gd name="connsiteY571" fmla="*/ 346691 h 1647720"/>
              <a:gd name="connsiteX572" fmla="*/ 1869291 w 1909276"/>
              <a:gd name="connsiteY572" fmla="*/ 347453 h 1647720"/>
              <a:gd name="connsiteX573" fmla="*/ 1865786 w 1909276"/>
              <a:gd name="connsiteY573" fmla="*/ 358045 h 1647720"/>
              <a:gd name="connsiteX574" fmla="*/ 1866471 w 1909276"/>
              <a:gd name="connsiteY574" fmla="*/ 369265 h 1647720"/>
              <a:gd name="connsiteX575" fmla="*/ 1859051 w 1909276"/>
              <a:gd name="connsiteY575" fmla="*/ 382753 h 1647720"/>
              <a:gd name="connsiteX576" fmla="*/ 1865890 w 1909276"/>
              <a:gd name="connsiteY576" fmla="*/ 394240 h 1647720"/>
              <a:gd name="connsiteX577" fmla="*/ 1858423 w 1909276"/>
              <a:gd name="connsiteY577" fmla="*/ 405117 h 1647720"/>
              <a:gd name="connsiteX578" fmla="*/ 1856403 w 1909276"/>
              <a:gd name="connsiteY578" fmla="*/ 417614 h 1647720"/>
              <a:gd name="connsiteX579" fmla="*/ 1848250 w 1909276"/>
              <a:gd name="connsiteY579" fmla="*/ 425882 h 1647720"/>
              <a:gd name="connsiteX580" fmla="*/ 1843944 w 1909276"/>
              <a:gd name="connsiteY580" fmla="*/ 427225 h 1647720"/>
              <a:gd name="connsiteX581" fmla="*/ 1833277 w 1909276"/>
              <a:gd name="connsiteY581" fmla="*/ 436797 h 1647720"/>
              <a:gd name="connsiteX582" fmla="*/ 1834010 w 1909276"/>
              <a:gd name="connsiteY582" fmla="*/ 442036 h 1647720"/>
              <a:gd name="connsiteX583" fmla="*/ 1830848 w 1909276"/>
              <a:gd name="connsiteY583" fmla="*/ 451066 h 1647720"/>
              <a:gd name="connsiteX584" fmla="*/ 1832943 w 1909276"/>
              <a:gd name="connsiteY584" fmla="*/ 453438 h 1647720"/>
              <a:gd name="connsiteX585" fmla="*/ 1829019 w 1909276"/>
              <a:gd name="connsiteY585" fmla="*/ 459277 h 1647720"/>
              <a:gd name="connsiteX586" fmla="*/ 1827504 w 1909276"/>
              <a:gd name="connsiteY586" fmla="*/ 468964 h 1647720"/>
              <a:gd name="connsiteX587" fmla="*/ 1819999 w 1909276"/>
              <a:gd name="connsiteY587" fmla="*/ 476526 h 1647720"/>
              <a:gd name="connsiteX588" fmla="*/ 1808845 w 1909276"/>
              <a:gd name="connsiteY588" fmla="*/ 480660 h 1647720"/>
              <a:gd name="connsiteX589" fmla="*/ 1800825 w 1909276"/>
              <a:gd name="connsiteY589" fmla="*/ 488023 h 1647720"/>
              <a:gd name="connsiteX590" fmla="*/ 1791652 w 1909276"/>
              <a:gd name="connsiteY590" fmla="*/ 505206 h 1647720"/>
              <a:gd name="connsiteX591" fmla="*/ 1797062 w 1909276"/>
              <a:gd name="connsiteY591" fmla="*/ 511693 h 1647720"/>
              <a:gd name="connsiteX592" fmla="*/ 1789757 w 1909276"/>
              <a:gd name="connsiteY592" fmla="*/ 519170 h 1647720"/>
              <a:gd name="connsiteX593" fmla="*/ 1785709 w 1909276"/>
              <a:gd name="connsiteY593" fmla="*/ 520684 h 1647720"/>
              <a:gd name="connsiteX594" fmla="*/ 1785375 w 1909276"/>
              <a:gd name="connsiteY594" fmla="*/ 528895 h 1647720"/>
              <a:gd name="connsiteX595" fmla="*/ 1778251 w 1909276"/>
              <a:gd name="connsiteY595" fmla="*/ 534829 h 1647720"/>
              <a:gd name="connsiteX596" fmla="*/ 1776527 w 1909276"/>
              <a:gd name="connsiteY596" fmla="*/ 541668 h 1647720"/>
              <a:gd name="connsiteX597" fmla="*/ 1782327 w 1909276"/>
              <a:gd name="connsiteY597" fmla="*/ 544611 h 1647720"/>
              <a:gd name="connsiteX598" fmla="*/ 1777384 w 1909276"/>
              <a:gd name="connsiteY598" fmla="*/ 550135 h 1647720"/>
              <a:gd name="connsiteX599" fmla="*/ 1774898 w 1909276"/>
              <a:gd name="connsiteY599" fmla="*/ 557203 h 1647720"/>
              <a:gd name="connsiteX600" fmla="*/ 1778212 w 1909276"/>
              <a:gd name="connsiteY600" fmla="*/ 559660 h 1647720"/>
              <a:gd name="connsiteX601" fmla="*/ 1772593 w 1909276"/>
              <a:gd name="connsiteY601" fmla="*/ 567862 h 1647720"/>
              <a:gd name="connsiteX602" fmla="*/ 1767716 w 1909276"/>
              <a:gd name="connsiteY602" fmla="*/ 568709 h 1647720"/>
              <a:gd name="connsiteX603" fmla="*/ 1763001 w 1909276"/>
              <a:gd name="connsiteY603" fmla="*/ 573700 h 1647720"/>
              <a:gd name="connsiteX604" fmla="*/ 1762439 w 1909276"/>
              <a:gd name="connsiteY604" fmla="*/ 592284 h 1647720"/>
              <a:gd name="connsiteX605" fmla="*/ 1766640 w 1909276"/>
              <a:gd name="connsiteY605" fmla="*/ 597884 h 1647720"/>
              <a:gd name="connsiteX606" fmla="*/ 1773878 w 1909276"/>
              <a:gd name="connsiteY606" fmla="*/ 602113 h 1647720"/>
              <a:gd name="connsiteX607" fmla="*/ 1777832 w 1909276"/>
              <a:gd name="connsiteY607" fmla="*/ 608495 h 1647720"/>
              <a:gd name="connsiteX608" fmla="*/ 1783985 w 1909276"/>
              <a:gd name="connsiteY608" fmla="*/ 611514 h 1647720"/>
              <a:gd name="connsiteX609" fmla="*/ 1784166 w 1909276"/>
              <a:gd name="connsiteY609" fmla="*/ 619249 h 1647720"/>
              <a:gd name="connsiteX610" fmla="*/ 1789052 w 1909276"/>
              <a:gd name="connsiteY610" fmla="*/ 623078 h 1647720"/>
              <a:gd name="connsiteX611" fmla="*/ 1784632 w 1909276"/>
              <a:gd name="connsiteY611" fmla="*/ 629126 h 1647720"/>
              <a:gd name="connsiteX612" fmla="*/ 1789357 w 1909276"/>
              <a:gd name="connsiteY612" fmla="*/ 633870 h 1647720"/>
              <a:gd name="connsiteX613" fmla="*/ 1794786 w 1909276"/>
              <a:gd name="connsiteY613" fmla="*/ 635670 h 1647720"/>
              <a:gd name="connsiteX614" fmla="*/ 1795796 w 1909276"/>
              <a:gd name="connsiteY614" fmla="*/ 640766 h 1647720"/>
              <a:gd name="connsiteX615" fmla="*/ 1784070 w 1909276"/>
              <a:gd name="connsiteY615" fmla="*/ 641966 h 1647720"/>
              <a:gd name="connsiteX616" fmla="*/ 1768592 w 1909276"/>
              <a:gd name="connsiteY616" fmla="*/ 653491 h 1647720"/>
              <a:gd name="connsiteX617" fmla="*/ 1766497 w 1909276"/>
              <a:gd name="connsiteY617" fmla="*/ 665379 h 1647720"/>
              <a:gd name="connsiteX618" fmla="*/ 1764116 w 1909276"/>
              <a:gd name="connsiteY618" fmla="*/ 669874 h 1647720"/>
              <a:gd name="connsiteX619" fmla="*/ 1763410 w 1909276"/>
              <a:gd name="connsiteY619" fmla="*/ 684200 h 1647720"/>
              <a:gd name="connsiteX620" fmla="*/ 1760420 w 1909276"/>
              <a:gd name="connsiteY620" fmla="*/ 693391 h 1647720"/>
              <a:gd name="connsiteX621" fmla="*/ 1768211 w 1909276"/>
              <a:gd name="connsiteY621" fmla="*/ 704155 h 1647720"/>
              <a:gd name="connsiteX622" fmla="*/ 1775184 w 1909276"/>
              <a:gd name="connsiteY622" fmla="*/ 706965 h 1647720"/>
              <a:gd name="connsiteX623" fmla="*/ 1778794 w 1909276"/>
              <a:gd name="connsiteY623" fmla="*/ 717014 h 1647720"/>
              <a:gd name="connsiteX624" fmla="*/ 1783461 w 1909276"/>
              <a:gd name="connsiteY624" fmla="*/ 725072 h 1647720"/>
              <a:gd name="connsiteX625" fmla="*/ 1777536 w 1909276"/>
              <a:gd name="connsiteY625" fmla="*/ 732330 h 1647720"/>
              <a:gd name="connsiteX626" fmla="*/ 1770421 w 1909276"/>
              <a:gd name="connsiteY626" fmla="*/ 736025 h 1647720"/>
              <a:gd name="connsiteX627" fmla="*/ 1766697 w 1909276"/>
              <a:gd name="connsiteY627" fmla="*/ 747074 h 1647720"/>
              <a:gd name="connsiteX628" fmla="*/ 1763468 w 1909276"/>
              <a:gd name="connsiteY628" fmla="*/ 749484 h 1647720"/>
              <a:gd name="connsiteX629" fmla="*/ 1759705 w 1909276"/>
              <a:gd name="connsiteY629" fmla="*/ 757504 h 1647720"/>
              <a:gd name="connsiteX630" fmla="*/ 1763220 w 1909276"/>
              <a:gd name="connsiteY630" fmla="*/ 764772 h 1647720"/>
              <a:gd name="connsiteX631" fmla="*/ 1757867 w 1909276"/>
              <a:gd name="connsiteY631" fmla="*/ 766458 h 1647720"/>
              <a:gd name="connsiteX632" fmla="*/ 1751000 w 1909276"/>
              <a:gd name="connsiteY632" fmla="*/ 771763 h 1647720"/>
              <a:gd name="connsiteX633" fmla="*/ 1752238 w 1909276"/>
              <a:gd name="connsiteY633" fmla="*/ 776030 h 1647720"/>
              <a:gd name="connsiteX634" fmla="*/ 1749657 w 1909276"/>
              <a:gd name="connsiteY634" fmla="*/ 784993 h 1647720"/>
              <a:gd name="connsiteX635" fmla="*/ 1750962 w 1909276"/>
              <a:gd name="connsiteY635" fmla="*/ 792137 h 1647720"/>
              <a:gd name="connsiteX636" fmla="*/ 1749580 w 1909276"/>
              <a:gd name="connsiteY636" fmla="*/ 801005 h 1647720"/>
              <a:gd name="connsiteX637" fmla="*/ 1743999 w 1909276"/>
              <a:gd name="connsiteY637" fmla="*/ 813016 h 1647720"/>
              <a:gd name="connsiteX638" fmla="*/ 1739350 w 1909276"/>
              <a:gd name="connsiteY638" fmla="*/ 818760 h 1647720"/>
              <a:gd name="connsiteX639" fmla="*/ 1739017 w 1909276"/>
              <a:gd name="connsiteY639" fmla="*/ 828875 h 1647720"/>
              <a:gd name="connsiteX640" fmla="*/ 1732769 w 1909276"/>
              <a:gd name="connsiteY640" fmla="*/ 837533 h 1647720"/>
              <a:gd name="connsiteX641" fmla="*/ 1735988 w 1909276"/>
              <a:gd name="connsiteY641" fmla="*/ 842134 h 1647720"/>
              <a:gd name="connsiteX642" fmla="*/ 1732454 w 1909276"/>
              <a:gd name="connsiteY642" fmla="*/ 848449 h 1647720"/>
              <a:gd name="connsiteX643" fmla="*/ 1735807 w 1909276"/>
              <a:gd name="connsiteY643" fmla="*/ 852431 h 1647720"/>
              <a:gd name="connsiteX644" fmla="*/ 1733036 w 1909276"/>
              <a:gd name="connsiteY644" fmla="*/ 873205 h 1647720"/>
              <a:gd name="connsiteX645" fmla="*/ 1738826 w 1909276"/>
              <a:gd name="connsiteY645" fmla="*/ 877634 h 1647720"/>
              <a:gd name="connsiteX646" fmla="*/ 1731816 w 1909276"/>
              <a:gd name="connsiteY646" fmla="*/ 883958 h 1647720"/>
              <a:gd name="connsiteX647" fmla="*/ 1731035 w 1909276"/>
              <a:gd name="connsiteY647" fmla="*/ 894293 h 1647720"/>
              <a:gd name="connsiteX648" fmla="*/ 1727939 w 1909276"/>
              <a:gd name="connsiteY648" fmla="*/ 905275 h 1647720"/>
              <a:gd name="connsiteX649" fmla="*/ 1722015 w 1909276"/>
              <a:gd name="connsiteY649" fmla="*/ 908047 h 1647720"/>
              <a:gd name="connsiteX650" fmla="*/ 1720129 w 1909276"/>
              <a:gd name="connsiteY650" fmla="*/ 914200 h 1647720"/>
              <a:gd name="connsiteX651" fmla="*/ 1713186 w 1909276"/>
              <a:gd name="connsiteY651" fmla="*/ 916857 h 1647720"/>
              <a:gd name="connsiteX652" fmla="*/ 1710766 w 1909276"/>
              <a:gd name="connsiteY652" fmla="*/ 928154 h 1647720"/>
              <a:gd name="connsiteX653" fmla="*/ 1712938 w 1909276"/>
              <a:gd name="connsiteY653" fmla="*/ 939632 h 1647720"/>
              <a:gd name="connsiteX654" fmla="*/ 1716957 w 1909276"/>
              <a:gd name="connsiteY654" fmla="*/ 942365 h 1647720"/>
              <a:gd name="connsiteX655" fmla="*/ 1724577 w 1909276"/>
              <a:gd name="connsiteY655" fmla="*/ 941461 h 1647720"/>
              <a:gd name="connsiteX656" fmla="*/ 1732645 w 1909276"/>
              <a:gd name="connsiteY656" fmla="*/ 948261 h 1647720"/>
              <a:gd name="connsiteX657" fmla="*/ 1736160 w 1909276"/>
              <a:gd name="connsiteY657" fmla="*/ 956224 h 1647720"/>
              <a:gd name="connsiteX658" fmla="*/ 1741094 w 1909276"/>
              <a:gd name="connsiteY658" fmla="*/ 957072 h 1647720"/>
              <a:gd name="connsiteX659" fmla="*/ 1740932 w 1909276"/>
              <a:gd name="connsiteY659" fmla="*/ 962006 h 1647720"/>
              <a:gd name="connsiteX660" fmla="*/ 1736369 w 1909276"/>
              <a:gd name="connsiteY660" fmla="*/ 967064 h 1647720"/>
              <a:gd name="connsiteX661" fmla="*/ 1738703 w 1909276"/>
              <a:gd name="connsiteY661" fmla="*/ 973369 h 1647720"/>
              <a:gd name="connsiteX662" fmla="*/ 1745713 w 1909276"/>
              <a:gd name="connsiteY662" fmla="*/ 985428 h 1647720"/>
              <a:gd name="connsiteX663" fmla="*/ 1747132 w 1909276"/>
              <a:gd name="connsiteY663" fmla="*/ 991324 h 1647720"/>
              <a:gd name="connsiteX664" fmla="*/ 1756524 w 1909276"/>
              <a:gd name="connsiteY664" fmla="*/ 1004773 h 1647720"/>
              <a:gd name="connsiteX665" fmla="*/ 1764116 w 1909276"/>
              <a:gd name="connsiteY665" fmla="*/ 1004707 h 1647720"/>
              <a:gd name="connsiteX666" fmla="*/ 1775403 w 1909276"/>
              <a:gd name="connsiteY666" fmla="*/ 1009307 h 1647720"/>
              <a:gd name="connsiteX667" fmla="*/ 1776793 w 1909276"/>
              <a:gd name="connsiteY667" fmla="*/ 1011631 h 1647720"/>
              <a:gd name="connsiteX668" fmla="*/ 1786080 w 1909276"/>
              <a:gd name="connsiteY668" fmla="*/ 1009726 h 1647720"/>
              <a:gd name="connsiteX669" fmla="*/ 1793634 w 1909276"/>
              <a:gd name="connsiteY669" fmla="*/ 1005850 h 1647720"/>
              <a:gd name="connsiteX670" fmla="*/ 1799015 w 1909276"/>
              <a:gd name="connsiteY670" fmla="*/ 1012241 h 1647720"/>
              <a:gd name="connsiteX671" fmla="*/ 1799520 w 1909276"/>
              <a:gd name="connsiteY671" fmla="*/ 1017670 h 1647720"/>
              <a:gd name="connsiteX672" fmla="*/ 1804016 w 1909276"/>
              <a:gd name="connsiteY672" fmla="*/ 1024338 h 1647720"/>
              <a:gd name="connsiteX673" fmla="*/ 1803273 w 1909276"/>
              <a:gd name="connsiteY673" fmla="*/ 1028424 h 1647720"/>
              <a:gd name="connsiteX674" fmla="*/ 1807721 w 1909276"/>
              <a:gd name="connsiteY674" fmla="*/ 1034853 h 1647720"/>
              <a:gd name="connsiteX675" fmla="*/ 1813960 w 1909276"/>
              <a:gd name="connsiteY675" fmla="*/ 1035463 h 1647720"/>
              <a:gd name="connsiteX676" fmla="*/ 1823189 w 1909276"/>
              <a:gd name="connsiteY676" fmla="*/ 1045569 h 1647720"/>
              <a:gd name="connsiteX677" fmla="*/ 1831743 w 1909276"/>
              <a:gd name="connsiteY677" fmla="*/ 1050693 h 1647720"/>
              <a:gd name="connsiteX678" fmla="*/ 1841592 w 1909276"/>
              <a:gd name="connsiteY678" fmla="*/ 1050379 h 1647720"/>
              <a:gd name="connsiteX679" fmla="*/ 1847916 w 1909276"/>
              <a:gd name="connsiteY679" fmla="*/ 1053056 h 1647720"/>
              <a:gd name="connsiteX680" fmla="*/ 1843401 w 1909276"/>
              <a:gd name="connsiteY680" fmla="*/ 1056932 h 1647720"/>
              <a:gd name="connsiteX681" fmla="*/ 1836877 w 1909276"/>
              <a:gd name="connsiteY681" fmla="*/ 1066105 h 1647720"/>
              <a:gd name="connsiteX682" fmla="*/ 1836315 w 1909276"/>
              <a:gd name="connsiteY682" fmla="*/ 1076201 h 1647720"/>
              <a:gd name="connsiteX683" fmla="*/ 1833829 w 1909276"/>
              <a:gd name="connsiteY683" fmla="*/ 1085059 h 1647720"/>
              <a:gd name="connsiteX684" fmla="*/ 1841535 w 1909276"/>
              <a:gd name="connsiteY684" fmla="*/ 1095461 h 1647720"/>
              <a:gd name="connsiteX685" fmla="*/ 1849974 w 1909276"/>
              <a:gd name="connsiteY685" fmla="*/ 1101176 h 1647720"/>
              <a:gd name="connsiteX686" fmla="*/ 1857708 w 1909276"/>
              <a:gd name="connsiteY686" fmla="*/ 1112682 h 1647720"/>
              <a:gd name="connsiteX687" fmla="*/ 1856756 w 1909276"/>
              <a:gd name="connsiteY687" fmla="*/ 1117759 h 1647720"/>
              <a:gd name="connsiteX688" fmla="*/ 1848698 w 1909276"/>
              <a:gd name="connsiteY688" fmla="*/ 1133504 h 1647720"/>
              <a:gd name="connsiteX689" fmla="*/ 1864080 w 1909276"/>
              <a:gd name="connsiteY689" fmla="*/ 1146210 h 1647720"/>
              <a:gd name="connsiteX690" fmla="*/ 1872310 w 1909276"/>
              <a:gd name="connsiteY690" fmla="*/ 1150068 h 1647720"/>
              <a:gd name="connsiteX691" fmla="*/ 1876920 w 1909276"/>
              <a:gd name="connsiteY691" fmla="*/ 1159869 h 1647720"/>
              <a:gd name="connsiteX692" fmla="*/ 1882235 w 1909276"/>
              <a:gd name="connsiteY692" fmla="*/ 1161612 h 1647720"/>
              <a:gd name="connsiteX693" fmla="*/ 1883521 w 1909276"/>
              <a:gd name="connsiteY693" fmla="*/ 1176852 h 1647720"/>
              <a:gd name="connsiteX694" fmla="*/ 1877663 w 1909276"/>
              <a:gd name="connsiteY694" fmla="*/ 1179138 h 1647720"/>
              <a:gd name="connsiteX695" fmla="*/ 1880654 w 1909276"/>
              <a:gd name="connsiteY695" fmla="*/ 1183786 h 1647720"/>
              <a:gd name="connsiteX696" fmla="*/ 1877787 w 1909276"/>
              <a:gd name="connsiteY696" fmla="*/ 1190415 h 1647720"/>
              <a:gd name="connsiteX697" fmla="*/ 1883845 w 1909276"/>
              <a:gd name="connsiteY697" fmla="*/ 1193930 h 1647720"/>
              <a:gd name="connsiteX698" fmla="*/ 1882064 w 1909276"/>
              <a:gd name="connsiteY698" fmla="*/ 1200722 h 1647720"/>
              <a:gd name="connsiteX699" fmla="*/ 1887778 w 1909276"/>
              <a:gd name="connsiteY699" fmla="*/ 1208913 h 1647720"/>
              <a:gd name="connsiteX700" fmla="*/ 1887122 w 1909276"/>
              <a:gd name="connsiteY700" fmla="*/ 1222239 h 1647720"/>
              <a:gd name="connsiteX701" fmla="*/ 1894598 w 1909276"/>
              <a:gd name="connsiteY701" fmla="*/ 1243327 h 1647720"/>
              <a:gd name="connsiteX702" fmla="*/ 1896837 w 1909276"/>
              <a:gd name="connsiteY702" fmla="*/ 1252052 h 1647720"/>
              <a:gd name="connsiteX703" fmla="*/ 1896047 w 1909276"/>
              <a:gd name="connsiteY703" fmla="*/ 1271426 h 1647720"/>
              <a:gd name="connsiteX704" fmla="*/ 1893884 w 1909276"/>
              <a:gd name="connsiteY704" fmla="*/ 1290018 h 1647720"/>
              <a:gd name="connsiteX705" fmla="*/ 1891569 w 1909276"/>
              <a:gd name="connsiteY705" fmla="*/ 1293266 h 1647720"/>
              <a:gd name="connsiteX706" fmla="*/ 1891313 w 1909276"/>
              <a:gd name="connsiteY706" fmla="*/ 1300753 h 1647720"/>
              <a:gd name="connsiteX707" fmla="*/ 1886140 w 1909276"/>
              <a:gd name="connsiteY707" fmla="*/ 1309326 h 1647720"/>
              <a:gd name="connsiteX708" fmla="*/ 1877406 w 1909276"/>
              <a:gd name="connsiteY708" fmla="*/ 1319346 h 1647720"/>
              <a:gd name="connsiteX709" fmla="*/ 1878063 w 1909276"/>
              <a:gd name="connsiteY709" fmla="*/ 1333872 h 1647720"/>
              <a:gd name="connsiteX710" fmla="*/ 1874548 w 1909276"/>
              <a:gd name="connsiteY710" fmla="*/ 1338977 h 1647720"/>
              <a:gd name="connsiteX711" fmla="*/ 1875348 w 1909276"/>
              <a:gd name="connsiteY711" fmla="*/ 1346673 h 1647720"/>
              <a:gd name="connsiteX712" fmla="*/ 1873605 w 1909276"/>
              <a:gd name="connsiteY712" fmla="*/ 1369343 h 1647720"/>
              <a:gd name="connsiteX713" fmla="*/ 1868862 w 1909276"/>
              <a:gd name="connsiteY713" fmla="*/ 1374858 h 1647720"/>
              <a:gd name="connsiteX714" fmla="*/ 1868291 w 1909276"/>
              <a:gd name="connsiteY714" fmla="*/ 1381620 h 1647720"/>
              <a:gd name="connsiteX715" fmla="*/ 1858508 w 1909276"/>
              <a:gd name="connsiteY715" fmla="*/ 1384668 h 1647720"/>
              <a:gd name="connsiteX716" fmla="*/ 1853946 w 1909276"/>
              <a:gd name="connsiteY716" fmla="*/ 1388202 h 1647720"/>
              <a:gd name="connsiteX717" fmla="*/ 1850907 w 1909276"/>
              <a:gd name="connsiteY717" fmla="*/ 1406442 h 1647720"/>
              <a:gd name="connsiteX718" fmla="*/ 1842630 w 1909276"/>
              <a:gd name="connsiteY718" fmla="*/ 1411062 h 1647720"/>
              <a:gd name="connsiteX719" fmla="*/ 1844516 w 1909276"/>
              <a:gd name="connsiteY719" fmla="*/ 1418625 h 1647720"/>
              <a:gd name="connsiteX720" fmla="*/ 1840220 w 1909276"/>
              <a:gd name="connsiteY720" fmla="*/ 1429188 h 1647720"/>
              <a:gd name="connsiteX721" fmla="*/ 1842925 w 1909276"/>
              <a:gd name="connsiteY721" fmla="*/ 1436818 h 1647720"/>
              <a:gd name="connsiteX722" fmla="*/ 1834115 w 1909276"/>
              <a:gd name="connsiteY722" fmla="*/ 1434922 h 1647720"/>
              <a:gd name="connsiteX723" fmla="*/ 1826076 w 1909276"/>
              <a:gd name="connsiteY723" fmla="*/ 1438990 h 1647720"/>
              <a:gd name="connsiteX724" fmla="*/ 1827028 w 1909276"/>
              <a:gd name="connsiteY724" fmla="*/ 1444962 h 1647720"/>
              <a:gd name="connsiteX725" fmla="*/ 1819780 w 1909276"/>
              <a:gd name="connsiteY725" fmla="*/ 1458278 h 1647720"/>
              <a:gd name="connsiteX726" fmla="*/ 1825476 w 1909276"/>
              <a:gd name="connsiteY726" fmla="*/ 1463440 h 1647720"/>
              <a:gd name="connsiteX727" fmla="*/ 1818275 w 1909276"/>
              <a:gd name="connsiteY727" fmla="*/ 1472946 h 1647720"/>
              <a:gd name="connsiteX728" fmla="*/ 1819341 w 1909276"/>
              <a:gd name="connsiteY728" fmla="*/ 1479499 h 1647720"/>
              <a:gd name="connsiteX729" fmla="*/ 1817627 w 1909276"/>
              <a:gd name="connsiteY729" fmla="*/ 1487986 h 1647720"/>
              <a:gd name="connsiteX730" fmla="*/ 1809798 w 1909276"/>
              <a:gd name="connsiteY730" fmla="*/ 1491358 h 1647720"/>
              <a:gd name="connsiteX731" fmla="*/ 1813522 w 1909276"/>
              <a:gd name="connsiteY731" fmla="*/ 1500235 h 1647720"/>
              <a:gd name="connsiteX732" fmla="*/ 1814407 w 1909276"/>
              <a:gd name="connsiteY732" fmla="*/ 1508674 h 1647720"/>
              <a:gd name="connsiteX733" fmla="*/ 1820084 w 1909276"/>
              <a:gd name="connsiteY733" fmla="*/ 1515437 h 1647720"/>
              <a:gd name="connsiteX734" fmla="*/ 1815722 w 1909276"/>
              <a:gd name="connsiteY734" fmla="*/ 1520752 h 1647720"/>
              <a:gd name="connsiteX735" fmla="*/ 1816284 w 1909276"/>
              <a:gd name="connsiteY735" fmla="*/ 1525553 h 1647720"/>
              <a:gd name="connsiteX736" fmla="*/ 1820942 w 1909276"/>
              <a:gd name="connsiteY736" fmla="*/ 1530439 h 1647720"/>
              <a:gd name="connsiteX737" fmla="*/ 1815693 w 1909276"/>
              <a:gd name="connsiteY737" fmla="*/ 1538373 h 1647720"/>
              <a:gd name="connsiteX738" fmla="*/ 1807159 w 1909276"/>
              <a:gd name="connsiteY738" fmla="*/ 1540088 h 1647720"/>
              <a:gd name="connsiteX739" fmla="*/ 1811950 w 1909276"/>
              <a:gd name="connsiteY739" fmla="*/ 1551661 h 1647720"/>
              <a:gd name="connsiteX740" fmla="*/ 1810817 w 1909276"/>
              <a:gd name="connsiteY740" fmla="*/ 1562024 h 1647720"/>
              <a:gd name="connsiteX741" fmla="*/ 1800597 w 1909276"/>
              <a:gd name="connsiteY741" fmla="*/ 1570349 h 1647720"/>
              <a:gd name="connsiteX742" fmla="*/ 1794757 w 1909276"/>
              <a:gd name="connsiteY742" fmla="*/ 1580179 h 1647720"/>
              <a:gd name="connsiteX743" fmla="*/ 1786766 w 1909276"/>
              <a:gd name="connsiteY743" fmla="*/ 1586094 h 1647720"/>
              <a:gd name="connsiteX744" fmla="*/ 1785947 w 1909276"/>
              <a:gd name="connsiteY744" fmla="*/ 1591675 h 1647720"/>
              <a:gd name="connsiteX745" fmla="*/ 1778146 w 1909276"/>
              <a:gd name="connsiteY745" fmla="*/ 1589694 h 1647720"/>
              <a:gd name="connsiteX746" fmla="*/ 1770802 w 1909276"/>
              <a:gd name="connsiteY746" fmla="*/ 1597962 h 1647720"/>
              <a:gd name="connsiteX747" fmla="*/ 1765849 w 1909276"/>
              <a:gd name="connsiteY747" fmla="*/ 1597876 h 1647720"/>
              <a:gd name="connsiteX748" fmla="*/ 1763277 w 1909276"/>
              <a:gd name="connsiteY748" fmla="*/ 1602743 h 1647720"/>
              <a:gd name="connsiteX749" fmla="*/ 1756762 w 1909276"/>
              <a:gd name="connsiteY749" fmla="*/ 1604591 h 1647720"/>
              <a:gd name="connsiteX750" fmla="*/ 1751504 w 1909276"/>
              <a:gd name="connsiteY750" fmla="*/ 1609725 h 1647720"/>
              <a:gd name="connsiteX751" fmla="*/ 1747799 w 1909276"/>
              <a:gd name="connsiteY751" fmla="*/ 1618650 h 1647720"/>
              <a:gd name="connsiteX752" fmla="*/ 1746761 w 1909276"/>
              <a:gd name="connsiteY752" fmla="*/ 1625803 h 1647720"/>
              <a:gd name="connsiteX753" fmla="*/ 1749247 w 1909276"/>
              <a:gd name="connsiteY753" fmla="*/ 1631737 h 1647720"/>
              <a:gd name="connsiteX754" fmla="*/ 1728521 w 1909276"/>
              <a:gd name="connsiteY754" fmla="*/ 1635281 h 1647720"/>
              <a:gd name="connsiteX755" fmla="*/ 1721196 w 1909276"/>
              <a:gd name="connsiteY755" fmla="*/ 1630233 h 1647720"/>
              <a:gd name="connsiteX756" fmla="*/ 1717243 w 1909276"/>
              <a:gd name="connsiteY756" fmla="*/ 1630556 h 1647720"/>
              <a:gd name="connsiteX757" fmla="*/ 1713823 w 1909276"/>
              <a:gd name="connsiteY757" fmla="*/ 1624565 h 1647720"/>
              <a:gd name="connsiteX758" fmla="*/ 1713547 w 1909276"/>
              <a:gd name="connsiteY758" fmla="*/ 1605896 h 1647720"/>
              <a:gd name="connsiteX759" fmla="*/ 1689421 w 1909276"/>
              <a:gd name="connsiteY759" fmla="*/ 1601600 h 1647720"/>
              <a:gd name="connsiteX760" fmla="*/ 1678905 w 1909276"/>
              <a:gd name="connsiteY760" fmla="*/ 1594209 h 1647720"/>
              <a:gd name="connsiteX761" fmla="*/ 1657388 w 1909276"/>
              <a:gd name="connsiteY761" fmla="*/ 1581826 h 1647720"/>
              <a:gd name="connsiteX762" fmla="*/ 1653416 w 1909276"/>
              <a:gd name="connsiteY762" fmla="*/ 1582255 h 1647720"/>
              <a:gd name="connsiteX763" fmla="*/ 1652311 w 1909276"/>
              <a:gd name="connsiteY763" fmla="*/ 1573101 h 1647720"/>
              <a:gd name="connsiteX764" fmla="*/ 1643320 w 1909276"/>
              <a:gd name="connsiteY764" fmla="*/ 1570301 h 1647720"/>
              <a:gd name="connsiteX765" fmla="*/ 1644891 w 1909276"/>
              <a:gd name="connsiteY765" fmla="*/ 1565891 h 1647720"/>
              <a:gd name="connsiteX766" fmla="*/ 1652121 w 1909276"/>
              <a:gd name="connsiteY766" fmla="*/ 1560157 h 1647720"/>
              <a:gd name="connsiteX767" fmla="*/ 1649330 w 1909276"/>
              <a:gd name="connsiteY767" fmla="*/ 1555185 h 1647720"/>
              <a:gd name="connsiteX768" fmla="*/ 1626803 w 1909276"/>
              <a:gd name="connsiteY768" fmla="*/ 1553432 h 1647720"/>
              <a:gd name="connsiteX769" fmla="*/ 1637014 w 1909276"/>
              <a:gd name="connsiteY769" fmla="*/ 1545012 h 1647720"/>
              <a:gd name="connsiteX770" fmla="*/ 1628061 w 1909276"/>
              <a:gd name="connsiteY770" fmla="*/ 1526648 h 1647720"/>
              <a:gd name="connsiteX771" fmla="*/ 1616916 w 1909276"/>
              <a:gd name="connsiteY771" fmla="*/ 1518018 h 1647720"/>
              <a:gd name="connsiteX772" fmla="*/ 1614554 w 1909276"/>
              <a:gd name="connsiteY772" fmla="*/ 1527562 h 1647720"/>
              <a:gd name="connsiteX773" fmla="*/ 1593942 w 1909276"/>
              <a:gd name="connsiteY773" fmla="*/ 1535516 h 1647720"/>
              <a:gd name="connsiteX774" fmla="*/ 1588808 w 1909276"/>
              <a:gd name="connsiteY774" fmla="*/ 1539850 h 1647720"/>
              <a:gd name="connsiteX775" fmla="*/ 1588989 w 1909276"/>
              <a:gd name="connsiteY775" fmla="*/ 1546403 h 1647720"/>
              <a:gd name="connsiteX776" fmla="*/ 1591970 w 1909276"/>
              <a:gd name="connsiteY776" fmla="*/ 1553299 h 1647720"/>
              <a:gd name="connsiteX777" fmla="*/ 1582255 w 1909276"/>
              <a:gd name="connsiteY777" fmla="*/ 1556690 h 1647720"/>
              <a:gd name="connsiteX778" fmla="*/ 1580093 w 1909276"/>
              <a:gd name="connsiteY778" fmla="*/ 1564900 h 1647720"/>
              <a:gd name="connsiteX779" fmla="*/ 1560995 w 1909276"/>
              <a:gd name="connsiteY779" fmla="*/ 1561491 h 1647720"/>
              <a:gd name="connsiteX780" fmla="*/ 1562376 w 1909276"/>
              <a:gd name="connsiteY780" fmla="*/ 1552070 h 1647720"/>
              <a:gd name="connsiteX781" fmla="*/ 1550708 w 1909276"/>
              <a:gd name="connsiteY781" fmla="*/ 1543812 h 1647720"/>
              <a:gd name="connsiteX782" fmla="*/ 1539297 w 1909276"/>
              <a:gd name="connsiteY782" fmla="*/ 1538602 h 1647720"/>
              <a:gd name="connsiteX783" fmla="*/ 1524342 w 1909276"/>
              <a:gd name="connsiteY783" fmla="*/ 1534325 h 1647720"/>
              <a:gd name="connsiteX784" fmla="*/ 1518504 w 1909276"/>
              <a:gd name="connsiteY784" fmla="*/ 1548222 h 1647720"/>
              <a:gd name="connsiteX785" fmla="*/ 1512894 w 1909276"/>
              <a:gd name="connsiteY785" fmla="*/ 1554375 h 1647720"/>
              <a:gd name="connsiteX786" fmla="*/ 1510074 w 1909276"/>
              <a:gd name="connsiteY786" fmla="*/ 1569720 h 1647720"/>
              <a:gd name="connsiteX787" fmla="*/ 1512112 w 1909276"/>
              <a:gd name="connsiteY787" fmla="*/ 1576130 h 1647720"/>
              <a:gd name="connsiteX788" fmla="*/ 1504140 w 1909276"/>
              <a:gd name="connsiteY788" fmla="*/ 1581817 h 1647720"/>
              <a:gd name="connsiteX789" fmla="*/ 1501664 w 1909276"/>
              <a:gd name="connsiteY789" fmla="*/ 1589342 h 1647720"/>
              <a:gd name="connsiteX790" fmla="*/ 1491558 w 1909276"/>
              <a:gd name="connsiteY790" fmla="*/ 1591332 h 1647720"/>
              <a:gd name="connsiteX791" fmla="*/ 1485614 w 1909276"/>
              <a:gd name="connsiteY791" fmla="*/ 1582293 h 1647720"/>
              <a:gd name="connsiteX792" fmla="*/ 1477823 w 1909276"/>
              <a:gd name="connsiteY792" fmla="*/ 1582550 h 1647720"/>
              <a:gd name="connsiteX793" fmla="*/ 1472736 w 1909276"/>
              <a:gd name="connsiteY793" fmla="*/ 1591694 h 1647720"/>
              <a:gd name="connsiteX794" fmla="*/ 1462659 w 1909276"/>
              <a:gd name="connsiteY794" fmla="*/ 1587227 h 1647720"/>
              <a:gd name="connsiteX795" fmla="*/ 1463602 w 1909276"/>
              <a:gd name="connsiteY795" fmla="*/ 1584408 h 1647720"/>
              <a:gd name="connsiteX796" fmla="*/ 1458430 w 1909276"/>
              <a:gd name="connsiteY796" fmla="*/ 1578074 h 1647720"/>
              <a:gd name="connsiteX797" fmla="*/ 1451724 w 1909276"/>
              <a:gd name="connsiteY797" fmla="*/ 1573425 h 1647720"/>
              <a:gd name="connsiteX798" fmla="*/ 1439894 w 1909276"/>
              <a:gd name="connsiteY798" fmla="*/ 1572625 h 1647720"/>
              <a:gd name="connsiteX799" fmla="*/ 1433913 w 1909276"/>
              <a:gd name="connsiteY799" fmla="*/ 1565691 h 1647720"/>
              <a:gd name="connsiteX800" fmla="*/ 1420492 w 1909276"/>
              <a:gd name="connsiteY800" fmla="*/ 1565929 h 1647720"/>
              <a:gd name="connsiteX801" fmla="*/ 1421101 w 1909276"/>
              <a:gd name="connsiteY801" fmla="*/ 1584198 h 1647720"/>
              <a:gd name="connsiteX802" fmla="*/ 1394898 w 1909276"/>
              <a:gd name="connsiteY802" fmla="*/ 1593475 h 1647720"/>
              <a:gd name="connsiteX803" fmla="*/ 1396374 w 1909276"/>
              <a:gd name="connsiteY803" fmla="*/ 1605020 h 1647720"/>
              <a:gd name="connsiteX804" fmla="*/ 1373619 w 1909276"/>
              <a:gd name="connsiteY804" fmla="*/ 1604715 h 1647720"/>
              <a:gd name="connsiteX805" fmla="*/ 1359293 w 1909276"/>
              <a:gd name="connsiteY805" fmla="*/ 1608134 h 1647720"/>
              <a:gd name="connsiteX806" fmla="*/ 1354693 w 1909276"/>
              <a:gd name="connsiteY806" fmla="*/ 1616535 h 1647720"/>
              <a:gd name="connsiteX807" fmla="*/ 1335967 w 1909276"/>
              <a:gd name="connsiteY807" fmla="*/ 1615640 h 1647720"/>
              <a:gd name="connsiteX808" fmla="*/ 1336262 w 1909276"/>
              <a:gd name="connsiteY808" fmla="*/ 1605620 h 1647720"/>
              <a:gd name="connsiteX809" fmla="*/ 1323337 w 1909276"/>
              <a:gd name="connsiteY809" fmla="*/ 1602639 h 1647720"/>
              <a:gd name="connsiteX810" fmla="*/ 1303953 w 1909276"/>
              <a:gd name="connsiteY810" fmla="*/ 1593609 h 1647720"/>
              <a:gd name="connsiteX811" fmla="*/ 1299010 w 1909276"/>
              <a:gd name="connsiteY811" fmla="*/ 1581665 h 1647720"/>
              <a:gd name="connsiteX812" fmla="*/ 1286589 w 1909276"/>
              <a:gd name="connsiteY812" fmla="*/ 1578797 h 1647720"/>
              <a:gd name="connsiteX813" fmla="*/ 1269930 w 1909276"/>
              <a:gd name="connsiteY813" fmla="*/ 1570091 h 1647720"/>
              <a:gd name="connsiteX814" fmla="*/ 1246241 w 1909276"/>
              <a:gd name="connsiteY814" fmla="*/ 1565015 h 1647720"/>
              <a:gd name="connsiteX815" fmla="*/ 1223457 w 1909276"/>
              <a:gd name="connsiteY815" fmla="*/ 1561262 h 1647720"/>
              <a:gd name="connsiteX816" fmla="*/ 1201455 w 1909276"/>
              <a:gd name="connsiteY816" fmla="*/ 1568091 h 1647720"/>
              <a:gd name="connsiteX817" fmla="*/ 1187215 w 1909276"/>
              <a:gd name="connsiteY817" fmla="*/ 1578035 h 1647720"/>
              <a:gd name="connsiteX818" fmla="*/ 1179157 w 1909276"/>
              <a:gd name="connsiteY818" fmla="*/ 1577759 h 1647720"/>
              <a:gd name="connsiteX819" fmla="*/ 1150572 w 1909276"/>
              <a:gd name="connsiteY819" fmla="*/ 1581160 h 1647720"/>
              <a:gd name="connsiteX820" fmla="*/ 1138971 w 1909276"/>
              <a:gd name="connsiteY820" fmla="*/ 1592399 h 1647720"/>
              <a:gd name="connsiteX821" fmla="*/ 1132055 w 1909276"/>
              <a:gd name="connsiteY821" fmla="*/ 1591428 h 1647720"/>
              <a:gd name="connsiteX822" fmla="*/ 1120578 w 1909276"/>
              <a:gd name="connsiteY822" fmla="*/ 1609973 h 1647720"/>
              <a:gd name="connsiteX823" fmla="*/ 1117749 w 1909276"/>
              <a:gd name="connsiteY823" fmla="*/ 1624975 h 1647720"/>
              <a:gd name="connsiteX824" fmla="*/ 1122378 w 1909276"/>
              <a:gd name="connsiteY824" fmla="*/ 1635309 h 1647720"/>
              <a:gd name="connsiteX825" fmla="*/ 1112510 w 1909276"/>
              <a:gd name="connsiteY825" fmla="*/ 1644129 h 1647720"/>
              <a:gd name="connsiteX826" fmla="*/ 1106195 w 1909276"/>
              <a:gd name="connsiteY826" fmla="*/ 1647720 h 1647720"/>
              <a:gd name="connsiteX827" fmla="*/ 1102443 w 1909276"/>
              <a:gd name="connsiteY827" fmla="*/ 1644253 h 1647720"/>
              <a:gd name="connsiteX828" fmla="*/ 1088374 w 1909276"/>
              <a:gd name="connsiteY828" fmla="*/ 1636109 h 1647720"/>
              <a:gd name="connsiteX829" fmla="*/ 1080430 w 1909276"/>
              <a:gd name="connsiteY829" fmla="*/ 1629194 h 1647720"/>
              <a:gd name="connsiteX830" fmla="*/ 1079459 w 1909276"/>
              <a:gd name="connsiteY830" fmla="*/ 1625584 h 1647720"/>
              <a:gd name="connsiteX831" fmla="*/ 1069181 w 1909276"/>
              <a:gd name="connsiteY831" fmla="*/ 1630442 h 1647720"/>
              <a:gd name="connsiteX832" fmla="*/ 1058104 w 1909276"/>
              <a:gd name="connsiteY832" fmla="*/ 1623479 h 1647720"/>
              <a:gd name="connsiteX833" fmla="*/ 1042187 w 1909276"/>
              <a:gd name="connsiteY833" fmla="*/ 1624517 h 1647720"/>
              <a:gd name="connsiteX834" fmla="*/ 1036101 w 1909276"/>
              <a:gd name="connsiteY834" fmla="*/ 1623336 h 1647720"/>
              <a:gd name="connsiteX835" fmla="*/ 1034758 w 1909276"/>
              <a:gd name="connsiteY835" fmla="*/ 1612402 h 1647720"/>
              <a:gd name="connsiteX836" fmla="*/ 1036368 w 1909276"/>
              <a:gd name="connsiteY836" fmla="*/ 1593933 h 1647720"/>
              <a:gd name="connsiteX837" fmla="*/ 1027119 w 1909276"/>
              <a:gd name="connsiteY837" fmla="*/ 1588561 h 1647720"/>
              <a:gd name="connsiteX838" fmla="*/ 1021089 w 1909276"/>
              <a:gd name="connsiteY838" fmla="*/ 1590037 h 1647720"/>
              <a:gd name="connsiteX839" fmla="*/ 1018127 w 1909276"/>
              <a:gd name="connsiteY839" fmla="*/ 1585589 h 1647720"/>
              <a:gd name="connsiteX840" fmla="*/ 1001468 w 1909276"/>
              <a:gd name="connsiteY840" fmla="*/ 1586170 h 1647720"/>
              <a:gd name="connsiteX841" fmla="*/ 993924 w 1909276"/>
              <a:gd name="connsiteY841" fmla="*/ 1595371 h 1647720"/>
              <a:gd name="connsiteX842" fmla="*/ 984932 w 1909276"/>
              <a:gd name="connsiteY842" fmla="*/ 1590237 h 1647720"/>
              <a:gd name="connsiteX843" fmla="*/ 985180 w 1909276"/>
              <a:gd name="connsiteY843" fmla="*/ 1586703 h 1647720"/>
              <a:gd name="connsiteX844" fmla="*/ 961463 w 1909276"/>
              <a:gd name="connsiteY844" fmla="*/ 1585655 h 1647720"/>
              <a:gd name="connsiteX845" fmla="*/ 964377 w 1909276"/>
              <a:gd name="connsiteY845" fmla="*/ 1593809 h 1647720"/>
              <a:gd name="connsiteX846" fmla="*/ 948737 w 1909276"/>
              <a:gd name="connsiteY846" fmla="*/ 1595847 h 1647720"/>
              <a:gd name="connsiteX847" fmla="*/ 939574 w 1909276"/>
              <a:gd name="connsiteY847" fmla="*/ 1595180 h 1647720"/>
              <a:gd name="connsiteX848" fmla="*/ 917695 w 1909276"/>
              <a:gd name="connsiteY848" fmla="*/ 1585017 h 1647720"/>
              <a:gd name="connsiteX849" fmla="*/ 873328 w 1909276"/>
              <a:gd name="connsiteY849" fmla="*/ 1551966 h 1647720"/>
              <a:gd name="connsiteX850" fmla="*/ 869680 w 1909276"/>
              <a:gd name="connsiteY850" fmla="*/ 1532249 h 1647720"/>
              <a:gd name="connsiteX851" fmla="*/ 864318 w 1909276"/>
              <a:gd name="connsiteY851" fmla="*/ 1493920 h 1647720"/>
              <a:gd name="connsiteX852" fmla="*/ 858802 w 1909276"/>
              <a:gd name="connsiteY852" fmla="*/ 1470784 h 1647720"/>
              <a:gd name="connsiteX853" fmla="*/ 855745 w 1909276"/>
              <a:gd name="connsiteY853" fmla="*/ 1466450 h 1647720"/>
              <a:gd name="connsiteX854" fmla="*/ 855221 w 1909276"/>
              <a:gd name="connsiteY854" fmla="*/ 1448934 h 1647720"/>
              <a:gd name="connsiteX855" fmla="*/ 856078 w 1909276"/>
              <a:gd name="connsiteY855" fmla="*/ 1433446 h 1647720"/>
              <a:gd name="connsiteX856" fmla="*/ 854916 w 1909276"/>
              <a:gd name="connsiteY856" fmla="*/ 1425550 h 1647720"/>
              <a:gd name="connsiteX857" fmla="*/ 829580 w 1909276"/>
              <a:gd name="connsiteY857" fmla="*/ 1424159 h 1647720"/>
              <a:gd name="connsiteX858" fmla="*/ 827418 w 1909276"/>
              <a:gd name="connsiteY858" fmla="*/ 1441847 h 1647720"/>
              <a:gd name="connsiteX859" fmla="*/ 806672 w 1909276"/>
              <a:gd name="connsiteY859" fmla="*/ 1468174 h 1647720"/>
              <a:gd name="connsiteX860" fmla="*/ 802176 w 1909276"/>
              <a:gd name="connsiteY860" fmla="*/ 1475651 h 1647720"/>
              <a:gd name="connsiteX861" fmla="*/ 779335 w 1909276"/>
              <a:gd name="connsiteY861" fmla="*/ 1484033 h 1647720"/>
              <a:gd name="connsiteX862" fmla="*/ 768619 w 1909276"/>
              <a:gd name="connsiteY862" fmla="*/ 1482166 h 1647720"/>
              <a:gd name="connsiteX863" fmla="*/ 764657 w 1909276"/>
              <a:gd name="connsiteY863" fmla="*/ 1486919 h 1647720"/>
              <a:gd name="connsiteX864" fmla="*/ 751751 w 1909276"/>
              <a:gd name="connsiteY864" fmla="*/ 1483423 h 1647720"/>
              <a:gd name="connsiteX865" fmla="*/ 749951 w 1909276"/>
              <a:gd name="connsiteY865" fmla="*/ 1486633 h 1647720"/>
              <a:gd name="connsiteX866" fmla="*/ 738216 w 1909276"/>
              <a:gd name="connsiteY866" fmla="*/ 1486062 h 1647720"/>
              <a:gd name="connsiteX867" fmla="*/ 736178 w 1909276"/>
              <a:gd name="connsiteY867" fmla="*/ 1489672 h 1647720"/>
              <a:gd name="connsiteX868" fmla="*/ 725014 w 1909276"/>
              <a:gd name="connsiteY868" fmla="*/ 1489986 h 1647720"/>
              <a:gd name="connsiteX869" fmla="*/ 721090 w 1909276"/>
              <a:gd name="connsiteY869" fmla="*/ 1508550 h 1647720"/>
              <a:gd name="connsiteX870" fmla="*/ 722433 w 1909276"/>
              <a:gd name="connsiteY870" fmla="*/ 1515323 h 1647720"/>
              <a:gd name="connsiteX871" fmla="*/ 698382 w 1909276"/>
              <a:gd name="connsiteY871" fmla="*/ 1516561 h 164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Lst>
            <a:rect l="l" t="t" r="r" b="b"/>
            <a:pathLst>
              <a:path w="1909276" h="1647720">
                <a:moveTo>
                  <a:pt x="698382" y="1516561"/>
                </a:moveTo>
                <a:lnTo>
                  <a:pt x="705498" y="1506388"/>
                </a:lnTo>
                <a:lnTo>
                  <a:pt x="711232" y="1501454"/>
                </a:lnTo>
                <a:lnTo>
                  <a:pt x="709383" y="1496568"/>
                </a:lnTo>
                <a:lnTo>
                  <a:pt x="716603" y="1484090"/>
                </a:lnTo>
                <a:lnTo>
                  <a:pt x="725633" y="1474299"/>
                </a:lnTo>
                <a:lnTo>
                  <a:pt x="742083" y="1470870"/>
                </a:lnTo>
                <a:lnTo>
                  <a:pt x="747626" y="1465869"/>
                </a:lnTo>
                <a:lnTo>
                  <a:pt x="756437" y="1462078"/>
                </a:lnTo>
                <a:lnTo>
                  <a:pt x="763524" y="1451458"/>
                </a:lnTo>
                <a:lnTo>
                  <a:pt x="770277" y="1447162"/>
                </a:lnTo>
                <a:lnTo>
                  <a:pt x="780840" y="1438113"/>
                </a:lnTo>
                <a:lnTo>
                  <a:pt x="780183" y="1434494"/>
                </a:lnTo>
                <a:lnTo>
                  <a:pt x="772449" y="1427255"/>
                </a:lnTo>
                <a:lnTo>
                  <a:pt x="773363" y="1416472"/>
                </a:lnTo>
                <a:lnTo>
                  <a:pt x="777526" y="1409443"/>
                </a:lnTo>
                <a:lnTo>
                  <a:pt x="775658" y="1400080"/>
                </a:lnTo>
                <a:lnTo>
                  <a:pt x="768162" y="1388783"/>
                </a:lnTo>
                <a:lnTo>
                  <a:pt x="774335" y="1385278"/>
                </a:lnTo>
                <a:lnTo>
                  <a:pt x="777201" y="1378868"/>
                </a:lnTo>
                <a:lnTo>
                  <a:pt x="779621" y="1366047"/>
                </a:lnTo>
                <a:lnTo>
                  <a:pt x="783164" y="1361847"/>
                </a:lnTo>
                <a:lnTo>
                  <a:pt x="790051" y="1359760"/>
                </a:lnTo>
                <a:lnTo>
                  <a:pt x="794471" y="1349778"/>
                </a:lnTo>
                <a:lnTo>
                  <a:pt x="799900" y="1346911"/>
                </a:lnTo>
                <a:lnTo>
                  <a:pt x="797928" y="1334900"/>
                </a:lnTo>
                <a:lnTo>
                  <a:pt x="801262" y="1328966"/>
                </a:lnTo>
                <a:lnTo>
                  <a:pt x="800062" y="1318308"/>
                </a:lnTo>
                <a:lnTo>
                  <a:pt x="795175" y="1310583"/>
                </a:lnTo>
                <a:lnTo>
                  <a:pt x="790880" y="1310754"/>
                </a:lnTo>
                <a:lnTo>
                  <a:pt x="779412" y="1320356"/>
                </a:lnTo>
                <a:lnTo>
                  <a:pt x="773468" y="1315698"/>
                </a:lnTo>
                <a:lnTo>
                  <a:pt x="772763" y="1307192"/>
                </a:lnTo>
                <a:lnTo>
                  <a:pt x="765181" y="1301049"/>
                </a:lnTo>
                <a:lnTo>
                  <a:pt x="760838" y="1291019"/>
                </a:lnTo>
                <a:lnTo>
                  <a:pt x="754161" y="1285456"/>
                </a:lnTo>
                <a:lnTo>
                  <a:pt x="740540" y="1288942"/>
                </a:lnTo>
                <a:lnTo>
                  <a:pt x="736073" y="1288209"/>
                </a:lnTo>
                <a:lnTo>
                  <a:pt x="724909" y="1280979"/>
                </a:lnTo>
                <a:lnTo>
                  <a:pt x="717718" y="1272331"/>
                </a:lnTo>
                <a:lnTo>
                  <a:pt x="720547" y="1265311"/>
                </a:lnTo>
                <a:lnTo>
                  <a:pt x="714832" y="1256872"/>
                </a:lnTo>
                <a:lnTo>
                  <a:pt x="707231" y="1262539"/>
                </a:lnTo>
                <a:lnTo>
                  <a:pt x="702678" y="1263653"/>
                </a:lnTo>
                <a:lnTo>
                  <a:pt x="702802" y="1275817"/>
                </a:lnTo>
                <a:lnTo>
                  <a:pt x="704412" y="1282313"/>
                </a:lnTo>
                <a:lnTo>
                  <a:pt x="697887" y="1286018"/>
                </a:lnTo>
                <a:lnTo>
                  <a:pt x="698382" y="1289037"/>
                </a:lnTo>
                <a:lnTo>
                  <a:pt x="685105" y="1299953"/>
                </a:lnTo>
                <a:lnTo>
                  <a:pt x="680523" y="1307697"/>
                </a:lnTo>
                <a:lnTo>
                  <a:pt x="667769" y="1306716"/>
                </a:lnTo>
                <a:lnTo>
                  <a:pt x="663540" y="1309316"/>
                </a:lnTo>
                <a:lnTo>
                  <a:pt x="662635" y="1318108"/>
                </a:lnTo>
                <a:lnTo>
                  <a:pt x="658739" y="1317336"/>
                </a:lnTo>
                <a:lnTo>
                  <a:pt x="646462" y="1326642"/>
                </a:lnTo>
                <a:lnTo>
                  <a:pt x="642004" y="1325337"/>
                </a:lnTo>
                <a:lnTo>
                  <a:pt x="638699" y="1320413"/>
                </a:lnTo>
                <a:lnTo>
                  <a:pt x="638499" y="1314945"/>
                </a:lnTo>
                <a:lnTo>
                  <a:pt x="634222" y="1308583"/>
                </a:lnTo>
                <a:lnTo>
                  <a:pt x="623030" y="1305658"/>
                </a:lnTo>
                <a:lnTo>
                  <a:pt x="618724" y="1310288"/>
                </a:lnTo>
                <a:lnTo>
                  <a:pt x="613657" y="1311669"/>
                </a:lnTo>
                <a:lnTo>
                  <a:pt x="606123" y="1307449"/>
                </a:lnTo>
                <a:lnTo>
                  <a:pt x="601180" y="1307164"/>
                </a:lnTo>
                <a:lnTo>
                  <a:pt x="586683" y="1314450"/>
                </a:lnTo>
                <a:lnTo>
                  <a:pt x="578444" y="1316679"/>
                </a:lnTo>
                <a:lnTo>
                  <a:pt x="567357" y="1323756"/>
                </a:lnTo>
                <a:lnTo>
                  <a:pt x="557479" y="1323442"/>
                </a:lnTo>
                <a:lnTo>
                  <a:pt x="547421" y="1317403"/>
                </a:lnTo>
                <a:lnTo>
                  <a:pt x="543706" y="1307897"/>
                </a:lnTo>
                <a:lnTo>
                  <a:pt x="513226" y="1312688"/>
                </a:lnTo>
                <a:lnTo>
                  <a:pt x="510444" y="1319565"/>
                </a:lnTo>
                <a:lnTo>
                  <a:pt x="506673" y="1320575"/>
                </a:lnTo>
                <a:lnTo>
                  <a:pt x="500243" y="1328100"/>
                </a:lnTo>
                <a:lnTo>
                  <a:pt x="493880" y="1330062"/>
                </a:lnTo>
                <a:lnTo>
                  <a:pt x="480526" y="1325051"/>
                </a:lnTo>
                <a:lnTo>
                  <a:pt x="480841" y="1321870"/>
                </a:lnTo>
                <a:lnTo>
                  <a:pt x="474373" y="1316527"/>
                </a:lnTo>
                <a:lnTo>
                  <a:pt x="467477" y="1326775"/>
                </a:lnTo>
                <a:lnTo>
                  <a:pt x="460772" y="1328557"/>
                </a:lnTo>
                <a:lnTo>
                  <a:pt x="455114" y="1321622"/>
                </a:lnTo>
                <a:lnTo>
                  <a:pt x="446475" y="1320337"/>
                </a:lnTo>
                <a:lnTo>
                  <a:pt x="440284" y="1328004"/>
                </a:lnTo>
                <a:lnTo>
                  <a:pt x="429977" y="1323556"/>
                </a:lnTo>
                <a:lnTo>
                  <a:pt x="424900" y="1328928"/>
                </a:lnTo>
                <a:lnTo>
                  <a:pt x="419138" y="1325232"/>
                </a:lnTo>
                <a:lnTo>
                  <a:pt x="415337" y="1319117"/>
                </a:lnTo>
                <a:lnTo>
                  <a:pt x="410480" y="1321765"/>
                </a:lnTo>
                <a:lnTo>
                  <a:pt x="403631" y="1321384"/>
                </a:lnTo>
                <a:lnTo>
                  <a:pt x="398907" y="1317403"/>
                </a:lnTo>
                <a:lnTo>
                  <a:pt x="396983" y="1311383"/>
                </a:lnTo>
                <a:lnTo>
                  <a:pt x="398697" y="1307421"/>
                </a:lnTo>
                <a:lnTo>
                  <a:pt x="389858" y="1299839"/>
                </a:lnTo>
                <a:lnTo>
                  <a:pt x="388134" y="1288018"/>
                </a:lnTo>
                <a:lnTo>
                  <a:pt x="390182" y="1282046"/>
                </a:lnTo>
                <a:lnTo>
                  <a:pt x="370904" y="1275007"/>
                </a:lnTo>
                <a:lnTo>
                  <a:pt x="375495" y="1268806"/>
                </a:lnTo>
                <a:lnTo>
                  <a:pt x="393268" y="1248280"/>
                </a:lnTo>
                <a:lnTo>
                  <a:pt x="393935" y="1240288"/>
                </a:lnTo>
                <a:lnTo>
                  <a:pt x="381876" y="1241603"/>
                </a:lnTo>
                <a:lnTo>
                  <a:pt x="382209" y="1236650"/>
                </a:lnTo>
                <a:lnTo>
                  <a:pt x="374913" y="1234754"/>
                </a:lnTo>
                <a:lnTo>
                  <a:pt x="366141" y="1242498"/>
                </a:lnTo>
                <a:lnTo>
                  <a:pt x="355073" y="1240212"/>
                </a:lnTo>
                <a:lnTo>
                  <a:pt x="350377" y="1236078"/>
                </a:lnTo>
                <a:lnTo>
                  <a:pt x="354511" y="1229468"/>
                </a:lnTo>
                <a:lnTo>
                  <a:pt x="363988" y="1222458"/>
                </a:lnTo>
                <a:lnTo>
                  <a:pt x="368122" y="1213123"/>
                </a:lnTo>
                <a:lnTo>
                  <a:pt x="370913" y="1211999"/>
                </a:lnTo>
                <a:lnTo>
                  <a:pt x="369332" y="1202865"/>
                </a:lnTo>
                <a:lnTo>
                  <a:pt x="372180" y="1197016"/>
                </a:lnTo>
                <a:lnTo>
                  <a:pt x="369741" y="1192759"/>
                </a:lnTo>
                <a:lnTo>
                  <a:pt x="358207" y="1192559"/>
                </a:lnTo>
                <a:lnTo>
                  <a:pt x="356082" y="1195864"/>
                </a:lnTo>
                <a:lnTo>
                  <a:pt x="339404" y="1195911"/>
                </a:lnTo>
                <a:lnTo>
                  <a:pt x="338490" y="1186263"/>
                </a:lnTo>
                <a:lnTo>
                  <a:pt x="331422" y="1185396"/>
                </a:lnTo>
                <a:lnTo>
                  <a:pt x="327060" y="1181805"/>
                </a:lnTo>
                <a:lnTo>
                  <a:pt x="325450" y="1173137"/>
                </a:lnTo>
                <a:lnTo>
                  <a:pt x="318115" y="1172737"/>
                </a:lnTo>
                <a:lnTo>
                  <a:pt x="314534" y="1165917"/>
                </a:lnTo>
                <a:lnTo>
                  <a:pt x="304114" y="1160402"/>
                </a:lnTo>
                <a:lnTo>
                  <a:pt x="300094" y="1148248"/>
                </a:lnTo>
                <a:lnTo>
                  <a:pt x="300971" y="1143800"/>
                </a:lnTo>
                <a:lnTo>
                  <a:pt x="280921" y="1144010"/>
                </a:lnTo>
                <a:lnTo>
                  <a:pt x="270138" y="1140238"/>
                </a:lnTo>
                <a:lnTo>
                  <a:pt x="254203" y="1129941"/>
                </a:lnTo>
                <a:lnTo>
                  <a:pt x="240535" y="1125874"/>
                </a:lnTo>
                <a:lnTo>
                  <a:pt x="228914" y="1124626"/>
                </a:lnTo>
                <a:lnTo>
                  <a:pt x="211664" y="1124626"/>
                </a:lnTo>
                <a:lnTo>
                  <a:pt x="211921" y="1129637"/>
                </a:lnTo>
                <a:lnTo>
                  <a:pt x="206426" y="1134999"/>
                </a:lnTo>
                <a:lnTo>
                  <a:pt x="203692" y="1147163"/>
                </a:lnTo>
                <a:lnTo>
                  <a:pt x="199358" y="1150801"/>
                </a:lnTo>
                <a:lnTo>
                  <a:pt x="195481" y="1158031"/>
                </a:lnTo>
                <a:lnTo>
                  <a:pt x="181270" y="1152763"/>
                </a:lnTo>
                <a:lnTo>
                  <a:pt x="172574" y="1150801"/>
                </a:lnTo>
                <a:lnTo>
                  <a:pt x="163763" y="1151782"/>
                </a:lnTo>
                <a:lnTo>
                  <a:pt x="147504" y="1151725"/>
                </a:lnTo>
                <a:lnTo>
                  <a:pt x="133179" y="1145515"/>
                </a:lnTo>
                <a:lnTo>
                  <a:pt x="121815" y="1144848"/>
                </a:lnTo>
                <a:lnTo>
                  <a:pt x="107623" y="1148601"/>
                </a:lnTo>
                <a:lnTo>
                  <a:pt x="104803" y="1152697"/>
                </a:lnTo>
                <a:lnTo>
                  <a:pt x="94173" y="1157878"/>
                </a:lnTo>
                <a:lnTo>
                  <a:pt x="84887" y="1166051"/>
                </a:lnTo>
                <a:lnTo>
                  <a:pt x="79229" y="1163441"/>
                </a:lnTo>
                <a:lnTo>
                  <a:pt x="66760" y="1150325"/>
                </a:lnTo>
                <a:lnTo>
                  <a:pt x="58826" y="1149249"/>
                </a:lnTo>
                <a:lnTo>
                  <a:pt x="40957" y="1141257"/>
                </a:lnTo>
                <a:lnTo>
                  <a:pt x="36061" y="1137828"/>
                </a:lnTo>
                <a:lnTo>
                  <a:pt x="29394" y="1137400"/>
                </a:lnTo>
                <a:lnTo>
                  <a:pt x="26889" y="1131789"/>
                </a:lnTo>
                <a:lnTo>
                  <a:pt x="21660" y="1132627"/>
                </a:lnTo>
                <a:lnTo>
                  <a:pt x="16811" y="1124665"/>
                </a:lnTo>
                <a:lnTo>
                  <a:pt x="11753" y="1119588"/>
                </a:lnTo>
                <a:lnTo>
                  <a:pt x="4524" y="1118864"/>
                </a:lnTo>
                <a:lnTo>
                  <a:pt x="0" y="1114587"/>
                </a:lnTo>
                <a:lnTo>
                  <a:pt x="6782" y="1109424"/>
                </a:lnTo>
                <a:lnTo>
                  <a:pt x="21098" y="1118778"/>
                </a:lnTo>
                <a:lnTo>
                  <a:pt x="28870" y="1126246"/>
                </a:lnTo>
                <a:lnTo>
                  <a:pt x="33623" y="1128379"/>
                </a:lnTo>
                <a:lnTo>
                  <a:pt x="41110" y="1127132"/>
                </a:lnTo>
                <a:lnTo>
                  <a:pt x="44586" y="1132227"/>
                </a:lnTo>
                <a:lnTo>
                  <a:pt x="63503" y="1139019"/>
                </a:lnTo>
                <a:lnTo>
                  <a:pt x="61779" y="1133085"/>
                </a:lnTo>
                <a:lnTo>
                  <a:pt x="64036" y="1128570"/>
                </a:lnTo>
                <a:lnTo>
                  <a:pt x="74847" y="1129160"/>
                </a:lnTo>
                <a:lnTo>
                  <a:pt x="80305" y="1127017"/>
                </a:lnTo>
                <a:lnTo>
                  <a:pt x="84315" y="1118187"/>
                </a:lnTo>
                <a:lnTo>
                  <a:pt x="90058" y="1121502"/>
                </a:lnTo>
                <a:lnTo>
                  <a:pt x="96450" y="1118806"/>
                </a:lnTo>
                <a:lnTo>
                  <a:pt x="96850" y="1114435"/>
                </a:lnTo>
                <a:lnTo>
                  <a:pt x="101355" y="1105957"/>
                </a:lnTo>
                <a:lnTo>
                  <a:pt x="112433" y="1101281"/>
                </a:lnTo>
                <a:lnTo>
                  <a:pt x="115567" y="1097280"/>
                </a:lnTo>
                <a:lnTo>
                  <a:pt x="116957" y="1088260"/>
                </a:lnTo>
                <a:lnTo>
                  <a:pt x="127721" y="1084964"/>
                </a:lnTo>
                <a:lnTo>
                  <a:pt x="141798" y="1075906"/>
                </a:lnTo>
                <a:lnTo>
                  <a:pt x="149914" y="1072839"/>
                </a:lnTo>
                <a:lnTo>
                  <a:pt x="177536" y="1072839"/>
                </a:lnTo>
                <a:lnTo>
                  <a:pt x="183946" y="1071991"/>
                </a:lnTo>
                <a:lnTo>
                  <a:pt x="194757" y="1058637"/>
                </a:lnTo>
                <a:lnTo>
                  <a:pt x="198129" y="1043197"/>
                </a:lnTo>
                <a:lnTo>
                  <a:pt x="196719" y="1038644"/>
                </a:lnTo>
                <a:lnTo>
                  <a:pt x="202730" y="1035615"/>
                </a:lnTo>
                <a:lnTo>
                  <a:pt x="203654" y="1017546"/>
                </a:lnTo>
                <a:lnTo>
                  <a:pt x="208578" y="1009612"/>
                </a:lnTo>
                <a:lnTo>
                  <a:pt x="196843" y="1003716"/>
                </a:lnTo>
                <a:lnTo>
                  <a:pt x="194348" y="999506"/>
                </a:lnTo>
                <a:lnTo>
                  <a:pt x="193757" y="988828"/>
                </a:lnTo>
                <a:lnTo>
                  <a:pt x="178260" y="978684"/>
                </a:lnTo>
                <a:lnTo>
                  <a:pt x="182299" y="973284"/>
                </a:lnTo>
                <a:lnTo>
                  <a:pt x="186185" y="962701"/>
                </a:lnTo>
                <a:lnTo>
                  <a:pt x="188890" y="960520"/>
                </a:lnTo>
                <a:lnTo>
                  <a:pt x="185747" y="941613"/>
                </a:lnTo>
                <a:lnTo>
                  <a:pt x="172212" y="939689"/>
                </a:lnTo>
                <a:lnTo>
                  <a:pt x="164296" y="945775"/>
                </a:lnTo>
                <a:lnTo>
                  <a:pt x="157772" y="946366"/>
                </a:lnTo>
                <a:lnTo>
                  <a:pt x="144942" y="942842"/>
                </a:lnTo>
                <a:lnTo>
                  <a:pt x="140494" y="937308"/>
                </a:lnTo>
                <a:lnTo>
                  <a:pt x="146847" y="935460"/>
                </a:lnTo>
                <a:lnTo>
                  <a:pt x="157362" y="936327"/>
                </a:lnTo>
                <a:lnTo>
                  <a:pt x="163182" y="929564"/>
                </a:lnTo>
                <a:lnTo>
                  <a:pt x="167344" y="919706"/>
                </a:lnTo>
                <a:lnTo>
                  <a:pt x="168507" y="911390"/>
                </a:lnTo>
                <a:lnTo>
                  <a:pt x="172945" y="903666"/>
                </a:lnTo>
                <a:lnTo>
                  <a:pt x="186366" y="905208"/>
                </a:lnTo>
                <a:lnTo>
                  <a:pt x="190785" y="908856"/>
                </a:lnTo>
                <a:lnTo>
                  <a:pt x="198139" y="907447"/>
                </a:lnTo>
                <a:lnTo>
                  <a:pt x="200263" y="897950"/>
                </a:lnTo>
                <a:lnTo>
                  <a:pt x="207435" y="884425"/>
                </a:lnTo>
                <a:lnTo>
                  <a:pt x="218380" y="870995"/>
                </a:lnTo>
                <a:lnTo>
                  <a:pt x="212645" y="868051"/>
                </a:lnTo>
                <a:lnTo>
                  <a:pt x="209226" y="859565"/>
                </a:lnTo>
                <a:lnTo>
                  <a:pt x="198663" y="859222"/>
                </a:lnTo>
                <a:lnTo>
                  <a:pt x="189366" y="851202"/>
                </a:lnTo>
                <a:lnTo>
                  <a:pt x="176431" y="850306"/>
                </a:lnTo>
                <a:lnTo>
                  <a:pt x="171831" y="842772"/>
                </a:lnTo>
                <a:lnTo>
                  <a:pt x="174707" y="834438"/>
                </a:lnTo>
                <a:lnTo>
                  <a:pt x="172755" y="825179"/>
                </a:lnTo>
                <a:lnTo>
                  <a:pt x="149323" y="822922"/>
                </a:lnTo>
                <a:lnTo>
                  <a:pt x="140198" y="817540"/>
                </a:lnTo>
                <a:lnTo>
                  <a:pt x="130359" y="816578"/>
                </a:lnTo>
                <a:lnTo>
                  <a:pt x="126330" y="811959"/>
                </a:lnTo>
                <a:lnTo>
                  <a:pt x="117471" y="809549"/>
                </a:lnTo>
                <a:lnTo>
                  <a:pt x="113138" y="805406"/>
                </a:lnTo>
                <a:lnTo>
                  <a:pt x="94412" y="798319"/>
                </a:lnTo>
                <a:lnTo>
                  <a:pt x="93040" y="802462"/>
                </a:lnTo>
                <a:lnTo>
                  <a:pt x="86296" y="807253"/>
                </a:lnTo>
                <a:lnTo>
                  <a:pt x="80286" y="809149"/>
                </a:lnTo>
                <a:lnTo>
                  <a:pt x="77581" y="814054"/>
                </a:lnTo>
                <a:lnTo>
                  <a:pt x="68370" y="817359"/>
                </a:lnTo>
                <a:lnTo>
                  <a:pt x="63093" y="815816"/>
                </a:lnTo>
                <a:lnTo>
                  <a:pt x="45262" y="805901"/>
                </a:lnTo>
                <a:lnTo>
                  <a:pt x="45148" y="801900"/>
                </a:lnTo>
                <a:lnTo>
                  <a:pt x="51758" y="792680"/>
                </a:lnTo>
                <a:lnTo>
                  <a:pt x="70608" y="775868"/>
                </a:lnTo>
                <a:lnTo>
                  <a:pt x="78638" y="769811"/>
                </a:lnTo>
                <a:lnTo>
                  <a:pt x="74571" y="763210"/>
                </a:lnTo>
                <a:lnTo>
                  <a:pt x="76514" y="756590"/>
                </a:lnTo>
                <a:lnTo>
                  <a:pt x="72599" y="751694"/>
                </a:lnTo>
                <a:lnTo>
                  <a:pt x="67675" y="740093"/>
                </a:lnTo>
                <a:lnTo>
                  <a:pt x="58864" y="737350"/>
                </a:lnTo>
                <a:lnTo>
                  <a:pt x="55806" y="727300"/>
                </a:lnTo>
                <a:lnTo>
                  <a:pt x="57140" y="709594"/>
                </a:lnTo>
                <a:lnTo>
                  <a:pt x="61550" y="702564"/>
                </a:lnTo>
                <a:lnTo>
                  <a:pt x="59131" y="700488"/>
                </a:lnTo>
                <a:lnTo>
                  <a:pt x="64227" y="693039"/>
                </a:lnTo>
                <a:lnTo>
                  <a:pt x="61789" y="681924"/>
                </a:lnTo>
                <a:lnTo>
                  <a:pt x="65075" y="680504"/>
                </a:lnTo>
                <a:lnTo>
                  <a:pt x="67027" y="667541"/>
                </a:lnTo>
                <a:lnTo>
                  <a:pt x="74247" y="662121"/>
                </a:lnTo>
                <a:lnTo>
                  <a:pt x="76209" y="653720"/>
                </a:lnTo>
                <a:lnTo>
                  <a:pt x="79638" y="648586"/>
                </a:lnTo>
                <a:lnTo>
                  <a:pt x="85420" y="647443"/>
                </a:lnTo>
                <a:lnTo>
                  <a:pt x="85925" y="642718"/>
                </a:lnTo>
                <a:lnTo>
                  <a:pt x="93287" y="632336"/>
                </a:lnTo>
                <a:lnTo>
                  <a:pt x="94383" y="623116"/>
                </a:lnTo>
                <a:lnTo>
                  <a:pt x="100984" y="612886"/>
                </a:lnTo>
                <a:lnTo>
                  <a:pt x="112804" y="605695"/>
                </a:lnTo>
                <a:lnTo>
                  <a:pt x="120625" y="603513"/>
                </a:lnTo>
                <a:lnTo>
                  <a:pt x="127178" y="599656"/>
                </a:lnTo>
                <a:lnTo>
                  <a:pt x="130197" y="591598"/>
                </a:lnTo>
                <a:lnTo>
                  <a:pt x="137283" y="588540"/>
                </a:lnTo>
                <a:lnTo>
                  <a:pt x="149009" y="579291"/>
                </a:lnTo>
                <a:lnTo>
                  <a:pt x="151981" y="573977"/>
                </a:lnTo>
                <a:lnTo>
                  <a:pt x="157848" y="571967"/>
                </a:lnTo>
                <a:lnTo>
                  <a:pt x="158801" y="567957"/>
                </a:lnTo>
                <a:lnTo>
                  <a:pt x="165497" y="562099"/>
                </a:lnTo>
                <a:lnTo>
                  <a:pt x="170230" y="553498"/>
                </a:lnTo>
                <a:lnTo>
                  <a:pt x="185794" y="549040"/>
                </a:lnTo>
                <a:lnTo>
                  <a:pt x="188319" y="544601"/>
                </a:lnTo>
                <a:lnTo>
                  <a:pt x="189138" y="535105"/>
                </a:lnTo>
                <a:lnTo>
                  <a:pt x="200463" y="523751"/>
                </a:lnTo>
                <a:lnTo>
                  <a:pt x="198672" y="519560"/>
                </a:lnTo>
                <a:lnTo>
                  <a:pt x="205721" y="508692"/>
                </a:lnTo>
                <a:lnTo>
                  <a:pt x="216408" y="504625"/>
                </a:lnTo>
                <a:lnTo>
                  <a:pt x="226209" y="494471"/>
                </a:lnTo>
                <a:lnTo>
                  <a:pt x="235143" y="493376"/>
                </a:lnTo>
                <a:lnTo>
                  <a:pt x="244611" y="486937"/>
                </a:lnTo>
                <a:lnTo>
                  <a:pt x="246402" y="480527"/>
                </a:lnTo>
                <a:lnTo>
                  <a:pt x="256061" y="474936"/>
                </a:lnTo>
                <a:lnTo>
                  <a:pt x="260328" y="469297"/>
                </a:lnTo>
                <a:lnTo>
                  <a:pt x="292903" y="462915"/>
                </a:lnTo>
                <a:lnTo>
                  <a:pt x="299371" y="464125"/>
                </a:lnTo>
                <a:lnTo>
                  <a:pt x="306828" y="462877"/>
                </a:lnTo>
                <a:lnTo>
                  <a:pt x="314191" y="466068"/>
                </a:lnTo>
                <a:lnTo>
                  <a:pt x="321068" y="459886"/>
                </a:lnTo>
                <a:lnTo>
                  <a:pt x="327698" y="441379"/>
                </a:lnTo>
                <a:lnTo>
                  <a:pt x="336270" y="435112"/>
                </a:lnTo>
                <a:lnTo>
                  <a:pt x="345671" y="431845"/>
                </a:lnTo>
                <a:lnTo>
                  <a:pt x="346577" y="423310"/>
                </a:lnTo>
                <a:lnTo>
                  <a:pt x="351596" y="420510"/>
                </a:lnTo>
                <a:lnTo>
                  <a:pt x="356701" y="413271"/>
                </a:lnTo>
                <a:lnTo>
                  <a:pt x="355368" y="405517"/>
                </a:lnTo>
                <a:lnTo>
                  <a:pt x="357587" y="401279"/>
                </a:lnTo>
                <a:lnTo>
                  <a:pt x="358778" y="384048"/>
                </a:lnTo>
                <a:lnTo>
                  <a:pt x="368770" y="375409"/>
                </a:lnTo>
                <a:lnTo>
                  <a:pt x="374313" y="358873"/>
                </a:lnTo>
                <a:lnTo>
                  <a:pt x="375580" y="349682"/>
                </a:lnTo>
                <a:lnTo>
                  <a:pt x="380266" y="343615"/>
                </a:lnTo>
                <a:lnTo>
                  <a:pt x="379904" y="339500"/>
                </a:lnTo>
                <a:lnTo>
                  <a:pt x="389125" y="334594"/>
                </a:lnTo>
                <a:lnTo>
                  <a:pt x="382876" y="327108"/>
                </a:lnTo>
                <a:lnTo>
                  <a:pt x="380866" y="319764"/>
                </a:lnTo>
                <a:lnTo>
                  <a:pt x="382705" y="314392"/>
                </a:lnTo>
                <a:lnTo>
                  <a:pt x="382971" y="304095"/>
                </a:lnTo>
                <a:lnTo>
                  <a:pt x="385439" y="296523"/>
                </a:lnTo>
                <a:lnTo>
                  <a:pt x="383819" y="288474"/>
                </a:lnTo>
                <a:lnTo>
                  <a:pt x="364493" y="281521"/>
                </a:lnTo>
                <a:lnTo>
                  <a:pt x="358864" y="278330"/>
                </a:lnTo>
                <a:lnTo>
                  <a:pt x="371703" y="238878"/>
                </a:lnTo>
                <a:lnTo>
                  <a:pt x="369055" y="219170"/>
                </a:lnTo>
                <a:lnTo>
                  <a:pt x="372189" y="212379"/>
                </a:lnTo>
                <a:lnTo>
                  <a:pt x="369512" y="199720"/>
                </a:lnTo>
                <a:lnTo>
                  <a:pt x="371837" y="196348"/>
                </a:lnTo>
                <a:lnTo>
                  <a:pt x="371074" y="187833"/>
                </a:lnTo>
                <a:lnTo>
                  <a:pt x="367674" y="181013"/>
                </a:lnTo>
                <a:lnTo>
                  <a:pt x="365827" y="170440"/>
                </a:lnTo>
                <a:lnTo>
                  <a:pt x="357435" y="165554"/>
                </a:lnTo>
                <a:lnTo>
                  <a:pt x="353396" y="159963"/>
                </a:lnTo>
                <a:lnTo>
                  <a:pt x="343414" y="161706"/>
                </a:lnTo>
                <a:lnTo>
                  <a:pt x="339804" y="157744"/>
                </a:lnTo>
                <a:lnTo>
                  <a:pt x="335737" y="146018"/>
                </a:lnTo>
                <a:lnTo>
                  <a:pt x="332861" y="134503"/>
                </a:lnTo>
                <a:lnTo>
                  <a:pt x="338651" y="132102"/>
                </a:lnTo>
                <a:lnTo>
                  <a:pt x="333184" y="119758"/>
                </a:lnTo>
                <a:lnTo>
                  <a:pt x="335937" y="114862"/>
                </a:lnTo>
                <a:lnTo>
                  <a:pt x="336385" y="106490"/>
                </a:lnTo>
                <a:lnTo>
                  <a:pt x="339452" y="101165"/>
                </a:lnTo>
                <a:lnTo>
                  <a:pt x="341957" y="89802"/>
                </a:lnTo>
                <a:lnTo>
                  <a:pt x="348053" y="82848"/>
                </a:lnTo>
                <a:lnTo>
                  <a:pt x="352358" y="69961"/>
                </a:lnTo>
                <a:lnTo>
                  <a:pt x="352339" y="62008"/>
                </a:lnTo>
                <a:lnTo>
                  <a:pt x="355292" y="58074"/>
                </a:lnTo>
                <a:lnTo>
                  <a:pt x="366846" y="58150"/>
                </a:lnTo>
                <a:lnTo>
                  <a:pt x="373294" y="52540"/>
                </a:lnTo>
                <a:lnTo>
                  <a:pt x="375552" y="46301"/>
                </a:lnTo>
                <a:lnTo>
                  <a:pt x="382200" y="41129"/>
                </a:lnTo>
                <a:lnTo>
                  <a:pt x="376018" y="33223"/>
                </a:lnTo>
                <a:lnTo>
                  <a:pt x="376933" y="28337"/>
                </a:lnTo>
                <a:lnTo>
                  <a:pt x="381238" y="24803"/>
                </a:lnTo>
                <a:lnTo>
                  <a:pt x="383343" y="17402"/>
                </a:lnTo>
                <a:lnTo>
                  <a:pt x="379104" y="11125"/>
                </a:lnTo>
                <a:lnTo>
                  <a:pt x="379400" y="5505"/>
                </a:lnTo>
                <a:lnTo>
                  <a:pt x="384924" y="1153"/>
                </a:lnTo>
                <a:lnTo>
                  <a:pt x="390667" y="0"/>
                </a:lnTo>
                <a:lnTo>
                  <a:pt x="403698" y="4639"/>
                </a:lnTo>
                <a:lnTo>
                  <a:pt x="404670" y="7915"/>
                </a:lnTo>
                <a:lnTo>
                  <a:pt x="416871" y="10392"/>
                </a:lnTo>
                <a:lnTo>
                  <a:pt x="422034" y="19507"/>
                </a:lnTo>
                <a:lnTo>
                  <a:pt x="416985" y="23793"/>
                </a:lnTo>
                <a:lnTo>
                  <a:pt x="422357" y="34576"/>
                </a:lnTo>
                <a:lnTo>
                  <a:pt x="429453" y="36890"/>
                </a:lnTo>
                <a:lnTo>
                  <a:pt x="438378" y="36224"/>
                </a:lnTo>
                <a:lnTo>
                  <a:pt x="447046" y="39510"/>
                </a:lnTo>
                <a:lnTo>
                  <a:pt x="450932" y="37014"/>
                </a:lnTo>
                <a:lnTo>
                  <a:pt x="461200" y="35671"/>
                </a:lnTo>
                <a:lnTo>
                  <a:pt x="468649" y="29832"/>
                </a:lnTo>
                <a:lnTo>
                  <a:pt x="471658" y="16821"/>
                </a:lnTo>
                <a:lnTo>
                  <a:pt x="478631" y="11306"/>
                </a:lnTo>
                <a:lnTo>
                  <a:pt x="489642" y="8811"/>
                </a:lnTo>
                <a:lnTo>
                  <a:pt x="497719" y="4096"/>
                </a:lnTo>
                <a:lnTo>
                  <a:pt x="518160" y="6515"/>
                </a:lnTo>
                <a:lnTo>
                  <a:pt x="522332" y="4791"/>
                </a:lnTo>
                <a:lnTo>
                  <a:pt x="532809" y="8754"/>
                </a:lnTo>
                <a:lnTo>
                  <a:pt x="543630" y="8658"/>
                </a:lnTo>
                <a:lnTo>
                  <a:pt x="553202" y="17459"/>
                </a:lnTo>
                <a:lnTo>
                  <a:pt x="552212" y="25441"/>
                </a:lnTo>
                <a:lnTo>
                  <a:pt x="557726" y="31461"/>
                </a:lnTo>
                <a:lnTo>
                  <a:pt x="568490" y="35795"/>
                </a:lnTo>
                <a:lnTo>
                  <a:pt x="560346" y="40862"/>
                </a:lnTo>
                <a:lnTo>
                  <a:pt x="557507" y="44901"/>
                </a:lnTo>
                <a:lnTo>
                  <a:pt x="555964" y="54245"/>
                </a:lnTo>
                <a:lnTo>
                  <a:pt x="551897" y="57683"/>
                </a:lnTo>
                <a:lnTo>
                  <a:pt x="551955" y="62894"/>
                </a:lnTo>
                <a:lnTo>
                  <a:pt x="557298" y="70123"/>
                </a:lnTo>
                <a:lnTo>
                  <a:pt x="563032" y="72790"/>
                </a:lnTo>
                <a:lnTo>
                  <a:pt x="575957" y="70056"/>
                </a:lnTo>
                <a:lnTo>
                  <a:pt x="582768" y="76191"/>
                </a:lnTo>
                <a:lnTo>
                  <a:pt x="583101" y="80953"/>
                </a:lnTo>
                <a:lnTo>
                  <a:pt x="591998" y="87859"/>
                </a:lnTo>
                <a:lnTo>
                  <a:pt x="605923" y="83849"/>
                </a:lnTo>
                <a:lnTo>
                  <a:pt x="612286" y="87744"/>
                </a:lnTo>
                <a:lnTo>
                  <a:pt x="620096" y="87058"/>
                </a:lnTo>
                <a:lnTo>
                  <a:pt x="627469" y="91278"/>
                </a:lnTo>
                <a:lnTo>
                  <a:pt x="634679" y="91211"/>
                </a:lnTo>
                <a:lnTo>
                  <a:pt x="645557" y="86906"/>
                </a:lnTo>
                <a:lnTo>
                  <a:pt x="646262" y="82239"/>
                </a:lnTo>
                <a:lnTo>
                  <a:pt x="651720" y="79286"/>
                </a:lnTo>
                <a:lnTo>
                  <a:pt x="664187" y="81953"/>
                </a:lnTo>
                <a:lnTo>
                  <a:pt x="668931" y="84858"/>
                </a:lnTo>
                <a:lnTo>
                  <a:pt x="667626" y="93154"/>
                </a:lnTo>
                <a:lnTo>
                  <a:pt x="677160" y="102641"/>
                </a:lnTo>
                <a:lnTo>
                  <a:pt x="685190" y="108366"/>
                </a:lnTo>
                <a:lnTo>
                  <a:pt x="703478" y="112052"/>
                </a:lnTo>
                <a:lnTo>
                  <a:pt x="718775" y="120101"/>
                </a:lnTo>
                <a:lnTo>
                  <a:pt x="725548" y="126406"/>
                </a:lnTo>
                <a:lnTo>
                  <a:pt x="725843" y="140437"/>
                </a:lnTo>
                <a:lnTo>
                  <a:pt x="740750" y="145799"/>
                </a:lnTo>
                <a:lnTo>
                  <a:pt x="762848" y="148123"/>
                </a:lnTo>
                <a:lnTo>
                  <a:pt x="771487" y="152610"/>
                </a:lnTo>
                <a:lnTo>
                  <a:pt x="780659" y="147695"/>
                </a:lnTo>
                <a:lnTo>
                  <a:pt x="796804" y="148819"/>
                </a:lnTo>
                <a:lnTo>
                  <a:pt x="802614" y="144990"/>
                </a:lnTo>
                <a:lnTo>
                  <a:pt x="811053" y="152314"/>
                </a:lnTo>
                <a:lnTo>
                  <a:pt x="824465" y="151800"/>
                </a:lnTo>
                <a:lnTo>
                  <a:pt x="837771" y="174022"/>
                </a:lnTo>
                <a:lnTo>
                  <a:pt x="849334" y="176517"/>
                </a:lnTo>
                <a:lnTo>
                  <a:pt x="861317" y="184737"/>
                </a:lnTo>
                <a:lnTo>
                  <a:pt x="860574" y="196186"/>
                </a:lnTo>
                <a:lnTo>
                  <a:pt x="864470" y="199339"/>
                </a:lnTo>
                <a:lnTo>
                  <a:pt x="870852" y="215075"/>
                </a:lnTo>
                <a:lnTo>
                  <a:pt x="885730" y="219666"/>
                </a:lnTo>
                <a:lnTo>
                  <a:pt x="888301" y="223190"/>
                </a:lnTo>
                <a:lnTo>
                  <a:pt x="888863" y="241078"/>
                </a:lnTo>
                <a:lnTo>
                  <a:pt x="892178" y="249898"/>
                </a:lnTo>
                <a:lnTo>
                  <a:pt x="896131" y="254537"/>
                </a:lnTo>
                <a:lnTo>
                  <a:pt x="901760" y="255518"/>
                </a:lnTo>
                <a:lnTo>
                  <a:pt x="905684" y="259528"/>
                </a:lnTo>
                <a:lnTo>
                  <a:pt x="919543" y="257708"/>
                </a:lnTo>
                <a:lnTo>
                  <a:pt x="931383" y="265319"/>
                </a:lnTo>
                <a:lnTo>
                  <a:pt x="934240" y="269339"/>
                </a:lnTo>
                <a:lnTo>
                  <a:pt x="945023" y="271939"/>
                </a:lnTo>
                <a:lnTo>
                  <a:pt x="955062" y="272863"/>
                </a:lnTo>
                <a:lnTo>
                  <a:pt x="958901" y="271406"/>
                </a:lnTo>
                <a:lnTo>
                  <a:pt x="968264" y="273539"/>
                </a:lnTo>
                <a:lnTo>
                  <a:pt x="991257" y="270167"/>
                </a:lnTo>
                <a:lnTo>
                  <a:pt x="996667" y="270920"/>
                </a:lnTo>
                <a:lnTo>
                  <a:pt x="1001992" y="267271"/>
                </a:lnTo>
                <a:lnTo>
                  <a:pt x="1010707" y="255346"/>
                </a:lnTo>
                <a:lnTo>
                  <a:pt x="1024842" y="249755"/>
                </a:lnTo>
                <a:lnTo>
                  <a:pt x="1027604" y="246431"/>
                </a:lnTo>
                <a:lnTo>
                  <a:pt x="1035472" y="244735"/>
                </a:lnTo>
                <a:lnTo>
                  <a:pt x="1053769" y="250631"/>
                </a:lnTo>
                <a:lnTo>
                  <a:pt x="1071820" y="251898"/>
                </a:lnTo>
                <a:lnTo>
                  <a:pt x="1072143" y="259071"/>
                </a:lnTo>
                <a:lnTo>
                  <a:pt x="1084516" y="267462"/>
                </a:lnTo>
                <a:lnTo>
                  <a:pt x="1096004" y="266862"/>
                </a:lnTo>
                <a:lnTo>
                  <a:pt x="1103614" y="264262"/>
                </a:lnTo>
                <a:lnTo>
                  <a:pt x="1112748" y="263805"/>
                </a:lnTo>
                <a:lnTo>
                  <a:pt x="1119540" y="266586"/>
                </a:lnTo>
                <a:lnTo>
                  <a:pt x="1124607" y="265224"/>
                </a:lnTo>
                <a:lnTo>
                  <a:pt x="1135475" y="250803"/>
                </a:lnTo>
                <a:lnTo>
                  <a:pt x="1149782" y="246317"/>
                </a:lnTo>
                <a:lnTo>
                  <a:pt x="1163050" y="243964"/>
                </a:lnTo>
                <a:lnTo>
                  <a:pt x="1168222" y="239344"/>
                </a:lnTo>
                <a:lnTo>
                  <a:pt x="1179252" y="235668"/>
                </a:lnTo>
                <a:lnTo>
                  <a:pt x="1185262" y="237315"/>
                </a:lnTo>
                <a:lnTo>
                  <a:pt x="1185548" y="243507"/>
                </a:lnTo>
                <a:lnTo>
                  <a:pt x="1192292" y="249060"/>
                </a:lnTo>
                <a:lnTo>
                  <a:pt x="1190406" y="253270"/>
                </a:lnTo>
                <a:lnTo>
                  <a:pt x="1171261" y="255489"/>
                </a:lnTo>
                <a:lnTo>
                  <a:pt x="1172194" y="260633"/>
                </a:lnTo>
                <a:lnTo>
                  <a:pt x="1184510" y="263262"/>
                </a:lnTo>
                <a:lnTo>
                  <a:pt x="1197626" y="268596"/>
                </a:lnTo>
                <a:lnTo>
                  <a:pt x="1207808" y="271367"/>
                </a:lnTo>
                <a:lnTo>
                  <a:pt x="1215837" y="268434"/>
                </a:lnTo>
                <a:lnTo>
                  <a:pt x="1227772" y="259909"/>
                </a:lnTo>
                <a:lnTo>
                  <a:pt x="1232030" y="255079"/>
                </a:lnTo>
                <a:lnTo>
                  <a:pt x="1245432" y="248812"/>
                </a:lnTo>
                <a:lnTo>
                  <a:pt x="1247184" y="250784"/>
                </a:lnTo>
                <a:lnTo>
                  <a:pt x="1262072" y="248231"/>
                </a:lnTo>
                <a:lnTo>
                  <a:pt x="1274093" y="251517"/>
                </a:lnTo>
                <a:lnTo>
                  <a:pt x="1284713" y="249822"/>
                </a:lnTo>
                <a:lnTo>
                  <a:pt x="1287742" y="252108"/>
                </a:lnTo>
                <a:lnTo>
                  <a:pt x="1295933" y="246479"/>
                </a:lnTo>
                <a:lnTo>
                  <a:pt x="1301886" y="238182"/>
                </a:lnTo>
                <a:lnTo>
                  <a:pt x="1303334" y="231362"/>
                </a:lnTo>
                <a:lnTo>
                  <a:pt x="1312954" y="229619"/>
                </a:lnTo>
                <a:lnTo>
                  <a:pt x="1320927" y="234677"/>
                </a:lnTo>
                <a:lnTo>
                  <a:pt x="1328223" y="234325"/>
                </a:lnTo>
                <a:lnTo>
                  <a:pt x="1334938" y="245716"/>
                </a:lnTo>
                <a:lnTo>
                  <a:pt x="1339719" y="262281"/>
                </a:lnTo>
                <a:lnTo>
                  <a:pt x="1337653" y="266243"/>
                </a:lnTo>
                <a:lnTo>
                  <a:pt x="1339710" y="274034"/>
                </a:lnTo>
                <a:lnTo>
                  <a:pt x="1348873" y="272339"/>
                </a:lnTo>
                <a:lnTo>
                  <a:pt x="1354178" y="275549"/>
                </a:lnTo>
                <a:lnTo>
                  <a:pt x="1358236" y="282102"/>
                </a:lnTo>
                <a:lnTo>
                  <a:pt x="1364237" y="274206"/>
                </a:lnTo>
                <a:lnTo>
                  <a:pt x="1373562" y="272167"/>
                </a:lnTo>
                <a:lnTo>
                  <a:pt x="1378391" y="268443"/>
                </a:lnTo>
                <a:lnTo>
                  <a:pt x="1378382" y="261757"/>
                </a:lnTo>
                <a:lnTo>
                  <a:pt x="1387383" y="259509"/>
                </a:lnTo>
                <a:lnTo>
                  <a:pt x="1391935" y="260709"/>
                </a:lnTo>
                <a:lnTo>
                  <a:pt x="1403080" y="257975"/>
                </a:lnTo>
                <a:lnTo>
                  <a:pt x="1412910" y="259632"/>
                </a:lnTo>
                <a:lnTo>
                  <a:pt x="1413119" y="264119"/>
                </a:lnTo>
                <a:lnTo>
                  <a:pt x="1406861" y="271091"/>
                </a:lnTo>
                <a:lnTo>
                  <a:pt x="1409129" y="285779"/>
                </a:lnTo>
                <a:lnTo>
                  <a:pt x="1416672" y="285045"/>
                </a:lnTo>
                <a:lnTo>
                  <a:pt x="1429359" y="280654"/>
                </a:lnTo>
                <a:lnTo>
                  <a:pt x="1435694" y="282026"/>
                </a:lnTo>
                <a:lnTo>
                  <a:pt x="1448076" y="281321"/>
                </a:lnTo>
                <a:lnTo>
                  <a:pt x="1458925" y="283912"/>
                </a:lnTo>
                <a:lnTo>
                  <a:pt x="1465030" y="287246"/>
                </a:lnTo>
                <a:lnTo>
                  <a:pt x="1475270" y="280045"/>
                </a:lnTo>
                <a:lnTo>
                  <a:pt x="1472974" y="274349"/>
                </a:lnTo>
                <a:lnTo>
                  <a:pt x="1483366" y="258432"/>
                </a:lnTo>
                <a:lnTo>
                  <a:pt x="1491929" y="257937"/>
                </a:lnTo>
                <a:lnTo>
                  <a:pt x="1496549" y="246669"/>
                </a:lnTo>
                <a:lnTo>
                  <a:pt x="1504816" y="235258"/>
                </a:lnTo>
                <a:lnTo>
                  <a:pt x="1514780" y="230686"/>
                </a:lnTo>
                <a:lnTo>
                  <a:pt x="1511846" y="221733"/>
                </a:lnTo>
                <a:lnTo>
                  <a:pt x="1516180" y="208255"/>
                </a:lnTo>
                <a:lnTo>
                  <a:pt x="1521523" y="198577"/>
                </a:lnTo>
                <a:lnTo>
                  <a:pt x="1528915" y="196120"/>
                </a:lnTo>
                <a:lnTo>
                  <a:pt x="1538125" y="190805"/>
                </a:lnTo>
                <a:lnTo>
                  <a:pt x="1539850" y="186290"/>
                </a:lnTo>
                <a:lnTo>
                  <a:pt x="1547384" y="178813"/>
                </a:lnTo>
                <a:lnTo>
                  <a:pt x="1558204" y="179280"/>
                </a:lnTo>
                <a:lnTo>
                  <a:pt x="1560128" y="171593"/>
                </a:lnTo>
                <a:lnTo>
                  <a:pt x="1557585" y="166630"/>
                </a:lnTo>
                <a:lnTo>
                  <a:pt x="1562157" y="154629"/>
                </a:lnTo>
                <a:lnTo>
                  <a:pt x="1566596" y="150686"/>
                </a:lnTo>
                <a:lnTo>
                  <a:pt x="1573073" y="151771"/>
                </a:lnTo>
                <a:lnTo>
                  <a:pt x="1579102" y="155448"/>
                </a:lnTo>
                <a:lnTo>
                  <a:pt x="1587427" y="153686"/>
                </a:lnTo>
                <a:lnTo>
                  <a:pt x="1590037" y="164621"/>
                </a:lnTo>
                <a:lnTo>
                  <a:pt x="1585141" y="172021"/>
                </a:lnTo>
                <a:lnTo>
                  <a:pt x="1591017" y="176508"/>
                </a:lnTo>
                <a:lnTo>
                  <a:pt x="1596228" y="188786"/>
                </a:lnTo>
                <a:lnTo>
                  <a:pt x="1606639" y="185061"/>
                </a:lnTo>
                <a:lnTo>
                  <a:pt x="1616726" y="189376"/>
                </a:lnTo>
                <a:lnTo>
                  <a:pt x="1627546" y="187957"/>
                </a:lnTo>
                <a:lnTo>
                  <a:pt x="1635385" y="183061"/>
                </a:lnTo>
                <a:lnTo>
                  <a:pt x="1646644" y="183966"/>
                </a:lnTo>
                <a:lnTo>
                  <a:pt x="1656664" y="182061"/>
                </a:lnTo>
                <a:lnTo>
                  <a:pt x="1666951" y="189633"/>
                </a:lnTo>
                <a:lnTo>
                  <a:pt x="1680410" y="190633"/>
                </a:lnTo>
                <a:lnTo>
                  <a:pt x="1690135" y="205207"/>
                </a:lnTo>
                <a:lnTo>
                  <a:pt x="1705813" y="210369"/>
                </a:lnTo>
                <a:lnTo>
                  <a:pt x="1713033" y="208626"/>
                </a:lnTo>
                <a:lnTo>
                  <a:pt x="1722301" y="201054"/>
                </a:lnTo>
                <a:lnTo>
                  <a:pt x="1735702" y="200101"/>
                </a:lnTo>
                <a:lnTo>
                  <a:pt x="1741770" y="201863"/>
                </a:lnTo>
                <a:lnTo>
                  <a:pt x="1746847" y="193777"/>
                </a:lnTo>
                <a:lnTo>
                  <a:pt x="1755591" y="194615"/>
                </a:lnTo>
                <a:lnTo>
                  <a:pt x="1760372" y="198930"/>
                </a:lnTo>
                <a:lnTo>
                  <a:pt x="1771992" y="202254"/>
                </a:lnTo>
                <a:lnTo>
                  <a:pt x="1775831" y="209683"/>
                </a:lnTo>
                <a:lnTo>
                  <a:pt x="1781651" y="211626"/>
                </a:lnTo>
                <a:lnTo>
                  <a:pt x="1788623" y="204702"/>
                </a:lnTo>
                <a:lnTo>
                  <a:pt x="1799091" y="202711"/>
                </a:lnTo>
                <a:lnTo>
                  <a:pt x="1804958" y="210579"/>
                </a:lnTo>
                <a:lnTo>
                  <a:pt x="1806340" y="225552"/>
                </a:lnTo>
                <a:lnTo>
                  <a:pt x="1810845" y="229467"/>
                </a:lnTo>
                <a:lnTo>
                  <a:pt x="1825923" y="228438"/>
                </a:lnTo>
                <a:lnTo>
                  <a:pt x="1839201" y="216075"/>
                </a:lnTo>
                <a:lnTo>
                  <a:pt x="1847516" y="215951"/>
                </a:lnTo>
                <a:lnTo>
                  <a:pt x="1852279" y="219218"/>
                </a:lnTo>
                <a:lnTo>
                  <a:pt x="1860280" y="220542"/>
                </a:lnTo>
                <a:lnTo>
                  <a:pt x="1864995" y="226114"/>
                </a:lnTo>
                <a:lnTo>
                  <a:pt x="1873434" y="227724"/>
                </a:lnTo>
                <a:lnTo>
                  <a:pt x="1882464" y="233105"/>
                </a:lnTo>
                <a:lnTo>
                  <a:pt x="1888112" y="239316"/>
                </a:lnTo>
                <a:lnTo>
                  <a:pt x="1897256" y="241906"/>
                </a:lnTo>
                <a:lnTo>
                  <a:pt x="1904114" y="241278"/>
                </a:lnTo>
                <a:lnTo>
                  <a:pt x="1909277" y="257223"/>
                </a:lnTo>
                <a:lnTo>
                  <a:pt x="1903638" y="258471"/>
                </a:lnTo>
                <a:lnTo>
                  <a:pt x="1896275" y="268605"/>
                </a:lnTo>
                <a:lnTo>
                  <a:pt x="1883083" y="272891"/>
                </a:lnTo>
                <a:lnTo>
                  <a:pt x="1894246" y="282207"/>
                </a:lnTo>
                <a:lnTo>
                  <a:pt x="1897018" y="292684"/>
                </a:lnTo>
                <a:lnTo>
                  <a:pt x="1902295" y="295732"/>
                </a:lnTo>
                <a:lnTo>
                  <a:pt x="1905572" y="300752"/>
                </a:lnTo>
                <a:lnTo>
                  <a:pt x="1903714" y="304800"/>
                </a:lnTo>
                <a:lnTo>
                  <a:pt x="1891284" y="314154"/>
                </a:lnTo>
                <a:lnTo>
                  <a:pt x="1892541" y="323002"/>
                </a:lnTo>
                <a:lnTo>
                  <a:pt x="1886331" y="331451"/>
                </a:lnTo>
                <a:lnTo>
                  <a:pt x="1888074" y="341624"/>
                </a:lnTo>
                <a:lnTo>
                  <a:pt x="1879844" y="346691"/>
                </a:lnTo>
                <a:lnTo>
                  <a:pt x="1869291" y="347453"/>
                </a:lnTo>
                <a:lnTo>
                  <a:pt x="1865786" y="358045"/>
                </a:lnTo>
                <a:lnTo>
                  <a:pt x="1866471" y="369265"/>
                </a:lnTo>
                <a:lnTo>
                  <a:pt x="1859051" y="382753"/>
                </a:lnTo>
                <a:lnTo>
                  <a:pt x="1865890" y="394240"/>
                </a:lnTo>
                <a:lnTo>
                  <a:pt x="1858423" y="405117"/>
                </a:lnTo>
                <a:lnTo>
                  <a:pt x="1856403" y="417614"/>
                </a:lnTo>
                <a:lnTo>
                  <a:pt x="1848250" y="425882"/>
                </a:lnTo>
                <a:lnTo>
                  <a:pt x="1843944" y="427225"/>
                </a:lnTo>
                <a:lnTo>
                  <a:pt x="1833277" y="436797"/>
                </a:lnTo>
                <a:lnTo>
                  <a:pt x="1834010" y="442036"/>
                </a:lnTo>
                <a:lnTo>
                  <a:pt x="1830848" y="451066"/>
                </a:lnTo>
                <a:lnTo>
                  <a:pt x="1832943" y="453438"/>
                </a:lnTo>
                <a:lnTo>
                  <a:pt x="1829019" y="459277"/>
                </a:lnTo>
                <a:lnTo>
                  <a:pt x="1827504" y="468964"/>
                </a:lnTo>
                <a:lnTo>
                  <a:pt x="1819999" y="476526"/>
                </a:lnTo>
                <a:lnTo>
                  <a:pt x="1808845" y="480660"/>
                </a:lnTo>
                <a:lnTo>
                  <a:pt x="1800825" y="488023"/>
                </a:lnTo>
                <a:lnTo>
                  <a:pt x="1791652" y="505206"/>
                </a:lnTo>
                <a:lnTo>
                  <a:pt x="1797062" y="511693"/>
                </a:lnTo>
                <a:lnTo>
                  <a:pt x="1789757" y="519170"/>
                </a:lnTo>
                <a:lnTo>
                  <a:pt x="1785709" y="520684"/>
                </a:lnTo>
                <a:lnTo>
                  <a:pt x="1785375" y="528895"/>
                </a:lnTo>
                <a:lnTo>
                  <a:pt x="1778251" y="534829"/>
                </a:lnTo>
                <a:lnTo>
                  <a:pt x="1776527" y="541668"/>
                </a:lnTo>
                <a:lnTo>
                  <a:pt x="1782327" y="544611"/>
                </a:lnTo>
                <a:lnTo>
                  <a:pt x="1777384" y="550135"/>
                </a:lnTo>
                <a:lnTo>
                  <a:pt x="1774898" y="557203"/>
                </a:lnTo>
                <a:lnTo>
                  <a:pt x="1778212" y="559660"/>
                </a:lnTo>
                <a:lnTo>
                  <a:pt x="1772593" y="567862"/>
                </a:lnTo>
                <a:lnTo>
                  <a:pt x="1767716" y="568709"/>
                </a:lnTo>
                <a:lnTo>
                  <a:pt x="1763001" y="573700"/>
                </a:lnTo>
                <a:lnTo>
                  <a:pt x="1762439" y="592284"/>
                </a:lnTo>
                <a:lnTo>
                  <a:pt x="1766640" y="597884"/>
                </a:lnTo>
                <a:lnTo>
                  <a:pt x="1773878" y="602113"/>
                </a:lnTo>
                <a:lnTo>
                  <a:pt x="1777832" y="608495"/>
                </a:lnTo>
                <a:lnTo>
                  <a:pt x="1783985" y="611514"/>
                </a:lnTo>
                <a:lnTo>
                  <a:pt x="1784166" y="619249"/>
                </a:lnTo>
                <a:lnTo>
                  <a:pt x="1789052" y="623078"/>
                </a:lnTo>
                <a:lnTo>
                  <a:pt x="1784632" y="629126"/>
                </a:lnTo>
                <a:lnTo>
                  <a:pt x="1789357" y="633870"/>
                </a:lnTo>
                <a:lnTo>
                  <a:pt x="1794786" y="635670"/>
                </a:lnTo>
                <a:lnTo>
                  <a:pt x="1795796" y="640766"/>
                </a:lnTo>
                <a:lnTo>
                  <a:pt x="1784070" y="641966"/>
                </a:lnTo>
                <a:lnTo>
                  <a:pt x="1768592" y="653491"/>
                </a:lnTo>
                <a:lnTo>
                  <a:pt x="1766497" y="665379"/>
                </a:lnTo>
                <a:lnTo>
                  <a:pt x="1764116" y="669874"/>
                </a:lnTo>
                <a:lnTo>
                  <a:pt x="1763410" y="684200"/>
                </a:lnTo>
                <a:lnTo>
                  <a:pt x="1760420" y="693391"/>
                </a:lnTo>
                <a:lnTo>
                  <a:pt x="1768211" y="704155"/>
                </a:lnTo>
                <a:lnTo>
                  <a:pt x="1775184" y="706965"/>
                </a:lnTo>
                <a:lnTo>
                  <a:pt x="1778794" y="717014"/>
                </a:lnTo>
                <a:lnTo>
                  <a:pt x="1783461" y="725072"/>
                </a:lnTo>
                <a:lnTo>
                  <a:pt x="1777536" y="732330"/>
                </a:lnTo>
                <a:lnTo>
                  <a:pt x="1770421" y="736025"/>
                </a:lnTo>
                <a:lnTo>
                  <a:pt x="1766697" y="747074"/>
                </a:lnTo>
                <a:lnTo>
                  <a:pt x="1763468" y="749484"/>
                </a:lnTo>
                <a:lnTo>
                  <a:pt x="1759705" y="757504"/>
                </a:lnTo>
                <a:lnTo>
                  <a:pt x="1763220" y="764772"/>
                </a:lnTo>
                <a:lnTo>
                  <a:pt x="1757867" y="766458"/>
                </a:lnTo>
                <a:lnTo>
                  <a:pt x="1751000" y="771763"/>
                </a:lnTo>
                <a:lnTo>
                  <a:pt x="1752238" y="776030"/>
                </a:lnTo>
                <a:lnTo>
                  <a:pt x="1749657" y="784993"/>
                </a:lnTo>
                <a:lnTo>
                  <a:pt x="1750962" y="792137"/>
                </a:lnTo>
                <a:lnTo>
                  <a:pt x="1749580" y="801005"/>
                </a:lnTo>
                <a:lnTo>
                  <a:pt x="1743999" y="813016"/>
                </a:lnTo>
                <a:lnTo>
                  <a:pt x="1739350" y="818760"/>
                </a:lnTo>
                <a:lnTo>
                  <a:pt x="1739017" y="828875"/>
                </a:lnTo>
                <a:lnTo>
                  <a:pt x="1732769" y="837533"/>
                </a:lnTo>
                <a:lnTo>
                  <a:pt x="1735988" y="842134"/>
                </a:lnTo>
                <a:lnTo>
                  <a:pt x="1732454" y="848449"/>
                </a:lnTo>
                <a:lnTo>
                  <a:pt x="1735807" y="852431"/>
                </a:lnTo>
                <a:lnTo>
                  <a:pt x="1733036" y="873205"/>
                </a:lnTo>
                <a:lnTo>
                  <a:pt x="1738826" y="877634"/>
                </a:lnTo>
                <a:lnTo>
                  <a:pt x="1731816" y="883958"/>
                </a:lnTo>
                <a:lnTo>
                  <a:pt x="1731035" y="894293"/>
                </a:lnTo>
                <a:lnTo>
                  <a:pt x="1727939" y="905275"/>
                </a:lnTo>
                <a:lnTo>
                  <a:pt x="1722015" y="908047"/>
                </a:lnTo>
                <a:lnTo>
                  <a:pt x="1720129" y="914200"/>
                </a:lnTo>
                <a:lnTo>
                  <a:pt x="1713186" y="916857"/>
                </a:lnTo>
                <a:lnTo>
                  <a:pt x="1710766" y="928154"/>
                </a:lnTo>
                <a:lnTo>
                  <a:pt x="1712938" y="939632"/>
                </a:lnTo>
                <a:lnTo>
                  <a:pt x="1716957" y="942365"/>
                </a:lnTo>
                <a:lnTo>
                  <a:pt x="1724577" y="941461"/>
                </a:lnTo>
                <a:lnTo>
                  <a:pt x="1732645" y="948261"/>
                </a:lnTo>
                <a:lnTo>
                  <a:pt x="1736160" y="956224"/>
                </a:lnTo>
                <a:lnTo>
                  <a:pt x="1741094" y="957072"/>
                </a:lnTo>
                <a:lnTo>
                  <a:pt x="1740932" y="962006"/>
                </a:lnTo>
                <a:lnTo>
                  <a:pt x="1736369" y="967064"/>
                </a:lnTo>
                <a:lnTo>
                  <a:pt x="1738703" y="973369"/>
                </a:lnTo>
                <a:lnTo>
                  <a:pt x="1745713" y="985428"/>
                </a:lnTo>
                <a:lnTo>
                  <a:pt x="1747132" y="991324"/>
                </a:lnTo>
                <a:lnTo>
                  <a:pt x="1756524" y="1004773"/>
                </a:lnTo>
                <a:lnTo>
                  <a:pt x="1764116" y="1004707"/>
                </a:lnTo>
                <a:lnTo>
                  <a:pt x="1775403" y="1009307"/>
                </a:lnTo>
                <a:lnTo>
                  <a:pt x="1776793" y="1011631"/>
                </a:lnTo>
                <a:lnTo>
                  <a:pt x="1786080" y="1009726"/>
                </a:lnTo>
                <a:lnTo>
                  <a:pt x="1793634" y="1005850"/>
                </a:lnTo>
                <a:lnTo>
                  <a:pt x="1799015" y="1012241"/>
                </a:lnTo>
                <a:lnTo>
                  <a:pt x="1799520" y="1017670"/>
                </a:lnTo>
                <a:lnTo>
                  <a:pt x="1804016" y="1024338"/>
                </a:lnTo>
                <a:lnTo>
                  <a:pt x="1803273" y="1028424"/>
                </a:lnTo>
                <a:lnTo>
                  <a:pt x="1807721" y="1034853"/>
                </a:lnTo>
                <a:lnTo>
                  <a:pt x="1813960" y="1035463"/>
                </a:lnTo>
                <a:lnTo>
                  <a:pt x="1823189" y="1045569"/>
                </a:lnTo>
                <a:lnTo>
                  <a:pt x="1831743" y="1050693"/>
                </a:lnTo>
                <a:lnTo>
                  <a:pt x="1841592" y="1050379"/>
                </a:lnTo>
                <a:lnTo>
                  <a:pt x="1847916" y="1053056"/>
                </a:lnTo>
                <a:lnTo>
                  <a:pt x="1843401" y="1056932"/>
                </a:lnTo>
                <a:lnTo>
                  <a:pt x="1836877" y="1066105"/>
                </a:lnTo>
                <a:lnTo>
                  <a:pt x="1836315" y="1076201"/>
                </a:lnTo>
                <a:lnTo>
                  <a:pt x="1833829" y="1085059"/>
                </a:lnTo>
                <a:lnTo>
                  <a:pt x="1841535" y="1095461"/>
                </a:lnTo>
                <a:lnTo>
                  <a:pt x="1849974" y="1101176"/>
                </a:lnTo>
                <a:lnTo>
                  <a:pt x="1857708" y="1112682"/>
                </a:lnTo>
                <a:lnTo>
                  <a:pt x="1856756" y="1117759"/>
                </a:lnTo>
                <a:lnTo>
                  <a:pt x="1848698" y="1133504"/>
                </a:lnTo>
                <a:lnTo>
                  <a:pt x="1864080" y="1146210"/>
                </a:lnTo>
                <a:lnTo>
                  <a:pt x="1872310" y="1150068"/>
                </a:lnTo>
                <a:lnTo>
                  <a:pt x="1876920" y="1159869"/>
                </a:lnTo>
                <a:lnTo>
                  <a:pt x="1882235" y="1161612"/>
                </a:lnTo>
                <a:lnTo>
                  <a:pt x="1883521" y="1176852"/>
                </a:lnTo>
                <a:lnTo>
                  <a:pt x="1877663" y="1179138"/>
                </a:lnTo>
                <a:lnTo>
                  <a:pt x="1880654" y="1183786"/>
                </a:lnTo>
                <a:lnTo>
                  <a:pt x="1877787" y="1190415"/>
                </a:lnTo>
                <a:lnTo>
                  <a:pt x="1883845" y="1193930"/>
                </a:lnTo>
                <a:lnTo>
                  <a:pt x="1882064" y="1200722"/>
                </a:lnTo>
                <a:lnTo>
                  <a:pt x="1887778" y="1208913"/>
                </a:lnTo>
                <a:lnTo>
                  <a:pt x="1887122" y="1222239"/>
                </a:lnTo>
                <a:lnTo>
                  <a:pt x="1894598" y="1243327"/>
                </a:lnTo>
                <a:lnTo>
                  <a:pt x="1896837" y="1252052"/>
                </a:lnTo>
                <a:lnTo>
                  <a:pt x="1896047" y="1271426"/>
                </a:lnTo>
                <a:lnTo>
                  <a:pt x="1893884" y="1290018"/>
                </a:lnTo>
                <a:lnTo>
                  <a:pt x="1891569" y="1293266"/>
                </a:lnTo>
                <a:lnTo>
                  <a:pt x="1891313" y="1300753"/>
                </a:lnTo>
                <a:lnTo>
                  <a:pt x="1886140" y="1309326"/>
                </a:lnTo>
                <a:lnTo>
                  <a:pt x="1877406" y="1319346"/>
                </a:lnTo>
                <a:lnTo>
                  <a:pt x="1878063" y="1333872"/>
                </a:lnTo>
                <a:lnTo>
                  <a:pt x="1874548" y="1338977"/>
                </a:lnTo>
                <a:lnTo>
                  <a:pt x="1875348" y="1346673"/>
                </a:lnTo>
                <a:lnTo>
                  <a:pt x="1873605" y="1369343"/>
                </a:lnTo>
                <a:lnTo>
                  <a:pt x="1868862" y="1374858"/>
                </a:lnTo>
                <a:lnTo>
                  <a:pt x="1868291" y="1381620"/>
                </a:lnTo>
                <a:lnTo>
                  <a:pt x="1858508" y="1384668"/>
                </a:lnTo>
                <a:lnTo>
                  <a:pt x="1853946" y="1388202"/>
                </a:lnTo>
                <a:lnTo>
                  <a:pt x="1850907" y="1406442"/>
                </a:lnTo>
                <a:lnTo>
                  <a:pt x="1842630" y="1411062"/>
                </a:lnTo>
                <a:lnTo>
                  <a:pt x="1844516" y="1418625"/>
                </a:lnTo>
                <a:lnTo>
                  <a:pt x="1840220" y="1429188"/>
                </a:lnTo>
                <a:lnTo>
                  <a:pt x="1842925" y="1436818"/>
                </a:lnTo>
                <a:lnTo>
                  <a:pt x="1834115" y="1434922"/>
                </a:lnTo>
                <a:lnTo>
                  <a:pt x="1826076" y="1438990"/>
                </a:lnTo>
                <a:lnTo>
                  <a:pt x="1827028" y="1444962"/>
                </a:lnTo>
                <a:lnTo>
                  <a:pt x="1819780" y="1458278"/>
                </a:lnTo>
                <a:lnTo>
                  <a:pt x="1825476" y="1463440"/>
                </a:lnTo>
                <a:lnTo>
                  <a:pt x="1818275" y="1472946"/>
                </a:lnTo>
                <a:lnTo>
                  <a:pt x="1819341" y="1479499"/>
                </a:lnTo>
                <a:lnTo>
                  <a:pt x="1817627" y="1487986"/>
                </a:lnTo>
                <a:lnTo>
                  <a:pt x="1809798" y="1491358"/>
                </a:lnTo>
                <a:lnTo>
                  <a:pt x="1813522" y="1500235"/>
                </a:lnTo>
                <a:lnTo>
                  <a:pt x="1814407" y="1508674"/>
                </a:lnTo>
                <a:lnTo>
                  <a:pt x="1820084" y="1515437"/>
                </a:lnTo>
                <a:lnTo>
                  <a:pt x="1815722" y="1520752"/>
                </a:lnTo>
                <a:lnTo>
                  <a:pt x="1816284" y="1525553"/>
                </a:lnTo>
                <a:lnTo>
                  <a:pt x="1820942" y="1530439"/>
                </a:lnTo>
                <a:lnTo>
                  <a:pt x="1815693" y="1538373"/>
                </a:lnTo>
                <a:lnTo>
                  <a:pt x="1807159" y="1540088"/>
                </a:lnTo>
                <a:lnTo>
                  <a:pt x="1811950" y="1551661"/>
                </a:lnTo>
                <a:lnTo>
                  <a:pt x="1810817" y="1562024"/>
                </a:lnTo>
                <a:lnTo>
                  <a:pt x="1800597" y="1570349"/>
                </a:lnTo>
                <a:lnTo>
                  <a:pt x="1794757" y="1580179"/>
                </a:lnTo>
                <a:lnTo>
                  <a:pt x="1786766" y="1586094"/>
                </a:lnTo>
                <a:lnTo>
                  <a:pt x="1785947" y="1591675"/>
                </a:lnTo>
                <a:lnTo>
                  <a:pt x="1778146" y="1589694"/>
                </a:lnTo>
                <a:lnTo>
                  <a:pt x="1770802" y="1597962"/>
                </a:lnTo>
                <a:lnTo>
                  <a:pt x="1765849" y="1597876"/>
                </a:lnTo>
                <a:lnTo>
                  <a:pt x="1763277" y="1602743"/>
                </a:lnTo>
                <a:lnTo>
                  <a:pt x="1756762" y="1604591"/>
                </a:lnTo>
                <a:lnTo>
                  <a:pt x="1751504" y="1609725"/>
                </a:lnTo>
                <a:lnTo>
                  <a:pt x="1747799" y="1618650"/>
                </a:lnTo>
                <a:lnTo>
                  <a:pt x="1746761" y="1625803"/>
                </a:lnTo>
                <a:lnTo>
                  <a:pt x="1749247" y="1631737"/>
                </a:lnTo>
                <a:lnTo>
                  <a:pt x="1728521" y="1635281"/>
                </a:lnTo>
                <a:lnTo>
                  <a:pt x="1721196" y="1630233"/>
                </a:lnTo>
                <a:lnTo>
                  <a:pt x="1717243" y="1630556"/>
                </a:lnTo>
                <a:lnTo>
                  <a:pt x="1713823" y="1624565"/>
                </a:lnTo>
                <a:lnTo>
                  <a:pt x="1713547" y="1605896"/>
                </a:lnTo>
                <a:lnTo>
                  <a:pt x="1689421" y="1601600"/>
                </a:lnTo>
                <a:lnTo>
                  <a:pt x="1678905" y="1594209"/>
                </a:lnTo>
                <a:lnTo>
                  <a:pt x="1657388" y="1581826"/>
                </a:lnTo>
                <a:lnTo>
                  <a:pt x="1653416" y="1582255"/>
                </a:lnTo>
                <a:lnTo>
                  <a:pt x="1652311" y="1573101"/>
                </a:lnTo>
                <a:lnTo>
                  <a:pt x="1643320" y="1570301"/>
                </a:lnTo>
                <a:lnTo>
                  <a:pt x="1644891" y="1565891"/>
                </a:lnTo>
                <a:lnTo>
                  <a:pt x="1652121" y="1560157"/>
                </a:lnTo>
                <a:lnTo>
                  <a:pt x="1649330" y="1555185"/>
                </a:lnTo>
                <a:lnTo>
                  <a:pt x="1626803" y="1553432"/>
                </a:lnTo>
                <a:lnTo>
                  <a:pt x="1637014" y="1545012"/>
                </a:lnTo>
                <a:lnTo>
                  <a:pt x="1628061" y="1526648"/>
                </a:lnTo>
                <a:lnTo>
                  <a:pt x="1616916" y="1518018"/>
                </a:lnTo>
                <a:lnTo>
                  <a:pt x="1614554" y="1527562"/>
                </a:lnTo>
                <a:lnTo>
                  <a:pt x="1593942" y="1535516"/>
                </a:lnTo>
                <a:lnTo>
                  <a:pt x="1588808" y="1539850"/>
                </a:lnTo>
                <a:lnTo>
                  <a:pt x="1588989" y="1546403"/>
                </a:lnTo>
                <a:lnTo>
                  <a:pt x="1591970" y="1553299"/>
                </a:lnTo>
                <a:lnTo>
                  <a:pt x="1582255" y="1556690"/>
                </a:lnTo>
                <a:lnTo>
                  <a:pt x="1580093" y="1564900"/>
                </a:lnTo>
                <a:lnTo>
                  <a:pt x="1560995" y="1561491"/>
                </a:lnTo>
                <a:lnTo>
                  <a:pt x="1562376" y="1552070"/>
                </a:lnTo>
                <a:lnTo>
                  <a:pt x="1550708" y="1543812"/>
                </a:lnTo>
                <a:lnTo>
                  <a:pt x="1539297" y="1538602"/>
                </a:lnTo>
                <a:lnTo>
                  <a:pt x="1524342" y="1534325"/>
                </a:lnTo>
                <a:lnTo>
                  <a:pt x="1518504" y="1548222"/>
                </a:lnTo>
                <a:lnTo>
                  <a:pt x="1512894" y="1554375"/>
                </a:lnTo>
                <a:lnTo>
                  <a:pt x="1510074" y="1569720"/>
                </a:lnTo>
                <a:lnTo>
                  <a:pt x="1512112" y="1576130"/>
                </a:lnTo>
                <a:lnTo>
                  <a:pt x="1504140" y="1581817"/>
                </a:lnTo>
                <a:lnTo>
                  <a:pt x="1501664" y="1589342"/>
                </a:lnTo>
                <a:lnTo>
                  <a:pt x="1491558" y="1591332"/>
                </a:lnTo>
                <a:lnTo>
                  <a:pt x="1485614" y="1582293"/>
                </a:lnTo>
                <a:lnTo>
                  <a:pt x="1477823" y="1582550"/>
                </a:lnTo>
                <a:lnTo>
                  <a:pt x="1472736" y="1591694"/>
                </a:lnTo>
                <a:lnTo>
                  <a:pt x="1462659" y="1587227"/>
                </a:lnTo>
                <a:lnTo>
                  <a:pt x="1463602" y="1584408"/>
                </a:lnTo>
                <a:lnTo>
                  <a:pt x="1458430" y="1578074"/>
                </a:lnTo>
                <a:lnTo>
                  <a:pt x="1451724" y="1573425"/>
                </a:lnTo>
                <a:lnTo>
                  <a:pt x="1439894" y="1572625"/>
                </a:lnTo>
                <a:lnTo>
                  <a:pt x="1433913" y="1565691"/>
                </a:lnTo>
                <a:lnTo>
                  <a:pt x="1420492" y="1565929"/>
                </a:lnTo>
                <a:lnTo>
                  <a:pt x="1421101" y="1584198"/>
                </a:lnTo>
                <a:lnTo>
                  <a:pt x="1394898" y="1593475"/>
                </a:lnTo>
                <a:lnTo>
                  <a:pt x="1396374" y="1605020"/>
                </a:lnTo>
                <a:lnTo>
                  <a:pt x="1373619" y="1604715"/>
                </a:lnTo>
                <a:lnTo>
                  <a:pt x="1359293" y="1608134"/>
                </a:lnTo>
                <a:lnTo>
                  <a:pt x="1354693" y="1616535"/>
                </a:lnTo>
                <a:lnTo>
                  <a:pt x="1335967" y="1615640"/>
                </a:lnTo>
                <a:lnTo>
                  <a:pt x="1336262" y="1605620"/>
                </a:lnTo>
                <a:lnTo>
                  <a:pt x="1323337" y="1602639"/>
                </a:lnTo>
                <a:lnTo>
                  <a:pt x="1303953" y="1593609"/>
                </a:lnTo>
                <a:lnTo>
                  <a:pt x="1299010" y="1581665"/>
                </a:lnTo>
                <a:lnTo>
                  <a:pt x="1286589" y="1578797"/>
                </a:lnTo>
                <a:lnTo>
                  <a:pt x="1269930" y="1570091"/>
                </a:lnTo>
                <a:lnTo>
                  <a:pt x="1246241" y="1565015"/>
                </a:lnTo>
                <a:lnTo>
                  <a:pt x="1223457" y="1561262"/>
                </a:lnTo>
                <a:lnTo>
                  <a:pt x="1201455" y="1568091"/>
                </a:lnTo>
                <a:lnTo>
                  <a:pt x="1187215" y="1578035"/>
                </a:lnTo>
                <a:lnTo>
                  <a:pt x="1179157" y="1577759"/>
                </a:lnTo>
                <a:lnTo>
                  <a:pt x="1150572" y="1581160"/>
                </a:lnTo>
                <a:lnTo>
                  <a:pt x="1138971" y="1592399"/>
                </a:lnTo>
                <a:lnTo>
                  <a:pt x="1132055" y="1591428"/>
                </a:lnTo>
                <a:lnTo>
                  <a:pt x="1120578" y="1609973"/>
                </a:lnTo>
                <a:lnTo>
                  <a:pt x="1117749" y="1624975"/>
                </a:lnTo>
                <a:lnTo>
                  <a:pt x="1122378" y="1635309"/>
                </a:lnTo>
                <a:lnTo>
                  <a:pt x="1112510" y="1644129"/>
                </a:lnTo>
                <a:lnTo>
                  <a:pt x="1106195" y="1647720"/>
                </a:lnTo>
                <a:lnTo>
                  <a:pt x="1102443" y="1644253"/>
                </a:lnTo>
                <a:lnTo>
                  <a:pt x="1088374" y="1636109"/>
                </a:lnTo>
                <a:lnTo>
                  <a:pt x="1080430" y="1629194"/>
                </a:lnTo>
                <a:lnTo>
                  <a:pt x="1079459" y="1625584"/>
                </a:lnTo>
                <a:lnTo>
                  <a:pt x="1069181" y="1630442"/>
                </a:lnTo>
                <a:lnTo>
                  <a:pt x="1058104" y="1623479"/>
                </a:lnTo>
                <a:lnTo>
                  <a:pt x="1042187" y="1624517"/>
                </a:lnTo>
                <a:lnTo>
                  <a:pt x="1036101" y="1623336"/>
                </a:lnTo>
                <a:lnTo>
                  <a:pt x="1034758" y="1612402"/>
                </a:lnTo>
                <a:lnTo>
                  <a:pt x="1036368" y="1593933"/>
                </a:lnTo>
                <a:lnTo>
                  <a:pt x="1027119" y="1588561"/>
                </a:lnTo>
                <a:lnTo>
                  <a:pt x="1021089" y="1590037"/>
                </a:lnTo>
                <a:lnTo>
                  <a:pt x="1018127" y="1585589"/>
                </a:lnTo>
                <a:lnTo>
                  <a:pt x="1001468" y="1586170"/>
                </a:lnTo>
                <a:lnTo>
                  <a:pt x="993924" y="1595371"/>
                </a:lnTo>
                <a:lnTo>
                  <a:pt x="984932" y="1590237"/>
                </a:lnTo>
                <a:lnTo>
                  <a:pt x="985180" y="1586703"/>
                </a:lnTo>
                <a:lnTo>
                  <a:pt x="961463" y="1585655"/>
                </a:lnTo>
                <a:lnTo>
                  <a:pt x="964377" y="1593809"/>
                </a:lnTo>
                <a:lnTo>
                  <a:pt x="948737" y="1595847"/>
                </a:lnTo>
                <a:lnTo>
                  <a:pt x="939574" y="1595180"/>
                </a:lnTo>
                <a:lnTo>
                  <a:pt x="917695" y="1585017"/>
                </a:lnTo>
                <a:lnTo>
                  <a:pt x="873328" y="1551966"/>
                </a:lnTo>
                <a:lnTo>
                  <a:pt x="869680" y="1532249"/>
                </a:lnTo>
                <a:lnTo>
                  <a:pt x="864318" y="1493920"/>
                </a:lnTo>
                <a:lnTo>
                  <a:pt x="858802" y="1470784"/>
                </a:lnTo>
                <a:lnTo>
                  <a:pt x="855745" y="1466450"/>
                </a:lnTo>
                <a:lnTo>
                  <a:pt x="855221" y="1448934"/>
                </a:lnTo>
                <a:lnTo>
                  <a:pt x="856078" y="1433446"/>
                </a:lnTo>
                <a:lnTo>
                  <a:pt x="854916" y="1425550"/>
                </a:lnTo>
                <a:lnTo>
                  <a:pt x="829580" y="1424159"/>
                </a:lnTo>
                <a:lnTo>
                  <a:pt x="827418" y="1441847"/>
                </a:lnTo>
                <a:lnTo>
                  <a:pt x="806672" y="1468174"/>
                </a:lnTo>
                <a:lnTo>
                  <a:pt x="802176" y="1475651"/>
                </a:lnTo>
                <a:lnTo>
                  <a:pt x="779335" y="1484033"/>
                </a:lnTo>
                <a:lnTo>
                  <a:pt x="768619" y="1482166"/>
                </a:lnTo>
                <a:lnTo>
                  <a:pt x="764657" y="1486919"/>
                </a:lnTo>
                <a:lnTo>
                  <a:pt x="751751" y="1483423"/>
                </a:lnTo>
                <a:lnTo>
                  <a:pt x="749951" y="1486633"/>
                </a:lnTo>
                <a:lnTo>
                  <a:pt x="738216" y="1486062"/>
                </a:lnTo>
                <a:lnTo>
                  <a:pt x="736178" y="1489672"/>
                </a:lnTo>
                <a:lnTo>
                  <a:pt x="725014" y="1489986"/>
                </a:lnTo>
                <a:lnTo>
                  <a:pt x="721090" y="1508550"/>
                </a:lnTo>
                <a:lnTo>
                  <a:pt x="722433" y="1515323"/>
                </a:lnTo>
                <a:lnTo>
                  <a:pt x="698382" y="1516561"/>
                </a:lnTo>
                <a:close/>
              </a:path>
            </a:pathLst>
          </a:custGeom>
          <a:solidFill>
            <a:schemeClr val="bg2">
              <a:lumMod val="25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id="{34DFC16B-0C11-46CF-81A9-B84D85B05B14}"/>
              </a:ext>
            </a:extLst>
          </p:cNvPr>
          <p:cNvSpPr/>
          <p:nvPr/>
        </p:nvSpPr>
        <p:spPr>
          <a:xfrm>
            <a:off x="5015346" y="4746041"/>
            <a:ext cx="2258053" cy="926762"/>
          </a:xfrm>
          <a:custGeom>
            <a:avLst/>
            <a:gdLst>
              <a:gd name="connsiteX0" fmla="*/ 1657636 w 2362047"/>
              <a:gd name="connsiteY0" fmla="*/ 507835 h 969444"/>
              <a:gd name="connsiteX1" fmla="*/ 1657236 w 2362047"/>
              <a:gd name="connsiteY1" fmla="*/ 512207 h 969444"/>
              <a:gd name="connsiteX2" fmla="*/ 1650844 w 2362047"/>
              <a:gd name="connsiteY2" fmla="*/ 514903 h 969444"/>
              <a:gd name="connsiteX3" fmla="*/ 1645101 w 2362047"/>
              <a:gd name="connsiteY3" fmla="*/ 511588 h 969444"/>
              <a:gd name="connsiteX4" fmla="*/ 1641091 w 2362047"/>
              <a:gd name="connsiteY4" fmla="*/ 520417 h 969444"/>
              <a:gd name="connsiteX5" fmla="*/ 1635633 w 2362047"/>
              <a:gd name="connsiteY5" fmla="*/ 522561 h 969444"/>
              <a:gd name="connsiteX6" fmla="*/ 1624822 w 2362047"/>
              <a:gd name="connsiteY6" fmla="*/ 521970 h 969444"/>
              <a:gd name="connsiteX7" fmla="*/ 1622565 w 2362047"/>
              <a:gd name="connsiteY7" fmla="*/ 526485 h 969444"/>
              <a:gd name="connsiteX8" fmla="*/ 1624289 w 2362047"/>
              <a:gd name="connsiteY8" fmla="*/ 532419 h 969444"/>
              <a:gd name="connsiteX9" fmla="*/ 1605372 w 2362047"/>
              <a:gd name="connsiteY9" fmla="*/ 525628 h 969444"/>
              <a:gd name="connsiteX10" fmla="*/ 1601896 w 2362047"/>
              <a:gd name="connsiteY10" fmla="*/ 520532 h 969444"/>
              <a:gd name="connsiteX11" fmla="*/ 1594409 w 2362047"/>
              <a:gd name="connsiteY11" fmla="*/ 521780 h 969444"/>
              <a:gd name="connsiteX12" fmla="*/ 1589656 w 2362047"/>
              <a:gd name="connsiteY12" fmla="*/ 519646 h 969444"/>
              <a:gd name="connsiteX13" fmla="*/ 1581883 w 2362047"/>
              <a:gd name="connsiteY13" fmla="*/ 512178 h 969444"/>
              <a:gd name="connsiteX14" fmla="*/ 1567567 w 2362047"/>
              <a:gd name="connsiteY14" fmla="*/ 502825 h 969444"/>
              <a:gd name="connsiteX15" fmla="*/ 1560786 w 2362047"/>
              <a:gd name="connsiteY15" fmla="*/ 507987 h 969444"/>
              <a:gd name="connsiteX16" fmla="*/ 1565310 w 2362047"/>
              <a:gd name="connsiteY16" fmla="*/ 512264 h 969444"/>
              <a:gd name="connsiteX17" fmla="*/ 1572539 w 2362047"/>
              <a:gd name="connsiteY17" fmla="*/ 512988 h 969444"/>
              <a:gd name="connsiteX18" fmla="*/ 1577597 w 2362047"/>
              <a:gd name="connsiteY18" fmla="*/ 518065 h 969444"/>
              <a:gd name="connsiteX19" fmla="*/ 1582446 w 2362047"/>
              <a:gd name="connsiteY19" fmla="*/ 526028 h 969444"/>
              <a:gd name="connsiteX20" fmla="*/ 1587675 w 2362047"/>
              <a:gd name="connsiteY20" fmla="*/ 525189 h 969444"/>
              <a:gd name="connsiteX21" fmla="*/ 1590180 w 2362047"/>
              <a:gd name="connsiteY21" fmla="*/ 530800 h 969444"/>
              <a:gd name="connsiteX22" fmla="*/ 1596847 w 2362047"/>
              <a:gd name="connsiteY22" fmla="*/ 531228 h 969444"/>
              <a:gd name="connsiteX23" fmla="*/ 1601743 w 2362047"/>
              <a:gd name="connsiteY23" fmla="*/ 534658 h 969444"/>
              <a:gd name="connsiteX24" fmla="*/ 1619612 w 2362047"/>
              <a:gd name="connsiteY24" fmla="*/ 542649 h 969444"/>
              <a:gd name="connsiteX25" fmla="*/ 1627546 w 2362047"/>
              <a:gd name="connsiteY25" fmla="*/ 543725 h 969444"/>
              <a:gd name="connsiteX26" fmla="*/ 1640015 w 2362047"/>
              <a:gd name="connsiteY26" fmla="*/ 556841 h 969444"/>
              <a:gd name="connsiteX27" fmla="*/ 1645673 w 2362047"/>
              <a:gd name="connsiteY27" fmla="*/ 559451 h 969444"/>
              <a:gd name="connsiteX28" fmla="*/ 1654959 w 2362047"/>
              <a:gd name="connsiteY28" fmla="*/ 551279 h 969444"/>
              <a:gd name="connsiteX29" fmla="*/ 1665589 w 2362047"/>
              <a:gd name="connsiteY29" fmla="*/ 546097 h 969444"/>
              <a:gd name="connsiteX30" fmla="*/ 1668408 w 2362047"/>
              <a:gd name="connsiteY30" fmla="*/ 542001 h 969444"/>
              <a:gd name="connsiteX31" fmla="*/ 1682601 w 2362047"/>
              <a:gd name="connsiteY31" fmla="*/ 538248 h 969444"/>
              <a:gd name="connsiteX32" fmla="*/ 1693964 w 2362047"/>
              <a:gd name="connsiteY32" fmla="*/ 538915 h 969444"/>
              <a:gd name="connsiteX33" fmla="*/ 1708290 w 2362047"/>
              <a:gd name="connsiteY33" fmla="*/ 545125 h 969444"/>
              <a:gd name="connsiteX34" fmla="*/ 1724549 w 2362047"/>
              <a:gd name="connsiteY34" fmla="*/ 545182 h 969444"/>
              <a:gd name="connsiteX35" fmla="*/ 1733360 w 2362047"/>
              <a:gd name="connsiteY35" fmla="*/ 544201 h 969444"/>
              <a:gd name="connsiteX36" fmla="*/ 1742056 w 2362047"/>
              <a:gd name="connsiteY36" fmla="*/ 546163 h 969444"/>
              <a:gd name="connsiteX37" fmla="*/ 1756267 w 2362047"/>
              <a:gd name="connsiteY37" fmla="*/ 551431 h 969444"/>
              <a:gd name="connsiteX38" fmla="*/ 1760144 w 2362047"/>
              <a:gd name="connsiteY38" fmla="*/ 544201 h 969444"/>
              <a:gd name="connsiteX39" fmla="*/ 1764478 w 2362047"/>
              <a:gd name="connsiteY39" fmla="*/ 540563 h 969444"/>
              <a:gd name="connsiteX40" fmla="*/ 1767212 w 2362047"/>
              <a:gd name="connsiteY40" fmla="*/ 528399 h 969444"/>
              <a:gd name="connsiteX41" fmla="*/ 1772707 w 2362047"/>
              <a:gd name="connsiteY41" fmla="*/ 523037 h 969444"/>
              <a:gd name="connsiteX42" fmla="*/ 1772450 w 2362047"/>
              <a:gd name="connsiteY42" fmla="*/ 518027 h 969444"/>
              <a:gd name="connsiteX43" fmla="*/ 1789700 w 2362047"/>
              <a:gd name="connsiteY43" fmla="*/ 518027 h 969444"/>
              <a:gd name="connsiteX44" fmla="*/ 1801321 w 2362047"/>
              <a:gd name="connsiteY44" fmla="*/ 519274 h 969444"/>
              <a:gd name="connsiteX45" fmla="*/ 1814989 w 2362047"/>
              <a:gd name="connsiteY45" fmla="*/ 523342 h 969444"/>
              <a:gd name="connsiteX46" fmla="*/ 1830924 w 2362047"/>
              <a:gd name="connsiteY46" fmla="*/ 533638 h 969444"/>
              <a:gd name="connsiteX47" fmla="*/ 1841707 w 2362047"/>
              <a:gd name="connsiteY47" fmla="*/ 537410 h 969444"/>
              <a:gd name="connsiteX48" fmla="*/ 1861756 w 2362047"/>
              <a:gd name="connsiteY48" fmla="*/ 537201 h 969444"/>
              <a:gd name="connsiteX49" fmla="*/ 1860880 w 2362047"/>
              <a:gd name="connsiteY49" fmla="*/ 541649 h 969444"/>
              <a:gd name="connsiteX50" fmla="*/ 1864900 w 2362047"/>
              <a:gd name="connsiteY50" fmla="*/ 553803 h 969444"/>
              <a:gd name="connsiteX51" fmla="*/ 1875320 w 2362047"/>
              <a:gd name="connsiteY51" fmla="*/ 559318 h 969444"/>
              <a:gd name="connsiteX52" fmla="*/ 1878901 w 2362047"/>
              <a:gd name="connsiteY52" fmla="*/ 566138 h 969444"/>
              <a:gd name="connsiteX53" fmla="*/ 1886236 w 2362047"/>
              <a:gd name="connsiteY53" fmla="*/ 566538 h 969444"/>
              <a:gd name="connsiteX54" fmla="*/ 1887846 w 2362047"/>
              <a:gd name="connsiteY54" fmla="*/ 575205 h 969444"/>
              <a:gd name="connsiteX55" fmla="*/ 1892208 w 2362047"/>
              <a:gd name="connsiteY55" fmla="*/ 578796 h 969444"/>
              <a:gd name="connsiteX56" fmla="*/ 1899276 w 2362047"/>
              <a:gd name="connsiteY56" fmla="*/ 579663 h 969444"/>
              <a:gd name="connsiteX57" fmla="*/ 1900190 w 2362047"/>
              <a:gd name="connsiteY57" fmla="*/ 589312 h 969444"/>
              <a:gd name="connsiteX58" fmla="*/ 1916868 w 2362047"/>
              <a:gd name="connsiteY58" fmla="*/ 589264 h 969444"/>
              <a:gd name="connsiteX59" fmla="*/ 1918993 w 2362047"/>
              <a:gd name="connsiteY59" fmla="*/ 585959 h 969444"/>
              <a:gd name="connsiteX60" fmla="*/ 1930527 w 2362047"/>
              <a:gd name="connsiteY60" fmla="*/ 586159 h 969444"/>
              <a:gd name="connsiteX61" fmla="*/ 1932966 w 2362047"/>
              <a:gd name="connsiteY61" fmla="*/ 590417 h 969444"/>
              <a:gd name="connsiteX62" fmla="*/ 1930117 w 2362047"/>
              <a:gd name="connsiteY62" fmla="*/ 596265 h 969444"/>
              <a:gd name="connsiteX63" fmla="*/ 1931699 w 2362047"/>
              <a:gd name="connsiteY63" fmla="*/ 605400 h 969444"/>
              <a:gd name="connsiteX64" fmla="*/ 1928908 w 2362047"/>
              <a:gd name="connsiteY64" fmla="*/ 606523 h 969444"/>
              <a:gd name="connsiteX65" fmla="*/ 1924774 w 2362047"/>
              <a:gd name="connsiteY65" fmla="*/ 615858 h 969444"/>
              <a:gd name="connsiteX66" fmla="*/ 1915297 w 2362047"/>
              <a:gd name="connsiteY66" fmla="*/ 622868 h 969444"/>
              <a:gd name="connsiteX67" fmla="*/ 1911163 w 2362047"/>
              <a:gd name="connsiteY67" fmla="*/ 629479 h 969444"/>
              <a:gd name="connsiteX68" fmla="*/ 1915858 w 2362047"/>
              <a:gd name="connsiteY68" fmla="*/ 633613 h 969444"/>
              <a:gd name="connsiteX69" fmla="*/ 1926927 w 2362047"/>
              <a:gd name="connsiteY69" fmla="*/ 635899 h 969444"/>
              <a:gd name="connsiteX70" fmla="*/ 1935699 w 2362047"/>
              <a:gd name="connsiteY70" fmla="*/ 628155 h 969444"/>
              <a:gd name="connsiteX71" fmla="*/ 1942995 w 2362047"/>
              <a:gd name="connsiteY71" fmla="*/ 630050 h 969444"/>
              <a:gd name="connsiteX72" fmla="*/ 1942662 w 2362047"/>
              <a:gd name="connsiteY72" fmla="*/ 635003 h 969444"/>
              <a:gd name="connsiteX73" fmla="*/ 1954721 w 2362047"/>
              <a:gd name="connsiteY73" fmla="*/ 633689 h 969444"/>
              <a:gd name="connsiteX74" fmla="*/ 1954054 w 2362047"/>
              <a:gd name="connsiteY74" fmla="*/ 641680 h 969444"/>
              <a:gd name="connsiteX75" fmla="*/ 1936280 w 2362047"/>
              <a:gd name="connsiteY75" fmla="*/ 662207 h 969444"/>
              <a:gd name="connsiteX76" fmla="*/ 1931689 w 2362047"/>
              <a:gd name="connsiteY76" fmla="*/ 668407 h 969444"/>
              <a:gd name="connsiteX77" fmla="*/ 1950968 w 2362047"/>
              <a:gd name="connsiteY77" fmla="*/ 675446 h 969444"/>
              <a:gd name="connsiteX78" fmla="*/ 1948920 w 2362047"/>
              <a:gd name="connsiteY78" fmla="*/ 681419 h 969444"/>
              <a:gd name="connsiteX79" fmla="*/ 1950644 w 2362047"/>
              <a:gd name="connsiteY79" fmla="*/ 693239 h 969444"/>
              <a:gd name="connsiteX80" fmla="*/ 1959483 w 2362047"/>
              <a:gd name="connsiteY80" fmla="*/ 700821 h 969444"/>
              <a:gd name="connsiteX81" fmla="*/ 1957769 w 2362047"/>
              <a:gd name="connsiteY81" fmla="*/ 704783 h 969444"/>
              <a:gd name="connsiteX82" fmla="*/ 1959693 w 2362047"/>
              <a:gd name="connsiteY82" fmla="*/ 710803 h 969444"/>
              <a:gd name="connsiteX83" fmla="*/ 1964417 w 2362047"/>
              <a:gd name="connsiteY83" fmla="*/ 714785 h 969444"/>
              <a:gd name="connsiteX84" fmla="*/ 1971265 w 2362047"/>
              <a:gd name="connsiteY84" fmla="*/ 715166 h 969444"/>
              <a:gd name="connsiteX85" fmla="*/ 1976123 w 2362047"/>
              <a:gd name="connsiteY85" fmla="*/ 712518 h 969444"/>
              <a:gd name="connsiteX86" fmla="*/ 1979924 w 2362047"/>
              <a:gd name="connsiteY86" fmla="*/ 718633 h 969444"/>
              <a:gd name="connsiteX87" fmla="*/ 1985686 w 2362047"/>
              <a:gd name="connsiteY87" fmla="*/ 722328 h 969444"/>
              <a:gd name="connsiteX88" fmla="*/ 1990763 w 2362047"/>
              <a:gd name="connsiteY88" fmla="*/ 716956 h 969444"/>
              <a:gd name="connsiteX89" fmla="*/ 2001069 w 2362047"/>
              <a:gd name="connsiteY89" fmla="*/ 721405 h 969444"/>
              <a:gd name="connsiteX90" fmla="*/ 2007260 w 2362047"/>
              <a:gd name="connsiteY90" fmla="*/ 713737 h 969444"/>
              <a:gd name="connsiteX91" fmla="*/ 2015899 w 2362047"/>
              <a:gd name="connsiteY91" fmla="*/ 715023 h 969444"/>
              <a:gd name="connsiteX92" fmla="*/ 2021558 w 2362047"/>
              <a:gd name="connsiteY92" fmla="*/ 721957 h 969444"/>
              <a:gd name="connsiteX93" fmla="*/ 2028263 w 2362047"/>
              <a:gd name="connsiteY93" fmla="*/ 720176 h 969444"/>
              <a:gd name="connsiteX94" fmla="*/ 2035159 w 2362047"/>
              <a:gd name="connsiteY94" fmla="*/ 709927 h 969444"/>
              <a:gd name="connsiteX95" fmla="*/ 2041627 w 2362047"/>
              <a:gd name="connsiteY95" fmla="*/ 715270 h 969444"/>
              <a:gd name="connsiteX96" fmla="*/ 2041312 w 2362047"/>
              <a:gd name="connsiteY96" fmla="*/ 718452 h 969444"/>
              <a:gd name="connsiteX97" fmla="*/ 2054666 w 2362047"/>
              <a:gd name="connsiteY97" fmla="*/ 723462 h 969444"/>
              <a:gd name="connsiteX98" fmla="*/ 2061029 w 2362047"/>
              <a:gd name="connsiteY98" fmla="*/ 721500 h 969444"/>
              <a:gd name="connsiteX99" fmla="*/ 2067458 w 2362047"/>
              <a:gd name="connsiteY99" fmla="*/ 713975 h 969444"/>
              <a:gd name="connsiteX100" fmla="*/ 2071230 w 2362047"/>
              <a:gd name="connsiteY100" fmla="*/ 712966 h 969444"/>
              <a:gd name="connsiteX101" fmla="*/ 2074012 w 2362047"/>
              <a:gd name="connsiteY101" fmla="*/ 706088 h 969444"/>
              <a:gd name="connsiteX102" fmla="*/ 2104492 w 2362047"/>
              <a:gd name="connsiteY102" fmla="*/ 701297 h 969444"/>
              <a:gd name="connsiteX103" fmla="*/ 2108207 w 2362047"/>
              <a:gd name="connsiteY103" fmla="*/ 710803 h 969444"/>
              <a:gd name="connsiteX104" fmla="*/ 2118265 w 2362047"/>
              <a:gd name="connsiteY104" fmla="*/ 716842 h 969444"/>
              <a:gd name="connsiteX105" fmla="*/ 2128143 w 2362047"/>
              <a:gd name="connsiteY105" fmla="*/ 717156 h 969444"/>
              <a:gd name="connsiteX106" fmla="*/ 2139230 w 2362047"/>
              <a:gd name="connsiteY106" fmla="*/ 710079 h 969444"/>
              <a:gd name="connsiteX107" fmla="*/ 2147469 w 2362047"/>
              <a:gd name="connsiteY107" fmla="*/ 707850 h 969444"/>
              <a:gd name="connsiteX108" fmla="*/ 2161966 w 2362047"/>
              <a:gd name="connsiteY108" fmla="*/ 700564 h 969444"/>
              <a:gd name="connsiteX109" fmla="*/ 2166909 w 2362047"/>
              <a:gd name="connsiteY109" fmla="*/ 700850 h 969444"/>
              <a:gd name="connsiteX110" fmla="*/ 2174443 w 2362047"/>
              <a:gd name="connsiteY110" fmla="*/ 705069 h 969444"/>
              <a:gd name="connsiteX111" fmla="*/ 2179510 w 2362047"/>
              <a:gd name="connsiteY111" fmla="*/ 703688 h 969444"/>
              <a:gd name="connsiteX112" fmla="*/ 2183816 w 2362047"/>
              <a:gd name="connsiteY112" fmla="*/ 699059 h 969444"/>
              <a:gd name="connsiteX113" fmla="*/ 2195008 w 2362047"/>
              <a:gd name="connsiteY113" fmla="*/ 701983 h 969444"/>
              <a:gd name="connsiteX114" fmla="*/ 2199285 w 2362047"/>
              <a:gd name="connsiteY114" fmla="*/ 708346 h 969444"/>
              <a:gd name="connsiteX115" fmla="*/ 2199485 w 2362047"/>
              <a:gd name="connsiteY115" fmla="*/ 713813 h 969444"/>
              <a:gd name="connsiteX116" fmla="*/ 2202790 w 2362047"/>
              <a:gd name="connsiteY116" fmla="*/ 718738 h 969444"/>
              <a:gd name="connsiteX117" fmla="*/ 2207248 w 2362047"/>
              <a:gd name="connsiteY117" fmla="*/ 720042 h 969444"/>
              <a:gd name="connsiteX118" fmla="*/ 2219525 w 2362047"/>
              <a:gd name="connsiteY118" fmla="*/ 710737 h 969444"/>
              <a:gd name="connsiteX119" fmla="*/ 2223421 w 2362047"/>
              <a:gd name="connsiteY119" fmla="*/ 711508 h 969444"/>
              <a:gd name="connsiteX120" fmla="*/ 2224326 w 2362047"/>
              <a:gd name="connsiteY120" fmla="*/ 702716 h 969444"/>
              <a:gd name="connsiteX121" fmla="*/ 2228555 w 2362047"/>
              <a:gd name="connsiteY121" fmla="*/ 700116 h 969444"/>
              <a:gd name="connsiteX122" fmla="*/ 2241309 w 2362047"/>
              <a:gd name="connsiteY122" fmla="*/ 701097 h 969444"/>
              <a:gd name="connsiteX123" fmla="*/ 2245891 w 2362047"/>
              <a:gd name="connsiteY123" fmla="*/ 693353 h 969444"/>
              <a:gd name="connsiteX124" fmla="*/ 2259168 w 2362047"/>
              <a:gd name="connsiteY124" fmla="*/ 682438 h 969444"/>
              <a:gd name="connsiteX125" fmla="*/ 2258673 w 2362047"/>
              <a:gd name="connsiteY125" fmla="*/ 679418 h 969444"/>
              <a:gd name="connsiteX126" fmla="*/ 2265198 w 2362047"/>
              <a:gd name="connsiteY126" fmla="*/ 675713 h 969444"/>
              <a:gd name="connsiteX127" fmla="*/ 2263588 w 2362047"/>
              <a:gd name="connsiteY127" fmla="*/ 669217 h 969444"/>
              <a:gd name="connsiteX128" fmla="*/ 2263464 w 2362047"/>
              <a:gd name="connsiteY128" fmla="*/ 657054 h 969444"/>
              <a:gd name="connsiteX129" fmla="*/ 2268017 w 2362047"/>
              <a:gd name="connsiteY129" fmla="*/ 655939 h 969444"/>
              <a:gd name="connsiteX130" fmla="*/ 2275618 w 2362047"/>
              <a:gd name="connsiteY130" fmla="*/ 650272 h 969444"/>
              <a:gd name="connsiteX131" fmla="*/ 2281333 w 2362047"/>
              <a:gd name="connsiteY131" fmla="*/ 658711 h 969444"/>
              <a:gd name="connsiteX132" fmla="*/ 2278504 w 2362047"/>
              <a:gd name="connsiteY132" fmla="*/ 665731 h 969444"/>
              <a:gd name="connsiteX133" fmla="*/ 2285695 w 2362047"/>
              <a:gd name="connsiteY133" fmla="*/ 674380 h 969444"/>
              <a:gd name="connsiteX134" fmla="*/ 2296858 w 2362047"/>
              <a:gd name="connsiteY134" fmla="*/ 681609 h 969444"/>
              <a:gd name="connsiteX135" fmla="*/ 2301326 w 2362047"/>
              <a:gd name="connsiteY135" fmla="*/ 682342 h 969444"/>
              <a:gd name="connsiteX136" fmla="*/ 2314947 w 2362047"/>
              <a:gd name="connsiteY136" fmla="*/ 678856 h 969444"/>
              <a:gd name="connsiteX137" fmla="*/ 2321624 w 2362047"/>
              <a:gd name="connsiteY137" fmla="*/ 684419 h 969444"/>
              <a:gd name="connsiteX138" fmla="*/ 2325967 w 2362047"/>
              <a:gd name="connsiteY138" fmla="*/ 694449 h 969444"/>
              <a:gd name="connsiteX139" fmla="*/ 2333549 w 2362047"/>
              <a:gd name="connsiteY139" fmla="*/ 700592 h 969444"/>
              <a:gd name="connsiteX140" fmla="*/ 2334254 w 2362047"/>
              <a:gd name="connsiteY140" fmla="*/ 709098 h 969444"/>
              <a:gd name="connsiteX141" fmla="*/ 2340198 w 2362047"/>
              <a:gd name="connsiteY141" fmla="*/ 713756 h 969444"/>
              <a:gd name="connsiteX142" fmla="*/ 2351666 w 2362047"/>
              <a:gd name="connsiteY142" fmla="*/ 704155 h 969444"/>
              <a:gd name="connsiteX143" fmla="*/ 2355961 w 2362047"/>
              <a:gd name="connsiteY143" fmla="*/ 703983 h 969444"/>
              <a:gd name="connsiteX144" fmla="*/ 2360848 w 2362047"/>
              <a:gd name="connsiteY144" fmla="*/ 711708 h 969444"/>
              <a:gd name="connsiteX145" fmla="*/ 2362048 w 2362047"/>
              <a:gd name="connsiteY145" fmla="*/ 722367 h 969444"/>
              <a:gd name="connsiteX146" fmla="*/ 2358714 w 2362047"/>
              <a:gd name="connsiteY146" fmla="*/ 728301 h 969444"/>
              <a:gd name="connsiteX147" fmla="*/ 2360686 w 2362047"/>
              <a:gd name="connsiteY147" fmla="*/ 740312 h 969444"/>
              <a:gd name="connsiteX148" fmla="*/ 2355257 w 2362047"/>
              <a:gd name="connsiteY148" fmla="*/ 743179 h 969444"/>
              <a:gd name="connsiteX149" fmla="*/ 2350837 w 2362047"/>
              <a:gd name="connsiteY149" fmla="*/ 753161 h 969444"/>
              <a:gd name="connsiteX150" fmla="*/ 2343950 w 2362047"/>
              <a:gd name="connsiteY150" fmla="*/ 755247 h 969444"/>
              <a:gd name="connsiteX151" fmla="*/ 2340407 w 2362047"/>
              <a:gd name="connsiteY151" fmla="*/ 759447 h 969444"/>
              <a:gd name="connsiteX152" fmla="*/ 2337987 w 2362047"/>
              <a:gd name="connsiteY152" fmla="*/ 772268 h 969444"/>
              <a:gd name="connsiteX153" fmla="*/ 2335121 w 2362047"/>
              <a:gd name="connsiteY153" fmla="*/ 778678 h 969444"/>
              <a:gd name="connsiteX154" fmla="*/ 2328948 w 2362047"/>
              <a:gd name="connsiteY154" fmla="*/ 782184 h 969444"/>
              <a:gd name="connsiteX155" fmla="*/ 2336444 w 2362047"/>
              <a:gd name="connsiteY155" fmla="*/ 793480 h 969444"/>
              <a:gd name="connsiteX156" fmla="*/ 2338312 w 2362047"/>
              <a:gd name="connsiteY156" fmla="*/ 802843 h 969444"/>
              <a:gd name="connsiteX157" fmla="*/ 2334149 w 2362047"/>
              <a:gd name="connsiteY157" fmla="*/ 809873 h 969444"/>
              <a:gd name="connsiteX158" fmla="*/ 2333235 w 2362047"/>
              <a:gd name="connsiteY158" fmla="*/ 820655 h 969444"/>
              <a:gd name="connsiteX159" fmla="*/ 2340969 w 2362047"/>
              <a:gd name="connsiteY159" fmla="*/ 827894 h 969444"/>
              <a:gd name="connsiteX160" fmla="*/ 2341626 w 2362047"/>
              <a:gd name="connsiteY160" fmla="*/ 831514 h 969444"/>
              <a:gd name="connsiteX161" fmla="*/ 2331063 w 2362047"/>
              <a:gd name="connsiteY161" fmla="*/ 840562 h 969444"/>
              <a:gd name="connsiteX162" fmla="*/ 2324310 w 2362047"/>
              <a:gd name="connsiteY162" fmla="*/ 844858 h 969444"/>
              <a:gd name="connsiteX163" fmla="*/ 2317223 w 2362047"/>
              <a:gd name="connsiteY163" fmla="*/ 855478 h 969444"/>
              <a:gd name="connsiteX164" fmla="*/ 2308412 w 2362047"/>
              <a:gd name="connsiteY164" fmla="*/ 859269 h 969444"/>
              <a:gd name="connsiteX165" fmla="*/ 2302869 w 2362047"/>
              <a:gd name="connsiteY165" fmla="*/ 864270 h 969444"/>
              <a:gd name="connsiteX166" fmla="*/ 2286419 w 2362047"/>
              <a:gd name="connsiteY166" fmla="*/ 867699 h 969444"/>
              <a:gd name="connsiteX167" fmla="*/ 2277389 w 2362047"/>
              <a:gd name="connsiteY167" fmla="*/ 877491 h 969444"/>
              <a:gd name="connsiteX168" fmla="*/ 2270169 w 2362047"/>
              <a:gd name="connsiteY168" fmla="*/ 889968 h 969444"/>
              <a:gd name="connsiteX169" fmla="*/ 2272018 w 2362047"/>
              <a:gd name="connsiteY169" fmla="*/ 894855 h 969444"/>
              <a:gd name="connsiteX170" fmla="*/ 2266284 w 2362047"/>
              <a:gd name="connsiteY170" fmla="*/ 899789 h 969444"/>
              <a:gd name="connsiteX171" fmla="*/ 2259168 w 2362047"/>
              <a:gd name="connsiteY171" fmla="*/ 909961 h 969444"/>
              <a:gd name="connsiteX172" fmla="*/ 2248986 w 2362047"/>
              <a:gd name="connsiteY172" fmla="*/ 910552 h 969444"/>
              <a:gd name="connsiteX173" fmla="*/ 2246148 w 2362047"/>
              <a:gd name="connsiteY173" fmla="*/ 916038 h 969444"/>
              <a:gd name="connsiteX174" fmla="*/ 2250291 w 2362047"/>
              <a:gd name="connsiteY174" fmla="*/ 928240 h 969444"/>
              <a:gd name="connsiteX175" fmla="*/ 2249796 w 2362047"/>
              <a:gd name="connsiteY175" fmla="*/ 934279 h 969444"/>
              <a:gd name="connsiteX176" fmla="*/ 2240214 w 2362047"/>
              <a:gd name="connsiteY176" fmla="*/ 935507 h 969444"/>
              <a:gd name="connsiteX177" fmla="*/ 2230650 w 2362047"/>
              <a:gd name="connsiteY177" fmla="*/ 941737 h 969444"/>
              <a:gd name="connsiteX178" fmla="*/ 2218239 w 2362047"/>
              <a:gd name="connsiteY178" fmla="*/ 939822 h 969444"/>
              <a:gd name="connsiteX179" fmla="*/ 2214315 w 2362047"/>
              <a:gd name="connsiteY179" fmla="*/ 947109 h 969444"/>
              <a:gd name="connsiteX180" fmla="*/ 2204857 w 2362047"/>
              <a:gd name="connsiteY180" fmla="*/ 947347 h 969444"/>
              <a:gd name="connsiteX181" fmla="*/ 2202056 w 2362047"/>
              <a:gd name="connsiteY181" fmla="*/ 954796 h 969444"/>
              <a:gd name="connsiteX182" fmla="*/ 2193208 w 2362047"/>
              <a:gd name="connsiteY182" fmla="*/ 955938 h 969444"/>
              <a:gd name="connsiteX183" fmla="*/ 2166157 w 2362047"/>
              <a:gd name="connsiteY183" fmla="*/ 949128 h 969444"/>
              <a:gd name="connsiteX184" fmla="*/ 2130533 w 2362047"/>
              <a:gd name="connsiteY184" fmla="*/ 937012 h 969444"/>
              <a:gd name="connsiteX185" fmla="*/ 2127037 w 2362047"/>
              <a:gd name="connsiteY185" fmla="*/ 940232 h 969444"/>
              <a:gd name="connsiteX186" fmla="*/ 2124895 w 2362047"/>
              <a:gd name="connsiteY186" fmla="*/ 947452 h 969444"/>
              <a:gd name="connsiteX187" fmla="*/ 2117903 w 2362047"/>
              <a:gd name="connsiteY187" fmla="*/ 950005 h 969444"/>
              <a:gd name="connsiteX188" fmla="*/ 2114636 w 2362047"/>
              <a:gd name="connsiteY188" fmla="*/ 954529 h 969444"/>
              <a:gd name="connsiteX189" fmla="*/ 2112016 w 2362047"/>
              <a:gd name="connsiteY189" fmla="*/ 963521 h 969444"/>
              <a:gd name="connsiteX190" fmla="*/ 2106673 w 2362047"/>
              <a:gd name="connsiteY190" fmla="*/ 969445 h 969444"/>
              <a:gd name="connsiteX191" fmla="*/ 2092052 w 2362047"/>
              <a:gd name="connsiteY191" fmla="*/ 967940 h 969444"/>
              <a:gd name="connsiteX192" fmla="*/ 2087451 w 2362047"/>
              <a:gd name="connsiteY192" fmla="*/ 959815 h 969444"/>
              <a:gd name="connsiteX193" fmla="*/ 2068954 w 2362047"/>
              <a:gd name="connsiteY193" fmla="*/ 957634 h 969444"/>
              <a:gd name="connsiteX194" fmla="*/ 2064982 w 2362047"/>
              <a:gd name="connsiteY194" fmla="*/ 946747 h 969444"/>
              <a:gd name="connsiteX195" fmla="*/ 2059582 w 2362047"/>
              <a:gd name="connsiteY195" fmla="*/ 944851 h 969444"/>
              <a:gd name="connsiteX196" fmla="*/ 2012280 w 2362047"/>
              <a:gd name="connsiteY196" fmla="*/ 933107 h 969444"/>
              <a:gd name="connsiteX197" fmla="*/ 1999707 w 2362047"/>
              <a:gd name="connsiteY197" fmla="*/ 927497 h 969444"/>
              <a:gd name="connsiteX198" fmla="*/ 2002632 w 2362047"/>
              <a:gd name="connsiteY198" fmla="*/ 919982 h 969444"/>
              <a:gd name="connsiteX199" fmla="*/ 1999450 w 2362047"/>
              <a:gd name="connsiteY199" fmla="*/ 916877 h 969444"/>
              <a:gd name="connsiteX200" fmla="*/ 1964674 w 2362047"/>
              <a:gd name="connsiteY200" fmla="*/ 905170 h 969444"/>
              <a:gd name="connsiteX201" fmla="*/ 1947558 w 2362047"/>
              <a:gd name="connsiteY201" fmla="*/ 902303 h 969444"/>
              <a:gd name="connsiteX202" fmla="*/ 1942291 w 2362047"/>
              <a:gd name="connsiteY202" fmla="*/ 897150 h 969444"/>
              <a:gd name="connsiteX203" fmla="*/ 1939252 w 2362047"/>
              <a:gd name="connsiteY203" fmla="*/ 890045 h 969444"/>
              <a:gd name="connsiteX204" fmla="*/ 1933461 w 2362047"/>
              <a:gd name="connsiteY204" fmla="*/ 884663 h 969444"/>
              <a:gd name="connsiteX205" fmla="*/ 1932766 w 2362047"/>
              <a:gd name="connsiteY205" fmla="*/ 876414 h 969444"/>
              <a:gd name="connsiteX206" fmla="*/ 1921012 w 2362047"/>
              <a:gd name="connsiteY206" fmla="*/ 863108 h 969444"/>
              <a:gd name="connsiteX207" fmla="*/ 1902276 w 2362047"/>
              <a:gd name="connsiteY207" fmla="*/ 858431 h 969444"/>
              <a:gd name="connsiteX208" fmla="*/ 1896637 w 2362047"/>
              <a:gd name="connsiteY208" fmla="*/ 862422 h 969444"/>
              <a:gd name="connsiteX209" fmla="*/ 1879444 w 2362047"/>
              <a:gd name="connsiteY209" fmla="*/ 859527 h 969444"/>
              <a:gd name="connsiteX210" fmla="*/ 1875016 w 2362047"/>
              <a:gd name="connsiteY210" fmla="*/ 856031 h 969444"/>
              <a:gd name="connsiteX211" fmla="*/ 1857594 w 2362047"/>
              <a:gd name="connsiteY211" fmla="*/ 846182 h 969444"/>
              <a:gd name="connsiteX212" fmla="*/ 1840411 w 2362047"/>
              <a:gd name="connsiteY212" fmla="*/ 835457 h 969444"/>
              <a:gd name="connsiteX213" fmla="*/ 1817027 w 2362047"/>
              <a:gd name="connsiteY213" fmla="*/ 830942 h 969444"/>
              <a:gd name="connsiteX214" fmla="*/ 1783928 w 2362047"/>
              <a:gd name="connsiteY214" fmla="*/ 819560 h 969444"/>
              <a:gd name="connsiteX215" fmla="*/ 1784871 w 2362047"/>
              <a:gd name="connsiteY215" fmla="*/ 811730 h 969444"/>
              <a:gd name="connsiteX216" fmla="*/ 1747419 w 2362047"/>
              <a:gd name="connsiteY216" fmla="*/ 801614 h 969444"/>
              <a:gd name="connsiteX217" fmla="*/ 1733455 w 2362047"/>
              <a:gd name="connsiteY217" fmla="*/ 800062 h 969444"/>
              <a:gd name="connsiteX218" fmla="*/ 1731693 w 2362047"/>
              <a:gd name="connsiteY218" fmla="*/ 797805 h 969444"/>
              <a:gd name="connsiteX219" fmla="*/ 1734969 w 2362047"/>
              <a:gd name="connsiteY219" fmla="*/ 789784 h 969444"/>
              <a:gd name="connsiteX220" fmla="*/ 1722692 w 2362047"/>
              <a:gd name="connsiteY220" fmla="*/ 787518 h 969444"/>
              <a:gd name="connsiteX221" fmla="*/ 1702603 w 2362047"/>
              <a:gd name="connsiteY221" fmla="*/ 787013 h 969444"/>
              <a:gd name="connsiteX222" fmla="*/ 1688621 w 2362047"/>
              <a:gd name="connsiteY222" fmla="*/ 793299 h 969444"/>
              <a:gd name="connsiteX223" fmla="*/ 1672523 w 2362047"/>
              <a:gd name="connsiteY223" fmla="*/ 789499 h 969444"/>
              <a:gd name="connsiteX224" fmla="*/ 1649625 w 2362047"/>
              <a:gd name="connsiteY224" fmla="*/ 791518 h 969444"/>
              <a:gd name="connsiteX225" fmla="*/ 1637110 w 2362047"/>
              <a:gd name="connsiteY225" fmla="*/ 804129 h 969444"/>
              <a:gd name="connsiteX226" fmla="*/ 1633947 w 2362047"/>
              <a:gd name="connsiteY226" fmla="*/ 811797 h 969444"/>
              <a:gd name="connsiteX227" fmla="*/ 1618060 w 2362047"/>
              <a:gd name="connsiteY227" fmla="*/ 816473 h 969444"/>
              <a:gd name="connsiteX228" fmla="*/ 1608906 w 2362047"/>
              <a:gd name="connsiteY228" fmla="*/ 811806 h 969444"/>
              <a:gd name="connsiteX229" fmla="*/ 1607258 w 2362047"/>
              <a:gd name="connsiteY229" fmla="*/ 809035 h 969444"/>
              <a:gd name="connsiteX230" fmla="*/ 1598848 w 2362047"/>
              <a:gd name="connsiteY230" fmla="*/ 811873 h 969444"/>
              <a:gd name="connsiteX231" fmla="*/ 1597238 w 2362047"/>
              <a:gd name="connsiteY231" fmla="*/ 797643 h 969444"/>
              <a:gd name="connsiteX232" fmla="*/ 1589399 w 2362047"/>
              <a:gd name="connsiteY232" fmla="*/ 791671 h 969444"/>
              <a:gd name="connsiteX233" fmla="*/ 1585560 w 2362047"/>
              <a:gd name="connsiteY233" fmla="*/ 792890 h 969444"/>
              <a:gd name="connsiteX234" fmla="*/ 1575368 w 2362047"/>
              <a:gd name="connsiteY234" fmla="*/ 789689 h 969444"/>
              <a:gd name="connsiteX235" fmla="*/ 1571758 w 2362047"/>
              <a:gd name="connsiteY235" fmla="*/ 792289 h 969444"/>
              <a:gd name="connsiteX236" fmla="*/ 1565405 w 2362047"/>
              <a:gd name="connsiteY236" fmla="*/ 791966 h 969444"/>
              <a:gd name="connsiteX237" fmla="*/ 1559976 w 2362047"/>
              <a:gd name="connsiteY237" fmla="*/ 796404 h 969444"/>
              <a:gd name="connsiteX238" fmla="*/ 1551309 w 2362047"/>
              <a:gd name="connsiteY238" fmla="*/ 797557 h 969444"/>
              <a:gd name="connsiteX239" fmla="*/ 1547946 w 2362047"/>
              <a:gd name="connsiteY239" fmla="*/ 800776 h 969444"/>
              <a:gd name="connsiteX240" fmla="*/ 1542212 w 2362047"/>
              <a:gd name="connsiteY240" fmla="*/ 799567 h 969444"/>
              <a:gd name="connsiteX241" fmla="*/ 1546784 w 2362047"/>
              <a:gd name="connsiteY241" fmla="*/ 789642 h 969444"/>
              <a:gd name="connsiteX242" fmla="*/ 1544698 w 2362047"/>
              <a:gd name="connsiteY242" fmla="*/ 778831 h 969444"/>
              <a:gd name="connsiteX243" fmla="*/ 1526667 w 2362047"/>
              <a:gd name="connsiteY243" fmla="*/ 777640 h 969444"/>
              <a:gd name="connsiteX244" fmla="*/ 1509265 w 2362047"/>
              <a:gd name="connsiteY244" fmla="*/ 771058 h 969444"/>
              <a:gd name="connsiteX245" fmla="*/ 1483814 w 2362047"/>
              <a:gd name="connsiteY245" fmla="*/ 758847 h 969444"/>
              <a:gd name="connsiteX246" fmla="*/ 1480500 w 2362047"/>
              <a:gd name="connsiteY246" fmla="*/ 752494 h 969444"/>
              <a:gd name="connsiteX247" fmla="*/ 1464583 w 2362047"/>
              <a:gd name="connsiteY247" fmla="*/ 749408 h 969444"/>
              <a:gd name="connsiteX248" fmla="*/ 1440437 w 2362047"/>
              <a:gd name="connsiteY248" fmla="*/ 743436 h 969444"/>
              <a:gd name="connsiteX249" fmla="*/ 1432722 w 2362047"/>
              <a:gd name="connsiteY249" fmla="*/ 748627 h 969444"/>
              <a:gd name="connsiteX250" fmla="*/ 1427978 w 2362047"/>
              <a:gd name="connsiteY250" fmla="*/ 749160 h 969444"/>
              <a:gd name="connsiteX251" fmla="*/ 1424397 w 2362047"/>
              <a:gd name="connsiteY251" fmla="*/ 755342 h 969444"/>
              <a:gd name="connsiteX252" fmla="*/ 1392860 w 2362047"/>
              <a:gd name="connsiteY252" fmla="*/ 751332 h 969444"/>
              <a:gd name="connsiteX253" fmla="*/ 1385011 w 2362047"/>
              <a:gd name="connsiteY253" fmla="*/ 757190 h 969444"/>
              <a:gd name="connsiteX254" fmla="*/ 1374743 w 2362047"/>
              <a:gd name="connsiteY254" fmla="*/ 759657 h 969444"/>
              <a:gd name="connsiteX255" fmla="*/ 1370838 w 2362047"/>
              <a:gd name="connsiteY255" fmla="*/ 770725 h 969444"/>
              <a:gd name="connsiteX256" fmla="*/ 1373762 w 2362047"/>
              <a:gd name="connsiteY256" fmla="*/ 776869 h 969444"/>
              <a:gd name="connsiteX257" fmla="*/ 1369885 w 2362047"/>
              <a:gd name="connsiteY257" fmla="*/ 783050 h 969444"/>
              <a:gd name="connsiteX258" fmla="*/ 1364961 w 2362047"/>
              <a:gd name="connsiteY258" fmla="*/ 785898 h 969444"/>
              <a:gd name="connsiteX259" fmla="*/ 1364437 w 2362047"/>
              <a:gd name="connsiteY259" fmla="*/ 793747 h 969444"/>
              <a:gd name="connsiteX260" fmla="*/ 1357389 w 2362047"/>
              <a:gd name="connsiteY260" fmla="*/ 790537 h 969444"/>
              <a:gd name="connsiteX261" fmla="*/ 1352436 w 2362047"/>
              <a:gd name="connsiteY261" fmla="*/ 793052 h 969444"/>
              <a:gd name="connsiteX262" fmla="*/ 1336148 w 2362047"/>
              <a:gd name="connsiteY262" fmla="*/ 797747 h 969444"/>
              <a:gd name="connsiteX263" fmla="*/ 1333538 w 2362047"/>
              <a:gd name="connsiteY263" fmla="*/ 801719 h 969444"/>
              <a:gd name="connsiteX264" fmla="*/ 1327804 w 2362047"/>
              <a:gd name="connsiteY264" fmla="*/ 802329 h 969444"/>
              <a:gd name="connsiteX265" fmla="*/ 1322137 w 2362047"/>
              <a:gd name="connsiteY265" fmla="*/ 805767 h 969444"/>
              <a:gd name="connsiteX266" fmla="*/ 1322299 w 2362047"/>
              <a:gd name="connsiteY266" fmla="*/ 810444 h 969444"/>
              <a:gd name="connsiteX267" fmla="*/ 1314650 w 2362047"/>
              <a:gd name="connsiteY267" fmla="*/ 810492 h 969444"/>
              <a:gd name="connsiteX268" fmla="*/ 1308307 w 2362047"/>
              <a:gd name="connsiteY268" fmla="*/ 822179 h 969444"/>
              <a:gd name="connsiteX269" fmla="*/ 1303030 w 2362047"/>
              <a:gd name="connsiteY269" fmla="*/ 820693 h 969444"/>
              <a:gd name="connsiteX270" fmla="*/ 1284646 w 2362047"/>
              <a:gd name="connsiteY270" fmla="*/ 833466 h 969444"/>
              <a:gd name="connsiteX271" fmla="*/ 1281598 w 2362047"/>
              <a:gd name="connsiteY271" fmla="*/ 831761 h 969444"/>
              <a:gd name="connsiteX272" fmla="*/ 1274350 w 2362047"/>
              <a:gd name="connsiteY272" fmla="*/ 834685 h 969444"/>
              <a:gd name="connsiteX273" fmla="*/ 1273655 w 2362047"/>
              <a:gd name="connsiteY273" fmla="*/ 827256 h 969444"/>
              <a:gd name="connsiteX274" fmla="*/ 1282446 w 2362047"/>
              <a:gd name="connsiteY274" fmla="*/ 815140 h 969444"/>
              <a:gd name="connsiteX275" fmla="*/ 1276131 w 2362047"/>
              <a:gd name="connsiteY275" fmla="*/ 797719 h 969444"/>
              <a:gd name="connsiteX276" fmla="*/ 1257662 w 2362047"/>
              <a:gd name="connsiteY276" fmla="*/ 795119 h 969444"/>
              <a:gd name="connsiteX277" fmla="*/ 1256910 w 2362047"/>
              <a:gd name="connsiteY277" fmla="*/ 804167 h 969444"/>
              <a:gd name="connsiteX278" fmla="*/ 1244880 w 2362047"/>
              <a:gd name="connsiteY278" fmla="*/ 803100 h 969444"/>
              <a:gd name="connsiteX279" fmla="*/ 1231640 w 2362047"/>
              <a:gd name="connsiteY279" fmla="*/ 791737 h 969444"/>
              <a:gd name="connsiteX280" fmla="*/ 1229840 w 2362047"/>
              <a:gd name="connsiteY280" fmla="*/ 783003 h 969444"/>
              <a:gd name="connsiteX281" fmla="*/ 1199864 w 2362047"/>
              <a:gd name="connsiteY281" fmla="*/ 777726 h 969444"/>
              <a:gd name="connsiteX282" fmla="*/ 1190901 w 2362047"/>
              <a:gd name="connsiteY282" fmla="*/ 771849 h 969444"/>
              <a:gd name="connsiteX283" fmla="*/ 1181033 w 2362047"/>
              <a:gd name="connsiteY283" fmla="*/ 769591 h 969444"/>
              <a:gd name="connsiteX284" fmla="*/ 1165269 w 2362047"/>
              <a:gd name="connsiteY284" fmla="*/ 755247 h 969444"/>
              <a:gd name="connsiteX285" fmla="*/ 1168451 w 2362047"/>
              <a:gd name="connsiteY285" fmla="*/ 747513 h 969444"/>
              <a:gd name="connsiteX286" fmla="*/ 1158878 w 2362047"/>
              <a:gd name="connsiteY286" fmla="*/ 739817 h 969444"/>
              <a:gd name="connsiteX287" fmla="*/ 1158049 w 2362047"/>
              <a:gd name="connsiteY287" fmla="*/ 709308 h 969444"/>
              <a:gd name="connsiteX288" fmla="*/ 1161212 w 2362047"/>
              <a:gd name="connsiteY288" fmla="*/ 695554 h 969444"/>
              <a:gd name="connsiteX289" fmla="*/ 1159383 w 2362047"/>
              <a:gd name="connsiteY289" fmla="*/ 692830 h 969444"/>
              <a:gd name="connsiteX290" fmla="*/ 1166984 w 2362047"/>
              <a:gd name="connsiteY290" fmla="*/ 677466 h 969444"/>
              <a:gd name="connsiteX291" fmla="*/ 1162012 w 2362047"/>
              <a:gd name="connsiteY291" fmla="*/ 665902 h 969444"/>
              <a:gd name="connsiteX292" fmla="*/ 1167946 w 2362047"/>
              <a:gd name="connsiteY292" fmla="*/ 639004 h 969444"/>
              <a:gd name="connsiteX293" fmla="*/ 1167337 w 2362047"/>
              <a:gd name="connsiteY293" fmla="*/ 622840 h 969444"/>
              <a:gd name="connsiteX294" fmla="*/ 1161840 w 2362047"/>
              <a:gd name="connsiteY294" fmla="*/ 616353 h 969444"/>
              <a:gd name="connsiteX295" fmla="*/ 1161983 w 2362047"/>
              <a:gd name="connsiteY295" fmla="*/ 611400 h 969444"/>
              <a:gd name="connsiteX296" fmla="*/ 1155011 w 2362047"/>
              <a:gd name="connsiteY296" fmla="*/ 600266 h 969444"/>
              <a:gd name="connsiteX297" fmla="*/ 1139181 w 2362047"/>
              <a:gd name="connsiteY297" fmla="*/ 588921 h 969444"/>
              <a:gd name="connsiteX298" fmla="*/ 1115958 w 2362047"/>
              <a:gd name="connsiteY298" fmla="*/ 578196 h 969444"/>
              <a:gd name="connsiteX299" fmla="*/ 1081383 w 2362047"/>
              <a:gd name="connsiteY299" fmla="*/ 569290 h 969444"/>
              <a:gd name="connsiteX300" fmla="*/ 1073953 w 2362047"/>
              <a:gd name="connsiteY300" fmla="*/ 551564 h 969444"/>
              <a:gd name="connsiteX301" fmla="*/ 1063752 w 2362047"/>
              <a:gd name="connsiteY301" fmla="*/ 550298 h 969444"/>
              <a:gd name="connsiteX302" fmla="*/ 1048769 w 2362047"/>
              <a:gd name="connsiteY302" fmla="*/ 564947 h 969444"/>
              <a:gd name="connsiteX303" fmla="*/ 1030624 w 2362047"/>
              <a:gd name="connsiteY303" fmla="*/ 573405 h 969444"/>
              <a:gd name="connsiteX304" fmla="*/ 1025509 w 2362047"/>
              <a:gd name="connsiteY304" fmla="*/ 564128 h 969444"/>
              <a:gd name="connsiteX305" fmla="*/ 1018813 w 2362047"/>
              <a:gd name="connsiteY305" fmla="*/ 561994 h 969444"/>
              <a:gd name="connsiteX306" fmla="*/ 1015765 w 2362047"/>
              <a:gd name="connsiteY306" fmla="*/ 565833 h 969444"/>
              <a:gd name="connsiteX307" fmla="*/ 1009831 w 2362047"/>
              <a:gd name="connsiteY307" fmla="*/ 580758 h 969444"/>
              <a:gd name="connsiteX308" fmla="*/ 1002297 w 2362047"/>
              <a:gd name="connsiteY308" fmla="*/ 577892 h 969444"/>
              <a:gd name="connsiteX309" fmla="*/ 998344 w 2362047"/>
              <a:gd name="connsiteY309" fmla="*/ 586950 h 969444"/>
              <a:gd name="connsiteX310" fmla="*/ 988105 w 2362047"/>
              <a:gd name="connsiteY310" fmla="*/ 583930 h 969444"/>
              <a:gd name="connsiteX311" fmla="*/ 966978 w 2362047"/>
              <a:gd name="connsiteY311" fmla="*/ 605523 h 969444"/>
              <a:gd name="connsiteX312" fmla="*/ 955491 w 2362047"/>
              <a:gd name="connsiteY312" fmla="*/ 603285 h 969444"/>
              <a:gd name="connsiteX313" fmla="*/ 946433 w 2362047"/>
              <a:gd name="connsiteY313" fmla="*/ 607952 h 969444"/>
              <a:gd name="connsiteX314" fmla="*/ 944375 w 2362047"/>
              <a:gd name="connsiteY314" fmla="*/ 621535 h 969444"/>
              <a:gd name="connsiteX315" fmla="*/ 930183 w 2362047"/>
              <a:gd name="connsiteY315" fmla="*/ 616849 h 969444"/>
              <a:gd name="connsiteX316" fmla="*/ 927897 w 2362047"/>
              <a:gd name="connsiteY316" fmla="*/ 625726 h 969444"/>
              <a:gd name="connsiteX317" fmla="*/ 914772 w 2362047"/>
              <a:gd name="connsiteY317" fmla="*/ 629898 h 969444"/>
              <a:gd name="connsiteX318" fmla="*/ 903342 w 2362047"/>
              <a:gd name="connsiteY318" fmla="*/ 636223 h 969444"/>
              <a:gd name="connsiteX319" fmla="*/ 885558 w 2362047"/>
              <a:gd name="connsiteY319" fmla="*/ 628202 h 969444"/>
              <a:gd name="connsiteX320" fmla="*/ 877862 w 2362047"/>
              <a:gd name="connsiteY320" fmla="*/ 631993 h 969444"/>
              <a:gd name="connsiteX321" fmla="*/ 871776 w 2362047"/>
              <a:gd name="connsiteY321" fmla="*/ 627955 h 969444"/>
              <a:gd name="connsiteX322" fmla="*/ 862346 w 2362047"/>
              <a:gd name="connsiteY322" fmla="*/ 627155 h 969444"/>
              <a:gd name="connsiteX323" fmla="*/ 857736 w 2362047"/>
              <a:gd name="connsiteY323" fmla="*/ 634956 h 969444"/>
              <a:gd name="connsiteX324" fmla="*/ 847772 w 2362047"/>
              <a:gd name="connsiteY324" fmla="*/ 642004 h 969444"/>
              <a:gd name="connsiteX325" fmla="*/ 840429 w 2362047"/>
              <a:gd name="connsiteY325" fmla="*/ 643099 h 969444"/>
              <a:gd name="connsiteX326" fmla="*/ 833742 w 2362047"/>
              <a:gd name="connsiteY326" fmla="*/ 654168 h 969444"/>
              <a:gd name="connsiteX327" fmla="*/ 828170 w 2362047"/>
              <a:gd name="connsiteY327" fmla="*/ 657578 h 969444"/>
              <a:gd name="connsiteX328" fmla="*/ 819312 w 2362047"/>
              <a:gd name="connsiteY328" fmla="*/ 653425 h 969444"/>
              <a:gd name="connsiteX329" fmla="*/ 813159 w 2362047"/>
              <a:gd name="connsiteY329" fmla="*/ 656330 h 969444"/>
              <a:gd name="connsiteX330" fmla="*/ 793833 w 2362047"/>
              <a:gd name="connsiteY330" fmla="*/ 673608 h 969444"/>
              <a:gd name="connsiteX331" fmla="*/ 779869 w 2362047"/>
              <a:gd name="connsiteY331" fmla="*/ 666674 h 969444"/>
              <a:gd name="connsiteX332" fmla="*/ 766972 w 2362047"/>
              <a:gd name="connsiteY332" fmla="*/ 663683 h 969444"/>
              <a:gd name="connsiteX333" fmla="*/ 742540 w 2362047"/>
              <a:gd name="connsiteY333" fmla="*/ 662445 h 969444"/>
              <a:gd name="connsiteX334" fmla="*/ 724748 w 2362047"/>
              <a:gd name="connsiteY334" fmla="*/ 660768 h 969444"/>
              <a:gd name="connsiteX335" fmla="*/ 713051 w 2362047"/>
              <a:gd name="connsiteY335" fmla="*/ 655958 h 969444"/>
              <a:gd name="connsiteX336" fmla="*/ 700564 w 2362047"/>
              <a:gd name="connsiteY336" fmla="*/ 653882 h 969444"/>
              <a:gd name="connsiteX337" fmla="*/ 679457 w 2362047"/>
              <a:gd name="connsiteY337" fmla="*/ 658273 h 969444"/>
              <a:gd name="connsiteX338" fmla="*/ 666131 w 2362047"/>
              <a:gd name="connsiteY338" fmla="*/ 647414 h 969444"/>
              <a:gd name="connsiteX339" fmla="*/ 660663 w 2362047"/>
              <a:gd name="connsiteY339" fmla="*/ 635651 h 969444"/>
              <a:gd name="connsiteX340" fmla="*/ 663569 w 2362047"/>
              <a:gd name="connsiteY340" fmla="*/ 632260 h 969444"/>
              <a:gd name="connsiteX341" fmla="*/ 661054 w 2362047"/>
              <a:gd name="connsiteY341" fmla="*/ 626954 h 969444"/>
              <a:gd name="connsiteX342" fmla="*/ 655958 w 2362047"/>
              <a:gd name="connsiteY342" fmla="*/ 627459 h 969444"/>
              <a:gd name="connsiteX343" fmla="*/ 649253 w 2362047"/>
              <a:gd name="connsiteY343" fmla="*/ 620754 h 969444"/>
              <a:gd name="connsiteX344" fmla="*/ 652063 w 2362047"/>
              <a:gd name="connsiteY344" fmla="*/ 618182 h 969444"/>
              <a:gd name="connsiteX345" fmla="*/ 646757 w 2362047"/>
              <a:gd name="connsiteY345" fmla="*/ 609943 h 969444"/>
              <a:gd name="connsiteX346" fmla="*/ 646995 w 2362047"/>
              <a:gd name="connsiteY346" fmla="*/ 604838 h 969444"/>
              <a:gd name="connsiteX347" fmla="*/ 654339 w 2362047"/>
              <a:gd name="connsiteY347" fmla="*/ 598170 h 969444"/>
              <a:gd name="connsiteX348" fmla="*/ 660225 w 2362047"/>
              <a:gd name="connsiteY348" fmla="*/ 589826 h 969444"/>
              <a:gd name="connsiteX349" fmla="*/ 661673 w 2362047"/>
              <a:gd name="connsiteY349" fmla="*/ 582730 h 969444"/>
              <a:gd name="connsiteX350" fmla="*/ 659778 w 2362047"/>
              <a:gd name="connsiteY350" fmla="*/ 574986 h 969444"/>
              <a:gd name="connsiteX351" fmla="*/ 661778 w 2362047"/>
              <a:gd name="connsiteY351" fmla="*/ 560203 h 969444"/>
              <a:gd name="connsiteX352" fmla="*/ 658997 w 2362047"/>
              <a:gd name="connsiteY352" fmla="*/ 553555 h 969444"/>
              <a:gd name="connsiteX353" fmla="*/ 638623 w 2362047"/>
              <a:gd name="connsiteY353" fmla="*/ 555050 h 969444"/>
              <a:gd name="connsiteX354" fmla="*/ 625269 w 2362047"/>
              <a:gd name="connsiteY354" fmla="*/ 553050 h 969444"/>
              <a:gd name="connsiteX355" fmla="*/ 612467 w 2362047"/>
              <a:gd name="connsiteY355" fmla="*/ 552574 h 969444"/>
              <a:gd name="connsiteX356" fmla="*/ 607914 w 2362047"/>
              <a:gd name="connsiteY356" fmla="*/ 555650 h 969444"/>
              <a:gd name="connsiteX357" fmla="*/ 597246 w 2362047"/>
              <a:gd name="connsiteY357" fmla="*/ 552383 h 969444"/>
              <a:gd name="connsiteX358" fmla="*/ 585521 w 2362047"/>
              <a:gd name="connsiteY358" fmla="*/ 551345 h 969444"/>
              <a:gd name="connsiteX359" fmla="*/ 574643 w 2362047"/>
              <a:gd name="connsiteY359" fmla="*/ 552631 h 969444"/>
              <a:gd name="connsiteX360" fmla="*/ 571462 w 2362047"/>
              <a:gd name="connsiteY360" fmla="*/ 556384 h 969444"/>
              <a:gd name="connsiteX361" fmla="*/ 564957 w 2362047"/>
              <a:gd name="connsiteY361" fmla="*/ 555888 h 969444"/>
              <a:gd name="connsiteX362" fmla="*/ 565233 w 2362047"/>
              <a:gd name="connsiteY362" fmla="*/ 562908 h 969444"/>
              <a:gd name="connsiteX363" fmla="*/ 560699 w 2362047"/>
              <a:gd name="connsiteY363" fmla="*/ 567633 h 969444"/>
              <a:gd name="connsiteX364" fmla="*/ 551241 w 2362047"/>
              <a:gd name="connsiteY364" fmla="*/ 566699 h 969444"/>
              <a:gd name="connsiteX365" fmla="*/ 534734 w 2362047"/>
              <a:gd name="connsiteY365" fmla="*/ 569471 h 969444"/>
              <a:gd name="connsiteX366" fmla="*/ 535362 w 2362047"/>
              <a:gd name="connsiteY366" fmla="*/ 573081 h 969444"/>
              <a:gd name="connsiteX367" fmla="*/ 508340 w 2362047"/>
              <a:gd name="connsiteY367" fmla="*/ 568509 h 969444"/>
              <a:gd name="connsiteX368" fmla="*/ 506597 w 2362047"/>
              <a:gd name="connsiteY368" fmla="*/ 556879 h 969444"/>
              <a:gd name="connsiteX369" fmla="*/ 508768 w 2362047"/>
              <a:gd name="connsiteY369" fmla="*/ 549107 h 969444"/>
              <a:gd name="connsiteX370" fmla="*/ 521056 w 2362047"/>
              <a:gd name="connsiteY370" fmla="*/ 548792 h 969444"/>
              <a:gd name="connsiteX371" fmla="*/ 524132 w 2362047"/>
              <a:gd name="connsiteY371" fmla="*/ 545582 h 969444"/>
              <a:gd name="connsiteX372" fmla="*/ 533867 w 2362047"/>
              <a:gd name="connsiteY372" fmla="*/ 542687 h 969444"/>
              <a:gd name="connsiteX373" fmla="*/ 536048 w 2362047"/>
              <a:gd name="connsiteY373" fmla="*/ 539334 h 969444"/>
              <a:gd name="connsiteX374" fmla="*/ 522361 w 2362047"/>
              <a:gd name="connsiteY374" fmla="*/ 534419 h 969444"/>
              <a:gd name="connsiteX375" fmla="*/ 502796 w 2362047"/>
              <a:gd name="connsiteY375" fmla="*/ 533324 h 969444"/>
              <a:gd name="connsiteX376" fmla="*/ 486728 w 2362047"/>
              <a:gd name="connsiteY376" fmla="*/ 530600 h 969444"/>
              <a:gd name="connsiteX377" fmla="*/ 474974 w 2362047"/>
              <a:gd name="connsiteY377" fmla="*/ 522599 h 969444"/>
              <a:gd name="connsiteX378" fmla="*/ 483403 w 2362047"/>
              <a:gd name="connsiteY378" fmla="*/ 516446 h 969444"/>
              <a:gd name="connsiteX379" fmla="*/ 481317 w 2362047"/>
              <a:gd name="connsiteY379" fmla="*/ 514264 h 969444"/>
              <a:gd name="connsiteX380" fmla="*/ 455333 w 2362047"/>
              <a:gd name="connsiteY380" fmla="*/ 511073 h 969444"/>
              <a:gd name="connsiteX381" fmla="*/ 453923 w 2362047"/>
              <a:gd name="connsiteY381" fmla="*/ 498577 h 969444"/>
              <a:gd name="connsiteX382" fmla="*/ 459562 w 2362047"/>
              <a:gd name="connsiteY382" fmla="*/ 495786 h 969444"/>
              <a:gd name="connsiteX383" fmla="*/ 461486 w 2362047"/>
              <a:gd name="connsiteY383" fmla="*/ 488023 h 969444"/>
              <a:gd name="connsiteX384" fmla="*/ 451066 w 2362047"/>
              <a:gd name="connsiteY384" fmla="*/ 473593 h 969444"/>
              <a:gd name="connsiteX385" fmla="*/ 446894 w 2362047"/>
              <a:gd name="connsiteY385" fmla="*/ 469344 h 969444"/>
              <a:gd name="connsiteX386" fmla="*/ 437969 w 2362047"/>
              <a:gd name="connsiteY386" fmla="*/ 469792 h 969444"/>
              <a:gd name="connsiteX387" fmla="*/ 419700 w 2362047"/>
              <a:gd name="connsiteY387" fmla="*/ 462334 h 969444"/>
              <a:gd name="connsiteX388" fmla="*/ 404517 w 2362047"/>
              <a:gd name="connsiteY388" fmla="*/ 461258 h 969444"/>
              <a:gd name="connsiteX389" fmla="*/ 397697 w 2362047"/>
              <a:gd name="connsiteY389" fmla="*/ 462182 h 969444"/>
              <a:gd name="connsiteX390" fmla="*/ 385220 w 2362047"/>
              <a:gd name="connsiteY390" fmla="*/ 457791 h 969444"/>
              <a:gd name="connsiteX391" fmla="*/ 381019 w 2362047"/>
              <a:gd name="connsiteY391" fmla="*/ 458153 h 969444"/>
              <a:gd name="connsiteX392" fmla="*/ 377828 w 2362047"/>
              <a:gd name="connsiteY392" fmla="*/ 453324 h 969444"/>
              <a:gd name="connsiteX393" fmla="*/ 355530 w 2362047"/>
              <a:gd name="connsiteY393" fmla="*/ 447037 h 969444"/>
              <a:gd name="connsiteX394" fmla="*/ 350015 w 2362047"/>
              <a:gd name="connsiteY394" fmla="*/ 443513 h 969444"/>
              <a:gd name="connsiteX395" fmla="*/ 348805 w 2362047"/>
              <a:gd name="connsiteY395" fmla="*/ 434245 h 969444"/>
              <a:gd name="connsiteX396" fmla="*/ 342881 w 2362047"/>
              <a:gd name="connsiteY396" fmla="*/ 429463 h 969444"/>
              <a:gd name="connsiteX397" fmla="*/ 346129 w 2362047"/>
              <a:gd name="connsiteY397" fmla="*/ 424615 h 969444"/>
              <a:gd name="connsiteX398" fmla="*/ 330975 w 2362047"/>
              <a:gd name="connsiteY398" fmla="*/ 419157 h 969444"/>
              <a:gd name="connsiteX399" fmla="*/ 322821 w 2362047"/>
              <a:gd name="connsiteY399" fmla="*/ 414080 h 969444"/>
              <a:gd name="connsiteX400" fmla="*/ 310705 w 2362047"/>
              <a:gd name="connsiteY400" fmla="*/ 412871 h 969444"/>
              <a:gd name="connsiteX401" fmla="*/ 302266 w 2362047"/>
              <a:gd name="connsiteY401" fmla="*/ 421110 h 969444"/>
              <a:gd name="connsiteX402" fmla="*/ 300266 w 2362047"/>
              <a:gd name="connsiteY402" fmla="*/ 426463 h 969444"/>
              <a:gd name="connsiteX403" fmla="*/ 294208 w 2362047"/>
              <a:gd name="connsiteY403" fmla="*/ 429006 h 969444"/>
              <a:gd name="connsiteX404" fmla="*/ 289293 w 2362047"/>
              <a:gd name="connsiteY404" fmla="*/ 436093 h 969444"/>
              <a:gd name="connsiteX405" fmla="*/ 282283 w 2362047"/>
              <a:gd name="connsiteY405" fmla="*/ 433664 h 969444"/>
              <a:gd name="connsiteX406" fmla="*/ 284655 w 2362047"/>
              <a:gd name="connsiteY406" fmla="*/ 424215 h 969444"/>
              <a:gd name="connsiteX407" fmla="*/ 280226 w 2362047"/>
              <a:gd name="connsiteY407" fmla="*/ 424682 h 969444"/>
              <a:gd name="connsiteX408" fmla="*/ 278864 w 2362047"/>
              <a:gd name="connsiteY408" fmla="*/ 419081 h 969444"/>
              <a:gd name="connsiteX409" fmla="*/ 270205 w 2362047"/>
              <a:gd name="connsiteY409" fmla="*/ 415776 h 969444"/>
              <a:gd name="connsiteX410" fmla="*/ 262128 w 2362047"/>
              <a:gd name="connsiteY410" fmla="*/ 420186 h 969444"/>
              <a:gd name="connsiteX411" fmla="*/ 258528 w 2362047"/>
              <a:gd name="connsiteY411" fmla="*/ 427111 h 969444"/>
              <a:gd name="connsiteX412" fmla="*/ 254708 w 2362047"/>
              <a:gd name="connsiteY412" fmla="*/ 429635 h 969444"/>
              <a:gd name="connsiteX413" fmla="*/ 232591 w 2362047"/>
              <a:gd name="connsiteY413" fmla="*/ 419443 h 969444"/>
              <a:gd name="connsiteX414" fmla="*/ 223580 w 2362047"/>
              <a:gd name="connsiteY414" fmla="*/ 419510 h 969444"/>
              <a:gd name="connsiteX415" fmla="*/ 214846 w 2362047"/>
              <a:gd name="connsiteY415" fmla="*/ 412223 h 969444"/>
              <a:gd name="connsiteX416" fmla="*/ 210684 w 2362047"/>
              <a:gd name="connsiteY416" fmla="*/ 412252 h 969444"/>
              <a:gd name="connsiteX417" fmla="*/ 203063 w 2362047"/>
              <a:gd name="connsiteY417" fmla="*/ 407070 h 969444"/>
              <a:gd name="connsiteX418" fmla="*/ 182975 w 2362047"/>
              <a:gd name="connsiteY418" fmla="*/ 402193 h 969444"/>
              <a:gd name="connsiteX419" fmla="*/ 148371 w 2362047"/>
              <a:gd name="connsiteY419" fmla="*/ 388953 h 969444"/>
              <a:gd name="connsiteX420" fmla="*/ 151629 w 2362047"/>
              <a:gd name="connsiteY420" fmla="*/ 384334 h 969444"/>
              <a:gd name="connsiteX421" fmla="*/ 148609 w 2362047"/>
              <a:gd name="connsiteY421" fmla="*/ 376181 h 969444"/>
              <a:gd name="connsiteX422" fmla="*/ 152400 w 2362047"/>
              <a:gd name="connsiteY422" fmla="*/ 361493 h 969444"/>
              <a:gd name="connsiteX423" fmla="*/ 161211 w 2362047"/>
              <a:gd name="connsiteY423" fmla="*/ 358378 h 969444"/>
              <a:gd name="connsiteX424" fmla="*/ 160229 w 2362047"/>
              <a:gd name="connsiteY424" fmla="*/ 353549 h 969444"/>
              <a:gd name="connsiteX425" fmla="*/ 170193 w 2362047"/>
              <a:gd name="connsiteY425" fmla="*/ 350387 h 969444"/>
              <a:gd name="connsiteX426" fmla="*/ 173889 w 2362047"/>
              <a:gd name="connsiteY426" fmla="*/ 340624 h 969444"/>
              <a:gd name="connsiteX427" fmla="*/ 178784 w 2362047"/>
              <a:gd name="connsiteY427" fmla="*/ 337604 h 969444"/>
              <a:gd name="connsiteX428" fmla="*/ 173641 w 2362047"/>
              <a:gd name="connsiteY428" fmla="*/ 329232 h 969444"/>
              <a:gd name="connsiteX429" fmla="*/ 180242 w 2362047"/>
              <a:gd name="connsiteY429" fmla="*/ 324764 h 969444"/>
              <a:gd name="connsiteX430" fmla="*/ 178956 w 2362047"/>
              <a:gd name="connsiteY430" fmla="*/ 317030 h 969444"/>
              <a:gd name="connsiteX431" fmla="*/ 186395 w 2362047"/>
              <a:gd name="connsiteY431" fmla="*/ 298218 h 969444"/>
              <a:gd name="connsiteX432" fmla="*/ 183728 w 2362047"/>
              <a:gd name="connsiteY432" fmla="*/ 291179 h 969444"/>
              <a:gd name="connsiteX433" fmla="*/ 184480 w 2362047"/>
              <a:gd name="connsiteY433" fmla="*/ 283607 h 969444"/>
              <a:gd name="connsiteX434" fmla="*/ 180022 w 2362047"/>
              <a:gd name="connsiteY434" fmla="*/ 280045 h 969444"/>
              <a:gd name="connsiteX435" fmla="*/ 183470 w 2362047"/>
              <a:gd name="connsiteY435" fmla="*/ 275901 h 969444"/>
              <a:gd name="connsiteX436" fmla="*/ 178832 w 2362047"/>
              <a:gd name="connsiteY436" fmla="*/ 272167 h 969444"/>
              <a:gd name="connsiteX437" fmla="*/ 185223 w 2362047"/>
              <a:gd name="connsiteY437" fmla="*/ 266586 h 969444"/>
              <a:gd name="connsiteX438" fmla="*/ 184347 w 2362047"/>
              <a:gd name="connsiteY438" fmla="*/ 261042 h 969444"/>
              <a:gd name="connsiteX439" fmla="*/ 186357 w 2362047"/>
              <a:gd name="connsiteY439" fmla="*/ 248279 h 969444"/>
              <a:gd name="connsiteX440" fmla="*/ 183652 w 2362047"/>
              <a:gd name="connsiteY440" fmla="*/ 244716 h 969444"/>
              <a:gd name="connsiteX441" fmla="*/ 189862 w 2362047"/>
              <a:gd name="connsiteY441" fmla="*/ 237106 h 969444"/>
              <a:gd name="connsiteX442" fmla="*/ 191986 w 2362047"/>
              <a:gd name="connsiteY442" fmla="*/ 223666 h 969444"/>
              <a:gd name="connsiteX443" fmla="*/ 187947 w 2362047"/>
              <a:gd name="connsiteY443" fmla="*/ 220913 h 969444"/>
              <a:gd name="connsiteX444" fmla="*/ 179784 w 2362047"/>
              <a:gd name="connsiteY444" fmla="*/ 202159 h 969444"/>
              <a:gd name="connsiteX445" fmla="*/ 157848 w 2362047"/>
              <a:gd name="connsiteY445" fmla="*/ 162440 h 969444"/>
              <a:gd name="connsiteX446" fmla="*/ 148542 w 2362047"/>
              <a:gd name="connsiteY446" fmla="*/ 146456 h 969444"/>
              <a:gd name="connsiteX447" fmla="*/ 138370 w 2362047"/>
              <a:gd name="connsiteY447" fmla="*/ 130683 h 969444"/>
              <a:gd name="connsiteX448" fmla="*/ 129635 w 2362047"/>
              <a:gd name="connsiteY448" fmla="*/ 119091 h 969444"/>
              <a:gd name="connsiteX449" fmla="*/ 125959 w 2362047"/>
              <a:gd name="connsiteY449" fmla="*/ 116957 h 969444"/>
              <a:gd name="connsiteX450" fmla="*/ 116500 w 2362047"/>
              <a:gd name="connsiteY450" fmla="*/ 118291 h 969444"/>
              <a:gd name="connsiteX451" fmla="*/ 95765 w 2362047"/>
              <a:gd name="connsiteY451" fmla="*/ 113690 h 969444"/>
              <a:gd name="connsiteX452" fmla="*/ 75743 w 2362047"/>
              <a:gd name="connsiteY452" fmla="*/ 107871 h 969444"/>
              <a:gd name="connsiteX453" fmla="*/ 46406 w 2362047"/>
              <a:gd name="connsiteY453" fmla="*/ 105461 h 969444"/>
              <a:gd name="connsiteX454" fmla="*/ 34452 w 2362047"/>
              <a:gd name="connsiteY454" fmla="*/ 102156 h 969444"/>
              <a:gd name="connsiteX455" fmla="*/ 31975 w 2362047"/>
              <a:gd name="connsiteY455" fmla="*/ 103127 h 969444"/>
              <a:gd name="connsiteX456" fmla="*/ 18517 w 2362047"/>
              <a:gd name="connsiteY456" fmla="*/ 101213 h 969444"/>
              <a:gd name="connsiteX457" fmla="*/ 1867 w 2362047"/>
              <a:gd name="connsiteY457" fmla="*/ 97612 h 969444"/>
              <a:gd name="connsiteX458" fmla="*/ 0 w 2362047"/>
              <a:gd name="connsiteY458" fmla="*/ 90564 h 969444"/>
              <a:gd name="connsiteX459" fmla="*/ 3772 w 2362047"/>
              <a:gd name="connsiteY459" fmla="*/ 85525 h 969444"/>
              <a:gd name="connsiteX460" fmla="*/ 10887 w 2362047"/>
              <a:gd name="connsiteY460" fmla="*/ 80677 h 969444"/>
              <a:gd name="connsiteX461" fmla="*/ 16640 w 2362047"/>
              <a:gd name="connsiteY461" fmla="*/ 80810 h 969444"/>
              <a:gd name="connsiteX462" fmla="*/ 18840 w 2362047"/>
              <a:gd name="connsiteY462" fmla="*/ 76524 h 969444"/>
              <a:gd name="connsiteX463" fmla="*/ 33585 w 2362047"/>
              <a:gd name="connsiteY463" fmla="*/ 73809 h 969444"/>
              <a:gd name="connsiteX464" fmla="*/ 43463 w 2362047"/>
              <a:gd name="connsiteY464" fmla="*/ 76648 h 969444"/>
              <a:gd name="connsiteX465" fmla="*/ 51492 w 2362047"/>
              <a:gd name="connsiteY465" fmla="*/ 72571 h 969444"/>
              <a:gd name="connsiteX466" fmla="*/ 47273 w 2362047"/>
              <a:gd name="connsiteY466" fmla="*/ 60588 h 969444"/>
              <a:gd name="connsiteX467" fmla="*/ 48473 w 2362047"/>
              <a:gd name="connsiteY467" fmla="*/ 55769 h 969444"/>
              <a:gd name="connsiteX468" fmla="*/ 58807 w 2362047"/>
              <a:gd name="connsiteY468" fmla="*/ 54597 h 969444"/>
              <a:gd name="connsiteX469" fmla="*/ 57007 w 2362047"/>
              <a:gd name="connsiteY469" fmla="*/ 49635 h 969444"/>
              <a:gd name="connsiteX470" fmla="*/ 46882 w 2362047"/>
              <a:gd name="connsiteY470" fmla="*/ 47273 h 969444"/>
              <a:gd name="connsiteX471" fmla="*/ 52092 w 2362047"/>
              <a:gd name="connsiteY471" fmla="*/ 41243 h 969444"/>
              <a:gd name="connsiteX472" fmla="*/ 59884 w 2362047"/>
              <a:gd name="connsiteY472" fmla="*/ 42310 h 969444"/>
              <a:gd name="connsiteX473" fmla="*/ 59674 w 2362047"/>
              <a:gd name="connsiteY473" fmla="*/ 33976 h 969444"/>
              <a:gd name="connsiteX474" fmla="*/ 62932 w 2362047"/>
              <a:gd name="connsiteY474" fmla="*/ 24232 h 969444"/>
              <a:gd name="connsiteX475" fmla="*/ 67208 w 2362047"/>
              <a:gd name="connsiteY475" fmla="*/ 20193 h 969444"/>
              <a:gd name="connsiteX476" fmla="*/ 68875 w 2362047"/>
              <a:gd name="connsiteY476" fmla="*/ 4439 h 969444"/>
              <a:gd name="connsiteX477" fmla="*/ 75962 w 2362047"/>
              <a:gd name="connsiteY477" fmla="*/ 0 h 969444"/>
              <a:gd name="connsiteX478" fmla="*/ 83353 w 2362047"/>
              <a:gd name="connsiteY478" fmla="*/ 4096 h 969444"/>
              <a:gd name="connsiteX479" fmla="*/ 86011 w 2362047"/>
              <a:gd name="connsiteY479" fmla="*/ 8563 h 969444"/>
              <a:gd name="connsiteX480" fmla="*/ 92926 w 2362047"/>
              <a:gd name="connsiteY480" fmla="*/ 6496 h 969444"/>
              <a:gd name="connsiteX481" fmla="*/ 108633 w 2362047"/>
              <a:gd name="connsiteY481" fmla="*/ 10725 h 969444"/>
              <a:gd name="connsiteX482" fmla="*/ 117005 w 2362047"/>
              <a:gd name="connsiteY482" fmla="*/ 10163 h 969444"/>
              <a:gd name="connsiteX483" fmla="*/ 134626 w 2362047"/>
              <a:gd name="connsiteY483" fmla="*/ 11487 h 969444"/>
              <a:gd name="connsiteX484" fmla="*/ 141179 w 2362047"/>
              <a:gd name="connsiteY484" fmla="*/ 17469 h 969444"/>
              <a:gd name="connsiteX485" fmla="*/ 148580 w 2362047"/>
              <a:gd name="connsiteY485" fmla="*/ 19031 h 969444"/>
              <a:gd name="connsiteX486" fmla="*/ 151943 w 2362047"/>
              <a:gd name="connsiteY486" fmla="*/ 31499 h 969444"/>
              <a:gd name="connsiteX487" fmla="*/ 161154 w 2362047"/>
              <a:gd name="connsiteY487" fmla="*/ 28432 h 969444"/>
              <a:gd name="connsiteX488" fmla="*/ 167164 w 2362047"/>
              <a:gd name="connsiteY488" fmla="*/ 31271 h 969444"/>
              <a:gd name="connsiteX489" fmla="*/ 174384 w 2362047"/>
              <a:gd name="connsiteY489" fmla="*/ 31813 h 969444"/>
              <a:gd name="connsiteX490" fmla="*/ 186814 w 2362047"/>
              <a:gd name="connsiteY490" fmla="*/ 30518 h 969444"/>
              <a:gd name="connsiteX491" fmla="*/ 192957 w 2362047"/>
              <a:gd name="connsiteY491" fmla="*/ 28594 h 969444"/>
              <a:gd name="connsiteX492" fmla="*/ 210969 w 2362047"/>
              <a:gd name="connsiteY492" fmla="*/ 29375 h 969444"/>
              <a:gd name="connsiteX493" fmla="*/ 219590 w 2362047"/>
              <a:gd name="connsiteY493" fmla="*/ 27070 h 969444"/>
              <a:gd name="connsiteX494" fmla="*/ 226066 w 2362047"/>
              <a:gd name="connsiteY494" fmla="*/ 17250 h 969444"/>
              <a:gd name="connsiteX495" fmla="*/ 242173 w 2362047"/>
              <a:gd name="connsiteY495" fmla="*/ 19688 h 969444"/>
              <a:gd name="connsiteX496" fmla="*/ 247583 w 2362047"/>
              <a:gd name="connsiteY496" fmla="*/ 23870 h 969444"/>
              <a:gd name="connsiteX497" fmla="*/ 265795 w 2362047"/>
              <a:gd name="connsiteY497" fmla="*/ 24232 h 969444"/>
              <a:gd name="connsiteX498" fmla="*/ 271424 w 2362047"/>
              <a:gd name="connsiteY498" fmla="*/ 22879 h 969444"/>
              <a:gd name="connsiteX499" fmla="*/ 280740 w 2362047"/>
              <a:gd name="connsiteY499" fmla="*/ 25956 h 969444"/>
              <a:gd name="connsiteX500" fmla="*/ 286626 w 2362047"/>
              <a:gd name="connsiteY500" fmla="*/ 23717 h 969444"/>
              <a:gd name="connsiteX501" fmla="*/ 303124 w 2362047"/>
              <a:gd name="connsiteY501" fmla="*/ 36795 h 969444"/>
              <a:gd name="connsiteX502" fmla="*/ 304886 w 2362047"/>
              <a:gd name="connsiteY502" fmla="*/ 44015 h 969444"/>
              <a:gd name="connsiteX503" fmla="*/ 309524 w 2362047"/>
              <a:gd name="connsiteY503" fmla="*/ 41224 h 969444"/>
              <a:gd name="connsiteX504" fmla="*/ 318992 w 2362047"/>
              <a:gd name="connsiteY504" fmla="*/ 40672 h 969444"/>
              <a:gd name="connsiteX505" fmla="*/ 326536 w 2362047"/>
              <a:gd name="connsiteY505" fmla="*/ 42396 h 969444"/>
              <a:gd name="connsiteX506" fmla="*/ 336271 w 2362047"/>
              <a:gd name="connsiteY506" fmla="*/ 47730 h 969444"/>
              <a:gd name="connsiteX507" fmla="*/ 342948 w 2362047"/>
              <a:gd name="connsiteY507" fmla="*/ 55407 h 969444"/>
              <a:gd name="connsiteX508" fmla="*/ 343319 w 2362047"/>
              <a:gd name="connsiteY508" fmla="*/ 60122 h 969444"/>
              <a:gd name="connsiteX509" fmla="*/ 358654 w 2362047"/>
              <a:gd name="connsiteY509" fmla="*/ 61265 h 969444"/>
              <a:gd name="connsiteX510" fmla="*/ 362112 w 2362047"/>
              <a:gd name="connsiteY510" fmla="*/ 59798 h 969444"/>
              <a:gd name="connsiteX511" fmla="*/ 368608 w 2362047"/>
              <a:gd name="connsiteY511" fmla="*/ 62579 h 969444"/>
              <a:gd name="connsiteX512" fmla="*/ 372237 w 2362047"/>
              <a:gd name="connsiteY512" fmla="*/ 70314 h 969444"/>
              <a:gd name="connsiteX513" fmla="*/ 377619 w 2362047"/>
              <a:gd name="connsiteY513" fmla="*/ 69009 h 969444"/>
              <a:gd name="connsiteX514" fmla="*/ 385886 w 2362047"/>
              <a:gd name="connsiteY514" fmla="*/ 73257 h 969444"/>
              <a:gd name="connsiteX515" fmla="*/ 387163 w 2362047"/>
              <a:gd name="connsiteY515" fmla="*/ 79896 h 969444"/>
              <a:gd name="connsiteX516" fmla="*/ 390725 w 2362047"/>
              <a:gd name="connsiteY516" fmla="*/ 82572 h 969444"/>
              <a:gd name="connsiteX517" fmla="*/ 396792 w 2362047"/>
              <a:gd name="connsiteY517" fmla="*/ 80410 h 969444"/>
              <a:gd name="connsiteX518" fmla="*/ 401631 w 2362047"/>
              <a:gd name="connsiteY518" fmla="*/ 84334 h 969444"/>
              <a:gd name="connsiteX519" fmla="*/ 408413 w 2362047"/>
              <a:gd name="connsiteY519" fmla="*/ 86220 h 969444"/>
              <a:gd name="connsiteX520" fmla="*/ 412813 w 2362047"/>
              <a:gd name="connsiteY520" fmla="*/ 92278 h 969444"/>
              <a:gd name="connsiteX521" fmla="*/ 421910 w 2362047"/>
              <a:gd name="connsiteY521" fmla="*/ 90230 h 969444"/>
              <a:gd name="connsiteX522" fmla="*/ 426682 w 2362047"/>
              <a:gd name="connsiteY522" fmla="*/ 93307 h 969444"/>
              <a:gd name="connsiteX523" fmla="*/ 434312 w 2362047"/>
              <a:gd name="connsiteY523" fmla="*/ 94345 h 969444"/>
              <a:gd name="connsiteX524" fmla="*/ 439188 w 2362047"/>
              <a:gd name="connsiteY524" fmla="*/ 90354 h 969444"/>
              <a:gd name="connsiteX525" fmla="*/ 442313 w 2362047"/>
              <a:gd name="connsiteY525" fmla="*/ 96812 h 969444"/>
              <a:gd name="connsiteX526" fmla="*/ 449647 w 2362047"/>
              <a:gd name="connsiteY526" fmla="*/ 97641 h 969444"/>
              <a:gd name="connsiteX527" fmla="*/ 455952 w 2362047"/>
              <a:gd name="connsiteY527" fmla="*/ 100794 h 969444"/>
              <a:gd name="connsiteX528" fmla="*/ 463277 w 2362047"/>
              <a:gd name="connsiteY528" fmla="*/ 94850 h 969444"/>
              <a:gd name="connsiteX529" fmla="*/ 470316 w 2362047"/>
              <a:gd name="connsiteY529" fmla="*/ 94726 h 969444"/>
              <a:gd name="connsiteX530" fmla="*/ 481051 w 2362047"/>
              <a:gd name="connsiteY530" fmla="*/ 91240 h 969444"/>
              <a:gd name="connsiteX531" fmla="*/ 482622 w 2362047"/>
              <a:gd name="connsiteY531" fmla="*/ 100251 h 969444"/>
              <a:gd name="connsiteX532" fmla="*/ 485927 w 2362047"/>
              <a:gd name="connsiteY532" fmla="*/ 102918 h 969444"/>
              <a:gd name="connsiteX533" fmla="*/ 510864 w 2362047"/>
              <a:gd name="connsiteY533" fmla="*/ 95765 h 969444"/>
              <a:gd name="connsiteX534" fmla="*/ 515017 w 2362047"/>
              <a:gd name="connsiteY534" fmla="*/ 98688 h 969444"/>
              <a:gd name="connsiteX535" fmla="*/ 534753 w 2362047"/>
              <a:gd name="connsiteY535" fmla="*/ 91002 h 969444"/>
              <a:gd name="connsiteX536" fmla="*/ 538515 w 2362047"/>
              <a:gd name="connsiteY536" fmla="*/ 95231 h 969444"/>
              <a:gd name="connsiteX537" fmla="*/ 543944 w 2362047"/>
              <a:gd name="connsiteY537" fmla="*/ 95441 h 969444"/>
              <a:gd name="connsiteX538" fmla="*/ 547602 w 2362047"/>
              <a:gd name="connsiteY538" fmla="*/ 92221 h 969444"/>
              <a:gd name="connsiteX539" fmla="*/ 563042 w 2362047"/>
              <a:gd name="connsiteY539" fmla="*/ 95441 h 969444"/>
              <a:gd name="connsiteX540" fmla="*/ 567033 w 2362047"/>
              <a:gd name="connsiteY540" fmla="*/ 99489 h 969444"/>
              <a:gd name="connsiteX541" fmla="*/ 568671 w 2362047"/>
              <a:gd name="connsiteY541" fmla="*/ 106918 h 969444"/>
              <a:gd name="connsiteX542" fmla="*/ 567566 w 2362047"/>
              <a:gd name="connsiteY542" fmla="*/ 113147 h 969444"/>
              <a:gd name="connsiteX543" fmla="*/ 570357 w 2362047"/>
              <a:gd name="connsiteY543" fmla="*/ 121996 h 969444"/>
              <a:gd name="connsiteX544" fmla="*/ 580501 w 2362047"/>
              <a:gd name="connsiteY544" fmla="*/ 134484 h 969444"/>
              <a:gd name="connsiteX545" fmla="*/ 590798 w 2362047"/>
              <a:gd name="connsiteY545" fmla="*/ 135589 h 969444"/>
              <a:gd name="connsiteX546" fmla="*/ 594979 w 2362047"/>
              <a:gd name="connsiteY546" fmla="*/ 150581 h 969444"/>
              <a:gd name="connsiteX547" fmla="*/ 598523 w 2362047"/>
              <a:gd name="connsiteY547" fmla="*/ 150800 h 969444"/>
              <a:gd name="connsiteX548" fmla="*/ 599980 w 2362047"/>
              <a:gd name="connsiteY548" fmla="*/ 159191 h 969444"/>
              <a:gd name="connsiteX549" fmla="*/ 610086 w 2362047"/>
              <a:gd name="connsiteY549" fmla="*/ 162135 h 969444"/>
              <a:gd name="connsiteX550" fmla="*/ 616915 w 2362047"/>
              <a:gd name="connsiteY550" fmla="*/ 168193 h 969444"/>
              <a:gd name="connsiteX551" fmla="*/ 617649 w 2362047"/>
              <a:gd name="connsiteY551" fmla="*/ 177956 h 969444"/>
              <a:gd name="connsiteX552" fmla="*/ 627383 w 2362047"/>
              <a:gd name="connsiteY552" fmla="*/ 187652 h 969444"/>
              <a:gd name="connsiteX553" fmla="*/ 638870 w 2362047"/>
              <a:gd name="connsiteY553" fmla="*/ 189805 h 969444"/>
              <a:gd name="connsiteX554" fmla="*/ 651796 w 2362047"/>
              <a:gd name="connsiteY554" fmla="*/ 201463 h 969444"/>
              <a:gd name="connsiteX555" fmla="*/ 665731 w 2362047"/>
              <a:gd name="connsiteY555" fmla="*/ 203063 h 969444"/>
              <a:gd name="connsiteX556" fmla="*/ 670751 w 2362047"/>
              <a:gd name="connsiteY556" fmla="*/ 198749 h 969444"/>
              <a:gd name="connsiteX557" fmla="*/ 677028 w 2362047"/>
              <a:gd name="connsiteY557" fmla="*/ 203445 h 969444"/>
              <a:gd name="connsiteX558" fmla="*/ 682647 w 2362047"/>
              <a:gd name="connsiteY558" fmla="*/ 201959 h 969444"/>
              <a:gd name="connsiteX559" fmla="*/ 698144 w 2362047"/>
              <a:gd name="connsiteY559" fmla="*/ 205149 h 969444"/>
              <a:gd name="connsiteX560" fmla="*/ 704822 w 2362047"/>
              <a:gd name="connsiteY560" fmla="*/ 200292 h 969444"/>
              <a:gd name="connsiteX561" fmla="*/ 714242 w 2362047"/>
              <a:gd name="connsiteY561" fmla="*/ 202340 h 969444"/>
              <a:gd name="connsiteX562" fmla="*/ 721662 w 2362047"/>
              <a:gd name="connsiteY562" fmla="*/ 217027 h 969444"/>
              <a:gd name="connsiteX563" fmla="*/ 725234 w 2362047"/>
              <a:gd name="connsiteY563" fmla="*/ 220466 h 969444"/>
              <a:gd name="connsiteX564" fmla="*/ 731358 w 2362047"/>
              <a:gd name="connsiteY564" fmla="*/ 221123 h 969444"/>
              <a:gd name="connsiteX565" fmla="*/ 737359 w 2362047"/>
              <a:gd name="connsiteY565" fmla="*/ 217989 h 969444"/>
              <a:gd name="connsiteX566" fmla="*/ 750503 w 2362047"/>
              <a:gd name="connsiteY566" fmla="*/ 216675 h 969444"/>
              <a:gd name="connsiteX567" fmla="*/ 755304 w 2362047"/>
              <a:gd name="connsiteY567" fmla="*/ 214922 h 969444"/>
              <a:gd name="connsiteX568" fmla="*/ 765581 w 2362047"/>
              <a:gd name="connsiteY568" fmla="*/ 217722 h 969444"/>
              <a:gd name="connsiteX569" fmla="*/ 768715 w 2362047"/>
              <a:gd name="connsiteY569" fmla="*/ 215941 h 969444"/>
              <a:gd name="connsiteX570" fmla="*/ 776564 w 2362047"/>
              <a:gd name="connsiteY570" fmla="*/ 219618 h 969444"/>
              <a:gd name="connsiteX571" fmla="*/ 792442 w 2362047"/>
              <a:gd name="connsiteY571" fmla="*/ 224171 h 969444"/>
              <a:gd name="connsiteX572" fmla="*/ 798224 w 2362047"/>
              <a:gd name="connsiteY572" fmla="*/ 227343 h 969444"/>
              <a:gd name="connsiteX573" fmla="*/ 806358 w 2362047"/>
              <a:gd name="connsiteY573" fmla="*/ 224866 h 969444"/>
              <a:gd name="connsiteX574" fmla="*/ 817198 w 2362047"/>
              <a:gd name="connsiteY574" fmla="*/ 235296 h 969444"/>
              <a:gd name="connsiteX575" fmla="*/ 820207 w 2362047"/>
              <a:gd name="connsiteY575" fmla="*/ 233734 h 969444"/>
              <a:gd name="connsiteX576" fmla="*/ 829780 w 2362047"/>
              <a:gd name="connsiteY576" fmla="*/ 236277 h 969444"/>
              <a:gd name="connsiteX577" fmla="*/ 833304 w 2362047"/>
              <a:gd name="connsiteY577" fmla="*/ 234363 h 969444"/>
              <a:gd name="connsiteX578" fmla="*/ 840067 w 2362047"/>
              <a:gd name="connsiteY578" fmla="*/ 238611 h 969444"/>
              <a:gd name="connsiteX579" fmla="*/ 848773 w 2362047"/>
              <a:gd name="connsiteY579" fmla="*/ 235925 h 969444"/>
              <a:gd name="connsiteX580" fmla="*/ 852612 w 2362047"/>
              <a:gd name="connsiteY580" fmla="*/ 239859 h 969444"/>
              <a:gd name="connsiteX581" fmla="*/ 854059 w 2362047"/>
              <a:gd name="connsiteY581" fmla="*/ 248669 h 969444"/>
              <a:gd name="connsiteX582" fmla="*/ 863813 w 2362047"/>
              <a:gd name="connsiteY582" fmla="*/ 248460 h 969444"/>
              <a:gd name="connsiteX583" fmla="*/ 872223 w 2362047"/>
              <a:gd name="connsiteY583" fmla="*/ 254870 h 969444"/>
              <a:gd name="connsiteX584" fmla="*/ 877833 w 2362047"/>
              <a:gd name="connsiteY584" fmla="*/ 252232 h 969444"/>
              <a:gd name="connsiteX585" fmla="*/ 886854 w 2362047"/>
              <a:gd name="connsiteY585" fmla="*/ 254765 h 969444"/>
              <a:gd name="connsiteX586" fmla="*/ 888854 w 2362047"/>
              <a:gd name="connsiteY586" fmla="*/ 257337 h 969444"/>
              <a:gd name="connsiteX587" fmla="*/ 900055 w 2362047"/>
              <a:gd name="connsiteY587" fmla="*/ 257994 h 969444"/>
              <a:gd name="connsiteX588" fmla="*/ 901341 w 2362047"/>
              <a:gd name="connsiteY588" fmla="*/ 263900 h 969444"/>
              <a:gd name="connsiteX589" fmla="*/ 904989 w 2362047"/>
              <a:gd name="connsiteY589" fmla="*/ 266738 h 969444"/>
              <a:gd name="connsiteX590" fmla="*/ 904561 w 2362047"/>
              <a:gd name="connsiteY590" fmla="*/ 275130 h 969444"/>
              <a:gd name="connsiteX591" fmla="*/ 908561 w 2362047"/>
              <a:gd name="connsiteY591" fmla="*/ 277263 h 969444"/>
              <a:gd name="connsiteX592" fmla="*/ 918153 w 2362047"/>
              <a:gd name="connsiteY592" fmla="*/ 277711 h 969444"/>
              <a:gd name="connsiteX593" fmla="*/ 922906 w 2362047"/>
              <a:gd name="connsiteY593" fmla="*/ 281264 h 969444"/>
              <a:gd name="connsiteX594" fmla="*/ 935622 w 2362047"/>
              <a:gd name="connsiteY594" fmla="*/ 278873 h 969444"/>
              <a:gd name="connsiteX595" fmla="*/ 942956 w 2362047"/>
              <a:gd name="connsiteY595" fmla="*/ 273730 h 969444"/>
              <a:gd name="connsiteX596" fmla="*/ 944004 w 2362047"/>
              <a:gd name="connsiteY596" fmla="*/ 270234 h 969444"/>
              <a:gd name="connsiteX597" fmla="*/ 951434 w 2362047"/>
              <a:gd name="connsiteY597" fmla="*/ 270253 h 969444"/>
              <a:gd name="connsiteX598" fmla="*/ 941156 w 2362047"/>
              <a:gd name="connsiteY598" fmla="*/ 282273 h 969444"/>
              <a:gd name="connsiteX599" fmla="*/ 940308 w 2362047"/>
              <a:gd name="connsiteY599" fmla="*/ 288512 h 969444"/>
              <a:gd name="connsiteX600" fmla="*/ 944490 w 2362047"/>
              <a:gd name="connsiteY600" fmla="*/ 295561 h 969444"/>
              <a:gd name="connsiteX601" fmla="*/ 949471 w 2362047"/>
              <a:gd name="connsiteY601" fmla="*/ 298352 h 969444"/>
              <a:gd name="connsiteX602" fmla="*/ 963397 w 2362047"/>
              <a:gd name="connsiteY602" fmla="*/ 299180 h 969444"/>
              <a:gd name="connsiteX603" fmla="*/ 974732 w 2362047"/>
              <a:gd name="connsiteY603" fmla="*/ 301285 h 969444"/>
              <a:gd name="connsiteX604" fmla="*/ 983542 w 2362047"/>
              <a:gd name="connsiteY604" fmla="*/ 293627 h 969444"/>
              <a:gd name="connsiteX605" fmla="*/ 994562 w 2362047"/>
              <a:gd name="connsiteY605" fmla="*/ 299476 h 969444"/>
              <a:gd name="connsiteX606" fmla="*/ 1002344 w 2362047"/>
              <a:gd name="connsiteY606" fmla="*/ 297466 h 969444"/>
              <a:gd name="connsiteX607" fmla="*/ 1012927 w 2362047"/>
              <a:gd name="connsiteY607" fmla="*/ 298466 h 969444"/>
              <a:gd name="connsiteX608" fmla="*/ 1014737 w 2362047"/>
              <a:gd name="connsiteY608" fmla="*/ 304352 h 969444"/>
              <a:gd name="connsiteX609" fmla="*/ 1021851 w 2362047"/>
              <a:gd name="connsiteY609" fmla="*/ 298437 h 969444"/>
              <a:gd name="connsiteX610" fmla="*/ 1031634 w 2362047"/>
              <a:gd name="connsiteY610" fmla="*/ 298933 h 969444"/>
              <a:gd name="connsiteX611" fmla="*/ 1036892 w 2362047"/>
              <a:gd name="connsiteY611" fmla="*/ 301066 h 969444"/>
              <a:gd name="connsiteX612" fmla="*/ 1042197 w 2362047"/>
              <a:gd name="connsiteY612" fmla="*/ 298361 h 969444"/>
              <a:gd name="connsiteX613" fmla="*/ 1046121 w 2362047"/>
              <a:gd name="connsiteY613" fmla="*/ 301914 h 969444"/>
              <a:gd name="connsiteX614" fmla="*/ 1053780 w 2362047"/>
              <a:gd name="connsiteY614" fmla="*/ 300057 h 969444"/>
              <a:gd name="connsiteX615" fmla="*/ 1063133 w 2362047"/>
              <a:gd name="connsiteY615" fmla="*/ 301028 h 969444"/>
              <a:gd name="connsiteX616" fmla="*/ 1068286 w 2362047"/>
              <a:gd name="connsiteY616" fmla="*/ 304048 h 969444"/>
              <a:gd name="connsiteX617" fmla="*/ 1073077 w 2362047"/>
              <a:gd name="connsiteY617" fmla="*/ 300399 h 969444"/>
              <a:gd name="connsiteX618" fmla="*/ 1080811 w 2362047"/>
              <a:gd name="connsiteY618" fmla="*/ 299656 h 969444"/>
              <a:gd name="connsiteX619" fmla="*/ 1086593 w 2362047"/>
              <a:gd name="connsiteY619" fmla="*/ 296380 h 969444"/>
              <a:gd name="connsiteX620" fmla="*/ 1094185 w 2362047"/>
              <a:gd name="connsiteY620" fmla="*/ 287588 h 969444"/>
              <a:gd name="connsiteX621" fmla="*/ 1100138 w 2362047"/>
              <a:gd name="connsiteY621" fmla="*/ 286579 h 969444"/>
              <a:gd name="connsiteX622" fmla="*/ 1108196 w 2362047"/>
              <a:gd name="connsiteY622" fmla="*/ 276958 h 969444"/>
              <a:gd name="connsiteX623" fmla="*/ 1118130 w 2362047"/>
              <a:gd name="connsiteY623" fmla="*/ 274273 h 969444"/>
              <a:gd name="connsiteX624" fmla="*/ 1122121 w 2362047"/>
              <a:gd name="connsiteY624" fmla="*/ 267643 h 969444"/>
              <a:gd name="connsiteX625" fmla="*/ 1125979 w 2362047"/>
              <a:gd name="connsiteY625" fmla="*/ 266414 h 969444"/>
              <a:gd name="connsiteX626" fmla="*/ 1133665 w 2362047"/>
              <a:gd name="connsiteY626" fmla="*/ 258671 h 969444"/>
              <a:gd name="connsiteX627" fmla="*/ 1139876 w 2362047"/>
              <a:gd name="connsiteY627" fmla="*/ 259690 h 969444"/>
              <a:gd name="connsiteX628" fmla="*/ 1151830 w 2362047"/>
              <a:gd name="connsiteY628" fmla="*/ 256651 h 969444"/>
              <a:gd name="connsiteX629" fmla="*/ 1159021 w 2362047"/>
              <a:gd name="connsiteY629" fmla="*/ 250441 h 969444"/>
              <a:gd name="connsiteX630" fmla="*/ 1174109 w 2362047"/>
              <a:gd name="connsiteY630" fmla="*/ 256842 h 969444"/>
              <a:gd name="connsiteX631" fmla="*/ 1199064 w 2362047"/>
              <a:gd name="connsiteY631" fmla="*/ 262099 h 969444"/>
              <a:gd name="connsiteX632" fmla="*/ 1204132 w 2362047"/>
              <a:gd name="connsiteY632" fmla="*/ 265852 h 969444"/>
              <a:gd name="connsiteX633" fmla="*/ 1217895 w 2362047"/>
              <a:gd name="connsiteY633" fmla="*/ 270415 h 969444"/>
              <a:gd name="connsiteX634" fmla="*/ 1222201 w 2362047"/>
              <a:gd name="connsiteY634" fmla="*/ 274825 h 969444"/>
              <a:gd name="connsiteX635" fmla="*/ 1237174 w 2362047"/>
              <a:gd name="connsiteY635" fmla="*/ 281483 h 969444"/>
              <a:gd name="connsiteX636" fmla="*/ 1241803 w 2362047"/>
              <a:gd name="connsiteY636" fmla="*/ 281988 h 969444"/>
              <a:gd name="connsiteX637" fmla="*/ 1252195 w 2362047"/>
              <a:gd name="connsiteY637" fmla="*/ 275130 h 969444"/>
              <a:gd name="connsiteX638" fmla="*/ 1257186 w 2362047"/>
              <a:gd name="connsiteY638" fmla="*/ 276301 h 969444"/>
              <a:gd name="connsiteX639" fmla="*/ 1269140 w 2362047"/>
              <a:gd name="connsiteY639" fmla="*/ 282969 h 969444"/>
              <a:gd name="connsiteX640" fmla="*/ 1265653 w 2362047"/>
              <a:gd name="connsiteY640" fmla="*/ 289913 h 969444"/>
              <a:gd name="connsiteX641" fmla="*/ 1260825 w 2362047"/>
              <a:gd name="connsiteY641" fmla="*/ 292922 h 969444"/>
              <a:gd name="connsiteX642" fmla="*/ 1264339 w 2362047"/>
              <a:gd name="connsiteY642" fmla="*/ 297228 h 969444"/>
              <a:gd name="connsiteX643" fmla="*/ 1278646 w 2362047"/>
              <a:gd name="connsiteY643" fmla="*/ 303609 h 969444"/>
              <a:gd name="connsiteX644" fmla="*/ 1286399 w 2362047"/>
              <a:gd name="connsiteY644" fmla="*/ 313411 h 969444"/>
              <a:gd name="connsiteX645" fmla="*/ 1305925 w 2362047"/>
              <a:gd name="connsiteY645" fmla="*/ 295694 h 969444"/>
              <a:gd name="connsiteX646" fmla="*/ 1313374 w 2362047"/>
              <a:gd name="connsiteY646" fmla="*/ 300437 h 969444"/>
              <a:gd name="connsiteX647" fmla="*/ 1334881 w 2362047"/>
              <a:gd name="connsiteY647" fmla="*/ 311144 h 969444"/>
              <a:gd name="connsiteX648" fmla="*/ 1349864 w 2362047"/>
              <a:gd name="connsiteY648" fmla="*/ 315344 h 969444"/>
              <a:gd name="connsiteX649" fmla="*/ 1357484 w 2362047"/>
              <a:gd name="connsiteY649" fmla="*/ 319002 h 969444"/>
              <a:gd name="connsiteX650" fmla="*/ 1355398 w 2362047"/>
              <a:gd name="connsiteY650" fmla="*/ 329489 h 969444"/>
              <a:gd name="connsiteX651" fmla="*/ 1363085 w 2362047"/>
              <a:gd name="connsiteY651" fmla="*/ 346405 h 969444"/>
              <a:gd name="connsiteX652" fmla="*/ 1368771 w 2362047"/>
              <a:gd name="connsiteY652" fmla="*/ 354006 h 969444"/>
              <a:gd name="connsiteX653" fmla="*/ 1373791 w 2362047"/>
              <a:gd name="connsiteY653" fmla="*/ 353721 h 969444"/>
              <a:gd name="connsiteX654" fmla="*/ 1379944 w 2362047"/>
              <a:gd name="connsiteY654" fmla="*/ 358178 h 969444"/>
              <a:gd name="connsiteX655" fmla="*/ 1383621 w 2362047"/>
              <a:gd name="connsiteY655" fmla="*/ 369770 h 969444"/>
              <a:gd name="connsiteX656" fmla="*/ 1386945 w 2362047"/>
              <a:gd name="connsiteY656" fmla="*/ 375380 h 969444"/>
              <a:gd name="connsiteX657" fmla="*/ 1387059 w 2362047"/>
              <a:gd name="connsiteY657" fmla="*/ 382038 h 969444"/>
              <a:gd name="connsiteX658" fmla="*/ 1394308 w 2362047"/>
              <a:gd name="connsiteY658" fmla="*/ 393402 h 969444"/>
              <a:gd name="connsiteX659" fmla="*/ 1407452 w 2362047"/>
              <a:gd name="connsiteY659" fmla="*/ 409156 h 969444"/>
              <a:gd name="connsiteX660" fmla="*/ 1416101 w 2362047"/>
              <a:gd name="connsiteY660" fmla="*/ 412537 h 969444"/>
              <a:gd name="connsiteX661" fmla="*/ 1420130 w 2362047"/>
              <a:gd name="connsiteY661" fmla="*/ 411775 h 969444"/>
              <a:gd name="connsiteX662" fmla="*/ 1426874 w 2362047"/>
              <a:gd name="connsiteY662" fmla="*/ 414909 h 969444"/>
              <a:gd name="connsiteX663" fmla="*/ 1443562 w 2362047"/>
              <a:gd name="connsiteY663" fmla="*/ 412947 h 969444"/>
              <a:gd name="connsiteX664" fmla="*/ 1467298 w 2362047"/>
              <a:gd name="connsiteY664" fmla="*/ 415366 h 969444"/>
              <a:gd name="connsiteX665" fmla="*/ 1496178 w 2362047"/>
              <a:gd name="connsiteY665" fmla="*/ 414433 h 969444"/>
              <a:gd name="connsiteX666" fmla="*/ 1508332 w 2362047"/>
              <a:gd name="connsiteY666" fmla="*/ 416128 h 969444"/>
              <a:gd name="connsiteX667" fmla="*/ 1532944 w 2362047"/>
              <a:gd name="connsiteY667" fmla="*/ 425882 h 969444"/>
              <a:gd name="connsiteX668" fmla="*/ 1546279 w 2362047"/>
              <a:gd name="connsiteY668" fmla="*/ 433006 h 969444"/>
              <a:gd name="connsiteX669" fmla="*/ 1558909 w 2362047"/>
              <a:gd name="connsiteY669" fmla="*/ 437969 h 969444"/>
              <a:gd name="connsiteX670" fmla="*/ 1567901 w 2362047"/>
              <a:gd name="connsiteY670" fmla="*/ 440150 h 969444"/>
              <a:gd name="connsiteX671" fmla="*/ 1579884 w 2362047"/>
              <a:gd name="connsiteY671" fmla="*/ 444798 h 969444"/>
              <a:gd name="connsiteX672" fmla="*/ 1593780 w 2362047"/>
              <a:gd name="connsiteY672" fmla="*/ 452276 h 969444"/>
              <a:gd name="connsiteX673" fmla="*/ 1601181 w 2362047"/>
              <a:gd name="connsiteY673" fmla="*/ 460172 h 969444"/>
              <a:gd name="connsiteX674" fmla="*/ 1610668 w 2362047"/>
              <a:gd name="connsiteY674" fmla="*/ 464010 h 969444"/>
              <a:gd name="connsiteX675" fmla="*/ 1619679 w 2362047"/>
              <a:gd name="connsiteY675" fmla="*/ 472907 h 969444"/>
              <a:gd name="connsiteX676" fmla="*/ 1628737 w 2362047"/>
              <a:gd name="connsiteY676" fmla="*/ 479746 h 969444"/>
              <a:gd name="connsiteX677" fmla="*/ 1632347 w 2362047"/>
              <a:gd name="connsiteY677" fmla="*/ 478546 h 969444"/>
              <a:gd name="connsiteX678" fmla="*/ 1640062 w 2362047"/>
              <a:gd name="connsiteY678" fmla="*/ 488004 h 969444"/>
              <a:gd name="connsiteX679" fmla="*/ 1653492 w 2362047"/>
              <a:gd name="connsiteY679" fmla="*/ 495290 h 969444"/>
              <a:gd name="connsiteX680" fmla="*/ 1655559 w 2362047"/>
              <a:gd name="connsiteY680" fmla="*/ 506101 h 969444"/>
              <a:gd name="connsiteX681" fmla="*/ 1657636 w 2362047"/>
              <a:gd name="connsiteY681" fmla="*/ 507835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2362047" h="969444">
                <a:moveTo>
                  <a:pt x="1657636" y="507835"/>
                </a:moveTo>
                <a:lnTo>
                  <a:pt x="1657236" y="512207"/>
                </a:lnTo>
                <a:lnTo>
                  <a:pt x="1650844" y="514903"/>
                </a:lnTo>
                <a:lnTo>
                  <a:pt x="1645101" y="511588"/>
                </a:lnTo>
                <a:lnTo>
                  <a:pt x="1641091" y="520417"/>
                </a:lnTo>
                <a:lnTo>
                  <a:pt x="1635633" y="522561"/>
                </a:lnTo>
                <a:lnTo>
                  <a:pt x="1624822" y="521970"/>
                </a:lnTo>
                <a:lnTo>
                  <a:pt x="1622565" y="526485"/>
                </a:lnTo>
                <a:lnTo>
                  <a:pt x="1624289" y="532419"/>
                </a:lnTo>
                <a:lnTo>
                  <a:pt x="1605372" y="525628"/>
                </a:lnTo>
                <a:lnTo>
                  <a:pt x="1601896" y="520532"/>
                </a:lnTo>
                <a:lnTo>
                  <a:pt x="1594409" y="521780"/>
                </a:lnTo>
                <a:lnTo>
                  <a:pt x="1589656" y="519646"/>
                </a:lnTo>
                <a:lnTo>
                  <a:pt x="1581883" y="512178"/>
                </a:lnTo>
                <a:lnTo>
                  <a:pt x="1567567" y="502825"/>
                </a:lnTo>
                <a:lnTo>
                  <a:pt x="1560786" y="507987"/>
                </a:lnTo>
                <a:lnTo>
                  <a:pt x="1565310" y="512264"/>
                </a:lnTo>
                <a:lnTo>
                  <a:pt x="1572539" y="512988"/>
                </a:lnTo>
                <a:lnTo>
                  <a:pt x="1577597" y="518065"/>
                </a:lnTo>
                <a:lnTo>
                  <a:pt x="1582446" y="526028"/>
                </a:lnTo>
                <a:lnTo>
                  <a:pt x="1587675" y="525189"/>
                </a:lnTo>
                <a:lnTo>
                  <a:pt x="1590180" y="530800"/>
                </a:lnTo>
                <a:lnTo>
                  <a:pt x="1596847" y="531228"/>
                </a:lnTo>
                <a:lnTo>
                  <a:pt x="1601743" y="534658"/>
                </a:lnTo>
                <a:lnTo>
                  <a:pt x="1619612" y="542649"/>
                </a:lnTo>
                <a:lnTo>
                  <a:pt x="1627546" y="543725"/>
                </a:lnTo>
                <a:lnTo>
                  <a:pt x="1640015" y="556841"/>
                </a:lnTo>
                <a:lnTo>
                  <a:pt x="1645673" y="559451"/>
                </a:lnTo>
                <a:lnTo>
                  <a:pt x="1654959" y="551279"/>
                </a:lnTo>
                <a:lnTo>
                  <a:pt x="1665589" y="546097"/>
                </a:lnTo>
                <a:lnTo>
                  <a:pt x="1668408" y="542001"/>
                </a:lnTo>
                <a:lnTo>
                  <a:pt x="1682601" y="538248"/>
                </a:lnTo>
                <a:lnTo>
                  <a:pt x="1693964" y="538915"/>
                </a:lnTo>
                <a:lnTo>
                  <a:pt x="1708290" y="545125"/>
                </a:lnTo>
                <a:lnTo>
                  <a:pt x="1724549" y="545182"/>
                </a:lnTo>
                <a:lnTo>
                  <a:pt x="1733360" y="544201"/>
                </a:lnTo>
                <a:lnTo>
                  <a:pt x="1742056" y="546163"/>
                </a:lnTo>
                <a:lnTo>
                  <a:pt x="1756267" y="551431"/>
                </a:lnTo>
                <a:lnTo>
                  <a:pt x="1760144" y="544201"/>
                </a:lnTo>
                <a:lnTo>
                  <a:pt x="1764478" y="540563"/>
                </a:lnTo>
                <a:lnTo>
                  <a:pt x="1767212" y="528399"/>
                </a:lnTo>
                <a:lnTo>
                  <a:pt x="1772707" y="523037"/>
                </a:lnTo>
                <a:lnTo>
                  <a:pt x="1772450" y="518027"/>
                </a:lnTo>
                <a:lnTo>
                  <a:pt x="1789700" y="518027"/>
                </a:lnTo>
                <a:lnTo>
                  <a:pt x="1801321" y="519274"/>
                </a:lnTo>
                <a:lnTo>
                  <a:pt x="1814989" y="523342"/>
                </a:lnTo>
                <a:lnTo>
                  <a:pt x="1830924" y="533638"/>
                </a:lnTo>
                <a:lnTo>
                  <a:pt x="1841707" y="537410"/>
                </a:lnTo>
                <a:lnTo>
                  <a:pt x="1861756" y="537201"/>
                </a:lnTo>
                <a:lnTo>
                  <a:pt x="1860880" y="541649"/>
                </a:lnTo>
                <a:lnTo>
                  <a:pt x="1864900" y="553803"/>
                </a:lnTo>
                <a:lnTo>
                  <a:pt x="1875320" y="559318"/>
                </a:lnTo>
                <a:lnTo>
                  <a:pt x="1878901" y="566138"/>
                </a:lnTo>
                <a:lnTo>
                  <a:pt x="1886236" y="566538"/>
                </a:lnTo>
                <a:lnTo>
                  <a:pt x="1887846" y="575205"/>
                </a:lnTo>
                <a:lnTo>
                  <a:pt x="1892208" y="578796"/>
                </a:lnTo>
                <a:lnTo>
                  <a:pt x="1899276" y="579663"/>
                </a:lnTo>
                <a:lnTo>
                  <a:pt x="1900190" y="589312"/>
                </a:lnTo>
                <a:lnTo>
                  <a:pt x="1916868" y="589264"/>
                </a:lnTo>
                <a:lnTo>
                  <a:pt x="1918993" y="585959"/>
                </a:lnTo>
                <a:lnTo>
                  <a:pt x="1930527" y="586159"/>
                </a:lnTo>
                <a:lnTo>
                  <a:pt x="1932966" y="590417"/>
                </a:lnTo>
                <a:lnTo>
                  <a:pt x="1930117" y="596265"/>
                </a:lnTo>
                <a:lnTo>
                  <a:pt x="1931699" y="605400"/>
                </a:lnTo>
                <a:lnTo>
                  <a:pt x="1928908" y="606523"/>
                </a:lnTo>
                <a:lnTo>
                  <a:pt x="1924774" y="615858"/>
                </a:lnTo>
                <a:lnTo>
                  <a:pt x="1915297" y="622868"/>
                </a:lnTo>
                <a:lnTo>
                  <a:pt x="1911163" y="629479"/>
                </a:lnTo>
                <a:lnTo>
                  <a:pt x="1915858" y="633613"/>
                </a:lnTo>
                <a:lnTo>
                  <a:pt x="1926927" y="635899"/>
                </a:lnTo>
                <a:lnTo>
                  <a:pt x="1935699" y="628155"/>
                </a:lnTo>
                <a:lnTo>
                  <a:pt x="1942995" y="630050"/>
                </a:lnTo>
                <a:lnTo>
                  <a:pt x="1942662" y="635003"/>
                </a:lnTo>
                <a:lnTo>
                  <a:pt x="1954721" y="633689"/>
                </a:lnTo>
                <a:lnTo>
                  <a:pt x="1954054" y="641680"/>
                </a:lnTo>
                <a:lnTo>
                  <a:pt x="1936280" y="662207"/>
                </a:lnTo>
                <a:lnTo>
                  <a:pt x="1931689" y="668407"/>
                </a:lnTo>
                <a:lnTo>
                  <a:pt x="1950968" y="675446"/>
                </a:lnTo>
                <a:lnTo>
                  <a:pt x="1948920" y="681419"/>
                </a:lnTo>
                <a:lnTo>
                  <a:pt x="1950644" y="693239"/>
                </a:lnTo>
                <a:lnTo>
                  <a:pt x="1959483" y="700821"/>
                </a:lnTo>
                <a:lnTo>
                  <a:pt x="1957769" y="704783"/>
                </a:lnTo>
                <a:lnTo>
                  <a:pt x="1959693" y="710803"/>
                </a:lnTo>
                <a:lnTo>
                  <a:pt x="1964417" y="714785"/>
                </a:lnTo>
                <a:lnTo>
                  <a:pt x="1971265" y="715166"/>
                </a:lnTo>
                <a:lnTo>
                  <a:pt x="1976123" y="712518"/>
                </a:lnTo>
                <a:lnTo>
                  <a:pt x="1979924" y="718633"/>
                </a:lnTo>
                <a:lnTo>
                  <a:pt x="1985686" y="722328"/>
                </a:lnTo>
                <a:lnTo>
                  <a:pt x="1990763" y="716956"/>
                </a:lnTo>
                <a:lnTo>
                  <a:pt x="2001069" y="721405"/>
                </a:lnTo>
                <a:lnTo>
                  <a:pt x="2007260" y="713737"/>
                </a:lnTo>
                <a:lnTo>
                  <a:pt x="2015899" y="715023"/>
                </a:lnTo>
                <a:lnTo>
                  <a:pt x="2021558" y="721957"/>
                </a:lnTo>
                <a:lnTo>
                  <a:pt x="2028263" y="720176"/>
                </a:lnTo>
                <a:lnTo>
                  <a:pt x="2035159" y="709927"/>
                </a:lnTo>
                <a:lnTo>
                  <a:pt x="2041627" y="715270"/>
                </a:lnTo>
                <a:lnTo>
                  <a:pt x="2041312" y="718452"/>
                </a:lnTo>
                <a:lnTo>
                  <a:pt x="2054666" y="723462"/>
                </a:lnTo>
                <a:lnTo>
                  <a:pt x="2061029" y="721500"/>
                </a:lnTo>
                <a:lnTo>
                  <a:pt x="2067458" y="713975"/>
                </a:lnTo>
                <a:lnTo>
                  <a:pt x="2071230" y="712966"/>
                </a:lnTo>
                <a:lnTo>
                  <a:pt x="2074012" y="706088"/>
                </a:lnTo>
                <a:lnTo>
                  <a:pt x="2104492" y="701297"/>
                </a:lnTo>
                <a:lnTo>
                  <a:pt x="2108207" y="710803"/>
                </a:lnTo>
                <a:lnTo>
                  <a:pt x="2118265" y="716842"/>
                </a:lnTo>
                <a:lnTo>
                  <a:pt x="2128143" y="717156"/>
                </a:lnTo>
                <a:lnTo>
                  <a:pt x="2139230" y="710079"/>
                </a:lnTo>
                <a:lnTo>
                  <a:pt x="2147469" y="707850"/>
                </a:lnTo>
                <a:lnTo>
                  <a:pt x="2161966" y="700564"/>
                </a:lnTo>
                <a:lnTo>
                  <a:pt x="2166909" y="700850"/>
                </a:lnTo>
                <a:lnTo>
                  <a:pt x="2174443" y="705069"/>
                </a:lnTo>
                <a:lnTo>
                  <a:pt x="2179510" y="703688"/>
                </a:lnTo>
                <a:lnTo>
                  <a:pt x="2183816" y="699059"/>
                </a:lnTo>
                <a:lnTo>
                  <a:pt x="2195008" y="701983"/>
                </a:lnTo>
                <a:lnTo>
                  <a:pt x="2199285" y="708346"/>
                </a:lnTo>
                <a:lnTo>
                  <a:pt x="2199485" y="713813"/>
                </a:lnTo>
                <a:lnTo>
                  <a:pt x="2202790" y="718738"/>
                </a:lnTo>
                <a:lnTo>
                  <a:pt x="2207248" y="720042"/>
                </a:lnTo>
                <a:lnTo>
                  <a:pt x="2219525" y="710737"/>
                </a:lnTo>
                <a:lnTo>
                  <a:pt x="2223421" y="711508"/>
                </a:lnTo>
                <a:lnTo>
                  <a:pt x="2224326" y="702716"/>
                </a:lnTo>
                <a:lnTo>
                  <a:pt x="2228555" y="700116"/>
                </a:lnTo>
                <a:lnTo>
                  <a:pt x="2241309" y="701097"/>
                </a:lnTo>
                <a:lnTo>
                  <a:pt x="2245891" y="693353"/>
                </a:lnTo>
                <a:lnTo>
                  <a:pt x="2259168" y="682438"/>
                </a:lnTo>
                <a:lnTo>
                  <a:pt x="2258673" y="679418"/>
                </a:lnTo>
                <a:lnTo>
                  <a:pt x="2265198" y="675713"/>
                </a:lnTo>
                <a:lnTo>
                  <a:pt x="2263588" y="669217"/>
                </a:lnTo>
                <a:lnTo>
                  <a:pt x="2263464" y="657054"/>
                </a:lnTo>
                <a:lnTo>
                  <a:pt x="2268017" y="655939"/>
                </a:lnTo>
                <a:lnTo>
                  <a:pt x="2275618" y="650272"/>
                </a:lnTo>
                <a:lnTo>
                  <a:pt x="2281333" y="658711"/>
                </a:lnTo>
                <a:lnTo>
                  <a:pt x="2278504" y="665731"/>
                </a:lnTo>
                <a:lnTo>
                  <a:pt x="2285695" y="674380"/>
                </a:lnTo>
                <a:lnTo>
                  <a:pt x="2296858" y="681609"/>
                </a:lnTo>
                <a:lnTo>
                  <a:pt x="2301326" y="682342"/>
                </a:lnTo>
                <a:lnTo>
                  <a:pt x="2314947" y="678856"/>
                </a:lnTo>
                <a:lnTo>
                  <a:pt x="2321624" y="684419"/>
                </a:lnTo>
                <a:lnTo>
                  <a:pt x="2325967" y="694449"/>
                </a:lnTo>
                <a:lnTo>
                  <a:pt x="2333549" y="700592"/>
                </a:lnTo>
                <a:lnTo>
                  <a:pt x="2334254" y="709098"/>
                </a:lnTo>
                <a:lnTo>
                  <a:pt x="2340198" y="713756"/>
                </a:lnTo>
                <a:lnTo>
                  <a:pt x="2351666" y="704155"/>
                </a:lnTo>
                <a:lnTo>
                  <a:pt x="2355961" y="703983"/>
                </a:lnTo>
                <a:lnTo>
                  <a:pt x="2360848" y="711708"/>
                </a:lnTo>
                <a:lnTo>
                  <a:pt x="2362048" y="722367"/>
                </a:lnTo>
                <a:lnTo>
                  <a:pt x="2358714" y="728301"/>
                </a:lnTo>
                <a:lnTo>
                  <a:pt x="2360686" y="740312"/>
                </a:lnTo>
                <a:lnTo>
                  <a:pt x="2355257" y="743179"/>
                </a:lnTo>
                <a:lnTo>
                  <a:pt x="2350837" y="753161"/>
                </a:lnTo>
                <a:lnTo>
                  <a:pt x="2343950" y="755247"/>
                </a:lnTo>
                <a:lnTo>
                  <a:pt x="2340407" y="759447"/>
                </a:lnTo>
                <a:lnTo>
                  <a:pt x="2337987" y="772268"/>
                </a:lnTo>
                <a:lnTo>
                  <a:pt x="2335121" y="778678"/>
                </a:lnTo>
                <a:lnTo>
                  <a:pt x="2328948" y="782184"/>
                </a:lnTo>
                <a:lnTo>
                  <a:pt x="2336444" y="793480"/>
                </a:lnTo>
                <a:lnTo>
                  <a:pt x="2338312" y="802843"/>
                </a:lnTo>
                <a:lnTo>
                  <a:pt x="2334149" y="809873"/>
                </a:lnTo>
                <a:lnTo>
                  <a:pt x="2333235" y="820655"/>
                </a:lnTo>
                <a:lnTo>
                  <a:pt x="2340969" y="827894"/>
                </a:lnTo>
                <a:lnTo>
                  <a:pt x="2341626" y="831514"/>
                </a:lnTo>
                <a:lnTo>
                  <a:pt x="2331063" y="840562"/>
                </a:lnTo>
                <a:lnTo>
                  <a:pt x="2324310" y="844858"/>
                </a:lnTo>
                <a:lnTo>
                  <a:pt x="2317223" y="855478"/>
                </a:lnTo>
                <a:lnTo>
                  <a:pt x="2308412" y="859269"/>
                </a:lnTo>
                <a:lnTo>
                  <a:pt x="2302869" y="864270"/>
                </a:lnTo>
                <a:lnTo>
                  <a:pt x="2286419" y="867699"/>
                </a:lnTo>
                <a:lnTo>
                  <a:pt x="2277389" y="877491"/>
                </a:lnTo>
                <a:lnTo>
                  <a:pt x="2270169" y="889968"/>
                </a:lnTo>
                <a:lnTo>
                  <a:pt x="2272018" y="894855"/>
                </a:lnTo>
                <a:lnTo>
                  <a:pt x="2266284" y="899789"/>
                </a:lnTo>
                <a:lnTo>
                  <a:pt x="2259168" y="909961"/>
                </a:lnTo>
                <a:lnTo>
                  <a:pt x="2248986" y="910552"/>
                </a:lnTo>
                <a:lnTo>
                  <a:pt x="2246148" y="916038"/>
                </a:lnTo>
                <a:lnTo>
                  <a:pt x="2250291" y="928240"/>
                </a:lnTo>
                <a:lnTo>
                  <a:pt x="2249796" y="934279"/>
                </a:lnTo>
                <a:lnTo>
                  <a:pt x="2240214" y="935507"/>
                </a:lnTo>
                <a:lnTo>
                  <a:pt x="2230650" y="941737"/>
                </a:lnTo>
                <a:lnTo>
                  <a:pt x="2218239" y="939822"/>
                </a:lnTo>
                <a:lnTo>
                  <a:pt x="2214315" y="947109"/>
                </a:lnTo>
                <a:lnTo>
                  <a:pt x="2204857" y="947347"/>
                </a:lnTo>
                <a:lnTo>
                  <a:pt x="2202056" y="954796"/>
                </a:lnTo>
                <a:lnTo>
                  <a:pt x="2193208" y="955938"/>
                </a:lnTo>
                <a:lnTo>
                  <a:pt x="2166157" y="949128"/>
                </a:lnTo>
                <a:lnTo>
                  <a:pt x="2130533" y="937012"/>
                </a:lnTo>
                <a:lnTo>
                  <a:pt x="2127037" y="940232"/>
                </a:lnTo>
                <a:lnTo>
                  <a:pt x="2124895" y="947452"/>
                </a:lnTo>
                <a:lnTo>
                  <a:pt x="2117903" y="950005"/>
                </a:lnTo>
                <a:lnTo>
                  <a:pt x="2114636" y="954529"/>
                </a:lnTo>
                <a:lnTo>
                  <a:pt x="2112016" y="963521"/>
                </a:lnTo>
                <a:lnTo>
                  <a:pt x="2106673" y="969445"/>
                </a:lnTo>
                <a:lnTo>
                  <a:pt x="2092052" y="967940"/>
                </a:lnTo>
                <a:lnTo>
                  <a:pt x="2087451" y="959815"/>
                </a:lnTo>
                <a:lnTo>
                  <a:pt x="2068954" y="957634"/>
                </a:lnTo>
                <a:lnTo>
                  <a:pt x="2064982" y="946747"/>
                </a:lnTo>
                <a:lnTo>
                  <a:pt x="2059582" y="944851"/>
                </a:lnTo>
                <a:lnTo>
                  <a:pt x="2012280" y="933107"/>
                </a:lnTo>
                <a:lnTo>
                  <a:pt x="1999707" y="927497"/>
                </a:lnTo>
                <a:lnTo>
                  <a:pt x="2002632" y="919982"/>
                </a:lnTo>
                <a:lnTo>
                  <a:pt x="1999450" y="916877"/>
                </a:lnTo>
                <a:lnTo>
                  <a:pt x="1964674" y="905170"/>
                </a:lnTo>
                <a:lnTo>
                  <a:pt x="1947558" y="902303"/>
                </a:lnTo>
                <a:lnTo>
                  <a:pt x="1942291" y="897150"/>
                </a:lnTo>
                <a:lnTo>
                  <a:pt x="1939252" y="890045"/>
                </a:lnTo>
                <a:lnTo>
                  <a:pt x="1933461" y="884663"/>
                </a:lnTo>
                <a:lnTo>
                  <a:pt x="1932766" y="876414"/>
                </a:lnTo>
                <a:lnTo>
                  <a:pt x="1921012" y="863108"/>
                </a:lnTo>
                <a:lnTo>
                  <a:pt x="1902276" y="858431"/>
                </a:lnTo>
                <a:lnTo>
                  <a:pt x="1896637" y="862422"/>
                </a:lnTo>
                <a:lnTo>
                  <a:pt x="1879444" y="859527"/>
                </a:lnTo>
                <a:lnTo>
                  <a:pt x="1875016" y="856031"/>
                </a:lnTo>
                <a:lnTo>
                  <a:pt x="1857594" y="846182"/>
                </a:lnTo>
                <a:lnTo>
                  <a:pt x="1840411" y="835457"/>
                </a:lnTo>
                <a:lnTo>
                  <a:pt x="1817027" y="830942"/>
                </a:lnTo>
                <a:lnTo>
                  <a:pt x="1783928" y="819560"/>
                </a:lnTo>
                <a:lnTo>
                  <a:pt x="1784871" y="811730"/>
                </a:lnTo>
                <a:lnTo>
                  <a:pt x="1747419" y="801614"/>
                </a:lnTo>
                <a:lnTo>
                  <a:pt x="1733455" y="800062"/>
                </a:lnTo>
                <a:lnTo>
                  <a:pt x="1731693" y="797805"/>
                </a:lnTo>
                <a:lnTo>
                  <a:pt x="1734969" y="789784"/>
                </a:lnTo>
                <a:lnTo>
                  <a:pt x="1722692" y="787518"/>
                </a:lnTo>
                <a:lnTo>
                  <a:pt x="1702603" y="787013"/>
                </a:lnTo>
                <a:lnTo>
                  <a:pt x="1688621" y="793299"/>
                </a:lnTo>
                <a:lnTo>
                  <a:pt x="1672523" y="789499"/>
                </a:lnTo>
                <a:lnTo>
                  <a:pt x="1649625" y="791518"/>
                </a:lnTo>
                <a:lnTo>
                  <a:pt x="1637110" y="804129"/>
                </a:lnTo>
                <a:lnTo>
                  <a:pt x="1633947" y="811797"/>
                </a:lnTo>
                <a:lnTo>
                  <a:pt x="1618060" y="816473"/>
                </a:lnTo>
                <a:lnTo>
                  <a:pt x="1608906" y="811806"/>
                </a:lnTo>
                <a:lnTo>
                  <a:pt x="1607258" y="809035"/>
                </a:lnTo>
                <a:lnTo>
                  <a:pt x="1598848" y="811873"/>
                </a:lnTo>
                <a:lnTo>
                  <a:pt x="1597238" y="797643"/>
                </a:lnTo>
                <a:lnTo>
                  <a:pt x="1589399" y="791671"/>
                </a:lnTo>
                <a:lnTo>
                  <a:pt x="1585560" y="792890"/>
                </a:lnTo>
                <a:lnTo>
                  <a:pt x="1575368" y="789689"/>
                </a:lnTo>
                <a:lnTo>
                  <a:pt x="1571758" y="792289"/>
                </a:lnTo>
                <a:lnTo>
                  <a:pt x="1565405" y="791966"/>
                </a:lnTo>
                <a:lnTo>
                  <a:pt x="1559976" y="796404"/>
                </a:lnTo>
                <a:lnTo>
                  <a:pt x="1551309" y="797557"/>
                </a:lnTo>
                <a:lnTo>
                  <a:pt x="1547946" y="800776"/>
                </a:lnTo>
                <a:lnTo>
                  <a:pt x="1542212" y="799567"/>
                </a:lnTo>
                <a:lnTo>
                  <a:pt x="1546784" y="789642"/>
                </a:lnTo>
                <a:lnTo>
                  <a:pt x="1544698" y="778831"/>
                </a:lnTo>
                <a:lnTo>
                  <a:pt x="1526667" y="777640"/>
                </a:lnTo>
                <a:lnTo>
                  <a:pt x="1509265" y="771058"/>
                </a:lnTo>
                <a:lnTo>
                  <a:pt x="1483814" y="758847"/>
                </a:lnTo>
                <a:lnTo>
                  <a:pt x="1480500" y="752494"/>
                </a:lnTo>
                <a:lnTo>
                  <a:pt x="1464583" y="749408"/>
                </a:lnTo>
                <a:lnTo>
                  <a:pt x="1440437" y="743436"/>
                </a:lnTo>
                <a:lnTo>
                  <a:pt x="1432722" y="748627"/>
                </a:lnTo>
                <a:lnTo>
                  <a:pt x="1427978" y="749160"/>
                </a:lnTo>
                <a:lnTo>
                  <a:pt x="1424397" y="755342"/>
                </a:lnTo>
                <a:lnTo>
                  <a:pt x="1392860" y="751332"/>
                </a:lnTo>
                <a:lnTo>
                  <a:pt x="1385011" y="757190"/>
                </a:lnTo>
                <a:lnTo>
                  <a:pt x="1374743" y="759657"/>
                </a:lnTo>
                <a:lnTo>
                  <a:pt x="1370838" y="770725"/>
                </a:lnTo>
                <a:lnTo>
                  <a:pt x="1373762" y="776869"/>
                </a:lnTo>
                <a:lnTo>
                  <a:pt x="1369885" y="783050"/>
                </a:lnTo>
                <a:lnTo>
                  <a:pt x="1364961" y="785898"/>
                </a:lnTo>
                <a:lnTo>
                  <a:pt x="1364437" y="793747"/>
                </a:lnTo>
                <a:lnTo>
                  <a:pt x="1357389" y="790537"/>
                </a:lnTo>
                <a:lnTo>
                  <a:pt x="1352436" y="793052"/>
                </a:lnTo>
                <a:lnTo>
                  <a:pt x="1336148" y="797747"/>
                </a:lnTo>
                <a:lnTo>
                  <a:pt x="1333538" y="801719"/>
                </a:lnTo>
                <a:lnTo>
                  <a:pt x="1327804" y="802329"/>
                </a:lnTo>
                <a:lnTo>
                  <a:pt x="1322137" y="805767"/>
                </a:lnTo>
                <a:lnTo>
                  <a:pt x="1322299" y="810444"/>
                </a:lnTo>
                <a:lnTo>
                  <a:pt x="1314650" y="810492"/>
                </a:lnTo>
                <a:lnTo>
                  <a:pt x="1308307" y="822179"/>
                </a:lnTo>
                <a:lnTo>
                  <a:pt x="1303030" y="820693"/>
                </a:lnTo>
                <a:lnTo>
                  <a:pt x="1284646" y="833466"/>
                </a:lnTo>
                <a:lnTo>
                  <a:pt x="1281598" y="831761"/>
                </a:lnTo>
                <a:lnTo>
                  <a:pt x="1274350" y="834685"/>
                </a:lnTo>
                <a:lnTo>
                  <a:pt x="1273655" y="827256"/>
                </a:lnTo>
                <a:lnTo>
                  <a:pt x="1282446" y="815140"/>
                </a:lnTo>
                <a:lnTo>
                  <a:pt x="1276131" y="797719"/>
                </a:lnTo>
                <a:lnTo>
                  <a:pt x="1257662" y="795119"/>
                </a:lnTo>
                <a:lnTo>
                  <a:pt x="1256910" y="804167"/>
                </a:lnTo>
                <a:lnTo>
                  <a:pt x="1244880" y="803100"/>
                </a:lnTo>
                <a:lnTo>
                  <a:pt x="1231640" y="791737"/>
                </a:lnTo>
                <a:lnTo>
                  <a:pt x="1229840" y="783003"/>
                </a:lnTo>
                <a:lnTo>
                  <a:pt x="1199864" y="777726"/>
                </a:lnTo>
                <a:lnTo>
                  <a:pt x="1190901" y="771849"/>
                </a:lnTo>
                <a:lnTo>
                  <a:pt x="1181033" y="769591"/>
                </a:lnTo>
                <a:lnTo>
                  <a:pt x="1165269" y="755247"/>
                </a:lnTo>
                <a:lnTo>
                  <a:pt x="1168451" y="747513"/>
                </a:lnTo>
                <a:lnTo>
                  <a:pt x="1158878" y="739817"/>
                </a:lnTo>
                <a:lnTo>
                  <a:pt x="1158049" y="709308"/>
                </a:lnTo>
                <a:lnTo>
                  <a:pt x="1161212" y="695554"/>
                </a:lnTo>
                <a:lnTo>
                  <a:pt x="1159383" y="692830"/>
                </a:lnTo>
                <a:lnTo>
                  <a:pt x="1166984" y="677466"/>
                </a:lnTo>
                <a:lnTo>
                  <a:pt x="1162012" y="665902"/>
                </a:lnTo>
                <a:lnTo>
                  <a:pt x="1167946" y="639004"/>
                </a:lnTo>
                <a:lnTo>
                  <a:pt x="1167337" y="622840"/>
                </a:lnTo>
                <a:lnTo>
                  <a:pt x="1161840" y="616353"/>
                </a:lnTo>
                <a:lnTo>
                  <a:pt x="1161983" y="611400"/>
                </a:lnTo>
                <a:lnTo>
                  <a:pt x="1155011" y="600266"/>
                </a:lnTo>
                <a:lnTo>
                  <a:pt x="1139181" y="588921"/>
                </a:lnTo>
                <a:lnTo>
                  <a:pt x="1115958" y="578196"/>
                </a:lnTo>
                <a:lnTo>
                  <a:pt x="1081383" y="569290"/>
                </a:lnTo>
                <a:lnTo>
                  <a:pt x="1073953" y="551564"/>
                </a:lnTo>
                <a:lnTo>
                  <a:pt x="1063752" y="550298"/>
                </a:lnTo>
                <a:lnTo>
                  <a:pt x="1048769" y="564947"/>
                </a:lnTo>
                <a:lnTo>
                  <a:pt x="1030624" y="573405"/>
                </a:lnTo>
                <a:lnTo>
                  <a:pt x="1025509" y="564128"/>
                </a:lnTo>
                <a:lnTo>
                  <a:pt x="1018813" y="561994"/>
                </a:lnTo>
                <a:lnTo>
                  <a:pt x="1015765" y="565833"/>
                </a:lnTo>
                <a:lnTo>
                  <a:pt x="1009831" y="580758"/>
                </a:lnTo>
                <a:lnTo>
                  <a:pt x="1002297" y="577892"/>
                </a:lnTo>
                <a:lnTo>
                  <a:pt x="998344" y="586950"/>
                </a:lnTo>
                <a:lnTo>
                  <a:pt x="988105" y="583930"/>
                </a:lnTo>
                <a:lnTo>
                  <a:pt x="966978" y="605523"/>
                </a:lnTo>
                <a:lnTo>
                  <a:pt x="955491" y="603285"/>
                </a:lnTo>
                <a:lnTo>
                  <a:pt x="946433" y="607952"/>
                </a:lnTo>
                <a:lnTo>
                  <a:pt x="944375" y="621535"/>
                </a:lnTo>
                <a:lnTo>
                  <a:pt x="930183" y="616849"/>
                </a:lnTo>
                <a:lnTo>
                  <a:pt x="927897" y="625726"/>
                </a:lnTo>
                <a:lnTo>
                  <a:pt x="914772" y="629898"/>
                </a:lnTo>
                <a:lnTo>
                  <a:pt x="903342" y="636223"/>
                </a:lnTo>
                <a:lnTo>
                  <a:pt x="885558" y="628202"/>
                </a:lnTo>
                <a:lnTo>
                  <a:pt x="877862" y="631993"/>
                </a:lnTo>
                <a:lnTo>
                  <a:pt x="871776" y="627955"/>
                </a:lnTo>
                <a:lnTo>
                  <a:pt x="862346" y="627155"/>
                </a:lnTo>
                <a:lnTo>
                  <a:pt x="857736" y="634956"/>
                </a:lnTo>
                <a:lnTo>
                  <a:pt x="847772" y="642004"/>
                </a:lnTo>
                <a:lnTo>
                  <a:pt x="840429" y="643099"/>
                </a:lnTo>
                <a:lnTo>
                  <a:pt x="833742" y="654168"/>
                </a:lnTo>
                <a:lnTo>
                  <a:pt x="828170" y="657578"/>
                </a:lnTo>
                <a:lnTo>
                  <a:pt x="819312" y="653425"/>
                </a:lnTo>
                <a:lnTo>
                  <a:pt x="813159" y="656330"/>
                </a:lnTo>
                <a:lnTo>
                  <a:pt x="793833" y="673608"/>
                </a:lnTo>
                <a:lnTo>
                  <a:pt x="779869" y="666674"/>
                </a:lnTo>
                <a:lnTo>
                  <a:pt x="766972" y="663683"/>
                </a:lnTo>
                <a:lnTo>
                  <a:pt x="742540" y="662445"/>
                </a:lnTo>
                <a:lnTo>
                  <a:pt x="724748" y="660768"/>
                </a:lnTo>
                <a:lnTo>
                  <a:pt x="713051" y="655958"/>
                </a:lnTo>
                <a:lnTo>
                  <a:pt x="700564" y="653882"/>
                </a:lnTo>
                <a:lnTo>
                  <a:pt x="679457" y="658273"/>
                </a:lnTo>
                <a:lnTo>
                  <a:pt x="666131" y="647414"/>
                </a:lnTo>
                <a:lnTo>
                  <a:pt x="660663" y="635651"/>
                </a:lnTo>
                <a:lnTo>
                  <a:pt x="663569" y="632260"/>
                </a:lnTo>
                <a:lnTo>
                  <a:pt x="661054" y="626954"/>
                </a:lnTo>
                <a:lnTo>
                  <a:pt x="655958" y="627459"/>
                </a:lnTo>
                <a:lnTo>
                  <a:pt x="649253" y="620754"/>
                </a:lnTo>
                <a:lnTo>
                  <a:pt x="652063" y="618182"/>
                </a:lnTo>
                <a:lnTo>
                  <a:pt x="646757" y="609943"/>
                </a:lnTo>
                <a:lnTo>
                  <a:pt x="646995" y="604838"/>
                </a:lnTo>
                <a:lnTo>
                  <a:pt x="654339" y="598170"/>
                </a:lnTo>
                <a:lnTo>
                  <a:pt x="660225" y="589826"/>
                </a:lnTo>
                <a:lnTo>
                  <a:pt x="661673" y="582730"/>
                </a:lnTo>
                <a:lnTo>
                  <a:pt x="659778" y="574986"/>
                </a:lnTo>
                <a:lnTo>
                  <a:pt x="661778" y="560203"/>
                </a:lnTo>
                <a:lnTo>
                  <a:pt x="658997" y="553555"/>
                </a:lnTo>
                <a:lnTo>
                  <a:pt x="638623" y="555050"/>
                </a:lnTo>
                <a:lnTo>
                  <a:pt x="625269" y="553050"/>
                </a:lnTo>
                <a:lnTo>
                  <a:pt x="612467" y="552574"/>
                </a:lnTo>
                <a:lnTo>
                  <a:pt x="607914" y="555650"/>
                </a:lnTo>
                <a:lnTo>
                  <a:pt x="597246" y="552383"/>
                </a:lnTo>
                <a:lnTo>
                  <a:pt x="585521" y="551345"/>
                </a:lnTo>
                <a:lnTo>
                  <a:pt x="574643" y="552631"/>
                </a:lnTo>
                <a:lnTo>
                  <a:pt x="571462" y="556384"/>
                </a:lnTo>
                <a:lnTo>
                  <a:pt x="564957" y="555888"/>
                </a:lnTo>
                <a:lnTo>
                  <a:pt x="565233" y="562908"/>
                </a:lnTo>
                <a:lnTo>
                  <a:pt x="560699" y="567633"/>
                </a:lnTo>
                <a:lnTo>
                  <a:pt x="551241" y="566699"/>
                </a:lnTo>
                <a:lnTo>
                  <a:pt x="534734" y="569471"/>
                </a:lnTo>
                <a:lnTo>
                  <a:pt x="535362" y="573081"/>
                </a:lnTo>
                <a:lnTo>
                  <a:pt x="508340" y="568509"/>
                </a:lnTo>
                <a:lnTo>
                  <a:pt x="506597" y="556879"/>
                </a:lnTo>
                <a:lnTo>
                  <a:pt x="508768" y="549107"/>
                </a:lnTo>
                <a:lnTo>
                  <a:pt x="521056" y="548792"/>
                </a:lnTo>
                <a:lnTo>
                  <a:pt x="524132" y="545582"/>
                </a:lnTo>
                <a:lnTo>
                  <a:pt x="533867" y="542687"/>
                </a:lnTo>
                <a:lnTo>
                  <a:pt x="536048" y="539334"/>
                </a:lnTo>
                <a:lnTo>
                  <a:pt x="522361" y="534419"/>
                </a:lnTo>
                <a:lnTo>
                  <a:pt x="502796" y="533324"/>
                </a:lnTo>
                <a:lnTo>
                  <a:pt x="486728" y="530600"/>
                </a:lnTo>
                <a:lnTo>
                  <a:pt x="474974" y="522599"/>
                </a:lnTo>
                <a:lnTo>
                  <a:pt x="483403" y="516446"/>
                </a:lnTo>
                <a:lnTo>
                  <a:pt x="481317" y="514264"/>
                </a:lnTo>
                <a:lnTo>
                  <a:pt x="455333" y="511073"/>
                </a:lnTo>
                <a:lnTo>
                  <a:pt x="453923" y="498577"/>
                </a:lnTo>
                <a:lnTo>
                  <a:pt x="459562" y="495786"/>
                </a:lnTo>
                <a:lnTo>
                  <a:pt x="461486" y="488023"/>
                </a:lnTo>
                <a:lnTo>
                  <a:pt x="451066" y="473593"/>
                </a:lnTo>
                <a:lnTo>
                  <a:pt x="446894" y="469344"/>
                </a:lnTo>
                <a:lnTo>
                  <a:pt x="437969" y="469792"/>
                </a:lnTo>
                <a:lnTo>
                  <a:pt x="419700" y="462334"/>
                </a:lnTo>
                <a:lnTo>
                  <a:pt x="404517" y="461258"/>
                </a:lnTo>
                <a:lnTo>
                  <a:pt x="397697" y="462182"/>
                </a:lnTo>
                <a:lnTo>
                  <a:pt x="385220" y="457791"/>
                </a:lnTo>
                <a:lnTo>
                  <a:pt x="381019" y="458153"/>
                </a:lnTo>
                <a:lnTo>
                  <a:pt x="377828" y="453324"/>
                </a:lnTo>
                <a:lnTo>
                  <a:pt x="355530" y="447037"/>
                </a:lnTo>
                <a:lnTo>
                  <a:pt x="350015" y="443513"/>
                </a:lnTo>
                <a:lnTo>
                  <a:pt x="348805" y="434245"/>
                </a:lnTo>
                <a:lnTo>
                  <a:pt x="342881" y="429463"/>
                </a:lnTo>
                <a:lnTo>
                  <a:pt x="346129" y="424615"/>
                </a:lnTo>
                <a:lnTo>
                  <a:pt x="330975" y="419157"/>
                </a:lnTo>
                <a:lnTo>
                  <a:pt x="322821" y="414080"/>
                </a:lnTo>
                <a:lnTo>
                  <a:pt x="310705" y="412871"/>
                </a:lnTo>
                <a:lnTo>
                  <a:pt x="302266" y="421110"/>
                </a:lnTo>
                <a:lnTo>
                  <a:pt x="300266" y="426463"/>
                </a:lnTo>
                <a:lnTo>
                  <a:pt x="294208" y="429006"/>
                </a:lnTo>
                <a:lnTo>
                  <a:pt x="289293" y="436093"/>
                </a:lnTo>
                <a:lnTo>
                  <a:pt x="282283" y="433664"/>
                </a:lnTo>
                <a:lnTo>
                  <a:pt x="284655" y="424215"/>
                </a:lnTo>
                <a:lnTo>
                  <a:pt x="280226" y="424682"/>
                </a:lnTo>
                <a:lnTo>
                  <a:pt x="278864" y="419081"/>
                </a:lnTo>
                <a:lnTo>
                  <a:pt x="270205" y="415776"/>
                </a:lnTo>
                <a:lnTo>
                  <a:pt x="262128" y="420186"/>
                </a:lnTo>
                <a:lnTo>
                  <a:pt x="258528" y="427111"/>
                </a:lnTo>
                <a:lnTo>
                  <a:pt x="254708" y="429635"/>
                </a:lnTo>
                <a:lnTo>
                  <a:pt x="232591" y="419443"/>
                </a:lnTo>
                <a:lnTo>
                  <a:pt x="223580" y="419510"/>
                </a:lnTo>
                <a:lnTo>
                  <a:pt x="214846" y="412223"/>
                </a:lnTo>
                <a:lnTo>
                  <a:pt x="210684" y="412252"/>
                </a:lnTo>
                <a:lnTo>
                  <a:pt x="203063" y="407070"/>
                </a:lnTo>
                <a:lnTo>
                  <a:pt x="182975" y="402193"/>
                </a:lnTo>
                <a:lnTo>
                  <a:pt x="148371" y="388953"/>
                </a:lnTo>
                <a:lnTo>
                  <a:pt x="151629" y="384334"/>
                </a:lnTo>
                <a:lnTo>
                  <a:pt x="148609" y="376181"/>
                </a:lnTo>
                <a:lnTo>
                  <a:pt x="152400" y="361493"/>
                </a:lnTo>
                <a:lnTo>
                  <a:pt x="161211" y="358378"/>
                </a:lnTo>
                <a:lnTo>
                  <a:pt x="160229" y="353549"/>
                </a:lnTo>
                <a:lnTo>
                  <a:pt x="170193" y="350387"/>
                </a:lnTo>
                <a:lnTo>
                  <a:pt x="173889" y="340624"/>
                </a:lnTo>
                <a:lnTo>
                  <a:pt x="178784" y="337604"/>
                </a:lnTo>
                <a:lnTo>
                  <a:pt x="173641" y="329232"/>
                </a:lnTo>
                <a:lnTo>
                  <a:pt x="180242" y="324764"/>
                </a:lnTo>
                <a:lnTo>
                  <a:pt x="178956" y="317030"/>
                </a:lnTo>
                <a:lnTo>
                  <a:pt x="186395" y="298218"/>
                </a:lnTo>
                <a:lnTo>
                  <a:pt x="183728" y="291179"/>
                </a:lnTo>
                <a:lnTo>
                  <a:pt x="184480" y="283607"/>
                </a:lnTo>
                <a:lnTo>
                  <a:pt x="180022" y="280045"/>
                </a:lnTo>
                <a:lnTo>
                  <a:pt x="183470" y="275901"/>
                </a:lnTo>
                <a:lnTo>
                  <a:pt x="178832" y="272167"/>
                </a:lnTo>
                <a:lnTo>
                  <a:pt x="185223" y="266586"/>
                </a:lnTo>
                <a:lnTo>
                  <a:pt x="184347" y="261042"/>
                </a:lnTo>
                <a:lnTo>
                  <a:pt x="186357" y="248279"/>
                </a:lnTo>
                <a:lnTo>
                  <a:pt x="183652" y="244716"/>
                </a:lnTo>
                <a:lnTo>
                  <a:pt x="189862" y="237106"/>
                </a:lnTo>
                <a:lnTo>
                  <a:pt x="191986" y="223666"/>
                </a:lnTo>
                <a:lnTo>
                  <a:pt x="187947" y="220913"/>
                </a:lnTo>
                <a:lnTo>
                  <a:pt x="179784" y="202159"/>
                </a:lnTo>
                <a:lnTo>
                  <a:pt x="157848" y="162440"/>
                </a:lnTo>
                <a:lnTo>
                  <a:pt x="148542" y="146456"/>
                </a:lnTo>
                <a:lnTo>
                  <a:pt x="138370" y="130683"/>
                </a:lnTo>
                <a:lnTo>
                  <a:pt x="129635" y="119091"/>
                </a:lnTo>
                <a:lnTo>
                  <a:pt x="125959" y="116957"/>
                </a:lnTo>
                <a:lnTo>
                  <a:pt x="116500" y="118291"/>
                </a:lnTo>
                <a:lnTo>
                  <a:pt x="95765" y="113690"/>
                </a:lnTo>
                <a:lnTo>
                  <a:pt x="75743" y="107871"/>
                </a:lnTo>
                <a:lnTo>
                  <a:pt x="46406" y="105461"/>
                </a:lnTo>
                <a:lnTo>
                  <a:pt x="34452" y="102156"/>
                </a:lnTo>
                <a:lnTo>
                  <a:pt x="31975" y="103127"/>
                </a:lnTo>
                <a:lnTo>
                  <a:pt x="18517" y="101213"/>
                </a:lnTo>
                <a:lnTo>
                  <a:pt x="1867" y="97612"/>
                </a:lnTo>
                <a:lnTo>
                  <a:pt x="0" y="90564"/>
                </a:lnTo>
                <a:lnTo>
                  <a:pt x="3772" y="85525"/>
                </a:lnTo>
                <a:lnTo>
                  <a:pt x="10887" y="80677"/>
                </a:lnTo>
                <a:lnTo>
                  <a:pt x="16640" y="80810"/>
                </a:lnTo>
                <a:lnTo>
                  <a:pt x="18840" y="76524"/>
                </a:lnTo>
                <a:lnTo>
                  <a:pt x="33585" y="73809"/>
                </a:lnTo>
                <a:lnTo>
                  <a:pt x="43463" y="76648"/>
                </a:lnTo>
                <a:lnTo>
                  <a:pt x="51492" y="72571"/>
                </a:lnTo>
                <a:lnTo>
                  <a:pt x="47273" y="60588"/>
                </a:lnTo>
                <a:lnTo>
                  <a:pt x="48473" y="55769"/>
                </a:lnTo>
                <a:lnTo>
                  <a:pt x="58807" y="54597"/>
                </a:lnTo>
                <a:lnTo>
                  <a:pt x="57007" y="49635"/>
                </a:lnTo>
                <a:lnTo>
                  <a:pt x="46882" y="47273"/>
                </a:lnTo>
                <a:lnTo>
                  <a:pt x="52092" y="41243"/>
                </a:lnTo>
                <a:lnTo>
                  <a:pt x="59884" y="42310"/>
                </a:lnTo>
                <a:lnTo>
                  <a:pt x="59674" y="33976"/>
                </a:lnTo>
                <a:lnTo>
                  <a:pt x="62932" y="24232"/>
                </a:lnTo>
                <a:lnTo>
                  <a:pt x="67208" y="20193"/>
                </a:lnTo>
                <a:lnTo>
                  <a:pt x="68875" y="4439"/>
                </a:lnTo>
                <a:lnTo>
                  <a:pt x="75962" y="0"/>
                </a:lnTo>
                <a:lnTo>
                  <a:pt x="83353" y="4096"/>
                </a:lnTo>
                <a:lnTo>
                  <a:pt x="86011" y="8563"/>
                </a:lnTo>
                <a:lnTo>
                  <a:pt x="92926" y="6496"/>
                </a:lnTo>
                <a:lnTo>
                  <a:pt x="108633" y="10725"/>
                </a:lnTo>
                <a:lnTo>
                  <a:pt x="117005" y="10163"/>
                </a:lnTo>
                <a:lnTo>
                  <a:pt x="134626" y="11487"/>
                </a:lnTo>
                <a:lnTo>
                  <a:pt x="141179" y="17469"/>
                </a:lnTo>
                <a:lnTo>
                  <a:pt x="148580" y="19031"/>
                </a:lnTo>
                <a:lnTo>
                  <a:pt x="151943" y="31499"/>
                </a:lnTo>
                <a:lnTo>
                  <a:pt x="161154" y="28432"/>
                </a:lnTo>
                <a:lnTo>
                  <a:pt x="167164" y="31271"/>
                </a:lnTo>
                <a:lnTo>
                  <a:pt x="174384" y="31813"/>
                </a:lnTo>
                <a:lnTo>
                  <a:pt x="186814" y="30518"/>
                </a:lnTo>
                <a:lnTo>
                  <a:pt x="192957" y="28594"/>
                </a:lnTo>
                <a:lnTo>
                  <a:pt x="210969" y="29375"/>
                </a:lnTo>
                <a:lnTo>
                  <a:pt x="219590" y="27070"/>
                </a:lnTo>
                <a:lnTo>
                  <a:pt x="226066" y="17250"/>
                </a:lnTo>
                <a:lnTo>
                  <a:pt x="242173" y="19688"/>
                </a:lnTo>
                <a:lnTo>
                  <a:pt x="247583" y="23870"/>
                </a:lnTo>
                <a:lnTo>
                  <a:pt x="265795" y="24232"/>
                </a:lnTo>
                <a:lnTo>
                  <a:pt x="271424" y="22879"/>
                </a:lnTo>
                <a:lnTo>
                  <a:pt x="280740" y="25956"/>
                </a:lnTo>
                <a:lnTo>
                  <a:pt x="286626" y="23717"/>
                </a:lnTo>
                <a:lnTo>
                  <a:pt x="303124" y="36795"/>
                </a:lnTo>
                <a:lnTo>
                  <a:pt x="304886" y="44015"/>
                </a:lnTo>
                <a:lnTo>
                  <a:pt x="309524" y="41224"/>
                </a:lnTo>
                <a:lnTo>
                  <a:pt x="318992" y="40672"/>
                </a:lnTo>
                <a:lnTo>
                  <a:pt x="326536" y="42396"/>
                </a:lnTo>
                <a:lnTo>
                  <a:pt x="336271" y="47730"/>
                </a:lnTo>
                <a:lnTo>
                  <a:pt x="342948" y="55407"/>
                </a:lnTo>
                <a:lnTo>
                  <a:pt x="343319" y="60122"/>
                </a:lnTo>
                <a:lnTo>
                  <a:pt x="358654" y="61265"/>
                </a:lnTo>
                <a:lnTo>
                  <a:pt x="362112" y="59798"/>
                </a:lnTo>
                <a:lnTo>
                  <a:pt x="368608" y="62579"/>
                </a:lnTo>
                <a:lnTo>
                  <a:pt x="372237" y="70314"/>
                </a:lnTo>
                <a:lnTo>
                  <a:pt x="377619" y="69009"/>
                </a:lnTo>
                <a:lnTo>
                  <a:pt x="385886" y="73257"/>
                </a:lnTo>
                <a:lnTo>
                  <a:pt x="387163" y="79896"/>
                </a:lnTo>
                <a:lnTo>
                  <a:pt x="390725" y="82572"/>
                </a:lnTo>
                <a:lnTo>
                  <a:pt x="396792" y="80410"/>
                </a:lnTo>
                <a:lnTo>
                  <a:pt x="401631" y="84334"/>
                </a:lnTo>
                <a:lnTo>
                  <a:pt x="408413" y="86220"/>
                </a:lnTo>
                <a:lnTo>
                  <a:pt x="412813" y="92278"/>
                </a:lnTo>
                <a:lnTo>
                  <a:pt x="421910" y="90230"/>
                </a:lnTo>
                <a:lnTo>
                  <a:pt x="426682" y="93307"/>
                </a:lnTo>
                <a:lnTo>
                  <a:pt x="434312" y="94345"/>
                </a:lnTo>
                <a:lnTo>
                  <a:pt x="439188" y="90354"/>
                </a:lnTo>
                <a:lnTo>
                  <a:pt x="442313" y="96812"/>
                </a:lnTo>
                <a:lnTo>
                  <a:pt x="449647" y="97641"/>
                </a:lnTo>
                <a:lnTo>
                  <a:pt x="455952" y="100794"/>
                </a:lnTo>
                <a:lnTo>
                  <a:pt x="463277" y="94850"/>
                </a:lnTo>
                <a:lnTo>
                  <a:pt x="470316" y="94726"/>
                </a:lnTo>
                <a:lnTo>
                  <a:pt x="481051" y="91240"/>
                </a:lnTo>
                <a:lnTo>
                  <a:pt x="482622" y="100251"/>
                </a:lnTo>
                <a:lnTo>
                  <a:pt x="485927" y="102918"/>
                </a:lnTo>
                <a:lnTo>
                  <a:pt x="510864" y="95765"/>
                </a:lnTo>
                <a:lnTo>
                  <a:pt x="515017" y="98688"/>
                </a:lnTo>
                <a:lnTo>
                  <a:pt x="534753" y="91002"/>
                </a:lnTo>
                <a:lnTo>
                  <a:pt x="538515" y="95231"/>
                </a:lnTo>
                <a:lnTo>
                  <a:pt x="543944" y="95441"/>
                </a:lnTo>
                <a:lnTo>
                  <a:pt x="547602" y="92221"/>
                </a:lnTo>
                <a:lnTo>
                  <a:pt x="563042" y="95441"/>
                </a:lnTo>
                <a:lnTo>
                  <a:pt x="567033" y="99489"/>
                </a:lnTo>
                <a:lnTo>
                  <a:pt x="568671" y="106918"/>
                </a:lnTo>
                <a:lnTo>
                  <a:pt x="567566" y="113147"/>
                </a:lnTo>
                <a:lnTo>
                  <a:pt x="570357" y="121996"/>
                </a:lnTo>
                <a:lnTo>
                  <a:pt x="580501" y="134484"/>
                </a:lnTo>
                <a:lnTo>
                  <a:pt x="590798" y="135589"/>
                </a:lnTo>
                <a:lnTo>
                  <a:pt x="594979" y="150581"/>
                </a:lnTo>
                <a:lnTo>
                  <a:pt x="598523" y="150800"/>
                </a:lnTo>
                <a:lnTo>
                  <a:pt x="599980" y="159191"/>
                </a:lnTo>
                <a:lnTo>
                  <a:pt x="610086" y="162135"/>
                </a:lnTo>
                <a:lnTo>
                  <a:pt x="616915" y="168193"/>
                </a:lnTo>
                <a:lnTo>
                  <a:pt x="617649" y="177956"/>
                </a:lnTo>
                <a:lnTo>
                  <a:pt x="627383" y="187652"/>
                </a:lnTo>
                <a:lnTo>
                  <a:pt x="638870" y="189805"/>
                </a:lnTo>
                <a:lnTo>
                  <a:pt x="651796" y="201463"/>
                </a:lnTo>
                <a:lnTo>
                  <a:pt x="665731" y="203063"/>
                </a:lnTo>
                <a:lnTo>
                  <a:pt x="670751" y="198749"/>
                </a:lnTo>
                <a:lnTo>
                  <a:pt x="677028" y="203445"/>
                </a:lnTo>
                <a:lnTo>
                  <a:pt x="682647" y="201959"/>
                </a:lnTo>
                <a:lnTo>
                  <a:pt x="698144" y="205149"/>
                </a:lnTo>
                <a:lnTo>
                  <a:pt x="704822" y="200292"/>
                </a:lnTo>
                <a:lnTo>
                  <a:pt x="714242" y="202340"/>
                </a:lnTo>
                <a:lnTo>
                  <a:pt x="721662" y="217027"/>
                </a:lnTo>
                <a:lnTo>
                  <a:pt x="725234" y="220466"/>
                </a:lnTo>
                <a:lnTo>
                  <a:pt x="731358" y="221123"/>
                </a:lnTo>
                <a:lnTo>
                  <a:pt x="737359" y="217989"/>
                </a:lnTo>
                <a:lnTo>
                  <a:pt x="750503" y="216675"/>
                </a:lnTo>
                <a:lnTo>
                  <a:pt x="755304" y="214922"/>
                </a:lnTo>
                <a:lnTo>
                  <a:pt x="765581" y="217722"/>
                </a:lnTo>
                <a:lnTo>
                  <a:pt x="768715" y="215941"/>
                </a:lnTo>
                <a:lnTo>
                  <a:pt x="776564" y="219618"/>
                </a:lnTo>
                <a:lnTo>
                  <a:pt x="792442" y="224171"/>
                </a:lnTo>
                <a:lnTo>
                  <a:pt x="798224" y="227343"/>
                </a:lnTo>
                <a:lnTo>
                  <a:pt x="806358" y="224866"/>
                </a:lnTo>
                <a:lnTo>
                  <a:pt x="817198" y="235296"/>
                </a:lnTo>
                <a:lnTo>
                  <a:pt x="820207" y="233734"/>
                </a:lnTo>
                <a:lnTo>
                  <a:pt x="829780" y="236277"/>
                </a:lnTo>
                <a:lnTo>
                  <a:pt x="833304" y="234363"/>
                </a:lnTo>
                <a:lnTo>
                  <a:pt x="840067" y="238611"/>
                </a:lnTo>
                <a:lnTo>
                  <a:pt x="848773" y="235925"/>
                </a:lnTo>
                <a:lnTo>
                  <a:pt x="852612" y="239859"/>
                </a:lnTo>
                <a:lnTo>
                  <a:pt x="854059" y="248669"/>
                </a:lnTo>
                <a:lnTo>
                  <a:pt x="863813" y="248460"/>
                </a:lnTo>
                <a:lnTo>
                  <a:pt x="872223" y="254870"/>
                </a:lnTo>
                <a:lnTo>
                  <a:pt x="877833" y="252232"/>
                </a:lnTo>
                <a:lnTo>
                  <a:pt x="886854" y="254765"/>
                </a:lnTo>
                <a:lnTo>
                  <a:pt x="888854" y="257337"/>
                </a:lnTo>
                <a:lnTo>
                  <a:pt x="900055" y="257994"/>
                </a:lnTo>
                <a:lnTo>
                  <a:pt x="901341" y="263900"/>
                </a:lnTo>
                <a:lnTo>
                  <a:pt x="904989" y="266738"/>
                </a:lnTo>
                <a:lnTo>
                  <a:pt x="904561" y="275130"/>
                </a:lnTo>
                <a:lnTo>
                  <a:pt x="908561" y="277263"/>
                </a:lnTo>
                <a:lnTo>
                  <a:pt x="918153" y="277711"/>
                </a:lnTo>
                <a:lnTo>
                  <a:pt x="922906" y="281264"/>
                </a:lnTo>
                <a:lnTo>
                  <a:pt x="935622" y="278873"/>
                </a:lnTo>
                <a:lnTo>
                  <a:pt x="942956" y="273730"/>
                </a:lnTo>
                <a:lnTo>
                  <a:pt x="944004" y="270234"/>
                </a:lnTo>
                <a:lnTo>
                  <a:pt x="951434" y="270253"/>
                </a:lnTo>
                <a:lnTo>
                  <a:pt x="941156" y="282273"/>
                </a:lnTo>
                <a:lnTo>
                  <a:pt x="940308" y="288512"/>
                </a:lnTo>
                <a:lnTo>
                  <a:pt x="944490" y="295561"/>
                </a:lnTo>
                <a:lnTo>
                  <a:pt x="949471" y="298352"/>
                </a:lnTo>
                <a:lnTo>
                  <a:pt x="963397" y="299180"/>
                </a:lnTo>
                <a:lnTo>
                  <a:pt x="974732" y="301285"/>
                </a:lnTo>
                <a:lnTo>
                  <a:pt x="983542" y="293627"/>
                </a:lnTo>
                <a:lnTo>
                  <a:pt x="994562" y="299476"/>
                </a:lnTo>
                <a:lnTo>
                  <a:pt x="1002344" y="297466"/>
                </a:lnTo>
                <a:lnTo>
                  <a:pt x="1012927" y="298466"/>
                </a:lnTo>
                <a:lnTo>
                  <a:pt x="1014737" y="304352"/>
                </a:lnTo>
                <a:lnTo>
                  <a:pt x="1021851" y="298437"/>
                </a:lnTo>
                <a:lnTo>
                  <a:pt x="1031634" y="298933"/>
                </a:lnTo>
                <a:lnTo>
                  <a:pt x="1036892" y="301066"/>
                </a:lnTo>
                <a:lnTo>
                  <a:pt x="1042197" y="298361"/>
                </a:lnTo>
                <a:lnTo>
                  <a:pt x="1046121" y="301914"/>
                </a:lnTo>
                <a:lnTo>
                  <a:pt x="1053780" y="300057"/>
                </a:lnTo>
                <a:lnTo>
                  <a:pt x="1063133" y="301028"/>
                </a:lnTo>
                <a:lnTo>
                  <a:pt x="1068286" y="304048"/>
                </a:lnTo>
                <a:lnTo>
                  <a:pt x="1073077" y="300399"/>
                </a:lnTo>
                <a:lnTo>
                  <a:pt x="1080811" y="299656"/>
                </a:lnTo>
                <a:lnTo>
                  <a:pt x="1086593" y="296380"/>
                </a:lnTo>
                <a:lnTo>
                  <a:pt x="1094185" y="287588"/>
                </a:lnTo>
                <a:lnTo>
                  <a:pt x="1100138" y="286579"/>
                </a:lnTo>
                <a:lnTo>
                  <a:pt x="1108196" y="276958"/>
                </a:lnTo>
                <a:lnTo>
                  <a:pt x="1118130" y="274273"/>
                </a:lnTo>
                <a:lnTo>
                  <a:pt x="1122121" y="267643"/>
                </a:lnTo>
                <a:lnTo>
                  <a:pt x="1125979" y="266414"/>
                </a:lnTo>
                <a:lnTo>
                  <a:pt x="1133665" y="258671"/>
                </a:lnTo>
                <a:lnTo>
                  <a:pt x="1139876" y="259690"/>
                </a:lnTo>
                <a:lnTo>
                  <a:pt x="1151830" y="256651"/>
                </a:lnTo>
                <a:lnTo>
                  <a:pt x="1159021" y="250441"/>
                </a:lnTo>
                <a:lnTo>
                  <a:pt x="1174109" y="256842"/>
                </a:lnTo>
                <a:lnTo>
                  <a:pt x="1199064" y="262099"/>
                </a:lnTo>
                <a:lnTo>
                  <a:pt x="1204132" y="265852"/>
                </a:lnTo>
                <a:lnTo>
                  <a:pt x="1217895" y="270415"/>
                </a:lnTo>
                <a:lnTo>
                  <a:pt x="1222201" y="274825"/>
                </a:lnTo>
                <a:lnTo>
                  <a:pt x="1237174" y="281483"/>
                </a:lnTo>
                <a:lnTo>
                  <a:pt x="1241803" y="281988"/>
                </a:lnTo>
                <a:lnTo>
                  <a:pt x="1252195" y="275130"/>
                </a:lnTo>
                <a:lnTo>
                  <a:pt x="1257186" y="276301"/>
                </a:lnTo>
                <a:lnTo>
                  <a:pt x="1269140" y="282969"/>
                </a:lnTo>
                <a:lnTo>
                  <a:pt x="1265653" y="289913"/>
                </a:lnTo>
                <a:lnTo>
                  <a:pt x="1260825" y="292922"/>
                </a:lnTo>
                <a:lnTo>
                  <a:pt x="1264339" y="297228"/>
                </a:lnTo>
                <a:lnTo>
                  <a:pt x="1278646" y="303609"/>
                </a:lnTo>
                <a:lnTo>
                  <a:pt x="1286399" y="313411"/>
                </a:lnTo>
                <a:lnTo>
                  <a:pt x="1305925" y="295694"/>
                </a:lnTo>
                <a:lnTo>
                  <a:pt x="1313374" y="300437"/>
                </a:lnTo>
                <a:lnTo>
                  <a:pt x="1334881" y="311144"/>
                </a:lnTo>
                <a:lnTo>
                  <a:pt x="1349864" y="315344"/>
                </a:lnTo>
                <a:lnTo>
                  <a:pt x="1357484" y="319002"/>
                </a:lnTo>
                <a:lnTo>
                  <a:pt x="1355398" y="329489"/>
                </a:lnTo>
                <a:lnTo>
                  <a:pt x="1363085" y="346405"/>
                </a:lnTo>
                <a:lnTo>
                  <a:pt x="1368771" y="354006"/>
                </a:lnTo>
                <a:lnTo>
                  <a:pt x="1373791" y="353721"/>
                </a:lnTo>
                <a:lnTo>
                  <a:pt x="1379944" y="358178"/>
                </a:lnTo>
                <a:lnTo>
                  <a:pt x="1383621" y="369770"/>
                </a:lnTo>
                <a:lnTo>
                  <a:pt x="1386945" y="375380"/>
                </a:lnTo>
                <a:lnTo>
                  <a:pt x="1387059" y="382038"/>
                </a:lnTo>
                <a:lnTo>
                  <a:pt x="1394308" y="393402"/>
                </a:lnTo>
                <a:lnTo>
                  <a:pt x="1407452" y="409156"/>
                </a:lnTo>
                <a:lnTo>
                  <a:pt x="1416101" y="412537"/>
                </a:lnTo>
                <a:lnTo>
                  <a:pt x="1420130" y="411775"/>
                </a:lnTo>
                <a:lnTo>
                  <a:pt x="1426874" y="414909"/>
                </a:lnTo>
                <a:lnTo>
                  <a:pt x="1443562" y="412947"/>
                </a:lnTo>
                <a:lnTo>
                  <a:pt x="1467298" y="415366"/>
                </a:lnTo>
                <a:lnTo>
                  <a:pt x="1496178" y="414433"/>
                </a:lnTo>
                <a:lnTo>
                  <a:pt x="1508332" y="416128"/>
                </a:lnTo>
                <a:lnTo>
                  <a:pt x="1532944" y="425882"/>
                </a:lnTo>
                <a:lnTo>
                  <a:pt x="1546279" y="433006"/>
                </a:lnTo>
                <a:lnTo>
                  <a:pt x="1558909" y="437969"/>
                </a:lnTo>
                <a:lnTo>
                  <a:pt x="1567901" y="440150"/>
                </a:lnTo>
                <a:lnTo>
                  <a:pt x="1579884" y="444798"/>
                </a:lnTo>
                <a:lnTo>
                  <a:pt x="1593780" y="452276"/>
                </a:lnTo>
                <a:lnTo>
                  <a:pt x="1601181" y="460172"/>
                </a:lnTo>
                <a:lnTo>
                  <a:pt x="1610668" y="464010"/>
                </a:lnTo>
                <a:lnTo>
                  <a:pt x="1619679" y="472907"/>
                </a:lnTo>
                <a:lnTo>
                  <a:pt x="1628737" y="479746"/>
                </a:lnTo>
                <a:lnTo>
                  <a:pt x="1632347" y="478546"/>
                </a:lnTo>
                <a:lnTo>
                  <a:pt x="1640062" y="488004"/>
                </a:lnTo>
                <a:lnTo>
                  <a:pt x="1653492" y="495290"/>
                </a:lnTo>
                <a:lnTo>
                  <a:pt x="1655559" y="506101"/>
                </a:lnTo>
                <a:lnTo>
                  <a:pt x="1657636" y="507835"/>
                </a:lnTo>
                <a:close/>
              </a:path>
            </a:pathLst>
          </a:custGeom>
          <a:solidFill>
            <a:schemeClr val="accent2"/>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5" name="Freeform: Shape 24">
            <a:extLst>
              <a:ext uri="{FF2B5EF4-FFF2-40B4-BE49-F238E27FC236}">
                <a16:creationId xmlns:a16="http://schemas.microsoft.com/office/drawing/2014/main" id="{F0FD7F3E-0E23-4C87-9CB4-C79894157466}"/>
              </a:ext>
            </a:extLst>
          </p:cNvPr>
          <p:cNvSpPr/>
          <p:nvPr/>
        </p:nvSpPr>
        <p:spPr>
          <a:xfrm>
            <a:off x="4511048" y="3922327"/>
            <a:ext cx="2368359" cy="1309190"/>
          </a:xfrm>
          <a:custGeom>
            <a:avLst/>
            <a:gdLst>
              <a:gd name="connsiteX0" fmla="*/ 2424046 w 2477433"/>
              <a:gd name="connsiteY0" fmla="*/ 401069 h 1369485"/>
              <a:gd name="connsiteX1" fmla="*/ 2428113 w 2477433"/>
              <a:gd name="connsiteY1" fmla="*/ 412794 h 1369485"/>
              <a:gd name="connsiteX2" fmla="*/ 2431723 w 2477433"/>
              <a:gd name="connsiteY2" fmla="*/ 416757 h 1369485"/>
              <a:gd name="connsiteX3" fmla="*/ 2441705 w 2477433"/>
              <a:gd name="connsiteY3" fmla="*/ 415014 h 1369485"/>
              <a:gd name="connsiteX4" fmla="*/ 2445744 w 2477433"/>
              <a:gd name="connsiteY4" fmla="*/ 420605 h 1369485"/>
              <a:gd name="connsiteX5" fmla="*/ 2454136 w 2477433"/>
              <a:gd name="connsiteY5" fmla="*/ 425491 h 1369485"/>
              <a:gd name="connsiteX6" fmla="*/ 2455983 w 2477433"/>
              <a:gd name="connsiteY6" fmla="*/ 436064 h 1369485"/>
              <a:gd name="connsiteX7" fmla="*/ 2459383 w 2477433"/>
              <a:gd name="connsiteY7" fmla="*/ 442884 h 1369485"/>
              <a:gd name="connsiteX8" fmla="*/ 2460146 w 2477433"/>
              <a:gd name="connsiteY8" fmla="*/ 451399 h 1369485"/>
              <a:gd name="connsiteX9" fmla="*/ 2457821 w 2477433"/>
              <a:gd name="connsiteY9" fmla="*/ 454771 h 1369485"/>
              <a:gd name="connsiteX10" fmla="*/ 2460498 w 2477433"/>
              <a:gd name="connsiteY10" fmla="*/ 467430 h 1369485"/>
              <a:gd name="connsiteX11" fmla="*/ 2457364 w 2477433"/>
              <a:gd name="connsiteY11" fmla="*/ 474221 h 1369485"/>
              <a:gd name="connsiteX12" fmla="*/ 2460012 w 2477433"/>
              <a:gd name="connsiteY12" fmla="*/ 493928 h 1369485"/>
              <a:gd name="connsiteX13" fmla="*/ 2447173 w 2477433"/>
              <a:gd name="connsiteY13" fmla="*/ 533381 h 1369485"/>
              <a:gd name="connsiteX14" fmla="*/ 2452802 w 2477433"/>
              <a:gd name="connsiteY14" fmla="*/ 536572 h 1369485"/>
              <a:gd name="connsiteX15" fmla="*/ 2472128 w 2477433"/>
              <a:gd name="connsiteY15" fmla="*/ 543525 h 1369485"/>
              <a:gd name="connsiteX16" fmla="*/ 2473748 w 2477433"/>
              <a:gd name="connsiteY16" fmla="*/ 551574 h 1369485"/>
              <a:gd name="connsiteX17" fmla="*/ 2471280 w 2477433"/>
              <a:gd name="connsiteY17" fmla="*/ 559146 h 1369485"/>
              <a:gd name="connsiteX18" fmla="*/ 2471014 w 2477433"/>
              <a:gd name="connsiteY18" fmla="*/ 569442 h 1369485"/>
              <a:gd name="connsiteX19" fmla="*/ 2469175 w 2477433"/>
              <a:gd name="connsiteY19" fmla="*/ 574815 h 1369485"/>
              <a:gd name="connsiteX20" fmla="*/ 2471185 w 2477433"/>
              <a:gd name="connsiteY20" fmla="*/ 582159 h 1369485"/>
              <a:gd name="connsiteX21" fmla="*/ 2477433 w 2477433"/>
              <a:gd name="connsiteY21" fmla="*/ 589645 h 1369485"/>
              <a:gd name="connsiteX22" fmla="*/ 2468213 w 2477433"/>
              <a:gd name="connsiteY22" fmla="*/ 594551 h 1369485"/>
              <a:gd name="connsiteX23" fmla="*/ 2468575 w 2477433"/>
              <a:gd name="connsiteY23" fmla="*/ 598665 h 1369485"/>
              <a:gd name="connsiteX24" fmla="*/ 2463889 w 2477433"/>
              <a:gd name="connsiteY24" fmla="*/ 604733 h 1369485"/>
              <a:gd name="connsiteX25" fmla="*/ 2462622 w 2477433"/>
              <a:gd name="connsiteY25" fmla="*/ 613924 h 1369485"/>
              <a:gd name="connsiteX26" fmla="*/ 2457079 w 2477433"/>
              <a:gd name="connsiteY26" fmla="*/ 630460 h 1369485"/>
              <a:gd name="connsiteX27" fmla="*/ 2447087 w 2477433"/>
              <a:gd name="connsiteY27" fmla="*/ 639099 h 1369485"/>
              <a:gd name="connsiteX28" fmla="*/ 2445896 w 2477433"/>
              <a:gd name="connsiteY28" fmla="*/ 656330 h 1369485"/>
              <a:gd name="connsiteX29" fmla="*/ 2443677 w 2477433"/>
              <a:gd name="connsiteY29" fmla="*/ 660568 h 1369485"/>
              <a:gd name="connsiteX30" fmla="*/ 2445010 w 2477433"/>
              <a:gd name="connsiteY30" fmla="*/ 668322 h 1369485"/>
              <a:gd name="connsiteX31" fmla="*/ 2439905 w 2477433"/>
              <a:gd name="connsiteY31" fmla="*/ 675561 h 1369485"/>
              <a:gd name="connsiteX32" fmla="*/ 2434886 w 2477433"/>
              <a:gd name="connsiteY32" fmla="*/ 678361 h 1369485"/>
              <a:gd name="connsiteX33" fmla="*/ 2433980 w 2477433"/>
              <a:gd name="connsiteY33" fmla="*/ 686895 h 1369485"/>
              <a:gd name="connsiteX34" fmla="*/ 2424579 w 2477433"/>
              <a:gd name="connsiteY34" fmla="*/ 690162 h 1369485"/>
              <a:gd name="connsiteX35" fmla="*/ 2416007 w 2477433"/>
              <a:gd name="connsiteY35" fmla="*/ 696430 h 1369485"/>
              <a:gd name="connsiteX36" fmla="*/ 2409377 w 2477433"/>
              <a:gd name="connsiteY36" fmla="*/ 714937 h 1369485"/>
              <a:gd name="connsiteX37" fmla="*/ 2402500 w 2477433"/>
              <a:gd name="connsiteY37" fmla="*/ 721119 h 1369485"/>
              <a:gd name="connsiteX38" fmla="*/ 2395137 w 2477433"/>
              <a:gd name="connsiteY38" fmla="*/ 717928 h 1369485"/>
              <a:gd name="connsiteX39" fmla="*/ 2387680 w 2477433"/>
              <a:gd name="connsiteY39" fmla="*/ 719175 h 1369485"/>
              <a:gd name="connsiteX40" fmla="*/ 2381212 w 2477433"/>
              <a:gd name="connsiteY40" fmla="*/ 717966 h 1369485"/>
              <a:gd name="connsiteX41" fmla="*/ 2348637 w 2477433"/>
              <a:gd name="connsiteY41" fmla="*/ 724348 h 1369485"/>
              <a:gd name="connsiteX42" fmla="*/ 2344370 w 2477433"/>
              <a:gd name="connsiteY42" fmla="*/ 729986 h 1369485"/>
              <a:gd name="connsiteX43" fmla="*/ 2334711 w 2477433"/>
              <a:gd name="connsiteY43" fmla="*/ 735578 h 1369485"/>
              <a:gd name="connsiteX44" fmla="*/ 2332920 w 2477433"/>
              <a:gd name="connsiteY44" fmla="*/ 741988 h 1369485"/>
              <a:gd name="connsiteX45" fmla="*/ 2323452 w 2477433"/>
              <a:gd name="connsiteY45" fmla="*/ 748427 h 1369485"/>
              <a:gd name="connsiteX46" fmla="*/ 2314518 w 2477433"/>
              <a:gd name="connsiteY46" fmla="*/ 749522 h 1369485"/>
              <a:gd name="connsiteX47" fmla="*/ 2304717 w 2477433"/>
              <a:gd name="connsiteY47" fmla="*/ 759676 h 1369485"/>
              <a:gd name="connsiteX48" fmla="*/ 2294030 w 2477433"/>
              <a:gd name="connsiteY48" fmla="*/ 763743 h 1369485"/>
              <a:gd name="connsiteX49" fmla="*/ 2286981 w 2477433"/>
              <a:gd name="connsiteY49" fmla="*/ 774611 h 1369485"/>
              <a:gd name="connsiteX50" fmla="*/ 2288772 w 2477433"/>
              <a:gd name="connsiteY50" fmla="*/ 778802 h 1369485"/>
              <a:gd name="connsiteX51" fmla="*/ 2277447 w 2477433"/>
              <a:gd name="connsiteY51" fmla="*/ 790156 h 1369485"/>
              <a:gd name="connsiteX52" fmla="*/ 2276628 w 2477433"/>
              <a:gd name="connsiteY52" fmla="*/ 799652 h 1369485"/>
              <a:gd name="connsiteX53" fmla="*/ 2274103 w 2477433"/>
              <a:gd name="connsiteY53" fmla="*/ 804091 h 1369485"/>
              <a:gd name="connsiteX54" fmla="*/ 2258539 w 2477433"/>
              <a:gd name="connsiteY54" fmla="*/ 808549 h 1369485"/>
              <a:gd name="connsiteX55" fmla="*/ 2253806 w 2477433"/>
              <a:gd name="connsiteY55" fmla="*/ 817150 h 1369485"/>
              <a:gd name="connsiteX56" fmla="*/ 2247110 w 2477433"/>
              <a:gd name="connsiteY56" fmla="*/ 823007 h 1369485"/>
              <a:gd name="connsiteX57" fmla="*/ 2246157 w 2477433"/>
              <a:gd name="connsiteY57" fmla="*/ 827018 h 1369485"/>
              <a:gd name="connsiteX58" fmla="*/ 2240290 w 2477433"/>
              <a:gd name="connsiteY58" fmla="*/ 829027 h 1369485"/>
              <a:gd name="connsiteX59" fmla="*/ 2237318 w 2477433"/>
              <a:gd name="connsiteY59" fmla="*/ 834342 h 1369485"/>
              <a:gd name="connsiteX60" fmla="*/ 2225592 w 2477433"/>
              <a:gd name="connsiteY60" fmla="*/ 843591 h 1369485"/>
              <a:gd name="connsiteX61" fmla="*/ 2218506 w 2477433"/>
              <a:gd name="connsiteY61" fmla="*/ 846649 h 1369485"/>
              <a:gd name="connsiteX62" fmla="*/ 2215487 w 2477433"/>
              <a:gd name="connsiteY62" fmla="*/ 854707 h 1369485"/>
              <a:gd name="connsiteX63" fmla="*/ 2208934 w 2477433"/>
              <a:gd name="connsiteY63" fmla="*/ 858564 h 1369485"/>
              <a:gd name="connsiteX64" fmla="*/ 2201113 w 2477433"/>
              <a:gd name="connsiteY64" fmla="*/ 860746 h 1369485"/>
              <a:gd name="connsiteX65" fmla="*/ 2189293 w 2477433"/>
              <a:gd name="connsiteY65" fmla="*/ 867937 h 1369485"/>
              <a:gd name="connsiteX66" fmla="*/ 2182692 w 2477433"/>
              <a:gd name="connsiteY66" fmla="*/ 878167 h 1369485"/>
              <a:gd name="connsiteX67" fmla="*/ 2181596 w 2477433"/>
              <a:gd name="connsiteY67" fmla="*/ 887387 h 1369485"/>
              <a:gd name="connsiteX68" fmla="*/ 2174234 w 2477433"/>
              <a:gd name="connsiteY68" fmla="*/ 897769 h 1369485"/>
              <a:gd name="connsiteX69" fmla="*/ 2173729 w 2477433"/>
              <a:gd name="connsiteY69" fmla="*/ 902494 h 1369485"/>
              <a:gd name="connsiteX70" fmla="*/ 2167947 w 2477433"/>
              <a:gd name="connsiteY70" fmla="*/ 903637 h 1369485"/>
              <a:gd name="connsiteX71" fmla="*/ 2164518 w 2477433"/>
              <a:gd name="connsiteY71" fmla="*/ 908771 h 1369485"/>
              <a:gd name="connsiteX72" fmla="*/ 2162556 w 2477433"/>
              <a:gd name="connsiteY72" fmla="*/ 917172 h 1369485"/>
              <a:gd name="connsiteX73" fmla="*/ 2155336 w 2477433"/>
              <a:gd name="connsiteY73" fmla="*/ 922592 h 1369485"/>
              <a:gd name="connsiteX74" fmla="*/ 2153384 w 2477433"/>
              <a:gd name="connsiteY74" fmla="*/ 935555 h 1369485"/>
              <a:gd name="connsiteX75" fmla="*/ 2150098 w 2477433"/>
              <a:gd name="connsiteY75" fmla="*/ 936974 h 1369485"/>
              <a:gd name="connsiteX76" fmla="*/ 2152536 w 2477433"/>
              <a:gd name="connsiteY76" fmla="*/ 948090 h 1369485"/>
              <a:gd name="connsiteX77" fmla="*/ 2147440 w 2477433"/>
              <a:gd name="connsiteY77" fmla="*/ 955538 h 1369485"/>
              <a:gd name="connsiteX78" fmla="*/ 2149859 w 2477433"/>
              <a:gd name="connsiteY78" fmla="*/ 957615 h 1369485"/>
              <a:gd name="connsiteX79" fmla="*/ 2145449 w 2477433"/>
              <a:gd name="connsiteY79" fmla="*/ 964644 h 1369485"/>
              <a:gd name="connsiteX80" fmla="*/ 2144115 w 2477433"/>
              <a:gd name="connsiteY80" fmla="*/ 982351 h 1369485"/>
              <a:gd name="connsiteX81" fmla="*/ 2147173 w 2477433"/>
              <a:gd name="connsiteY81" fmla="*/ 992400 h 1369485"/>
              <a:gd name="connsiteX82" fmla="*/ 2155984 w 2477433"/>
              <a:gd name="connsiteY82" fmla="*/ 995144 h 1369485"/>
              <a:gd name="connsiteX83" fmla="*/ 2160908 w 2477433"/>
              <a:gd name="connsiteY83" fmla="*/ 1006745 h 1369485"/>
              <a:gd name="connsiteX84" fmla="*/ 2164823 w 2477433"/>
              <a:gd name="connsiteY84" fmla="*/ 1011641 h 1369485"/>
              <a:gd name="connsiteX85" fmla="*/ 2162880 w 2477433"/>
              <a:gd name="connsiteY85" fmla="*/ 1018261 h 1369485"/>
              <a:gd name="connsiteX86" fmla="*/ 2166947 w 2477433"/>
              <a:gd name="connsiteY86" fmla="*/ 1024861 h 1369485"/>
              <a:gd name="connsiteX87" fmla="*/ 2158917 w 2477433"/>
              <a:gd name="connsiteY87" fmla="*/ 1030919 h 1369485"/>
              <a:gd name="connsiteX88" fmla="*/ 2140067 w 2477433"/>
              <a:gd name="connsiteY88" fmla="*/ 1047731 h 1369485"/>
              <a:gd name="connsiteX89" fmla="*/ 2133457 w 2477433"/>
              <a:gd name="connsiteY89" fmla="*/ 1056951 h 1369485"/>
              <a:gd name="connsiteX90" fmla="*/ 2133571 w 2477433"/>
              <a:gd name="connsiteY90" fmla="*/ 1060952 h 1369485"/>
              <a:gd name="connsiteX91" fmla="*/ 2151402 w 2477433"/>
              <a:gd name="connsiteY91" fmla="*/ 1070867 h 1369485"/>
              <a:gd name="connsiteX92" fmla="*/ 2156679 w 2477433"/>
              <a:gd name="connsiteY92" fmla="*/ 1072410 h 1369485"/>
              <a:gd name="connsiteX93" fmla="*/ 2165890 w 2477433"/>
              <a:gd name="connsiteY93" fmla="*/ 1069105 h 1369485"/>
              <a:gd name="connsiteX94" fmla="*/ 2168595 w 2477433"/>
              <a:gd name="connsiteY94" fmla="*/ 1064200 h 1369485"/>
              <a:gd name="connsiteX95" fmla="*/ 2174605 w 2477433"/>
              <a:gd name="connsiteY95" fmla="*/ 1062304 h 1369485"/>
              <a:gd name="connsiteX96" fmla="*/ 2181349 w 2477433"/>
              <a:gd name="connsiteY96" fmla="*/ 1057513 h 1369485"/>
              <a:gd name="connsiteX97" fmla="*/ 2182721 w 2477433"/>
              <a:gd name="connsiteY97" fmla="*/ 1053370 h 1369485"/>
              <a:gd name="connsiteX98" fmla="*/ 2201447 w 2477433"/>
              <a:gd name="connsiteY98" fmla="*/ 1060456 h 1369485"/>
              <a:gd name="connsiteX99" fmla="*/ 2205780 w 2477433"/>
              <a:gd name="connsiteY99" fmla="*/ 1064600 h 1369485"/>
              <a:gd name="connsiteX100" fmla="*/ 2214639 w 2477433"/>
              <a:gd name="connsiteY100" fmla="*/ 1067009 h 1369485"/>
              <a:gd name="connsiteX101" fmla="*/ 2218668 w 2477433"/>
              <a:gd name="connsiteY101" fmla="*/ 1071629 h 1369485"/>
              <a:gd name="connsiteX102" fmla="*/ 2228507 w 2477433"/>
              <a:gd name="connsiteY102" fmla="*/ 1072591 h 1369485"/>
              <a:gd name="connsiteX103" fmla="*/ 2237632 w 2477433"/>
              <a:gd name="connsiteY103" fmla="*/ 1077973 h 1369485"/>
              <a:gd name="connsiteX104" fmla="*/ 2261064 w 2477433"/>
              <a:gd name="connsiteY104" fmla="*/ 1080230 h 1369485"/>
              <a:gd name="connsiteX105" fmla="*/ 2263016 w 2477433"/>
              <a:gd name="connsiteY105" fmla="*/ 1089489 h 1369485"/>
              <a:gd name="connsiteX106" fmla="*/ 2260140 w 2477433"/>
              <a:gd name="connsiteY106" fmla="*/ 1097823 h 1369485"/>
              <a:gd name="connsiteX107" fmla="*/ 2264740 w 2477433"/>
              <a:gd name="connsiteY107" fmla="*/ 1105357 h 1369485"/>
              <a:gd name="connsiteX108" fmla="*/ 2277675 w 2477433"/>
              <a:gd name="connsiteY108" fmla="*/ 1106252 h 1369485"/>
              <a:gd name="connsiteX109" fmla="*/ 2286972 w 2477433"/>
              <a:gd name="connsiteY109" fmla="*/ 1114273 h 1369485"/>
              <a:gd name="connsiteX110" fmla="*/ 2297535 w 2477433"/>
              <a:gd name="connsiteY110" fmla="*/ 1114616 h 1369485"/>
              <a:gd name="connsiteX111" fmla="*/ 2300954 w 2477433"/>
              <a:gd name="connsiteY111" fmla="*/ 1123102 h 1369485"/>
              <a:gd name="connsiteX112" fmla="*/ 2306689 w 2477433"/>
              <a:gd name="connsiteY112" fmla="*/ 1126045 h 1369485"/>
              <a:gd name="connsiteX113" fmla="*/ 2295744 w 2477433"/>
              <a:gd name="connsiteY113" fmla="*/ 1139476 h 1369485"/>
              <a:gd name="connsiteX114" fmla="*/ 2288572 w 2477433"/>
              <a:gd name="connsiteY114" fmla="*/ 1153001 h 1369485"/>
              <a:gd name="connsiteX115" fmla="*/ 2286448 w 2477433"/>
              <a:gd name="connsiteY115" fmla="*/ 1162498 h 1369485"/>
              <a:gd name="connsiteX116" fmla="*/ 2279094 w 2477433"/>
              <a:gd name="connsiteY116" fmla="*/ 1163907 h 1369485"/>
              <a:gd name="connsiteX117" fmla="*/ 2274675 w 2477433"/>
              <a:gd name="connsiteY117" fmla="*/ 1160259 h 1369485"/>
              <a:gd name="connsiteX118" fmla="*/ 2261254 w 2477433"/>
              <a:gd name="connsiteY118" fmla="*/ 1158716 h 1369485"/>
              <a:gd name="connsiteX119" fmla="*/ 2256816 w 2477433"/>
              <a:gd name="connsiteY119" fmla="*/ 1166441 h 1369485"/>
              <a:gd name="connsiteX120" fmla="*/ 2255653 w 2477433"/>
              <a:gd name="connsiteY120" fmla="*/ 1174756 h 1369485"/>
              <a:gd name="connsiteX121" fmla="*/ 2251491 w 2477433"/>
              <a:gd name="connsiteY121" fmla="*/ 1184615 h 1369485"/>
              <a:gd name="connsiteX122" fmla="*/ 2245671 w 2477433"/>
              <a:gd name="connsiteY122" fmla="*/ 1191377 h 1369485"/>
              <a:gd name="connsiteX123" fmla="*/ 2235156 w 2477433"/>
              <a:gd name="connsiteY123" fmla="*/ 1190511 h 1369485"/>
              <a:gd name="connsiteX124" fmla="*/ 2228803 w 2477433"/>
              <a:gd name="connsiteY124" fmla="*/ 1192359 h 1369485"/>
              <a:gd name="connsiteX125" fmla="*/ 2233251 w 2477433"/>
              <a:gd name="connsiteY125" fmla="*/ 1197892 h 1369485"/>
              <a:gd name="connsiteX126" fmla="*/ 2246081 w 2477433"/>
              <a:gd name="connsiteY126" fmla="*/ 1201417 h 1369485"/>
              <a:gd name="connsiteX127" fmla="*/ 2252605 w 2477433"/>
              <a:gd name="connsiteY127" fmla="*/ 1200826 h 1369485"/>
              <a:gd name="connsiteX128" fmla="*/ 2260521 w 2477433"/>
              <a:gd name="connsiteY128" fmla="*/ 1194740 h 1369485"/>
              <a:gd name="connsiteX129" fmla="*/ 2274056 w 2477433"/>
              <a:gd name="connsiteY129" fmla="*/ 1196664 h 1369485"/>
              <a:gd name="connsiteX130" fmla="*/ 2277199 w 2477433"/>
              <a:gd name="connsiteY130" fmla="*/ 1215571 h 1369485"/>
              <a:gd name="connsiteX131" fmla="*/ 2274494 w 2477433"/>
              <a:gd name="connsiteY131" fmla="*/ 1217752 h 1369485"/>
              <a:gd name="connsiteX132" fmla="*/ 2270608 w 2477433"/>
              <a:gd name="connsiteY132" fmla="*/ 1228335 h 1369485"/>
              <a:gd name="connsiteX133" fmla="*/ 2266569 w 2477433"/>
              <a:gd name="connsiteY133" fmla="*/ 1233735 h 1369485"/>
              <a:gd name="connsiteX134" fmla="*/ 2282066 w 2477433"/>
              <a:gd name="connsiteY134" fmla="*/ 1243879 h 1369485"/>
              <a:gd name="connsiteX135" fmla="*/ 2282657 w 2477433"/>
              <a:gd name="connsiteY135" fmla="*/ 1254557 h 1369485"/>
              <a:gd name="connsiteX136" fmla="*/ 2285152 w 2477433"/>
              <a:gd name="connsiteY136" fmla="*/ 1258767 h 1369485"/>
              <a:gd name="connsiteX137" fmla="*/ 2296887 w 2477433"/>
              <a:gd name="connsiteY137" fmla="*/ 1264663 h 1369485"/>
              <a:gd name="connsiteX138" fmla="*/ 2291963 w 2477433"/>
              <a:gd name="connsiteY138" fmla="*/ 1272597 h 1369485"/>
              <a:gd name="connsiteX139" fmla="*/ 2291039 w 2477433"/>
              <a:gd name="connsiteY139" fmla="*/ 1290666 h 1369485"/>
              <a:gd name="connsiteX140" fmla="*/ 2285028 w 2477433"/>
              <a:gd name="connsiteY140" fmla="*/ 1293695 h 1369485"/>
              <a:gd name="connsiteX141" fmla="*/ 2286438 w 2477433"/>
              <a:gd name="connsiteY141" fmla="*/ 1298248 h 1369485"/>
              <a:gd name="connsiteX142" fmla="*/ 2283066 w 2477433"/>
              <a:gd name="connsiteY142" fmla="*/ 1313688 h 1369485"/>
              <a:gd name="connsiteX143" fmla="*/ 2272255 w 2477433"/>
              <a:gd name="connsiteY143" fmla="*/ 1327042 h 1369485"/>
              <a:gd name="connsiteX144" fmla="*/ 2265845 w 2477433"/>
              <a:gd name="connsiteY144" fmla="*/ 1327890 h 1369485"/>
              <a:gd name="connsiteX145" fmla="*/ 2238223 w 2477433"/>
              <a:gd name="connsiteY145" fmla="*/ 1327890 h 1369485"/>
              <a:gd name="connsiteX146" fmla="*/ 2230107 w 2477433"/>
              <a:gd name="connsiteY146" fmla="*/ 1330957 h 1369485"/>
              <a:gd name="connsiteX147" fmla="*/ 2216030 w 2477433"/>
              <a:gd name="connsiteY147" fmla="*/ 1340015 h 1369485"/>
              <a:gd name="connsiteX148" fmla="*/ 2205266 w 2477433"/>
              <a:gd name="connsiteY148" fmla="*/ 1343311 h 1369485"/>
              <a:gd name="connsiteX149" fmla="*/ 2203876 w 2477433"/>
              <a:gd name="connsiteY149" fmla="*/ 1352331 h 1369485"/>
              <a:gd name="connsiteX150" fmla="*/ 2200742 w 2477433"/>
              <a:gd name="connsiteY150" fmla="*/ 1356331 h 1369485"/>
              <a:gd name="connsiteX151" fmla="*/ 2189664 w 2477433"/>
              <a:gd name="connsiteY151" fmla="*/ 1361008 h 1369485"/>
              <a:gd name="connsiteX152" fmla="*/ 2185159 w 2477433"/>
              <a:gd name="connsiteY152" fmla="*/ 1369486 h 1369485"/>
              <a:gd name="connsiteX153" fmla="*/ 2183082 w 2477433"/>
              <a:gd name="connsiteY153" fmla="*/ 1367752 h 1369485"/>
              <a:gd name="connsiteX154" fmla="*/ 2181016 w 2477433"/>
              <a:gd name="connsiteY154" fmla="*/ 1356941 h 1369485"/>
              <a:gd name="connsiteX155" fmla="*/ 2167586 w 2477433"/>
              <a:gd name="connsiteY155" fmla="*/ 1349654 h 1369485"/>
              <a:gd name="connsiteX156" fmla="*/ 2159870 w 2477433"/>
              <a:gd name="connsiteY156" fmla="*/ 1340196 h 1369485"/>
              <a:gd name="connsiteX157" fmla="*/ 2156260 w 2477433"/>
              <a:gd name="connsiteY157" fmla="*/ 1341396 h 1369485"/>
              <a:gd name="connsiteX158" fmla="*/ 2147202 w 2477433"/>
              <a:gd name="connsiteY158" fmla="*/ 1334557 h 1369485"/>
              <a:gd name="connsiteX159" fmla="*/ 2138191 w 2477433"/>
              <a:gd name="connsiteY159" fmla="*/ 1325661 h 1369485"/>
              <a:gd name="connsiteX160" fmla="*/ 2128704 w 2477433"/>
              <a:gd name="connsiteY160" fmla="*/ 1321822 h 1369485"/>
              <a:gd name="connsiteX161" fmla="*/ 2121303 w 2477433"/>
              <a:gd name="connsiteY161" fmla="*/ 1313926 h 1369485"/>
              <a:gd name="connsiteX162" fmla="*/ 2107407 w 2477433"/>
              <a:gd name="connsiteY162" fmla="*/ 1306449 h 1369485"/>
              <a:gd name="connsiteX163" fmla="*/ 2095424 w 2477433"/>
              <a:gd name="connsiteY163" fmla="*/ 1301801 h 1369485"/>
              <a:gd name="connsiteX164" fmla="*/ 2086432 w 2477433"/>
              <a:gd name="connsiteY164" fmla="*/ 1299620 h 1369485"/>
              <a:gd name="connsiteX165" fmla="*/ 2073802 w 2477433"/>
              <a:gd name="connsiteY165" fmla="*/ 1294657 h 1369485"/>
              <a:gd name="connsiteX166" fmla="*/ 2060467 w 2477433"/>
              <a:gd name="connsiteY166" fmla="*/ 1287532 h 1369485"/>
              <a:gd name="connsiteX167" fmla="*/ 2035855 w 2477433"/>
              <a:gd name="connsiteY167" fmla="*/ 1277779 h 1369485"/>
              <a:gd name="connsiteX168" fmla="*/ 2023701 w 2477433"/>
              <a:gd name="connsiteY168" fmla="*/ 1276083 h 1369485"/>
              <a:gd name="connsiteX169" fmla="*/ 1994821 w 2477433"/>
              <a:gd name="connsiteY169" fmla="*/ 1277017 h 1369485"/>
              <a:gd name="connsiteX170" fmla="*/ 1971085 w 2477433"/>
              <a:gd name="connsiteY170" fmla="*/ 1274597 h 1369485"/>
              <a:gd name="connsiteX171" fmla="*/ 1954397 w 2477433"/>
              <a:gd name="connsiteY171" fmla="*/ 1276559 h 1369485"/>
              <a:gd name="connsiteX172" fmla="*/ 1947653 w 2477433"/>
              <a:gd name="connsiteY172" fmla="*/ 1273426 h 1369485"/>
              <a:gd name="connsiteX173" fmla="*/ 1943624 w 2477433"/>
              <a:gd name="connsiteY173" fmla="*/ 1274188 h 1369485"/>
              <a:gd name="connsiteX174" fmla="*/ 1934975 w 2477433"/>
              <a:gd name="connsiteY174" fmla="*/ 1270806 h 1369485"/>
              <a:gd name="connsiteX175" fmla="*/ 1921831 w 2477433"/>
              <a:gd name="connsiteY175" fmla="*/ 1255052 h 1369485"/>
              <a:gd name="connsiteX176" fmla="*/ 1914582 w 2477433"/>
              <a:gd name="connsiteY176" fmla="*/ 1243689 h 1369485"/>
              <a:gd name="connsiteX177" fmla="*/ 1914468 w 2477433"/>
              <a:gd name="connsiteY177" fmla="*/ 1237031 h 1369485"/>
              <a:gd name="connsiteX178" fmla="*/ 1911144 w 2477433"/>
              <a:gd name="connsiteY178" fmla="*/ 1231421 h 1369485"/>
              <a:gd name="connsiteX179" fmla="*/ 1907467 w 2477433"/>
              <a:gd name="connsiteY179" fmla="*/ 1219829 h 1369485"/>
              <a:gd name="connsiteX180" fmla="*/ 1901314 w 2477433"/>
              <a:gd name="connsiteY180" fmla="*/ 1215371 h 1369485"/>
              <a:gd name="connsiteX181" fmla="*/ 1896294 w 2477433"/>
              <a:gd name="connsiteY181" fmla="*/ 1215657 h 1369485"/>
              <a:gd name="connsiteX182" fmla="*/ 1890608 w 2477433"/>
              <a:gd name="connsiteY182" fmla="*/ 1208056 h 1369485"/>
              <a:gd name="connsiteX183" fmla="*/ 1882921 w 2477433"/>
              <a:gd name="connsiteY183" fmla="*/ 1191139 h 1369485"/>
              <a:gd name="connsiteX184" fmla="*/ 1885007 w 2477433"/>
              <a:gd name="connsiteY184" fmla="*/ 1180652 h 1369485"/>
              <a:gd name="connsiteX185" fmla="*/ 1877387 w 2477433"/>
              <a:gd name="connsiteY185" fmla="*/ 1176995 h 1369485"/>
              <a:gd name="connsiteX186" fmla="*/ 1862404 w 2477433"/>
              <a:gd name="connsiteY186" fmla="*/ 1172794 h 1369485"/>
              <a:gd name="connsiteX187" fmla="*/ 1840897 w 2477433"/>
              <a:gd name="connsiteY187" fmla="*/ 1162088 h 1369485"/>
              <a:gd name="connsiteX188" fmla="*/ 1833448 w 2477433"/>
              <a:gd name="connsiteY188" fmla="*/ 1157345 h 1369485"/>
              <a:gd name="connsiteX189" fmla="*/ 1813922 w 2477433"/>
              <a:gd name="connsiteY189" fmla="*/ 1175061 h 1369485"/>
              <a:gd name="connsiteX190" fmla="*/ 1806169 w 2477433"/>
              <a:gd name="connsiteY190" fmla="*/ 1165260 h 1369485"/>
              <a:gd name="connsiteX191" fmla="*/ 1791862 w 2477433"/>
              <a:gd name="connsiteY191" fmla="*/ 1158878 h 1369485"/>
              <a:gd name="connsiteX192" fmla="*/ 1788348 w 2477433"/>
              <a:gd name="connsiteY192" fmla="*/ 1154573 h 1369485"/>
              <a:gd name="connsiteX193" fmla="*/ 1793176 w 2477433"/>
              <a:gd name="connsiteY193" fmla="*/ 1151563 h 1369485"/>
              <a:gd name="connsiteX194" fmla="*/ 1796663 w 2477433"/>
              <a:gd name="connsiteY194" fmla="*/ 1144619 h 1369485"/>
              <a:gd name="connsiteX195" fmla="*/ 1784709 w 2477433"/>
              <a:gd name="connsiteY195" fmla="*/ 1137952 h 1369485"/>
              <a:gd name="connsiteX196" fmla="*/ 1779718 w 2477433"/>
              <a:gd name="connsiteY196" fmla="*/ 1136780 h 1369485"/>
              <a:gd name="connsiteX197" fmla="*/ 1769326 w 2477433"/>
              <a:gd name="connsiteY197" fmla="*/ 1143638 h 1369485"/>
              <a:gd name="connsiteX198" fmla="*/ 1764697 w 2477433"/>
              <a:gd name="connsiteY198" fmla="*/ 1143133 h 1369485"/>
              <a:gd name="connsiteX199" fmla="*/ 1749724 w 2477433"/>
              <a:gd name="connsiteY199" fmla="*/ 1136475 h 1369485"/>
              <a:gd name="connsiteX200" fmla="*/ 1745418 w 2477433"/>
              <a:gd name="connsiteY200" fmla="*/ 1132065 h 1369485"/>
              <a:gd name="connsiteX201" fmla="*/ 1731655 w 2477433"/>
              <a:gd name="connsiteY201" fmla="*/ 1127503 h 1369485"/>
              <a:gd name="connsiteX202" fmla="*/ 1726587 w 2477433"/>
              <a:gd name="connsiteY202" fmla="*/ 1123750 h 1369485"/>
              <a:gd name="connsiteX203" fmla="*/ 1701632 w 2477433"/>
              <a:gd name="connsiteY203" fmla="*/ 1118492 h 1369485"/>
              <a:gd name="connsiteX204" fmla="*/ 1686544 w 2477433"/>
              <a:gd name="connsiteY204" fmla="*/ 1112091 h 1369485"/>
              <a:gd name="connsiteX205" fmla="*/ 1679353 w 2477433"/>
              <a:gd name="connsiteY205" fmla="*/ 1118302 h 1369485"/>
              <a:gd name="connsiteX206" fmla="*/ 1667399 w 2477433"/>
              <a:gd name="connsiteY206" fmla="*/ 1121340 h 1369485"/>
              <a:gd name="connsiteX207" fmla="*/ 1661188 w 2477433"/>
              <a:gd name="connsiteY207" fmla="*/ 1120321 h 1369485"/>
              <a:gd name="connsiteX208" fmla="*/ 1653502 w 2477433"/>
              <a:gd name="connsiteY208" fmla="*/ 1128065 h 1369485"/>
              <a:gd name="connsiteX209" fmla="*/ 1649644 w 2477433"/>
              <a:gd name="connsiteY209" fmla="*/ 1129293 h 1369485"/>
              <a:gd name="connsiteX210" fmla="*/ 1645653 w 2477433"/>
              <a:gd name="connsiteY210" fmla="*/ 1135923 h 1369485"/>
              <a:gd name="connsiteX211" fmla="*/ 1635719 w 2477433"/>
              <a:gd name="connsiteY211" fmla="*/ 1138609 h 1369485"/>
              <a:gd name="connsiteX212" fmla="*/ 1627661 w 2477433"/>
              <a:gd name="connsiteY212" fmla="*/ 1148229 h 1369485"/>
              <a:gd name="connsiteX213" fmla="*/ 1621708 w 2477433"/>
              <a:gd name="connsiteY213" fmla="*/ 1149239 h 1369485"/>
              <a:gd name="connsiteX214" fmla="*/ 1614116 w 2477433"/>
              <a:gd name="connsiteY214" fmla="*/ 1158030 h 1369485"/>
              <a:gd name="connsiteX215" fmla="*/ 1608334 w 2477433"/>
              <a:gd name="connsiteY215" fmla="*/ 1161307 h 1369485"/>
              <a:gd name="connsiteX216" fmla="*/ 1600600 w 2477433"/>
              <a:gd name="connsiteY216" fmla="*/ 1162050 h 1369485"/>
              <a:gd name="connsiteX217" fmla="*/ 1595809 w 2477433"/>
              <a:gd name="connsiteY217" fmla="*/ 1165698 h 1369485"/>
              <a:gd name="connsiteX218" fmla="*/ 1590656 w 2477433"/>
              <a:gd name="connsiteY218" fmla="*/ 1162679 h 1369485"/>
              <a:gd name="connsiteX219" fmla="*/ 1581303 w 2477433"/>
              <a:gd name="connsiteY219" fmla="*/ 1161707 h 1369485"/>
              <a:gd name="connsiteX220" fmla="*/ 1573644 w 2477433"/>
              <a:gd name="connsiteY220" fmla="*/ 1163564 h 1369485"/>
              <a:gd name="connsiteX221" fmla="*/ 1569720 w 2477433"/>
              <a:gd name="connsiteY221" fmla="*/ 1160012 h 1369485"/>
              <a:gd name="connsiteX222" fmla="*/ 1564415 w 2477433"/>
              <a:gd name="connsiteY222" fmla="*/ 1162717 h 1369485"/>
              <a:gd name="connsiteX223" fmla="*/ 1559157 w 2477433"/>
              <a:gd name="connsiteY223" fmla="*/ 1160583 h 1369485"/>
              <a:gd name="connsiteX224" fmla="*/ 1549374 w 2477433"/>
              <a:gd name="connsiteY224" fmla="*/ 1160088 h 1369485"/>
              <a:gd name="connsiteX225" fmla="*/ 1542260 w 2477433"/>
              <a:gd name="connsiteY225" fmla="*/ 1166003 h 1369485"/>
              <a:gd name="connsiteX226" fmla="*/ 1540450 w 2477433"/>
              <a:gd name="connsiteY226" fmla="*/ 1160116 h 1369485"/>
              <a:gd name="connsiteX227" fmla="*/ 1529867 w 2477433"/>
              <a:gd name="connsiteY227" fmla="*/ 1159116 h 1369485"/>
              <a:gd name="connsiteX228" fmla="*/ 1522085 w 2477433"/>
              <a:gd name="connsiteY228" fmla="*/ 1161126 h 1369485"/>
              <a:gd name="connsiteX229" fmla="*/ 1511065 w 2477433"/>
              <a:gd name="connsiteY229" fmla="*/ 1155278 h 1369485"/>
              <a:gd name="connsiteX230" fmla="*/ 1502255 w 2477433"/>
              <a:gd name="connsiteY230" fmla="*/ 1162936 h 1369485"/>
              <a:gd name="connsiteX231" fmla="*/ 1490920 w 2477433"/>
              <a:gd name="connsiteY231" fmla="*/ 1160831 h 1369485"/>
              <a:gd name="connsiteX232" fmla="*/ 1476994 w 2477433"/>
              <a:gd name="connsiteY232" fmla="*/ 1160002 h 1369485"/>
              <a:gd name="connsiteX233" fmla="*/ 1472013 w 2477433"/>
              <a:gd name="connsiteY233" fmla="*/ 1157211 h 1369485"/>
              <a:gd name="connsiteX234" fmla="*/ 1467831 w 2477433"/>
              <a:gd name="connsiteY234" fmla="*/ 1150163 h 1369485"/>
              <a:gd name="connsiteX235" fmla="*/ 1468679 w 2477433"/>
              <a:gd name="connsiteY235" fmla="*/ 1143924 h 1369485"/>
              <a:gd name="connsiteX236" fmla="*/ 1478957 w 2477433"/>
              <a:gd name="connsiteY236" fmla="*/ 1131904 h 1369485"/>
              <a:gd name="connsiteX237" fmla="*/ 1471527 w 2477433"/>
              <a:gd name="connsiteY237" fmla="*/ 1131884 h 1369485"/>
              <a:gd name="connsiteX238" fmla="*/ 1470479 w 2477433"/>
              <a:gd name="connsiteY238" fmla="*/ 1135380 h 1369485"/>
              <a:gd name="connsiteX239" fmla="*/ 1463145 w 2477433"/>
              <a:gd name="connsiteY239" fmla="*/ 1140524 h 1369485"/>
              <a:gd name="connsiteX240" fmla="*/ 1450429 w 2477433"/>
              <a:gd name="connsiteY240" fmla="*/ 1142914 h 1369485"/>
              <a:gd name="connsiteX241" fmla="*/ 1445676 w 2477433"/>
              <a:gd name="connsiteY241" fmla="*/ 1139361 h 1369485"/>
              <a:gd name="connsiteX242" fmla="*/ 1436084 w 2477433"/>
              <a:gd name="connsiteY242" fmla="*/ 1138914 h 1369485"/>
              <a:gd name="connsiteX243" fmla="*/ 1432084 w 2477433"/>
              <a:gd name="connsiteY243" fmla="*/ 1136780 h 1369485"/>
              <a:gd name="connsiteX244" fmla="*/ 1432512 w 2477433"/>
              <a:gd name="connsiteY244" fmla="*/ 1128389 h 1369485"/>
              <a:gd name="connsiteX245" fmla="*/ 1428864 w 2477433"/>
              <a:gd name="connsiteY245" fmla="*/ 1125550 h 1369485"/>
              <a:gd name="connsiteX246" fmla="*/ 1427578 w 2477433"/>
              <a:gd name="connsiteY246" fmla="*/ 1119645 h 1369485"/>
              <a:gd name="connsiteX247" fmla="*/ 1416377 w 2477433"/>
              <a:gd name="connsiteY247" fmla="*/ 1118987 h 1369485"/>
              <a:gd name="connsiteX248" fmla="*/ 1414377 w 2477433"/>
              <a:gd name="connsiteY248" fmla="*/ 1116416 h 1369485"/>
              <a:gd name="connsiteX249" fmla="*/ 1405356 w 2477433"/>
              <a:gd name="connsiteY249" fmla="*/ 1113882 h 1369485"/>
              <a:gd name="connsiteX250" fmla="*/ 1399746 w 2477433"/>
              <a:gd name="connsiteY250" fmla="*/ 1116520 h 1369485"/>
              <a:gd name="connsiteX251" fmla="*/ 1391336 w 2477433"/>
              <a:gd name="connsiteY251" fmla="*/ 1110110 h 1369485"/>
              <a:gd name="connsiteX252" fmla="*/ 1381582 w 2477433"/>
              <a:gd name="connsiteY252" fmla="*/ 1110320 h 1369485"/>
              <a:gd name="connsiteX253" fmla="*/ 1380135 w 2477433"/>
              <a:gd name="connsiteY253" fmla="*/ 1101509 h 1369485"/>
              <a:gd name="connsiteX254" fmla="*/ 1376296 w 2477433"/>
              <a:gd name="connsiteY254" fmla="*/ 1097575 h 1369485"/>
              <a:gd name="connsiteX255" fmla="*/ 1367590 w 2477433"/>
              <a:gd name="connsiteY255" fmla="*/ 1100261 h 1369485"/>
              <a:gd name="connsiteX256" fmla="*/ 1360827 w 2477433"/>
              <a:gd name="connsiteY256" fmla="*/ 1096013 h 1369485"/>
              <a:gd name="connsiteX257" fmla="*/ 1357303 w 2477433"/>
              <a:gd name="connsiteY257" fmla="*/ 1097928 h 1369485"/>
              <a:gd name="connsiteX258" fmla="*/ 1347730 w 2477433"/>
              <a:gd name="connsiteY258" fmla="*/ 1095385 h 1369485"/>
              <a:gd name="connsiteX259" fmla="*/ 1344721 w 2477433"/>
              <a:gd name="connsiteY259" fmla="*/ 1096947 h 1369485"/>
              <a:gd name="connsiteX260" fmla="*/ 1333881 w 2477433"/>
              <a:gd name="connsiteY260" fmla="*/ 1086517 h 1369485"/>
              <a:gd name="connsiteX261" fmla="*/ 1325747 w 2477433"/>
              <a:gd name="connsiteY261" fmla="*/ 1088993 h 1369485"/>
              <a:gd name="connsiteX262" fmla="*/ 1319965 w 2477433"/>
              <a:gd name="connsiteY262" fmla="*/ 1085821 h 1369485"/>
              <a:gd name="connsiteX263" fmla="*/ 1304087 w 2477433"/>
              <a:gd name="connsiteY263" fmla="*/ 1081269 h 1369485"/>
              <a:gd name="connsiteX264" fmla="*/ 1296238 w 2477433"/>
              <a:gd name="connsiteY264" fmla="*/ 1077592 h 1369485"/>
              <a:gd name="connsiteX265" fmla="*/ 1293105 w 2477433"/>
              <a:gd name="connsiteY265" fmla="*/ 1079373 h 1369485"/>
              <a:gd name="connsiteX266" fmla="*/ 1282827 w 2477433"/>
              <a:gd name="connsiteY266" fmla="*/ 1076573 h 1369485"/>
              <a:gd name="connsiteX267" fmla="*/ 1278026 w 2477433"/>
              <a:gd name="connsiteY267" fmla="*/ 1078325 h 1369485"/>
              <a:gd name="connsiteX268" fmla="*/ 1264882 w 2477433"/>
              <a:gd name="connsiteY268" fmla="*/ 1079640 h 1369485"/>
              <a:gd name="connsiteX269" fmla="*/ 1258881 w 2477433"/>
              <a:gd name="connsiteY269" fmla="*/ 1082773 h 1369485"/>
              <a:gd name="connsiteX270" fmla="*/ 1252757 w 2477433"/>
              <a:gd name="connsiteY270" fmla="*/ 1082116 h 1369485"/>
              <a:gd name="connsiteX271" fmla="*/ 1249185 w 2477433"/>
              <a:gd name="connsiteY271" fmla="*/ 1078678 h 1369485"/>
              <a:gd name="connsiteX272" fmla="*/ 1241765 w 2477433"/>
              <a:gd name="connsiteY272" fmla="*/ 1063990 h 1369485"/>
              <a:gd name="connsiteX273" fmla="*/ 1232345 w 2477433"/>
              <a:gd name="connsiteY273" fmla="*/ 1061942 h 1369485"/>
              <a:gd name="connsiteX274" fmla="*/ 1225667 w 2477433"/>
              <a:gd name="connsiteY274" fmla="*/ 1066800 h 1369485"/>
              <a:gd name="connsiteX275" fmla="*/ 1210170 w 2477433"/>
              <a:gd name="connsiteY275" fmla="*/ 1063609 h 1369485"/>
              <a:gd name="connsiteX276" fmla="*/ 1204551 w 2477433"/>
              <a:gd name="connsiteY276" fmla="*/ 1065095 h 1369485"/>
              <a:gd name="connsiteX277" fmla="*/ 1198274 w 2477433"/>
              <a:gd name="connsiteY277" fmla="*/ 1060399 h 1369485"/>
              <a:gd name="connsiteX278" fmla="*/ 1193254 w 2477433"/>
              <a:gd name="connsiteY278" fmla="*/ 1064714 h 1369485"/>
              <a:gd name="connsiteX279" fmla="*/ 1179319 w 2477433"/>
              <a:gd name="connsiteY279" fmla="*/ 1063114 h 1369485"/>
              <a:gd name="connsiteX280" fmla="*/ 1166393 w 2477433"/>
              <a:gd name="connsiteY280" fmla="*/ 1051455 h 1369485"/>
              <a:gd name="connsiteX281" fmla="*/ 1154906 w 2477433"/>
              <a:gd name="connsiteY281" fmla="*/ 1049303 h 1369485"/>
              <a:gd name="connsiteX282" fmla="*/ 1145172 w 2477433"/>
              <a:gd name="connsiteY282" fmla="*/ 1039606 h 1369485"/>
              <a:gd name="connsiteX283" fmla="*/ 1144438 w 2477433"/>
              <a:gd name="connsiteY283" fmla="*/ 1029843 h 1369485"/>
              <a:gd name="connsiteX284" fmla="*/ 1137609 w 2477433"/>
              <a:gd name="connsiteY284" fmla="*/ 1023785 h 1369485"/>
              <a:gd name="connsiteX285" fmla="*/ 1127503 w 2477433"/>
              <a:gd name="connsiteY285" fmla="*/ 1020842 h 1369485"/>
              <a:gd name="connsiteX286" fmla="*/ 1126046 w 2477433"/>
              <a:gd name="connsiteY286" fmla="*/ 1012450 h 1369485"/>
              <a:gd name="connsiteX287" fmla="*/ 1122502 w 2477433"/>
              <a:gd name="connsiteY287" fmla="*/ 1012231 h 1369485"/>
              <a:gd name="connsiteX288" fmla="*/ 1118321 w 2477433"/>
              <a:gd name="connsiteY288" fmla="*/ 997239 h 1369485"/>
              <a:gd name="connsiteX289" fmla="*/ 1108024 w 2477433"/>
              <a:gd name="connsiteY289" fmla="*/ 996134 h 1369485"/>
              <a:gd name="connsiteX290" fmla="*/ 1097880 w 2477433"/>
              <a:gd name="connsiteY290" fmla="*/ 983647 h 1369485"/>
              <a:gd name="connsiteX291" fmla="*/ 1095089 w 2477433"/>
              <a:gd name="connsiteY291" fmla="*/ 974798 h 1369485"/>
              <a:gd name="connsiteX292" fmla="*/ 1096194 w 2477433"/>
              <a:gd name="connsiteY292" fmla="*/ 968569 h 1369485"/>
              <a:gd name="connsiteX293" fmla="*/ 1094556 w 2477433"/>
              <a:gd name="connsiteY293" fmla="*/ 961139 h 1369485"/>
              <a:gd name="connsiteX294" fmla="*/ 1090565 w 2477433"/>
              <a:gd name="connsiteY294" fmla="*/ 957091 h 1369485"/>
              <a:gd name="connsiteX295" fmla="*/ 1075125 w 2477433"/>
              <a:gd name="connsiteY295" fmla="*/ 953872 h 1369485"/>
              <a:gd name="connsiteX296" fmla="*/ 1071467 w 2477433"/>
              <a:gd name="connsiteY296" fmla="*/ 957091 h 1369485"/>
              <a:gd name="connsiteX297" fmla="*/ 1066038 w 2477433"/>
              <a:gd name="connsiteY297" fmla="*/ 956882 h 1369485"/>
              <a:gd name="connsiteX298" fmla="*/ 1062276 w 2477433"/>
              <a:gd name="connsiteY298" fmla="*/ 952652 h 1369485"/>
              <a:gd name="connsiteX299" fmla="*/ 1042540 w 2477433"/>
              <a:gd name="connsiteY299" fmla="*/ 960339 h 1369485"/>
              <a:gd name="connsiteX300" fmla="*/ 1038387 w 2477433"/>
              <a:gd name="connsiteY300" fmla="*/ 957415 h 1369485"/>
              <a:gd name="connsiteX301" fmla="*/ 1013450 w 2477433"/>
              <a:gd name="connsiteY301" fmla="*/ 964568 h 1369485"/>
              <a:gd name="connsiteX302" fmla="*/ 1010145 w 2477433"/>
              <a:gd name="connsiteY302" fmla="*/ 961901 h 1369485"/>
              <a:gd name="connsiteX303" fmla="*/ 1008574 w 2477433"/>
              <a:gd name="connsiteY303" fmla="*/ 952891 h 1369485"/>
              <a:gd name="connsiteX304" fmla="*/ 997839 w 2477433"/>
              <a:gd name="connsiteY304" fmla="*/ 956377 h 1369485"/>
              <a:gd name="connsiteX305" fmla="*/ 990800 w 2477433"/>
              <a:gd name="connsiteY305" fmla="*/ 956501 h 1369485"/>
              <a:gd name="connsiteX306" fmla="*/ 983475 w 2477433"/>
              <a:gd name="connsiteY306" fmla="*/ 962444 h 1369485"/>
              <a:gd name="connsiteX307" fmla="*/ 977170 w 2477433"/>
              <a:gd name="connsiteY307" fmla="*/ 959291 h 1369485"/>
              <a:gd name="connsiteX308" fmla="*/ 969836 w 2477433"/>
              <a:gd name="connsiteY308" fmla="*/ 958463 h 1369485"/>
              <a:gd name="connsiteX309" fmla="*/ 966711 w 2477433"/>
              <a:gd name="connsiteY309" fmla="*/ 952005 h 1369485"/>
              <a:gd name="connsiteX310" fmla="*/ 961835 w 2477433"/>
              <a:gd name="connsiteY310" fmla="*/ 955996 h 1369485"/>
              <a:gd name="connsiteX311" fmla="*/ 954205 w 2477433"/>
              <a:gd name="connsiteY311" fmla="*/ 954958 h 1369485"/>
              <a:gd name="connsiteX312" fmla="*/ 949433 w 2477433"/>
              <a:gd name="connsiteY312" fmla="*/ 951881 h 1369485"/>
              <a:gd name="connsiteX313" fmla="*/ 940337 w 2477433"/>
              <a:gd name="connsiteY313" fmla="*/ 953929 h 1369485"/>
              <a:gd name="connsiteX314" fmla="*/ 935936 w 2477433"/>
              <a:gd name="connsiteY314" fmla="*/ 947871 h 1369485"/>
              <a:gd name="connsiteX315" fmla="*/ 929154 w 2477433"/>
              <a:gd name="connsiteY315" fmla="*/ 945985 h 1369485"/>
              <a:gd name="connsiteX316" fmla="*/ 924315 w 2477433"/>
              <a:gd name="connsiteY316" fmla="*/ 942061 h 1369485"/>
              <a:gd name="connsiteX317" fmla="*/ 918248 w 2477433"/>
              <a:gd name="connsiteY317" fmla="*/ 944223 h 1369485"/>
              <a:gd name="connsiteX318" fmla="*/ 914686 w 2477433"/>
              <a:gd name="connsiteY318" fmla="*/ 941546 h 1369485"/>
              <a:gd name="connsiteX319" fmla="*/ 913409 w 2477433"/>
              <a:gd name="connsiteY319" fmla="*/ 934907 h 1369485"/>
              <a:gd name="connsiteX320" fmla="*/ 905142 w 2477433"/>
              <a:gd name="connsiteY320" fmla="*/ 930659 h 1369485"/>
              <a:gd name="connsiteX321" fmla="*/ 899760 w 2477433"/>
              <a:gd name="connsiteY321" fmla="*/ 931964 h 1369485"/>
              <a:gd name="connsiteX322" fmla="*/ 896131 w 2477433"/>
              <a:gd name="connsiteY322" fmla="*/ 924230 h 1369485"/>
              <a:gd name="connsiteX323" fmla="*/ 889635 w 2477433"/>
              <a:gd name="connsiteY323" fmla="*/ 921449 h 1369485"/>
              <a:gd name="connsiteX324" fmla="*/ 886177 w 2477433"/>
              <a:gd name="connsiteY324" fmla="*/ 922915 h 1369485"/>
              <a:gd name="connsiteX325" fmla="*/ 870842 w 2477433"/>
              <a:gd name="connsiteY325" fmla="*/ 921772 h 1369485"/>
              <a:gd name="connsiteX326" fmla="*/ 870471 w 2477433"/>
              <a:gd name="connsiteY326" fmla="*/ 917058 h 1369485"/>
              <a:gd name="connsiteX327" fmla="*/ 863794 w 2477433"/>
              <a:gd name="connsiteY327" fmla="*/ 909380 h 1369485"/>
              <a:gd name="connsiteX328" fmla="*/ 854059 w 2477433"/>
              <a:gd name="connsiteY328" fmla="*/ 904046 h 1369485"/>
              <a:gd name="connsiteX329" fmla="*/ 846515 w 2477433"/>
              <a:gd name="connsiteY329" fmla="*/ 902322 h 1369485"/>
              <a:gd name="connsiteX330" fmla="*/ 837047 w 2477433"/>
              <a:gd name="connsiteY330" fmla="*/ 902875 h 1369485"/>
              <a:gd name="connsiteX331" fmla="*/ 832409 w 2477433"/>
              <a:gd name="connsiteY331" fmla="*/ 905666 h 1369485"/>
              <a:gd name="connsiteX332" fmla="*/ 830647 w 2477433"/>
              <a:gd name="connsiteY332" fmla="*/ 898446 h 1369485"/>
              <a:gd name="connsiteX333" fmla="*/ 814149 w 2477433"/>
              <a:gd name="connsiteY333" fmla="*/ 885368 h 1369485"/>
              <a:gd name="connsiteX334" fmla="*/ 808263 w 2477433"/>
              <a:gd name="connsiteY334" fmla="*/ 887606 h 1369485"/>
              <a:gd name="connsiteX335" fmla="*/ 798947 w 2477433"/>
              <a:gd name="connsiteY335" fmla="*/ 884530 h 1369485"/>
              <a:gd name="connsiteX336" fmla="*/ 793318 w 2477433"/>
              <a:gd name="connsiteY336" fmla="*/ 885882 h 1369485"/>
              <a:gd name="connsiteX337" fmla="*/ 775106 w 2477433"/>
              <a:gd name="connsiteY337" fmla="*/ 885520 h 1369485"/>
              <a:gd name="connsiteX338" fmla="*/ 769696 w 2477433"/>
              <a:gd name="connsiteY338" fmla="*/ 881339 h 1369485"/>
              <a:gd name="connsiteX339" fmla="*/ 753589 w 2477433"/>
              <a:gd name="connsiteY339" fmla="*/ 878900 h 1369485"/>
              <a:gd name="connsiteX340" fmla="*/ 747113 w 2477433"/>
              <a:gd name="connsiteY340" fmla="*/ 888721 h 1369485"/>
              <a:gd name="connsiteX341" fmla="*/ 738492 w 2477433"/>
              <a:gd name="connsiteY341" fmla="*/ 891026 h 1369485"/>
              <a:gd name="connsiteX342" fmla="*/ 720480 w 2477433"/>
              <a:gd name="connsiteY342" fmla="*/ 890245 h 1369485"/>
              <a:gd name="connsiteX343" fmla="*/ 714337 w 2477433"/>
              <a:gd name="connsiteY343" fmla="*/ 892169 h 1369485"/>
              <a:gd name="connsiteX344" fmla="*/ 701907 w 2477433"/>
              <a:gd name="connsiteY344" fmla="*/ 893464 h 1369485"/>
              <a:gd name="connsiteX345" fmla="*/ 694687 w 2477433"/>
              <a:gd name="connsiteY345" fmla="*/ 892921 h 1369485"/>
              <a:gd name="connsiteX346" fmla="*/ 688677 w 2477433"/>
              <a:gd name="connsiteY346" fmla="*/ 890083 h 1369485"/>
              <a:gd name="connsiteX347" fmla="*/ 679466 w 2477433"/>
              <a:gd name="connsiteY347" fmla="*/ 893150 h 1369485"/>
              <a:gd name="connsiteX348" fmla="*/ 676104 w 2477433"/>
              <a:gd name="connsiteY348" fmla="*/ 880682 h 1369485"/>
              <a:gd name="connsiteX349" fmla="*/ 668703 w 2477433"/>
              <a:gd name="connsiteY349" fmla="*/ 879119 h 1369485"/>
              <a:gd name="connsiteX350" fmla="*/ 662149 w 2477433"/>
              <a:gd name="connsiteY350" fmla="*/ 873138 h 1369485"/>
              <a:gd name="connsiteX351" fmla="*/ 644528 w 2477433"/>
              <a:gd name="connsiteY351" fmla="*/ 871814 h 1369485"/>
              <a:gd name="connsiteX352" fmla="*/ 636156 w 2477433"/>
              <a:gd name="connsiteY352" fmla="*/ 872376 h 1369485"/>
              <a:gd name="connsiteX353" fmla="*/ 620449 w 2477433"/>
              <a:gd name="connsiteY353" fmla="*/ 868147 h 1369485"/>
              <a:gd name="connsiteX354" fmla="*/ 613534 w 2477433"/>
              <a:gd name="connsiteY354" fmla="*/ 870214 h 1369485"/>
              <a:gd name="connsiteX355" fmla="*/ 610876 w 2477433"/>
              <a:gd name="connsiteY355" fmla="*/ 865746 h 1369485"/>
              <a:gd name="connsiteX356" fmla="*/ 603485 w 2477433"/>
              <a:gd name="connsiteY356" fmla="*/ 861650 h 1369485"/>
              <a:gd name="connsiteX357" fmla="*/ 596399 w 2477433"/>
              <a:gd name="connsiteY357" fmla="*/ 866089 h 1369485"/>
              <a:gd name="connsiteX358" fmla="*/ 594731 w 2477433"/>
              <a:gd name="connsiteY358" fmla="*/ 881843 h 1369485"/>
              <a:gd name="connsiteX359" fmla="*/ 590455 w 2477433"/>
              <a:gd name="connsiteY359" fmla="*/ 885882 h 1369485"/>
              <a:gd name="connsiteX360" fmla="*/ 587197 w 2477433"/>
              <a:gd name="connsiteY360" fmla="*/ 895626 h 1369485"/>
              <a:gd name="connsiteX361" fmla="*/ 587407 w 2477433"/>
              <a:gd name="connsiteY361" fmla="*/ 903961 h 1369485"/>
              <a:gd name="connsiteX362" fmla="*/ 579615 w 2477433"/>
              <a:gd name="connsiteY362" fmla="*/ 902894 h 1369485"/>
              <a:gd name="connsiteX363" fmla="*/ 574405 w 2477433"/>
              <a:gd name="connsiteY363" fmla="*/ 908923 h 1369485"/>
              <a:gd name="connsiteX364" fmla="*/ 584530 w 2477433"/>
              <a:gd name="connsiteY364" fmla="*/ 911285 h 1369485"/>
              <a:gd name="connsiteX365" fmla="*/ 586331 w 2477433"/>
              <a:gd name="connsiteY365" fmla="*/ 916248 h 1369485"/>
              <a:gd name="connsiteX366" fmla="*/ 575996 w 2477433"/>
              <a:gd name="connsiteY366" fmla="*/ 917419 h 1369485"/>
              <a:gd name="connsiteX367" fmla="*/ 574796 w 2477433"/>
              <a:gd name="connsiteY367" fmla="*/ 922239 h 1369485"/>
              <a:gd name="connsiteX368" fmla="*/ 579015 w 2477433"/>
              <a:gd name="connsiteY368" fmla="*/ 934222 h 1369485"/>
              <a:gd name="connsiteX369" fmla="*/ 570986 w 2477433"/>
              <a:gd name="connsiteY369" fmla="*/ 938298 h 1369485"/>
              <a:gd name="connsiteX370" fmla="*/ 561108 w 2477433"/>
              <a:gd name="connsiteY370" fmla="*/ 935460 h 1369485"/>
              <a:gd name="connsiteX371" fmla="*/ 546363 w 2477433"/>
              <a:gd name="connsiteY371" fmla="*/ 938174 h 1369485"/>
              <a:gd name="connsiteX372" fmla="*/ 544163 w 2477433"/>
              <a:gd name="connsiteY372" fmla="*/ 942461 h 1369485"/>
              <a:gd name="connsiteX373" fmla="*/ 538410 w 2477433"/>
              <a:gd name="connsiteY373" fmla="*/ 942327 h 1369485"/>
              <a:gd name="connsiteX374" fmla="*/ 531295 w 2477433"/>
              <a:gd name="connsiteY374" fmla="*/ 947176 h 1369485"/>
              <a:gd name="connsiteX375" fmla="*/ 527523 w 2477433"/>
              <a:gd name="connsiteY375" fmla="*/ 952214 h 1369485"/>
              <a:gd name="connsiteX376" fmla="*/ 529390 w 2477433"/>
              <a:gd name="connsiteY376" fmla="*/ 959263 h 1369485"/>
              <a:gd name="connsiteX377" fmla="*/ 520551 w 2477433"/>
              <a:gd name="connsiteY377" fmla="*/ 955558 h 1369485"/>
              <a:gd name="connsiteX378" fmla="*/ 514198 w 2477433"/>
              <a:gd name="connsiteY378" fmla="*/ 962387 h 1369485"/>
              <a:gd name="connsiteX379" fmla="*/ 503120 w 2477433"/>
              <a:gd name="connsiteY379" fmla="*/ 955919 h 1369485"/>
              <a:gd name="connsiteX380" fmla="*/ 494309 w 2477433"/>
              <a:gd name="connsiteY380" fmla="*/ 954824 h 1369485"/>
              <a:gd name="connsiteX381" fmla="*/ 490328 w 2477433"/>
              <a:gd name="connsiteY381" fmla="*/ 950052 h 1369485"/>
              <a:gd name="connsiteX382" fmla="*/ 471849 w 2477433"/>
              <a:gd name="connsiteY382" fmla="*/ 946709 h 1369485"/>
              <a:gd name="connsiteX383" fmla="*/ 458714 w 2477433"/>
              <a:gd name="connsiteY383" fmla="*/ 949938 h 1369485"/>
              <a:gd name="connsiteX384" fmla="*/ 454895 w 2477433"/>
              <a:gd name="connsiteY384" fmla="*/ 948204 h 1369485"/>
              <a:gd name="connsiteX385" fmla="*/ 440931 w 2477433"/>
              <a:gd name="connsiteY385" fmla="*/ 949957 h 1369485"/>
              <a:gd name="connsiteX386" fmla="*/ 438160 w 2477433"/>
              <a:gd name="connsiteY386" fmla="*/ 946633 h 1369485"/>
              <a:gd name="connsiteX387" fmla="*/ 423872 w 2477433"/>
              <a:gd name="connsiteY387" fmla="*/ 942365 h 1369485"/>
              <a:gd name="connsiteX388" fmla="*/ 408527 w 2477433"/>
              <a:gd name="connsiteY388" fmla="*/ 945318 h 1369485"/>
              <a:gd name="connsiteX389" fmla="*/ 400736 w 2477433"/>
              <a:gd name="connsiteY389" fmla="*/ 944652 h 1369485"/>
              <a:gd name="connsiteX390" fmla="*/ 392049 w 2477433"/>
              <a:gd name="connsiteY390" fmla="*/ 941480 h 1369485"/>
              <a:gd name="connsiteX391" fmla="*/ 372246 w 2477433"/>
              <a:gd name="connsiteY391" fmla="*/ 937222 h 1369485"/>
              <a:gd name="connsiteX392" fmla="*/ 365750 w 2477433"/>
              <a:gd name="connsiteY392" fmla="*/ 932936 h 1369485"/>
              <a:gd name="connsiteX393" fmla="*/ 356397 w 2477433"/>
              <a:gd name="connsiteY393" fmla="*/ 929488 h 1369485"/>
              <a:gd name="connsiteX394" fmla="*/ 351568 w 2477433"/>
              <a:gd name="connsiteY394" fmla="*/ 934774 h 1369485"/>
              <a:gd name="connsiteX395" fmla="*/ 347786 w 2477433"/>
              <a:gd name="connsiteY395" fmla="*/ 934298 h 1369485"/>
              <a:gd name="connsiteX396" fmla="*/ 339062 w 2477433"/>
              <a:gd name="connsiteY396" fmla="*/ 923649 h 1369485"/>
              <a:gd name="connsiteX397" fmla="*/ 333042 w 2477433"/>
              <a:gd name="connsiteY397" fmla="*/ 919553 h 1369485"/>
              <a:gd name="connsiteX398" fmla="*/ 336375 w 2477433"/>
              <a:gd name="connsiteY398" fmla="*/ 914105 h 1369485"/>
              <a:gd name="connsiteX399" fmla="*/ 335375 w 2477433"/>
              <a:gd name="connsiteY399" fmla="*/ 905732 h 1369485"/>
              <a:gd name="connsiteX400" fmla="*/ 331213 w 2477433"/>
              <a:gd name="connsiteY400" fmla="*/ 900636 h 1369485"/>
              <a:gd name="connsiteX401" fmla="*/ 330308 w 2477433"/>
              <a:gd name="connsiteY401" fmla="*/ 893655 h 1369485"/>
              <a:gd name="connsiteX402" fmla="*/ 317287 w 2477433"/>
              <a:gd name="connsiteY402" fmla="*/ 884377 h 1369485"/>
              <a:gd name="connsiteX403" fmla="*/ 317392 w 2477433"/>
              <a:gd name="connsiteY403" fmla="*/ 877052 h 1369485"/>
              <a:gd name="connsiteX404" fmla="*/ 313087 w 2477433"/>
              <a:gd name="connsiteY404" fmla="*/ 871871 h 1369485"/>
              <a:gd name="connsiteX405" fmla="*/ 303476 w 2477433"/>
              <a:gd name="connsiteY405" fmla="*/ 869509 h 1369485"/>
              <a:gd name="connsiteX406" fmla="*/ 299933 w 2477433"/>
              <a:gd name="connsiteY406" fmla="*/ 871461 h 1369485"/>
              <a:gd name="connsiteX407" fmla="*/ 292103 w 2477433"/>
              <a:gd name="connsiteY407" fmla="*/ 867994 h 1369485"/>
              <a:gd name="connsiteX408" fmla="*/ 281873 w 2477433"/>
              <a:gd name="connsiteY408" fmla="*/ 876576 h 1369485"/>
              <a:gd name="connsiteX409" fmla="*/ 280111 w 2477433"/>
              <a:gd name="connsiteY409" fmla="*/ 882844 h 1369485"/>
              <a:gd name="connsiteX410" fmla="*/ 270348 w 2477433"/>
              <a:gd name="connsiteY410" fmla="*/ 880682 h 1369485"/>
              <a:gd name="connsiteX411" fmla="*/ 270291 w 2477433"/>
              <a:gd name="connsiteY411" fmla="*/ 870947 h 1369485"/>
              <a:gd name="connsiteX412" fmla="*/ 266367 w 2477433"/>
              <a:gd name="connsiteY412" fmla="*/ 864499 h 1369485"/>
              <a:gd name="connsiteX413" fmla="*/ 270691 w 2477433"/>
              <a:gd name="connsiteY413" fmla="*/ 859965 h 1369485"/>
              <a:gd name="connsiteX414" fmla="*/ 268329 w 2477433"/>
              <a:gd name="connsiteY414" fmla="*/ 855812 h 1369485"/>
              <a:gd name="connsiteX415" fmla="*/ 257137 w 2477433"/>
              <a:gd name="connsiteY415" fmla="*/ 852240 h 1369485"/>
              <a:gd name="connsiteX416" fmla="*/ 252003 w 2477433"/>
              <a:gd name="connsiteY416" fmla="*/ 853240 h 1369485"/>
              <a:gd name="connsiteX417" fmla="*/ 235991 w 2477433"/>
              <a:gd name="connsiteY417" fmla="*/ 849897 h 1369485"/>
              <a:gd name="connsiteX418" fmla="*/ 235430 w 2477433"/>
              <a:gd name="connsiteY418" fmla="*/ 846601 h 1369485"/>
              <a:gd name="connsiteX419" fmla="*/ 224685 w 2477433"/>
              <a:gd name="connsiteY419" fmla="*/ 841619 h 1369485"/>
              <a:gd name="connsiteX420" fmla="*/ 219170 w 2477433"/>
              <a:gd name="connsiteY420" fmla="*/ 842019 h 1369485"/>
              <a:gd name="connsiteX421" fmla="*/ 211760 w 2477433"/>
              <a:gd name="connsiteY421" fmla="*/ 834266 h 1369485"/>
              <a:gd name="connsiteX422" fmla="*/ 210769 w 2477433"/>
              <a:gd name="connsiteY422" fmla="*/ 829799 h 1369485"/>
              <a:gd name="connsiteX423" fmla="*/ 215722 w 2477433"/>
              <a:gd name="connsiteY423" fmla="*/ 826056 h 1369485"/>
              <a:gd name="connsiteX424" fmla="*/ 216694 w 2477433"/>
              <a:gd name="connsiteY424" fmla="*/ 811444 h 1369485"/>
              <a:gd name="connsiteX425" fmla="*/ 205454 w 2477433"/>
              <a:gd name="connsiteY425" fmla="*/ 810587 h 1369485"/>
              <a:gd name="connsiteX426" fmla="*/ 198682 w 2477433"/>
              <a:gd name="connsiteY426" fmla="*/ 815254 h 1369485"/>
              <a:gd name="connsiteX427" fmla="*/ 191433 w 2477433"/>
              <a:gd name="connsiteY427" fmla="*/ 816883 h 1369485"/>
              <a:gd name="connsiteX428" fmla="*/ 185547 w 2477433"/>
              <a:gd name="connsiteY428" fmla="*/ 814435 h 1369485"/>
              <a:gd name="connsiteX429" fmla="*/ 184728 w 2477433"/>
              <a:gd name="connsiteY429" fmla="*/ 809215 h 1369485"/>
              <a:gd name="connsiteX430" fmla="*/ 173593 w 2477433"/>
              <a:gd name="connsiteY430" fmla="*/ 807987 h 1369485"/>
              <a:gd name="connsiteX431" fmla="*/ 166983 w 2477433"/>
              <a:gd name="connsiteY431" fmla="*/ 812701 h 1369485"/>
              <a:gd name="connsiteX432" fmla="*/ 168945 w 2477433"/>
              <a:gd name="connsiteY432" fmla="*/ 817483 h 1369485"/>
              <a:gd name="connsiteX433" fmla="*/ 165106 w 2477433"/>
              <a:gd name="connsiteY433" fmla="*/ 836628 h 1369485"/>
              <a:gd name="connsiteX434" fmla="*/ 152524 w 2477433"/>
              <a:gd name="connsiteY434" fmla="*/ 843039 h 1369485"/>
              <a:gd name="connsiteX435" fmla="*/ 148438 w 2477433"/>
              <a:gd name="connsiteY435" fmla="*/ 842219 h 1369485"/>
              <a:gd name="connsiteX436" fmla="*/ 139503 w 2477433"/>
              <a:gd name="connsiteY436" fmla="*/ 849363 h 1369485"/>
              <a:gd name="connsiteX437" fmla="*/ 138179 w 2477433"/>
              <a:gd name="connsiteY437" fmla="*/ 855335 h 1369485"/>
              <a:gd name="connsiteX438" fmla="*/ 132283 w 2477433"/>
              <a:gd name="connsiteY438" fmla="*/ 862870 h 1369485"/>
              <a:gd name="connsiteX439" fmla="*/ 133074 w 2477433"/>
              <a:gd name="connsiteY439" fmla="*/ 869166 h 1369485"/>
              <a:gd name="connsiteX440" fmla="*/ 126892 w 2477433"/>
              <a:gd name="connsiteY440" fmla="*/ 874433 h 1369485"/>
              <a:gd name="connsiteX441" fmla="*/ 124149 w 2477433"/>
              <a:gd name="connsiteY441" fmla="*/ 880748 h 1369485"/>
              <a:gd name="connsiteX442" fmla="*/ 116405 w 2477433"/>
              <a:gd name="connsiteY442" fmla="*/ 880177 h 1369485"/>
              <a:gd name="connsiteX443" fmla="*/ 105223 w 2477433"/>
              <a:gd name="connsiteY443" fmla="*/ 881920 h 1369485"/>
              <a:gd name="connsiteX444" fmla="*/ 99851 w 2477433"/>
              <a:gd name="connsiteY444" fmla="*/ 884977 h 1369485"/>
              <a:gd name="connsiteX445" fmla="*/ 100917 w 2477433"/>
              <a:gd name="connsiteY445" fmla="*/ 889178 h 1369485"/>
              <a:gd name="connsiteX446" fmla="*/ 90573 w 2477433"/>
              <a:gd name="connsiteY446" fmla="*/ 888092 h 1369485"/>
              <a:gd name="connsiteX447" fmla="*/ 84182 w 2477433"/>
              <a:gd name="connsiteY447" fmla="*/ 885349 h 1369485"/>
              <a:gd name="connsiteX448" fmla="*/ 80363 w 2477433"/>
              <a:gd name="connsiteY448" fmla="*/ 881177 h 1369485"/>
              <a:gd name="connsiteX449" fmla="*/ 68399 w 2477433"/>
              <a:gd name="connsiteY449" fmla="*/ 879176 h 1369485"/>
              <a:gd name="connsiteX450" fmla="*/ 50130 w 2477433"/>
              <a:gd name="connsiteY450" fmla="*/ 881196 h 1369485"/>
              <a:gd name="connsiteX451" fmla="*/ 43396 w 2477433"/>
              <a:gd name="connsiteY451" fmla="*/ 877119 h 1369485"/>
              <a:gd name="connsiteX452" fmla="*/ 40586 w 2477433"/>
              <a:gd name="connsiteY452" fmla="*/ 879519 h 1369485"/>
              <a:gd name="connsiteX453" fmla="*/ 25851 w 2477433"/>
              <a:gd name="connsiteY453" fmla="*/ 882120 h 1369485"/>
              <a:gd name="connsiteX454" fmla="*/ 19460 w 2477433"/>
              <a:gd name="connsiteY454" fmla="*/ 874967 h 1369485"/>
              <a:gd name="connsiteX455" fmla="*/ 11621 w 2477433"/>
              <a:gd name="connsiteY455" fmla="*/ 874271 h 1369485"/>
              <a:gd name="connsiteX456" fmla="*/ 19212 w 2477433"/>
              <a:gd name="connsiteY456" fmla="*/ 869099 h 1369485"/>
              <a:gd name="connsiteX457" fmla="*/ 24108 w 2477433"/>
              <a:gd name="connsiteY457" fmla="*/ 859136 h 1369485"/>
              <a:gd name="connsiteX458" fmla="*/ 23231 w 2477433"/>
              <a:gd name="connsiteY458" fmla="*/ 851916 h 1369485"/>
              <a:gd name="connsiteX459" fmla="*/ 18459 w 2477433"/>
              <a:gd name="connsiteY459" fmla="*/ 838057 h 1369485"/>
              <a:gd name="connsiteX460" fmla="*/ 20888 w 2477433"/>
              <a:gd name="connsiteY460" fmla="*/ 832942 h 1369485"/>
              <a:gd name="connsiteX461" fmla="*/ 36414 w 2477433"/>
              <a:gd name="connsiteY461" fmla="*/ 826865 h 1369485"/>
              <a:gd name="connsiteX462" fmla="*/ 44577 w 2477433"/>
              <a:gd name="connsiteY462" fmla="*/ 821407 h 1369485"/>
              <a:gd name="connsiteX463" fmla="*/ 47254 w 2477433"/>
              <a:gd name="connsiteY463" fmla="*/ 812225 h 1369485"/>
              <a:gd name="connsiteX464" fmla="*/ 43044 w 2477433"/>
              <a:gd name="connsiteY464" fmla="*/ 805548 h 1369485"/>
              <a:gd name="connsiteX465" fmla="*/ 35252 w 2477433"/>
              <a:gd name="connsiteY465" fmla="*/ 801929 h 1369485"/>
              <a:gd name="connsiteX466" fmla="*/ 30023 w 2477433"/>
              <a:gd name="connsiteY466" fmla="*/ 802510 h 1369485"/>
              <a:gd name="connsiteX467" fmla="*/ 26965 w 2477433"/>
              <a:gd name="connsiteY467" fmla="*/ 808434 h 1369485"/>
              <a:gd name="connsiteX468" fmla="*/ 21612 w 2477433"/>
              <a:gd name="connsiteY468" fmla="*/ 812521 h 1369485"/>
              <a:gd name="connsiteX469" fmla="*/ 10582 w 2477433"/>
              <a:gd name="connsiteY469" fmla="*/ 815035 h 1369485"/>
              <a:gd name="connsiteX470" fmla="*/ 3019 w 2477433"/>
              <a:gd name="connsiteY470" fmla="*/ 810339 h 1369485"/>
              <a:gd name="connsiteX471" fmla="*/ 3134 w 2477433"/>
              <a:gd name="connsiteY471" fmla="*/ 803957 h 1369485"/>
              <a:gd name="connsiteX472" fmla="*/ 0 w 2477433"/>
              <a:gd name="connsiteY472" fmla="*/ 796376 h 1369485"/>
              <a:gd name="connsiteX473" fmla="*/ 1153 w 2477433"/>
              <a:gd name="connsiteY473" fmla="*/ 788813 h 1369485"/>
              <a:gd name="connsiteX474" fmla="*/ 5305 w 2477433"/>
              <a:gd name="connsiteY474" fmla="*/ 785584 h 1369485"/>
              <a:gd name="connsiteX475" fmla="*/ 12668 w 2477433"/>
              <a:gd name="connsiteY475" fmla="*/ 784898 h 1369485"/>
              <a:gd name="connsiteX476" fmla="*/ 27251 w 2477433"/>
              <a:gd name="connsiteY476" fmla="*/ 789756 h 1369485"/>
              <a:gd name="connsiteX477" fmla="*/ 33719 w 2477433"/>
              <a:gd name="connsiteY477" fmla="*/ 786555 h 1369485"/>
              <a:gd name="connsiteX478" fmla="*/ 36395 w 2477433"/>
              <a:gd name="connsiteY478" fmla="*/ 782031 h 1369485"/>
              <a:gd name="connsiteX479" fmla="*/ 47072 w 2477433"/>
              <a:gd name="connsiteY479" fmla="*/ 780040 h 1369485"/>
              <a:gd name="connsiteX480" fmla="*/ 58474 w 2477433"/>
              <a:gd name="connsiteY480" fmla="*/ 785003 h 1369485"/>
              <a:gd name="connsiteX481" fmla="*/ 68371 w 2477433"/>
              <a:gd name="connsiteY481" fmla="*/ 786679 h 1369485"/>
              <a:gd name="connsiteX482" fmla="*/ 73895 w 2477433"/>
              <a:gd name="connsiteY482" fmla="*/ 784831 h 1369485"/>
              <a:gd name="connsiteX483" fmla="*/ 83391 w 2477433"/>
              <a:gd name="connsiteY483" fmla="*/ 786175 h 1369485"/>
              <a:gd name="connsiteX484" fmla="*/ 89230 w 2477433"/>
              <a:gd name="connsiteY484" fmla="*/ 790032 h 1369485"/>
              <a:gd name="connsiteX485" fmla="*/ 99517 w 2477433"/>
              <a:gd name="connsiteY485" fmla="*/ 792585 h 1369485"/>
              <a:gd name="connsiteX486" fmla="*/ 109881 w 2477433"/>
              <a:gd name="connsiteY486" fmla="*/ 791070 h 1369485"/>
              <a:gd name="connsiteX487" fmla="*/ 114833 w 2477433"/>
              <a:gd name="connsiteY487" fmla="*/ 784927 h 1369485"/>
              <a:gd name="connsiteX488" fmla="*/ 118529 w 2477433"/>
              <a:gd name="connsiteY488" fmla="*/ 776726 h 1369485"/>
              <a:gd name="connsiteX489" fmla="*/ 124835 w 2477433"/>
              <a:gd name="connsiteY489" fmla="*/ 774459 h 1369485"/>
              <a:gd name="connsiteX490" fmla="*/ 135969 w 2477433"/>
              <a:gd name="connsiteY490" fmla="*/ 779288 h 1369485"/>
              <a:gd name="connsiteX491" fmla="*/ 145523 w 2477433"/>
              <a:gd name="connsiteY491" fmla="*/ 771658 h 1369485"/>
              <a:gd name="connsiteX492" fmla="*/ 160087 w 2477433"/>
              <a:gd name="connsiteY492" fmla="*/ 776183 h 1369485"/>
              <a:gd name="connsiteX493" fmla="*/ 175993 w 2477433"/>
              <a:gd name="connsiteY493" fmla="*/ 778935 h 1369485"/>
              <a:gd name="connsiteX494" fmla="*/ 182909 w 2477433"/>
              <a:gd name="connsiteY494" fmla="*/ 777469 h 1369485"/>
              <a:gd name="connsiteX495" fmla="*/ 193110 w 2477433"/>
              <a:gd name="connsiteY495" fmla="*/ 765543 h 1369485"/>
              <a:gd name="connsiteX496" fmla="*/ 193624 w 2477433"/>
              <a:gd name="connsiteY496" fmla="*/ 760647 h 1369485"/>
              <a:gd name="connsiteX497" fmla="*/ 202092 w 2477433"/>
              <a:gd name="connsiteY497" fmla="*/ 748303 h 1369485"/>
              <a:gd name="connsiteX498" fmla="*/ 208064 w 2477433"/>
              <a:gd name="connsiteY498" fmla="*/ 744302 h 1369485"/>
              <a:gd name="connsiteX499" fmla="*/ 215637 w 2477433"/>
              <a:gd name="connsiteY499" fmla="*/ 736340 h 1369485"/>
              <a:gd name="connsiteX500" fmla="*/ 224990 w 2477433"/>
              <a:gd name="connsiteY500" fmla="*/ 730529 h 1369485"/>
              <a:gd name="connsiteX501" fmla="*/ 238830 w 2477433"/>
              <a:gd name="connsiteY501" fmla="*/ 717347 h 1369485"/>
              <a:gd name="connsiteX502" fmla="*/ 268043 w 2477433"/>
              <a:gd name="connsiteY502" fmla="*/ 698059 h 1369485"/>
              <a:gd name="connsiteX503" fmla="*/ 279483 w 2477433"/>
              <a:gd name="connsiteY503" fmla="*/ 693220 h 1369485"/>
              <a:gd name="connsiteX504" fmla="*/ 291084 w 2477433"/>
              <a:gd name="connsiteY504" fmla="*/ 690839 h 1369485"/>
              <a:gd name="connsiteX505" fmla="*/ 300847 w 2477433"/>
              <a:gd name="connsiteY505" fmla="*/ 685514 h 1369485"/>
              <a:gd name="connsiteX506" fmla="*/ 309906 w 2477433"/>
              <a:gd name="connsiteY506" fmla="*/ 683342 h 1369485"/>
              <a:gd name="connsiteX507" fmla="*/ 314992 w 2477433"/>
              <a:gd name="connsiteY507" fmla="*/ 686267 h 1369485"/>
              <a:gd name="connsiteX508" fmla="*/ 328079 w 2477433"/>
              <a:gd name="connsiteY508" fmla="*/ 675513 h 1369485"/>
              <a:gd name="connsiteX509" fmla="*/ 348748 w 2477433"/>
              <a:gd name="connsiteY509" fmla="*/ 670103 h 1369485"/>
              <a:gd name="connsiteX510" fmla="*/ 375142 w 2477433"/>
              <a:gd name="connsiteY510" fmla="*/ 655101 h 1369485"/>
              <a:gd name="connsiteX511" fmla="*/ 378333 w 2477433"/>
              <a:gd name="connsiteY511" fmla="*/ 647795 h 1369485"/>
              <a:gd name="connsiteX512" fmla="*/ 383810 w 2477433"/>
              <a:gd name="connsiteY512" fmla="*/ 643785 h 1369485"/>
              <a:gd name="connsiteX513" fmla="*/ 401307 w 2477433"/>
              <a:gd name="connsiteY513" fmla="*/ 637603 h 1369485"/>
              <a:gd name="connsiteX514" fmla="*/ 414318 w 2477433"/>
              <a:gd name="connsiteY514" fmla="*/ 644681 h 1369485"/>
              <a:gd name="connsiteX515" fmla="*/ 415538 w 2477433"/>
              <a:gd name="connsiteY515" fmla="*/ 649586 h 1369485"/>
              <a:gd name="connsiteX516" fmla="*/ 420910 w 2477433"/>
              <a:gd name="connsiteY516" fmla="*/ 654796 h 1369485"/>
              <a:gd name="connsiteX517" fmla="*/ 428787 w 2477433"/>
              <a:gd name="connsiteY517" fmla="*/ 658016 h 1369485"/>
              <a:gd name="connsiteX518" fmla="*/ 456867 w 2477433"/>
              <a:gd name="connsiteY518" fmla="*/ 643890 h 1369485"/>
              <a:gd name="connsiteX519" fmla="*/ 475307 w 2477433"/>
              <a:gd name="connsiteY519" fmla="*/ 637070 h 1369485"/>
              <a:gd name="connsiteX520" fmla="*/ 477917 w 2477433"/>
              <a:gd name="connsiteY520" fmla="*/ 628260 h 1369485"/>
              <a:gd name="connsiteX521" fmla="*/ 469792 w 2477433"/>
              <a:gd name="connsiteY521" fmla="*/ 601999 h 1369485"/>
              <a:gd name="connsiteX522" fmla="*/ 480079 w 2477433"/>
              <a:gd name="connsiteY522" fmla="*/ 602104 h 1369485"/>
              <a:gd name="connsiteX523" fmla="*/ 485261 w 2477433"/>
              <a:gd name="connsiteY523" fmla="*/ 599427 h 1369485"/>
              <a:gd name="connsiteX524" fmla="*/ 495757 w 2477433"/>
              <a:gd name="connsiteY524" fmla="*/ 585454 h 1369485"/>
              <a:gd name="connsiteX525" fmla="*/ 502520 w 2477433"/>
              <a:gd name="connsiteY525" fmla="*/ 584997 h 1369485"/>
              <a:gd name="connsiteX526" fmla="*/ 509664 w 2477433"/>
              <a:gd name="connsiteY526" fmla="*/ 590912 h 1369485"/>
              <a:gd name="connsiteX527" fmla="*/ 516407 w 2477433"/>
              <a:gd name="connsiteY527" fmla="*/ 590083 h 1369485"/>
              <a:gd name="connsiteX528" fmla="*/ 512102 w 2477433"/>
              <a:gd name="connsiteY528" fmla="*/ 577853 h 1369485"/>
              <a:gd name="connsiteX529" fmla="*/ 505235 w 2477433"/>
              <a:gd name="connsiteY529" fmla="*/ 571338 h 1369485"/>
              <a:gd name="connsiteX530" fmla="*/ 494395 w 2477433"/>
              <a:gd name="connsiteY530" fmla="*/ 567357 h 1369485"/>
              <a:gd name="connsiteX531" fmla="*/ 485937 w 2477433"/>
              <a:gd name="connsiteY531" fmla="*/ 567328 h 1369485"/>
              <a:gd name="connsiteX532" fmla="*/ 481070 w 2477433"/>
              <a:gd name="connsiteY532" fmla="*/ 563175 h 1369485"/>
              <a:gd name="connsiteX533" fmla="*/ 477203 w 2477433"/>
              <a:gd name="connsiteY533" fmla="*/ 555917 h 1369485"/>
              <a:gd name="connsiteX534" fmla="*/ 479288 w 2477433"/>
              <a:gd name="connsiteY534" fmla="*/ 535695 h 1369485"/>
              <a:gd name="connsiteX535" fmla="*/ 487585 w 2477433"/>
              <a:gd name="connsiteY535" fmla="*/ 530914 h 1369485"/>
              <a:gd name="connsiteX536" fmla="*/ 491976 w 2477433"/>
              <a:gd name="connsiteY536" fmla="*/ 525609 h 1369485"/>
              <a:gd name="connsiteX537" fmla="*/ 509826 w 2477433"/>
              <a:gd name="connsiteY537" fmla="*/ 529561 h 1369485"/>
              <a:gd name="connsiteX538" fmla="*/ 510273 w 2477433"/>
              <a:gd name="connsiteY538" fmla="*/ 524723 h 1369485"/>
              <a:gd name="connsiteX539" fmla="*/ 518617 w 2477433"/>
              <a:gd name="connsiteY539" fmla="*/ 525180 h 1369485"/>
              <a:gd name="connsiteX540" fmla="*/ 535839 w 2477433"/>
              <a:gd name="connsiteY540" fmla="*/ 529104 h 1369485"/>
              <a:gd name="connsiteX541" fmla="*/ 545344 w 2477433"/>
              <a:gd name="connsiteY541" fmla="*/ 528847 h 1369485"/>
              <a:gd name="connsiteX542" fmla="*/ 554422 w 2477433"/>
              <a:gd name="connsiteY542" fmla="*/ 532771 h 1369485"/>
              <a:gd name="connsiteX543" fmla="*/ 559384 w 2477433"/>
              <a:gd name="connsiteY543" fmla="*/ 531581 h 1369485"/>
              <a:gd name="connsiteX544" fmla="*/ 561699 w 2477433"/>
              <a:gd name="connsiteY544" fmla="*/ 526790 h 1369485"/>
              <a:gd name="connsiteX545" fmla="*/ 561947 w 2477433"/>
              <a:gd name="connsiteY545" fmla="*/ 517865 h 1369485"/>
              <a:gd name="connsiteX546" fmla="*/ 565937 w 2477433"/>
              <a:gd name="connsiteY546" fmla="*/ 516045 h 1369485"/>
              <a:gd name="connsiteX547" fmla="*/ 580939 w 2477433"/>
              <a:gd name="connsiteY547" fmla="*/ 516065 h 1369485"/>
              <a:gd name="connsiteX548" fmla="*/ 585216 w 2477433"/>
              <a:gd name="connsiteY548" fmla="*/ 517588 h 1369485"/>
              <a:gd name="connsiteX549" fmla="*/ 594074 w 2477433"/>
              <a:gd name="connsiteY549" fmla="*/ 513807 h 1369485"/>
              <a:gd name="connsiteX550" fmla="*/ 596913 w 2477433"/>
              <a:gd name="connsiteY550" fmla="*/ 502863 h 1369485"/>
              <a:gd name="connsiteX551" fmla="*/ 597446 w 2477433"/>
              <a:gd name="connsiteY551" fmla="*/ 493128 h 1369485"/>
              <a:gd name="connsiteX552" fmla="*/ 605504 w 2477433"/>
              <a:gd name="connsiteY552" fmla="*/ 492223 h 1369485"/>
              <a:gd name="connsiteX553" fmla="*/ 614439 w 2477433"/>
              <a:gd name="connsiteY553" fmla="*/ 487261 h 1369485"/>
              <a:gd name="connsiteX554" fmla="*/ 614391 w 2477433"/>
              <a:gd name="connsiteY554" fmla="*/ 481032 h 1369485"/>
              <a:gd name="connsiteX555" fmla="*/ 626545 w 2477433"/>
              <a:gd name="connsiteY555" fmla="*/ 472802 h 1369485"/>
              <a:gd name="connsiteX556" fmla="*/ 637489 w 2477433"/>
              <a:gd name="connsiteY556" fmla="*/ 476193 h 1369485"/>
              <a:gd name="connsiteX557" fmla="*/ 640490 w 2477433"/>
              <a:gd name="connsiteY557" fmla="*/ 479793 h 1369485"/>
              <a:gd name="connsiteX558" fmla="*/ 648119 w 2477433"/>
              <a:gd name="connsiteY558" fmla="*/ 479384 h 1369485"/>
              <a:gd name="connsiteX559" fmla="*/ 654472 w 2477433"/>
              <a:gd name="connsiteY559" fmla="*/ 472068 h 1369485"/>
              <a:gd name="connsiteX560" fmla="*/ 661464 w 2477433"/>
              <a:gd name="connsiteY560" fmla="*/ 475155 h 1369485"/>
              <a:gd name="connsiteX561" fmla="*/ 662511 w 2477433"/>
              <a:gd name="connsiteY561" fmla="*/ 480908 h 1369485"/>
              <a:gd name="connsiteX562" fmla="*/ 667474 w 2477433"/>
              <a:gd name="connsiteY562" fmla="*/ 482927 h 1369485"/>
              <a:gd name="connsiteX563" fmla="*/ 669493 w 2477433"/>
              <a:gd name="connsiteY563" fmla="*/ 491147 h 1369485"/>
              <a:gd name="connsiteX564" fmla="*/ 679152 w 2477433"/>
              <a:gd name="connsiteY564" fmla="*/ 490652 h 1369485"/>
              <a:gd name="connsiteX565" fmla="*/ 681781 w 2477433"/>
              <a:gd name="connsiteY565" fmla="*/ 498043 h 1369485"/>
              <a:gd name="connsiteX566" fmla="*/ 692591 w 2477433"/>
              <a:gd name="connsiteY566" fmla="*/ 501491 h 1369485"/>
              <a:gd name="connsiteX567" fmla="*/ 695639 w 2477433"/>
              <a:gd name="connsiteY567" fmla="*/ 509349 h 1369485"/>
              <a:gd name="connsiteX568" fmla="*/ 693125 w 2477433"/>
              <a:gd name="connsiteY568" fmla="*/ 520418 h 1369485"/>
              <a:gd name="connsiteX569" fmla="*/ 698878 w 2477433"/>
              <a:gd name="connsiteY569" fmla="*/ 525694 h 1369485"/>
              <a:gd name="connsiteX570" fmla="*/ 699421 w 2477433"/>
              <a:gd name="connsiteY570" fmla="*/ 529933 h 1369485"/>
              <a:gd name="connsiteX571" fmla="*/ 707660 w 2477433"/>
              <a:gd name="connsiteY571" fmla="*/ 532428 h 1369485"/>
              <a:gd name="connsiteX572" fmla="*/ 715318 w 2477433"/>
              <a:gd name="connsiteY572" fmla="*/ 537582 h 1369485"/>
              <a:gd name="connsiteX573" fmla="*/ 735921 w 2477433"/>
              <a:gd name="connsiteY573" fmla="*/ 540906 h 1369485"/>
              <a:gd name="connsiteX574" fmla="*/ 736692 w 2477433"/>
              <a:gd name="connsiteY574" fmla="*/ 544849 h 1369485"/>
              <a:gd name="connsiteX575" fmla="*/ 742169 w 2477433"/>
              <a:gd name="connsiteY575" fmla="*/ 546782 h 1369485"/>
              <a:gd name="connsiteX576" fmla="*/ 747198 w 2477433"/>
              <a:gd name="connsiteY576" fmla="*/ 543992 h 1369485"/>
              <a:gd name="connsiteX577" fmla="*/ 754723 w 2477433"/>
              <a:gd name="connsiteY577" fmla="*/ 547202 h 1369485"/>
              <a:gd name="connsiteX578" fmla="*/ 759009 w 2477433"/>
              <a:gd name="connsiteY578" fmla="*/ 551269 h 1369485"/>
              <a:gd name="connsiteX579" fmla="*/ 765267 w 2477433"/>
              <a:gd name="connsiteY579" fmla="*/ 543563 h 1369485"/>
              <a:gd name="connsiteX580" fmla="*/ 776411 w 2477433"/>
              <a:gd name="connsiteY580" fmla="*/ 542391 h 1369485"/>
              <a:gd name="connsiteX581" fmla="*/ 781774 w 2477433"/>
              <a:gd name="connsiteY581" fmla="*/ 538829 h 1369485"/>
              <a:gd name="connsiteX582" fmla="*/ 782136 w 2477433"/>
              <a:gd name="connsiteY582" fmla="*/ 534076 h 1369485"/>
              <a:gd name="connsiteX583" fmla="*/ 789604 w 2477433"/>
              <a:gd name="connsiteY583" fmla="*/ 529914 h 1369485"/>
              <a:gd name="connsiteX584" fmla="*/ 793937 w 2477433"/>
              <a:gd name="connsiteY584" fmla="*/ 537067 h 1369485"/>
              <a:gd name="connsiteX585" fmla="*/ 799129 w 2477433"/>
              <a:gd name="connsiteY585" fmla="*/ 539267 h 1369485"/>
              <a:gd name="connsiteX586" fmla="*/ 805748 w 2477433"/>
              <a:gd name="connsiteY586" fmla="*/ 532514 h 1369485"/>
              <a:gd name="connsiteX587" fmla="*/ 798071 w 2477433"/>
              <a:gd name="connsiteY587" fmla="*/ 524656 h 1369485"/>
              <a:gd name="connsiteX588" fmla="*/ 800167 w 2477433"/>
              <a:gd name="connsiteY588" fmla="*/ 514245 h 1369485"/>
              <a:gd name="connsiteX589" fmla="*/ 792328 w 2477433"/>
              <a:gd name="connsiteY589" fmla="*/ 506368 h 1369485"/>
              <a:gd name="connsiteX590" fmla="*/ 792775 w 2477433"/>
              <a:gd name="connsiteY590" fmla="*/ 498957 h 1369485"/>
              <a:gd name="connsiteX591" fmla="*/ 788756 w 2477433"/>
              <a:gd name="connsiteY591" fmla="*/ 491147 h 1369485"/>
              <a:gd name="connsiteX592" fmla="*/ 784660 w 2477433"/>
              <a:gd name="connsiteY592" fmla="*/ 491804 h 1369485"/>
              <a:gd name="connsiteX593" fmla="*/ 779888 w 2477433"/>
              <a:gd name="connsiteY593" fmla="*/ 486232 h 1369485"/>
              <a:gd name="connsiteX594" fmla="*/ 778307 w 2477433"/>
              <a:gd name="connsiteY594" fmla="*/ 477126 h 1369485"/>
              <a:gd name="connsiteX595" fmla="*/ 772125 w 2477433"/>
              <a:gd name="connsiteY595" fmla="*/ 472068 h 1369485"/>
              <a:gd name="connsiteX596" fmla="*/ 774849 w 2477433"/>
              <a:gd name="connsiteY596" fmla="*/ 466496 h 1369485"/>
              <a:gd name="connsiteX597" fmla="*/ 763505 w 2477433"/>
              <a:gd name="connsiteY597" fmla="*/ 462077 h 1369485"/>
              <a:gd name="connsiteX598" fmla="*/ 764381 w 2477433"/>
              <a:gd name="connsiteY598" fmla="*/ 456657 h 1369485"/>
              <a:gd name="connsiteX599" fmla="*/ 760276 w 2477433"/>
              <a:gd name="connsiteY599" fmla="*/ 446941 h 1369485"/>
              <a:gd name="connsiteX600" fmla="*/ 762029 w 2477433"/>
              <a:gd name="connsiteY600" fmla="*/ 439484 h 1369485"/>
              <a:gd name="connsiteX601" fmla="*/ 760171 w 2477433"/>
              <a:gd name="connsiteY601" fmla="*/ 428149 h 1369485"/>
              <a:gd name="connsiteX602" fmla="*/ 761409 w 2477433"/>
              <a:gd name="connsiteY602" fmla="*/ 422224 h 1369485"/>
              <a:gd name="connsiteX603" fmla="*/ 766181 w 2477433"/>
              <a:gd name="connsiteY603" fmla="*/ 419310 h 1369485"/>
              <a:gd name="connsiteX604" fmla="*/ 766429 w 2477433"/>
              <a:gd name="connsiteY604" fmla="*/ 413109 h 1369485"/>
              <a:gd name="connsiteX605" fmla="*/ 771801 w 2477433"/>
              <a:gd name="connsiteY605" fmla="*/ 404327 h 1369485"/>
              <a:gd name="connsiteX606" fmla="*/ 772716 w 2477433"/>
              <a:gd name="connsiteY606" fmla="*/ 397335 h 1369485"/>
              <a:gd name="connsiteX607" fmla="*/ 780136 w 2477433"/>
              <a:gd name="connsiteY607" fmla="*/ 395668 h 1369485"/>
              <a:gd name="connsiteX608" fmla="*/ 785936 w 2477433"/>
              <a:gd name="connsiteY608" fmla="*/ 391154 h 1369485"/>
              <a:gd name="connsiteX609" fmla="*/ 793813 w 2477433"/>
              <a:gd name="connsiteY609" fmla="*/ 391077 h 1369485"/>
              <a:gd name="connsiteX610" fmla="*/ 799014 w 2477433"/>
              <a:gd name="connsiteY610" fmla="*/ 387258 h 1369485"/>
              <a:gd name="connsiteX611" fmla="*/ 801405 w 2477433"/>
              <a:gd name="connsiteY611" fmla="*/ 381219 h 1369485"/>
              <a:gd name="connsiteX612" fmla="*/ 807739 w 2477433"/>
              <a:gd name="connsiteY612" fmla="*/ 376142 h 1369485"/>
              <a:gd name="connsiteX613" fmla="*/ 813988 w 2477433"/>
              <a:gd name="connsiteY613" fmla="*/ 362198 h 1369485"/>
              <a:gd name="connsiteX614" fmla="*/ 819722 w 2477433"/>
              <a:gd name="connsiteY614" fmla="*/ 362283 h 1369485"/>
              <a:gd name="connsiteX615" fmla="*/ 833190 w 2477433"/>
              <a:gd name="connsiteY615" fmla="*/ 357807 h 1369485"/>
              <a:gd name="connsiteX616" fmla="*/ 835009 w 2477433"/>
              <a:gd name="connsiteY616" fmla="*/ 351844 h 1369485"/>
              <a:gd name="connsiteX617" fmla="*/ 832018 w 2477433"/>
              <a:gd name="connsiteY617" fmla="*/ 343414 h 1369485"/>
              <a:gd name="connsiteX618" fmla="*/ 834847 w 2477433"/>
              <a:gd name="connsiteY618" fmla="*/ 339585 h 1369485"/>
              <a:gd name="connsiteX619" fmla="*/ 834390 w 2477433"/>
              <a:gd name="connsiteY619" fmla="*/ 331127 h 1369485"/>
              <a:gd name="connsiteX620" fmla="*/ 831447 w 2477433"/>
              <a:gd name="connsiteY620" fmla="*/ 328203 h 1369485"/>
              <a:gd name="connsiteX621" fmla="*/ 833933 w 2477433"/>
              <a:gd name="connsiteY621" fmla="*/ 320459 h 1369485"/>
              <a:gd name="connsiteX622" fmla="*/ 839886 w 2477433"/>
              <a:gd name="connsiteY622" fmla="*/ 315706 h 1369485"/>
              <a:gd name="connsiteX623" fmla="*/ 842143 w 2477433"/>
              <a:gd name="connsiteY623" fmla="*/ 301609 h 1369485"/>
              <a:gd name="connsiteX624" fmla="*/ 845382 w 2477433"/>
              <a:gd name="connsiteY624" fmla="*/ 298285 h 1369485"/>
              <a:gd name="connsiteX625" fmla="*/ 852030 w 2477433"/>
              <a:gd name="connsiteY625" fmla="*/ 281673 h 1369485"/>
              <a:gd name="connsiteX626" fmla="*/ 852306 w 2477433"/>
              <a:gd name="connsiteY626" fmla="*/ 276949 h 1369485"/>
              <a:gd name="connsiteX627" fmla="*/ 857164 w 2477433"/>
              <a:gd name="connsiteY627" fmla="*/ 272348 h 1369485"/>
              <a:gd name="connsiteX628" fmla="*/ 857288 w 2477433"/>
              <a:gd name="connsiteY628" fmla="*/ 263347 h 1369485"/>
              <a:gd name="connsiteX629" fmla="*/ 862251 w 2477433"/>
              <a:gd name="connsiteY629" fmla="*/ 257213 h 1369485"/>
              <a:gd name="connsiteX630" fmla="*/ 864041 w 2477433"/>
              <a:gd name="connsiteY630" fmla="*/ 251612 h 1369485"/>
              <a:gd name="connsiteX631" fmla="*/ 873671 w 2477433"/>
              <a:gd name="connsiteY631" fmla="*/ 246059 h 1369485"/>
              <a:gd name="connsiteX632" fmla="*/ 877729 w 2477433"/>
              <a:gd name="connsiteY632" fmla="*/ 248479 h 1369485"/>
              <a:gd name="connsiteX633" fmla="*/ 887368 w 2477433"/>
              <a:gd name="connsiteY633" fmla="*/ 248107 h 1369485"/>
              <a:gd name="connsiteX634" fmla="*/ 898217 w 2477433"/>
              <a:gd name="connsiteY634" fmla="*/ 255289 h 1369485"/>
              <a:gd name="connsiteX635" fmla="*/ 902313 w 2477433"/>
              <a:gd name="connsiteY635" fmla="*/ 262071 h 1369485"/>
              <a:gd name="connsiteX636" fmla="*/ 908914 w 2477433"/>
              <a:gd name="connsiteY636" fmla="*/ 267243 h 1369485"/>
              <a:gd name="connsiteX637" fmla="*/ 916038 w 2477433"/>
              <a:gd name="connsiteY637" fmla="*/ 261042 h 1369485"/>
              <a:gd name="connsiteX638" fmla="*/ 931173 w 2477433"/>
              <a:gd name="connsiteY638" fmla="*/ 264643 h 1369485"/>
              <a:gd name="connsiteX639" fmla="*/ 935822 w 2477433"/>
              <a:gd name="connsiteY639" fmla="*/ 261737 h 1369485"/>
              <a:gd name="connsiteX640" fmla="*/ 935346 w 2477433"/>
              <a:gd name="connsiteY640" fmla="*/ 252270 h 1369485"/>
              <a:gd name="connsiteX641" fmla="*/ 942861 w 2477433"/>
              <a:gd name="connsiteY641" fmla="*/ 242649 h 1369485"/>
              <a:gd name="connsiteX642" fmla="*/ 949042 w 2477433"/>
              <a:gd name="connsiteY642" fmla="*/ 242364 h 1369485"/>
              <a:gd name="connsiteX643" fmla="*/ 955615 w 2477433"/>
              <a:gd name="connsiteY643" fmla="*/ 246136 h 1369485"/>
              <a:gd name="connsiteX644" fmla="*/ 964340 w 2477433"/>
              <a:gd name="connsiteY644" fmla="*/ 244612 h 1369485"/>
              <a:gd name="connsiteX645" fmla="*/ 969321 w 2477433"/>
              <a:gd name="connsiteY645" fmla="*/ 241802 h 1369485"/>
              <a:gd name="connsiteX646" fmla="*/ 970550 w 2477433"/>
              <a:gd name="connsiteY646" fmla="*/ 235677 h 1369485"/>
              <a:gd name="connsiteX647" fmla="*/ 966549 w 2477433"/>
              <a:gd name="connsiteY647" fmla="*/ 226609 h 1369485"/>
              <a:gd name="connsiteX648" fmla="*/ 970026 w 2477433"/>
              <a:gd name="connsiteY648" fmla="*/ 222533 h 1369485"/>
              <a:gd name="connsiteX649" fmla="*/ 969397 w 2477433"/>
              <a:gd name="connsiteY649" fmla="*/ 215360 h 1369485"/>
              <a:gd name="connsiteX650" fmla="*/ 972836 w 2477433"/>
              <a:gd name="connsiteY650" fmla="*/ 211255 h 1369485"/>
              <a:gd name="connsiteX651" fmla="*/ 975779 w 2477433"/>
              <a:gd name="connsiteY651" fmla="*/ 194900 h 1369485"/>
              <a:gd name="connsiteX652" fmla="*/ 979418 w 2477433"/>
              <a:gd name="connsiteY652" fmla="*/ 187614 h 1369485"/>
              <a:gd name="connsiteX653" fmla="*/ 984437 w 2477433"/>
              <a:gd name="connsiteY653" fmla="*/ 184023 h 1369485"/>
              <a:gd name="connsiteX654" fmla="*/ 981894 w 2477433"/>
              <a:gd name="connsiteY654" fmla="*/ 174698 h 1369485"/>
              <a:gd name="connsiteX655" fmla="*/ 973912 w 2477433"/>
              <a:gd name="connsiteY655" fmla="*/ 161973 h 1369485"/>
              <a:gd name="connsiteX656" fmla="*/ 980513 w 2477433"/>
              <a:gd name="connsiteY656" fmla="*/ 153076 h 1369485"/>
              <a:gd name="connsiteX657" fmla="*/ 987895 w 2477433"/>
              <a:gd name="connsiteY657" fmla="*/ 148923 h 1369485"/>
              <a:gd name="connsiteX658" fmla="*/ 999601 w 2477433"/>
              <a:gd name="connsiteY658" fmla="*/ 133836 h 1369485"/>
              <a:gd name="connsiteX659" fmla="*/ 1008497 w 2477433"/>
              <a:gd name="connsiteY659" fmla="*/ 132359 h 1369485"/>
              <a:gd name="connsiteX660" fmla="*/ 1010031 w 2477433"/>
              <a:gd name="connsiteY660" fmla="*/ 124987 h 1369485"/>
              <a:gd name="connsiteX661" fmla="*/ 1029291 w 2477433"/>
              <a:gd name="connsiteY661" fmla="*/ 117577 h 1369485"/>
              <a:gd name="connsiteX662" fmla="*/ 1034463 w 2477433"/>
              <a:gd name="connsiteY662" fmla="*/ 116443 h 1369485"/>
              <a:gd name="connsiteX663" fmla="*/ 1038473 w 2477433"/>
              <a:gd name="connsiteY663" fmla="*/ 105823 h 1369485"/>
              <a:gd name="connsiteX664" fmla="*/ 1039016 w 2477433"/>
              <a:gd name="connsiteY664" fmla="*/ 99879 h 1369485"/>
              <a:gd name="connsiteX665" fmla="*/ 1044778 w 2477433"/>
              <a:gd name="connsiteY665" fmla="*/ 88097 h 1369485"/>
              <a:gd name="connsiteX666" fmla="*/ 1039863 w 2477433"/>
              <a:gd name="connsiteY666" fmla="*/ 78467 h 1369485"/>
              <a:gd name="connsiteX667" fmla="*/ 1046740 w 2477433"/>
              <a:gd name="connsiteY667" fmla="*/ 70790 h 1369485"/>
              <a:gd name="connsiteX668" fmla="*/ 1052865 w 2477433"/>
              <a:gd name="connsiteY668" fmla="*/ 56378 h 1369485"/>
              <a:gd name="connsiteX669" fmla="*/ 1058780 w 2477433"/>
              <a:gd name="connsiteY669" fmla="*/ 55312 h 1369485"/>
              <a:gd name="connsiteX670" fmla="*/ 1072201 w 2477433"/>
              <a:gd name="connsiteY670" fmla="*/ 43863 h 1369485"/>
              <a:gd name="connsiteX671" fmla="*/ 1084498 w 2477433"/>
              <a:gd name="connsiteY671" fmla="*/ 37700 h 1369485"/>
              <a:gd name="connsiteX672" fmla="*/ 1098137 w 2477433"/>
              <a:gd name="connsiteY672" fmla="*/ 38767 h 1369485"/>
              <a:gd name="connsiteX673" fmla="*/ 1110082 w 2477433"/>
              <a:gd name="connsiteY673" fmla="*/ 37024 h 1369485"/>
              <a:gd name="connsiteX674" fmla="*/ 1122055 w 2477433"/>
              <a:gd name="connsiteY674" fmla="*/ 47139 h 1369485"/>
              <a:gd name="connsiteX675" fmla="*/ 1129408 w 2477433"/>
              <a:gd name="connsiteY675" fmla="*/ 44987 h 1369485"/>
              <a:gd name="connsiteX676" fmla="*/ 1134170 w 2477433"/>
              <a:gd name="connsiteY676" fmla="*/ 49111 h 1369485"/>
              <a:gd name="connsiteX677" fmla="*/ 1142743 w 2477433"/>
              <a:gd name="connsiteY677" fmla="*/ 51283 h 1369485"/>
              <a:gd name="connsiteX678" fmla="*/ 1165041 w 2477433"/>
              <a:gd name="connsiteY678" fmla="*/ 51006 h 1369485"/>
              <a:gd name="connsiteX679" fmla="*/ 1179433 w 2477433"/>
              <a:gd name="connsiteY679" fmla="*/ 57636 h 1369485"/>
              <a:gd name="connsiteX680" fmla="*/ 1190025 w 2477433"/>
              <a:gd name="connsiteY680" fmla="*/ 49530 h 1369485"/>
              <a:gd name="connsiteX681" fmla="*/ 1196254 w 2477433"/>
              <a:gd name="connsiteY681" fmla="*/ 42767 h 1369485"/>
              <a:gd name="connsiteX682" fmla="*/ 1199788 w 2477433"/>
              <a:gd name="connsiteY682" fmla="*/ 43158 h 1369485"/>
              <a:gd name="connsiteX683" fmla="*/ 1210380 w 2477433"/>
              <a:gd name="connsiteY683" fmla="*/ 50625 h 1369485"/>
              <a:gd name="connsiteX684" fmla="*/ 1225229 w 2477433"/>
              <a:gd name="connsiteY684" fmla="*/ 59541 h 1369485"/>
              <a:gd name="connsiteX685" fmla="*/ 1234707 w 2477433"/>
              <a:gd name="connsiteY685" fmla="*/ 63894 h 1369485"/>
              <a:gd name="connsiteX686" fmla="*/ 1239984 w 2477433"/>
              <a:gd name="connsiteY686" fmla="*/ 77505 h 1369485"/>
              <a:gd name="connsiteX687" fmla="*/ 1247137 w 2477433"/>
              <a:gd name="connsiteY687" fmla="*/ 85687 h 1369485"/>
              <a:gd name="connsiteX688" fmla="*/ 1257976 w 2477433"/>
              <a:gd name="connsiteY688" fmla="*/ 82286 h 1369485"/>
              <a:gd name="connsiteX689" fmla="*/ 1264453 w 2477433"/>
              <a:gd name="connsiteY689" fmla="*/ 85715 h 1369485"/>
              <a:gd name="connsiteX690" fmla="*/ 1264063 w 2477433"/>
              <a:gd name="connsiteY690" fmla="*/ 91926 h 1369485"/>
              <a:gd name="connsiteX691" fmla="*/ 1282760 w 2477433"/>
              <a:gd name="connsiteY691" fmla="*/ 92145 h 1369485"/>
              <a:gd name="connsiteX692" fmla="*/ 1310735 w 2477433"/>
              <a:gd name="connsiteY692" fmla="*/ 84220 h 1369485"/>
              <a:gd name="connsiteX693" fmla="*/ 1313050 w 2477433"/>
              <a:gd name="connsiteY693" fmla="*/ 81324 h 1369485"/>
              <a:gd name="connsiteX694" fmla="*/ 1326518 w 2477433"/>
              <a:gd name="connsiteY694" fmla="*/ 76857 h 1369485"/>
              <a:gd name="connsiteX695" fmla="*/ 1334338 w 2477433"/>
              <a:gd name="connsiteY695" fmla="*/ 78934 h 1369485"/>
              <a:gd name="connsiteX696" fmla="*/ 1334405 w 2477433"/>
              <a:gd name="connsiteY696" fmla="*/ 91269 h 1369485"/>
              <a:gd name="connsiteX697" fmla="*/ 1338510 w 2477433"/>
              <a:gd name="connsiteY697" fmla="*/ 92926 h 1369485"/>
              <a:gd name="connsiteX698" fmla="*/ 1352921 w 2477433"/>
              <a:gd name="connsiteY698" fmla="*/ 93497 h 1369485"/>
              <a:gd name="connsiteX699" fmla="*/ 1359884 w 2477433"/>
              <a:gd name="connsiteY699" fmla="*/ 96593 h 1369485"/>
              <a:gd name="connsiteX700" fmla="*/ 1361656 w 2477433"/>
              <a:gd name="connsiteY700" fmla="*/ 100451 h 1369485"/>
              <a:gd name="connsiteX701" fmla="*/ 1375191 w 2477433"/>
              <a:gd name="connsiteY701" fmla="*/ 91240 h 1369485"/>
              <a:gd name="connsiteX702" fmla="*/ 1383182 w 2477433"/>
              <a:gd name="connsiteY702" fmla="*/ 80867 h 1369485"/>
              <a:gd name="connsiteX703" fmla="*/ 1394251 w 2477433"/>
              <a:gd name="connsiteY703" fmla="*/ 72200 h 1369485"/>
              <a:gd name="connsiteX704" fmla="*/ 1395879 w 2477433"/>
              <a:gd name="connsiteY704" fmla="*/ 65541 h 1369485"/>
              <a:gd name="connsiteX705" fmla="*/ 1394936 w 2477433"/>
              <a:gd name="connsiteY705" fmla="*/ 58826 h 1369485"/>
              <a:gd name="connsiteX706" fmla="*/ 1397060 w 2477433"/>
              <a:gd name="connsiteY706" fmla="*/ 55207 h 1369485"/>
              <a:gd name="connsiteX707" fmla="*/ 1410919 w 2477433"/>
              <a:gd name="connsiteY707" fmla="*/ 52273 h 1369485"/>
              <a:gd name="connsiteX708" fmla="*/ 1420178 w 2477433"/>
              <a:gd name="connsiteY708" fmla="*/ 47558 h 1369485"/>
              <a:gd name="connsiteX709" fmla="*/ 1431617 w 2477433"/>
              <a:gd name="connsiteY709" fmla="*/ 47511 h 1369485"/>
              <a:gd name="connsiteX710" fmla="*/ 1436846 w 2477433"/>
              <a:gd name="connsiteY710" fmla="*/ 45968 h 1369485"/>
              <a:gd name="connsiteX711" fmla="*/ 1467440 w 2477433"/>
              <a:gd name="connsiteY711" fmla="*/ 51397 h 1369485"/>
              <a:gd name="connsiteX712" fmla="*/ 1482138 w 2477433"/>
              <a:gd name="connsiteY712" fmla="*/ 48787 h 1369485"/>
              <a:gd name="connsiteX713" fmla="*/ 1500369 w 2477433"/>
              <a:gd name="connsiteY713" fmla="*/ 54073 h 1369485"/>
              <a:gd name="connsiteX714" fmla="*/ 1516371 w 2477433"/>
              <a:gd name="connsiteY714" fmla="*/ 62684 h 1369485"/>
              <a:gd name="connsiteX715" fmla="*/ 1520171 w 2477433"/>
              <a:gd name="connsiteY715" fmla="*/ 66123 h 1369485"/>
              <a:gd name="connsiteX716" fmla="*/ 1534135 w 2477433"/>
              <a:gd name="connsiteY716" fmla="*/ 71418 h 1369485"/>
              <a:gd name="connsiteX717" fmla="*/ 1546917 w 2477433"/>
              <a:gd name="connsiteY717" fmla="*/ 70866 h 1369485"/>
              <a:gd name="connsiteX718" fmla="*/ 1551127 w 2477433"/>
              <a:gd name="connsiteY718" fmla="*/ 74619 h 1369485"/>
              <a:gd name="connsiteX719" fmla="*/ 1562948 w 2477433"/>
              <a:gd name="connsiteY719" fmla="*/ 72628 h 1369485"/>
              <a:gd name="connsiteX720" fmla="*/ 1569958 w 2477433"/>
              <a:gd name="connsiteY720" fmla="*/ 76467 h 1369485"/>
              <a:gd name="connsiteX721" fmla="*/ 1566253 w 2477433"/>
              <a:gd name="connsiteY721" fmla="*/ 81439 h 1369485"/>
              <a:gd name="connsiteX722" fmla="*/ 1568434 w 2477433"/>
              <a:gd name="connsiteY722" fmla="*/ 99898 h 1369485"/>
              <a:gd name="connsiteX723" fmla="*/ 1572778 w 2477433"/>
              <a:gd name="connsiteY723" fmla="*/ 113528 h 1369485"/>
              <a:gd name="connsiteX724" fmla="*/ 1577502 w 2477433"/>
              <a:gd name="connsiteY724" fmla="*/ 120787 h 1369485"/>
              <a:gd name="connsiteX725" fmla="*/ 1594561 w 2477433"/>
              <a:gd name="connsiteY725" fmla="*/ 111204 h 1369485"/>
              <a:gd name="connsiteX726" fmla="*/ 1603772 w 2477433"/>
              <a:gd name="connsiteY726" fmla="*/ 103661 h 1369485"/>
              <a:gd name="connsiteX727" fmla="*/ 1611506 w 2477433"/>
              <a:gd name="connsiteY727" fmla="*/ 90059 h 1369485"/>
              <a:gd name="connsiteX728" fmla="*/ 1626080 w 2477433"/>
              <a:gd name="connsiteY728" fmla="*/ 77762 h 1369485"/>
              <a:gd name="connsiteX729" fmla="*/ 1625146 w 2477433"/>
              <a:gd name="connsiteY729" fmla="*/ 72590 h 1369485"/>
              <a:gd name="connsiteX730" fmla="*/ 1619507 w 2477433"/>
              <a:gd name="connsiteY730" fmla="*/ 65161 h 1369485"/>
              <a:gd name="connsiteX731" fmla="*/ 1623612 w 2477433"/>
              <a:gd name="connsiteY731" fmla="*/ 56893 h 1369485"/>
              <a:gd name="connsiteX732" fmla="*/ 1629508 w 2477433"/>
              <a:gd name="connsiteY732" fmla="*/ 50902 h 1369485"/>
              <a:gd name="connsiteX733" fmla="*/ 1631451 w 2477433"/>
              <a:gd name="connsiteY733" fmla="*/ 35128 h 1369485"/>
              <a:gd name="connsiteX734" fmla="*/ 1640529 w 2477433"/>
              <a:gd name="connsiteY734" fmla="*/ 33214 h 1369485"/>
              <a:gd name="connsiteX735" fmla="*/ 1649854 w 2477433"/>
              <a:gd name="connsiteY735" fmla="*/ 36709 h 1369485"/>
              <a:gd name="connsiteX736" fmla="*/ 1647768 w 2477433"/>
              <a:gd name="connsiteY736" fmla="*/ 7991 h 1369485"/>
              <a:gd name="connsiteX737" fmla="*/ 1648130 w 2477433"/>
              <a:gd name="connsiteY737" fmla="*/ 3305 h 1369485"/>
              <a:gd name="connsiteX738" fmla="*/ 1658379 w 2477433"/>
              <a:gd name="connsiteY738" fmla="*/ 514 h 1369485"/>
              <a:gd name="connsiteX739" fmla="*/ 1663608 w 2477433"/>
              <a:gd name="connsiteY739" fmla="*/ 1553 h 1369485"/>
              <a:gd name="connsiteX740" fmla="*/ 1673457 w 2477433"/>
              <a:gd name="connsiteY740" fmla="*/ 0 h 1369485"/>
              <a:gd name="connsiteX741" fmla="*/ 1677924 w 2477433"/>
              <a:gd name="connsiteY741" fmla="*/ 8544 h 1369485"/>
              <a:gd name="connsiteX742" fmla="*/ 1685449 w 2477433"/>
              <a:gd name="connsiteY742" fmla="*/ 12059 h 1369485"/>
              <a:gd name="connsiteX743" fmla="*/ 1680391 w 2477433"/>
              <a:gd name="connsiteY743" fmla="*/ 17678 h 1369485"/>
              <a:gd name="connsiteX744" fmla="*/ 1681353 w 2477433"/>
              <a:gd name="connsiteY744" fmla="*/ 25022 h 1369485"/>
              <a:gd name="connsiteX745" fmla="*/ 1687706 w 2477433"/>
              <a:gd name="connsiteY745" fmla="*/ 34300 h 1369485"/>
              <a:gd name="connsiteX746" fmla="*/ 1689030 w 2477433"/>
              <a:gd name="connsiteY746" fmla="*/ 40300 h 1369485"/>
              <a:gd name="connsiteX747" fmla="*/ 1692859 w 2477433"/>
              <a:gd name="connsiteY747" fmla="*/ 43805 h 1369485"/>
              <a:gd name="connsiteX748" fmla="*/ 1688964 w 2477433"/>
              <a:gd name="connsiteY748" fmla="*/ 54359 h 1369485"/>
              <a:gd name="connsiteX749" fmla="*/ 1696250 w 2477433"/>
              <a:gd name="connsiteY749" fmla="*/ 58474 h 1369485"/>
              <a:gd name="connsiteX750" fmla="*/ 1697507 w 2477433"/>
              <a:gd name="connsiteY750" fmla="*/ 62551 h 1369485"/>
              <a:gd name="connsiteX751" fmla="*/ 1696364 w 2477433"/>
              <a:gd name="connsiteY751" fmla="*/ 81791 h 1369485"/>
              <a:gd name="connsiteX752" fmla="*/ 1693717 w 2477433"/>
              <a:gd name="connsiteY752" fmla="*/ 88954 h 1369485"/>
              <a:gd name="connsiteX753" fmla="*/ 1698422 w 2477433"/>
              <a:gd name="connsiteY753" fmla="*/ 94783 h 1369485"/>
              <a:gd name="connsiteX754" fmla="*/ 1699555 w 2477433"/>
              <a:gd name="connsiteY754" fmla="*/ 102822 h 1369485"/>
              <a:gd name="connsiteX755" fmla="*/ 1702565 w 2477433"/>
              <a:gd name="connsiteY755" fmla="*/ 106280 h 1369485"/>
              <a:gd name="connsiteX756" fmla="*/ 1702908 w 2477433"/>
              <a:gd name="connsiteY756" fmla="*/ 120758 h 1369485"/>
              <a:gd name="connsiteX757" fmla="*/ 1707918 w 2477433"/>
              <a:gd name="connsiteY757" fmla="*/ 128045 h 1369485"/>
              <a:gd name="connsiteX758" fmla="*/ 1707842 w 2477433"/>
              <a:gd name="connsiteY758" fmla="*/ 136274 h 1369485"/>
              <a:gd name="connsiteX759" fmla="*/ 1712909 w 2477433"/>
              <a:gd name="connsiteY759" fmla="*/ 140789 h 1369485"/>
              <a:gd name="connsiteX760" fmla="*/ 1715967 w 2477433"/>
              <a:gd name="connsiteY760" fmla="*/ 146856 h 1369485"/>
              <a:gd name="connsiteX761" fmla="*/ 1722444 w 2477433"/>
              <a:gd name="connsiteY761" fmla="*/ 148342 h 1369485"/>
              <a:gd name="connsiteX762" fmla="*/ 1733264 w 2477433"/>
              <a:gd name="connsiteY762" fmla="*/ 158658 h 1369485"/>
              <a:gd name="connsiteX763" fmla="*/ 1734036 w 2477433"/>
              <a:gd name="connsiteY763" fmla="*/ 165849 h 1369485"/>
              <a:gd name="connsiteX764" fmla="*/ 1747656 w 2477433"/>
              <a:gd name="connsiteY764" fmla="*/ 170336 h 1369485"/>
              <a:gd name="connsiteX765" fmla="*/ 1756095 w 2477433"/>
              <a:gd name="connsiteY765" fmla="*/ 177222 h 1369485"/>
              <a:gd name="connsiteX766" fmla="*/ 1762906 w 2477433"/>
              <a:gd name="connsiteY766" fmla="*/ 175374 h 1369485"/>
              <a:gd name="connsiteX767" fmla="*/ 1767907 w 2477433"/>
              <a:gd name="connsiteY767" fmla="*/ 170840 h 1369485"/>
              <a:gd name="connsiteX768" fmla="*/ 1771593 w 2477433"/>
              <a:gd name="connsiteY768" fmla="*/ 171459 h 1369485"/>
              <a:gd name="connsiteX769" fmla="*/ 1772946 w 2477433"/>
              <a:gd name="connsiteY769" fmla="*/ 179527 h 1369485"/>
              <a:gd name="connsiteX770" fmla="*/ 1783909 w 2477433"/>
              <a:gd name="connsiteY770" fmla="*/ 188128 h 1369485"/>
              <a:gd name="connsiteX771" fmla="*/ 1801378 w 2477433"/>
              <a:gd name="connsiteY771" fmla="*/ 188652 h 1369485"/>
              <a:gd name="connsiteX772" fmla="*/ 1803978 w 2477433"/>
              <a:gd name="connsiteY772" fmla="*/ 204502 h 1369485"/>
              <a:gd name="connsiteX773" fmla="*/ 1811474 w 2477433"/>
              <a:gd name="connsiteY773" fmla="*/ 209979 h 1369485"/>
              <a:gd name="connsiteX774" fmla="*/ 1811846 w 2477433"/>
              <a:gd name="connsiteY774" fmla="*/ 216417 h 1369485"/>
              <a:gd name="connsiteX775" fmla="*/ 1821675 w 2477433"/>
              <a:gd name="connsiteY775" fmla="*/ 223561 h 1369485"/>
              <a:gd name="connsiteX776" fmla="*/ 1823628 w 2477433"/>
              <a:gd name="connsiteY776" fmla="*/ 227143 h 1369485"/>
              <a:gd name="connsiteX777" fmla="*/ 1820790 w 2477433"/>
              <a:gd name="connsiteY777" fmla="*/ 234191 h 1369485"/>
              <a:gd name="connsiteX778" fmla="*/ 1821551 w 2477433"/>
              <a:gd name="connsiteY778" fmla="*/ 245040 h 1369485"/>
              <a:gd name="connsiteX779" fmla="*/ 1828486 w 2477433"/>
              <a:gd name="connsiteY779" fmla="*/ 250546 h 1369485"/>
              <a:gd name="connsiteX780" fmla="*/ 1839039 w 2477433"/>
              <a:gd name="connsiteY780" fmla="*/ 251708 h 1369485"/>
              <a:gd name="connsiteX781" fmla="*/ 1847612 w 2477433"/>
              <a:gd name="connsiteY781" fmla="*/ 258756 h 1369485"/>
              <a:gd name="connsiteX782" fmla="*/ 1848564 w 2477433"/>
              <a:gd name="connsiteY782" fmla="*/ 269053 h 1369485"/>
              <a:gd name="connsiteX783" fmla="*/ 1852318 w 2477433"/>
              <a:gd name="connsiteY783" fmla="*/ 278159 h 1369485"/>
              <a:gd name="connsiteX784" fmla="*/ 1850346 w 2477433"/>
              <a:gd name="connsiteY784" fmla="*/ 286845 h 1369485"/>
              <a:gd name="connsiteX785" fmla="*/ 1846193 w 2477433"/>
              <a:gd name="connsiteY785" fmla="*/ 290779 h 1369485"/>
              <a:gd name="connsiteX786" fmla="*/ 1846745 w 2477433"/>
              <a:gd name="connsiteY786" fmla="*/ 298666 h 1369485"/>
              <a:gd name="connsiteX787" fmla="*/ 1850165 w 2477433"/>
              <a:gd name="connsiteY787" fmla="*/ 303028 h 1369485"/>
              <a:gd name="connsiteX788" fmla="*/ 1850708 w 2477433"/>
              <a:gd name="connsiteY788" fmla="*/ 310677 h 1369485"/>
              <a:gd name="connsiteX789" fmla="*/ 1863338 w 2477433"/>
              <a:gd name="connsiteY789" fmla="*/ 314477 h 1369485"/>
              <a:gd name="connsiteX790" fmla="*/ 1875882 w 2477433"/>
              <a:gd name="connsiteY790" fmla="*/ 331070 h 1369485"/>
              <a:gd name="connsiteX791" fmla="*/ 1882883 w 2477433"/>
              <a:gd name="connsiteY791" fmla="*/ 338014 h 1369485"/>
              <a:gd name="connsiteX792" fmla="*/ 1892065 w 2477433"/>
              <a:gd name="connsiteY792" fmla="*/ 341347 h 1369485"/>
              <a:gd name="connsiteX793" fmla="*/ 1902019 w 2477433"/>
              <a:gd name="connsiteY793" fmla="*/ 348958 h 1369485"/>
              <a:gd name="connsiteX794" fmla="*/ 1909572 w 2477433"/>
              <a:gd name="connsiteY794" fmla="*/ 358559 h 1369485"/>
              <a:gd name="connsiteX795" fmla="*/ 1918478 w 2477433"/>
              <a:gd name="connsiteY795" fmla="*/ 359416 h 1369485"/>
              <a:gd name="connsiteX796" fmla="*/ 1921440 w 2477433"/>
              <a:gd name="connsiteY796" fmla="*/ 363636 h 1369485"/>
              <a:gd name="connsiteX797" fmla="*/ 1922526 w 2477433"/>
              <a:gd name="connsiteY797" fmla="*/ 371875 h 1369485"/>
              <a:gd name="connsiteX798" fmla="*/ 1905229 w 2477433"/>
              <a:gd name="connsiteY798" fmla="*/ 390839 h 1369485"/>
              <a:gd name="connsiteX799" fmla="*/ 1904028 w 2477433"/>
              <a:gd name="connsiteY799" fmla="*/ 398840 h 1369485"/>
              <a:gd name="connsiteX800" fmla="*/ 1897685 w 2477433"/>
              <a:gd name="connsiteY800" fmla="*/ 411394 h 1369485"/>
              <a:gd name="connsiteX801" fmla="*/ 1894494 w 2477433"/>
              <a:gd name="connsiteY801" fmla="*/ 414642 h 1369485"/>
              <a:gd name="connsiteX802" fmla="*/ 1912525 w 2477433"/>
              <a:gd name="connsiteY802" fmla="*/ 423529 h 1369485"/>
              <a:gd name="connsiteX803" fmla="*/ 1926450 w 2477433"/>
              <a:gd name="connsiteY803" fmla="*/ 434140 h 1369485"/>
              <a:gd name="connsiteX804" fmla="*/ 1945586 w 2477433"/>
              <a:gd name="connsiteY804" fmla="*/ 443332 h 1369485"/>
              <a:gd name="connsiteX805" fmla="*/ 1955616 w 2477433"/>
              <a:gd name="connsiteY805" fmla="*/ 439798 h 1369485"/>
              <a:gd name="connsiteX806" fmla="*/ 1962626 w 2477433"/>
              <a:gd name="connsiteY806" fmla="*/ 445951 h 1369485"/>
              <a:gd name="connsiteX807" fmla="*/ 1968999 w 2477433"/>
              <a:gd name="connsiteY807" fmla="*/ 446542 h 1369485"/>
              <a:gd name="connsiteX808" fmla="*/ 1979791 w 2477433"/>
              <a:gd name="connsiteY808" fmla="*/ 450037 h 1369485"/>
              <a:gd name="connsiteX809" fmla="*/ 1983496 w 2477433"/>
              <a:gd name="connsiteY809" fmla="*/ 447980 h 1369485"/>
              <a:gd name="connsiteX810" fmla="*/ 1994726 w 2477433"/>
              <a:gd name="connsiteY810" fmla="*/ 450047 h 1369485"/>
              <a:gd name="connsiteX811" fmla="*/ 2003289 w 2477433"/>
              <a:gd name="connsiteY811" fmla="*/ 454152 h 1369485"/>
              <a:gd name="connsiteX812" fmla="*/ 2011814 w 2477433"/>
              <a:gd name="connsiteY812" fmla="*/ 443827 h 1369485"/>
              <a:gd name="connsiteX813" fmla="*/ 2024253 w 2477433"/>
              <a:gd name="connsiteY813" fmla="*/ 438159 h 1369485"/>
              <a:gd name="connsiteX814" fmla="*/ 2027206 w 2477433"/>
              <a:gd name="connsiteY814" fmla="*/ 435197 h 1369485"/>
              <a:gd name="connsiteX815" fmla="*/ 2058505 w 2477433"/>
              <a:gd name="connsiteY815" fmla="*/ 428120 h 1369485"/>
              <a:gd name="connsiteX816" fmla="*/ 2060648 w 2477433"/>
              <a:gd name="connsiteY816" fmla="*/ 422453 h 1369485"/>
              <a:gd name="connsiteX817" fmla="*/ 2058210 w 2477433"/>
              <a:gd name="connsiteY817" fmla="*/ 415080 h 1369485"/>
              <a:gd name="connsiteX818" fmla="*/ 2050485 w 2477433"/>
              <a:gd name="connsiteY818" fmla="*/ 411442 h 1369485"/>
              <a:gd name="connsiteX819" fmla="*/ 2042788 w 2477433"/>
              <a:gd name="connsiteY819" fmla="*/ 401764 h 1369485"/>
              <a:gd name="connsiteX820" fmla="*/ 2044656 w 2477433"/>
              <a:gd name="connsiteY820" fmla="*/ 399726 h 1369485"/>
              <a:gd name="connsiteX821" fmla="*/ 2039474 w 2477433"/>
              <a:gd name="connsiteY821" fmla="*/ 375304 h 1369485"/>
              <a:gd name="connsiteX822" fmla="*/ 2035521 w 2477433"/>
              <a:gd name="connsiteY822" fmla="*/ 367132 h 1369485"/>
              <a:gd name="connsiteX823" fmla="*/ 2018938 w 2477433"/>
              <a:gd name="connsiteY823" fmla="*/ 346786 h 1369485"/>
              <a:gd name="connsiteX824" fmla="*/ 2017024 w 2477433"/>
              <a:gd name="connsiteY824" fmla="*/ 339966 h 1369485"/>
              <a:gd name="connsiteX825" fmla="*/ 2023434 w 2477433"/>
              <a:gd name="connsiteY825" fmla="*/ 335404 h 1369485"/>
              <a:gd name="connsiteX826" fmla="*/ 2027234 w 2477433"/>
              <a:gd name="connsiteY826" fmla="*/ 329584 h 1369485"/>
              <a:gd name="connsiteX827" fmla="*/ 2024663 w 2477433"/>
              <a:gd name="connsiteY827" fmla="*/ 323669 h 1369485"/>
              <a:gd name="connsiteX828" fmla="*/ 2024472 w 2477433"/>
              <a:gd name="connsiteY828" fmla="*/ 314506 h 1369485"/>
              <a:gd name="connsiteX829" fmla="*/ 2026434 w 2477433"/>
              <a:gd name="connsiteY829" fmla="*/ 306800 h 1369485"/>
              <a:gd name="connsiteX830" fmla="*/ 2031321 w 2477433"/>
              <a:gd name="connsiteY830" fmla="*/ 302828 h 1369485"/>
              <a:gd name="connsiteX831" fmla="*/ 2024587 w 2477433"/>
              <a:gd name="connsiteY831" fmla="*/ 291598 h 1369485"/>
              <a:gd name="connsiteX832" fmla="*/ 2020310 w 2477433"/>
              <a:gd name="connsiteY832" fmla="*/ 275272 h 1369485"/>
              <a:gd name="connsiteX833" fmla="*/ 2028787 w 2477433"/>
              <a:gd name="connsiteY833" fmla="*/ 269262 h 1369485"/>
              <a:gd name="connsiteX834" fmla="*/ 2040712 w 2477433"/>
              <a:gd name="connsiteY834" fmla="*/ 273806 h 1369485"/>
              <a:gd name="connsiteX835" fmla="*/ 2052790 w 2477433"/>
              <a:gd name="connsiteY835" fmla="*/ 275263 h 1369485"/>
              <a:gd name="connsiteX836" fmla="*/ 2064601 w 2477433"/>
              <a:gd name="connsiteY836" fmla="*/ 266729 h 1369485"/>
              <a:gd name="connsiteX837" fmla="*/ 2066887 w 2477433"/>
              <a:gd name="connsiteY837" fmla="*/ 257537 h 1369485"/>
              <a:gd name="connsiteX838" fmla="*/ 2066335 w 2477433"/>
              <a:gd name="connsiteY838" fmla="*/ 251708 h 1369485"/>
              <a:gd name="connsiteX839" fmla="*/ 2075241 w 2477433"/>
              <a:gd name="connsiteY839" fmla="*/ 248164 h 1369485"/>
              <a:gd name="connsiteX840" fmla="*/ 2076669 w 2477433"/>
              <a:gd name="connsiteY840" fmla="*/ 241735 h 1369485"/>
              <a:gd name="connsiteX841" fmla="*/ 2084994 w 2477433"/>
              <a:gd name="connsiteY841" fmla="*/ 238782 h 1369485"/>
              <a:gd name="connsiteX842" fmla="*/ 2092395 w 2477433"/>
              <a:gd name="connsiteY842" fmla="*/ 231743 h 1369485"/>
              <a:gd name="connsiteX843" fmla="*/ 2097872 w 2477433"/>
              <a:gd name="connsiteY843" fmla="*/ 231658 h 1369485"/>
              <a:gd name="connsiteX844" fmla="*/ 2108302 w 2477433"/>
              <a:gd name="connsiteY844" fmla="*/ 227238 h 1369485"/>
              <a:gd name="connsiteX845" fmla="*/ 2109693 w 2477433"/>
              <a:gd name="connsiteY845" fmla="*/ 220704 h 1369485"/>
              <a:gd name="connsiteX846" fmla="*/ 2106721 w 2477433"/>
              <a:gd name="connsiteY846" fmla="*/ 214903 h 1369485"/>
              <a:gd name="connsiteX847" fmla="*/ 2105254 w 2477433"/>
              <a:gd name="connsiteY847" fmla="*/ 202873 h 1369485"/>
              <a:gd name="connsiteX848" fmla="*/ 2117084 w 2477433"/>
              <a:gd name="connsiteY848" fmla="*/ 197996 h 1369485"/>
              <a:gd name="connsiteX849" fmla="*/ 2122075 w 2477433"/>
              <a:gd name="connsiteY849" fmla="*/ 205197 h 1369485"/>
              <a:gd name="connsiteX850" fmla="*/ 2122113 w 2477433"/>
              <a:gd name="connsiteY850" fmla="*/ 210845 h 1369485"/>
              <a:gd name="connsiteX851" fmla="*/ 2126961 w 2477433"/>
              <a:gd name="connsiteY851" fmla="*/ 214636 h 1369485"/>
              <a:gd name="connsiteX852" fmla="*/ 2125332 w 2477433"/>
              <a:gd name="connsiteY852" fmla="*/ 219323 h 1369485"/>
              <a:gd name="connsiteX853" fmla="*/ 2126847 w 2477433"/>
              <a:gd name="connsiteY853" fmla="*/ 231505 h 1369485"/>
              <a:gd name="connsiteX854" fmla="*/ 2134114 w 2477433"/>
              <a:gd name="connsiteY854" fmla="*/ 235972 h 1369485"/>
              <a:gd name="connsiteX855" fmla="*/ 2146487 w 2477433"/>
              <a:gd name="connsiteY855" fmla="*/ 253346 h 1369485"/>
              <a:gd name="connsiteX856" fmla="*/ 2146735 w 2477433"/>
              <a:gd name="connsiteY856" fmla="*/ 258842 h 1369485"/>
              <a:gd name="connsiteX857" fmla="*/ 2150498 w 2477433"/>
              <a:gd name="connsiteY857" fmla="*/ 271177 h 1369485"/>
              <a:gd name="connsiteX858" fmla="*/ 2138572 w 2477433"/>
              <a:gd name="connsiteY858" fmla="*/ 271643 h 1369485"/>
              <a:gd name="connsiteX859" fmla="*/ 2133448 w 2477433"/>
              <a:gd name="connsiteY859" fmla="*/ 282550 h 1369485"/>
              <a:gd name="connsiteX860" fmla="*/ 2138458 w 2477433"/>
              <a:gd name="connsiteY860" fmla="*/ 293018 h 1369485"/>
              <a:gd name="connsiteX861" fmla="*/ 2138496 w 2477433"/>
              <a:gd name="connsiteY861" fmla="*/ 299514 h 1369485"/>
              <a:gd name="connsiteX862" fmla="*/ 2141944 w 2477433"/>
              <a:gd name="connsiteY862" fmla="*/ 308800 h 1369485"/>
              <a:gd name="connsiteX863" fmla="*/ 2144773 w 2477433"/>
              <a:gd name="connsiteY863" fmla="*/ 311582 h 1369485"/>
              <a:gd name="connsiteX864" fmla="*/ 2143830 w 2477433"/>
              <a:gd name="connsiteY864" fmla="*/ 317325 h 1369485"/>
              <a:gd name="connsiteX865" fmla="*/ 2147354 w 2477433"/>
              <a:gd name="connsiteY865" fmla="*/ 326041 h 1369485"/>
              <a:gd name="connsiteX866" fmla="*/ 2152155 w 2477433"/>
              <a:gd name="connsiteY866" fmla="*/ 328641 h 1369485"/>
              <a:gd name="connsiteX867" fmla="*/ 2153193 w 2477433"/>
              <a:gd name="connsiteY867" fmla="*/ 333318 h 1369485"/>
              <a:gd name="connsiteX868" fmla="*/ 2149269 w 2477433"/>
              <a:gd name="connsiteY868" fmla="*/ 338633 h 1369485"/>
              <a:gd name="connsiteX869" fmla="*/ 2148135 w 2477433"/>
              <a:gd name="connsiteY869" fmla="*/ 350310 h 1369485"/>
              <a:gd name="connsiteX870" fmla="*/ 2150412 w 2477433"/>
              <a:gd name="connsiteY870" fmla="*/ 356702 h 1369485"/>
              <a:gd name="connsiteX871" fmla="*/ 2150821 w 2477433"/>
              <a:gd name="connsiteY871" fmla="*/ 367398 h 1369485"/>
              <a:gd name="connsiteX872" fmla="*/ 2154450 w 2477433"/>
              <a:gd name="connsiteY872" fmla="*/ 378362 h 1369485"/>
              <a:gd name="connsiteX873" fmla="*/ 2160299 w 2477433"/>
              <a:gd name="connsiteY873" fmla="*/ 384477 h 1369485"/>
              <a:gd name="connsiteX874" fmla="*/ 2164385 w 2477433"/>
              <a:gd name="connsiteY874" fmla="*/ 385705 h 1369485"/>
              <a:gd name="connsiteX875" fmla="*/ 2179701 w 2477433"/>
              <a:gd name="connsiteY875" fmla="*/ 381152 h 1369485"/>
              <a:gd name="connsiteX876" fmla="*/ 2191464 w 2477433"/>
              <a:gd name="connsiteY876" fmla="*/ 378819 h 1369485"/>
              <a:gd name="connsiteX877" fmla="*/ 2205143 w 2477433"/>
              <a:gd name="connsiteY877" fmla="*/ 381924 h 1369485"/>
              <a:gd name="connsiteX878" fmla="*/ 2212343 w 2477433"/>
              <a:gd name="connsiteY878" fmla="*/ 380743 h 1369485"/>
              <a:gd name="connsiteX879" fmla="*/ 2219611 w 2477433"/>
              <a:gd name="connsiteY879" fmla="*/ 385753 h 1369485"/>
              <a:gd name="connsiteX880" fmla="*/ 2222687 w 2477433"/>
              <a:gd name="connsiteY880" fmla="*/ 391220 h 1369485"/>
              <a:gd name="connsiteX881" fmla="*/ 2222459 w 2477433"/>
              <a:gd name="connsiteY881" fmla="*/ 396783 h 1369485"/>
              <a:gd name="connsiteX882" fmla="*/ 2226602 w 2477433"/>
              <a:gd name="connsiteY882" fmla="*/ 402031 h 1369485"/>
              <a:gd name="connsiteX883" fmla="*/ 2230193 w 2477433"/>
              <a:gd name="connsiteY883" fmla="*/ 401717 h 1369485"/>
              <a:gd name="connsiteX884" fmla="*/ 2235232 w 2477433"/>
              <a:gd name="connsiteY884" fmla="*/ 407546 h 1369485"/>
              <a:gd name="connsiteX885" fmla="*/ 2240338 w 2477433"/>
              <a:gd name="connsiteY885" fmla="*/ 409232 h 1369485"/>
              <a:gd name="connsiteX886" fmla="*/ 2255796 w 2477433"/>
              <a:gd name="connsiteY886" fmla="*/ 393163 h 1369485"/>
              <a:gd name="connsiteX887" fmla="*/ 2255949 w 2477433"/>
              <a:gd name="connsiteY887" fmla="*/ 397897 h 1369485"/>
              <a:gd name="connsiteX888" fmla="*/ 2259664 w 2477433"/>
              <a:gd name="connsiteY888" fmla="*/ 403908 h 1369485"/>
              <a:gd name="connsiteX889" fmla="*/ 2257939 w 2477433"/>
              <a:gd name="connsiteY889" fmla="*/ 407756 h 1369485"/>
              <a:gd name="connsiteX890" fmla="*/ 2267960 w 2477433"/>
              <a:gd name="connsiteY890" fmla="*/ 418814 h 1369485"/>
              <a:gd name="connsiteX891" fmla="*/ 2276561 w 2477433"/>
              <a:gd name="connsiteY891" fmla="*/ 415300 h 1369485"/>
              <a:gd name="connsiteX892" fmla="*/ 2288210 w 2477433"/>
              <a:gd name="connsiteY892" fmla="*/ 415642 h 1369485"/>
              <a:gd name="connsiteX893" fmla="*/ 2298726 w 2477433"/>
              <a:gd name="connsiteY893" fmla="*/ 418576 h 1369485"/>
              <a:gd name="connsiteX894" fmla="*/ 2307641 w 2477433"/>
              <a:gd name="connsiteY894" fmla="*/ 429759 h 1369485"/>
              <a:gd name="connsiteX895" fmla="*/ 2314604 w 2477433"/>
              <a:gd name="connsiteY895" fmla="*/ 432330 h 1369485"/>
              <a:gd name="connsiteX896" fmla="*/ 2321214 w 2477433"/>
              <a:gd name="connsiteY896" fmla="*/ 438331 h 1369485"/>
              <a:gd name="connsiteX897" fmla="*/ 2326205 w 2477433"/>
              <a:gd name="connsiteY897" fmla="*/ 447780 h 1369485"/>
              <a:gd name="connsiteX898" fmla="*/ 2343436 w 2477433"/>
              <a:gd name="connsiteY898" fmla="*/ 445008 h 1369485"/>
              <a:gd name="connsiteX899" fmla="*/ 2355799 w 2477433"/>
              <a:gd name="connsiteY899" fmla="*/ 448580 h 1369485"/>
              <a:gd name="connsiteX900" fmla="*/ 2359542 w 2477433"/>
              <a:gd name="connsiteY900" fmla="*/ 442208 h 1369485"/>
              <a:gd name="connsiteX901" fmla="*/ 2368315 w 2477433"/>
              <a:gd name="connsiteY901" fmla="*/ 439426 h 1369485"/>
              <a:gd name="connsiteX902" fmla="*/ 2371659 w 2477433"/>
              <a:gd name="connsiteY902" fmla="*/ 433083 h 1369485"/>
              <a:gd name="connsiteX903" fmla="*/ 2381393 w 2477433"/>
              <a:gd name="connsiteY903" fmla="*/ 425882 h 1369485"/>
              <a:gd name="connsiteX904" fmla="*/ 2378183 w 2477433"/>
              <a:gd name="connsiteY904" fmla="*/ 415347 h 1369485"/>
              <a:gd name="connsiteX905" fmla="*/ 2384993 w 2477433"/>
              <a:gd name="connsiteY905" fmla="*/ 408965 h 1369485"/>
              <a:gd name="connsiteX906" fmla="*/ 2392271 w 2477433"/>
              <a:gd name="connsiteY906" fmla="*/ 409184 h 1369485"/>
              <a:gd name="connsiteX907" fmla="*/ 2402348 w 2477433"/>
              <a:gd name="connsiteY907" fmla="*/ 404793 h 1369485"/>
              <a:gd name="connsiteX908" fmla="*/ 2407377 w 2477433"/>
              <a:gd name="connsiteY908" fmla="*/ 400507 h 1369485"/>
              <a:gd name="connsiteX909" fmla="*/ 2424046 w 2477433"/>
              <a:gd name="connsiteY909" fmla="*/ 401069 h 136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Lst>
            <a:rect l="l" t="t" r="r" b="b"/>
            <a:pathLst>
              <a:path w="2477433" h="1369485">
                <a:moveTo>
                  <a:pt x="2424046" y="401069"/>
                </a:moveTo>
                <a:lnTo>
                  <a:pt x="2428113" y="412794"/>
                </a:lnTo>
                <a:lnTo>
                  <a:pt x="2431723" y="416757"/>
                </a:lnTo>
                <a:lnTo>
                  <a:pt x="2441705" y="415014"/>
                </a:lnTo>
                <a:lnTo>
                  <a:pt x="2445744" y="420605"/>
                </a:lnTo>
                <a:lnTo>
                  <a:pt x="2454136" y="425491"/>
                </a:lnTo>
                <a:lnTo>
                  <a:pt x="2455983" y="436064"/>
                </a:lnTo>
                <a:lnTo>
                  <a:pt x="2459383" y="442884"/>
                </a:lnTo>
                <a:lnTo>
                  <a:pt x="2460146" y="451399"/>
                </a:lnTo>
                <a:lnTo>
                  <a:pt x="2457821" y="454771"/>
                </a:lnTo>
                <a:lnTo>
                  <a:pt x="2460498" y="467430"/>
                </a:lnTo>
                <a:lnTo>
                  <a:pt x="2457364" y="474221"/>
                </a:lnTo>
                <a:lnTo>
                  <a:pt x="2460012" y="493928"/>
                </a:lnTo>
                <a:lnTo>
                  <a:pt x="2447173" y="533381"/>
                </a:lnTo>
                <a:lnTo>
                  <a:pt x="2452802" y="536572"/>
                </a:lnTo>
                <a:lnTo>
                  <a:pt x="2472128" y="543525"/>
                </a:lnTo>
                <a:lnTo>
                  <a:pt x="2473748" y="551574"/>
                </a:lnTo>
                <a:lnTo>
                  <a:pt x="2471280" y="559146"/>
                </a:lnTo>
                <a:lnTo>
                  <a:pt x="2471014" y="569442"/>
                </a:lnTo>
                <a:lnTo>
                  <a:pt x="2469175" y="574815"/>
                </a:lnTo>
                <a:lnTo>
                  <a:pt x="2471185" y="582159"/>
                </a:lnTo>
                <a:lnTo>
                  <a:pt x="2477433" y="589645"/>
                </a:lnTo>
                <a:lnTo>
                  <a:pt x="2468213" y="594551"/>
                </a:lnTo>
                <a:lnTo>
                  <a:pt x="2468575" y="598665"/>
                </a:lnTo>
                <a:lnTo>
                  <a:pt x="2463889" y="604733"/>
                </a:lnTo>
                <a:lnTo>
                  <a:pt x="2462622" y="613924"/>
                </a:lnTo>
                <a:lnTo>
                  <a:pt x="2457079" y="630460"/>
                </a:lnTo>
                <a:lnTo>
                  <a:pt x="2447087" y="639099"/>
                </a:lnTo>
                <a:lnTo>
                  <a:pt x="2445896" y="656330"/>
                </a:lnTo>
                <a:lnTo>
                  <a:pt x="2443677" y="660568"/>
                </a:lnTo>
                <a:lnTo>
                  <a:pt x="2445010" y="668322"/>
                </a:lnTo>
                <a:lnTo>
                  <a:pt x="2439905" y="675561"/>
                </a:lnTo>
                <a:lnTo>
                  <a:pt x="2434886" y="678361"/>
                </a:lnTo>
                <a:lnTo>
                  <a:pt x="2433980" y="686895"/>
                </a:lnTo>
                <a:lnTo>
                  <a:pt x="2424579" y="690162"/>
                </a:lnTo>
                <a:lnTo>
                  <a:pt x="2416007" y="696430"/>
                </a:lnTo>
                <a:lnTo>
                  <a:pt x="2409377" y="714937"/>
                </a:lnTo>
                <a:lnTo>
                  <a:pt x="2402500" y="721119"/>
                </a:lnTo>
                <a:lnTo>
                  <a:pt x="2395137" y="717928"/>
                </a:lnTo>
                <a:lnTo>
                  <a:pt x="2387680" y="719175"/>
                </a:lnTo>
                <a:lnTo>
                  <a:pt x="2381212" y="717966"/>
                </a:lnTo>
                <a:lnTo>
                  <a:pt x="2348637" y="724348"/>
                </a:lnTo>
                <a:lnTo>
                  <a:pt x="2344370" y="729986"/>
                </a:lnTo>
                <a:lnTo>
                  <a:pt x="2334711" y="735578"/>
                </a:lnTo>
                <a:lnTo>
                  <a:pt x="2332920" y="741988"/>
                </a:lnTo>
                <a:lnTo>
                  <a:pt x="2323452" y="748427"/>
                </a:lnTo>
                <a:lnTo>
                  <a:pt x="2314518" y="749522"/>
                </a:lnTo>
                <a:lnTo>
                  <a:pt x="2304717" y="759676"/>
                </a:lnTo>
                <a:lnTo>
                  <a:pt x="2294030" y="763743"/>
                </a:lnTo>
                <a:lnTo>
                  <a:pt x="2286981" y="774611"/>
                </a:lnTo>
                <a:lnTo>
                  <a:pt x="2288772" y="778802"/>
                </a:lnTo>
                <a:lnTo>
                  <a:pt x="2277447" y="790156"/>
                </a:lnTo>
                <a:lnTo>
                  <a:pt x="2276628" y="799652"/>
                </a:lnTo>
                <a:lnTo>
                  <a:pt x="2274103" y="804091"/>
                </a:lnTo>
                <a:lnTo>
                  <a:pt x="2258539" y="808549"/>
                </a:lnTo>
                <a:lnTo>
                  <a:pt x="2253806" y="817150"/>
                </a:lnTo>
                <a:lnTo>
                  <a:pt x="2247110" y="823007"/>
                </a:lnTo>
                <a:lnTo>
                  <a:pt x="2246157" y="827018"/>
                </a:lnTo>
                <a:lnTo>
                  <a:pt x="2240290" y="829027"/>
                </a:lnTo>
                <a:lnTo>
                  <a:pt x="2237318" y="834342"/>
                </a:lnTo>
                <a:lnTo>
                  <a:pt x="2225592" y="843591"/>
                </a:lnTo>
                <a:lnTo>
                  <a:pt x="2218506" y="846649"/>
                </a:lnTo>
                <a:lnTo>
                  <a:pt x="2215487" y="854707"/>
                </a:lnTo>
                <a:lnTo>
                  <a:pt x="2208934" y="858564"/>
                </a:lnTo>
                <a:lnTo>
                  <a:pt x="2201113" y="860746"/>
                </a:lnTo>
                <a:lnTo>
                  <a:pt x="2189293" y="867937"/>
                </a:lnTo>
                <a:lnTo>
                  <a:pt x="2182692" y="878167"/>
                </a:lnTo>
                <a:lnTo>
                  <a:pt x="2181596" y="887387"/>
                </a:lnTo>
                <a:lnTo>
                  <a:pt x="2174234" y="897769"/>
                </a:lnTo>
                <a:lnTo>
                  <a:pt x="2173729" y="902494"/>
                </a:lnTo>
                <a:lnTo>
                  <a:pt x="2167947" y="903637"/>
                </a:lnTo>
                <a:lnTo>
                  <a:pt x="2164518" y="908771"/>
                </a:lnTo>
                <a:lnTo>
                  <a:pt x="2162556" y="917172"/>
                </a:lnTo>
                <a:lnTo>
                  <a:pt x="2155336" y="922592"/>
                </a:lnTo>
                <a:lnTo>
                  <a:pt x="2153384" y="935555"/>
                </a:lnTo>
                <a:lnTo>
                  <a:pt x="2150098" y="936974"/>
                </a:lnTo>
                <a:lnTo>
                  <a:pt x="2152536" y="948090"/>
                </a:lnTo>
                <a:lnTo>
                  <a:pt x="2147440" y="955538"/>
                </a:lnTo>
                <a:lnTo>
                  <a:pt x="2149859" y="957615"/>
                </a:lnTo>
                <a:lnTo>
                  <a:pt x="2145449" y="964644"/>
                </a:lnTo>
                <a:lnTo>
                  <a:pt x="2144115" y="982351"/>
                </a:lnTo>
                <a:lnTo>
                  <a:pt x="2147173" y="992400"/>
                </a:lnTo>
                <a:lnTo>
                  <a:pt x="2155984" y="995144"/>
                </a:lnTo>
                <a:lnTo>
                  <a:pt x="2160908" y="1006745"/>
                </a:lnTo>
                <a:lnTo>
                  <a:pt x="2164823" y="1011641"/>
                </a:lnTo>
                <a:lnTo>
                  <a:pt x="2162880" y="1018261"/>
                </a:lnTo>
                <a:lnTo>
                  <a:pt x="2166947" y="1024861"/>
                </a:lnTo>
                <a:lnTo>
                  <a:pt x="2158917" y="1030919"/>
                </a:lnTo>
                <a:lnTo>
                  <a:pt x="2140067" y="1047731"/>
                </a:lnTo>
                <a:lnTo>
                  <a:pt x="2133457" y="1056951"/>
                </a:lnTo>
                <a:lnTo>
                  <a:pt x="2133571" y="1060952"/>
                </a:lnTo>
                <a:lnTo>
                  <a:pt x="2151402" y="1070867"/>
                </a:lnTo>
                <a:lnTo>
                  <a:pt x="2156679" y="1072410"/>
                </a:lnTo>
                <a:lnTo>
                  <a:pt x="2165890" y="1069105"/>
                </a:lnTo>
                <a:lnTo>
                  <a:pt x="2168595" y="1064200"/>
                </a:lnTo>
                <a:lnTo>
                  <a:pt x="2174605" y="1062304"/>
                </a:lnTo>
                <a:lnTo>
                  <a:pt x="2181349" y="1057513"/>
                </a:lnTo>
                <a:lnTo>
                  <a:pt x="2182721" y="1053370"/>
                </a:lnTo>
                <a:lnTo>
                  <a:pt x="2201447" y="1060456"/>
                </a:lnTo>
                <a:lnTo>
                  <a:pt x="2205780" y="1064600"/>
                </a:lnTo>
                <a:lnTo>
                  <a:pt x="2214639" y="1067009"/>
                </a:lnTo>
                <a:lnTo>
                  <a:pt x="2218668" y="1071629"/>
                </a:lnTo>
                <a:lnTo>
                  <a:pt x="2228507" y="1072591"/>
                </a:lnTo>
                <a:lnTo>
                  <a:pt x="2237632" y="1077973"/>
                </a:lnTo>
                <a:lnTo>
                  <a:pt x="2261064" y="1080230"/>
                </a:lnTo>
                <a:lnTo>
                  <a:pt x="2263016" y="1089489"/>
                </a:lnTo>
                <a:lnTo>
                  <a:pt x="2260140" y="1097823"/>
                </a:lnTo>
                <a:lnTo>
                  <a:pt x="2264740" y="1105357"/>
                </a:lnTo>
                <a:lnTo>
                  <a:pt x="2277675" y="1106252"/>
                </a:lnTo>
                <a:lnTo>
                  <a:pt x="2286972" y="1114273"/>
                </a:lnTo>
                <a:lnTo>
                  <a:pt x="2297535" y="1114616"/>
                </a:lnTo>
                <a:lnTo>
                  <a:pt x="2300954" y="1123102"/>
                </a:lnTo>
                <a:lnTo>
                  <a:pt x="2306689" y="1126045"/>
                </a:lnTo>
                <a:lnTo>
                  <a:pt x="2295744" y="1139476"/>
                </a:lnTo>
                <a:lnTo>
                  <a:pt x="2288572" y="1153001"/>
                </a:lnTo>
                <a:lnTo>
                  <a:pt x="2286448" y="1162498"/>
                </a:lnTo>
                <a:lnTo>
                  <a:pt x="2279094" y="1163907"/>
                </a:lnTo>
                <a:lnTo>
                  <a:pt x="2274675" y="1160259"/>
                </a:lnTo>
                <a:lnTo>
                  <a:pt x="2261254" y="1158716"/>
                </a:lnTo>
                <a:lnTo>
                  <a:pt x="2256816" y="1166441"/>
                </a:lnTo>
                <a:lnTo>
                  <a:pt x="2255653" y="1174756"/>
                </a:lnTo>
                <a:lnTo>
                  <a:pt x="2251491" y="1184615"/>
                </a:lnTo>
                <a:lnTo>
                  <a:pt x="2245671" y="1191377"/>
                </a:lnTo>
                <a:lnTo>
                  <a:pt x="2235156" y="1190511"/>
                </a:lnTo>
                <a:lnTo>
                  <a:pt x="2228803" y="1192359"/>
                </a:lnTo>
                <a:lnTo>
                  <a:pt x="2233251" y="1197892"/>
                </a:lnTo>
                <a:lnTo>
                  <a:pt x="2246081" y="1201417"/>
                </a:lnTo>
                <a:lnTo>
                  <a:pt x="2252605" y="1200826"/>
                </a:lnTo>
                <a:lnTo>
                  <a:pt x="2260521" y="1194740"/>
                </a:lnTo>
                <a:lnTo>
                  <a:pt x="2274056" y="1196664"/>
                </a:lnTo>
                <a:lnTo>
                  <a:pt x="2277199" y="1215571"/>
                </a:lnTo>
                <a:lnTo>
                  <a:pt x="2274494" y="1217752"/>
                </a:lnTo>
                <a:lnTo>
                  <a:pt x="2270608" y="1228335"/>
                </a:lnTo>
                <a:lnTo>
                  <a:pt x="2266569" y="1233735"/>
                </a:lnTo>
                <a:lnTo>
                  <a:pt x="2282066" y="1243879"/>
                </a:lnTo>
                <a:lnTo>
                  <a:pt x="2282657" y="1254557"/>
                </a:lnTo>
                <a:lnTo>
                  <a:pt x="2285152" y="1258767"/>
                </a:lnTo>
                <a:lnTo>
                  <a:pt x="2296887" y="1264663"/>
                </a:lnTo>
                <a:lnTo>
                  <a:pt x="2291963" y="1272597"/>
                </a:lnTo>
                <a:lnTo>
                  <a:pt x="2291039" y="1290666"/>
                </a:lnTo>
                <a:lnTo>
                  <a:pt x="2285028" y="1293695"/>
                </a:lnTo>
                <a:lnTo>
                  <a:pt x="2286438" y="1298248"/>
                </a:lnTo>
                <a:lnTo>
                  <a:pt x="2283066" y="1313688"/>
                </a:lnTo>
                <a:lnTo>
                  <a:pt x="2272255" y="1327042"/>
                </a:lnTo>
                <a:lnTo>
                  <a:pt x="2265845" y="1327890"/>
                </a:lnTo>
                <a:lnTo>
                  <a:pt x="2238223" y="1327890"/>
                </a:lnTo>
                <a:lnTo>
                  <a:pt x="2230107" y="1330957"/>
                </a:lnTo>
                <a:lnTo>
                  <a:pt x="2216030" y="1340015"/>
                </a:lnTo>
                <a:lnTo>
                  <a:pt x="2205266" y="1343311"/>
                </a:lnTo>
                <a:lnTo>
                  <a:pt x="2203876" y="1352331"/>
                </a:lnTo>
                <a:lnTo>
                  <a:pt x="2200742" y="1356331"/>
                </a:lnTo>
                <a:lnTo>
                  <a:pt x="2189664" y="1361008"/>
                </a:lnTo>
                <a:lnTo>
                  <a:pt x="2185159" y="1369486"/>
                </a:lnTo>
                <a:lnTo>
                  <a:pt x="2183082" y="1367752"/>
                </a:lnTo>
                <a:lnTo>
                  <a:pt x="2181016" y="1356941"/>
                </a:lnTo>
                <a:lnTo>
                  <a:pt x="2167586" y="1349654"/>
                </a:lnTo>
                <a:lnTo>
                  <a:pt x="2159870" y="1340196"/>
                </a:lnTo>
                <a:lnTo>
                  <a:pt x="2156260" y="1341396"/>
                </a:lnTo>
                <a:lnTo>
                  <a:pt x="2147202" y="1334557"/>
                </a:lnTo>
                <a:lnTo>
                  <a:pt x="2138191" y="1325661"/>
                </a:lnTo>
                <a:lnTo>
                  <a:pt x="2128704" y="1321822"/>
                </a:lnTo>
                <a:lnTo>
                  <a:pt x="2121303" y="1313926"/>
                </a:lnTo>
                <a:lnTo>
                  <a:pt x="2107407" y="1306449"/>
                </a:lnTo>
                <a:lnTo>
                  <a:pt x="2095424" y="1301801"/>
                </a:lnTo>
                <a:lnTo>
                  <a:pt x="2086432" y="1299620"/>
                </a:lnTo>
                <a:lnTo>
                  <a:pt x="2073802" y="1294657"/>
                </a:lnTo>
                <a:lnTo>
                  <a:pt x="2060467" y="1287532"/>
                </a:lnTo>
                <a:lnTo>
                  <a:pt x="2035855" y="1277779"/>
                </a:lnTo>
                <a:lnTo>
                  <a:pt x="2023701" y="1276083"/>
                </a:lnTo>
                <a:lnTo>
                  <a:pt x="1994821" y="1277017"/>
                </a:lnTo>
                <a:lnTo>
                  <a:pt x="1971085" y="1274597"/>
                </a:lnTo>
                <a:lnTo>
                  <a:pt x="1954397" y="1276559"/>
                </a:lnTo>
                <a:lnTo>
                  <a:pt x="1947653" y="1273426"/>
                </a:lnTo>
                <a:lnTo>
                  <a:pt x="1943624" y="1274188"/>
                </a:lnTo>
                <a:lnTo>
                  <a:pt x="1934975" y="1270806"/>
                </a:lnTo>
                <a:lnTo>
                  <a:pt x="1921831" y="1255052"/>
                </a:lnTo>
                <a:lnTo>
                  <a:pt x="1914582" y="1243689"/>
                </a:lnTo>
                <a:lnTo>
                  <a:pt x="1914468" y="1237031"/>
                </a:lnTo>
                <a:lnTo>
                  <a:pt x="1911144" y="1231421"/>
                </a:lnTo>
                <a:lnTo>
                  <a:pt x="1907467" y="1219829"/>
                </a:lnTo>
                <a:lnTo>
                  <a:pt x="1901314" y="1215371"/>
                </a:lnTo>
                <a:lnTo>
                  <a:pt x="1896294" y="1215657"/>
                </a:lnTo>
                <a:lnTo>
                  <a:pt x="1890608" y="1208056"/>
                </a:lnTo>
                <a:lnTo>
                  <a:pt x="1882921" y="1191139"/>
                </a:lnTo>
                <a:lnTo>
                  <a:pt x="1885007" y="1180652"/>
                </a:lnTo>
                <a:lnTo>
                  <a:pt x="1877387" y="1176995"/>
                </a:lnTo>
                <a:lnTo>
                  <a:pt x="1862404" y="1172794"/>
                </a:lnTo>
                <a:lnTo>
                  <a:pt x="1840897" y="1162088"/>
                </a:lnTo>
                <a:lnTo>
                  <a:pt x="1833448" y="1157345"/>
                </a:lnTo>
                <a:lnTo>
                  <a:pt x="1813922" y="1175061"/>
                </a:lnTo>
                <a:lnTo>
                  <a:pt x="1806169" y="1165260"/>
                </a:lnTo>
                <a:lnTo>
                  <a:pt x="1791862" y="1158878"/>
                </a:lnTo>
                <a:lnTo>
                  <a:pt x="1788348" y="1154573"/>
                </a:lnTo>
                <a:lnTo>
                  <a:pt x="1793176" y="1151563"/>
                </a:lnTo>
                <a:lnTo>
                  <a:pt x="1796663" y="1144619"/>
                </a:lnTo>
                <a:lnTo>
                  <a:pt x="1784709" y="1137952"/>
                </a:lnTo>
                <a:lnTo>
                  <a:pt x="1779718" y="1136780"/>
                </a:lnTo>
                <a:lnTo>
                  <a:pt x="1769326" y="1143638"/>
                </a:lnTo>
                <a:lnTo>
                  <a:pt x="1764697" y="1143133"/>
                </a:lnTo>
                <a:lnTo>
                  <a:pt x="1749724" y="1136475"/>
                </a:lnTo>
                <a:lnTo>
                  <a:pt x="1745418" y="1132065"/>
                </a:lnTo>
                <a:lnTo>
                  <a:pt x="1731655" y="1127503"/>
                </a:lnTo>
                <a:lnTo>
                  <a:pt x="1726587" y="1123750"/>
                </a:lnTo>
                <a:lnTo>
                  <a:pt x="1701632" y="1118492"/>
                </a:lnTo>
                <a:lnTo>
                  <a:pt x="1686544" y="1112091"/>
                </a:lnTo>
                <a:lnTo>
                  <a:pt x="1679353" y="1118302"/>
                </a:lnTo>
                <a:lnTo>
                  <a:pt x="1667399" y="1121340"/>
                </a:lnTo>
                <a:lnTo>
                  <a:pt x="1661188" y="1120321"/>
                </a:lnTo>
                <a:lnTo>
                  <a:pt x="1653502" y="1128065"/>
                </a:lnTo>
                <a:lnTo>
                  <a:pt x="1649644" y="1129293"/>
                </a:lnTo>
                <a:lnTo>
                  <a:pt x="1645653" y="1135923"/>
                </a:lnTo>
                <a:lnTo>
                  <a:pt x="1635719" y="1138609"/>
                </a:lnTo>
                <a:lnTo>
                  <a:pt x="1627661" y="1148229"/>
                </a:lnTo>
                <a:lnTo>
                  <a:pt x="1621708" y="1149239"/>
                </a:lnTo>
                <a:lnTo>
                  <a:pt x="1614116" y="1158030"/>
                </a:lnTo>
                <a:lnTo>
                  <a:pt x="1608334" y="1161307"/>
                </a:lnTo>
                <a:lnTo>
                  <a:pt x="1600600" y="1162050"/>
                </a:lnTo>
                <a:lnTo>
                  <a:pt x="1595809" y="1165698"/>
                </a:lnTo>
                <a:lnTo>
                  <a:pt x="1590656" y="1162679"/>
                </a:lnTo>
                <a:lnTo>
                  <a:pt x="1581303" y="1161707"/>
                </a:lnTo>
                <a:lnTo>
                  <a:pt x="1573644" y="1163564"/>
                </a:lnTo>
                <a:lnTo>
                  <a:pt x="1569720" y="1160012"/>
                </a:lnTo>
                <a:lnTo>
                  <a:pt x="1564415" y="1162717"/>
                </a:lnTo>
                <a:lnTo>
                  <a:pt x="1559157" y="1160583"/>
                </a:lnTo>
                <a:lnTo>
                  <a:pt x="1549374" y="1160088"/>
                </a:lnTo>
                <a:lnTo>
                  <a:pt x="1542260" y="1166003"/>
                </a:lnTo>
                <a:lnTo>
                  <a:pt x="1540450" y="1160116"/>
                </a:lnTo>
                <a:lnTo>
                  <a:pt x="1529867" y="1159116"/>
                </a:lnTo>
                <a:lnTo>
                  <a:pt x="1522085" y="1161126"/>
                </a:lnTo>
                <a:lnTo>
                  <a:pt x="1511065" y="1155278"/>
                </a:lnTo>
                <a:lnTo>
                  <a:pt x="1502255" y="1162936"/>
                </a:lnTo>
                <a:lnTo>
                  <a:pt x="1490920" y="1160831"/>
                </a:lnTo>
                <a:lnTo>
                  <a:pt x="1476994" y="1160002"/>
                </a:lnTo>
                <a:lnTo>
                  <a:pt x="1472013" y="1157211"/>
                </a:lnTo>
                <a:lnTo>
                  <a:pt x="1467831" y="1150163"/>
                </a:lnTo>
                <a:lnTo>
                  <a:pt x="1468679" y="1143924"/>
                </a:lnTo>
                <a:lnTo>
                  <a:pt x="1478957" y="1131904"/>
                </a:lnTo>
                <a:lnTo>
                  <a:pt x="1471527" y="1131884"/>
                </a:lnTo>
                <a:lnTo>
                  <a:pt x="1470479" y="1135380"/>
                </a:lnTo>
                <a:lnTo>
                  <a:pt x="1463145" y="1140524"/>
                </a:lnTo>
                <a:lnTo>
                  <a:pt x="1450429" y="1142914"/>
                </a:lnTo>
                <a:lnTo>
                  <a:pt x="1445676" y="1139361"/>
                </a:lnTo>
                <a:lnTo>
                  <a:pt x="1436084" y="1138914"/>
                </a:lnTo>
                <a:lnTo>
                  <a:pt x="1432084" y="1136780"/>
                </a:lnTo>
                <a:lnTo>
                  <a:pt x="1432512" y="1128389"/>
                </a:lnTo>
                <a:lnTo>
                  <a:pt x="1428864" y="1125550"/>
                </a:lnTo>
                <a:lnTo>
                  <a:pt x="1427578" y="1119645"/>
                </a:lnTo>
                <a:lnTo>
                  <a:pt x="1416377" y="1118987"/>
                </a:lnTo>
                <a:lnTo>
                  <a:pt x="1414377" y="1116416"/>
                </a:lnTo>
                <a:lnTo>
                  <a:pt x="1405356" y="1113882"/>
                </a:lnTo>
                <a:lnTo>
                  <a:pt x="1399746" y="1116520"/>
                </a:lnTo>
                <a:lnTo>
                  <a:pt x="1391336" y="1110110"/>
                </a:lnTo>
                <a:lnTo>
                  <a:pt x="1381582" y="1110320"/>
                </a:lnTo>
                <a:lnTo>
                  <a:pt x="1380135" y="1101509"/>
                </a:lnTo>
                <a:lnTo>
                  <a:pt x="1376296" y="1097575"/>
                </a:lnTo>
                <a:lnTo>
                  <a:pt x="1367590" y="1100261"/>
                </a:lnTo>
                <a:lnTo>
                  <a:pt x="1360827" y="1096013"/>
                </a:lnTo>
                <a:lnTo>
                  <a:pt x="1357303" y="1097928"/>
                </a:lnTo>
                <a:lnTo>
                  <a:pt x="1347730" y="1095385"/>
                </a:lnTo>
                <a:lnTo>
                  <a:pt x="1344721" y="1096947"/>
                </a:lnTo>
                <a:lnTo>
                  <a:pt x="1333881" y="1086517"/>
                </a:lnTo>
                <a:lnTo>
                  <a:pt x="1325747" y="1088993"/>
                </a:lnTo>
                <a:lnTo>
                  <a:pt x="1319965" y="1085821"/>
                </a:lnTo>
                <a:lnTo>
                  <a:pt x="1304087" y="1081269"/>
                </a:lnTo>
                <a:lnTo>
                  <a:pt x="1296238" y="1077592"/>
                </a:lnTo>
                <a:lnTo>
                  <a:pt x="1293105" y="1079373"/>
                </a:lnTo>
                <a:lnTo>
                  <a:pt x="1282827" y="1076573"/>
                </a:lnTo>
                <a:lnTo>
                  <a:pt x="1278026" y="1078325"/>
                </a:lnTo>
                <a:lnTo>
                  <a:pt x="1264882" y="1079640"/>
                </a:lnTo>
                <a:lnTo>
                  <a:pt x="1258881" y="1082773"/>
                </a:lnTo>
                <a:lnTo>
                  <a:pt x="1252757" y="1082116"/>
                </a:lnTo>
                <a:lnTo>
                  <a:pt x="1249185" y="1078678"/>
                </a:lnTo>
                <a:lnTo>
                  <a:pt x="1241765" y="1063990"/>
                </a:lnTo>
                <a:lnTo>
                  <a:pt x="1232345" y="1061942"/>
                </a:lnTo>
                <a:lnTo>
                  <a:pt x="1225667" y="1066800"/>
                </a:lnTo>
                <a:lnTo>
                  <a:pt x="1210170" y="1063609"/>
                </a:lnTo>
                <a:lnTo>
                  <a:pt x="1204551" y="1065095"/>
                </a:lnTo>
                <a:lnTo>
                  <a:pt x="1198274" y="1060399"/>
                </a:lnTo>
                <a:lnTo>
                  <a:pt x="1193254" y="1064714"/>
                </a:lnTo>
                <a:lnTo>
                  <a:pt x="1179319" y="1063114"/>
                </a:lnTo>
                <a:lnTo>
                  <a:pt x="1166393" y="1051455"/>
                </a:lnTo>
                <a:lnTo>
                  <a:pt x="1154906" y="1049303"/>
                </a:lnTo>
                <a:lnTo>
                  <a:pt x="1145172" y="1039606"/>
                </a:lnTo>
                <a:lnTo>
                  <a:pt x="1144438" y="1029843"/>
                </a:lnTo>
                <a:lnTo>
                  <a:pt x="1137609" y="1023785"/>
                </a:lnTo>
                <a:lnTo>
                  <a:pt x="1127503" y="1020842"/>
                </a:lnTo>
                <a:lnTo>
                  <a:pt x="1126046" y="1012450"/>
                </a:lnTo>
                <a:lnTo>
                  <a:pt x="1122502" y="1012231"/>
                </a:lnTo>
                <a:lnTo>
                  <a:pt x="1118321" y="997239"/>
                </a:lnTo>
                <a:lnTo>
                  <a:pt x="1108024" y="996134"/>
                </a:lnTo>
                <a:lnTo>
                  <a:pt x="1097880" y="983647"/>
                </a:lnTo>
                <a:lnTo>
                  <a:pt x="1095089" y="974798"/>
                </a:lnTo>
                <a:lnTo>
                  <a:pt x="1096194" y="968569"/>
                </a:lnTo>
                <a:lnTo>
                  <a:pt x="1094556" y="961139"/>
                </a:lnTo>
                <a:lnTo>
                  <a:pt x="1090565" y="957091"/>
                </a:lnTo>
                <a:lnTo>
                  <a:pt x="1075125" y="953872"/>
                </a:lnTo>
                <a:lnTo>
                  <a:pt x="1071467" y="957091"/>
                </a:lnTo>
                <a:lnTo>
                  <a:pt x="1066038" y="956882"/>
                </a:lnTo>
                <a:lnTo>
                  <a:pt x="1062276" y="952652"/>
                </a:lnTo>
                <a:lnTo>
                  <a:pt x="1042540" y="960339"/>
                </a:lnTo>
                <a:lnTo>
                  <a:pt x="1038387" y="957415"/>
                </a:lnTo>
                <a:lnTo>
                  <a:pt x="1013450" y="964568"/>
                </a:lnTo>
                <a:lnTo>
                  <a:pt x="1010145" y="961901"/>
                </a:lnTo>
                <a:lnTo>
                  <a:pt x="1008574" y="952891"/>
                </a:lnTo>
                <a:lnTo>
                  <a:pt x="997839" y="956377"/>
                </a:lnTo>
                <a:lnTo>
                  <a:pt x="990800" y="956501"/>
                </a:lnTo>
                <a:lnTo>
                  <a:pt x="983475" y="962444"/>
                </a:lnTo>
                <a:lnTo>
                  <a:pt x="977170" y="959291"/>
                </a:lnTo>
                <a:lnTo>
                  <a:pt x="969836" y="958463"/>
                </a:lnTo>
                <a:lnTo>
                  <a:pt x="966711" y="952005"/>
                </a:lnTo>
                <a:lnTo>
                  <a:pt x="961835" y="955996"/>
                </a:lnTo>
                <a:lnTo>
                  <a:pt x="954205" y="954958"/>
                </a:lnTo>
                <a:lnTo>
                  <a:pt x="949433" y="951881"/>
                </a:lnTo>
                <a:lnTo>
                  <a:pt x="940337" y="953929"/>
                </a:lnTo>
                <a:lnTo>
                  <a:pt x="935936" y="947871"/>
                </a:lnTo>
                <a:lnTo>
                  <a:pt x="929154" y="945985"/>
                </a:lnTo>
                <a:lnTo>
                  <a:pt x="924315" y="942061"/>
                </a:lnTo>
                <a:lnTo>
                  <a:pt x="918248" y="944223"/>
                </a:lnTo>
                <a:lnTo>
                  <a:pt x="914686" y="941546"/>
                </a:lnTo>
                <a:lnTo>
                  <a:pt x="913409" y="934907"/>
                </a:lnTo>
                <a:lnTo>
                  <a:pt x="905142" y="930659"/>
                </a:lnTo>
                <a:lnTo>
                  <a:pt x="899760" y="931964"/>
                </a:lnTo>
                <a:lnTo>
                  <a:pt x="896131" y="924230"/>
                </a:lnTo>
                <a:lnTo>
                  <a:pt x="889635" y="921449"/>
                </a:lnTo>
                <a:lnTo>
                  <a:pt x="886177" y="922915"/>
                </a:lnTo>
                <a:lnTo>
                  <a:pt x="870842" y="921772"/>
                </a:lnTo>
                <a:lnTo>
                  <a:pt x="870471" y="917058"/>
                </a:lnTo>
                <a:lnTo>
                  <a:pt x="863794" y="909380"/>
                </a:lnTo>
                <a:lnTo>
                  <a:pt x="854059" y="904046"/>
                </a:lnTo>
                <a:lnTo>
                  <a:pt x="846515" y="902322"/>
                </a:lnTo>
                <a:lnTo>
                  <a:pt x="837047" y="902875"/>
                </a:lnTo>
                <a:lnTo>
                  <a:pt x="832409" y="905666"/>
                </a:lnTo>
                <a:lnTo>
                  <a:pt x="830647" y="898446"/>
                </a:lnTo>
                <a:lnTo>
                  <a:pt x="814149" y="885368"/>
                </a:lnTo>
                <a:lnTo>
                  <a:pt x="808263" y="887606"/>
                </a:lnTo>
                <a:lnTo>
                  <a:pt x="798947" y="884530"/>
                </a:lnTo>
                <a:lnTo>
                  <a:pt x="793318" y="885882"/>
                </a:lnTo>
                <a:lnTo>
                  <a:pt x="775106" y="885520"/>
                </a:lnTo>
                <a:lnTo>
                  <a:pt x="769696" y="881339"/>
                </a:lnTo>
                <a:lnTo>
                  <a:pt x="753589" y="878900"/>
                </a:lnTo>
                <a:lnTo>
                  <a:pt x="747113" y="888721"/>
                </a:lnTo>
                <a:lnTo>
                  <a:pt x="738492" y="891026"/>
                </a:lnTo>
                <a:lnTo>
                  <a:pt x="720480" y="890245"/>
                </a:lnTo>
                <a:lnTo>
                  <a:pt x="714337" y="892169"/>
                </a:lnTo>
                <a:lnTo>
                  <a:pt x="701907" y="893464"/>
                </a:lnTo>
                <a:lnTo>
                  <a:pt x="694687" y="892921"/>
                </a:lnTo>
                <a:lnTo>
                  <a:pt x="688677" y="890083"/>
                </a:lnTo>
                <a:lnTo>
                  <a:pt x="679466" y="893150"/>
                </a:lnTo>
                <a:lnTo>
                  <a:pt x="676104" y="880682"/>
                </a:lnTo>
                <a:lnTo>
                  <a:pt x="668703" y="879119"/>
                </a:lnTo>
                <a:lnTo>
                  <a:pt x="662149" y="873138"/>
                </a:lnTo>
                <a:lnTo>
                  <a:pt x="644528" y="871814"/>
                </a:lnTo>
                <a:lnTo>
                  <a:pt x="636156" y="872376"/>
                </a:lnTo>
                <a:lnTo>
                  <a:pt x="620449" y="868147"/>
                </a:lnTo>
                <a:lnTo>
                  <a:pt x="613534" y="870214"/>
                </a:lnTo>
                <a:lnTo>
                  <a:pt x="610876" y="865746"/>
                </a:lnTo>
                <a:lnTo>
                  <a:pt x="603485" y="861650"/>
                </a:lnTo>
                <a:lnTo>
                  <a:pt x="596399" y="866089"/>
                </a:lnTo>
                <a:lnTo>
                  <a:pt x="594731" y="881843"/>
                </a:lnTo>
                <a:lnTo>
                  <a:pt x="590455" y="885882"/>
                </a:lnTo>
                <a:lnTo>
                  <a:pt x="587197" y="895626"/>
                </a:lnTo>
                <a:lnTo>
                  <a:pt x="587407" y="903961"/>
                </a:lnTo>
                <a:lnTo>
                  <a:pt x="579615" y="902894"/>
                </a:lnTo>
                <a:lnTo>
                  <a:pt x="574405" y="908923"/>
                </a:lnTo>
                <a:lnTo>
                  <a:pt x="584530" y="911285"/>
                </a:lnTo>
                <a:lnTo>
                  <a:pt x="586331" y="916248"/>
                </a:lnTo>
                <a:lnTo>
                  <a:pt x="575996" y="917419"/>
                </a:lnTo>
                <a:lnTo>
                  <a:pt x="574796" y="922239"/>
                </a:lnTo>
                <a:lnTo>
                  <a:pt x="579015" y="934222"/>
                </a:lnTo>
                <a:lnTo>
                  <a:pt x="570986" y="938298"/>
                </a:lnTo>
                <a:lnTo>
                  <a:pt x="561108" y="935460"/>
                </a:lnTo>
                <a:lnTo>
                  <a:pt x="546363" y="938174"/>
                </a:lnTo>
                <a:lnTo>
                  <a:pt x="544163" y="942461"/>
                </a:lnTo>
                <a:lnTo>
                  <a:pt x="538410" y="942327"/>
                </a:lnTo>
                <a:lnTo>
                  <a:pt x="531295" y="947176"/>
                </a:lnTo>
                <a:lnTo>
                  <a:pt x="527523" y="952214"/>
                </a:lnTo>
                <a:lnTo>
                  <a:pt x="529390" y="959263"/>
                </a:lnTo>
                <a:lnTo>
                  <a:pt x="520551" y="955558"/>
                </a:lnTo>
                <a:lnTo>
                  <a:pt x="514198" y="962387"/>
                </a:lnTo>
                <a:lnTo>
                  <a:pt x="503120" y="955919"/>
                </a:lnTo>
                <a:lnTo>
                  <a:pt x="494309" y="954824"/>
                </a:lnTo>
                <a:lnTo>
                  <a:pt x="490328" y="950052"/>
                </a:lnTo>
                <a:lnTo>
                  <a:pt x="471849" y="946709"/>
                </a:lnTo>
                <a:lnTo>
                  <a:pt x="458714" y="949938"/>
                </a:lnTo>
                <a:lnTo>
                  <a:pt x="454895" y="948204"/>
                </a:lnTo>
                <a:lnTo>
                  <a:pt x="440931" y="949957"/>
                </a:lnTo>
                <a:lnTo>
                  <a:pt x="438160" y="946633"/>
                </a:lnTo>
                <a:lnTo>
                  <a:pt x="423872" y="942365"/>
                </a:lnTo>
                <a:lnTo>
                  <a:pt x="408527" y="945318"/>
                </a:lnTo>
                <a:lnTo>
                  <a:pt x="400736" y="944652"/>
                </a:lnTo>
                <a:lnTo>
                  <a:pt x="392049" y="941480"/>
                </a:lnTo>
                <a:lnTo>
                  <a:pt x="372246" y="937222"/>
                </a:lnTo>
                <a:lnTo>
                  <a:pt x="365750" y="932936"/>
                </a:lnTo>
                <a:lnTo>
                  <a:pt x="356397" y="929488"/>
                </a:lnTo>
                <a:lnTo>
                  <a:pt x="351568" y="934774"/>
                </a:lnTo>
                <a:lnTo>
                  <a:pt x="347786" y="934298"/>
                </a:lnTo>
                <a:lnTo>
                  <a:pt x="339062" y="923649"/>
                </a:lnTo>
                <a:lnTo>
                  <a:pt x="333042" y="919553"/>
                </a:lnTo>
                <a:lnTo>
                  <a:pt x="336375" y="914105"/>
                </a:lnTo>
                <a:lnTo>
                  <a:pt x="335375" y="905732"/>
                </a:lnTo>
                <a:lnTo>
                  <a:pt x="331213" y="900636"/>
                </a:lnTo>
                <a:lnTo>
                  <a:pt x="330308" y="893655"/>
                </a:lnTo>
                <a:lnTo>
                  <a:pt x="317287" y="884377"/>
                </a:lnTo>
                <a:lnTo>
                  <a:pt x="317392" y="877052"/>
                </a:lnTo>
                <a:lnTo>
                  <a:pt x="313087" y="871871"/>
                </a:lnTo>
                <a:lnTo>
                  <a:pt x="303476" y="869509"/>
                </a:lnTo>
                <a:lnTo>
                  <a:pt x="299933" y="871461"/>
                </a:lnTo>
                <a:lnTo>
                  <a:pt x="292103" y="867994"/>
                </a:lnTo>
                <a:lnTo>
                  <a:pt x="281873" y="876576"/>
                </a:lnTo>
                <a:lnTo>
                  <a:pt x="280111" y="882844"/>
                </a:lnTo>
                <a:lnTo>
                  <a:pt x="270348" y="880682"/>
                </a:lnTo>
                <a:lnTo>
                  <a:pt x="270291" y="870947"/>
                </a:lnTo>
                <a:lnTo>
                  <a:pt x="266367" y="864499"/>
                </a:lnTo>
                <a:lnTo>
                  <a:pt x="270691" y="859965"/>
                </a:lnTo>
                <a:lnTo>
                  <a:pt x="268329" y="855812"/>
                </a:lnTo>
                <a:lnTo>
                  <a:pt x="257137" y="852240"/>
                </a:lnTo>
                <a:lnTo>
                  <a:pt x="252003" y="853240"/>
                </a:lnTo>
                <a:lnTo>
                  <a:pt x="235991" y="849897"/>
                </a:lnTo>
                <a:lnTo>
                  <a:pt x="235430" y="846601"/>
                </a:lnTo>
                <a:lnTo>
                  <a:pt x="224685" y="841619"/>
                </a:lnTo>
                <a:lnTo>
                  <a:pt x="219170" y="842019"/>
                </a:lnTo>
                <a:lnTo>
                  <a:pt x="211760" y="834266"/>
                </a:lnTo>
                <a:lnTo>
                  <a:pt x="210769" y="829799"/>
                </a:lnTo>
                <a:lnTo>
                  <a:pt x="215722" y="826056"/>
                </a:lnTo>
                <a:lnTo>
                  <a:pt x="216694" y="811444"/>
                </a:lnTo>
                <a:lnTo>
                  <a:pt x="205454" y="810587"/>
                </a:lnTo>
                <a:lnTo>
                  <a:pt x="198682" y="815254"/>
                </a:lnTo>
                <a:lnTo>
                  <a:pt x="191433" y="816883"/>
                </a:lnTo>
                <a:lnTo>
                  <a:pt x="185547" y="814435"/>
                </a:lnTo>
                <a:lnTo>
                  <a:pt x="184728" y="809215"/>
                </a:lnTo>
                <a:lnTo>
                  <a:pt x="173593" y="807987"/>
                </a:lnTo>
                <a:lnTo>
                  <a:pt x="166983" y="812701"/>
                </a:lnTo>
                <a:lnTo>
                  <a:pt x="168945" y="817483"/>
                </a:lnTo>
                <a:lnTo>
                  <a:pt x="165106" y="836628"/>
                </a:lnTo>
                <a:lnTo>
                  <a:pt x="152524" y="843039"/>
                </a:lnTo>
                <a:lnTo>
                  <a:pt x="148438" y="842219"/>
                </a:lnTo>
                <a:lnTo>
                  <a:pt x="139503" y="849363"/>
                </a:lnTo>
                <a:lnTo>
                  <a:pt x="138179" y="855335"/>
                </a:lnTo>
                <a:lnTo>
                  <a:pt x="132283" y="862870"/>
                </a:lnTo>
                <a:lnTo>
                  <a:pt x="133074" y="869166"/>
                </a:lnTo>
                <a:lnTo>
                  <a:pt x="126892" y="874433"/>
                </a:lnTo>
                <a:lnTo>
                  <a:pt x="124149" y="880748"/>
                </a:lnTo>
                <a:lnTo>
                  <a:pt x="116405" y="880177"/>
                </a:lnTo>
                <a:lnTo>
                  <a:pt x="105223" y="881920"/>
                </a:lnTo>
                <a:lnTo>
                  <a:pt x="99851" y="884977"/>
                </a:lnTo>
                <a:lnTo>
                  <a:pt x="100917" y="889178"/>
                </a:lnTo>
                <a:lnTo>
                  <a:pt x="90573" y="888092"/>
                </a:lnTo>
                <a:lnTo>
                  <a:pt x="84182" y="885349"/>
                </a:lnTo>
                <a:lnTo>
                  <a:pt x="80363" y="881177"/>
                </a:lnTo>
                <a:lnTo>
                  <a:pt x="68399" y="879176"/>
                </a:lnTo>
                <a:lnTo>
                  <a:pt x="50130" y="881196"/>
                </a:lnTo>
                <a:lnTo>
                  <a:pt x="43396" y="877119"/>
                </a:lnTo>
                <a:lnTo>
                  <a:pt x="40586" y="879519"/>
                </a:lnTo>
                <a:lnTo>
                  <a:pt x="25851" y="882120"/>
                </a:lnTo>
                <a:lnTo>
                  <a:pt x="19460" y="874967"/>
                </a:lnTo>
                <a:lnTo>
                  <a:pt x="11621" y="874271"/>
                </a:lnTo>
                <a:lnTo>
                  <a:pt x="19212" y="869099"/>
                </a:lnTo>
                <a:lnTo>
                  <a:pt x="24108" y="859136"/>
                </a:lnTo>
                <a:lnTo>
                  <a:pt x="23231" y="851916"/>
                </a:lnTo>
                <a:lnTo>
                  <a:pt x="18459" y="838057"/>
                </a:lnTo>
                <a:lnTo>
                  <a:pt x="20888" y="832942"/>
                </a:lnTo>
                <a:lnTo>
                  <a:pt x="36414" y="826865"/>
                </a:lnTo>
                <a:lnTo>
                  <a:pt x="44577" y="821407"/>
                </a:lnTo>
                <a:lnTo>
                  <a:pt x="47254" y="812225"/>
                </a:lnTo>
                <a:lnTo>
                  <a:pt x="43044" y="805548"/>
                </a:lnTo>
                <a:lnTo>
                  <a:pt x="35252" y="801929"/>
                </a:lnTo>
                <a:lnTo>
                  <a:pt x="30023" y="802510"/>
                </a:lnTo>
                <a:lnTo>
                  <a:pt x="26965" y="808434"/>
                </a:lnTo>
                <a:lnTo>
                  <a:pt x="21612" y="812521"/>
                </a:lnTo>
                <a:lnTo>
                  <a:pt x="10582" y="815035"/>
                </a:lnTo>
                <a:lnTo>
                  <a:pt x="3019" y="810339"/>
                </a:lnTo>
                <a:lnTo>
                  <a:pt x="3134" y="803957"/>
                </a:lnTo>
                <a:lnTo>
                  <a:pt x="0" y="796376"/>
                </a:lnTo>
                <a:lnTo>
                  <a:pt x="1153" y="788813"/>
                </a:lnTo>
                <a:lnTo>
                  <a:pt x="5305" y="785584"/>
                </a:lnTo>
                <a:lnTo>
                  <a:pt x="12668" y="784898"/>
                </a:lnTo>
                <a:lnTo>
                  <a:pt x="27251" y="789756"/>
                </a:lnTo>
                <a:lnTo>
                  <a:pt x="33719" y="786555"/>
                </a:lnTo>
                <a:lnTo>
                  <a:pt x="36395" y="782031"/>
                </a:lnTo>
                <a:lnTo>
                  <a:pt x="47072" y="780040"/>
                </a:lnTo>
                <a:lnTo>
                  <a:pt x="58474" y="785003"/>
                </a:lnTo>
                <a:lnTo>
                  <a:pt x="68371" y="786679"/>
                </a:lnTo>
                <a:lnTo>
                  <a:pt x="73895" y="784831"/>
                </a:lnTo>
                <a:lnTo>
                  <a:pt x="83391" y="786175"/>
                </a:lnTo>
                <a:lnTo>
                  <a:pt x="89230" y="790032"/>
                </a:lnTo>
                <a:lnTo>
                  <a:pt x="99517" y="792585"/>
                </a:lnTo>
                <a:lnTo>
                  <a:pt x="109881" y="791070"/>
                </a:lnTo>
                <a:lnTo>
                  <a:pt x="114833" y="784927"/>
                </a:lnTo>
                <a:lnTo>
                  <a:pt x="118529" y="776726"/>
                </a:lnTo>
                <a:lnTo>
                  <a:pt x="124835" y="774459"/>
                </a:lnTo>
                <a:lnTo>
                  <a:pt x="135969" y="779288"/>
                </a:lnTo>
                <a:lnTo>
                  <a:pt x="145523" y="771658"/>
                </a:lnTo>
                <a:lnTo>
                  <a:pt x="160087" y="776183"/>
                </a:lnTo>
                <a:lnTo>
                  <a:pt x="175993" y="778935"/>
                </a:lnTo>
                <a:lnTo>
                  <a:pt x="182909" y="777469"/>
                </a:lnTo>
                <a:lnTo>
                  <a:pt x="193110" y="765543"/>
                </a:lnTo>
                <a:lnTo>
                  <a:pt x="193624" y="760647"/>
                </a:lnTo>
                <a:lnTo>
                  <a:pt x="202092" y="748303"/>
                </a:lnTo>
                <a:lnTo>
                  <a:pt x="208064" y="744302"/>
                </a:lnTo>
                <a:lnTo>
                  <a:pt x="215637" y="736340"/>
                </a:lnTo>
                <a:lnTo>
                  <a:pt x="224990" y="730529"/>
                </a:lnTo>
                <a:lnTo>
                  <a:pt x="238830" y="717347"/>
                </a:lnTo>
                <a:lnTo>
                  <a:pt x="268043" y="698059"/>
                </a:lnTo>
                <a:lnTo>
                  <a:pt x="279483" y="693220"/>
                </a:lnTo>
                <a:lnTo>
                  <a:pt x="291084" y="690839"/>
                </a:lnTo>
                <a:lnTo>
                  <a:pt x="300847" y="685514"/>
                </a:lnTo>
                <a:lnTo>
                  <a:pt x="309906" y="683342"/>
                </a:lnTo>
                <a:lnTo>
                  <a:pt x="314992" y="686267"/>
                </a:lnTo>
                <a:lnTo>
                  <a:pt x="328079" y="675513"/>
                </a:lnTo>
                <a:lnTo>
                  <a:pt x="348748" y="670103"/>
                </a:lnTo>
                <a:lnTo>
                  <a:pt x="375142" y="655101"/>
                </a:lnTo>
                <a:lnTo>
                  <a:pt x="378333" y="647795"/>
                </a:lnTo>
                <a:lnTo>
                  <a:pt x="383810" y="643785"/>
                </a:lnTo>
                <a:lnTo>
                  <a:pt x="401307" y="637603"/>
                </a:lnTo>
                <a:lnTo>
                  <a:pt x="414318" y="644681"/>
                </a:lnTo>
                <a:lnTo>
                  <a:pt x="415538" y="649586"/>
                </a:lnTo>
                <a:lnTo>
                  <a:pt x="420910" y="654796"/>
                </a:lnTo>
                <a:lnTo>
                  <a:pt x="428787" y="658016"/>
                </a:lnTo>
                <a:lnTo>
                  <a:pt x="456867" y="643890"/>
                </a:lnTo>
                <a:lnTo>
                  <a:pt x="475307" y="637070"/>
                </a:lnTo>
                <a:lnTo>
                  <a:pt x="477917" y="628260"/>
                </a:lnTo>
                <a:lnTo>
                  <a:pt x="469792" y="601999"/>
                </a:lnTo>
                <a:lnTo>
                  <a:pt x="480079" y="602104"/>
                </a:lnTo>
                <a:lnTo>
                  <a:pt x="485261" y="599427"/>
                </a:lnTo>
                <a:lnTo>
                  <a:pt x="495757" y="585454"/>
                </a:lnTo>
                <a:lnTo>
                  <a:pt x="502520" y="584997"/>
                </a:lnTo>
                <a:lnTo>
                  <a:pt x="509664" y="590912"/>
                </a:lnTo>
                <a:lnTo>
                  <a:pt x="516407" y="590083"/>
                </a:lnTo>
                <a:lnTo>
                  <a:pt x="512102" y="577853"/>
                </a:lnTo>
                <a:lnTo>
                  <a:pt x="505235" y="571338"/>
                </a:lnTo>
                <a:lnTo>
                  <a:pt x="494395" y="567357"/>
                </a:lnTo>
                <a:lnTo>
                  <a:pt x="485937" y="567328"/>
                </a:lnTo>
                <a:lnTo>
                  <a:pt x="481070" y="563175"/>
                </a:lnTo>
                <a:lnTo>
                  <a:pt x="477203" y="555917"/>
                </a:lnTo>
                <a:lnTo>
                  <a:pt x="479288" y="535695"/>
                </a:lnTo>
                <a:lnTo>
                  <a:pt x="487585" y="530914"/>
                </a:lnTo>
                <a:lnTo>
                  <a:pt x="491976" y="525609"/>
                </a:lnTo>
                <a:lnTo>
                  <a:pt x="509826" y="529561"/>
                </a:lnTo>
                <a:lnTo>
                  <a:pt x="510273" y="524723"/>
                </a:lnTo>
                <a:lnTo>
                  <a:pt x="518617" y="525180"/>
                </a:lnTo>
                <a:lnTo>
                  <a:pt x="535839" y="529104"/>
                </a:lnTo>
                <a:lnTo>
                  <a:pt x="545344" y="528847"/>
                </a:lnTo>
                <a:lnTo>
                  <a:pt x="554422" y="532771"/>
                </a:lnTo>
                <a:lnTo>
                  <a:pt x="559384" y="531581"/>
                </a:lnTo>
                <a:lnTo>
                  <a:pt x="561699" y="526790"/>
                </a:lnTo>
                <a:lnTo>
                  <a:pt x="561947" y="517865"/>
                </a:lnTo>
                <a:lnTo>
                  <a:pt x="565937" y="516045"/>
                </a:lnTo>
                <a:lnTo>
                  <a:pt x="580939" y="516065"/>
                </a:lnTo>
                <a:lnTo>
                  <a:pt x="585216" y="517588"/>
                </a:lnTo>
                <a:lnTo>
                  <a:pt x="594074" y="513807"/>
                </a:lnTo>
                <a:lnTo>
                  <a:pt x="596913" y="502863"/>
                </a:lnTo>
                <a:lnTo>
                  <a:pt x="597446" y="493128"/>
                </a:lnTo>
                <a:lnTo>
                  <a:pt x="605504" y="492223"/>
                </a:lnTo>
                <a:lnTo>
                  <a:pt x="614439" y="487261"/>
                </a:lnTo>
                <a:lnTo>
                  <a:pt x="614391" y="481032"/>
                </a:lnTo>
                <a:lnTo>
                  <a:pt x="626545" y="472802"/>
                </a:lnTo>
                <a:lnTo>
                  <a:pt x="637489" y="476193"/>
                </a:lnTo>
                <a:lnTo>
                  <a:pt x="640490" y="479793"/>
                </a:lnTo>
                <a:lnTo>
                  <a:pt x="648119" y="479384"/>
                </a:lnTo>
                <a:lnTo>
                  <a:pt x="654472" y="472068"/>
                </a:lnTo>
                <a:lnTo>
                  <a:pt x="661464" y="475155"/>
                </a:lnTo>
                <a:lnTo>
                  <a:pt x="662511" y="480908"/>
                </a:lnTo>
                <a:lnTo>
                  <a:pt x="667474" y="482927"/>
                </a:lnTo>
                <a:lnTo>
                  <a:pt x="669493" y="491147"/>
                </a:lnTo>
                <a:lnTo>
                  <a:pt x="679152" y="490652"/>
                </a:lnTo>
                <a:lnTo>
                  <a:pt x="681781" y="498043"/>
                </a:lnTo>
                <a:lnTo>
                  <a:pt x="692591" y="501491"/>
                </a:lnTo>
                <a:lnTo>
                  <a:pt x="695639" y="509349"/>
                </a:lnTo>
                <a:lnTo>
                  <a:pt x="693125" y="520418"/>
                </a:lnTo>
                <a:lnTo>
                  <a:pt x="698878" y="525694"/>
                </a:lnTo>
                <a:lnTo>
                  <a:pt x="699421" y="529933"/>
                </a:lnTo>
                <a:lnTo>
                  <a:pt x="707660" y="532428"/>
                </a:lnTo>
                <a:lnTo>
                  <a:pt x="715318" y="537582"/>
                </a:lnTo>
                <a:lnTo>
                  <a:pt x="735921" y="540906"/>
                </a:lnTo>
                <a:lnTo>
                  <a:pt x="736692" y="544849"/>
                </a:lnTo>
                <a:lnTo>
                  <a:pt x="742169" y="546782"/>
                </a:lnTo>
                <a:lnTo>
                  <a:pt x="747198" y="543992"/>
                </a:lnTo>
                <a:lnTo>
                  <a:pt x="754723" y="547202"/>
                </a:lnTo>
                <a:lnTo>
                  <a:pt x="759009" y="551269"/>
                </a:lnTo>
                <a:lnTo>
                  <a:pt x="765267" y="543563"/>
                </a:lnTo>
                <a:lnTo>
                  <a:pt x="776411" y="542391"/>
                </a:lnTo>
                <a:lnTo>
                  <a:pt x="781774" y="538829"/>
                </a:lnTo>
                <a:lnTo>
                  <a:pt x="782136" y="534076"/>
                </a:lnTo>
                <a:lnTo>
                  <a:pt x="789604" y="529914"/>
                </a:lnTo>
                <a:lnTo>
                  <a:pt x="793937" y="537067"/>
                </a:lnTo>
                <a:lnTo>
                  <a:pt x="799129" y="539267"/>
                </a:lnTo>
                <a:lnTo>
                  <a:pt x="805748" y="532514"/>
                </a:lnTo>
                <a:lnTo>
                  <a:pt x="798071" y="524656"/>
                </a:lnTo>
                <a:lnTo>
                  <a:pt x="800167" y="514245"/>
                </a:lnTo>
                <a:lnTo>
                  <a:pt x="792328" y="506368"/>
                </a:lnTo>
                <a:lnTo>
                  <a:pt x="792775" y="498957"/>
                </a:lnTo>
                <a:lnTo>
                  <a:pt x="788756" y="491147"/>
                </a:lnTo>
                <a:lnTo>
                  <a:pt x="784660" y="491804"/>
                </a:lnTo>
                <a:lnTo>
                  <a:pt x="779888" y="486232"/>
                </a:lnTo>
                <a:lnTo>
                  <a:pt x="778307" y="477126"/>
                </a:lnTo>
                <a:lnTo>
                  <a:pt x="772125" y="472068"/>
                </a:lnTo>
                <a:lnTo>
                  <a:pt x="774849" y="466496"/>
                </a:lnTo>
                <a:lnTo>
                  <a:pt x="763505" y="462077"/>
                </a:lnTo>
                <a:lnTo>
                  <a:pt x="764381" y="456657"/>
                </a:lnTo>
                <a:lnTo>
                  <a:pt x="760276" y="446941"/>
                </a:lnTo>
                <a:lnTo>
                  <a:pt x="762029" y="439484"/>
                </a:lnTo>
                <a:lnTo>
                  <a:pt x="760171" y="428149"/>
                </a:lnTo>
                <a:lnTo>
                  <a:pt x="761409" y="422224"/>
                </a:lnTo>
                <a:lnTo>
                  <a:pt x="766181" y="419310"/>
                </a:lnTo>
                <a:lnTo>
                  <a:pt x="766429" y="413109"/>
                </a:lnTo>
                <a:lnTo>
                  <a:pt x="771801" y="404327"/>
                </a:lnTo>
                <a:lnTo>
                  <a:pt x="772716" y="397335"/>
                </a:lnTo>
                <a:lnTo>
                  <a:pt x="780136" y="395668"/>
                </a:lnTo>
                <a:lnTo>
                  <a:pt x="785936" y="391154"/>
                </a:lnTo>
                <a:lnTo>
                  <a:pt x="793813" y="391077"/>
                </a:lnTo>
                <a:lnTo>
                  <a:pt x="799014" y="387258"/>
                </a:lnTo>
                <a:lnTo>
                  <a:pt x="801405" y="381219"/>
                </a:lnTo>
                <a:lnTo>
                  <a:pt x="807739" y="376142"/>
                </a:lnTo>
                <a:lnTo>
                  <a:pt x="813988" y="362198"/>
                </a:lnTo>
                <a:lnTo>
                  <a:pt x="819722" y="362283"/>
                </a:lnTo>
                <a:lnTo>
                  <a:pt x="833190" y="357807"/>
                </a:lnTo>
                <a:lnTo>
                  <a:pt x="835009" y="351844"/>
                </a:lnTo>
                <a:lnTo>
                  <a:pt x="832018" y="343414"/>
                </a:lnTo>
                <a:lnTo>
                  <a:pt x="834847" y="339585"/>
                </a:lnTo>
                <a:lnTo>
                  <a:pt x="834390" y="331127"/>
                </a:lnTo>
                <a:lnTo>
                  <a:pt x="831447" y="328203"/>
                </a:lnTo>
                <a:lnTo>
                  <a:pt x="833933" y="320459"/>
                </a:lnTo>
                <a:lnTo>
                  <a:pt x="839886" y="315706"/>
                </a:lnTo>
                <a:lnTo>
                  <a:pt x="842143" y="301609"/>
                </a:lnTo>
                <a:lnTo>
                  <a:pt x="845382" y="298285"/>
                </a:lnTo>
                <a:lnTo>
                  <a:pt x="852030" y="281673"/>
                </a:lnTo>
                <a:lnTo>
                  <a:pt x="852306" y="276949"/>
                </a:lnTo>
                <a:lnTo>
                  <a:pt x="857164" y="272348"/>
                </a:lnTo>
                <a:lnTo>
                  <a:pt x="857288" y="263347"/>
                </a:lnTo>
                <a:lnTo>
                  <a:pt x="862251" y="257213"/>
                </a:lnTo>
                <a:lnTo>
                  <a:pt x="864041" y="251612"/>
                </a:lnTo>
                <a:lnTo>
                  <a:pt x="873671" y="246059"/>
                </a:lnTo>
                <a:lnTo>
                  <a:pt x="877729" y="248479"/>
                </a:lnTo>
                <a:lnTo>
                  <a:pt x="887368" y="248107"/>
                </a:lnTo>
                <a:lnTo>
                  <a:pt x="898217" y="255289"/>
                </a:lnTo>
                <a:lnTo>
                  <a:pt x="902313" y="262071"/>
                </a:lnTo>
                <a:lnTo>
                  <a:pt x="908914" y="267243"/>
                </a:lnTo>
                <a:lnTo>
                  <a:pt x="916038" y="261042"/>
                </a:lnTo>
                <a:lnTo>
                  <a:pt x="931173" y="264643"/>
                </a:lnTo>
                <a:lnTo>
                  <a:pt x="935822" y="261737"/>
                </a:lnTo>
                <a:lnTo>
                  <a:pt x="935346" y="252270"/>
                </a:lnTo>
                <a:lnTo>
                  <a:pt x="942861" y="242649"/>
                </a:lnTo>
                <a:lnTo>
                  <a:pt x="949042" y="242364"/>
                </a:lnTo>
                <a:lnTo>
                  <a:pt x="955615" y="246136"/>
                </a:lnTo>
                <a:lnTo>
                  <a:pt x="964340" y="244612"/>
                </a:lnTo>
                <a:lnTo>
                  <a:pt x="969321" y="241802"/>
                </a:lnTo>
                <a:lnTo>
                  <a:pt x="970550" y="235677"/>
                </a:lnTo>
                <a:lnTo>
                  <a:pt x="966549" y="226609"/>
                </a:lnTo>
                <a:lnTo>
                  <a:pt x="970026" y="222533"/>
                </a:lnTo>
                <a:lnTo>
                  <a:pt x="969397" y="215360"/>
                </a:lnTo>
                <a:lnTo>
                  <a:pt x="972836" y="211255"/>
                </a:lnTo>
                <a:lnTo>
                  <a:pt x="975779" y="194900"/>
                </a:lnTo>
                <a:lnTo>
                  <a:pt x="979418" y="187614"/>
                </a:lnTo>
                <a:lnTo>
                  <a:pt x="984437" y="184023"/>
                </a:lnTo>
                <a:lnTo>
                  <a:pt x="981894" y="174698"/>
                </a:lnTo>
                <a:lnTo>
                  <a:pt x="973912" y="161973"/>
                </a:lnTo>
                <a:lnTo>
                  <a:pt x="980513" y="153076"/>
                </a:lnTo>
                <a:lnTo>
                  <a:pt x="987895" y="148923"/>
                </a:lnTo>
                <a:lnTo>
                  <a:pt x="999601" y="133836"/>
                </a:lnTo>
                <a:lnTo>
                  <a:pt x="1008497" y="132359"/>
                </a:lnTo>
                <a:lnTo>
                  <a:pt x="1010031" y="124987"/>
                </a:lnTo>
                <a:lnTo>
                  <a:pt x="1029291" y="117577"/>
                </a:lnTo>
                <a:lnTo>
                  <a:pt x="1034463" y="116443"/>
                </a:lnTo>
                <a:lnTo>
                  <a:pt x="1038473" y="105823"/>
                </a:lnTo>
                <a:lnTo>
                  <a:pt x="1039016" y="99879"/>
                </a:lnTo>
                <a:lnTo>
                  <a:pt x="1044778" y="88097"/>
                </a:lnTo>
                <a:lnTo>
                  <a:pt x="1039863" y="78467"/>
                </a:lnTo>
                <a:lnTo>
                  <a:pt x="1046740" y="70790"/>
                </a:lnTo>
                <a:lnTo>
                  <a:pt x="1052865" y="56378"/>
                </a:lnTo>
                <a:lnTo>
                  <a:pt x="1058780" y="55312"/>
                </a:lnTo>
                <a:lnTo>
                  <a:pt x="1072201" y="43863"/>
                </a:lnTo>
                <a:lnTo>
                  <a:pt x="1084498" y="37700"/>
                </a:lnTo>
                <a:lnTo>
                  <a:pt x="1098137" y="38767"/>
                </a:lnTo>
                <a:lnTo>
                  <a:pt x="1110082" y="37024"/>
                </a:lnTo>
                <a:lnTo>
                  <a:pt x="1122055" y="47139"/>
                </a:lnTo>
                <a:lnTo>
                  <a:pt x="1129408" y="44987"/>
                </a:lnTo>
                <a:lnTo>
                  <a:pt x="1134170" y="49111"/>
                </a:lnTo>
                <a:lnTo>
                  <a:pt x="1142743" y="51283"/>
                </a:lnTo>
                <a:lnTo>
                  <a:pt x="1165041" y="51006"/>
                </a:lnTo>
                <a:lnTo>
                  <a:pt x="1179433" y="57636"/>
                </a:lnTo>
                <a:lnTo>
                  <a:pt x="1190025" y="49530"/>
                </a:lnTo>
                <a:lnTo>
                  <a:pt x="1196254" y="42767"/>
                </a:lnTo>
                <a:lnTo>
                  <a:pt x="1199788" y="43158"/>
                </a:lnTo>
                <a:lnTo>
                  <a:pt x="1210380" y="50625"/>
                </a:lnTo>
                <a:lnTo>
                  <a:pt x="1225229" y="59541"/>
                </a:lnTo>
                <a:lnTo>
                  <a:pt x="1234707" y="63894"/>
                </a:lnTo>
                <a:lnTo>
                  <a:pt x="1239984" y="77505"/>
                </a:lnTo>
                <a:lnTo>
                  <a:pt x="1247137" y="85687"/>
                </a:lnTo>
                <a:lnTo>
                  <a:pt x="1257976" y="82286"/>
                </a:lnTo>
                <a:lnTo>
                  <a:pt x="1264453" y="85715"/>
                </a:lnTo>
                <a:lnTo>
                  <a:pt x="1264063" y="91926"/>
                </a:lnTo>
                <a:lnTo>
                  <a:pt x="1282760" y="92145"/>
                </a:lnTo>
                <a:lnTo>
                  <a:pt x="1310735" y="84220"/>
                </a:lnTo>
                <a:lnTo>
                  <a:pt x="1313050" y="81324"/>
                </a:lnTo>
                <a:lnTo>
                  <a:pt x="1326518" y="76857"/>
                </a:lnTo>
                <a:lnTo>
                  <a:pt x="1334338" y="78934"/>
                </a:lnTo>
                <a:lnTo>
                  <a:pt x="1334405" y="91269"/>
                </a:lnTo>
                <a:lnTo>
                  <a:pt x="1338510" y="92926"/>
                </a:lnTo>
                <a:lnTo>
                  <a:pt x="1352921" y="93497"/>
                </a:lnTo>
                <a:lnTo>
                  <a:pt x="1359884" y="96593"/>
                </a:lnTo>
                <a:lnTo>
                  <a:pt x="1361656" y="100451"/>
                </a:lnTo>
                <a:lnTo>
                  <a:pt x="1375191" y="91240"/>
                </a:lnTo>
                <a:lnTo>
                  <a:pt x="1383182" y="80867"/>
                </a:lnTo>
                <a:lnTo>
                  <a:pt x="1394251" y="72200"/>
                </a:lnTo>
                <a:lnTo>
                  <a:pt x="1395879" y="65541"/>
                </a:lnTo>
                <a:lnTo>
                  <a:pt x="1394936" y="58826"/>
                </a:lnTo>
                <a:lnTo>
                  <a:pt x="1397060" y="55207"/>
                </a:lnTo>
                <a:lnTo>
                  <a:pt x="1410919" y="52273"/>
                </a:lnTo>
                <a:lnTo>
                  <a:pt x="1420178" y="47558"/>
                </a:lnTo>
                <a:lnTo>
                  <a:pt x="1431617" y="47511"/>
                </a:lnTo>
                <a:lnTo>
                  <a:pt x="1436846" y="45968"/>
                </a:lnTo>
                <a:lnTo>
                  <a:pt x="1467440" y="51397"/>
                </a:lnTo>
                <a:lnTo>
                  <a:pt x="1482138" y="48787"/>
                </a:lnTo>
                <a:lnTo>
                  <a:pt x="1500369" y="54073"/>
                </a:lnTo>
                <a:lnTo>
                  <a:pt x="1516371" y="62684"/>
                </a:lnTo>
                <a:lnTo>
                  <a:pt x="1520171" y="66123"/>
                </a:lnTo>
                <a:lnTo>
                  <a:pt x="1534135" y="71418"/>
                </a:lnTo>
                <a:lnTo>
                  <a:pt x="1546917" y="70866"/>
                </a:lnTo>
                <a:lnTo>
                  <a:pt x="1551127" y="74619"/>
                </a:lnTo>
                <a:lnTo>
                  <a:pt x="1562948" y="72628"/>
                </a:lnTo>
                <a:lnTo>
                  <a:pt x="1569958" y="76467"/>
                </a:lnTo>
                <a:lnTo>
                  <a:pt x="1566253" y="81439"/>
                </a:lnTo>
                <a:lnTo>
                  <a:pt x="1568434" y="99898"/>
                </a:lnTo>
                <a:lnTo>
                  <a:pt x="1572778" y="113528"/>
                </a:lnTo>
                <a:lnTo>
                  <a:pt x="1577502" y="120787"/>
                </a:lnTo>
                <a:lnTo>
                  <a:pt x="1594561" y="111204"/>
                </a:lnTo>
                <a:lnTo>
                  <a:pt x="1603772" y="103661"/>
                </a:lnTo>
                <a:lnTo>
                  <a:pt x="1611506" y="90059"/>
                </a:lnTo>
                <a:lnTo>
                  <a:pt x="1626080" y="77762"/>
                </a:lnTo>
                <a:lnTo>
                  <a:pt x="1625146" y="72590"/>
                </a:lnTo>
                <a:lnTo>
                  <a:pt x="1619507" y="65161"/>
                </a:lnTo>
                <a:lnTo>
                  <a:pt x="1623612" y="56893"/>
                </a:lnTo>
                <a:lnTo>
                  <a:pt x="1629508" y="50902"/>
                </a:lnTo>
                <a:lnTo>
                  <a:pt x="1631451" y="35128"/>
                </a:lnTo>
                <a:lnTo>
                  <a:pt x="1640529" y="33214"/>
                </a:lnTo>
                <a:lnTo>
                  <a:pt x="1649854" y="36709"/>
                </a:lnTo>
                <a:lnTo>
                  <a:pt x="1647768" y="7991"/>
                </a:lnTo>
                <a:lnTo>
                  <a:pt x="1648130" y="3305"/>
                </a:lnTo>
                <a:lnTo>
                  <a:pt x="1658379" y="514"/>
                </a:lnTo>
                <a:lnTo>
                  <a:pt x="1663608" y="1553"/>
                </a:lnTo>
                <a:lnTo>
                  <a:pt x="1673457" y="0"/>
                </a:lnTo>
                <a:lnTo>
                  <a:pt x="1677924" y="8544"/>
                </a:lnTo>
                <a:lnTo>
                  <a:pt x="1685449" y="12059"/>
                </a:lnTo>
                <a:lnTo>
                  <a:pt x="1680391" y="17678"/>
                </a:lnTo>
                <a:lnTo>
                  <a:pt x="1681353" y="25022"/>
                </a:lnTo>
                <a:lnTo>
                  <a:pt x="1687706" y="34300"/>
                </a:lnTo>
                <a:lnTo>
                  <a:pt x="1689030" y="40300"/>
                </a:lnTo>
                <a:lnTo>
                  <a:pt x="1692859" y="43805"/>
                </a:lnTo>
                <a:lnTo>
                  <a:pt x="1688964" y="54359"/>
                </a:lnTo>
                <a:lnTo>
                  <a:pt x="1696250" y="58474"/>
                </a:lnTo>
                <a:lnTo>
                  <a:pt x="1697507" y="62551"/>
                </a:lnTo>
                <a:lnTo>
                  <a:pt x="1696364" y="81791"/>
                </a:lnTo>
                <a:lnTo>
                  <a:pt x="1693717" y="88954"/>
                </a:lnTo>
                <a:lnTo>
                  <a:pt x="1698422" y="94783"/>
                </a:lnTo>
                <a:lnTo>
                  <a:pt x="1699555" y="102822"/>
                </a:lnTo>
                <a:lnTo>
                  <a:pt x="1702565" y="106280"/>
                </a:lnTo>
                <a:lnTo>
                  <a:pt x="1702908" y="120758"/>
                </a:lnTo>
                <a:lnTo>
                  <a:pt x="1707918" y="128045"/>
                </a:lnTo>
                <a:lnTo>
                  <a:pt x="1707842" y="136274"/>
                </a:lnTo>
                <a:lnTo>
                  <a:pt x="1712909" y="140789"/>
                </a:lnTo>
                <a:lnTo>
                  <a:pt x="1715967" y="146856"/>
                </a:lnTo>
                <a:lnTo>
                  <a:pt x="1722444" y="148342"/>
                </a:lnTo>
                <a:lnTo>
                  <a:pt x="1733264" y="158658"/>
                </a:lnTo>
                <a:lnTo>
                  <a:pt x="1734036" y="165849"/>
                </a:lnTo>
                <a:lnTo>
                  <a:pt x="1747656" y="170336"/>
                </a:lnTo>
                <a:lnTo>
                  <a:pt x="1756095" y="177222"/>
                </a:lnTo>
                <a:lnTo>
                  <a:pt x="1762906" y="175374"/>
                </a:lnTo>
                <a:lnTo>
                  <a:pt x="1767907" y="170840"/>
                </a:lnTo>
                <a:lnTo>
                  <a:pt x="1771593" y="171459"/>
                </a:lnTo>
                <a:lnTo>
                  <a:pt x="1772946" y="179527"/>
                </a:lnTo>
                <a:lnTo>
                  <a:pt x="1783909" y="188128"/>
                </a:lnTo>
                <a:lnTo>
                  <a:pt x="1801378" y="188652"/>
                </a:lnTo>
                <a:lnTo>
                  <a:pt x="1803978" y="204502"/>
                </a:lnTo>
                <a:lnTo>
                  <a:pt x="1811474" y="209979"/>
                </a:lnTo>
                <a:lnTo>
                  <a:pt x="1811846" y="216417"/>
                </a:lnTo>
                <a:lnTo>
                  <a:pt x="1821675" y="223561"/>
                </a:lnTo>
                <a:lnTo>
                  <a:pt x="1823628" y="227143"/>
                </a:lnTo>
                <a:lnTo>
                  <a:pt x="1820790" y="234191"/>
                </a:lnTo>
                <a:lnTo>
                  <a:pt x="1821551" y="245040"/>
                </a:lnTo>
                <a:lnTo>
                  <a:pt x="1828486" y="250546"/>
                </a:lnTo>
                <a:lnTo>
                  <a:pt x="1839039" y="251708"/>
                </a:lnTo>
                <a:lnTo>
                  <a:pt x="1847612" y="258756"/>
                </a:lnTo>
                <a:lnTo>
                  <a:pt x="1848564" y="269053"/>
                </a:lnTo>
                <a:lnTo>
                  <a:pt x="1852318" y="278159"/>
                </a:lnTo>
                <a:lnTo>
                  <a:pt x="1850346" y="286845"/>
                </a:lnTo>
                <a:lnTo>
                  <a:pt x="1846193" y="290779"/>
                </a:lnTo>
                <a:lnTo>
                  <a:pt x="1846745" y="298666"/>
                </a:lnTo>
                <a:lnTo>
                  <a:pt x="1850165" y="303028"/>
                </a:lnTo>
                <a:lnTo>
                  <a:pt x="1850708" y="310677"/>
                </a:lnTo>
                <a:lnTo>
                  <a:pt x="1863338" y="314477"/>
                </a:lnTo>
                <a:lnTo>
                  <a:pt x="1875882" y="331070"/>
                </a:lnTo>
                <a:lnTo>
                  <a:pt x="1882883" y="338014"/>
                </a:lnTo>
                <a:lnTo>
                  <a:pt x="1892065" y="341347"/>
                </a:lnTo>
                <a:lnTo>
                  <a:pt x="1902019" y="348958"/>
                </a:lnTo>
                <a:lnTo>
                  <a:pt x="1909572" y="358559"/>
                </a:lnTo>
                <a:lnTo>
                  <a:pt x="1918478" y="359416"/>
                </a:lnTo>
                <a:lnTo>
                  <a:pt x="1921440" y="363636"/>
                </a:lnTo>
                <a:lnTo>
                  <a:pt x="1922526" y="371875"/>
                </a:lnTo>
                <a:lnTo>
                  <a:pt x="1905229" y="390839"/>
                </a:lnTo>
                <a:lnTo>
                  <a:pt x="1904028" y="398840"/>
                </a:lnTo>
                <a:lnTo>
                  <a:pt x="1897685" y="411394"/>
                </a:lnTo>
                <a:lnTo>
                  <a:pt x="1894494" y="414642"/>
                </a:lnTo>
                <a:lnTo>
                  <a:pt x="1912525" y="423529"/>
                </a:lnTo>
                <a:lnTo>
                  <a:pt x="1926450" y="434140"/>
                </a:lnTo>
                <a:lnTo>
                  <a:pt x="1945586" y="443332"/>
                </a:lnTo>
                <a:lnTo>
                  <a:pt x="1955616" y="439798"/>
                </a:lnTo>
                <a:lnTo>
                  <a:pt x="1962626" y="445951"/>
                </a:lnTo>
                <a:lnTo>
                  <a:pt x="1968999" y="446542"/>
                </a:lnTo>
                <a:lnTo>
                  <a:pt x="1979791" y="450037"/>
                </a:lnTo>
                <a:lnTo>
                  <a:pt x="1983496" y="447980"/>
                </a:lnTo>
                <a:lnTo>
                  <a:pt x="1994726" y="450047"/>
                </a:lnTo>
                <a:lnTo>
                  <a:pt x="2003289" y="454152"/>
                </a:lnTo>
                <a:lnTo>
                  <a:pt x="2011814" y="443827"/>
                </a:lnTo>
                <a:lnTo>
                  <a:pt x="2024253" y="438159"/>
                </a:lnTo>
                <a:lnTo>
                  <a:pt x="2027206" y="435197"/>
                </a:lnTo>
                <a:lnTo>
                  <a:pt x="2058505" y="428120"/>
                </a:lnTo>
                <a:lnTo>
                  <a:pt x="2060648" y="422453"/>
                </a:lnTo>
                <a:lnTo>
                  <a:pt x="2058210" y="415080"/>
                </a:lnTo>
                <a:lnTo>
                  <a:pt x="2050485" y="411442"/>
                </a:lnTo>
                <a:lnTo>
                  <a:pt x="2042788" y="401764"/>
                </a:lnTo>
                <a:lnTo>
                  <a:pt x="2044656" y="399726"/>
                </a:lnTo>
                <a:lnTo>
                  <a:pt x="2039474" y="375304"/>
                </a:lnTo>
                <a:lnTo>
                  <a:pt x="2035521" y="367132"/>
                </a:lnTo>
                <a:lnTo>
                  <a:pt x="2018938" y="346786"/>
                </a:lnTo>
                <a:lnTo>
                  <a:pt x="2017024" y="339966"/>
                </a:lnTo>
                <a:lnTo>
                  <a:pt x="2023434" y="335404"/>
                </a:lnTo>
                <a:lnTo>
                  <a:pt x="2027234" y="329584"/>
                </a:lnTo>
                <a:lnTo>
                  <a:pt x="2024663" y="323669"/>
                </a:lnTo>
                <a:lnTo>
                  <a:pt x="2024472" y="314506"/>
                </a:lnTo>
                <a:lnTo>
                  <a:pt x="2026434" y="306800"/>
                </a:lnTo>
                <a:lnTo>
                  <a:pt x="2031321" y="302828"/>
                </a:lnTo>
                <a:lnTo>
                  <a:pt x="2024587" y="291598"/>
                </a:lnTo>
                <a:lnTo>
                  <a:pt x="2020310" y="275272"/>
                </a:lnTo>
                <a:lnTo>
                  <a:pt x="2028787" y="269262"/>
                </a:lnTo>
                <a:lnTo>
                  <a:pt x="2040712" y="273806"/>
                </a:lnTo>
                <a:lnTo>
                  <a:pt x="2052790" y="275263"/>
                </a:lnTo>
                <a:lnTo>
                  <a:pt x="2064601" y="266729"/>
                </a:lnTo>
                <a:lnTo>
                  <a:pt x="2066887" y="257537"/>
                </a:lnTo>
                <a:lnTo>
                  <a:pt x="2066335" y="251708"/>
                </a:lnTo>
                <a:lnTo>
                  <a:pt x="2075241" y="248164"/>
                </a:lnTo>
                <a:lnTo>
                  <a:pt x="2076669" y="241735"/>
                </a:lnTo>
                <a:lnTo>
                  <a:pt x="2084994" y="238782"/>
                </a:lnTo>
                <a:lnTo>
                  <a:pt x="2092395" y="231743"/>
                </a:lnTo>
                <a:lnTo>
                  <a:pt x="2097872" y="231658"/>
                </a:lnTo>
                <a:lnTo>
                  <a:pt x="2108302" y="227238"/>
                </a:lnTo>
                <a:lnTo>
                  <a:pt x="2109693" y="220704"/>
                </a:lnTo>
                <a:lnTo>
                  <a:pt x="2106721" y="214903"/>
                </a:lnTo>
                <a:lnTo>
                  <a:pt x="2105254" y="202873"/>
                </a:lnTo>
                <a:lnTo>
                  <a:pt x="2117084" y="197996"/>
                </a:lnTo>
                <a:lnTo>
                  <a:pt x="2122075" y="205197"/>
                </a:lnTo>
                <a:lnTo>
                  <a:pt x="2122113" y="210845"/>
                </a:lnTo>
                <a:lnTo>
                  <a:pt x="2126961" y="214636"/>
                </a:lnTo>
                <a:lnTo>
                  <a:pt x="2125332" y="219323"/>
                </a:lnTo>
                <a:lnTo>
                  <a:pt x="2126847" y="231505"/>
                </a:lnTo>
                <a:lnTo>
                  <a:pt x="2134114" y="235972"/>
                </a:lnTo>
                <a:lnTo>
                  <a:pt x="2146487" y="253346"/>
                </a:lnTo>
                <a:lnTo>
                  <a:pt x="2146735" y="258842"/>
                </a:lnTo>
                <a:lnTo>
                  <a:pt x="2150498" y="271177"/>
                </a:lnTo>
                <a:lnTo>
                  <a:pt x="2138572" y="271643"/>
                </a:lnTo>
                <a:lnTo>
                  <a:pt x="2133448" y="282550"/>
                </a:lnTo>
                <a:lnTo>
                  <a:pt x="2138458" y="293018"/>
                </a:lnTo>
                <a:lnTo>
                  <a:pt x="2138496" y="299514"/>
                </a:lnTo>
                <a:lnTo>
                  <a:pt x="2141944" y="308800"/>
                </a:lnTo>
                <a:lnTo>
                  <a:pt x="2144773" y="311582"/>
                </a:lnTo>
                <a:lnTo>
                  <a:pt x="2143830" y="317325"/>
                </a:lnTo>
                <a:lnTo>
                  <a:pt x="2147354" y="326041"/>
                </a:lnTo>
                <a:lnTo>
                  <a:pt x="2152155" y="328641"/>
                </a:lnTo>
                <a:lnTo>
                  <a:pt x="2153193" y="333318"/>
                </a:lnTo>
                <a:lnTo>
                  <a:pt x="2149269" y="338633"/>
                </a:lnTo>
                <a:lnTo>
                  <a:pt x="2148135" y="350310"/>
                </a:lnTo>
                <a:lnTo>
                  <a:pt x="2150412" y="356702"/>
                </a:lnTo>
                <a:lnTo>
                  <a:pt x="2150821" y="367398"/>
                </a:lnTo>
                <a:lnTo>
                  <a:pt x="2154450" y="378362"/>
                </a:lnTo>
                <a:lnTo>
                  <a:pt x="2160299" y="384477"/>
                </a:lnTo>
                <a:lnTo>
                  <a:pt x="2164385" y="385705"/>
                </a:lnTo>
                <a:lnTo>
                  <a:pt x="2179701" y="381152"/>
                </a:lnTo>
                <a:lnTo>
                  <a:pt x="2191464" y="378819"/>
                </a:lnTo>
                <a:lnTo>
                  <a:pt x="2205143" y="381924"/>
                </a:lnTo>
                <a:lnTo>
                  <a:pt x="2212343" y="380743"/>
                </a:lnTo>
                <a:lnTo>
                  <a:pt x="2219611" y="385753"/>
                </a:lnTo>
                <a:lnTo>
                  <a:pt x="2222687" y="391220"/>
                </a:lnTo>
                <a:lnTo>
                  <a:pt x="2222459" y="396783"/>
                </a:lnTo>
                <a:lnTo>
                  <a:pt x="2226602" y="402031"/>
                </a:lnTo>
                <a:lnTo>
                  <a:pt x="2230193" y="401717"/>
                </a:lnTo>
                <a:lnTo>
                  <a:pt x="2235232" y="407546"/>
                </a:lnTo>
                <a:lnTo>
                  <a:pt x="2240338" y="409232"/>
                </a:lnTo>
                <a:lnTo>
                  <a:pt x="2255796" y="393163"/>
                </a:lnTo>
                <a:lnTo>
                  <a:pt x="2255949" y="397897"/>
                </a:lnTo>
                <a:lnTo>
                  <a:pt x="2259664" y="403908"/>
                </a:lnTo>
                <a:lnTo>
                  <a:pt x="2257939" y="407756"/>
                </a:lnTo>
                <a:lnTo>
                  <a:pt x="2267960" y="418814"/>
                </a:lnTo>
                <a:lnTo>
                  <a:pt x="2276561" y="415300"/>
                </a:lnTo>
                <a:lnTo>
                  <a:pt x="2288210" y="415642"/>
                </a:lnTo>
                <a:lnTo>
                  <a:pt x="2298726" y="418576"/>
                </a:lnTo>
                <a:lnTo>
                  <a:pt x="2307641" y="429759"/>
                </a:lnTo>
                <a:lnTo>
                  <a:pt x="2314604" y="432330"/>
                </a:lnTo>
                <a:lnTo>
                  <a:pt x="2321214" y="438331"/>
                </a:lnTo>
                <a:lnTo>
                  <a:pt x="2326205" y="447780"/>
                </a:lnTo>
                <a:lnTo>
                  <a:pt x="2343436" y="445008"/>
                </a:lnTo>
                <a:lnTo>
                  <a:pt x="2355799" y="448580"/>
                </a:lnTo>
                <a:lnTo>
                  <a:pt x="2359542" y="442208"/>
                </a:lnTo>
                <a:lnTo>
                  <a:pt x="2368315" y="439426"/>
                </a:lnTo>
                <a:lnTo>
                  <a:pt x="2371659" y="433083"/>
                </a:lnTo>
                <a:lnTo>
                  <a:pt x="2381393" y="425882"/>
                </a:lnTo>
                <a:lnTo>
                  <a:pt x="2378183" y="415347"/>
                </a:lnTo>
                <a:lnTo>
                  <a:pt x="2384993" y="408965"/>
                </a:lnTo>
                <a:lnTo>
                  <a:pt x="2392271" y="409184"/>
                </a:lnTo>
                <a:lnTo>
                  <a:pt x="2402348" y="404793"/>
                </a:lnTo>
                <a:lnTo>
                  <a:pt x="2407377" y="400507"/>
                </a:lnTo>
                <a:lnTo>
                  <a:pt x="2424046" y="401069"/>
                </a:lnTo>
                <a:close/>
              </a:path>
            </a:pathLst>
          </a:custGeom>
          <a:solidFill>
            <a:schemeClr val="accent5">
              <a:lumMod val="75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id="{EFD0DC3F-4E94-4AE7-8B85-2D6A62E0B7D2}"/>
              </a:ext>
            </a:extLst>
          </p:cNvPr>
          <p:cNvSpPr/>
          <p:nvPr/>
        </p:nvSpPr>
        <p:spPr>
          <a:xfrm>
            <a:off x="3581981" y="3079217"/>
            <a:ext cx="2070650" cy="1689433"/>
          </a:xfrm>
          <a:custGeom>
            <a:avLst/>
            <a:gdLst>
              <a:gd name="connsiteX0" fmla="*/ 2081937 w 2166013"/>
              <a:gd name="connsiteY0" fmla="*/ 918962 h 1767239"/>
              <a:gd name="connsiteX1" fmla="*/ 2069992 w 2166013"/>
              <a:gd name="connsiteY1" fmla="*/ 920706 h 1767239"/>
              <a:gd name="connsiteX2" fmla="*/ 2056352 w 2166013"/>
              <a:gd name="connsiteY2" fmla="*/ 919639 h 1767239"/>
              <a:gd name="connsiteX3" fmla="*/ 2044056 w 2166013"/>
              <a:gd name="connsiteY3" fmla="*/ 925801 h 1767239"/>
              <a:gd name="connsiteX4" fmla="*/ 2030635 w 2166013"/>
              <a:gd name="connsiteY4" fmla="*/ 937250 h 1767239"/>
              <a:gd name="connsiteX5" fmla="*/ 2024720 w 2166013"/>
              <a:gd name="connsiteY5" fmla="*/ 938317 h 1767239"/>
              <a:gd name="connsiteX6" fmla="*/ 2018595 w 2166013"/>
              <a:gd name="connsiteY6" fmla="*/ 952729 h 1767239"/>
              <a:gd name="connsiteX7" fmla="*/ 2011718 w 2166013"/>
              <a:gd name="connsiteY7" fmla="*/ 960406 h 1767239"/>
              <a:gd name="connsiteX8" fmla="*/ 2016633 w 2166013"/>
              <a:gd name="connsiteY8" fmla="*/ 970036 h 1767239"/>
              <a:gd name="connsiteX9" fmla="*/ 2010871 w 2166013"/>
              <a:gd name="connsiteY9" fmla="*/ 981818 h 1767239"/>
              <a:gd name="connsiteX10" fmla="*/ 2010328 w 2166013"/>
              <a:gd name="connsiteY10" fmla="*/ 987762 h 1767239"/>
              <a:gd name="connsiteX11" fmla="*/ 2006318 w 2166013"/>
              <a:gd name="connsiteY11" fmla="*/ 998382 h 1767239"/>
              <a:gd name="connsiteX12" fmla="*/ 2001146 w 2166013"/>
              <a:gd name="connsiteY12" fmla="*/ 999515 h 1767239"/>
              <a:gd name="connsiteX13" fmla="*/ 1981886 w 2166013"/>
              <a:gd name="connsiteY13" fmla="*/ 1006926 h 1767239"/>
              <a:gd name="connsiteX14" fmla="*/ 1980352 w 2166013"/>
              <a:gd name="connsiteY14" fmla="*/ 1014298 h 1767239"/>
              <a:gd name="connsiteX15" fmla="*/ 1971456 w 2166013"/>
              <a:gd name="connsiteY15" fmla="*/ 1015775 h 1767239"/>
              <a:gd name="connsiteX16" fmla="*/ 1959750 w 2166013"/>
              <a:gd name="connsiteY16" fmla="*/ 1030862 h 1767239"/>
              <a:gd name="connsiteX17" fmla="*/ 1952368 w 2166013"/>
              <a:gd name="connsiteY17" fmla="*/ 1035015 h 1767239"/>
              <a:gd name="connsiteX18" fmla="*/ 1945767 w 2166013"/>
              <a:gd name="connsiteY18" fmla="*/ 1043911 h 1767239"/>
              <a:gd name="connsiteX19" fmla="*/ 1953749 w 2166013"/>
              <a:gd name="connsiteY19" fmla="*/ 1056637 h 1767239"/>
              <a:gd name="connsiteX20" fmla="*/ 1956292 w 2166013"/>
              <a:gd name="connsiteY20" fmla="*/ 1065962 h 1767239"/>
              <a:gd name="connsiteX21" fmla="*/ 1951273 w 2166013"/>
              <a:gd name="connsiteY21" fmla="*/ 1069553 h 1767239"/>
              <a:gd name="connsiteX22" fmla="*/ 1947634 w 2166013"/>
              <a:gd name="connsiteY22" fmla="*/ 1076839 h 1767239"/>
              <a:gd name="connsiteX23" fmla="*/ 1944691 w 2166013"/>
              <a:gd name="connsiteY23" fmla="*/ 1093194 h 1767239"/>
              <a:gd name="connsiteX24" fmla="*/ 1941252 w 2166013"/>
              <a:gd name="connsiteY24" fmla="*/ 1097299 h 1767239"/>
              <a:gd name="connsiteX25" fmla="*/ 1941881 w 2166013"/>
              <a:gd name="connsiteY25" fmla="*/ 1104471 h 1767239"/>
              <a:gd name="connsiteX26" fmla="*/ 1938404 w 2166013"/>
              <a:gd name="connsiteY26" fmla="*/ 1108548 h 1767239"/>
              <a:gd name="connsiteX27" fmla="*/ 1942405 w 2166013"/>
              <a:gd name="connsiteY27" fmla="*/ 1117616 h 1767239"/>
              <a:gd name="connsiteX28" fmla="*/ 1941176 w 2166013"/>
              <a:gd name="connsiteY28" fmla="*/ 1123741 h 1767239"/>
              <a:gd name="connsiteX29" fmla="*/ 1936195 w 2166013"/>
              <a:gd name="connsiteY29" fmla="*/ 1126550 h 1767239"/>
              <a:gd name="connsiteX30" fmla="*/ 1927470 w 2166013"/>
              <a:gd name="connsiteY30" fmla="*/ 1128074 h 1767239"/>
              <a:gd name="connsiteX31" fmla="*/ 1920897 w 2166013"/>
              <a:gd name="connsiteY31" fmla="*/ 1124302 h 1767239"/>
              <a:gd name="connsiteX32" fmla="*/ 1914716 w 2166013"/>
              <a:gd name="connsiteY32" fmla="*/ 1124588 h 1767239"/>
              <a:gd name="connsiteX33" fmla="*/ 1907201 w 2166013"/>
              <a:gd name="connsiteY33" fmla="*/ 1134209 h 1767239"/>
              <a:gd name="connsiteX34" fmla="*/ 1907677 w 2166013"/>
              <a:gd name="connsiteY34" fmla="*/ 1143676 h 1767239"/>
              <a:gd name="connsiteX35" fmla="*/ 1903028 w 2166013"/>
              <a:gd name="connsiteY35" fmla="*/ 1146581 h 1767239"/>
              <a:gd name="connsiteX36" fmla="*/ 1887893 w 2166013"/>
              <a:gd name="connsiteY36" fmla="*/ 1142981 h 1767239"/>
              <a:gd name="connsiteX37" fmla="*/ 1880769 w 2166013"/>
              <a:gd name="connsiteY37" fmla="*/ 1149182 h 1767239"/>
              <a:gd name="connsiteX38" fmla="*/ 1874168 w 2166013"/>
              <a:gd name="connsiteY38" fmla="*/ 1144010 h 1767239"/>
              <a:gd name="connsiteX39" fmla="*/ 1870072 w 2166013"/>
              <a:gd name="connsiteY39" fmla="*/ 1137228 h 1767239"/>
              <a:gd name="connsiteX40" fmla="*/ 1859223 w 2166013"/>
              <a:gd name="connsiteY40" fmla="*/ 1130046 h 1767239"/>
              <a:gd name="connsiteX41" fmla="*/ 1849584 w 2166013"/>
              <a:gd name="connsiteY41" fmla="*/ 1130417 h 1767239"/>
              <a:gd name="connsiteX42" fmla="*/ 1845526 w 2166013"/>
              <a:gd name="connsiteY42" fmla="*/ 1127998 h 1767239"/>
              <a:gd name="connsiteX43" fmla="*/ 1835896 w 2166013"/>
              <a:gd name="connsiteY43" fmla="*/ 1133551 h 1767239"/>
              <a:gd name="connsiteX44" fmla="*/ 1834106 w 2166013"/>
              <a:gd name="connsiteY44" fmla="*/ 1139152 h 1767239"/>
              <a:gd name="connsiteX45" fmla="*/ 1829143 w 2166013"/>
              <a:gd name="connsiteY45" fmla="*/ 1145286 h 1767239"/>
              <a:gd name="connsiteX46" fmla="*/ 1829019 w 2166013"/>
              <a:gd name="connsiteY46" fmla="*/ 1154287 h 1767239"/>
              <a:gd name="connsiteX47" fmla="*/ 1824161 w 2166013"/>
              <a:gd name="connsiteY47" fmla="*/ 1158888 h 1767239"/>
              <a:gd name="connsiteX48" fmla="*/ 1823885 w 2166013"/>
              <a:gd name="connsiteY48" fmla="*/ 1163612 h 1767239"/>
              <a:gd name="connsiteX49" fmla="*/ 1817237 w 2166013"/>
              <a:gd name="connsiteY49" fmla="*/ 1180224 h 1767239"/>
              <a:gd name="connsiteX50" fmla="*/ 1813998 w 2166013"/>
              <a:gd name="connsiteY50" fmla="*/ 1183548 h 1767239"/>
              <a:gd name="connsiteX51" fmla="*/ 1811741 w 2166013"/>
              <a:gd name="connsiteY51" fmla="*/ 1197645 h 1767239"/>
              <a:gd name="connsiteX52" fmla="*/ 1805788 w 2166013"/>
              <a:gd name="connsiteY52" fmla="*/ 1202398 h 1767239"/>
              <a:gd name="connsiteX53" fmla="*/ 1803302 w 2166013"/>
              <a:gd name="connsiteY53" fmla="*/ 1210142 h 1767239"/>
              <a:gd name="connsiteX54" fmla="*/ 1806245 w 2166013"/>
              <a:gd name="connsiteY54" fmla="*/ 1213066 h 1767239"/>
              <a:gd name="connsiteX55" fmla="*/ 1806702 w 2166013"/>
              <a:gd name="connsiteY55" fmla="*/ 1221524 h 1767239"/>
              <a:gd name="connsiteX56" fmla="*/ 1803873 w 2166013"/>
              <a:gd name="connsiteY56" fmla="*/ 1225353 h 1767239"/>
              <a:gd name="connsiteX57" fmla="*/ 1806864 w 2166013"/>
              <a:gd name="connsiteY57" fmla="*/ 1233783 h 1767239"/>
              <a:gd name="connsiteX58" fmla="*/ 1805045 w 2166013"/>
              <a:gd name="connsiteY58" fmla="*/ 1239746 h 1767239"/>
              <a:gd name="connsiteX59" fmla="*/ 1791576 w 2166013"/>
              <a:gd name="connsiteY59" fmla="*/ 1244222 h 1767239"/>
              <a:gd name="connsiteX60" fmla="*/ 1785843 w 2166013"/>
              <a:gd name="connsiteY60" fmla="*/ 1244137 h 1767239"/>
              <a:gd name="connsiteX61" fmla="*/ 1779594 w 2166013"/>
              <a:gd name="connsiteY61" fmla="*/ 1258081 h 1767239"/>
              <a:gd name="connsiteX62" fmla="*/ 1773260 w 2166013"/>
              <a:gd name="connsiteY62" fmla="*/ 1263158 h 1767239"/>
              <a:gd name="connsiteX63" fmla="*/ 1770869 w 2166013"/>
              <a:gd name="connsiteY63" fmla="*/ 1269197 h 1767239"/>
              <a:gd name="connsiteX64" fmla="*/ 1765668 w 2166013"/>
              <a:gd name="connsiteY64" fmla="*/ 1273016 h 1767239"/>
              <a:gd name="connsiteX65" fmla="*/ 1757791 w 2166013"/>
              <a:gd name="connsiteY65" fmla="*/ 1273092 h 1767239"/>
              <a:gd name="connsiteX66" fmla="*/ 1751991 w 2166013"/>
              <a:gd name="connsiteY66" fmla="*/ 1277607 h 1767239"/>
              <a:gd name="connsiteX67" fmla="*/ 1744571 w 2166013"/>
              <a:gd name="connsiteY67" fmla="*/ 1279274 h 1767239"/>
              <a:gd name="connsiteX68" fmla="*/ 1743656 w 2166013"/>
              <a:gd name="connsiteY68" fmla="*/ 1286266 h 1767239"/>
              <a:gd name="connsiteX69" fmla="*/ 1738284 w 2166013"/>
              <a:gd name="connsiteY69" fmla="*/ 1295048 h 1767239"/>
              <a:gd name="connsiteX70" fmla="*/ 1738036 w 2166013"/>
              <a:gd name="connsiteY70" fmla="*/ 1301248 h 1767239"/>
              <a:gd name="connsiteX71" fmla="*/ 1733264 w 2166013"/>
              <a:gd name="connsiteY71" fmla="*/ 1304163 h 1767239"/>
              <a:gd name="connsiteX72" fmla="*/ 1732026 w 2166013"/>
              <a:gd name="connsiteY72" fmla="*/ 1310088 h 1767239"/>
              <a:gd name="connsiteX73" fmla="*/ 1733883 w 2166013"/>
              <a:gd name="connsiteY73" fmla="*/ 1321422 h 1767239"/>
              <a:gd name="connsiteX74" fmla="*/ 1732131 w 2166013"/>
              <a:gd name="connsiteY74" fmla="*/ 1328880 h 1767239"/>
              <a:gd name="connsiteX75" fmla="*/ 1736236 w 2166013"/>
              <a:gd name="connsiteY75" fmla="*/ 1338596 h 1767239"/>
              <a:gd name="connsiteX76" fmla="*/ 1735360 w 2166013"/>
              <a:gd name="connsiteY76" fmla="*/ 1344016 h 1767239"/>
              <a:gd name="connsiteX77" fmla="*/ 1746704 w 2166013"/>
              <a:gd name="connsiteY77" fmla="*/ 1348435 h 1767239"/>
              <a:gd name="connsiteX78" fmla="*/ 1743980 w 2166013"/>
              <a:gd name="connsiteY78" fmla="*/ 1354007 h 1767239"/>
              <a:gd name="connsiteX79" fmla="*/ 1750162 w 2166013"/>
              <a:gd name="connsiteY79" fmla="*/ 1359065 h 1767239"/>
              <a:gd name="connsiteX80" fmla="*/ 1751743 w 2166013"/>
              <a:gd name="connsiteY80" fmla="*/ 1368171 h 1767239"/>
              <a:gd name="connsiteX81" fmla="*/ 1756515 w 2166013"/>
              <a:gd name="connsiteY81" fmla="*/ 1373743 h 1767239"/>
              <a:gd name="connsiteX82" fmla="*/ 1760611 w 2166013"/>
              <a:gd name="connsiteY82" fmla="*/ 1373086 h 1767239"/>
              <a:gd name="connsiteX83" fmla="*/ 1764630 w 2166013"/>
              <a:gd name="connsiteY83" fmla="*/ 1380896 h 1767239"/>
              <a:gd name="connsiteX84" fmla="*/ 1764182 w 2166013"/>
              <a:gd name="connsiteY84" fmla="*/ 1388307 h 1767239"/>
              <a:gd name="connsiteX85" fmla="*/ 1772022 w 2166013"/>
              <a:gd name="connsiteY85" fmla="*/ 1396184 h 1767239"/>
              <a:gd name="connsiteX86" fmla="*/ 1769926 w 2166013"/>
              <a:gd name="connsiteY86" fmla="*/ 1406595 h 1767239"/>
              <a:gd name="connsiteX87" fmla="*/ 1777603 w 2166013"/>
              <a:gd name="connsiteY87" fmla="*/ 1414453 h 1767239"/>
              <a:gd name="connsiteX88" fmla="*/ 1770984 w 2166013"/>
              <a:gd name="connsiteY88" fmla="*/ 1421206 h 1767239"/>
              <a:gd name="connsiteX89" fmla="*/ 1765792 w 2166013"/>
              <a:gd name="connsiteY89" fmla="*/ 1419006 h 1767239"/>
              <a:gd name="connsiteX90" fmla="*/ 1761459 w 2166013"/>
              <a:gd name="connsiteY90" fmla="*/ 1411853 h 1767239"/>
              <a:gd name="connsiteX91" fmla="*/ 1753991 w 2166013"/>
              <a:gd name="connsiteY91" fmla="*/ 1416015 h 1767239"/>
              <a:gd name="connsiteX92" fmla="*/ 1753629 w 2166013"/>
              <a:gd name="connsiteY92" fmla="*/ 1420768 h 1767239"/>
              <a:gd name="connsiteX93" fmla="*/ 1748266 w 2166013"/>
              <a:gd name="connsiteY93" fmla="*/ 1424330 h 1767239"/>
              <a:gd name="connsiteX94" fmla="*/ 1737122 w 2166013"/>
              <a:gd name="connsiteY94" fmla="*/ 1425502 h 1767239"/>
              <a:gd name="connsiteX95" fmla="*/ 1730864 w 2166013"/>
              <a:gd name="connsiteY95" fmla="*/ 1433208 h 1767239"/>
              <a:gd name="connsiteX96" fmla="*/ 1726578 w 2166013"/>
              <a:gd name="connsiteY96" fmla="*/ 1429141 h 1767239"/>
              <a:gd name="connsiteX97" fmla="*/ 1719053 w 2166013"/>
              <a:gd name="connsiteY97" fmla="*/ 1425931 h 1767239"/>
              <a:gd name="connsiteX98" fmla="*/ 1714024 w 2166013"/>
              <a:gd name="connsiteY98" fmla="*/ 1428721 h 1767239"/>
              <a:gd name="connsiteX99" fmla="*/ 1708547 w 2166013"/>
              <a:gd name="connsiteY99" fmla="*/ 1426788 h 1767239"/>
              <a:gd name="connsiteX100" fmla="*/ 1707775 w 2166013"/>
              <a:gd name="connsiteY100" fmla="*/ 1422845 h 1767239"/>
              <a:gd name="connsiteX101" fmla="*/ 1687173 w 2166013"/>
              <a:gd name="connsiteY101" fmla="*/ 1419520 h 1767239"/>
              <a:gd name="connsiteX102" fmla="*/ 1679515 w 2166013"/>
              <a:gd name="connsiteY102" fmla="*/ 1414367 h 1767239"/>
              <a:gd name="connsiteX103" fmla="*/ 1671276 w 2166013"/>
              <a:gd name="connsiteY103" fmla="*/ 1411872 h 1767239"/>
              <a:gd name="connsiteX104" fmla="*/ 1670733 w 2166013"/>
              <a:gd name="connsiteY104" fmla="*/ 1407633 h 1767239"/>
              <a:gd name="connsiteX105" fmla="*/ 1664980 w 2166013"/>
              <a:gd name="connsiteY105" fmla="*/ 1402356 h 1767239"/>
              <a:gd name="connsiteX106" fmla="*/ 1667494 w 2166013"/>
              <a:gd name="connsiteY106" fmla="*/ 1391288 h 1767239"/>
              <a:gd name="connsiteX107" fmla="*/ 1664446 w 2166013"/>
              <a:gd name="connsiteY107" fmla="*/ 1383430 h 1767239"/>
              <a:gd name="connsiteX108" fmla="*/ 1653635 w 2166013"/>
              <a:gd name="connsiteY108" fmla="*/ 1379982 h 1767239"/>
              <a:gd name="connsiteX109" fmla="*/ 1651007 w 2166013"/>
              <a:gd name="connsiteY109" fmla="*/ 1372591 h 1767239"/>
              <a:gd name="connsiteX110" fmla="*/ 1641348 w 2166013"/>
              <a:gd name="connsiteY110" fmla="*/ 1373086 h 1767239"/>
              <a:gd name="connsiteX111" fmla="*/ 1639329 w 2166013"/>
              <a:gd name="connsiteY111" fmla="*/ 1364866 h 1767239"/>
              <a:gd name="connsiteX112" fmla="*/ 1634366 w 2166013"/>
              <a:gd name="connsiteY112" fmla="*/ 1362847 h 1767239"/>
              <a:gd name="connsiteX113" fmla="*/ 1633319 w 2166013"/>
              <a:gd name="connsiteY113" fmla="*/ 1357093 h 1767239"/>
              <a:gd name="connsiteX114" fmla="*/ 1626327 w 2166013"/>
              <a:gd name="connsiteY114" fmla="*/ 1354007 h 1767239"/>
              <a:gd name="connsiteX115" fmla="*/ 1619974 w 2166013"/>
              <a:gd name="connsiteY115" fmla="*/ 1361323 h 1767239"/>
              <a:gd name="connsiteX116" fmla="*/ 1612345 w 2166013"/>
              <a:gd name="connsiteY116" fmla="*/ 1361732 h 1767239"/>
              <a:gd name="connsiteX117" fmla="*/ 1609344 w 2166013"/>
              <a:gd name="connsiteY117" fmla="*/ 1358132 h 1767239"/>
              <a:gd name="connsiteX118" fmla="*/ 1598400 w 2166013"/>
              <a:gd name="connsiteY118" fmla="*/ 1354741 h 1767239"/>
              <a:gd name="connsiteX119" fmla="*/ 1586246 w 2166013"/>
              <a:gd name="connsiteY119" fmla="*/ 1362970 h 1767239"/>
              <a:gd name="connsiteX120" fmla="*/ 1586294 w 2166013"/>
              <a:gd name="connsiteY120" fmla="*/ 1369200 h 1767239"/>
              <a:gd name="connsiteX121" fmla="*/ 1577359 w 2166013"/>
              <a:gd name="connsiteY121" fmla="*/ 1374162 h 1767239"/>
              <a:gd name="connsiteX122" fmla="*/ 1569301 w 2166013"/>
              <a:gd name="connsiteY122" fmla="*/ 1375067 h 1767239"/>
              <a:gd name="connsiteX123" fmla="*/ 1568768 w 2166013"/>
              <a:gd name="connsiteY123" fmla="*/ 1384802 h 1767239"/>
              <a:gd name="connsiteX124" fmla="*/ 1565929 w 2166013"/>
              <a:gd name="connsiteY124" fmla="*/ 1395746 h 1767239"/>
              <a:gd name="connsiteX125" fmla="*/ 1557071 w 2166013"/>
              <a:gd name="connsiteY125" fmla="*/ 1399527 h 1767239"/>
              <a:gd name="connsiteX126" fmla="*/ 1552794 w 2166013"/>
              <a:gd name="connsiteY126" fmla="*/ 1398003 h 1767239"/>
              <a:gd name="connsiteX127" fmla="*/ 1537792 w 2166013"/>
              <a:gd name="connsiteY127" fmla="*/ 1397984 h 1767239"/>
              <a:gd name="connsiteX128" fmla="*/ 1533801 w 2166013"/>
              <a:gd name="connsiteY128" fmla="*/ 1399804 h 1767239"/>
              <a:gd name="connsiteX129" fmla="*/ 1533554 w 2166013"/>
              <a:gd name="connsiteY129" fmla="*/ 1408728 h 1767239"/>
              <a:gd name="connsiteX130" fmla="*/ 1531239 w 2166013"/>
              <a:gd name="connsiteY130" fmla="*/ 1413520 h 1767239"/>
              <a:gd name="connsiteX131" fmla="*/ 1526277 w 2166013"/>
              <a:gd name="connsiteY131" fmla="*/ 1414710 h 1767239"/>
              <a:gd name="connsiteX132" fmla="*/ 1517199 w 2166013"/>
              <a:gd name="connsiteY132" fmla="*/ 1410786 h 1767239"/>
              <a:gd name="connsiteX133" fmla="*/ 1507693 w 2166013"/>
              <a:gd name="connsiteY133" fmla="*/ 1411043 h 1767239"/>
              <a:gd name="connsiteX134" fmla="*/ 1490472 w 2166013"/>
              <a:gd name="connsiteY134" fmla="*/ 1407119 h 1767239"/>
              <a:gd name="connsiteX135" fmla="*/ 1482128 w 2166013"/>
              <a:gd name="connsiteY135" fmla="*/ 1406662 h 1767239"/>
              <a:gd name="connsiteX136" fmla="*/ 1481681 w 2166013"/>
              <a:gd name="connsiteY136" fmla="*/ 1411500 h 1767239"/>
              <a:gd name="connsiteX137" fmla="*/ 1463831 w 2166013"/>
              <a:gd name="connsiteY137" fmla="*/ 1407547 h 1767239"/>
              <a:gd name="connsiteX138" fmla="*/ 1459440 w 2166013"/>
              <a:gd name="connsiteY138" fmla="*/ 1412853 h 1767239"/>
              <a:gd name="connsiteX139" fmla="*/ 1451143 w 2166013"/>
              <a:gd name="connsiteY139" fmla="*/ 1417634 h 1767239"/>
              <a:gd name="connsiteX140" fmla="*/ 1449058 w 2166013"/>
              <a:gd name="connsiteY140" fmla="*/ 1437856 h 1767239"/>
              <a:gd name="connsiteX141" fmla="*/ 1452925 w 2166013"/>
              <a:gd name="connsiteY141" fmla="*/ 1445114 h 1767239"/>
              <a:gd name="connsiteX142" fmla="*/ 1457792 w 2166013"/>
              <a:gd name="connsiteY142" fmla="*/ 1449267 h 1767239"/>
              <a:gd name="connsiteX143" fmla="*/ 1466250 w 2166013"/>
              <a:gd name="connsiteY143" fmla="*/ 1449295 h 1767239"/>
              <a:gd name="connsiteX144" fmla="*/ 1477090 w 2166013"/>
              <a:gd name="connsiteY144" fmla="*/ 1453277 h 1767239"/>
              <a:gd name="connsiteX145" fmla="*/ 1483957 w 2166013"/>
              <a:gd name="connsiteY145" fmla="*/ 1459792 h 1767239"/>
              <a:gd name="connsiteX146" fmla="*/ 1488262 w 2166013"/>
              <a:gd name="connsiteY146" fmla="*/ 1472022 h 1767239"/>
              <a:gd name="connsiteX147" fmla="*/ 1481519 w 2166013"/>
              <a:gd name="connsiteY147" fmla="*/ 1472851 h 1767239"/>
              <a:gd name="connsiteX148" fmla="*/ 1474375 w 2166013"/>
              <a:gd name="connsiteY148" fmla="*/ 1466936 h 1767239"/>
              <a:gd name="connsiteX149" fmla="*/ 1467612 w 2166013"/>
              <a:gd name="connsiteY149" fmla="*/ 1467393 h 1767239"/>
              <a:gd name="connsiteX150" fmla="*/ 1457116 w 2166013"/>
              <a:gd name="connsiteY150" fmla="*/ 1481366 h 1767239"/>
              <a:gd name="connsiteX151" fmla="*/ 1451934 w 2166013"/>
              <a:gd name="connsiteY151" fmla="*/ 1484043 h 1767239"/>
              <a:gd name="connsiteX152" fmla="*/ 1441647 w 2166013"/>
              <a:gd name="connsiteY152" fmla="*/ 1483938 h 1767239"/>
              <a:gd name="connsiteX153" fmla="*/ 1449772 w 2166013"/>
              <a:gd name="connsiteY153" fmla="*/ 1510198 h 1767239"/>
              <a:gd name="connsiteX154" fmla="*/ 1447162 w 2166013"/>
              <a:gd name="connsiteY154" fmla="*/ 1519009 h 1767239"/>
              <a:gd name="connsiteX155" fmla="*/ 1428722 w 2166013"/>
              <a:gd name="connsiteY155" fmla="*/ 1525829 h 1767239"/>
              <a:gd name="connsiteX156" fmla="*/ 1400642 w 2166013"/>
              <a:gd name="connsiteY156" fmla="*/ 1539954 h 1767239"/>
              <a:gd name="connsiteX157" fmla="*/ 1392765 w 2166013"/>
              <a:gd name="connsiteY157" fmla="*/ 1536735 h 1767239"/>
              <a:gd name="connsiteX158" fmla="*/ 1387393 w 2166013"/>
              <a:gd name="connsiteY158" fmla="*/ 1531525 h 1767239"/>
              <a:gd name="connsiteX159" fmla="*/ 1386173 w 2166013"/>
              <a:gd name="connsiteY159" fmla="*/ 1526619 h 1767239"/>
              <a:gd name="connsiteX160" fmla="*/ 1373162 w 2166013"/>
              <a:gd name="connsiteY160" fmla="*/ 1519542 h 1767239"/>
              <a:gd name="connsiteX161" fmla="*/ 1355665 w 2166013"/>
              <a:gd name="connsiteY161" fmla="*/ 1525724 h 1767239"/>
              <a:gd name="connsiteX162" fmla="*/ 1350188 w 2166013"/>
              <a:gd name="connsiteY162" fmla="*/ 1529734 h 1767239"/>
              <a:gd name="connsiteX163" fmla="*/ 1346997 w 2166013"/>
              <a:gd name="connsiteY163" fmla="*/ 1537040 h 1767239"/>
              <a:gd name="connsiteX164" fmla="*/ 1320603 w 2166013"/>
              <a:gd name="connsiteY164" fmla="*/ 1552042 h 1767239"/>
              <a:gd name="connsiteX165" fmla="*/ 1299934 w 2166013"/>
              <a:gd name="connsiteY165" fmla="*/ 1557452 h 1767239"/>
              <a:gd name="connsiteX166" fmla="*/ 1286847 w 2166013"/>
              <a:gd name="connsiteY166" fmla="*/ 1568206 h 1767239"/>
              <a:gd name="connsiteX167" fmla="*/ 1281760 w 2166013"/>
              <a:gd name="connsiteY167" fmla="*/ 1565281 h 1767239"/>
              <a:gd name="connsiteX168" fmla="*/ 1272702 w 2166013"/>
              <a:gd name="connsiteY168" fmla="*/ 1567453 h 1767239"/>
              <a:gd name="connsiteX169" fmla="*/ 1262939 w 2166013"/>
              <a:gd name="connsiteY169" fmla="*/ 1572778 h 1767239"/>
              <a:gd name="connsiteX170" fmla="*/ 1251338 w 2166013"/>
              <a:gd name="connsiteY170" fmla="*/ 1575159 h 1767239"/>
              <a:gd name="connsiteX171" fmla="*/ 1239898 w 2166013"/>
              <a:gd name="connsiteY171" fmla="*/ 1579998 h 1767239"/>
              <a:gd name="connsiteX172" fmla="*/ 1210685 w 2166013"/>
              <a:gd name="connsiteY172" fmla="*/ 1599286 h 1767239"/>
              <a:gd name="connsiteX173" fmla="*/ 1196845 w 2166013"/>
              <a:gd name="connsiteY173" fmla="*/ 1612468 h 1767239"/>
              <a:gd name="connsiteX174" fmla="*/ 1187492 w 2166013"/>
              <a:gd name="connsiteY174" fmla="*/ 1618278 h 1767239"/>
              <a:gd name="connsiteX175" fmla="*/ 1179919 w 2166013"/>
              <a:gd name="connsiteY175" fmla="*/ 1626241 h 1767239"/>
              <a:gd name="connsiteX176" fmla="*/ 1173947 w 2166013"/>
              <a:gd name="connsiteY176" fmla="*/ 1630242 h 1767239"/>
              <a:gd name="connsiteX177" fmla="*/ 1165479 w 2166013"/>
              <a:gd name="connsiteY177" fmla="*/ 1642586 h 1767239"/>
              <a:gd name="connsiteX178" fmla="*/ 1164965 w 2166013"/>
              <a:gd name="connsiteY178" fmla="*/ 1647482 h 1767239"/>
              <a:gd name="connsiteX179" fmla="*/ 1154764 w 2166013"/>
              <a:gd name="connsiteY179" fmla="*/ 1659408 h 1767239"/>
              <a:gd name="connsiteX180" fmla="*/ 1147848 w 2166013"/>
              <a:gd name="connsiteY180" fmla="*/ 1660874 h 1767239"/>
              <a:gd name="connsiteX181" fmla="*/ 1131942 w 2166013"/>
              <a:gd name="connsiteY181" fmla="*/ 1658122 h 1767239"/>
              <a:gd name="connsiteX182" fmla="*/ 1117378 w 2166013"/>
              <a:gd name="connsiteY182" fmla="*/ 1653597 h 1767239"/>
              <a:gd name="connsiteX183" fmla="*/ 1107824 w 2166013"/>
              <a:gd name="connsiteY183" fmla="*/ 1661227 h 1767239"/>
              <a:gd name="connsiteX184" fmla="*/ 1096690 w 2166013"/>
              <a:gd name="connsiteY184" fmla="*/ 1656398 h 1767239"/>
              <a:gd name="connsiteX185" fmla="*/ 1090384 w 2166013"/>
              <a:gd name="connsiteY185" fmla="*/ 1658665 h 1767239"/>
              <a:gd name="connsiteX186" fmla="*/ 1086688 w 2166013"/>
              <a:gd name="connsiteY186" fmla="*/ 1666866 h 1767239"/>
              <a:gd name="connsiteX187" fmla="*/ 1081735 w 2166013"/>
              <a:gd name="connsiteY187" fmla="*/ 1673009 h 1767239"/>
              <a:gd name="connsiteX188" fmla="*/ 1071372 w 2166013"/>
              <a:gd name="connsiteY188" fmla="*/ 1674524 h 1767239"/>
              <a:gd name="connsiteX189" fmla="*/ 1061085 w 2166013"/>
              <a:gd name="connsiteY189" fmla="*/ 1671971 h 1767239"/>
              <a:gd name="connsiteX190" fmla="*/ 1055246 w 2166013"/>
              <a:gd name="connsiteY190" fmla="*/ 1668113 h 1767239"/>
              <a:gd name="connsiteX191" fmla="*/ 1045750 w 2166013"/>
              <a:gd name="connsiteY191" fmla="*/ 1666770 h 1767239"/>
              <a:gd name="connsiteX192" fmla="*/ 1040225 w 2166013"/>
              <a:gd name="connsiteY192" fmla="*/ 1668618 h 1767239"/>
              <a:gd name="connsiteX193" fmla="*/ 1030329 w 2166013"/>
              <a:gd name="connsiteY193" fmla="*/ 1666942 h 1767239"/>
              <a:gd name="connsiteX194" fmla="*/ 1018927 w 2166013"/>
              <a:gd name="connsiteY194" fmla="*/ 1661979 h 1767239"/>
              <a:gd name="connsiteX195" fmla="*/ 1008250 w 2166013"/>
              <a:gd name="connsiteY195" fmla="*/ 1663970 h 1767239"/>
              <a:gd name="connsiteX196" fmla="*/ 1005574 w 2166013"/>
              <a:gd name="connsiteY196" fmla="*/ 1668494 h 1767239"/>
              <a:gd name="connsiteX197" fmla="*/ 999106 w 2166013"/>
              <a:gd name="connsiteY197" fmla="*/ 1671695 h 1767239"/>
              <a:gd name="connsiteX198" fmla="*/ 984523 w 2166013"/>
              <a:gd name="connsiteY198" fmla="*/ 1666837 h 1767239"/>
              <a:gd name="connsiteX199" fmla="*/ 977160 w 2166013"/>
              <a:gd name="connsiteY199" fmla="*/ 1667523 h 1767239"/>
              <a:gd name="connsiteX200" fmla="*/ 973008 w 2166013"/>
              <a:gd name="connsiteY200" fmla="*/ 1670752 h 1767239"/>
              <a:gd name="connsiteX201" fmla="*/ 971855 w 2166013"/>
              <a:gd name="connsiteY201" fmla="*/ 1678315 h 1767239"/>
              <a:gd name="connsiteX202" fmla="*/ 974989 w 2166013"/>
              <a:gd name="connsiteY202" fmla="*/ 1685896 h 1767239"/>
              <a:gd name="connsiteX203" fmla="*/ 974874 w 2166013"/>
              <a:gd name="connsiteY203" fmla="*/ 1692278 h 1767239"/>
              <a:gd name="connsiteX204" fmla="*/ 982437 w 2166013"/>
              <a:gd name="connsiteY204" fmla="*/ 1696974 h 1767239"/>
              <a:gd name="connsiteX205" fmla="*/ 993467 w 2166013"/>
              <a:gd name="connsiteY205" fmla="*/ 1694459 h 1767239"/>
              <a:gd name="connsiteX206" fmla="*/ 998820 w 2166013"/>
              <a:gd name="connsiteY206" fmla="*/ 1690373 h 1767239"/>
              <a:gd name="connsiteX207" fmla="*/ 1001878 w 2166013"/>
              <a:gd name="connsiteY207" fmla="*/ 1684449 h 1767239"/>
              <a:gd name="connsiteX208" fmla="*/ 1007107 w 2166013"/>
              <a:gd name="connsiteY208" fmla="*/ 1683868 h 1767239"/>
              <a:gd name="connsiteX209" fmla="*/ 1014899 w 2166013"/>
              <a:gd name="connsiteY209" fmla="*/ 1687487 h 1767239"/>
              <a:gd name="connsiteX210" fmla="*/ 1019108 w 2166013"/>
              <a:gd name="connsiteY210" fmla="*/ 1694164 h 1767239"/>
              <a:gd name="connsiteX211" fmla="*/ 1016432 w 2166013"/>
              <a:gd name="connsiteY211" fmla="*/ 1703346 h 1767239"/>
              <a:gd name="connsiteX212" fmla="*/ 1008269 w 2166013"/>
              <a:gd name="connsiteY212" fmla="*/ 1708804 h 1767239"/>
              <a:gd name="connsiteX213" fmla="*/ 992743 w 2166013"/>
              <a:gd name="connsiteY213" fmla="*/ 1714881 h 1767239"/>
              <a:gd name="connsiteX214" fmla="*/ 990314 w 2166013"/>
              <a:gd name="connsiteY214" fmla="*/ 1719996 h 1767239"/>
              <a:gd name="connsiteX215" fmla="*/ 995086 w 2166013"/>
              <a:gd name="connsiteY215" fmla="*/ 1733855 h 1767239"/>
              <a:gd name="connsiteX216" fmla="*/ 995963 w 2166013"/>
              <a:gd name="connsiteY216" fmla="*/ 1741075 h 1767239"/>
              <a:gd name="connsiteX217" fmla="*/ 991067 w 2166013"/>
              <a:gd name="connsiteY217" fmla="*/ 1751038 h 1767239"/>
              <a:gd name="connsiteX218" fmla="*/ 983475 w 2166013"/>
              <a:gd name="connsiteY218" fmla="*/ 1756210 h 1767239"/>
              <a:gd name="connsiteX219" fmla="*/ 962520 w 2166013"/>
              <a:gd name="connsiteY219" fmla="*/ 1765211 h 1767239"/>
              <a:gd name="connsiteX220" fmla="*/ 950186 w 2166013"/>
              <a:gd name="connsiteY220" fmla="*/ 1767240 h 1767239"/>
              <a:gd name="connsiteX221" fmla="*/ 944156 w 2166013"/>
              <a:gd name="connsiteY221" fmla="*/ 1761887 h 1767239"/>
              <a:gd name="connsiteX222" fmla="*/ 942299 w 2166013"/>
              <a:gd name="connsiteY222" fmla="*/ 1751067 h 1767239"/>
              <a:gd name="connsiteX223" fmla="*/ 944814 w 2166013"/>
              <a:gd name="connsiteY223" fmla="*/ 1744932 h 1767239"/>
              <a:gd name="connsiteX224" fmla="*/ 939146 w 2166013"/>
              <a:gd name="connsiteY224" fmla="*/ 1742751 h 1767239"/>
              <a:gd name="connsiteX225" fmla="*/ 941804 w 2166013"/>
              <a:gd name="connsiteY225" fmla="*/ 1734712 h 1767239"/>
              <a:gd name="connsiteX226" fmla="*/ 940441 w 2166013"/>
              <a:gd name="connsiteY226" fmla="*/ 1726902 h 1767239"/>
              <a:gd name="connsiteX227" fmla="*/ 933860 w 2166013"/>
              <a:gd name="connsiteY227" fmla="*/ 1723206 h 1767239"/>
              <a:gd name="connsiteX228" fmla="*/ 930764 w 2166013"/>
              <a:gd name="connsiteY228" fmla="*/ 1718786 h 1767239"/>
              <a:gd name="connsiteX229" fmla="*/ 939079 w 2166013"/>
              <a:gd name="connsiteY229" fmla="*/ 1712747 h 1767239"/>
              <a:gd name="connsiteX230" fmla="*/ 951767 w 2166013"/>
              <a:gd name="connsiteY230" fmla="*/ 1708928 h 1767239"/>
              <a:gd name="connsiteX231" fmla="*/ 942089 w 2166013"/>
              <a:gd name="connsiteY231" fmla="*/ 1701222 h 1767239"/>
              <a:gd name="connsiteX232" fmla="*/ 936450 w 2166013"/>
              <a:gd name="connsiteY232" fmla="*/ 1701965 h 1767239"/>
              <a:gd name="connsiteX233" fmla="*/ 931631 w 2166013"/>
              <a:gd name="connsiteY233" fmla="*/ 1699250 h 1767239"/>
              <a:gd name="connsiteX234" fmla="*/ 934088 w 2166013"/>
              <a:gd name="connsiteY234" fmla="*/ 1690154 h 1767239"/>
              <a:gd name="connsiteX235" fmla="*/ 938222 w 2166013"/>
              <a:gd name="connsiteY235" fmla="*/ 1687373 h 1767239"/>
              <a:gd name="connsiteX236" fmla="*/ 934564 w 2166013"/>
              <a:gd name="connsiteY236" fmla="*/ 1678924 h 1767239"/>
              <a:gd name="connsiteX237" fmla="*/ 926068 w 2166013"/>
              <a:gd name="connsiteY237" fmla="*/ 1670085 h 1767239"/>
              <a:gd name="connsiteX238" fmla="*/ 915524 w 2166013"/>
              <a:gd name="connsiteY238" fmla="*/ 1666418 h 1767239"/>
              <a:gd name="connsiteX239" fmla="*/ 911295 w 2166013"/>
              <a:gd name="connsiteY239" fmla="*/ 1661865 h 1767239"/>
              <a:gd name="connsiteX240" fmla="*/ 908304 w 2166013"/>
              <a:gd name="connsiteY240" fmla="*/ 1654074 h 1767239"/>
              <a:gd name="connsiteX241" fmla="*/ 904894 w 2166013"/>
              <a:gd name="connsiteY241" fmla="*/ 1652807 h 1767239"/>
              <a:gd name="connsiteX242" fmla="*/ 895817 w 2166013"/>
              <a:gd name="connsiteY242" fmla="*/ 1661046 h 1767239"/>
              <a:gd name="connsiteX243" fmla="*/ 891464 w 2166013"/>
              <a:gd name="connsiteY243" fmla="*/ 1653340 h 1767239"/>
              <a:gd name="connsiteX244" fmla="*/ 890511 w 2166013"/>
              <a:gd name="connsiteY244" fmla="*/ 1647844 h 1767239"/>
              <a:gd name="connsiteX245" fmla="*/ 899293 w 2166013"/>
              <a:gd name="connsiteY245" fmla="*/ 1639929 h 1767239"/>
              <a:gd name="connsiteX246" fmla="*/ 894760 w 2166013"/>
              <a:gd name="connsiteY246" fmla="*/ 1629109 h 1767239"/>
              <a:gd name="connsiteX247" fmla="*/ 883130 w 2166013"/>
              <a:gd name="connsiteY247" fmla="*/ 1623232 h 1767239"/>
              <a:gd name="connsiteX248" fmla="*/ 874109 w 2166013"/>
              <a:gd name="connsiteY248" fmla="*/ 1625813 h 1767239"/>
              <a:gd name="connsiteX249" fmla="*/ 866794 w 2166013"/>
              <a:gd name="connsiteY249" fmla="*/ 1618688 h 1767239"/>
              <a:gd name="connsiteX250" fmla="*/ 862041 w 2166013"/>
              <a:gd name="connsiteY250" fmla="*/ 1619402 h 1767239"/>
              <a:gd name="connsiteX251" fmla="*/ 852183 w 2166013"/>
              <a:gd name="connsiteY251" fmla="*/ 1611078 h 1767239"/>
              <a:gd name="connsiteX252" fmla="*/ 860955 w 2166013"/>
              <a:gd name="connsiteY252" fmla="*/ 1604124 h 1767239"/>
              <a:gd name="connsiteX253" fmla="*/ 858412 w 2166013"/>
              <a:gd name="connsiteY253" fmla="*/ 1598390 h 1767239"/>
              <a:gd name="connsiteX254" fmla="*/ 865804 w 2166013"/>
              <a:gd name="connsiteY254" fmla="*/ 1596381 h 1767239"/>
              <a:gd name="connsiteX255" fmla="*/ 861956 w 2166013"/>
              <a:gd name="connsiteY255" fmla="*/ 1588342 h 1767239"/>
              <a:gd name="connsiteX256" fmla="*/ 870052 w 2166013"/>
              <a:gd name="connsiteY256" fmla="*/ 1582922 h 1767239"/>
              <a:gd name="connsiteX257" fmla="*/ 867480 w 2166013"/>
              <a:gd name="connsiteY257" fmla="*/ 1571187 h 1767239"/>
              <a:gd name="connsiteX258" fmla="*/ 872052 w 2166013"/>
              <a:gd name="connsiteY258" fmla="*/ 1557595 h 1767239"/>
              <a:gd name="connsiteX259" fmla="*/ 860727 w 2166013"/>
              <a:gd name="connsiteY259" fmla="*/ 1554661 h 1767239"/>
              <a:gd name="connsiteX260" fmla="*/ 846154 w 2166013"/>
              <a:gd name="connsiteY260" fmla="*/ 1553337 h 1767239"/>
              <a:gd name="connsiteX261" fmla="*/ 831418 w 2166013"/>
              <a:gd name="connsiteY261" fmla="*/ 1553670 h 1767239"/>
              <a:gd name="connsiteX262" fmla="*/ 826599 w 2166013"/>
              <a:gd name="connsiteY262" fmla="*/ 1558652 h 1767239"/>
              <a:gd name="connsiteX263" fmla="*/ 822055 w 2166013"/>
              <a:gd name="connsiteY263" fmla="*/ 1552870 h 1767239"/>
              <a:gd name="connsiteX264" fmla="*/ 809454 w 2166013"/>
              <a:gd name="connsiteY264" fmla="*/ 1553432 h 1767239"/>
              <a:gd name="connsiteX265" fmla="*/ 805691 w 2166013"/>
              <a:gd name="connsiteY265" fmla="*/ 1550756 h 1767239"/>
              <a:gd name="connsiteX266" fmla="*/ 798700 w 2166013"/>
              <a:gd name="connsiteY266" fmla="*/ 1551137 h 1767239"/>
              <a:gd name="connsiteX267" fmla="*/ 791156 w 2166013"/>
              <a:gd name="connsiteY267" fmla="*/ 1548175 h 1767239"/>
              <a:gd name="connsiteX268" fmla="*/ 786737 w 2166013"/>
              <a:gd name="connsiteY268" fmla="*/ 1550565 h 1767239"/>
              <a:gd name="connsiteX269" fmla="*/ 782488 w 2166013"/>
              <a:gd name="connsiteY269" fmla="*/ 1556604 h 1767239"/>
              <a:gd name="connsiteX270" fmla="*/ 773154 w 2166013"/>
              <a:gd name="connsiteY270" fmla="*/ 1560824 h 1767239"/>
              <a:gd name="connsiteX271" fmla="*/ 764134 w 2166013"/>
              <a:gd name="connsiteY271" fmla="*/ 1556918 h 1767239"/>
              <a:gd name="connsiteX272" fmla="*/ 767058 w 2166013"/>
              <a:gd name="connsiteY272" fmla="*/ 1544641 h 1767239"/>
              <a:gd name="connsiteX273" fmla="*/ 771811 w 2166013"/>
              <a:gd name="connsiteY273" fmla="*/ 1539173 h 1767239"/>
              <a:gd name="connsiteX274" fmla="*/ 768515 w 2166013"/>
              <a:gd name="connsiteY274" fmla="*/ 1533382 h 1767239"/>
              <a:gd name="connsiteX275" fmla="*/ 758095 w 2166013"/>
              <a:gd name="connsiteY275" fmla="*/ 1524162 h 1767239"/>
              <a:gd name="connsiteX276" fmla="*/ 758285 w 2166013"/>
              <a:gd name="connsiteY276" fmla="*/ 1516399 h 1767239"/>
              <a:gd name="connsiteX277" fmla="*/ 751580 w 2166013"/>
              <a:gd name="connsiteY277" fmla="*/ 1505484 h 1767239"/>
              <a:gd name="connsiteX278" fmla="*/ 759838 w 2166013"/>
              <a:gd name="connsiteY278" fmla="*/ 1504950 h 1767239"/>
              <a:gd name="connsiteX279" fmla="*/ 762419 w 2166013"/>
              <a:gd name="connsiteY279" fmla="*/ 1507265 h 1767239"/>
              <a:gd name="connsiteX280" fmla="*/ 781869 w 2166013"/>
              <a:gd name="connsiteY280" fmla="*/ 1508198 h 1767239"/>
              <a:gd name="connsiteX281" fmla="*/ 789356 w 2166013"/>
              <a:gd name="connsiteY281" fmla="*/ 1513103 h 1767239"/>
              <a:gd name="connsiteX282" fmla="*/ 795176 w 2166013"/>
              <a:gd name="connsiteY282" fmla="*/ 1513532 h 1767239"/>
              <a:gd name="connsiteX283" fmla="*/ 797814 w 2166013"/>
              <a:gd name="connsiteY283" fmla="*/ 1509236 h 1767239"/>
              <a:gd name="connsiteX284" fmla="*/ 804444 w 2166013"/>
              <a:gd name="connsiteY284" fmla="*/ 1508427 h 1767239"/>
              <a:gd name="connsiteX285" fmla="*/ 815378 w 2166013"/>
              <a:gd name="connsiteY285" fmla="*/ 1502883 h 1767239"/>
              <a:gd name="connsiteX286" fmla="*/ 820264 w 2166013"/>
              <a:gd name="connsiteY286" fmla="*/ 1503636 h 1767239"/>
              <a:gd name="connsiteX287" fmla="*/ 844496 w 2166013"/>
              <a:gd name="connsiteY287" fmla="*/ 1499083 h 1767239"/>
              <a:gd name="connsiteX288" fmla="*/ 853840 w 2166013"/>
              <a:gd name="connsiteY288" fmla="*/ 1502054 h 1767239"/>
              <a:gd name="connsiteX289" fmla="*/ 862327 w 2166013"/>
              <a:gd name="connsiteY289" fmla="*/ 1502569 h 1767239"/>
              <a:gd name="connsiteX290" fmla="*/ 871195 w 2166013"/>
              <a:gd name="connsiteY290" fmla="*/ 1509112 h 1767239"/>
              <a:gd name="connsiteX291" fmla="*/ 880653 w 2166013"/>
              <a:gd name="connsiteY291" fmla="*/ 1512494 h 1767239"/>
              <a:gd name="connsiteX292" fmla="*/ 884596 w 2166013"/>
              <a:gd name="connsiteY292" fmla="*/ 1509303 h 1767239"/>
              <a:gd name="connsiteX293" fmla="*/ 892359 w 2166013"/>
              <a:gd name="connsiteY293" fmla="*/ 1509408 h 1767239"/>
              <a:gd name="connsiteX294" fmla="*/ 904189 w 2166013"/>
              <a:gd name="connsiteY294" fmla="*/ 1513608 h 1767239"/>
              <a:gd name="connsiteX295" fmla="*/ 902199 w 2166013"/>
              <a:gd name="connsiteY295" fmla="*/ 1497206 h 1767239"/>
              <a:gd name="connsiteX296" fmla="*/ 903284 w 2166013"/>
              <a:gd name="connsiteY296" fmla="*/ 1489739 h 1767239"/>
              <a:gd name="connsiteX297" fmla="*/ 909257 w 2166013"/>
              <a:gd name="connsiteY297" fmla="*/ 1491415 h 1767239"/>
              <a:gd name="connsiteX298" fmla="*/ 925487 w 2166013"/>
              <a:gd name="connsiteY298" fmla="*/ 1490100 h 1767239"/>
              <a:gd name="connsiteX299" fmla="*/ 942623 w 2166013"/>
              <a:gd name="connsiteY299" fmla="*/ 1492387 h 1767239"/>
              <a:gd name="connsiteX300" fmla="*/ 952948 w 2166013"/>
              <a:gd name="connsiteY300" fmla="*/ 1492710 h 1767239"/>
              <a:gd name="connsiteX301" fmla="*/ 972083 w 2166013"/>
              <a:gd name="connsiteY301" fmla="*/ 1494882 h 1767239"/>
              <a:gd name="connsiteX302" fmla="*/ 976903 w 2166013"/>
              <a:gd name="connsiteY302" fmla="*/ 1497435 h 1767239"/>
              <a:gd name="connsiteX303" fmla="*/ 980704 w 2166013"/>
              <a:gd name="connsiteY303" fmla="*/ 1490577 h 1767239"/>
              <a:gd name="connsiteX304" fmla="*/ 996315 w 2166013"/>
              <a:gd name="connsiteY304" fmla="*/ 1481204 h 1767239"/>
              <a:gd name="connsiteX305" fmla="*/ 1010822 w 2166013"/>
              <a:gd name="connsiteY305" fmla="*/ 1477385 h 1767239"/>
              <a:gd name="connsiteX306" fmla="*/ 1020671 w 2166013"/>
              <a:gd name="connsiteY306" fmla="*/ 1475994 h 1767239"/>
              <a:gd name="connsiteX307" fmla="*/ 1025995 w 2166013"/>
              <a:gd name="connsiteY307" fmla="*/ 1478090 h 1767239"/>
              <a:gd name="connsiteX308" fmla="*/ 1034539 w 2166013"/>
              <a:gd name="connsiteY308" fmla="*/ 1477613 h 1767239"/>
              <a:gd name="connsiteX309" fmla="*/ 1040540 w 2166013"/>
              <a:gd name="connsiteY309" fmla="*/ 1472451 h 1767239"/>
              <a:gd name="connsiteX310" fmla="*/ 1042235 w 2166013"/>
              <a:gd name="connsiteY310" fmla="*/ 1460430 h 1767239"/>
              <a:gd name="connsiteX311" fmla="*/ 1046940 w 2166013"/>
              <a:gd name="connsiteY311" fmla="*/ 1452753 h 1767239"/>
              <a:gd name="connsiteX312" fmla="*/ 1048093 w 2166013"/>
              <a:gd name="connsiteY312" fmla="*/ 1439647 h 1767239"/>
              <a:gd name="connsiteX313" fmla="*/ 1052465 w 2166013"/>
              <a:gd name="connsiteY313" fmla="*/ 1433208 h 1767239"/>
              <a:gd name="connsiteX314" fmla="*/ 1059237 w 2166013"/>
              <a:gd name="connsiteY314" fmla="*/ 1427998 h 1767239"/>
              <a:gd name="connsiteX315" fmla="*/ 1061761 w 2166013"/>
              <a:gd name="connsiteY315" fmla="*/ 1418215 h 1767239"/>
              <a:gd name="connsiteX316" fmla="*/ 1070772 w 2166013"/>
              <a:gd name="connsiteY316" fmla="*/ 1412110 h 1767239"/>
              <a:gd name="connsiteX317" fmla="*/ 1072544 w 2166013"/>
              <a:gd name="connsiteY317" fmla="*/ 1401461 h 1767239"/>
              <a:gd name="connsiteX318" fmla="*/ 1066600 w 2166013"/>
              <a:gd name="connsiteY318" fmla="*/ 1391002 h 1767239"/>
              <a:gd name="connsiteX319" fmla="*/ 1068667 w 2166013"/>
              <a:gd name="connsiteY319" fmla="*/ 1383897 h 1767239"/>
              <a:gd name="connsiteX320" fmla="*/ 1073315 w 2166013"/>
              <a:gd name="connsiteY320" fmla="*/ 1376258 h 1767239"/>
              <a:gd name="connsiteX321" fmla="*/ 1068972 w 2166013"/>
              <a:gd name="connsiteY321" fmla="*/ 1372076 h 1767239"/>
              <a:gd name="connsiteX322" fmla="*/ 1063895 w 2166013"/>
              <a:gd name="connsiteY322" fmla="*/ 1371895 h 1767239"/>
              <a:gd name="connsiteX323" fmla="*/ 1062609 w 2166013"/>
              <a:gd name="connsiteY323" fmla="*/ 1381106 h 1767239"/>
              <a:gd name="connsiteX324" fmla="*/ 1045750 w 2166013"/>
              <a:gd name="connsiteY324" fmla="*/ 1376791 h 1767239"/>
              <a:gd name="connsiteX325" fmla="*/ 1042349 w 2166013"/>
              <a:gd name="connsiteY325" fmla="*/ 1367304 h 1767239"/>
              <a:gd name="connsiteX326" fmla="*/ 1029853 w 2166013"/>
              <a:gd name="connsiteY326" fmla="*/ 1367914 h 1767239"/>
              <a:gd name="connsiteX327" fmla="*/ 1008745 w 2166013"/>
              <a:gd name="connsiteY327" fmla="*/ 1360980 h 1767239"/>
              <a:gd name="connsiteX328" fmla="*/ 1002516 w 2166013"/>
              <a:gd name="connsiteY328" fmla="*/ 1364285 h 1767239"/>
              <a:gd name="connsiteX329" fmla="*/ 996553 w 2166013"/>
              <a:gd name="connsiteY329" fmla="*/ 1362475 h 1767239"/>
              <a:gd name="connsiteX330" fmla="*/ 992648 w 2166013"/>
              <a:gd name="connsiteY330" fmla="*/ 1356941 h 1767239"/>
              <a:gd name="connsiteX331" fmla="*/ 988600 w 2166013"/>
              <a:gd name="connsiteY331" fmla="*/ 1356722 h 1767239"/>
              <a:gd name="connsiteX332" fmla="*/ 978361 w 2166013"/>
              <a:gd name="connsiteY332" fmla="*/ 1365399 h 1767239"/>
              <a:gd name="connsiteX333" fmla="*/ 973579 w 2166013"/>
              <a:gd name="connsiteY333" fmla="*/ 1362456 h 1767239"/>
              <a:gd name="connsiteX334" fmla="*/ 967245 w 2166013"/>
              <a:gd name="connsiteY334" fmla="*/ 1362761 h 1767239"/>
              <a:gd name="connsiteX335" fmla="*/ 967131 w 2166013"/>
              <a:gd name="connsiteY335" fmla="*/ 1357151 h 1767239"/>
              <a:gd name="connsiteX336" fmla="*/ 963797 w 2166013"/>
              <a:gd name="connsiteY336" fmla="*/ 1354217 h 1767239"/>
              <a:gd name="connsiteX337" fmla="*/ 947223 w 2166013"/>
              <a:gd name="connsiteY337" fmla="*/ 1348750 h 1767239"/>
              <a:gd name="connsiteX338" fmla="*/ 936603 w 2166013"/>
              <a:gd name="connsiteY338" fmla="*/ 1352274 h 1767239"/>
              <a:gd name="connsiteX339" fmla="*/ 935870 w 2166013"/>
              <a:gd name="connsiteY339" fmla="*/ 1347388 h 1767239"/>
              <a:gd name="connsiteX340" fmla="*/ 919039 w 2166013"/>
              <a:gd name="connsiteY340" fmla="*/ 1351655 h 1767239"/>
              <a:gd name="connsiteX341" fmla="*/ 917362 w 2166013"/>
              <a:gd name="connsiteY341" fmla="*/ 1359713 h 1767239"/>
              <a:gd name="connsiteX342" fmla="*/ 909295 w 2166013"/>
              <a:gd name="connsiteY342" fmla="*/ 1359656 h 1767239"/>
              <a:gd name="connsiteX343" fmla="*/ 908180 w 2166013"/>
              <a:gd name="connsiteY343" fmla="*/ 1353093 h 1767239"/>
              <a:gd name="connsiteX344" fmla="*/ 902227 w 2166013"/>
              <a:gd name="connsiteY344" fmla="*/ 1356074 h 1767239"/>
              <a:gd name="connsiteX345" fmla="*/ 905208 w 2166013"/>
              <a:gd name="connsiteY345" fmla="*/ 1360513 h 1767239"/>
              <a:gd name="connsiteX346" fmla="*/ 903475 w 2166013"/>
              <a:gd name="connsiteY346" fmla="*/ 1365199 h 1767239"/>
              <a:gd name="connsiteX347" fmla="*/ 897712 w 2166013"/>
              <a:gd name="connsiteY347" fmla="*/ 1365018 h 1767239"/>
              <a:gd name="connsiteX348" fmla="*/ 879767 w 2166013"/>
              <a:gd name="connsiteY348" fmla="*/ 1356789 h 1767239"/>
              <a:gd name="connsiteX349" fmla="*/ 875976 w 2166013"/>
              <a:gd name="connsiteY349" fmla="*/ 1359913 h 1767239"/>
              <a:gd name="connsiteX350" fmla="*/ 868089 w 2166013"/>
              <a:gd name="connsiteY350" fmla="*/ 1360818 h 1767239"/>
              <a:gd name="connsiteX351" fmla="*/ 859098 w 2166013"/>
              <a:gd name="connsiteY351" fmla="*/ 1352588 h 1767239"/>
              <a:gd name="connsiteX352" fmla="*/ 850907 w 2166013"/>
              <a:gd name="connsiteY352" fmla="*/ 1349826 h 1767239"/>
              <a:gd name="connsiteX353" fmla="*/ 837714 w 2166013"/>
              <a:gd name="connsiteY353" fmla="*/ 1332681 h 1767239"/>
              <a:gd name="connsiteX354" fmla="*/ 825770 w 2166013"/>
              <a:gd name="connsiteY354" fmla="*/ 1326499 h 1767239"/>
              <a:gd name="connsiteX355" fmla="*/ 814988 w 2166013"/>
              <a:gd name="connsiteY355" fmla="*/ 1329185 h 1767239"/>
              <a:gd name="connsiteX356" fmla="*/ 809416 w 2166013"/>
              <a:gd name="connsiteY356" fmla="*/ 1328366 h 1767239"/>
              <a:gd name="connsiteX357" fmla="*/ 807549 w 2166013"/>
              <a:gd name="connsiteY357" fmla="*/ 1335615 h 1767239"/>
              <a:gd name="connsiteX358" fmla="*/ 800310 w 2166013"/>
              <a:gd name="connsiteY358" fmla="*/ 1331443 h 1767239"/>
              <a:gd name="connsiteX359" fmla="*/ 798681 w 2166013"/>
              <a:gd name="connsiteY359" fmla="*/ 1327556 h 1767239"/>
              <a:gd name="connsiteX360" fmla="*/ 789051 w 2166013"/>
              <a:gd name="connsiteY360" fmla="*/ 1322651 h 1767239"/>
              <a:gd name="connsiteX361" fmla="*/ 783812 w 2166013"/>
              <a:gd name="connsiteY361" fmla="*/ 1317041 h 1767239"/>
              <a:gd name="connsiteX362" fmla="*/ 778031 w 2166013"/>
              <a:gd name="connsiteY362" fmla="*/ 1320289 h 1767239"/>
              <a:gd name="connsiteX363" fmla="*/ 763667 w 2166013"/>
              <a:gd name="connsiteY363" fmla="*/ 1318736 h 1767239"/>
              <a:gd name="connsiteX364" fmla="*/ 758505 w 2166013"/>
              <a:gd name="connsiteY364" fmla="*/ 1313640 h 1767239"/>
              <a:gd name="connsiteX365" fmla="*/ 754628 w 2166013"/>
              <a:gd name="connsiteY365" fmla="*/ 1318860 h 1767239"/>
              <a:gd name="connsiteX366" fmla="*/ 744922 w 2166013"/>
              <a:gd name="connsiteY366" fmla="*/ 1310126 h 1767239"/>
              <a:gd name="connsiteX367" fmla="*/ 735778 w 2166013"/>
              <a:gd name="connsiteY367" fmla="*/ 1317327 h 1767239"/>
              <a:gd name="connsiteX368" fmla="*/ 725615 w 2166013"/>
              <a:gd name="connsiteY368" fmla="*/ 1333472 h 1767239"/>
              <a:gd name="connsiteX369" fmla="*/ 720204 w 2166013"/>
              <a:gd name="connsiteY369" fmla="*/ 1333567 h 1767239"/>
              <a:gd name="connsiteX370" fmla="*/ 716090 w 2166013"/>
              <a:gd name="connsiteY370" fmla="*/ 1337158 h 1767239"/>
              <a:gd name="connsiteX371" fmla="*/ 712118 w 2166013"/>
              <a:gd name="connsiteY371" fmla="*/ 1333652 h 1767239"/>
              <a:gd name="connsiteX372" fmla="*/ 705422 w 2166013"/>
              <a:gd name="connsiteY372" fmla="*/ 1335719 h 1767239"/>
              <a:gd name="connsiteX373" fmla="*/ 703679 w 2166013"/>
              <a:gd name="connsiteY373" fmla="*/ 1326261 h 1767239"/>
              <a:gd name="connsiteX374" fmla="*/ 704641 w 2166013"/>
              <a:gd name="connsiteY374" fmla="*/ 1322003 h 1767239"/>
              <a:gd name="connsiteX375" fmla="*/ 695201 w 2166013"/>
              <a:gd name="connsiteY375" fmla="*/ 1320470 h 1767239"/>
              <a:gd name="connsiteX376" fmla="*/ 699268 w 2166013"/>
              <a:gd name="connsiteY376" fmla="*/ 1312669 h 1767239"/>
              <a:gd name="connsiteX377" fmla="*/ 692744 w 2166013"/>
              <a:gd name="connsiteY377" fmla="*/ 1310669 h 1767239"/>
              <a:gd name="connsiteX378" fmla="*/ 690048 w 2166013"/>
              <a:gd name="connsiteY378" fmla="*/ 1307211 h 1767239"/>
              <a:gd name="connsiteX379" fmla="*/ 684371 w 2166013"/>
              <a:gd name="connsiteY379" fmla="*/ 1312297 h 1767239"/>
              <a:gd name="connsiteX380" fmla="*/ 673961 w 2166013"/>
              <a:gd name="connsiteY380" fmla="*/ 1313698 h 1767239"/>
              <a:gd name="connsiteX381" fmla="*/ 667731 w 2166013"/>
              <a:gd name="connsiteY381" fmla="*/ 1306678 h 1767239"/>
              <a:gd name="connsiteX382" fmla="*/ 650615 w 2166013"/>
              <a:gd name="connsiteY382" fmla="*/ 1307573 h 1767239"/>
              <a:gd name="connsiteX383" fmla="*/ 652272 w 2166013"/>
              <a:gd name="connsiteY383" fmla="*/ 1301039 h 1767239"/>
              <a:gd name="connsiteX384" fmla="*/ 647252 w 2166013"/>
              <a:gd name="connsiteY384" fmla="*/ 1295619 h 1767239"/>
              <a:gd name="connsiteX385" fmla="*/ 641252 w 2166013"/>
              <a:gd name="connsiteY385" fmla="*/ 1303801 h 1767239"/>
              <a:gd name="connsiteX386" fmla="*/ 636832 w 2166013"/>
              <a:gd name="connsiteY386" fmla="*/ 1303239 h 1767239"/>
              <a:gd name="connsiteX387" fmla="*/ 630231 w 2166013"/>
              <a:gd name="connsiteY387" fmla="*/ 1308202 h 1767239"/>
              <a:gd name="connsiteX388" fmla="*/ 616887 w 2166013"/>
              <a:gd name="connsiteY388" fmla="*/ 1309850 h 1767239"/>
              <a:gd name="connsiteX389" fmla="*/ 614106 w 2166013"/>
              <a:gd name="connsiteY389" fmla="*/ 1300143 h 1767239"/>
              <a:gd name="connsiteX390" fmla="*/ 608962 w 2166013"/>
              <a:gd name="connsiteY390" fmla="*/ 1300325 h 1767239"/>
              <a:gd name="connsiteX391" fmla="*/ 609543 w 2166013"/>
              <a:gd name="connsiteY391" fmla="*/ 1305801 h 1767239"/>
              <a:gd name="connsiteX392" fmla="*/ 602466 w 2166013"/>
              <a:gd name="connsiteY392" fmla="*/ 1308468 h 1767239"/>
              <a:gd name="connsiteX393" fmla="*/ 596008 w 2166013"/>
              <a:gd name="connsiteY393" fmla="*/ 1300667 h 1767239"/>
              <a:gd name="connsiteX394" fmla="*/ 589407 w 2166013"/>
              <a:gd name="connsiteY394" fmla="*/ 1297762 h 1767239"/>
              <a:gd name="connsiteX395" fmla="*/ 584092 w 2166013"/>
              <a:gd name="connsiteY395" fmla="*/ 1300267 h 1767239"/>
              <a:gd name="connsiteX396" fmla="*/ 589102 w 2166013"/>
              <a:gd name="connsiteY396" fmla="*/ 1306763 h 1767239"/>
              <a:gd name="connsiteX397" fmla="*/ 582159 w 2166013"/>
              <a:gd name="connsiteY397" fmla="*/ 1310497 h 1767239"/>
              <a:gd name="connsiteX398" fmla="*/ 571224 w 2166013"/>
              <a:gd name="connsiteY398" fmla="*/ 1309030 h 1767239"/>
              <a:gd name="connsiteX399" fmla="*/ 565900 w 2166013"/>
              <a:gd name="connsiteY399" fmla="*/ 1314593 h 1767239"/>
              <a:gd name="connsiteX400" fmla="*/ 550641 w 2166013"/>
              <a:gd name="connsiteY400" fmla="*/ 1309030 h 1767239"/>
              <a:gd name="connsiteX401" fmla="*/ 544078 w 2166013"/>
              <a:gd name="connsiteY401" fmla="*/ 1303677 h 1767239"/>
              <a:gd name="connsiteX402" fmla="*/ 537048 w 2166013"/>
              <a:gd name="connsiteY402" fmla="*/ 1305135 h 1767239"/>
              <a:gd name="connsiteX403" fmla="*/ 532505 w 2166013"/>
              <a:gd name="connsiteY403" fmla="*/ 1309040 h 1767239"/>
              <a:gd name="connsiteX404" fmla="*/ 525285 w 2166013"/>
              <a:gd name="connsiteY404" fmla="*/ 1302934 h 1767239"/>
              <a:gd name="connsiteX405" fmla="*/ 529838 w 2166013"/>
              <a:gd name="connsiteY405" fmla="*/ 1299572 h 1767239"/>
              <a:gd name="connsiteX406" fmla="*/ 528781 w 2166013"/>
              <a:gd name="connsiteY406" fmla="*/ 1293428 h 1767239"/>
              <a:gd name="connsiteX407" fmla="*/ 539810 w 2166013"/>
              <a:gd name="connsiteY407" fmla="*/ 1289285 h 1767239"/>
              <a:gd name="connsiteX408" fmla="*/ 545849 w 2166013"/>
              <a:gd name="connsiteY408" fmla="*/ 1284684 h 1767239"/>
              <a:gd name="connsiteX409" fmla="*/ 549345 w 2166013"/>
              <a:gd name="connsiteY409" fmla="*/ 1276474 h 1767239"/>
              <a:gd name="connsiteX410" fmla="*/ 563175 w 2166013"/>
              <a:gd name="connsiteY410" fmla="*/ 1260691 h 1767239"/>
              <a:gd name="connsiteX411" fmla="*/ 567281 w 2166013"/>
              <a:gd name="connsiteY411" fmla="*/ 1259186 h 1767239"/>
              <a:gd name="connsiteX412" fmla="*/ 574520 w 2166013"/>
              <a:gd name="connsiteY412" fmla="*/ 1262844 h 1767239"/>
              <a:gd name="connsiteX413" fmla="*/ 581082 w 2166013"/>
              <a:gd name="connsiteY413" fmla="*/ 1263920 h 1767239"/>
              <a:gd name="connsiteX414" fmla="*/ 589617 w 2166013"/>
              <a:gd name="connsiteY414" fmla="*/ 1271835 h 1767239"/>
              <a:gd name="connsiteX415" fmla="*/ 602180 w 2166013"/>
              <a:gd name="connsiteY415" fmla="*/ 1276102 h 1767239"/>
              <a:gd name="connsiteX416" fmla="*/ 609915 w 2166013"/>
              <a:gd name="connsiteY416" fmla="*/ 1275340 h 1767239"/>
              <a:gd name="connsiteX417" fmla="*/ 613067 w 2166013"/>
              <a:gd name="connsiteY417" fmla="*/ 1271816 h 1767239"/>
              <a:gd name="connsiteX418" fmla="*/ 624116 w 2166013"/>
              <a:gd name="connsiteY418" fmla="*/ 1269178 h 1767239"/>
              <a:gd name="connsiteX419" fmla="*/ 627602 w 2166013"/>
              <a:gd name="connsiteY419" fmla="*/ 1264110 h 1767239"/>
              <a:gd name="connsiteX420" fmla="*/ 637385 w 2166013"/>
              <a:gd name="connsiteY420" fmla="*/ 1266835 h 1767239"/>
              <a:gd name="connsiteX421" fmla="*/ 644900 w 2166013"/>
              <a:gd name="connsiteY421" fmla="*/ 1264892 h 1767239"/>
              <a:gd name="connsiteX422" fmla="*/ 652653 w 2166013"/>
              <a:gd name="connsiteY422" fmla="*/ 1266415 h 1767239"/>
              <a:gd name="connsiteX423" fmla="*/ 655720 w 2166013"/>
              <a:gd name="connsiteY423" fmla="*/ 1261386 h 1767239"/>
              <a:gd name="connsiteX424" fmla="*/ 660683 w 2166013"/>
              <a:gd name="connsiteY424" fmla="*/ 1261272 h 1767239"/>
              <a:gd name="connsiteX425" fmla="*/ 659349 w 2166013"/>
              <a:gd name="connsiteY425" fmla="*/ 1254519 h 1767239"/>
              <a:gd name="connsiteX426" fmla="*/ 668141 w 2166013"/>
              <a:gd name="connsiteY426" fmla="*/ 1252309 h 1767239"/>
              <a:gd name="connsiteX427" fmla="*/ 677399 w 2166013"/>
              <a:gd name="connsiteY427" fmla="*/ 1244994 h 1767239"/>
              <a:gd name="connsiteX428" fmla="*/ 678895 w 2166013"/>
              <a:gd name="connsiteY428" fmla="*/ 1231211 h 1767239"/>
              <a:gd name="connsiteX429" fmla="*/ 673198 w 2166013"/>
              <a:gd name="connsiteY429" fmla="*/ 1228315 h 1767239"/>
              <a:gd name="connsiteX430" fmla="*/ 671322 w 2166013"/>
              <a:gd name="connsiteY430" fmla="*/ 1223515 h 1767239"/>
              <a:gd name="connsiteX431" fmla="*/ 665502 w 2166013"/>
              <a:gd name="connsiteY431" fmla="*/ 1218819 h 1767239"/>
              <a:gd name="connsiteX432" fmla="*/ 659635 w 2166013"/>
              <a:gd name="connsiteY432" fmla="*/ 1218133 h 1767239"/>
              <a:gd name="connsiteX433" fmla="*/ 653701 w 2166013"/>
              <a:gd name="connsiteY433" fmla="*/ 1210656 h 1767239"/>
              <a:gd name="connsiteX434" fmla="*/ 649957 w 2166013"/>
              <a:gd name="connsiteY434" fmla="*/ 1212104 h 1767239"/>
              <a:gd name="connsiteX435" fmla="*/ 638413 w 2166013"/>
              <a:gd name="connsiteY435" fmla="*/ 1209084 h 1767239"/>
              <a:gd name="connsiteX436" fmla="*/ 640404 w 2166013"/>
              <a:gd name="connsiteY436" fmla="*/ 1204036 h 1767239"/>
              <a:gd name="connsiteX437" fmla="*/ 636184 w 2166013"/>
              <a:gd name="connsiteY437" fmla="*/ 1201741 h 1767239"/>
              <a:gd name="connsiteX438" fmla="*/ 640718 w 2166013"/>
              <a:gd name="connsiteY438" fmla="*/ 1188244 h 1767239"/>
              <a:gd name="connsiteX439" fmla="*/ 638061 w 2166013"/>
              <a:gd name="connsiteY439" fmla="*/ 1183472 h 1767239"/>
              <a:gd name="connsiteX440" fmla="*/ 645014 w 2166013"/>
              <a:gd name="connsiteY440" fmla="*/ 1180824 h 1767239"/>
              <a:gd name="connsiteX441" fmla="*/ 647786 w 2166013"/>
              <a:gd name="connsiteY441" fmla="*/ 1174661 h 1767239"/>
              <a:gd name="connsiteX442" fmla="*/ 656263 w 2166013"/>
              <a:gd name="connsiteY442" fmla="*/ 1170175 h 1767239"/>
              <a:gd name="connsiteX443" fmla="*/ 651567 w 2166013"/>
              <a:gd name="connsiteY443" fmla="*/ 1161193 h 1767239"/>
              <a:gd name="connsiteX444" fmla="*/ 643652 w 2166013"/>
              <a:gd name="connsiteY444" fmla="*/ 1158697 h 1767239"/>
              <a:gd name="connsiteX445" fmla="*/ 639013 w 2166013"/>
              <a:gd name="connsiteY445" fmla="*/ 1154230 h 1767239"/>
              <a:gd name="connsiteX446" fmla="*/ 641671 w 2166013"/>
              <a:gd name="connsiteY446" fmla="*/ 1148401 h 1767239"/>
              <a:gd name="connsiteX447" fmla="*/ 632413 w 2166013"/>
              <a:gd name="connsiteY447" fmla="*/ 1142762 h 1767239"/>
              <a:gd name="connsiteX448" fmla="*/ 631841 w 2166013"/>
              <a:gd name="connsiteY448" fmla="*/ 1133485 h 1767239"/>
              <a:gd name="connsiteX449" fmla="*/ 622307 w 2166013"/>
              <a:gd name="connsiteY449" fmla="*/ 1129617 h 1767239"/>
              <a:gd name="connsiteX450" fmla="*/ 611048 w 2166013"/>
              <a:gd name="connsiteY450" fmla="*/ 1133589 h 1767239"/>
              <a:gd name="connsiteX451" fmla="*/ 604066 w 2166013"/>
              <a:gd name="connsiteY451" fmla="*/ 1129608 h 1767239"/>
              <a:gd name="connsiteX452" fmla="*/ 595637 w 2166013"/>
              <a:gd name="connsiteY452" fmla="*/ 1128303 h 1767239"/>
              <a:gd name="connsiteX453" fmla="*/ 590617 w 2166013"/>
              <a:gd name="connsiteY453" fmla="*/ 1123912 h 1767239"/>
              <a:gd name="connsiteX454" fmla="*/ 586388 w 2166013"/>
              <a:gd name="connsiteY454" fmla="*/ 1124874 h 1767239"/>
              <a:gd name="connsiteX455" fmla="*/ 580101 w 2166013"/>
              <a:gd name="connsiteY455" fmla="*/ 1133018 h 1767239"/>
              <a:gd name="connsiteX456" fmla="*/ 570748 w 2166013"/>
              <a:gd name="connsiteY456" fmla="*/ 1136561 h 1767239"/>
              <a:gd name="connsiteX457" fmla="*/ 556774 w 2166013"/>
              <a:gd name="connsiteY457" fmla="*/ 1131275 h 1767239"/>
              <a:gd name="connsiteX458" fmla="*/ 560651 w 2166013"/>
              <a:gd name="connsiteY458" fmla="*/ 1120988 h 1767239"/>
              <a:gd name="connsiteX459" fmla="*/ 556413 w 2166013"/>
              <a:gd name="connsiteY459" fmla="*/ 1118940 h 1767239"/>
              <a:gd name="connsiteX460" fmla="*/ 546049 w 2166013"/>
              <a:gd name="connsiteY460" fmla="*/ 1121150 h 1767239"/>
              <a:gd name="connsiteX461" fmla="*/ 540020 w 2166013"/>
              <a:gd name="connsiteY461" fmla="*/ 1119454 h 1767239"/>
              <a:gd name="connsiteX462" fmla="*/ 535353 w 2166013"/>
              <a:gd name="connsiteY462" fmla="*/ 1124436 h 1767239"/>
              <a:gd name="connsiteX463" fmla="*/ 529847 w 2166013"/>
              <a:gd name="connsiteY463" fmla="*/ 1125693 h 1767239"/>
              <a:gd name="connsiteX464" fmla="*/ 523780 w 2166013"/>
              <a:gd name="connsiteY464" fmla="*/ 1120159 h 1767239"/>
              <a:gd name="connsiteX465" fmla="*/ 512445 w 2166013"/>
              <a:gd name="connsiteY465" fmla="*/ 1124836 h 1767239"/>
              <a:gd name="connsiteX466" fmla="*/ 506435 w 2166013"/>
              <a:gd name="connsiteY466" fmla="*/ 1122788 h 1767239"/>
              <a:gd name="connsiteX467" fmla="*/ 504901 w 2166013"/>
              <a:gd name="connsiteY467" fmla="*/ 1114930 h 1767239"/>
              <a:gd name="connsiteX468" fmla="*/ 500320 w 2166013"/>
              <a:gd name="connsiteY468" fmla="*/ 1113825 h 1767239"/>
              <a:gd name="connsiteX469" fmla="*/ 498110 w 2166013"/>
              <a:gd name="connsiteY469" fmla="*/ 1107958 h 1767239"/>
              <a:gd name="connsiteX470" fmla="*/ 488004 w 2166013"/>
              <a:gd name="connsiteY470" fmla="*/ 1101976 h 1767239"/>
              <a:gd name="connsiteX471" fmla="*/ 482737 w 2166013"/>
              <a:gd name="connsiteY471" fmla="*/ 1096918 h 1767239"/>
              <a:gd name="connsiteX472" fmla="*/ 477260 w 2166013"/>
              <a:gd name="connsiteY472" fmla="*/ 1086488 h 1767239"/>
              <a:gd name="connsiteX473" fmla="*/ 472878 w 2166013"/>
              <a:gd name="connsiteY473" fmla="*/ 1089527 h 1767239"/>
              <a:gd name="connsiteX474" fmla="*/ 465334 w 2166013"/>
              <a:gd name="connsiteY474" fmla="*/ 1080335 h 1767239"/>
              <a:gd name="connsiteX475" fmla="*/ 459572 w 2166013"/>
              <a:gd name="connsiteY475" fmla="*/ 1076373 h 1767239"/>
              <a:gd name="connsiteX476" fmla="*/ 458819 w 2166013"/>
              <a:gd name="connsiteY476" fmla="*/ 1071182 h 1767239"/>
              <a:gd name="connsiteX477" fmla="*/ 454200 w 2166013"/>
              <a:gd name="connsiteY477" fmla="*/ 1068457 h 1767239"/>
              <a:gd name="connsiteX478" fmla="*/ 452752 w 2166013"/>
              <a:gd name="connsiteY478" fmla="*/ 1063066 h 1767239"/>
              <a:gd name="connsiteX479" fmla="*/ 443494 w 2166013"/>
              <a:gd name="connsiteY479" fmla="*/ 1057808 h 1767239"/>
              <a:gd name="connsiteX480" fmla="*/ 441379 w 2166013"/>
              <a:gd name="connsiteY480" fmla="*/ 1060799 h 1767239"/>
              <a:gd name="connsiteX481" fmla="*/ 429892 w 2166013"/>
              <a:gd name="connsiteY481" fmla="*/ 1065038 h 1767239"/>
              <a:gd name="connsiteX482" fmla="*/ 423081 w 2166013"/>
              <a:gd name="connsiteY482" fmla="*/ 1065943 h 1767239"/>
              <a:gd name="connsiteX483" fmla="*/ 409680 w 2166013"/>
              <a:gd name="connsiteY483" fmla="*/ 1064743 h 1767239"/>
              <a:gd name="connsiteX484" fmla="*/ 401593 w 2166013"/>
              <a:gd name="connsiteY484" fmla="*/ 1057970 h 1767239"/>
              <a:gd name="connsiteX485" fmla="*/ 391868 w 2166013"/>
              <a:gd name="connsiteY485" fmla="*/ 1062447 h 1767239"/>
              <a:gd name="connsiteX486" fmla="*/ 382572 w 2166013"/>
              <a:gd name="connsiteY486" fmla="*/ 1062638 h 1767239"/>
              <a:gd name="connsiteX487" fmla="*/ 369884 w 2166013"/>
              <a:gd name="connsiteY487" fmla="*/ 1067391 h 1767239"/>
              <a:gd name="connsiteX488" fmla="*/ 363417 w 2166013"/>
              <a:gd name="connsiteY488" fmla="*/ 1056913 h 1767239"/>
              <a:gd name="connsiteX489" fmla="*/ 355988 w 2166013"/>
              <a:gd name="connsiteY489" fmla="*/ 1055275 h 1767239"/>
              <a:gd name="connsiteX490" fmla="*/ 349272 w 2166013"/>
              <a:gd name="connsiteY490" fmla="*/ 1042530 h 1767239"/>
              <a:gd name="connsiteX491" fmla="*/ 332442 w 2166013"/>
              <a:gd name="connsiteY491" fmla="*/ 1035368 h 1767239"/>
              <a:gd name="connsiteX492" fmla="*/ 332013 w 2166013"/>
              <a:gd name="connsiteY492" fmla="*/ 1031757 h 1767239"/>
              <a:gd name="connsiteX493" fmla="*/ 325269 w 2166013"/>
              <a:gd name="connsiteY493" fmla="*/ 1022975 h 1767239"/>
              <a:gd name="connsiteX494" fmla="*/ 315659 w 2166013"/>
              <a:gd name="connsiteY494" fmla="*/ 1014851 h 1767239"/>
              <a:gd name="connsiteX495" fmla="*/ 315678 w 2166013"/>
              <a:gd name="connsiteY495" fmla="*/ 1011136 h 1767239"/>
              <a:gd name="connsiteX496" fmla="*/ 306019 w 2166013"/>
              <a:gd name="connsiteY496" fmla="*/ 1006888 h 1767239"/>
              <a:gd name="connsiteX497" fmla="*/ 301971 w 2166013"/>
              <a:gd name="connsiteY497" fmla="*/ 1001811 h 1767239"/>
              <a:gd name="connsiteX498" fmla="*/ 290722 w 2166013"/>
              <a:gd name="connsiteY498" fmla="*/ 994858 h 1767239"/>
              <a:gd name="connsiteX499" fmla="*/ 287312 w 2166013"/>
              <a:gd name="connsiteY499" fmla="*/ 990267 h 1767239"/>
              <a:gd name="connsiteX500" fmla="*/ 270710 w 2166013"/>
              <a:gd name="connsiteY500" fmla="*/ 1001525 h 1767239"/>
              <a:gd name="connsiteX501" fmla="*/ 264938 w 2166013"/>
              <a:gd name="connsiteY501" fmla="*/ 992905 h 1767239"/>
              <a:gd name="connsiteX502" fmla="*/ 259271 w 2166013"/>
              <a:gd name="connsiteY502" fmla="*/ 989705 h 1767239"/>
              <a:gd name="connsiteX503" fmla="*/ 252955 w 2166013"/>
              <a:gd name="connsiteY503" fmla="*/ 994153 h 1767239"/>
              <a:gd name="connsiteX504" fmla="*/ 240325 w 2166013"/>
              <a:gd name="connsiteY504" fmla="*/ 1007688 h 1767239"/>
              <a:gd name="connsiteX505" fmla="*/ 233486 w 2166013"/>
              <a:gd name="connsiteY505" fmla="*/ 1008364 h 1767239"/>
              <a:gd name="connsiteX506" fmla="*/ 231839 w 2166013"/>
              <a:gd name="connsiteY506" fmla="*/ 1002849 h 1767239"/>
              <a:gd name="connsiteX507" fmla="*/ 224971 w 2166013"/>
              <a:gd name="connsiteY507" fmla="*/ 1002982 h 1767239"/>
              <a:gd name="connsiteX508" fmla="*/ 218332 w 2166013"/>
              <a:gd name="connsiteY508" fmla="*/ 1007231 h 1767239"/>
              <a:gd name="connsiteX509" fmla="*/ 212922 w 2166013"/>
              <a:gd name="connsiteY509" fmla="*/ 1006993 h 1767239"/>
              <a:gd name="connsiteX510" fmla="*/ 202206 w 2166013"/>
              <a:gd name="connsiteY510" fmla="*/ 1002525 h 1767239"/>
              <a:gd name="connsiteX511" fmla="*/ 203330 w 2166013"/>
              <a:gd name="connsiteY511" fmla="*/ 991400 h 1767239"/>
              <a:gd name="connsiteX512" fmla="*/ 205226 w 2166013"/>
              <a:gd name="connsiteY512" fmla="*/ 986904 h 1767239"/>
              <a:gd name="connsiteX513" fmla="*/ 198006 w 2166013"/>
              <a:gd name="connsiteY513" fmla="*/ 980018 h 1767239"/>
              <a:gd name="connsiteX514" fmla="*/ 193396 w 2166013"/>
              <a:gd name="connsiteY514" fmla="*/ 972293 h 1767239"/>
              <a:gd name="connsiteX515" fmla="*/ 188090 w 2166013"/>
              <a:gd name="connsiteY515" fmla="*/ 970502 h 1767239"/>
              <a:gd name="connsiteX516" fmla="*/ 185252 w 2166013"/>
              <a:gd name="connsiteY516" fmla="*/ 964787 h 1767239"/>
              <a:gd name="connsiteX517" fmla="*/ 178423 w 2166013"/>
              <a:gd name="connsiteY517" fmla="*/ 959206 h 1767239"/>
              <a:gd name="connsiteX518" fmla="*/ 178480 w 2166013"/>
              <a:gd name="connsiteY518" fmla="*/ 951833 h 1767239"/>
              <a:gd name="connsiteX519" fmla="*/ 171355 w 2166013"/>
              <a:gd name="connsiteY519" fmla="*/ 945842 h 1767239"/>
              <a:gd name="connsiteX520" fmla="*/ 162078 w 2166013"/>
              <a:gd name="connsiteY520" fmla="*/ 944690 h 1767239"/>
              <a:gd name="connsiteX521" fmla="*/ 154829 w 2166013"/>
              <a:gd name="connsiteY521" fmla="*/ 939422 h 1767239"/>
              <a:gd name="connsiteX522" fmla="*/ 145780 w 2166013"/>
              <a:gd name="connsiteY522" fmla="*/ 942156 h 1767239"/>
              <a:gd name="connsiteX523" fmla="*/ 131245 w 2166013"/>
              <a:gd name="connsiteY523" fmla="*/ 938355 h 1767239"/>
              <a:gd name="connsiteX524" fmla="*/ 126959 w 2166013"/>
              <a:gd name="connsiteY524" fmla="*/ 932097 h 1767239"/>
              <a:gd name="connsiteX525" fmla="*/ 117367 w 2166013"/>
              <a:gd name="connsiteY525" fmla="*/ 931478 h 1767239"/>
              <a:gd name="connsiteX526" fmla="*/ 108156 w 2166013"/>
              <a:gd name="connsiteY526" fmla="*/ 914438 h 1767239"/>
              <a:gd name="connsiteX527" fmla="*/ 95631 w 2166013"/>
              <a:gd name="connsiteY527" fmla="*/ 906961 h 1767239"/>
              <a:gd name="connsiteX528" fmla="*/ 83773 w 2166013"/>
              <a:gd name="connsiteY528" fmla="*/ 908609 h 1767239"/>
              <a:gd name="connsiteX529" fmla="*/ 72019 w 2166013"/>
              <a:gd name="connsiteY529" fmla="*/ 906256 h 1767239"/>
              <a:gd name="connsiteX530" fmla="*/ 73838 w 2166013"/>
              <a:gd name="connsiteY530" fmla="*/ 902275 h 1767239"/>
              <a:gd name="connsiteX531" fmla="*/ 71952 w 2166013"/>
              <a:gd name="connsiteY531" fmla="*/ 894940 h 1767239"/>
              <a:gd name="connsiteX532" fmla="*/ 65799 w 2166013"/>
              <a:gd name="connsiteY532" fmla="*/ 889225 h 1767239"/>
              <a:gd name="connsiteX533" fmla="*/ 67866 w 2166013"/>
              <a:gd name="connsiteY533" fmla="*/ 883825 h 1767239"/>
              <a:gd name="connsiteX534" fmla="*/ 63722 w 2166013"/>
              <a:gd name="connsiteY534" fmla="*/ 876919 h 1767239"/>
              <a:gd name="connsiteX535" fmla="*/ 54388 w 2166013"/>
              <a:gd name="connsiteY535" fmla="*/ 867099 h 1767239"/>
              <a:gd name="connsiteX536" fmla="*/ 42072 w 2166013"/>
              <a:gd name="connsiteY536" fmla="*/ 867908 h 1767239"/>
              <a:gd name="connsiteX537" fmla="*/ 35728 w 2166013"/>
              <a:gd name="connsiteY537" fmla="*/ 865851 h 1767239"/>
              <a:gd name="connsiteX538" fmla="*/ 38805 w 2166013"/>
              <a:gd name="connsiteY538" fmla="*/ 860527 h 1767239"/>
              <a:gd name="connsiteX539" fmla="*/ 37862 w 2166013"/>
              <a:gd name="connsiteY539" fmla="*/ 852078 h 1767239"/>
              <a:gd name="connsiteX540" fmla="*/ 32318 w 2166013"/>
              <a:gd name="connsiteY540" fmla="*/ 843239 h 1767239"/>
              <a:gd name="connsiteX541" fmla="*/ 34176 w 2166013"/>
              <a:gd name="connsiteY541" fmla="*/ 837029 h 1767239"/>
              <a:gd name="connsiteX542" fmla="*/ 26537 w 2166013"/>
              <a:gd name="connsiteY542" fmla="*/ 828913 h 1767239"/>
              <a:gd name="connsiteX543" fmla="*/ 20003 w 2166013"/>
              <a:gd name="connsiteY543" fmla="*/ 824322 h 1767239"/>
              <a:gd name="connsiteX544" fmla="*/ 15307 w 2166013"/>
              <a:gd name="connsiteY544" fmla="*/ 824541 h 1767239"/>
              <a:gd name="connsiteX545" fmla="*/ 8134 w 2166013"/>
              <a:gd name="connsiteY545" fmla="*/ 820112 h 1767239"/>
              <a:gd name="connsiteX546" fmla="*/ 1562 w 2166013"/>
              <a:gd name="connsiteY546" fmla="*/ 797814 h 1767239"/>
              <a:gd name="connsiteX547" fmla="*/ 8535 w 2166013"/>
              <a:gd name="connsiteY547" fmla="*/ 794718 h 1767239"/>
              <a:gd name="connsiteX548" fmla="*/ 21355 w 2166013"/>
              <a:gd name="connsiteY548" fmla="*/ 798386 h 1767239"/>
              <a:gd name="connsiteX549" fmla="*/ 26966 w 2166013"/>
              <a:gd name="connsiteY549" fmla="*/ 798366 h 1767239"/>
              <a:gd name="connsiteX550" fmla="*/ 31690 w 2166013"/>
              <a:gd name="connsiteY550" fmla="*/ 793566 h 1767239"/>
              <a:gd name="connsiteX551" fmla="*/ 26175 w 2166013"/>
              <a:gd name="connsiteY551" fmla="*/ 790994 h 1767239"/>
              <a:gd name="connsiteX552" fmla="*/ 13783 w 2166013"/>
              <a:gd name="connsiteY552" fmla="*/ 778945 h 1767239"/>
              <a:gd name="connsiteX553" fmla="*/ 10040 w 2166013"/>
              <a:gd name="connsiteY553" fmla="*/ 769553 h 1767239"/>
              <a:gd name="connsiteX554" fmla="*/ 0 w 2166013"/>
              <a:gd name="connsiteY554" fmla="*/ 761914 h 1767239"/>
              <a:gd name="connsiteX555" fmla="*/ 16336 w 2166013"/>
              <a:gd name="connsiteY555" fmla="*/ 761152 h 1767239"/>
              <a:gd name="connsiteX556" fmla="*/ 34004 w 2166013"/>
              <a:gd name="connsiteY556" fmla="*/ 749979 h 1767239"/>
              <a:gd name="connsiteX557" fmla="*/ 31775 w 2166013"/>
              <a:gd name="connsiteY557" fmla="*/ 748341 h 1767239"/>
              <a:gd name="connsiteX558" fmla="*/ 33490 w 2166013"/>
              <a:gd name="connsiteY558" fmla="*/ 740454 h 1767239"/>
              <a:gd name="connsiteX559" fmla="*/ 31938 w 2166013"/>
              <a:gd name="connsiteY559" fmla="*/ 735749 h 1767239"/>
              <a:gd name="connsiteX560" fmla="*/ 34719 w 2166013"/>
              <a:gd name="connsiteY560" fmla="*/ 726510 h 1767239"/>
              <a:gd name="connsiteX561" fmla="*/ 36033 w 2166013"/>
              <a:gd name="connsiteY561" fmla="*/ 715594 h 1767239"/>
              <a:gd name="connsiteX562" fmla="*/ 39977 w 2166013"/>
              <a:gd name="connsiteY562" fmla="*/ 713165 h 1767239"/>
              <a:gd name="connsiteX563" fmla="*/ 47406 w 2166013"/>
              <a:gd name="connsiteY563" fmla="*/ 713089 h 1767239"/>
              <a:gd name="connsiteX564" fmla="*/ 58798 w 2166013"/>
              <a:gd name="connsiteY564" fmla="*/ 718509 h 1767239"/>
              <a:gd name="connsiteX565" fmla="*/ 61074 w 2166013"/>
              <a:gd name="connsiteY565" fmla="*/ 721443 h 1767239"/>
              <a:gd name="connsiteX566" fmla="*/ 76943 w 2166013"/>
              <a:gd name="connsiteY566" fmla="*/ 727377 h 1767239"/>
              <a:gd name="connsiteX567" fmla="*/ 89783 w 2166013"/>
              <a:gd name="connsiteY567" fmla="*/ 736225 h 1767239"/>
              <a:gd name="connsiteX568" fmla="*/ 95745 w 2166013"/>
              <a:gd name="connsiteY568" fmla="*/ 728662 h 1767239"/>
              <a:gd name="connsiteX569" fmla="*/ 100879 w 2166013"/>
              <a:gd name="connsiteY569" fmla="*/ 710498 h 1767239"/>
              <a:gd name="connsiteX570" fmla="*/ 95079 w 2166013"/>
              <a:gd name="connsiteY570" fmla="*/ 705679 h 1767239"/>
              <a:gd name="connsiteX571" fmla="*/ 88687 w 2166013"/>
              <a:gd name="connsiteY571" fmla="*/ 705517 h 1767239"/>
              <a:gd name="connsiteX572" fmla="*/ 79020 w 2166013"/>
              <a:gd name="connsiteY572" fmla="*/ 699306 h 1767239"/>
              <a:gd name="connsiteX573" fmla="*/ 71885 w 2166013"/>
              <a:gd name="connsiteY573" fmla="*/ 688886 h 1767239"/>
              <a:gd name="connsiteX574" fmla="*/ 70180 w 2166013"/>
              <a:gd name="connsiteY574" fmla="*/ 683114 h 1767239"/>
              <a:gd name="connsiteX575" fmla="*/ 74400 w 2166013"/>
              <a:gd name="connsiteY575" fmla="*/ 671665 h 1767239"/>
              <a:gd name="connsiteX576" fmla="*/ 83487 w 2166013"/>
              <a:gd name="connsiteY576" fmla="*/ 667988 h 1767239"/>
              <a:gd name="connsiteX577" fmla="*/ 92726 w 2166013"/>
              <a:gd name="connsiteY577" fmla="*/ 655377 h 1767239"/>
              <a:gd name="connsiteX578" fmla="*/ 98298 w 2166013"/>
              <a:gd name="connsiteY578" fmla="*/ 653663 h 1767239"/>
              <a:gd name="connsiteX579" fmla="*/ 105232 w 2166013"/>
              <a:gd name="connsiteY579" fmla="*/ 658273 h 1767239"/>
              <a:gd name="connsiteX580" fmla="*/ 112395 w 2166013"/>
              <a:gd name="connsiteY580" fmla="*/ 660397 h 1767239"/>
              <a:gd name="connsiteX581" fmla="*/ 123549 w 2166013"/>
              <a:gd name="connsiteY581" fmla="*/ 660425 h 1767239"/>
              <a:gd name="connsiteX582" fmla="*/ 132083 w 2166013"/>
              <a:gd name="connsiteY582" fmla="*/ 662121 h 1767239"/>
              <a:gd name="connsiteX583" fmla="*/ 137341 w 2166013"/>
              <a:gd name="connsiteY583" fmla="*/ 657701 h 1767239"/>
              <a:gd name="connsiteX584" fmla="*/ 147399 w 2166013"/>
              <a:gd name="connsiteY584" fmla="*/ 658387 h 1767239"/>
              <a:gd name="connsiteX585" fmla="*/ 154200 w 2166013"/>
              <a:gd name="connsiteY585" fmla="*/ 654425 h 1767239"/>
              <a:gd name="connsiteX586" fmla="*/ 161840 w 2166013"/>
              <a:gd name="connsiteY586" fmla="*/ 658282 h 1767239"/>
              <a:gd name="connsiteX587" fmla="*/ 167926 w 2166013"/>
              <a:gd name="connsiteY587" fmla="*/ 663626 h 1767239"/>
              <a:gd name="connsiteX588" fmla="*/ 177013 w 2166013"/>
              <a:gd name="connsiteY588" fmla="*/ 660492 h 1767239"/>
              <a:gd name="connsiteX589" fmla="*/ 189719 w 2166013"/>
              <a:gd name="connsiteY589" fmla="*/ 658492 h 1767239"/>
              <a:gd name="connsiteX590" fmla="*/ 192929 w 2166013"/>
              <a:gd name="connsiteY590" fmla="*/ 653596 h 1767239"/>
              <a:gd name="connsiteX591" fmla="*/ 204978 w 2166013"/>
              <a:gd name="connsiteY591" fmla="*/ 649491 h 1767239"/>
              <a:gd name="connsiteX592" fmla="*/ 221380 w 2166013"/>
              <a:gd name="connsiteY592" fmla="*/ 653615 h 1767239"/>
              <a:gd name="connsiteX593" fmla="*/ 221714 w 2166013"/>
              <a:gd name="connsiteY593" fmla="*/ 642595 h 1767239"/>
              <a:gd name="connsiteX594" fmla="*/ 229219 w 2166013"/>
              <a:gd name="connsiteY594" fmla="*/ 631936 h 1767239"/>
              <a:gd name="connsiteX595" fmla="*/ 230915 w 2166013"/>
              <a:gd name="connsiteY595" fmla="*/ 622659 h 1767239"/>
              <a:gd name="connsiteX596" fmla="*/ 224800 w 2166013"/>
              <a:gd name="connsiteY596" fmla="*/ 616401 h 1767239"/>
              <a:gd name="connsiteX597" fmla="*/ 228791 w 2166013"/>
              <a:gd name="connsiteY597" fmla="*/ 610781 h 1767239"/>
              <a:gd name="connsiteX598" fmla="*/ 233258 w 2166013"/>
              <a:gd name="connsiteY598" fmla="*/ 613248 h 1767239"/>
              <a:gd name="connsiteX599" fmla="*/ 243383 w 2166013"/>
              <a:gd name="connsiteY599" fmla="*/ 612305 h 1767239"/>
              <a:gd name="connsiteX600" fmla="*/ 250784 w 2166013"/>
              <a:gd name="connsiteY600" fmla="*/ 606333 h 1767239"/>
              <a:gd name="connsiteX601" fmla="*/ 247155 w 2166013"/>
              <a:gd name="connsiteY601" fmla="*/ 598608 h 1767239"/>
              <a:gd name="connsiteX602" fmla="*/ 252984 w 2166013"/>
              <a:gd name="connsiteY602" fmla="*/ 593817 h 1767239"/>
              <a:gd name="connsiteX603" fmla="*/ 256613 w 2166013"/>
              <a:gd name="connsiteY603" fmla="*/ 588016 h 1767239"/>
              <a:gd name="connsiteX604" fmla="*/ 254232 w 2166013"/>
              <a:gd name="connsiteY604" fmla="*/ 584787 h 1767239"/>
              <a:gd name="connsiteX605" fmla="*/ 254708 w 2166013"/>
              <a:gd name="connsiteY605" fmla="*/ 576872 h 1767239"/>
              <a:gd name="connsiteX606" fmla="*/ 249927 w 2166013"/>
              <a:gd name="connsiteY606" fmla="*/ 569567 h 1767239"/>
              <a:gd name="connsiteX607" fmla="*/ 250603 w 2166013"/>
              <a:gd name="connsiteY607" fmla="*/ 560546 h 1767239"/>
              <a:gd name="connsiteX608" fmla="*/ 247393 w 2166013"/>
              <a:gd name="connsiteY608" fmla="*/ 557193 h 1767239"/>
              <a:gd name="connsiteX609" fmla="*/ 247260 w 2166013"/>
              <a:gd name="connsiteY609" fmla="*/ 551526 h 1767239"/>
              <a:gd name="connsiteX610" fmla="*/ 249984 w 2166013"/>
              <a:gd name="connsiteY610" fmla="*/ 545049 h 1767239"/>
              <a:gd name="connsiteX611" fmla="*/ 258061 w 2166013"/>
              <a:gd name="connsiteY611" fmla="*/ 544421 h 1767239"/>
              <a:gd name="connsiteX612" fmla="*/ 270139 w 2166013"/>
              <a:gd name="connsiteY612" fmla="*/ 546926 h 1767239"/>
              <a:gd name="connsiteX613" fmla="*/ 288084 w 2166013"/>
              <a:gd name="connsiteY613" fmla="*/ 548316 h 1767239"/>
              <a:gd name="connsiteX614" fmla="*/ 306896 w 2166013"/>
              <a:gd name="connsiteY614" fmla="*/ 558622 h 1767239"/>
              <a:gd name="connsiteX615" fmla="*/ 317916 w 2166013"/>
              <a:gd name="connsiteY615" fmla="*/ 556203 h 1767239"/>
              <a:gd name="connsiteX616" fmla="*/ 321936 w 2166013"/>
              <a:gd name="connsiteY616" fmla="*/ 551526 h 1767239"/>
              <a:gd name="connsiteX617" fmla="*/ 328270 w 2166013"/>
              <a:gd name="connsiteY617" fmla="*/ 549031 h 1767239"/>
              <a:gd name="connsiteX618" fmla="*/ 335661 w 2166013"/>
              <a:gd name="connsiteY618" fmla="*/ 552088 h 1767239"/>
              <a:gd name="connsiteX619" fmla="*/ 337728 w 2166013"/>
              <a:gd name="connsiteY619" fmla="*/ 556470 h 1767239"/>
              <a:gd name="connsiteX620" fmla="*/ 356388 w 2166013"/>
              <a:gd name="connsiteY620" fmla="*/ 564566 h 1767239"/>
              <a:gd name="connsiteX621" fmla="*/ 366789 w 2166013"/>
              <a:gd name="connsiteY621" fmla="*/ 565537 h 1767239"/>
              <a:gd name="connsiteX622" fmla="*/ 372751 w 2166013"/>
              <a:gd name="connsiteY622" fmla="*/ 568547 h 1767239"/>
              <a:gd name="connsiteX623" fmla="*/ 377485 w 2166013"/>
              <a:gd name="connsiteY623" fmla="*/ 565071 h 1767239"/>
              <a:gd name="connsiteX624" fmla="*/ 392906 w 2166013"/>
              <a:gd name="connsiteY624" fmla="*/ 559241 h 1767239"/>
              <a:gd name="connsiteX625" fmla="*/ 401974 w 2166013"/>
              <a:gd name="connsiteY625" fmla="*/ 558603 h 1767239"/>
              <a:gd name="connsiteX626" fmla="*/ 405889 w 2166013"/>
              <a:gd name="connsiteY626" fmla="*/ 556041 h 1767239"/>
              <a:gd name="connsiteX627" fmla="*/ 423472 w 2166013"/>
              <a:gd name="connsiteY627" fmla="*/ 553393 h 1767239"/>
              <a:gd name="connsiteX628" fmla="*/ 446789 w 2166013"/>
              <a:gd name="connsiteY628" fmla="*/ 557613 h 1767239"/>
              <a:gd name="connsiteX629" fmla="*/ 452161 w 2166013"/>
              <a:gd name="connsiteY629" fmla="*/ 557155 h 1767239"/>
              <a:gd name="connsiteX630" fmla="*/ 463668 w 2166013"/>
              <a:gd name="connsiteY630" fmla="*/ 547487 h 1767239"/>
              <a:gd name="connsiteX631" fmla="*/ 466763 w 2166013"/>
              <a:gd name="connsiteY631" fmla="*/ 538639 h 1767239"/>
              <a:gd name="connsiteX632" fmla="*/ 472088 w 2166013"/>
              <a:gd name="connsiteY632" fmla="*/ 536324 h 1767239"/>
              <a:gd name="connsiteX633" fmla="*/ 476898 w 2166013"/>
              <a:gd name="connsiteY633" fmla="*/ 530161 h 1767239"/>
              <a:gd name="connsiteX634" fmla="*/ 487880 w 2166013"/>
              <a:gd name="connsiteY634" fmla="*/ 532333 h 1767239"/>
              <a:gd name="connsiteX635" fmla="*/ 497367 w 2166013"/>
              <a:gd name="connsiteY635" fmla="*/ 532438 h 1767239"/>
              <a:gd name="connsiteX636" fmla="*/ 512826 w 2166013"/>
              <a:gd name="connsiteY636" fmla="*/ 527133 h 1767239"/>
              <a:gd name="connsiteX637" fmla="*/ 526466 w 2166013"/>
              <a:gd name="connsiteY637" fmla="*/ 524037 h 1767239"/>
              <a:gd name="connsiteX638" fmla="*/ 530657 w 2166013"/>
              <a:gd name="connsiteY638" fmla="*/ 524704 h 1767239"/>
              <a:gd name="connsiteX639" fmla="*/ 537906 w 2166013"/>
              <a:gd name="connsiteY639" fmla="*/ 521608 h 1767239"/>
              <a:gd name="connsiteX640" fmla="*/ 544735 w 2166013"/>
              <a:gd name="connsiteY640" fmla="*/ 514283 h 1767239"/>
              <a:gd name="connsiteX641" fmla="*/ 565528 w 2166013"/>
              <a:gd name="connsiteY641" fmla="*/ 511702 h 1767239"/>
              <a:gd name="connsiteX642" fmla="*/ 568766 w 2166013"/>
              <a:gd name="connsiteY642" fmla="*/ 504511 h 1767239"/>
              <a:gd name="connsiteX643" fmla="*/ 569833 w 2166013"/>
              <a:gd name="connsiteY643" fmla="*/ 494900 h 1767239"/>
              <a:gd name="connsiteX644" fmla="*/ 567090 w 2166013"/>
              <a:gd name="connsiteY644" fmla="*/ 484280 h 1767239"/>
              <a:gd name="connsiteX645" fmla="*/ 562394 w 2166013"/>
              <a:gd name="connsiteY645" fmla="*/ 479670 h 1767239"/>
              <a:gd name="connsiteX646" fmla="*/ 562023 w 2166013"/>
              <a:gd name="connsiteY646" fmla="*/ 473107 h 1767239"/>
              <a:gd name="connsiteX647" fmla="*/ 565376 w 2166013"/>
              <a:gd name="connsiteY647" fmla="*/ 464296 h 1767239"/>
              <a:gd name="connsiteX648" fmla="*/ 562918 w 2166013"/>
              <a:gd name="connsiteY648" fmla="*/ 462001 h 1767239"/>
              <a:gd name="connsiteX649" fmla="*/ 563842 w 2166013"/>
              <a:gd name="connsiteY649" fmla="*/ 453981 h 1767239"/>
              <a:gd name="connsiteX650" fmla="*/ 574034 w 2166013"/>
              <a:gd name="connsiteY650" fmla="*/ 452447 h 1767239"/>
              <a:gd name="connsiteX651" fmla="*/ 579073 w 2166013"/>
              <a:gd name="connsiteY651" fmla="*/ 455905 h 1767239"/>
              <a:gd name="connsiteX652" fmla="*/ 582682 w 2166013"/>
              <a:gd name="connsiteY652" fmla="*/ 452599 h 1767239"/>
              <a:gd name="connsiteX653" fmla="*/ 582892 w 2166013"/>
              <a:gd name="connsiteY653" fmla="*/ 447418 h 1767239"/>
              <a:gd name="connsiteX654" fmla="*/ 586893 w 2166013"/>
              <a:gd name="connsiteY654" fmla="*/ 441836 h 1767239"/>
              <a:gd name="connsiteX655" fmla="*/ 586416 w 2166013"/>
              <a:gd name="connsiteY655" fmla="*/ 434226 h 1767239"/>
              <a:gd name="connsiteX656" fmla="*/ 580501 w 2166013"/>
              <a:gd name="connsiteY656" fmla="*/ 423605 h 1767239"/>
              <a:gd name="connsiteX657" fmla="*/ 587378 w 2166013"/>
              <a:gd name="connsiteY657" fmla="*/ 416042 h 1767239"/>
              <a:gd name="connsiteX658" fmla="*/ 595189 w 2166013"/>
              <a:gd name="connsiteY658" fmla="*/ 411709 h 1767239"/>
              <a:gd name="connsiteX659" fmla="*/ 606447 w 2166013"/>
              <a:gd name="connsiteY659" fmla="*/ 399107 h 1767239"/>
              <a:gd name="connsiteX660" fmla="*/ 607686 w 2166013"/>
              <a:gd name="connsiteY660" fmla="*/ 394259 h 1767239"/>
              <a:gd name="connsiteX661" fmla="*/ 618201 w 2166013"/>
              <a:gd name="connsiteY661" fmla="*/ 388382 h 1767239"/>
              <a:gd name="connsiteX662" fmla="*/ 627174 w 2166013"/>
              <a:gd name="connsiteY662" fmla="*/ 377228 h 1767239"/>
              <a:gd name="connsiteX663" fmla="*/ 633727 w 2166013"/>
              <a:gd name="connsiteY663" fmla="*/ 370856 h 1767239"/>
              <a:gd name="connsiteX664" fmla="*/ 634403 w 2166013"/>
              <a:gd name="connsiteY664" fmla="*/ 362703 h 1767239"/>
              <a:gd name="connsiteX665" fmla="*/ 638470 w 2166013"/>
              <a:gd name="connsiteY665" fmla="*/ 360064 h 1767239"/>
              <a:gd name="connsiteX666" fmla="*/ 643500 w 2166013"/>
              <a:gd name="connsiteY666" fmla="*/ 361874 h 1767239"/>
              <a:gd name="connsiteX667" fmla="*/ 650882 w 2166013"/>
              <a:gd name="connsiteY667" fmla="*/ 352015 h 1767239"/>
              <a:gd name="connsiteX668" fmla="*/ 654682 w 2166013"/>
              <a:gd name="connsiteY668" fmla="*/ 350911 h 1767239"/>
              <a:gd name="connsiteX669" fmla="*/ 657206 w 2166013"/>
              <a:gd name="connsiteY669" fmla="*/ 341709 h 1767239"/>
              <a:gd name="connsiteX670" fmla="*/ 662302 w 2166013"/>
              <a:gd name="connsiteY670" fmla="*/ 335785 h 1767239"/>
              <a:gd name="connsiteX671" fmla="*/ 661835 w 2166013"/>
              <a:gd name="connsiteY671" fmla="*/ 331527 h 1767239"/>
              <a:gd name="connsiteX672" fmla="*/ 666931 w 2166013"/>
              <a:gd name="connsiteY672" fmla="*/ 324250 h 1767239"/>
              <a:gd name="connsiteX673" fmla="*/ 672951 w 2166013"/>
              <a:gd name="connsiteY673" fmla="*/ 322278 h 1767239"/>
              <a:gd name="connsiteX674" fmla="*/ 678314 w 2166013"/>
              <a:gd name="connsiteY674" fmla="*/ 327355 h 1767239"/>
              <a:gd name="connsiteX675" fmla="*/ 682790 w 2166013"/>
              <a:gd name="connsiteY675" fmla="*/ 327450 h 1767239"/>
              <a:gd name="connsiteX676" fmla="*/ 688353 w 2166013"/>
              <a:gd name="connsiteY676" fmla="*/ 320478 h 1767239"/>
              <a:gd name="connsiteX677" fmla="*/ 687810 w 2166013"/>
              <a:gd name="connsiteY677" fmla="*/ 310934 h 1767239"/>
              <a:gd name="connsiteX678" fmla="*/ 690172 w 2166013"/>
              <a:gd name="connsiteY678" fmla="*/ 303219 h 1767239"/>
              <a:gd name="connsiteX679" fmla="*/ 685705 w 2166013"/>
              <a:gd name="connsiteY679" fmla="*/ 294923 h 1767239"/>
              <a:gd name="connsiteX680" fmla="*/ 689734 w 2166013"/>
              <a:gd name="connsiteY680" fmla="*/ 291703 h 1767239"/>
              <a:gd name="connsiteX681" fmla="*/ 686095 w 2166013"/>
              <a:gd name="connsiteY681" fmla="*/ 275292 h 1767239"/>
              <a:gd name="connsiteX682" fmla="*/ 692058 w 2166013"/>
              <a:gd name="connsiteY682" fmla="*/ 266262 h 1767239"/>
              <a:gd name="connsiteX683" fmla="*/ 691296 w 2166013"/>
              <a:gd name="connsiteY683" fmla="*/ 257518 h 1767239"/>
              <a:gd name="connsiteX684" fmla="*/ 693373 w 2166013"/>
              <a:gd name="connsiteY684" fmla="*/ 252527 h 1767239"/>
              <a:gd name="connsiteX685" fmla="*/ 703288 w 2166013"/>
              <a:gd name="connsiteY685" fmla="*/ 250698 h 1767239"/>
              <a:gd name="connsiteX686" fmla="*/ 701888 w 2166013"/>
              <a:gd name="connsiteY686" fmla="*/ 242173 h 1767239"/>
              <a:gd name="connsiteX687" fmla="*/ 703326 w 2166013"/>
              <a:gd name="connsiteY687" fmla="*/ 234220 h 1767239"/>
              <a:gd name="connsiteX688" fmla="*/ 696192 w 2166013"/>
              <a:gd name="connsiteY688" fmla="*/ 226590 h 1767239"/>
              <a:gd name="connsiteX689" fmla="*/ 688324 w 2166013"/>
              <a:gd name="connsiteY689" fmla="*/ 220951 h 1767239"/>
              <a:gd name="connsiteX690" fmla="*/ 693582 w 2166013"/>
              <a:gd name="connsiteY690" fmla="*/ 217694 h 1767239"/>
              <a:gd name="connsiteX691" fmla="*/ 701193 w 2166013"/>
              <a:gd name="connsiteY691" fmla="*/ 209569 h 1767239"/>
              <a:gd name="connsiteX692" fmla="*/ 708232 w 2166013"/>
              <a:gd name="connsiteY692" fmla="*/ 208778 h 1767239"/>
              <a:gd name="connsiteX693" fmla="*/ 717452 w 2166013"/>
              <a:gd name="connsiteY693" fmla="*/ 211798 h 1767239"/>
              <a:gd name="connsiteX694" fmla="*/ 723386 w 2166013"/>
              <a:gd name="connsiteY694" fmla="*/ 207045 h 1767239"/>
              <a:gd name="connsiteX695" fmla="*/ 722567 w 2166013"/>
              <a:gd name="connsiteY695" fmla="*/ 197434 h 1767239"/>
              <a:gd name="connsiteX696" fmla="*/ 732739 w 2166013"/>
              <a:gd name="connsiteY696" fmla="*/ 192538 h 1767239"/>
              <a:gd name="connsiteX697" fmla="*/ 737416 w 2166013"/>
              <a:gd name="connsiteY697" fmla="*/ 193862 h 1767239"/>
              <a:gd name="connsiteX698" fmla="*/ 747932 w 2166013"/>
              <a:gd name="connsiteY698" fmla="*/ 192262 h 1767239"/>
              <a:gd name="connsiteX699" fmla="*/ 748722 w 2166013"/>
              <a:gd name="connsiteY699" fmla="*/ 187166 h 1767239"/>
              <a:gd name="connsiteX700" fmla="*/ 744284 w 2166013"/>
              <a:gd name="connsiteY700" fmla="*/ 181070 h 1767239"/>
              <a:gd name="connsiteX701" fmla="*/ 745712 w 2166013"/>
              <a:gd name="connsiteY701" fmla="*/ 171526 h 1767239"/>
              <a:gd name="connsiteX702" fmla="*/ 742264 w 2166013"/>
              <a:gd name="connsiteY702" fmla="*/ 166687 h 1767239"/>
              <a:gd name="connsiteX703" fmla="*/ 733435 w 2166013"/>
              <a:gd name="connsiteY703" fmla="*/ 163649 h 1767239"/>
              <a:gd name="connsiteX704" fmla="*/ 732330 w 2166013"/>
              <a:gd name="connsiteY704" fmla="*/ 154819 h 1767239"/>
              <a:gd name="connsiteX705" fmla="*/ 735702 w 2166013"/>
              <a:gd name="connsiteY705" fmla="*/ 151419 h 1767239"/>
              <a:gd name="connsiteX706" fmla="*/ 727901 w 2166013"/>
              <a:gd name="connsiteY706" fmla="*/ 144599 h 1767239"/>
              <a:gd name="connsiteX707" fmla="*/ 733673 w 2166013"/>
              <a:gd name="connsiteY707" fmla="*/ 137179 h 1767239"/>
              <a:gd name="connsiteX708" fmla="*/ 728586 w 2166013"/>
              <a:gd name="connsiteY708" fmla="*/ 134007 h 1767239"/>
              <a:gd name="connsiteX709" fmla="*/ 728253 w 2166013"/>
              <a:gd name="connsiteY709" fmla="*/ 123711 h 1767239"/>
              <a:gd name="connsiteX710" fmla="*/ 730444 w 2166013"/>
              <a:gd name="connsiteY710" fmla="*/ 118662 h 1767239"/>
              <a:gd name="connsiteX711" fmla="*/ 737759 w 2166013"/>
              <a:gd name="connsiteY711" fmla="*/ 115567 h 1767239"/>
              <a:gd name="connsiteX712" fmla="*/ 744360 w 2166013"/>
              <a:gd name="connsiteY712" fmla="*/ 115100 h 1767239"/>
              <a:gd name="connsiteX713" fmla="*/ 752961 w 2166013"/>
              <a:gd name="connsiteY713" fmla="*/ 110071 h 1767239"/>
              <a:gd name="connsiteX714" fmla="*/ 764582 w 2166013"/>
              <a:gd name="connsiteY714" fmla="*/ 97727 h 1767239"/>
              <a:gd name="connsiteX715" fmla="*/ 768496 w 2166013"/>
              <a:gd name="connsiteY715" fmla="*/ 89954 h 1767239"/>
              <a:gd name="connsiteX716" fmla="*/ 773582 w 2166013"/>
              <a:gd name="connsiteY716" fmla="*/ 87582 h 1767239"/>
              <a:gd name="connsiteX717" fmla="*/ 778202 w 2166013"/>
              <a:gd name="connsiteY717" fmla="*/ 80696 h 1767239"/>
              <a:gd name="connsiteX718" fmla="*/ 788070 w 2166013"/>
              <a:gd name="connsiteY718" fmla="*/ 83515 h 1767239"/>
              <a:gd name="connsiteX719" fmla="*/ 796252 w 2166013"/>
              <a:gd name="connsiteY719" fmla="*/ 80391 h 1767239"/>
              <a:gd name="connsiteX720" fmla="*/ 820646 w 2166013"/>
              <a:gd name="connsiteY720" fmla="*/ 82591 h 1767239"/>
              <a:gd name="connsiteX721" fmla="*/ 830771 w 2166013"/>
              <a:gd name="connsiteY721" fmla="*/ 84201 h 1767239"/>
              <a:gd name="connsiteX722" fmla="*/ 833885 w 2166013"/>
              <a:gd name="connsiteY722" fmla="*/ 79096 h 1767239"/>
              <a:gd name="connsiteX723" fmla="*/ 839258 w 2166013"/>
              <a:gd name="connsiteY723" fmla="*/ 77743 h 1767239"/>
              <a:gd name="connsiteX724" fmla="*/ 843649 w 2166013"/>
              <a:gd name="connsiteY724" fmla="*/ 80877 h 1767239"/>
              <a:gd name="connsiteX725" fmla="*/ 858412 w 2166013"/>
              <a:gd name="connsiteY725" fmla="*/ 75619 h 1767239"/>
              <a:gd name="connsiteX726" fmla="*/ 862708 w 2166013"/>
              <a:gd name="connsiteY726" fmla="*/ 70352 h 1767239"/>
              <a:gd name="connsiteX727" fmla="*/ 860136 w 2166013"/>
              <a:gd name="connsiteY727" fmla="*/ 62436 h 1767239"/>
              <a:gd name="connsiteX728" fmla="*/ 855298 w 2166013"/>
              <a:gd name="connsiteY728" fmla="*/ 53740 h 1767239"/>
              <a:gd name="connsiteX729" fmla="*/ 858555 w 2166013"/>
              <a:gd name="connsiteY729" fmla="*/ 45930 h 1767239"/>
              <a:gd name="connsiteX730" fmla="*/ 863384 w 2166013"/>
              <a:gd name="connsiteY730" fmla="*/ 45510 h 1767239"/>
              <a:gd name="connsiteX731" fmla="*/ 871214 w 2166013"/>
              <a:gd name="connsiteY731" fmla="*/ 37538 h 1767239"/>
              <a:gd name="connsiteX732" fmla="*/ 868461 w 2166013"/>
              <a:gd name="connsiteY732" fmla="*/ 33947 h 1767239"/>
              <a:gd name="connsiteX733" fmla="*/ 872928 w 2166013"/>
              <a:gd name="connsiteY733" fmla="*/ 27051 h 1767239"/>
              <a:gd name="connsiteX734" fmla="*/ 882615 w 2166013"/>
              <a:gd name="connsiteY734" fmla="*/ 26365 h 1767239"/>
              <a:gd name="connsiteX735" fmla="*/ 889168 w 2166013"/>
              <a:gd name="connsiteY735" fmla="*/ 30718 h 1767239"/>
              <a:gd name="connsiteX736" fmla="*/ 906866 w 2166013"/>
              <a:gd name="connsiteY736" fmla="*/ 30823 h 1767239"/>
              <a:gd name="connsiteX737" fmla="*/ 911581 w 2166013"/>
              <a:gd name="connsiteY737" fmla="*/ 27441 h 1767239"/>
              <a:gd name="connsiteX738" fmla="*/ 913371 w 2166013"/>
              <a:gd name="connsiteY738" fmla="*/ 20193 h 1767239"/>
              <a:gd name="connsiteX739" fmla="*/ 926849 w 2166013"/>
              <a:gd name="connsiteY739" fmla="*/ 17421 h 1767239"/>
              <a:gd name="connsiteX740" fmla="*/ 942613 w 2166013"/>
              <a:gd name="connsiteY740" fmla="*/ 10182 h 1767239"/>
              <a:gd name="connsiteX741" fmla="*/ 952529 w 2166013"/>
              <a:gd name="connsiteY741" fmla="*/ 11401 h 1767239"/>
              <a:gd name="connsiteX742" fmla="*/ 958825 w 2166013"/>
              <a:gd name="connsiteY742" fmla="*/ 4943 h 1767239"/>
              <a:gd name="connsiteX743" fmla="*/ 963702 w 2166013"/>
              <a:gd name="connsiteY743" fmla="*/ 7077 h 1767239"/>
              <a:gd name="connsiteX744" fmla="*/ 972855 w 2166013"/>
              <a:gd name="connsiteY744" fmla="*/ 7239 h 1767239"/>
              <a:gd name="connsiteX745" fmla="*/ 980027 w 2166013"/>
              <a:gd name="connsiteY745" fmla="*/ 11725 h 1767239"/>
              <a:gd name="connsiteX746" fmla="*/ 985752 w 2166013"/>
              <a:gd name="connsiteY746" fmla="*/ 10544 h 1767239"/>
              <a:gd name="connsiteX747" fmla="*/ 992715 w 2166013"/>
              <a:gd name="connsiteY747" fmla="*/ 13697 h 1767239"/>
              <a:gd name="connsiteX748" fmla="*/ 999639 w 2166013"/>
              <a:gd name="connsiteY748" fmla="*/ 13049 h 1767239"/>
              <a:gd name="connsiteX749" fmla="*/ 1006383 w 2166013"/>
              <a:gd name="connsiteY749" fmla="*/ 4582 h 1767239"/>
              <a:gd name="connsiteX750" fmla="*/ 1014927 w 2166013"/>
              <a:gd name="connsiteY750" fmla="*/ 0 h 1767239"/>
              <a:gd name="connsiteX751" fmla="*/ 1025176 w 2166013"/>
              <a:gd name="connsiteY751" fmla="*/ 2238 h 1767239"/>
              <a:gd name="connsiteX752" fmla="*/ 1040473 w 2166013"/>
              <a:gd name="connsiteY752" fmla="*/ 10173 h 1767239"/>
              <a:gd name="connsiteX753" fmla="*/ 1046960 w 2166013"/>
              <a:gd name="connsiteY753" fmla="*/ 15221 h 1767239"/>
              <a:gd name="connsiteX754" fmla="*/ 1047017 w 2166013"/>
              <a:gd name="connsiteY754" fmla="*/ 23089 h 1767239"/>
              <a:gd name="connsiteX755" fmla="*/ 1036311 w 2166013"/>
              <a:gd name="connsiteY755" fmla="*/ 28518 h 1767239"/>
              <a:gd name="connsiteX756" fmla="*/ 1047522 w 2166013"/>
              <a:gd name="connsiteY756" fmla="*/ 33680 h 1767239"/>
              <a:gd name="connsiteX757" fmla="*/ 1057761 w 2166013"/>
              <a:gd name="connsiteY757" fmla="*/ 34300 h 1767239"/>
              <a:gd name="connsiteX758" fmla="*/ 1062419 w 2166013"/>
              <a:gd name="connsiteY758" fmla="*/ 39253 h 1767239"/>
              <a:gd name="connsiteX759" fmla="*/ 1070429 w 2166013"/>
              <a:gd name="connsiteY759" fmla="*/ 39519 h 1767239"/>
              <a:gd name="connsiteX760" fmla="*/ 1088660 w 2166013"/>
              <a:gd name="connsiteY760" fmla="*/ 28223 h 1767239"/>
              <a:gd name="connsiteX761" fmla="*/ 1097061 w 2166013"/>
              <a:gd name="connsiteY761" fmla="*/ 31280 h 1767239"/>
              <a:gd name="connsiteX762" fmla="*/ 1100185 w 2166013"/>
              <a:gd name="connsiteY762" fmla="*/ 37767 h 1767239"/>
              <a:gd name="connsiteX763" fmla="*/ 1107215 w 2166013"/>
              <a:gd name="connsiteY763" fmla="*/ 38719 h 1767239"/>
              <a:gd name="connsiteX764" fmla="*/ 1113158 w 2166013"/>
              <a:gd name="connsiteY764" fmla="*/ 42843 h 1767239"/>
              <a:gd name="connsiteX765" fmla="*/ 1123274 w 2166013"/>
              <a:gd name="connsiteY765" fmla="*/ 39519 h 1767239"/>
              <a:gd name="connsiteX766" fmla="*/ 1127798 w 2166013"/>
              <a:gd name="connsiteY766" fmla="*/ 34042 h 1767239"/>
              <a:gd name="connsiteX767" fmla="*/ 1141305 w 2166013"/>
              <a:gd name="connsiteY767" fmla="*/ 38138 h 1767239"/>
              <a:gd name="connsiteX768" fmla="*/ 1156507 w 2166013"/>
              <a:gd name="connsiteY768" fmla="*/ 48187 h 1767239"/>
              <a:gd name="connsiteX769" fmla="*/ 1161279 w 2166013"/>
              <a:gd name="connsiteY769" fmla="*/ 56664 h 1767239"/>
              <a:gd name="connsiteX770" fmla="*/ 1154925 w 2166013"/>
              <a:gd name="connsiteY770" fmla="*/ 68104 h 1767239"/>
              <a:gd name="connsiteX771" fmla="*/ 1152630 w 2166013"/>
              <a:gd name="connsiteY771" fmla="*/ 76876 h 1767239"/>
              <a:gd name="connsiteX772" fmla="*/ 1167984 w 2166013"/>
              <a:gd name="connsiteY772" fmla="*/ 82325 h 1767239"/>
              <a:gd name="connsiteX773" fmla="*/ 1179871 w 2166013"/>
              <a:gd name="connsiteY773" fmla="*/ 88516 h 1767239"/>
              <a:gd name="connsiteX774" fmla="*/ 1191263 w 2166013"/>
              <a:gd name="connsiteY774" fmla="*/ 83649 h 1767239"/>
              <a:gd name="connsiteX775" fmla="*/ 1204303 w 2166013"/>
              <a:gd name="connsiteY775" fmla="*/ 84030 h 1767239"/>
              <a:gd name="connsiteX776" fmla="*/ 1215133 w 2166013"/>
              <a:gd name="connsiteY776" fmla="*/ 87078 h 1767239"/>
              <a:gd name="connsiteX777" fmla="*/ 1218962 w 2166013"/>
              <a:gd name="connsiteY777" fmla="*/ 83287 h 1767239"/>
              <a:gd name="connsiteX778" fmla="*/ 1227534 w 2166013"/>
              <a:gd name="connsiteY778" fmla="*/ 81077 h 1767239"/>
              <a:gd name="connsiteX779" fmla="*/ 1235364 w 2166013"/>
              <a:gd name="connsiteY779" fmla="*/ 84915 h 1767239"/>
              <a:gd name="connsiteX780" fmla="*/ 1237155 w 2166013"/>
              <a:gd name="connsiteY780" fmla="*/ 88135 h 1767239"/>
              <a:gd name="connsiteX781" fmla="*/ 1233449 w 2166013"/>
              <a:gd name="connsiteY781" fmla="*/ 93402 h 1767239"/>
              <a:gd name="connsiteX782" fmla="*/ 1232173 w 2166013"/>
              <a:gd name="connsiteY782" fmla="*/ 102956 h 1767239"/>
              <a:gd name="connsiteX783" fmla="*/ 1234154 w 2166013"/>
              <a:gd name="connsiteY783" fmla="*/ 109309 h 1767239"/>
              <a:gd name="connsiteX784" fmla="*/ 1223506 w 2166013"/>
              <a:gd name="connsiteY784" fmla="*/ 116929 h 1767239"/>
              <a:gd name="connsiteX785" fmla="*/ 1216866 w 2166013"/>
              <a:gd name="connsiteY785" fmla="*/ 114995 h 1767239"/>
              <a:gd name="connsiteX786" fmla="*/ 1200655 w 2166013"/>
              <a:gd name="connsiteY786" fmla="*/ 127845 h 1767239"/>
              <a:gd name="connsiteX787" fmla="*/ 1203427 w 2166013"/>
              <a:gd name="connsiteY787" fmla="*/ 131359 h 1767239"/>
              <a:gd name="connsiteX788" fmla="*/ 1199198 w 2166013"/>
              <a:gd name="connsiteY788" fmla="*/ 136084 h 1767239"/>
              <a:gd name="connsiteX789" fmla="*/ 1205713 w 2166013"/>
              <a:gd name="connsiteY789" fmla="*/ 148323 h 1767239"/>
              <a:gd name="connsiteX790" fmla="*/ 1202608 w 2166013"/>
              <a:gd name="connsiteY790" fmla="*/ 155800 h 1767239"/>
              <a:gd name="connsiteX791" fmla="*/ 1204446 w 2166013"/>
              <a:gd name="connsiteY791" fmla="*/ 162516 h 1767239"/>
              <a:gd name="connsiteX792" fmla="*/ 1209570 w 2166013"/>
              <a:gd name="connsiteY792" fmla="*/ 169173 h 1767239"/>
              <a:gd name="connsiteX793" fmla="*/ 1209018 w 2166013"/>
              <a:gd name="connsiteY793" fmla="*/ 177356 h 1767239"/>
              <a:gd name="connsiteX794" fmla="*/ 1212266 w 2166013"/>
              <a:gd name="connsiteY794" fmla="*/ 187957 h 1767239"/>
              <a:gd name="connsiteX795" fmla="*/ 1220600 w 2166013"/>
              <a:gd name="connsiteY795" fmla="*/ 190729 h 1767239"/>
              <a:gd name="connsiteX796" fmla="*/ 1234955 w 2166013"/>
              <a:gd name="connsiteY796" fmla="*/ 192872 h 1767239"/>
              <a:gd name="connsiteX797" fmla="*/ 1234326 w 2166013"/>
              <a:gd name="connsiteY797" fmla="*/ 203806 h 1767239"/>
              <a:gd name="connsiteX798" fmla="*/ 1236002 w 2166013"/>
              <a:gd name="connsiteY798" fmla="*/ 212131 h 1767239"/>
              <a:gd name="connsiteX799" fmla="*/ 1229935 w 2166013"/>
              <a:gd name="connsiteY799" fmla="*/ 218837 h 1767239"/>
              <a:gd name="connsiteX800" fmla="*/ 1230497 w 2166013"/>
              <a:gd name="connsiteY800" fmla="*/ 222199 h 1767239"/>
              <a:gd name="connsiteX801" fmla="*/ 1221457 w 2166013"/>
              <a:gd name="connsiteY801" fmla="*/ 233629 h 1767239"/>
              <a:gd name="connsiteX802" fmla="*/ 1221982 w 2166013"/>
              <a:gd name="connsiteY802" fmla="*/ 245983 h 1767239"/>
              <a:gd name="connsiteX803" fmla="*/ 1223877 w 2166013"/>
              <a:gd name="connsiteY803" fmla="*/ 248583 h 1767239"/>
              <a:gd name="connsiteX804" fmla="*/ 1224772 w 2166013"/>
              <a:gd name="connsiteY804" fmla="*/ 265186 h 1767239"/>
              <a:gd name="connsiteX805" fmla="*/ 1231078 w 2166013"/>
              <a:gd name="connsiteY805" fmla="*/ 265538 h 1767239"/>
              <a:gd name="connsiteX806" fmla="*/ 1242822 w 2166013"/>
              <a:gd name="connsiteY806" fmla="*/ 258909 h 1767239"/>
              <a:gd name="connsiteX807" fmla="*/ 1253862 w 2166013"/>
              <a:gd name="connsiteY807" fmla="*/ 259013 h 1767239"/>
              <a:gd name="connsiteX808" fmla="*/ 1261939 w 2166013"/>
              <a:gd name="connsiteY808" fmla="*/ 262585 h 1767239"/>
              <a:gd name="connsiteX809" fmla="*/ 1268483 w 2166013"/>
              <a:gd name="connsiteY809" fmla="*/ 267605 h 1767239"/>
              <a:gd name="connsiteX810" fmla="*/ 1275379 w 2166013"/>
              <a:gd name="connsiteY810" fmla="*/ 269091 h 1767239"/>
              <a:gd name="connsiteX811" fmla="*/ 1279084 w 2166013"/>
              <a:gd name="connsiteY811" fmla="*/ 274225 h 1767239"/>
              <a:gd name="connsiteX812" fmla="*/ 1279084 w 2166013"/>
              <a:gd name="connsiteY812" fmla="*/ 297180 h 1767239"/>
              <a:gd name="connsiteX813" fmla="*/ 1275302 w 2166013"/>
              <a:gd name="connsiteY813" fmla="*/ 300514 h 1767239"/>
              <a:gd name="connsiteX814" fmla="*/ 1271273 w 2166013"/>
              <a:gd name="connsiteY814" fmla="*/ 311439 h 1767239"/>
              <a:gd name="connsiteX815" fmla="*/ 1270816 w 2166013"/>
              <a:gd name="connsiteY815" fmla="*/ 326555 h 1767239"/>
              <a:gd name="connsiteX816" fmla="*/ 1273426 w 2166013"/>
              <a:gd name="connsiteY816" fmla="*/ 331289 h 1767239"/>
              <a:gd name="connsiteX817" fmla="*/ 1267644 w 2166013"/>
              <a:gd name="connsiteY817" fmla="*/ 338385 h 1767239"/>
              <a:gd name="connsiteX818" fmla="*/ 1263101 w 2166013"/>
              <a:gd name="connsiteY818" fmla="*/ 348748 h 1767239"/>
              <a:gd name="connsiteX819" fmla="*/ 1262901 w 2166013"/>
              <a:gd name="connsiteY819" fmla="*/ 355349 h 1767239"/>
              <a:gd name="connsiteX820" fmla="*/ 1258700 w 2166013"/>
              <a:gd name="connsiteY820" fmla="*/ 364607 h 1767239"/>
              <a:gd name="connsiteX821" fmla="*/ 1257815 w 2166013"/>
              <a:gd name="connsiteY821" fmla="*/ 376085 h 1767239"/>
              <a:gd name="connsiteX822" fmla="*/ 1253519 w 2166013"/>
              <a:gd name="connsiteY822" fmla="*/ 387753 h 1767239"/>
              <a:gd name="connsiteX823" fmla="*/ 1258167 w 2166013"/>
              <a:gd name="connsiteY823" fmla="*/ 399040 h 1767239"/>
              <a:gd name="connsiteX824" fmla="*/ 1257481 w 2166013"/>
              <a:gd name="connsiteY824" fmla="*/ 404803 h 1767239"/>
              <a:gd name="connsiteX825" fmla="*/ 1262091 w 2166013"/>
              <a:gd name="connsiteY825" fmla="*/ 409537 h 1767239"/>
              <a:gd name="connsiteX826" fmla="*/ 1285323 w 2166013"/>
              <a:gd name="connsiteY826" fmla="*/ 411223 h 1767239"/>
              <a:gd name="connsiteX827" fmla="*/ 1288780 w 2166013"/>
              <a:gd name="connsiteY827" fmla="*/ 406498 h 1767239"/>
              <a:gd name="connsiteX828" fmla="*/ 1296048 w 2166013"/>
              <a:gd name="connsiteY828" fmla="*/ 404555 h 1767239"/>
              <a:gd name="connsiteX829" fmla="*/ 1301887 w 2166013"/>
              <a:gd name="connsiteY829" fmla="*/ 409356 h 1767239"/>
              <a:gd name="connsiteX830" fmla="*/ 1303496 w 2166013"/>
              <a:gd name="connsiteY830" fmla="*/ 414766 h 1767239"/>
              <a:gd name="connsiteX831" fmla="*/ 1314850 w 2166013"/>
              <a:gd name="connsiteY831" fmla="*/ 420081 h 1767239"/>
              <a:gd name="connsiteX832" fmla="*/ 1315993 w 2166013"/>
              <a:gd name="connsiteY832" fmla="*/ 423643 h 1767239"/>
              <a:gd name="connsiteX833" fmla="*/ 1326804 w 2166013"/>
              <a:gd name="connsiteY833" fmla="*/ 428406 h 1767239"/>
              <a:gd name="connsiteX834" fmla="*/ 1347207 w 2166013"/>
              <a:gd name="connsiteY834" fmla="*/ 432740 h 1767239"/>
              <a:gd name="connsiteX835" fmla="*/ 1349797 w 2166013"/>
              <a:gd name="connsiteY835" fmla="*/ 437188 h 1767239"/>
              <a:gd name="connsiteX836" fmla="*/ 1358284 w 2166013"/>
              <a:gd name="connsiteY836" fmla="*/ 435559 h 1767239"/>
              <a:gd name="connsiteX837" fmla="*/ 1365742 w 2166013"/>
              <a:gd name="connsiteY837" fmla="*/ 428073 h 1767239"/>
              <a:gd name="connsiteX838" fmla="*/ 1369352 w 2166013"/>
              <a:gd name="connsiteY838" fmla="*/ 428396 h 1767239"/>
              <a:gd name="connsiteX839" fmla="*/ 1380620 w 2166013"/>
              <a:gd name="connsiteY839" fmla="*/ 439331 h 1767239"/>
              <a:gd name="connsiteX840" fmla="*/ 1392698 w 2166013"/>
              <a:gd name="connsiteY840" fmla="*/ 438798 h 1767239"/>
              <a:gd name="connsiteX841" fmla="*/ 1397527 w 2166013"/>
              <a:gd name="connsiteY841" fmla="*/ 435635 h 1767239"/>
              <a:gd name="connsiteX842" fmla="*/ 1418511 w 2166013"/>
              <a:gd name="connsiteY842" fmla="*/ 441036 h 1767239"/>
              <a:gd name="connsiteX843" fmla="*/ 1429131 w 2166013"/>
              <a:gd name="connsiteY843" fmla="*/ 445618 h 1767239"/>
              <a:gd name="connsiteX844" fmla="*/ 1427531 w 2166013"/>
              <a:gd name="connsiteY844" fmla="*/ 456486 h 1767239"/>
              <a:gd name="connsiteX845" fmla="*/ 1420997 w 2166013"/>
              <a:gd name="connsiteY845" fmla="*/ 460162 h 1767239"/>
              <a:gd name="connsiteX846" fmla="*/ 1421673 w 2166013"/>
              <a:gd name="connsiteY846" fmla="*/ 467468 h 1767239"/>
              <a:gd name="connsiteX847" fmla="*/ 1429874 w 2166013"/>
              <a:gd name="connsiteY847" fmla="*/ 468792 h 1767239"/>
              <a:gd name="connsiteX848" fmla="*/ 1438199 w 2166013"/>
              <a:gd name="connsiteY848" fmla="*/ 466163 h 1767239"/>
              <a:gd name="connsiteX849" fmla="*/ 1444600 w 2166013"/>
              <a:gd name="connsiteY849" fmla="*/ 472030 h 1767239"/>
              <a:gd name="connsiteX850" fmla="*/ 1454058 w 2166013"/>
              <a:gd name="connsiteY850" fmla="*/ 476507 h 1767239"/>
              <a:gd name="connsiteX851" fmla="*/ 1449086 w 2166013"/>
              <a:gd name="connsiteY851" fmla="*/ 483718 h 1767239"/>
              <a:gd name="connsiteX852" fmla="*/ 1451020 w 2166013"/>
              <a:gd name="connsiteY852" fmla="*/ 494338 h 1767239"/>
              <a:gd name="connsiteX853" fmla="*/ 1463440 w 2166013"/>
              <a:gd name="connsiteY853" fmla="*/ 502063 h 1767239"/>
              <a:gd name="connsiteX854" fmla="*/ 1463973 w 2166013"/>
              <a:gd name="connsiteY854" fmla="*/ 512016 h 1767239"/>
              <a:gd name="connsiteX855" fmla="*/ 1458240 w 2166013"/>
              <a:gd name="connsiteY855" fmla="*/ 517674 h 1767239"/>
              <a:gd name="connsiteX856" fmla="*/ 1455249 w 2166013"/>
              <a:gd name="connsiteY856" fmla="*/ 524304 h 1767239"/>
              <a:gd name="connsiteX857" fmla="*/ 1469546 w 2166013"/>
              <a:gd name="connsiteY857" fmla="*/ 528571 h 1767239"/>
              <a:gd name="connsiteX858" fmla="*/ 1478204 w 2166013"/>
              <a:gd name="connsiteY858" fmla="*/ 541306 h 1767239"/>
              <a:gd name="connsiteX859" fmla="*/ 1484900 w 2166013"/>
              <a:gd name="connsiteY859" fmla="*/ 541391 h 1767239"/>
              <a:gd name="connsiteX860" fmla="*/ 1491682 w 2166013"/>
              <a:gd name="connsiteY860" fmla="*/ 545211 h 1767239"/>
              <a:gd name="connsiteX861" fmla="*/ 1496054 w 2166013"/>
              <a:gd name="connsiteY861" fmla="*/ 545040 h 1767239"/>
              <a:gd name="connsiteX862" fmla="*/ 1504684 w 2166013"/>
              <a:gd name="connsiteY862" fmla="*/ 555993 h 1767239"/>
              <a:gd name="connsiteX863" fmla="*/ 1509141 w 2166013"/>
              <a:gd name="connsiteY863" fmla="*/ 555670 h 1767239"/>
              <a:gd name="connsiteX864" fmla="*/ 1516561 w 2166013"/>
              <a:gd name="connsiteY864" fmla="*/ 547726 h 1767239"/>
              <a:gd name="connsiteX865" fmla="*/ 1523933 w 2166013"/>
              <a:gd name="connsiteY865" fmla="*/ 546773 h 1767239"/>
              <a:gd name="connsiteX866" fmla="*/ 1528182 w 2166013"/>
              <a:gd name="connsiteY866" fmla="*/ 543706 h 1767239"/>
              <a:gd name="connsiteX867" fmla="*/ 1536725 w 2166013"/>
              <a:gd name="connsiteY867" fmla="*/ 548269 h 1767239"/>
              <a:gd name="connsiteX868" fmla="*/ 1545898 w 2166013"/>
              <a:gd name="connsiteY868" fmla="*/ 546687 h 1767239"/>
              <a:gd name="connsiteX869" fmla="*/ 1551556 w 2166013"/>
              <a:gd name="connsiteY869" fmla="*/ 547869 h 1767239"/>
              <a:gd name="connsiteX870" fmla="*/ 1562538 w 2166013"/>
              <a:gd name="connsiteY870" fmla="*/ 541868 h 1767239"/>
              <a:gd name="connsiteX871" fmla="*/ 1577312 w 2166013"/>
              <a:gd name="connsiteY871" fmla="*/ 550307 h 1767239"/>
              <a:gd name="connsiteX872" fmla="*/ 1581350 w 2166013"/>
              <a:gd name="connsiteY872" fmla="*/ 556203 h 1767239"/>
              <a:gd name="connsiteX873" fmla="*/ 1595476 w 2166013"/>
              <a:gd name="connsiteY873" fmla="*/ 556765 h 1767239"/>
              <a:gd name="connsiteX874" fmla="*/ 1600667 w 2166013"/>
              <a:gd name="connsiteY874" fmla="*/ 554879 h 1767239"/>
              <a:gd name="connsiteX875" fmla="*/ 1613173 w 2166013"/>
              <a:gd name="connsiteY875" fmla="*/ 557832 h 1767239"/>
              <a:gd name="connsiteX876" fmla="*/ 1622117 w 2166013"/>
              <a:gd name="connsiteY876" fmla="*/ 554803 h 1767239"/>
              <a:gd name="connsiteX877" fmla="*/ 1632376 w 2166013"/>
              <a:gd name="connsiteY877" fmla="*/ 554993 h 1767239"/>
              <a:gd name="connsiteX878" fmla="*/ 1635243 w 2166013"/>
              <a:gd name="connsiteY878" fmla="*/ 558546 h 1767239"/>
              <a:gd name="connsiteX879" fmla="*/ 1645034 w 2166013"/>
              <a:gd name="connsiteY879" fmla="*/ 562756 h 1767239"/>
              <a:gd name="connsiteX880" fmla="*/ 1649292 w 2166013"/>
              <a:gd name="connsiteY880" fmla="*/ 570424 h 1767239"/>
              <a:gd name="connsiteX881" fmla="*/ 1655159 w 2166013"/>
              <a:gd name="connsiteY881" fmla="*/ 575577 h 1767239"/>
              <a:gd name="connsiteX882" fmla="*/ 1655045 w 2166013"/>
              <a:gd name="connsiteY882" fmla="*/ 586797 h 1767239"/>
              <a:gd name="connsiteX883" fmla="*/ 1665208 w 2166013"/>
              <a:gd name="connsiteY883" fmla="*/ 590198 h 1767239"/>
              <a:gd name="connsiteX884" fmla="*/ 1671809 w 2166013"/>
              <a:gd name="connsiteY884" fmla="*/ 597389 h 1767239"/>
              <a:gd name="connsiteX885" fmla="*/ 1671581 w 2166013"/>
              <a:gd name="connsiteY885" fmla="*/ 604533 h 1767239"/>
              <a:gd name="connsiteX886" fmla="*/ 1678772 w 2166013"/>
              <a:gd name="connsiteY886" fmla="*/ 608609 h 1767239"/>
              <a:gd name="connsiteX887" fmla="*/ 1690126 w 2166013"/>
              <a:gd name="connsiteY887" fmla="*/ 608809 h 1767239"/>
              <a:gd name="connsiteX888" fmla="*/ 1697812 w 2166013"/>
              <a:gd name="connsiteY888" fmla="*/ 615372 h 1767239"/>
              <a:gd name="connsiteX889" fmla="*/ 1705833 w 2166013"/>
              <a:gd name="connsiteY889" fmla="*/ 616410 h 1767239"/>
              <a:gd name="connsiteX890" fmla="*/ 1698698 w 2166013"/>
              <a:gd name="connsiteY890" fmla="*/ 632022 h 1767239"/>
              <a:gd name="connsiteX891" fmla="*/ 1702565 w 2166013"/>
              <a:gd name="connsiteY891" fmla="*/ 637299 h 1767239"/>
              <a:gd name="connsiteX892" fmla="*/ 1699355 w 2166013"/>
              <a:gd name="connsiteY892" fmla="*/ 645471 h 1767239"/>
              <a:gd name="connsiteX893" fmla="*/ 1701880 w 2166013"/>
              <a:gd name="connsiteY893" fmla="*/ 650215 h 1767239"/>
              <a:gd name="connsiteX894" fmla="*/ 1714005 w 2166013"/>
              <a:gd name="connsiteY894" fmla="*/ 651605 h 1767239"/>
              <a:gd name="connsiteX895" fmla="*/ 1719815 w 2166013"/>
              <a:gd name="connsiteY895" fmla="*/ 655311 h 1767239"/>
              <a:gd name="connsiteX896" fmla="*/ 1724644 w 2166013"/>
              <a:gd name="connsiteY896" fmla="*/ 663140 h 1767239"/>
              <a:gd name="connsiteX897" fmla="*/ 1735865 w 2166013"/>
              <a:gd name="connsiteY897" fmla="*/ 666741 h 1767239"/>
              <a:gd name="connsiteX898" fmla="*/ 1744894 w 2166013"/>
              <a:gd name="connsiteY898" fmla="*/ 665302 h 1767239"/>
              <a:gd name="connsiteX899" fmla="*/ 1752762 w 2166013"/>
              <a:gd name="connsiteY899" fmla="*/ 669731 h 1767239"/>
              <a:gd name="connsiteX900" fmla="*/ 1764202 w 2166013"/>
              <a:gd name="connsiteY900" fmla="*/ 672541 h 1767239"/>
              <a:gd name="connsiteX901" fmla="*/ 1777203 w 2166013"/>
              <a:gd name="connsiteY901" fmla="*/ 673875 h 1767239"/>
              <a:gd name="connsiteX902" fmla="*/ 1847584 w 2166013"/>
              <a:gd name="connsiteY902" fmla="*/ 709679 h 1767239"/>
              <a:gd name="connsiteX903" fmla="*/ 1855413 w 2166013"/>
              <a:gd name="connsiteY903" fmla="*/ 700688 h 1767239"/>
              <a:gd name="connsiteX904" fmla="*/ 1874816 w 2166013"/>
              <a:gd name="connsiteY904" fmla="*/ 698583 h 1767239"/>
              <a:gd name="connsiteX905" fmla="*/ 1878616 w 2166013"/>
              <a:gd name="connsiteY905" fmla="*/ 693096 h 1767239"/>
              <a:gd name="connsiteX906" fmla="*/ 1887398 w 2166013"/>
              <a:gd name="connsiteY906" fmla="*/ 691544 h 1767239"/>
              <a:gd name="connsiteX907" fmla="*/ 1897532 w 2166013"/>
              <a:gd name="connsiteY907" fmla="*/ 693020 h 1767239"/>
              <a:gd name="connsiteX908" fmla="*/ 1905295 w 2166013"/>
              <a:gd name="connsiteY908" fmla="*/ 687057 h 1767239"/>
              <a:gd name="connsiteX909" fmla="*/ 1917935 w 2166013"/>
              <a:gd name="connsiteY909" fmla="*/ 688191 h 1767239"/>
              <a:gd name="connsiteX910" fmla="*/ 1924041 w 2166013"/>
              <a:gd name="connsiteY910" fmla="*/ 686410 h 1767239"/>
              <a:gd name="connsiteX911" fmla="*/ 1930156 w 2166013"/>
              <a:gd name="connsiteY911" fmla="*/ 687372 h 1767239"/>
              <a:gd name="connsiteX912" fmla="*/ 1933575 w 2166013"/>
              <a:gd name="connsiteY912" fmla="*/ 700764 h 1767239"/>
              <a:gd name="connsiteX913" fmla="*/ 1948291 w 2166013"/>
              <a:gd name="connsiteY913" fmla="*/ 694725 h 1767239"/>
              <a:gd name="connsiteX914" fmla="*/ 1954892 w 2166013"/>
              <a:gd name="connsiteY914" fmla="*/ 694773 h 1767239"/>
              <a:gd name="connsiteX915" fmla="*/ 1969694 w 2166013"/>
              <a:gd name="connsiteY915" fmla="*/ 687857 h 1767239"/>
              <a:gd name="connsiteX916" fmla="*/ 1974457 w 2166013"/>
              <a:gd name="connsiteY916" fmla="*/ 681476 h 1767239"/>
              <a:gd name="connsiteX917" fmla="*/ 1967951 w 2166013"/>
              <a:gd name="connsiteY917" fmla="*/ 676589 h 1767239"/>
              <a:gd name="connsiteX918" fmla="*/ 1970751 w 2166013"/>
              <a:gd name="connsiteY918" fmla="*/ 670350 h 1767239"/>
              <a:gd name="connsiteX919" fmla="*/ 1981581 w 2166013"/>
              <a:gd name="connsiteY919" fmla="*/ 660749 h 1767239"/>
              <a:gd name="connsiteX920" fmla="*/ 1989496 w 2166013"/>
              <a:gd name="connsiteY920" fmla="*/ 647776 h 1767239"/>
              <a:gd name="connsiteX921" fmla="*/ 1997155 w 2166013"/>
              <a:gd name="connsiteY921" fmla="*/ 645576 h 1767239"/>
              <a:gd name="connsiteX922" fmla="*/ 2002650 w 2166013"/>
              <a:gd name="connsiteY922" fmla="*/ 636718 h 1767239"/>
              <a:gd name="connsiteX923" fmla="*/ 2010994 w 2166013"/>
              <a:gd name="connsiteY923" fmla="*/ 629517 h 1767239"/>
              <a:gd name="connsiteX924" fmla="*/ 2018824 w 2166013"/>
              <a:gd name="connsiteY924" fmla="*/ 628259 h 1767239"/>
              <a:gd name="connsiteX925" fmla="*/ 2019843 w 2166013"/>
              <a:gd name="connsiteY925" fmla="*/ 618287 h 1767239"/>
              <a:gd name="connsiteX926" fmla="*/ 2029025 w 2166013"/>
              <a:gd name="connsiteY926" fmla="*/ 617391 h 1767239"/>
              <a:gd name="connsiteX927" fmla="*/ 2035864 w 2166013"/>
              <a:gd name="connsiteY927" fmla="*/ 605457 h 1767239"/>
              <a:gd name="connsiteX928" fmla="*/ 2049066 w 2166013"/>
              <a:gd name="connsiteY928" fmla="*/ 609848 h 1767239"/>
              <a:gd name="connsiteX929" fmla="*/ 2056248 w 2166013"/>
              <a:gd name="connsiteY929" fmla="*/ 615620 h 1767239"/>
              <a:gd name="connsiteX930" fmla="*/ 2064068 w 2166013"/>
              <a:gd name="connsiteY930" fmla="*/ 615534 h 1767239"/>
              <a:gd name="connsiteX931" fmla="*/ 2068944 w 2166013"/>
              <a:gd name="connsiteY931" fmla="*/ 609505 h 1767239"/>
              <a:gd name="connsiteX932" fmla="*/ 2076279 w 2166013"/>
              <a:gd name="connsiteY932" fmla="*/ 606047 h 1767239"/>
              <a:gd name="connsiteX933" fmla="*/ 2084232 w 2166013"/>
              <a:gd name="connsiteY933" fmla="*/ 604590 h 1767239"/>
              <a:gd name="connsiteX934" fmla="*/ 2088871 w 2166013"/>
              <a:gd name="connsiteY934" fmla="*/ 601618 h 1767239"/>
              <a:gd name="connsiteX935" fmla="*/ 2104940 w 2166013"/>
              <a:gd name="connsiteY935" fmla="*/ 611791 h 1767239"/>
              <a:gd name="connsiteX936" fmla="*/ 2106673 w 2166013"/>
              <a:gd name="connsiteY936" fmla="*/ 619135 h 1767239"/>
              <a:gd name="connsiteX937" fmla="*/ 2117151 w 2166013"/>
              <a:gd name="connsiteY937" fmla="*/ 625469 h 1767239"/>
              <a:gd name="connsiteX938" fmla="*/ 2116655 w 2166013"/>
              <a:gd name="connsiteY938" fmla="*/ 629650 h 1767239"/>
              <a:gd name="connsiteX939" fmla="*/ 2129676 w 2166013"/>
              <a:gd name="connsiteY939" fmla="*/ 641880 h 1767239"/>
              <a:gd name="connsiteX940" fmla="*/ 2145745 w 2166013"/>
              <a:gd name="connsiteY940" fmla="*/ 640480 h 1767239"/>
              <a:gd name="connsiteX941" fmla="*/ 2157118 w 2166013"/>
              <a:gd name="connsiteY941" fmla="*/ 644290 h 1767239"/>
              <a:gd name="connsiteX942" fmla="*/ 2153688 w 2166013"/>
              <a:gd name="connsiteY942" fmla="*/ 652282 h 1767239"/>
              <a:gd name="connsiteX943" fmla="*/ 2166014 w 2166013"/>
              <a:gd name="connsiteY943" fmla="*/ 657473 h 1767239"/>
              <a:gd name="connsiteX944" fmla="*/ 2165376 w 2166013"/>
              <a:gd name="connsiteY944" fmla="*/ 662950 h 1767239"/>
              <a:gd name="connsiteX945" fmla="*/ 2157879 w 2166013"/>
              <a:gd name="connsiteY945" fmla="*/ 677275 h 1767239"/>
              <a:gd name="connsiteX946" fmla="*/ 2143278 w 2166013"/>
              <a:gd name="connsiteY946" fmla="*/ 684790 h 1767239"/>
              <a:gd name="connsiteX947" fmla="*/ 2144745 w 2166013"/>
              <a:gd name="connsiteY947" fmla="*/ 689715 h 1767239"/>
              <a:gd name="connsiteX948" fmla="*/ 2150326 w 2166013"/>
              <a:gd name="connsiteY948" fmla="*/ 693830 h 1767239"/>
              <a:gd name="connsiteX949" fmla="*/ 2150469 w 2166013"/>
              <a:gd name="connsiteY949" fmla="*/ 701773 h 1767239"/>
              <a:gd name="connsiteX950" fmla="*/ 2159985 w 2166013"/>
              <a:gd name="connsiteY950" fmla="*/ 711317 h 1767239"/>
              <a:gd name="connsiteX951" fmla="*/ 2153679 w 2166013"/>
              <a:gd name="connsiteY951" fmla="*/ 719490 h 1767239"/>
              <a:gd name="connsiteX952" fmla="*/ 2157013 w 2166013"/>
              <a:gd name="connsiteY952" fmla="*/ 725434 h 1767239"/>
              <a:gd name="connsiteX953" fmla="*/ 2157394 w 2166013"/>
              <a:gd name="connsiteY953" fmla="*/ 734130 h 1767239"/>
              <a:gd name="connsiteX954" fmla="*/ 2154298 w 2166013"/>
              <a:gd name="connsiteY954" fmla="*/ 744865 h 1767239"/>
              <a:gd name="connsiteX955" fmla="*/ 2138868 w 2166013"/>
              <a:gd name="connsiteY955" fmla="*/ 744512 h 1767239"/>
              <a:gd name="connsiteX956" fmla="*/ 2136239 w 2166013"/>
              <a:gd name="connsiteY956" fmla="*/ 745798 h 1767239"/>
              <a:gd name="connsiteX957" fmla="*/ 2136220 w 2166013"/>
              <a:gd name="connsiteY957" fmla="*/ 755856 h 1767239"/>
              <a:gd name="connsiteX958" fmla="*/ 2127580 w 2166013"/>
              <a:gd name="connsiteY958" fmla="*/ 767363 h 1767239"/>
              <a:gd name="connsiteX959" fmla="*/ 2127428 w 2166013"/>
              <a:gd name="connsiteY959" fmla="*/ 778278 h 1767239"/>
              <a:gd name="connsiteX960" fmla="*/ 2123885 w 2166013"/>
              <a:gd name="connsiteY960" fmla="*/ 784574 h 1767239"/>
              <a:gd name="connsiteX961" fmla="*/ 2117093 w 2166013"/>
              <a:gd name="connsiteY961" fmla="*/ 788994 h 1767239"/>
              <a:gd name="connsiteX962" fmla="*/ 2106206 w 2166013"/>
              <a:gd name="connsiteY962" fmla="*/ 789194 h 1767239"/>
              <a:gd name="connsiteX963" fmla="*/ 2097377 w 2166013"/>
              <a:gd name="connsiteY963" fmla="*/ 787117 h 1767239"/>
              <a:gd name="connsiteX964" fmla="*/ 2091166 w 2166013"/>
              <a:gd name="connsiteY964" fmla="*/ 789699 h 1767239"/>
              <a:gd name="connsiteX965" fmla="*/ 2086642 w 2166013"/>
              <a:gd name="connsiteY965" fmla="*/ 795576 h 1767239"/>
              <a:gd name="connsiteX966" fmla="*/ 2086299 w 2166013"/>
              <a:gd name="connsiteY966" fmla="*/ 802481 h 1767239"/>
              <a:gd name="connsiteX967" fmla="*/ 2078536 w 2166013"/>
              <a:gd name="connsiteY967" fmla="*/ 813025 h 1767239"/>
              <a:gd name="connsiteX968" fmla="*/ 2074060 w 2166013"/>
              <a:gd name="connsiteY968" fmla="*/ 816007 h 1767239"/>
              <a:gd name="connsiteX969" fmla="*/ 2076307 w 2166013"/>
              <a:gd name="connsiteY969" fmla="*/ 823579 h 1767239"/>
              <a:gd name="connsiteX970" fmla="*/ 2087861 w 2166013"/>
              <a:gd name="connsiteY970" fmla="*/ 828780 h 1767239"/>
              <a:gd name="connsiteX971" fmla="*/ 2086347 w 2166013"/>
              <a:gd name="connsiteY971" fmla="*/ 837981 h 1767239"/>
              <a:gd name="connsiteX972" fmla="*/ 2090823 w 2166013"/>
              <a:gd name="connsiteY972" fmla="*/ 854364 h 1767239"/>
              <a:gd name="connsiteX973" fmla="*/ 2089928 w 2166013"/>
              <a:gd name="connsiteY973" fmla="*/ 863260 h 1767239"/>
              <a:gd name="connsiteX974" fmla="*/ 2097739 w 2166013"/>
              <a:gd name="connsiteY974" fmla="*/ 872004 h 1767239"/>
              <a:gd name="connsiteX975" fmla="*/ 2099187 w 2166013"/>
              <a:gd name="connsiteY975" fmla="*/ 877500 h 1767239"/>
              <a:gd name="connsiteX976" fmla="*/ 2095577 w 2166013"/>
              <a:gd name="connsiteY976" fmla="*/ 881177 h 1767239"/>
              <a:gd name="connsiteX977" fmla="*/ 2094014 w 2166013"/>
              <a:gd name="connsiteY977" fmla="*/ 895864 h 1767239"/>
              <a:gd name="connsiteX978" fmla="*/ 2088147 w 2166013"/>
              <a:gd name="connsiteY978" fmla="*/ 900855 h 1767239"/>
              <a:gd name="connsiteX979" fmla="*/ 2086661 w 2166013"/>
              <a:gd name="connsiteY979" fmla="*/ 909066 h 1767239"/>
              <a:gd name="connsiteX980" fmla="*/ 2081937 w 2166013"/>
              <a:gd name="connsiteY980" fmla="*/ 918962 h 17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2166013" h="1767239">
                <a:moveTo>
                  <a:pt x="2081937" y="918962"/>
                </a:moveTo>
                <a:lnTo>
                  <a:pt x="2069992" y="920706"/>
                </a:lnTo>
                <a:lnTo>
                  <a:pt x="2056352" y="919639"/>
                </a:lnTo>
                <a:lnTo>
                  <a:pt x="2044056" y="925801"/>
                </a:lnTo>
                <a:lnTo>
                  <a:pt x="2030635" y="937250"/>
                </a:lnTo>
                <a:lnTo>
                  <a:pt x="2024720" y="938317"/>
                </a:lnTo>
                <a:lnTo>
                  <a:pt x="2018595" y="952729"/>
                </a:lnTo>
                <a:lnTo>
                  <a:pt x="2011718" y="960406"/>
                </a:lnTo>
                <a:lnTo>
                  <a:pt x="2016633" y="970036"/>
                </a:lnTo>
                <a:lnTo>
                  <a:pt x="2010871" y="981818"/>
                </a:lnTo>
                <a:lnTo>
                  <a:pt x="2010328" y="987762"/>
                </a:lnTo>
                <a:lnTo>
                  <a:pt x="2006318" y="998382"/>
                </a:lnTo>
                <a:lnTo>
                  <a:pt x="2001146" y="999515"/>
                </a:lnTo>
                <a:lnTo>
                  <a:pt x="1981886" y="1006926"/>
                </a:lnTo>
                <a:lnTo>
                  <a:pt x="1980352" y="1014298"/>
                </a:lnTo>
                <a:lnTo>
                  <a:pt x="1971456" y="1015775"/>
                </a:lnTo>
                <a:lnTo>
                  <a:pt x="1959750" y="1030862"/>
                </a:lnTo>
                <a:lnTo>
                  <a:pt x="1952368" y="1035015"/>
                </a:lnTo>
                <a:lnTo>
                  <a:pt x="1945767" y="1043911"/>
                </a:lnTo>
                <a:lnTo>
                  <a:pt x="1953749" y="1056637"/>
                </a:lnTo>
                <a:lnTo>
                  <a:pt x="1956292" y="1065962"/>
                </a:lnTo>
                <a:lnTo>
                  <a:pt x="1951273" y="1069553"/>
                </a:lnTo>
                <a:lnTo>
                  <a:pt x="1947634" y="1076839"/>
                </a:lnTo>
                <a:lnTo>
                  <a:pt x="1944691" y="1093194"/>
                </a:lnTo>
                <a:lnTo>
                  <a:pt x="1941252" y="1097299"/>
                </a:lnTo>
                <a:lnTo>
                  <a:pt x="1941881" y="1104471"/>
                </a:lnTo>
                <a:lnTo>
                  <a:pt x="1938404" y="1108548"/>
                </a:lnTo>
                <a:lnTo>
                  <a:pt x="1942405" y="1117616"/>
                </a:lnTo>
                <a:lnTo>
                  <a:pt x="1941176" y="1123741"/>
                </a:lnTo>
                <a:lnTo>
                  <a:pt x="1936195" y="1126550"/>
                </a:lnTo>
                <a:lnTo>
                  <a:pt x="1927470" y="1128074"/>
                </a:lnTo>
                <a:lnTo>
                  <a:pt x="1920897" y="1124302"/>
                </a:lnTo>
                <a:lnTo>
                  <a:pt x="1914716" y="1124588"/>
                </a:lnTo>
                <a:lnTo>
                  <a:pt x="1907201" y="1134209"/>
                </a:lnTo>
                <a:lnTo>
                  <a:pt x="1907677" y="1143676"/>
                </a:lnTo>
                <a:lnTo>
                  <a:pt x="1903028" y="1146581"/>
                </a:lnTo>
                <a:lnTo>
                  <a:pt x="1887893" y="1142981"/>
                </a:lnTo>
                <a:lnTo>
                  <a:pt x="1880769" y="1149182"/>
                </a:lnTo>
                <a:lnTo>
                  <a:pt x="1874168" y="1144010"/>
                </a:lnTo>
                <a:lnTo>
                  <a:pt x="1870072" y="1137228"/>
                </a:lnTo>
                <a:lnTo>
                  <a:pt x="1859223" y="1130046"/>
                </a:lnTo>
                <a:lnTo>
                  <a:pt x="1849584" y="1130417"/>
                </a:lnTo>
                <a:lnTo>
                  <a:pt x="1845526" y="1127998"/>
                </a:lnTo>
                <a:lnTo>
                  <a:pt x="1835896" y="1133551"/>
                </a:lnTo>
                <a:lnTo>
                  <a:pt x="1834106" y="1139152"/>
                </a:lnTo>
                <a:lnTo>
                  <a:pt x="1829143" y="1145286"/>
                </a:lnTo>
                <a:lnTo>
                  <a:pt x="1829019" y="1154287"/>
                </a:lnTo>
                <a:lnTo>
                  <a:pt x="1824161" y="1158888"/>
                </a:lnTo>
                <a:lnTo>
                  <a:pt x="1823885" y="1163612"/>
                </a:lnTo>
                <a:lnTo>
                  <a:pt x="1817237" y="1180224"/>
                </a:lnTo>
                <a:lnTo>
                  <a:pt x="1813998" y="1183548"/>
                </a:lnTo>
                <a:lnTo>
                  <a:pt x="1811741" y="1197645"/>
                </a:lnTo>
                <a:lnTo>
                  <a:pt x="1805788" y="1202398"/>
                </a:lnTo>
                <a:lnTo>
                  <a:pt x="1803302" y="1210142"/>
                </a:lnTo>
                <a:lnTo>
                  <a:pt x="1806245" y="1213066"/>
                </a:lnTo>
                <a:lnTo>
                  <a:pt x="1806702" y="1221524"/>
                </a:lnTo>
                <a:lnTo>
                  <a:pt x="1803873" y="1225353"/>
                </a:lnTo>
                <a:lnTo>
                  <a:pt x="1806864" y="1233783"/>
                </a:lnTo>
                <a:lnTo>
                  <a:pt x="1805045" y="1239746"/>
                </a:lnTo>
                <a:lnTo>
                  <a:pt x="1791576" y="1244222"/>
                </a:lnTo>
                <a:lnTo>
                  <a:pt x="1785843" y="1244137"/>
                </a:lnTo>
                <a:lnTo>
                  <a:pt x="1779594" y="1258081"/>
                </a:lnTo>
                <a:lnTo>
                  <a:pt x="1773260" y="1263158"/>
                </a:lnTo>
                <a:lnTo>
                  <a:pt x="1770869" y="1269197"/>
                </a:lnTo>
                <a:lnTo>
                  <a:pt x="1765668" y="1273016"/>
                </a:lnTo>
                <a:lnTo>
                  <a:pt x="1757791" y="1273092"/>
                </a:lnTo>
                <a:lnTo>
                  <a:pt x="1751991" y="1277607"/>
                </a:lnTo>
                <a:lnTo>
                  <a:pt x="1744571" y="1279274"/>
                </a:lnTo>
                <a:lnTo>
                  <a:pt x="1743656" y="1286266"/>
                </a:lnTo>
                <a:lnTo>
                  <a:pt x="1738284" y="1295048"/>
                </a:lnTo>
                <a:lnTo>
                  <a:pt x="1738036" y="1301248"/>
                </a:lnTo>
                <a:lnTo>
                  <a:pt x="1733264" y="1304163"/>
                </a:lnTo>
                <a:lnTo>
                  <a:pt x="1732026" y="1310088"/>
                </a:lnTo>
                <a:lnTo>
                  <a:pt x="1733883" y="1321422"/>
                </a:lnTo>
                <a:lnTo>
                  <a:pt x="1732131" y="1328880"/>
                </a:lnTo>
                <a:lnTo>
                  <a:pt x="1736236" y="1338596"/>
                </a:lnTo>
                <a:lnTo>
                  <a:pt x="1735360" y="1344016"/>
                </a:lnTo>
                <a:lnTo>
                  <a:pt x="1746704" y="1348435"/>
                </a:lnTo>
                <a:lnTo>
                  <a:pt x="1743980" y="1354007"/>
                </a:lnTo>
                <a:lnTo>
                  <a:pt x="1750162" y="1359065"/>
                </a:lnTo>
                <a:lnTo>
                  <a:pt x="1751743" y="1368171"/>
                </a:lnTo>
                <a:lnTo>
                  <a:pt x="1756515" y="1373743"/>
                </a:lnTo>
                <a:lnTo>
                  <a:pt x="1760611" y="1373086"/>
                </a:lnTo>
                <a:lnTo>
                  <a:pt x="1764630" y="1380896"/>
                </a:lnTo>
                <a:lnTo>
                  <a:pt x="1764182" y="1388307"/>
                </a:lnTo>
                <a:lnTo>
                  <a:pt x="1772022" y="1396184"/>
                </a:lnTo>
                <a:lnTo>
                  <a:pt x="1769926" y="1406595"/>
                </a:lnTo>
                <a:lnTo>
                  <a:pt x="1777603" y="1414453"/>
                </a:lnTo>
                <a:lnTo>
                  <a:pt x="1770984" y="1421206"/>
                </a:lnTo>
                <a:lnTo>
                  <a:pt x="1765792" y="1419006"/>
                </a:lnTo>
                <a:lnTo>
                  <a:pt x="1761459" y="1411853"/>
                </a:lnTo>
                <a:lnTo>
                  <a:pt x="1753991" y="1416015"/>
                </a:lnTo>
                <a:lnTo>
                  <a:pt x="1753629" y="1420768"/>
                </a:lnTo>
                <a:lnTo>
                  <a:pt x="1748266" y="1424330"/>
                </a:lnTo>
                <a:lnTo>
                  <a:pt x="1737122" y="1425502"/>
                </a:lnTo>
                <a:lnTo>
                  <a:pt x="1730864" y="1433208"/>
                </a:lnTo>
                <a:lnTo>
                  <a:pt x="1726578" y="1429141"/>
                </a:lnTo>
                <a:lnTo>
                  <a:pt x="1719053" y="1425931"/>
                </a:lnTo>
                <a:lnTo>
                  <a:pt x="1714024" y="1428721"/>
                </a:lnTo>
                <a:lnTo>
                  <a:pt x="1708547" y="1426788"/>
                </a:lnTo>
                <a:lnTo>
                  <a:pt x="1707775" y="1422845"/>
                </a:lnTo>
                <a:lnTo>
                  <a:pt x="1687173" y="1419520"/>
                </a:lnTo>
                <a:lnTo>
                  <a:pt x="1679515" y="1414367"/>
                </a:lnTo>
                <a:lnTo>
                  <a:pt x="1671276" y="1411872"/>
                </a:lnTo>
                <a:lnTo>
                  <a:pt x="1670733" y="1407633"/>
                </a:lnTo>
                <a:lnTo>
                  <a:pt x="1664980" y="1402356"/>
                </a:lnTo>
                <a:lnTo>
                  <a:pt x="1667494" y="1391288"/>
                </a:lnTo>
                <a:lnTo>
                  <a:pt x="1664446" y="1383430"/>
                </a:lnTo>
                <a:lnTo>
                  <a:pt x="1653635" y="1379982"/>
                </a:lnTo>
                <a:lnTo>
                  <a:pt x="1651007" y="1372591"/>
                </a:lnTo>
                <a:lnTo>
                  <a:pt x="1641348" y="1373086"/>
                </a:lnTo>
                <a:lnTo>
                  <a:pt x="1639329" y="1364866"/>
                </a:lnTo>
                <a:lnTo>
                  <a:pt x="1634366" y="1362847"/>
                </a:lnTo>
                <a:lnTo>
                  <a:pt x="1633319" y="1357093"/>
                </a:lnTo>
                <a:lnTo>
                  <a:pt x="1626327" y="1354007"/>
                </a:lnTo>
                <a:lnTo>
                  <a:pt x="1619974" y="1361323"/>
                </a:lnTo>
                <a:lnTo>
                  <a:pt x="1612345" y="1361732"/>
                </a:lnTo>
                <a:lnTo>
                  <a:pt x="1609344" y="1358132"/>
                </a:lnTo>
                <a:lnTo>
                  <a:pt x="1598400" y="1354741"/>
                </a:lnTo>
                <a:lnTo>
                  <a:pt x="1586246" y="1362970"/>
                </a:lnTo>
                <a:lnTo>
                  <a:pt x="1586294" y="1369200"/>
                </a:lnTo>
                <a:lnTo>
                  <a:pt x="1577359" y="1374162"/>
                </a:lnTo>
                <a:lnTo>
                  <a:pt x="1569301" y="1375067"/>
                </a:lnTo>
                <a:lnTo>
                  <a:pt x="1568768" y="1384802"/>
                </a:lnTo>
                <a:lnTo>
                  <a:pt x="1565929" y="1395746"/>
                </a:lnTo>
                <a:lnTo>
                  <a:pt x="1557071" y="1399527"/>
                </a:lnTo>
                <a:lnTo>
                  <a:pt x="1552794" y="1398003"/>
                </a:lnTo>
                <a:lnTo>
                  <a:pt x="1537792" y="1397984"/>
                </a:lnTo>
                <a:lnTo>
                  <a:pt x="1533801" y="1399804"/>
                </a:lnTo>
                <a:lnTo>
                  <a:pt x="1533554" y="1408728"/>
                </a:lnTo>
                <a:lnTo>
                  <a:pt x="1531239" y="1413520"/>
                </a:lnTo>
                <a:lnTo>
                  <a:pt x="1526277" y="1414710"/>
                </a:lnTo>
                <a:lnTo>
                  <a:pt x="1517199" y="1410786"/>
                </a:lnTo>
                <a:lnTo>
                  <a:pt x="1507693" y="1411043"/>
                </a:lnTo>
                <a:lnTo>
                  <a:pt x="1490472" y="1407119"/>
                </a:lnTo>
                <a:lnTo>
                  <a:pt x="1482128" y="1406662"/>
                </a:lnTo>
                <a:lnTo>
                  <a:pt x="1481681" y="1411500"/>
                </a:lnTo>
                <a:lnTo>
                  <a:pt x="1463831" y="1407547"/>
                </a:lnTo>
                <a:lnTo>
                  <a:pt x="1459440" y="1412853"/>
                </a:lnTo>
                <a:lnTo>
                  <a:pt x="1451143" y="1417634"/>
                </a:lnTo>
                <a:lnTo>
                  <a:pt x="1449058" y="1437856"/>
                </a:lnTo>
                <a:lnTo>
                  <a:pt x="1452925" y="1445114"/>
                </a:lnTo>
                <a:lnTo>
                  <a:pt x="1457792" y="1449267"/>
                </a:lnTo>
                <a:lnTo>
                  <a:pt x="1466250" y="1449295"/>
                </a:lnTo>
                <a:lnTo>
                  <a:pt x="1477090" y="1453277"/>
                </a:lnTo>
                <a:lnTo>
                  <a:pt x="1483957" y="1459792"/>
                </a:lnTo>
                <a:lnTo>
                  <a:pt x="1488262" y="1472022"/>
                </a:lnTo>
                <a:lnTo>
                  <a:pt x="1481519" y="1472851"/>
                </a:lnTo>
                <a:lnTo>
                  <a:pt x="1474375" y="1466936"/>
                </a:lnTo>
                <a:lnTo>
                  <a:pt x="1467612" y="1467393"/>
                </a:lnTo>
                <a:lnTo>
                  <a:pt x="1457116" y="1481366"/>
                </a:lnTo>
                <a:lnTo>
                  <a:pt x="1451934" y="1484043"/>
                </a:lnTo>
                <a:lnTo>
                  <a:pt x="1441647" y="1483938"/>
                </a:lnTo>
                <a:lnTo>
                  <a:pt x="1449772" y="1510198"/>
                </a:lnTo>
                <a:lnTo>
                  <a:pt x="1447162" y="1519009"/>
                </a:lnTo>
                <a:lnTo>
                  <a:pt x="1428722" y="1525829"/>
                </a:lnTo>
                <a:lnTo>
                  <a:pt x="1400642" y="1539954"/>
                </a:lnTo>
                <a:lnTo>
                  <a:pt x="1392765" y="1536735"/>
                </a:lnTo>
                <a:lnTo>
                  <a:pt x="1387393" y="1531525"/>
                </a:lnTo>
                <a:lnTo>
                  <a:pt x="1386173" y="1526619"/>
                </a:lnTo>
                <a:lnTo>
                  <a:pt x="1373162" y="1519542"/>
                </a:lnTo>
                <a:lnTo>
                  <a:pt x="1355665" y="1525724"/>
                </a:lnTo>
                <a:lnTo>
                  <a:pt x="1350188" y="1529734"/>
                </a:lnTo>
                <a:lnTo>
                  <a:pt x="1346997" y="1537040"/>
                </a:lnTo>
                <a:lnTo>
                  <a:pt x="1320603" y="1552042"/>
                </a:lnTo>
                <a:lnTo>
                  <a:pt x="1299934" y="1557452"/>
                </a:lnTo>
                <a:lnTo>
                  <a:pt x="1286847" y="1568206"/>
                </a:lnTo>
                <a:lnTo>
                  <a:pt x="1281760" y="1565281"/>
                </a:lnTo>
                <a:lnTo>
                  <a:pt x="1272702" y="1567453"/>
                </a:lnTo>
                <a:lnTo>
                  <a:pt x="1262939" y="1572778"/>
                </a:lnTo>
                <a:lnTo>
                  <a:pt x="1251338" y="1575159"/>
                </a:lnTo>
                <a:lnTo>
                  <a:pt x="1239898" y="1579998"/>
                </a:lnTo>
                <a:lnTo>
                  <a:pt x="1210685" y="1599286"/>
                </a:lnTo>
                <a:lnTo>
                  <a:pt x="1196845" y="1612468"/>
                </a:lnTo>
                <a:lnTo>
                  <a:pt x="1187492" y="1618278"/>
                </a:lnTo>
                <a:lnTo>
                  <a:pt x="1179919" y="1626241"/>
                </a:lnTo>
                <a:lnTo>
                  <a:pt x="1173947" y="1630242"/>
                </a:lnTo>
                <a:lnTo>
                  <a:pt x="1165479" y="1642586"/>
                </a:lnTo>
                <a:lnTo>
                  <a:pt x="1164965" y="1647482"/>
                </a:lnTo>
                <a:lnTo>
                  <a:pt x="1154764" y="1659408"/>
                </a:lnTo>
                <a:lnTo>
                  <a:pt x="1147848" y="1660874"/>
                </a:lnTo>
                <a:lnTo>
                  <a:pt x="1131942" y="1658122"/>
                </a:lnTo>
                <a:lnTo>
                  <a:pt x="1117378" y="1653597"/>
                </a:lnTo>
                <a:lnTo>
                  <a:pt x="1107824" y="1661227"/>
                </a:lnTo>
                <a:lnTo>
                  <a:pt x="1096690" y="1656398"/>
                </a:lnTo>
                <a:lnTo>
                  <a:pt x="1090384" y="1658665"/>
                </a:lnTo>
                <a:lnTo>
                  <a:pt x="1086688" y="1666866"/>
                </a:lnTo>
                <a:lnTo>
                  <a:pt x="1081735" y="1673009"/>
                </a:lnTo>
                <a:lnTo>
                  <a:pt x="1071372" y="1674524"/>
                </a:lnTo>
                <a:lnTo>
                  <a:pt x="1061085" y="1671971"/>
                </a:lnTo>
                <a:lnTo>
                  <a:pt x="1055246" y="1668113"/>
                </a:lnTo>
                <a:lnTo>
                  <a:pt x="1045750" y="1666770"/>
                </a:lnTo>
                <a:lnTo>
                  <a:pt x="1040225" y="1668618"/>
                </a:lnTo>
                <a:lnTo>
                  <a:pt x="1030329" y="1666942"/>
                </a:lnTo>
                <a:lnTo>
                  <a:pt x="1018927" y="1661979"/>
                </a:lnTo>
                <a:lnTo>
                  <a:pt x="1008250" y="1663970"/>
                </a:lnTo>
                <a:lnTo>
                  <a:pt x="1005574" y="1668494"/>
                </a:lnTo>
                <a:lnTo>
                  <a:pt x="999106" y="1671695"/>
                </a:lnTo>
                <a:lnTo>
                  <a:pt x="984523" y="1666837"/>
                </a:lnTo>
                <a:lnTo>
                  <a:pt x="977160" y="1667523"/>
                </a:lnTo>
                <a:lnTo>
                  <a:pt x="973008" y="1670752"/>
                </a:lnTo>
                <a:lnTo>
                  <a:pt x="971855" y="1678315"/>
                </a:lnTo>
                <a:lnTo>
                  <a:pt x="974989" y="1685896"/>
                </a:lnTo>
                <a:lnTo>
                  <a:pt x="974874" y="1692278"/>
                </a:lnTo>
                <a:lnTo>
                  <a:pt x="982437" y="1696974"/>
                </a:lnTo>
                <a:lnTo>
                  <a:pt x="993467" y="1694459"/>
                </a:lnTo>
                <a:lnTo>
                  <a:pt x="998820" y="1690373"/>
                </a:lnTo>
                <a:lnTo>
                  <a:pt x="1001878" y="1684449"/>
                </a:lnTo>
                <a:lnTo>
                  <a:pt x="1007107" y="1683868"/>
                </a:lnTo>
                <a:lnTo>
                  <a:pt x="1014899" y="1687487"/>
                </a:lnTo>
                <a:lnTo>
                  <a:pt x="1019108" y="1694164"/>
                </a:lnTo>
                <a:lnTo>
                  <a:pt x="1016432" y="1703346"/>
                </a:lnTo>
                <a:lnTo>
                  <a:pt x="1008269" y="1708804"/>
                </a:lnTo>
                <a:lnTo>
                  <a:pt x="992743" y="1714881"/>
                </a:lnTo>
                <a:lnTo>
                  <a:pt x="990314" y="1719996"/>
                </a:lnTo>
                <a:lnTo>
                  <a:pt x="995086" y="1733855"/>
                </a:lnTo>
                <a:lnTo>
                  <a:pt x="995963" y="1741075"/>
                </a:lnTo>
                <a:lnTo>
                  <a:pt x="991067" y="1751038"/>
                </a:lnTo>
                <a:lnTo>
                  <a:pt x="983475" y="1756210"/>
                </a:lnTo>
                <a:lnTo>
                  <a:pt x="962520" y="1765211"/>
                </a:lnTo>
                <a:lnTo>
                  <a:pt x="950186" y="1767240"/>
                </a:lnTo>
                <a:lnTo>
                  <a:pt x="944156" y="1761887"/>
                </a:lnTo>
                <a:lnTo>
                  <a:pt x="942299" y="1751067"/>
                </a:lnTo>
                <a:lnTo>
                  <a:pt x="944814" y="1744932"/>
                </a:lnTo>
                <a:lnTo>
                  <a:pt x="939146" y="1742751"/>
                </a:lnTo>
                <a:lnTo>
                  <a:pt x="941804" y="1734712"/>
                </a:lnTo>
                <a:lnTo>
                  <a:pt x="940441" y="1726902"/>
                </a:lnTo>
                <a:lnTo>
                  <a:pt x="933860" y="1723206"/>
                </a:lnTo>
                <a:lnTo>
                  <a:pt x="930764" y="1718786"/>
                </a:lnTo>
                <a:lnTo>
                  <a:pt x="939079" y="1712747"/>
                </a:lnTo>
                <a:lnTo>
                  <a:pt x="951767" y="1708928"/>
                </a:lnTo>
                <a:lnTo>
                  <a:pt x="942089" y="1701222"/>
                </a:lnTo>
                <a:lnTo>
                  <a:pt x="936450" y="1701965"/>
                </a:lnTo>
                <a:lnTo>
                  <a:pt x="931631" y="1699250"/>
                </a:lnTo>
                <a:lnTo>
                  <a:pt x="934088" y="1690154"/>
                </a:lnTo>
                <a:lnTo>
                  <a:pt x="938222" y="1687373"/>
                </a:lnTo>
                <a:lnTo>
                  <a:pt x="934564" y="1678924"/>
                </a:lnTo>
                <a:lnTo>
                  <a:pt x="926068" y="1670085"/>
                </a:lnTo>
                <a:lnTo>
                  <a:pt x="915524" y="1666418"/>
                </a:lnTo>
                <a:lnTo>
                  <a:pt x="911295" y="1661865"/>
                </a:lnTo>
                <a:lnTo>
                  <a:pt x="908304" y="1654074"/>
                </a:lnTo>
                <a:lnTo>
                  <a:pt x="904894" y="1652807"/>
                </a:lnTo>
                <a:lnTo>
                  <a:pt x="895817" y="1661046"/>
                </a:lnTo>
                <a:lnTo>
                  <a:pt x="891464" y="1653340"/>
                </a:lnTo>
                <a:lnTo>
                  <a:pt x="890511" y="1647844"/>
                </a:lnTo>
                <a:lnTo>
                  <a:pt x="899293" y="1639929"/>
                </a:lnTo>
                <a:lnTo>
                  <a:pt x="894760" y="1629109"/>
                </a:lnTo>
                <a:lnTo>
                  <a:pt x="883130" y="1623232"/>
                </a:lnTo>
                <a:lnTo>
                  <a:pt x="874109" y="1625813"/>
                </a:lnTo>
                <a:lnTo>
                  <a:pt x="866794" y="1618688"/>
                </a:lnTo>
                <a:lnTo>
                  <a:pt x="862041" y="1619402"/>
                </a:lnTo>
                <a:lnTo>
                  <a:pt x="852183" y="1611078"/>
                </a:lnTo>
                <a:lnTo>
                  <a:pt x="860955" y="1604124"/>
                </a:lnTo>
                <a:lnTo>
                  <a:pt x="858412" y="1598390"/>
                </a:lnTo>
                <a:lnTo>
                  <a:pt x="865804" y="1596381"/>
                </a:lnTo>
                <a:lnTo>
                  <a:pt x="861956" y="1588342"/>
                </a:lnTo>
                <a:lnTo>
                  <a:pt x="870052" y="1582922"/>
                </a:lnTo>
                <a:lnTo>
                  <a:pt x="867480" y="1571187"/>
                </a:lnTo>
                <a:lnTo>
                  <a:pt x="872052" y="1557595"/>
                </a:lnTo>
                <a:lnTo>
                  <a:pt x="860727" y="1554661"/>
                </a:lnTo>
                <a:lnTo>
                  <a:pt x="846154" y="1553337"/>
                </a:lnTo>
                <a:lnTo>
                  <a:pt x="831418" y="1553670"/>
                </a:lnTo>
                <a:lnTo>
                  <a:pt x="826599" y="1558652"/>
                </a:lnTo>
                <a:lnTo>
                  <a:pt x="822055" y="1552870"/>
                </a:lnTo>
                <a:lnTo>
                  <a:pt x="809454" y="1553432"/>
                </a:lnTo>
                <a:lnTo>
                  <a:pt x="805691" y="1550756"/>
                </a:lnTo>
                <a:lnTo>
                  <a:pt x="798700" y="1551137"/>
                </a:lnTo>
                <a:lnTo>
                  <a:pt x="791156" y="1548175"/>
                </a:lnTo>
                <a:lnTo>
                  <a:pt x="786737" y="1550565"/>
                </a:lnTo>
                <a:lnTo>
                  <a:pt x="782488" y="1556604"/>
                </a:lnTo>
                <a:lnTo>
                  <a:pt x="773154" y="1560824"/>
                </a:lnTo>
                <a:lnTo>
                  <a:pt x="764134" y="1556918"/>
                </a:lnTo>
                <a:lnTo>
                  <a:pt x="767058" y="1544641"/>
                </a:lnTo>
                <a:lnTo>
                  <a:pt x="771811" y="1539173"/>
                </a:lnTo>
                <a:lnTo>
                  <a:pt x="768515" y="1533382"/>
                </a:lnTo>
                <a:lnTo>
                  <a:pt x="758095" y="1524162"/>
                </a:lnTo>
                <a:lnTo>
                  <a:pt x="758285" y="1516399"/>
                </a:lnTo>
                <a:lnTo>
                  <a:pt x="751580" y="1505484"/>
                </a:lnTo>
                <a:lnTo>
                  <a:pt x="759838" y="1504950"/>
                </a:lnTo>
                <a:lnTo>
                  <a:pt x="762419" y="1507265"/>
                </a:lnTo>
                <a:lnTo>
                  <a:pt x="781869" y="1508198"/>
                </a:lnTo>
                <a:lnTo>
                  <a:pt x="789356" y="1513103"/>
                </a:lnTo>
                <a:lnTo>
                  <a:pt x="795176" y="1513532"/>
                </a:lnTo>
                <a:lnTo>
                  <a:pt x="797814" y="1509236"/>
                </a:lnTo>
                <a:lnTo>
                  <a:pt x="804444" y="1508427"/>
                </a:lnTo>
                <a:lnTo>
                  <a:pt x="815378" y="1502883"/>
                </a:lnTo>
                <a:lnTo>
                  <a:pt x="820264" y="1503636"/>
                </a:lnTo>
                <a:lnTo>
                  <a:pt x="844496" y="1499083"/>
                </a:lnTo>
                <a:lnTo>
                  <a:pt x="853840" y="1502054"/>
                </a:lnTo>
                <a:lnTo>
                  <a:pt x="862327" y="1502569"/>
                </a:lnTo>
                <a:lnTo>
                  <a:pt x="871195" y="1509112"/>
                </a:lnTo>
                <a:lnTo>
                  <a:pt x="880653" y="1512494"/>
                </a:lnTo>
                <a:lnTo>
                  <a:pt x="884596" y="1509303"/>
                </a:lnTo>
                <a:lnTo>
                  <a:pt x="892359" y="1509408"/>
                </a:lnTo>
                <a:lnTo>
                  <a:pt x="904189" y="1513608"/>
                </a:lnTo>
                <a:lnTo>
                  <a:pt x="902199" y="1497206"/>
                </a:lnTo>
                <a:lnTo>
                  <a:pt x="903284" y="1489739"/>
                </a:lnTo>
                <a:lnTo>
                  <a:pt x="909257" y="1491415"/>
                </a:lnTo>
                <a:lnTo>
                  <a:pt x="925487" y="1490100"/>
                </a:lnTo>
                <a:lnTo>
                  <a:pt x="942623" y="1492387"/>
                </a:lnTo>
                <a:lnTo>
                  <a:pt x="952948" y="1492710"/>
                </a:lnTo>
                <a:lnTo>
                  <a:pt x="972083" y="1494882"/>
                </a:lnTo>
                <a:lnTo>
                  <a:pt x="976903" y="1497435"/>
                </a:lnTo>
                <a:lnTo>
                  <a:pt x="980704" y="1490577"/>
                </a:lnTo>
                <a:lnTo>
                  <a:pt x="996315" y="1481204"/>
                </a:lnTo>
                <a:lnTo>
                  <a:pt x="1010822" y="1477385"/>
                </a:lnTo>
                <a:lnTo>
                  <a:pt x="1020671" y="1475994"/>
                </a:lnTo>
                <a:lnTo>
                  <a:pt x="1025995" y="1478090"/>
                </a:lnTo>
                <a:lnTo>
                  <a:pt x="1034539" y="1477613"/>
                </a:lnTo>
                <a:lnTo>
                  <a:pt x="1040540" y="1472451"/>
                </a:lnTo>
                <a:lnTo>
                  <a:pt x="1042235" y="1460430"/>
                </a:lnTo>
                <a:lnTo>
                  <a:pt x="1046940" y="1452753"/>
                </a:lnTo>
                <a:lnTo>
                  <a:pt x="1048093" y="1439647"/>
                </a:lnTo>
                <a:lnTo>
                  <a:pt x="1052465" y="1433208"/>
                </a:lnTo>
                <a:lnTo>
                  <a:pt x="1059237" y="1427998"/>
                </a:lnTo>
                <a:lnTo>
                  <a:pt x="1061761" y="1418215"/>
                </a:lnTo>
                <a:lnTo>
                  <a:pt x="1070772" y="1412110"/>
                </a:lnTo>
                <a:lnTo>
                  <a:pt x="1072544" y="1401461"/>
                </a:lnTo>
                <a:lnTo>
                  <a:pt x="1066600" y="1391002"/>
                </a:lnTo>
                <a:lnTo>
                  <a:pt x="1068667" y="1383897"/>
                </a:lnTo>
                <a:lnTo>
                  <a:pt x="1073315" y="1376258"/>
                </a:lnTo>
                <a:lnTo>
                  <a:pt x="1068972" y="1372076"/>
                </a:lnTo>
                <a:lnTo>
                  <a:pt x="1063895" y="1371895"/>
                </a:lnTo>
                <a:lnTo>
                  <a:pt x="1062609" y="1381106"/>
                </a:lnTo>
                <a:lnTo>
                  <a:pt x="1045750" y="1376791"/>
                </a:lnTo>
                <a:lnTo>
                  <a:pt x="1042349" y="1367304"/>
                </a:lnTo>
                <a:lnTo>
                  <a:pt x="1029853" y="1367914"/>
                </a:lnTo>
                <a:lnTo>
                  <a:pt x="1008745" y="1360980"/>
                </a:lnTo>
                <a:lnTo>
                  <a:pt x="1002516" y="1364285"/>
                </a:lnTo>
                <a:lnTo>
                  <a:pt x="996553" y="1362475"/>
                </a:lnTo>
                <a:lnTo>
                  <a:pt x="992648" y="1356941"/>
                </a:lnTo>
                <a:lnTo>
                  <a:pt x="988600" y="1356722"/>
                </a:lnTo>
                <a:lnTo>
                  <a:pt x="978361" y="1365399"/>
                </a:lnTo>
                <a:lnTo>
                  <a:pt x="973579" y="1362456"/>
                </a:lnTo>
                <a:lnTo>
                  <a:pt x="967245" y="1362761"/>
                </a:lnTo>
                <a:lnTo>
                  <a:pt x="967131" y="1357151"/>
                </a:lnTo>
                <a:lnTo>
                  <a:pt x="963797" y="1354217"/>
                </a:lnTo>
                <a:lnTo>
                  <a:pt x="947223" y="1348750"/>
                </a:lnTo>
                <a:lnTo>
                  <a:pt x="936603" y="1352274"/>
                </a:lnTo>
                <a:lnTo>
                  <a:pt x="935870" y="1347388"/>
                </a:lnTo>
                <a:lnTo>
                  <a:pt x="919039" y="1351655"/>
                </a:lnTo>
                <a:lnTo>
                  <a:pt x="917362" y="1359713"/>
                </a:lnTo>
                <a:lnTo>
                  <a:pt x="909295" y="1359656"/>
                </a:lnTo>
                <a:lnTo>
                  <a:pt x="908180" y="1353093"/>
                </a:lnTo>
                <a:lnTo>
                  <a:pt x="902227" y="1356074"/>
                </a:lnTo>
                <a:lnTo>
                  <a:pt x="905208" y="1360513"/>
                </a:lnTo>
                <a:lnTo>
                  <a:pt x="903475" y="1365199"/>
                </a:lnTo>
                <a:lnTo>
                  <a:pt x="897712" y="1365018"/>
                </a:lnTo>
                <a:lnTo>
                  <a:pt x="879767" y="1356789"/>
                </a:lnTo>
                <a:lnTo>
                  <a:pt x="875976" y="1359913"/>
                </a:lnTo>
                <a:lnTo>
                  <a:pt x="868089" y="1360818"/>
                </a:lnTo>
                <a:lnTo>
                  <a:pt x="859098" y="1352588"/>
                </a:lnTo>
                <a:lnTo>
                  <a:pt x="850907" y="1349826"/>
                </a:lnTo>
                <a:lnTo>
                  <a:pt x="837714" y="1332681"/>
                </a:lnTo>
                <a:lnTo>
                  <a:pt x="825770" y="1326499"/>
                </a:lnTo>
                <a:lnTo>
                  <a:pt x="814988" y="1329185"/>
                </a:lnTo>
                <a:lnTo>
                  <a:pt x="809416" y="1328366"/>
                </a:lnTo>
                <a:lnTo>
                  <a:pt x="807549" y="1335615"/>
                </a:lnTo>
                <a:lnTo>
                  <a:pt x="800310" y="1331443"/>
                </a:lnTo>
                <a:lnTo>
                  <a:pt x="798681" y="1327556"/>
                </a:lnTo>
                <a:lnTo>
                  <a:pt x="789051" y="1322651"/>
                </a:lnTo>
                <a:lnTo>
                  <a:pt x="783812" y="1317041"/>
                </a:lnTo>
                <a:lnTo>
                  <a:pt x="778031" y="1320289"/>
                </a:lnTo>
                <a:lnTo>
                  <a:pt x="763667" y="1318736"/>
                </a:lnTo>
                <a:lnTo>
                  <a:pt x="758505" y="1313640"/>
                </a:lnTo>
                <a:lnTo>
                  <a:pt x="754628" y="1318860"/>
                </a:lnTo>
                <a:lnTo>
                  <a:pt x="744922" y="1310126"/>
                </a:lnTo>
                <a:lnTo>
                  <a:pt x="735778" y="1317327"/>
                </a:lnTo>
                <a:lnTo>
                  <a:pt x="725615" y="1333472"/>
                </a:lnTo>
                <a:lnTo>
                  <a:pt x="720204" y="1333567"/>
                </a:lnTo>
                <a:lnTo>
                  <a:pt x="716090" y="1337158"/>
                </a:lnTo>
                <a:lnTo>
                  <a:pt x="712118" y="1333652"/>
                </a:lnTo>
                <a:lnTo>
                  <a:pt x="705422" y="1335719"/>
                </a:lnTo>
                <a:lnTo>
                  <a:pt x="703679" y="1326261"/>
                </a:lnTo>
                <a:lnTo>
                  <a:pt x="704641" y="1322003"/>
                </a:lnTo>
                <a:lnTo>
                  <a:pt x="695201" y="1320470"/>
                </a:lnTo>
                <a:lnTo>
                  <a:pt x="699268" y="1312669"/>
                </a:lnTo>
                <a:lnTo>
                  <a:pt x="692744" y="1310669"/>
                </a:lnTo>
                <a:lnTo>
                  <a:pt x="690048" y="1307211"/>
                </a:lnTo>
                <a:lnTo>
                  <a:pt x="684371" y="1312297"/>
                </a:lnTo>
                <a:lnTo>
                  <a:pt x="673961" y="1313698"/>
                </a:lnTo>
                <a:lnTo>
                  <a:pt x="667731" y="1306678"/>
                </a:lnTo>
                <a:lnTo>
                  <a:pt x="650615" y="1307573"/>
                </a:lnTo>
                <a:lnTo>
                  <a:pt x="652272" y="1301039"/>
                </a:lnTo>
                <a:lnTo>
                  <a:pt x="647252" y="1295619"/>
                </a:lnTo>
                <a:lnTo>
                  <a:pt x="641252" y="1303801"/>
                </a:lnTo>
                <a:lnTo>
                  <a:pt x="636832" y="1303239"/>
                </a:lnTo>
                <a:lnTo>
                  <a:pt x="630231" y="1308202"/>
                </a:lnTo>
                <a:lnTo>
                  <a:pt x="616887" y="1309850"/>
                </a:lnTo>
                <a:lnTo>
                  <a:pt x="614106" y="1300143"/>
                </a:lnTo>
                <a:lnTo>
                  <a:pt x="608962" y="1300325"/>
                </a:lnTo>
                <a:lnTo>
                  <a:pt x="609543" y="1305801"/>
                </a:lnTo>
                <a:lnTo>
                  <a:pt x="602466" y="1308468"/>
                </a:lnTo>
                <a:lnTo>
                  <a:pt x="596008" y="1300667"/>
                </a:lnTo>
                <a:lnTo>
                  <a:pt x="589407" y="1297762"/>
                </a:lnTo>
                <a:lnTo>
                  <a:pt x="584092" y="1300267"/>
                </a:lnTo>
                <a:lnTo>
                  <a:pt x="589102" y="1306763"/>
                </a:lnTo>
                <a:lnTo>
                  <a:pt x="582159" y="1310497"/>
                </a:lnTo>
                <a:lnTo>
                  <a:pt x="571224" y="1309030"/>
                </a:lnTo>
                <a:lnTo>
                  <a:pt x="565900" y="1314593"/>
                </a:lnTo>
                <a:lnTo>
                  <a:pt x="550641" y="1309030"/>
                </a:lnTo>
                <a:lnTo>
                  <a:pt x="544078" y="1303677"/>
                </a:lnTo>
                <a:lnTo>
                  <a:pt x="537048" y="1305135"/>
                </a:lnTo>
                <a:lnTo>
                  <a:pt x="532505" y="1309040"/>
                </a:lnTo>
                <a:lnTo>
                  <a:pt x="525285" y="1302934"/>
                </a:lnTo>
                <a:lnTo>
                  <a:pt x="529838" y="1299572"/>
                </a:lnTo>
                <a:lnTo>
                  <a:pt x="528781" y="1293428"/>
                </a:lnTo>
                <a:lnTo>
                  <a:pt x="539810" y="1289285"/>
                </a:lnTo>
                <a:lnTo>
                  <a:pt x="545849" y="1284684"/>
                </a:lnTo>
                <a:lnTo>
                  <a:pt x="549345" y="1276474"/>
                </a:lnTo>
                <a:lnTo>
                  <a:pt x="563175" y="1260691"/>
                </a:lnTo>
                <a:lnTo>
                  <a:pt x="567281" y="1259186"/>
                </a:lnTo>
                <a:lnTo>
                  <a:pt x="574520" y="1262844"/>
                </a:lnTo>
                <a:lnTo>
                  <a:pt x="581082" y="1263920"/>
                </a:lnTo>
                <a:lnTo>
                  <a:pt x="589617" y="1271835"/>
                </a:lnTo>
                <a:lnTo>
                  <a:pt x="602180" y="1276102"/>
                </a:lnTo>
                <a:lnTo>
                  <a:pt x="609915" y="1275340"/>
                </a:lnTo>
                <a:lnTo>
                  <a:pt x="613067" y="1271816"/>
                </a:lnTo>
                <a:lnTo>
                  <a:pt x="624116" y="1269178"/>
                </a:lnTo>
                <a:lnTo>
                  <a:pt x="627602" y="1264110"/>
                </a:lnTo>
                <a:lnTo>
                  <a:pt x="637385" y="1266835"/>
                </a:lnTo>
                <a:lnTo>
                  <a:pt x="644900" y="1264892"/>
                </a:lnTo>
                <a:lnTo>
                  <a:pt x="652653" y="1266415"/>
                </a:lnTo>
                <a:lnTo>
                  <a:pt x="655720" y="1261386"/>
                </a:lnTo>
                <a:lnTo>
                  <a:pt x="660683" y="1261272"/>
                </a:lnTo>
                <a:lnTo>
                  <a:pt x="659349" y="1254519"/>
                </a:lnTo>
                <a:lnTo>
                  <a:pt x="668141" y="1252309"/>
                </a:lnTo>
                <a:lnTo>
                  <a:pt x="677399" y="1244994"/>
                </a:lnTo>
                <a:lnTo>
                  <a:pt x="678895" y="1231211"/>
                </a:lnTo>
                <a:lnTo>
                  <a:pt x="673198" y="1228315"/>
                </a:lnTo>
                <a:lnTo>
                  <a:pt x="671322" y="1223515"/>
                </a:lnTo>
                <a:lnTo>
                  <a:pt x="665502" y="1218819"/>
                </a:lnTo>
                <a:lnTo>
                  <a:pt x="659635" y="1218133"/>
                </a:lnTo>
                <a:lnTo>
                  <a:pt x="653701" y="1210656"/>
                </a:lnTo>
                <a:lnTo>
                  <a:pt x="649957" y="1212104"/>
                </a:lnTo>
                <a:lnTo>
                  <a:pt x="638413" y="1209084"/>
                </a:lnTo>
                <a:lnTo>
                  <a:pt x="640404" y="1204036"/>
                </a:lnTo>
                <a:lnTo>
                  <a:pt x="636184" y="1201741"/>
                </a:lnTo>
                <a:lnTo>
                  <a:pt x="640718" y="1188244"/>
                </a:lnTo>
                <a:lnTo>
                  <a:pt x="638061" y="1183472"/>
                </a:lnTo>
                <a:lnTo>
                  <a:pt x="645014" y="1180824"/>
                </a:lnTo>
                <a:lnTo>
                  <a:pt x="647786" y="1174661"/>
                </a:lnTo>
                <a:lnTo>
                  <a:pt x="656263" y="1170175"/>
                </a:lnTo>
                <a:lnTo>
                  <a:pt x="651567" y="1161193"/>
                </a:lnTo>
                <a:lnTo>
                  <a:pt x="643652" y="1158697"/>
                </a:lnTo>
                <a:lnTo>
                  <a:pt x="639013" y="1154230"/>
                </a:lnTo>
                <a:lnTo>
                  <a:pt x="641671" y="1148401"/>
                </a:lnTo>
                <a:lnTo>
                  <a:pt x="632413" y="1142762"/>
                </a:lnTo>
                <a:lnTo>
                  <a:pt x="631841" y="1133485"/>
                </a:lnTo>
                <a:lnTo>
                  <a:pt x="622307" y="1129617"/>
                </a:lnTo>
                <a:lnTo>
                  <a:pt x="611048" y="1133589"/>
                </a:lnTo>
                <a:lnTo>
                  <a:pt x="604066" y="1129608"/>
                </a:lnTo>
                <a:lnTo>
                  <a:pt x="595637" y="1128303"/>
                </a:lnTo>
                <a:lnTo>
                  <a:pt x="590617" y="1123912"/>
                </a:lnTo>
                <a:lnTo>
                  <a:pt x="586388" y="1124874"/>
                </a:lnTo>
                <a:lnTo>
                  <a:pt x="580101" y="1133018"/>
                </a:lnTo>
                <a:lnTo>
                  <a:pt x="570748" y="1136561"/>
                </a:lnTo>
                <a:lnTo>
                  <a:pt x="556774" y="1131275"/>
                </a:lnTo>
                <a:lnTo>
                  <a:pt x="560651" y="1120988"/>
                </a:lnTo>
                <a:lnTo>
                  <a:pt x="556413" y="1118940"/>
                </a:lnTo>
                <a:lnTo>
                  <a:pt x="546049" y="1121150"/>
                </a:lnTo>
                <a:lnTo>
                  <a:pt x="540020" y="1119454"/>
                </a:lnTo>
                <a:lnTo>
                  <a:pt x="535353" y="1124436"/>
                </a:lnTo>
                <a:lnTo>
                  <a:pt x="529847" y="1125693"/>
                </a:lnTo>
                <a:lnTo>
                  <a:pt x="523780" y="1120159"/>
                </a:lnTo>
                <a:lnTo>
                  <a:pt x="512445" y="1124836"/>
                </a:lnTo>
                <a:lnTo>
                  <a:pt x="506435" y="1122788"/>
                </a:lnTo>
                <a:lnTo>
                  <a:pt x="504901" y="1114930"/>
                </a:lnTo>
                <a:lnTo>
                  <a:pt x="500320" y="1113825"/>
                </a:lnTo>
                <a:lnTo>
                  <a:pt x="498110" y="1107958"/>
                </a:lnTo>
                <a:lnTo>
                  <a:pt x="488004" y="1101976"/>
                </a:lnTo>
                <a:lnTo>
                  <a:pt x="482737" y="1096918"/>
                </a:lnTo>
                <a:lnTo>
                  <a:pt x="477260" y="1086488"/>
                </a:lnTo>
                <a:lnTo>
                  <a:pt x="472878" y="1089527"/>
                </a:lnTo>
                <a:lnTo>
                  <a:pt x="465334" y="1080335"/>
                </a:lnTo>
                <a:lnTo>
                  <a:pt x="459572" y="1076373"/>
                </a:lnTo>
                <a:lnTo>
                  <a:pt x="458819" y="1071182"/>
                </a:lnTo>
                <a:lnTo>
                  <a:pt x="454200" y="1068457"/>
                </a:lnTo>
                <a:lnTo>
                  <a:pt x="452752" y="1063066"/>
                </a:lnTo>
                <a:lnTo>
                  <a:pt x="443494" y="1057808"/>
                </a:lnTo>
                <a:lnTo>
                  <a:pt x="441379" y="1060799"/>
                </a:lnTo>
                <a:lnTo>
                  <a:pt x="429892" y="1065038"/>
                </a:lnTo>
                <a:lnTo>
                  <a:pt x="423081" y="1065943"/>
                </a:lnTo>
                <a:lnTo>
                  <a:pt x="409680" y="1064743"/>
                </a:lnTo>
                <a:lnTo>
                  <a:pt x="401593" y="1057970"/>
                </a:lnTo>
                <a:lnTo>
                  <a:pt x="391868" y="1062447"/>
                </a:lnTo>
                <a:lnTo>
                  <a:pt x="382572" y="1062638"/>
                </a:lnTo>
                <a:lnTo>
                  <a:pt x="369884" y="1067391"/>
                </a:lnTo>
                <a:lnTo>
                  <a:pt x="363417" y="1056913"/>
                </a:lnTo>
                <a:lnTo>
                  <a:pt x="355988" y="1055275"/>
                </a:lnTo>
                <a:lnTo>
                  <a:pt x="349272" y="1042530"/>
                </a:lnTo>
                <a:lnTo>
                  <a:pt x="332442" y="1035368"/>
                </a:lnTo>
                <a:lnTo>
                  <a:pt x="332013" y="1031757"/>
                </a:lnTo>
                <a:lnTo>
                  <a:pt x="325269" y="1022975"/>
                </a:lnTo>
                <a:lnTo>
                  <a:pt x="315659" y="1014851"/>
                </a:lnTo>
                <a:lnTo>
                  <a:pt x="315678" y="1011136"/>
                </a:lnTo>
                <a:lnTo>
                  <a:pt x="306019" y="1006888"/>
                </a:lnTo>
                <a:lnTo>
                  <a:pt x="301971" y="1001811"/>
                </a:lnTo>
                <a:lnTo>
                  <a:pt x="290722" y="994858"/>
                </a:lnTo>
                <a:lnTo>
                  <a:pt x="287312" y="990267"/>
                </a:lnTo>
                <a:lnTo>
                  <a:pt x="270710" y="1001525"/>
                </a:lnTo>
                <a:lnTo>
                  <a:pt x="264938" y="992905"/>
                </a:lnTo>
                <a:lnTo>
                  <a:pt x="259271" y="989705"/>
                </a:lnTo>
                <a:lnTo>
                  <a:pt x="252955" y="994153"/>
                </a:lnTo>
                <a:lnTo>
                  <a:pt x="240325" y="1007688"/>
                </a:lnTo>
                <a:lnTo>
                  <a:pt x="233486" y="1008364"/>
                </a:lnTo>
                <a:lnTo>
                  <a:pt x="231839" y="1002849"/>
                </a:lnTo>
                <a:lnTo>
                  <a:pt x="224971" y="1002982"/>
                </a:lnTo>
                <a:lnTo>
                  <a:pt x="218332" y="1007231"/>
                </a:lnTo>
                <a:lnTo>
                  <a:pt x="212922" y="1006993"/>
                </a:lnTo>
                <a:lnTo>
                  <a:pt x="202206" y="1002525"/>
                </a:lnTo>
                <a:lnTo>
                  <a:pt x="203330" y="991400"/>
                </a:lnTo>
                <a:lnTo>
                  <a:pt x="205226" y="986904"/>
                </a:lnTo>
                <a:lnTo>
                  <a:pt x="198006" y="980018"/>
                </a:lnTo>
                <a:lnTo>
                  <a:pt x="193396" y="972293"/>
                </a:lnTo>
                <a:lnTo>
                  <a:pt x="188090" y="970502"/>
                </a:lnTo>
                <a:lnTo>
                  <a:pt x="185252" y="964787"/>
                </a:lnTo>
                <a:lnTo>
                  <a:pt x="178423" y="959206"/>
                </a:lnTo>
                <a:lnTo>
                  <a:pt x="178480" y="951833"/>
                </a:lnTo>
                <a:lnTo>
                  <a:pt x="171355" y="945842"/>
                </a:lnTo>
                <a:lnTo>
                  <a:pt x="162078" y="944690"/>
                </a:lnTo>
                <a:lnTo>
                  <a:pt x="154829" y="939422"/>
                </a:lnTo>
                <a:lnTo>
                  <a:pt x="145780" y="942156"/>
                </a:lnTo>
                <a:lnTo>
                  <a:pt x="131245" y="938355"/>
                </a:lnTo>
                <a:lnTo>
                  <a:pt x="126959" y="932097"/>
                </a:lnTo>
                <a:lnTo>
                  <a:pt x="117367" y="931478"/>
                </a:lnTo>
                <a:lnTo>
                  <a:pt x="108156" y="914438"/>
                </a:lnTo>
                <a:lnTo>
                  <a:pt x="95631" y="906961"/>
                </a:lnTo>
                <a:lnTo>
                  <a:pt x="83773" y="908609"/>
                </a:lnTo>
                <a:lnTo>
                  <a:pt x="72019" y="906256"/>
                </a:lnTo>
                <a:lnTo>
                  <a:pt x="73838" y="902275"/>
                </a:lnTo>
                <a:lnTo>
                  <a:pt x="71952" y="894940"/>
                </a:lnTo>
                <a:lnTo>
                  <a:pt x="65799" y="889225"/>
                </a:lnTo>
                <a:lnTo>
                  <a:pt x="67866" y="883825"/>
                </a:lnTo>
                <a:lnTo>
                  <a:pt x="63722" y="876919"/>
                </a:lnTo>
                <a:lnTo>
                  <a:pt x="54388" y="867099"/>
                </a:lnTo>
                <a:lnTo>
                  <a:pt x="42072" y="867908"/>
                </a:lnTo>
                <a:lnTo>
                  <a:pt x="35728" y="865851"/>
                </a:lnTo>
                <a:lnTo>
                  <a:pt x="38805" y="860527"/>
                </a:lnTo>
                <a:lnTo>
                  <a:pt x="37862" y="852078"/>
                </a:lnTo>
                <a:lnTo>
                  <a:pt x="32318" y="843239"/>
                </a:lnTo>
                <a:lnTo>
                  <a:pt x="34176" y="837029"/>
                </a:lnTo>
                <a:lnTo>
                  <a:pt x="26537" y="828913"/>
                </a:lnTo>
                <a:lnTo>
                  <a:pt x="20003" y="824322"/>
                </a:lnTo>
                <a:lnTo>
                  <a:pt x="15307" y="824541"/>
                </a:lnTo>
                <a:lnTo>
                  <a:pt x="8134" y="820112"/>
                </a:lnTo>
                <a:lnTo>
                  <a:pt x="1562" y="797814"/>
                </a:lnTo>
                <a:lnTo>
                  <a:pt x="8535" y="794718"/>
                </a:lnTo>
                <a:lnTo>
                  <a:pt x="21355" y="798386"/>
                </a:lnTo>
                <a:lnTo>
                  <a:pt x="26966" y="798366"/>
                </a:lnTo>
                <a:lnTo>
                  <a:pt x="31690" y="793566"/>
                </a:lnTo>
                <a:lnTo>
                  <a:pt x="26175" y="790994"/>
                </a:lnTo>
                <a:lnTo>
                  <a:pt x="13783" y="778945"/>
                </a:lnTo>
                <a:lnTo>
                  <a:pt x="10040" y="769553"/>
                </a:lnTo>
                <a:lnTo>
                  <a:pt x="0" y="761914"/>
                </a:lnTo>
                <a:lnTo>
                  <a:pt x="16336" y="761152"/>
                </a:lnTo>
                <a:lnTo>
                  <a:pt x="34004" y="749979"/>
                </a:lnTo>
                <a:lnTo>
                  <a:pt x="31775" y="748341"/>
                </a:lnTo>
                <a:lnTo>
                  <a:pt x="33490" y="740454"/>
                </a:lnTo>
                <a:lnTo>
                  <a:pt x="31938" y="735749"/>
                </a:lnTo>
                <a:lnTo>
                  <a:pt x="34719" y="726510"/>
                </a:lnTo>
                <a:lnTo>
                  <a:pt x="36033" y="715594"/>
                </a:lnTo>
                <a:lnTo>
                  <a:pt x="39977" y="713165"/>
                </a:lnTo>
                <a:lnTo>
                  <a:pt x="47406" y="713089"/>
                </a:lnTo>
                <a:lnTo>
                  <a:pt x="58798" y="718509"/>
                </a:lnTo>
                <a:lnTo>
                  <a:pt x="61074" y="721443"/>
                </a:lnTo>
                <a:lnTo>
                  <a:pt x="76943" y="727377"/>
                </a:lnTo>
                <a:lnTo>
                  <a:pt x="89783" y="736225"/>
                </a:lnTo>
                <a:lnTo>
                  <a:pt x="95745" y="728662"/>
                </a:lnTo>
                <a:lnTo>
                  <a:pt x="100879" y="710498"/>
                </a:lnTo>
                <a:lnTo>
                  <a:pt x="95079" y="705679"/>
                </a:lnTo>
                <a:lnTo>
                  <a:pt x="88687" y="705517"/>
                </a:lnTo>
                <a:lnTo>
                  <a:pt x="79020" y="699306"/>
                </a:lnTo>
                <a:lnTo>
                  <a:pt x="71885" y="688886"/>
                </a:lnTo>
                <a:lnTo>
                  <a:pt x="70180" y="683114"/>
                </a:lnTo>
                <a:lnTo>
                  <a:pt x="74400" y="671665"/>
                </a:lnTo>
                <a:lnTo>
                  <a:pt x="83487" y="667988"/>
                </a:lnTo>
                <a:lnTo>
                  <a:pt x="92726" y="655377"/>
                </a:lnTo>
                <a:lnTo>
                  <a:pt x="98298" y="653663"/>
                </a:lnTo>
                <a:lnTo>
                  <a:pt x="105232" y="658273"/>
                </a:lnTo>
                <a:lnTo>
                  <a:pt x="112395" y="660397"/>
                </a:lnTo>
                <a:lnTo>
                  <a:pt x="123549" y="660425"/>
                </a:lnTo>
                <a:lnTo>
                  <a:pt x="132083" y="662121"/>
                </a:lnTo>
                <a:lnTo>
                  <a:pt x="137341" y="657701"/>
                </a:lnTo>
                <a:lnTo>
                  <a:pt x="147399" y="658387"/>
                </a:lnTo>
                <a:lnTo>
                  <a:pt x="154200" y="654425"/>
                </a:lnTo>
                <a:lnTo>
                  <a:pt x="161840" y="658282"/>
                </a:lnTo>
                <a:lnTo>
                  <a:pt x="167926" y="663626"/>
                </a:lnTo>
                <a:lnTo>
                  <a:pt x="177013" y="660492"/>
                </a:lnTo>
                <a:lnTo>
                  <a:pt x="189719" y="658492"/>
                </a:lnTo>
                <a:lnTo>
                  <a:pt x="192929" y="653596"/>
                </a:lnTo>
                <a:lnTo>
                  <a:pt x="204978" y="649491"/>
                </a:lnTo>
                <a:lnTo>
                  <a:pt x="221380" y="653615"/>
                </a:lnTo>
                <a:lnTo>
                  <a:pt x="221714" y="642595"/>
                </a:lnTo>
                <a:lnTo>
                  <a:pt x="229219" y="631936"/>
                </a:lnTo>
                <a:lnTo>
                  <a:pt x="230915" y="622659"/>
                </a:lnTo>
                <a:lnTo>
                  <a:pt x="224800" y="616401"/>
                </a:lnTo>
                <a:lnTo>
                  <a:pt x="228791" y="610781"/>
                </a:lnTo>
                <a:lnTo>
                  <a:pt x="233258" y="613248"/>
                </a:lnTo>
                <a:lnTo>
                  <a:pt x="243383" y="612305"/>
                </a:lnTo>
                <a:lnTo>
                  <a:pt x="250784" y="606333"/>
                </a:lnTo>
                <a:lnTo>
                  <a:pt x="247155" y="598608"/>
                </a:lnTo>
                <a:lnTo>
                  <a:pt x="252984" y="593817"/>
                </a:lnTo>
                <a:lnTo>
                  <a:pt x="256613" y="588016"/>
                </a:lnTo>
                <a:lnTo>
                  <a:pt x="254232" y="584787"/>
                </a:lnTo>
                <a:lnTo>
                  <a:pt x="254708" y="576872"/>
                </a:lnTo>
                <a:lnTo>
                  <a:pt x="249927" y="569567"/>
                </a:lnTo>
                <a:lnTo>
                  <a:pt x="250603" y="560546"/>
                </a:lnTo>
                <a:lnTo>
                  <a:pt x="247393" y="557193"/>
                </a:lnTo>
                <a:lnTo>
                  <a:pt x="247260" y="551526"/>
                </a:lnTo>
                <a:lnTo>
                  <a:pt x="249984" y="545049"/>
                </a:lnTo>
                <a:lnTo>
                  <a:pt x="258061" y="544421"/>
                </a:lnTo>
                <a:lnTo>
                  <a:pt x="270139" y="546926"/>
                </a:lnTo>
                <a:lnTo>
                  <a:pt x="288084" y="548316"/>
                </a:lnTo>
                <a:lnTo>
                  <a:pt x="306896" y="558622"/>
                </a:lnTo>
                <a:lnTo>
                  <a:pt x="317916" y="556203"/>
                </a:lnTo>
                <a:lnTo>
                  <a:pt x="321936" y="551526"/>
                </a:lnTo>
                <a:lnTo>
                  <a:pt x="328270" y="549031"/>
                </a:lnTo>
                <a:lnTo>
                  <a:pt x="335661" y="552088"/>
                </a:lnTo>
                <a:lnTo>
                  <a:pt x="337728" y="556470"/>
                </a:lnTo>
                <a:lnTo>
                  <a:pt x="356388" y="564566"/>
                </a:lnTo>
                <a:lnTo>
                  <a:pt x="366789" y="565537"/>
                </a:lnTo>
                <a:lnTo>
                  <a:pt x="372751" y="568547"/>
                </a:lnTo>
                <a:lnTo>
                  <a:pt x="377485" y="565071"/>
                </a:lnTo>
                <a:lnTo>
                  <a:pt x="392906" y="559241"/>
                </a:lnTo>
                <a:lnTo>
                  <a:pt x="401974" y="558603"/>
                </a:lnTo>
                <a:lnTo>
                  <a:pt x="405889" y="556041"/>
                </a:lnTo>
                <a:lnTo>
                  <a:pt x="423472" y="553393"/>
                </a:lnTo>
                <a:lnTo>
                  <a:pt x="446789" y="557613"/>
                </a:lnTo>
                <a:lnTo>
                  <a:pt x="452161" y="557155"/>
                </a:lnTo>
                <a:lnTo>
                  <a:pt x="463668" y="547487"/>
                </a:lnTo>
                <a:lnTo>
                  <a:pt x="466763" y="538639"/>
                </a:lnTo>
                <a:lnTo>
                  <a:pt x="472088" y="536324"/>
                </a:lnTo>
                <a:lnTo>
                  <a:pt x="476898" y="530161"/>
                </a:lnTo>
                <a:lnTo>
                  <a:pt x="487880" y="532333"/>
                </a:lnTo>
                <a:lnTo>
                  <a:pt x="497367" y="532438"/>
                </a:lnTo>
                <a:lnTo>
                  <a:pt x="512826" y="527133"/>
                </a:lnTo>
                <a:lnTo>
                  <a:pt x="526466" y="524037"/>
                </a:lnTo>
                <a:lnTo>
                  <a:pt x="530657" y="524704"/>
                </a:lnTo>
                <a:lnTo>
                  <a:pt x="537906" y="521608"/>
                </a:lnTo>
                <a:lnTo>
                  <a:pt x="544735" y="514283"/>
                </a:lnTo>
                <a:lnTo>
                  <a:pt x="565528" y="511702"/>
                </a:lnTo>
                <a:lnTo>
                  <a:pt x="568766" y="504511"/>
                </a:lnTo>
                <a:lnTo>
                  <a:pt x="569833" y="494900"/>
                </a:lnTo>
                <a:lnTo>
                  <a:pt x="567090" y="484280"/>
                </a:lnTo>
                <a:lnTo>
                  <a:pt x="562394" y="479670"/>
                </a:lnTo>
                <a:lnTo>
                  <a:pt x="562023" y="473107"/>
                </a:lnTo>
                <a:lnTo>
                  <a:pt x="565376" y="464296"/>
                </a:lnTo>
                <a:lnTo>
                  <a:pt x="562918" y="462001"/>
                </a:lnTo>
                <a:lnTo>
                  <a:pt x="563842" y="453981"/>
                </a:lnTo>
                <a:lnTo>
                  <a:pt x="574034" y="452447"/>
                </a:lnTo>
                <a:lnTo>
                  <a:pt x="579073" y="455905"/>
                </a:lnTo>
                <a:lnTo>
                  <a:pt x="582682" y="452599"/>
                </a:lnTo>
                <a:lnTo>
                  <a:pt x="582892" y="447418"/>
                </a:lnTo>
                <a:lnTo>
                  <a:pt x="586893" y="441836"/>
                </a:lnTo>
                <a:lnTo>
                  <a:pt x="586416" y="434226"/>
                </a:lnTo>
                <a:lnTo>
                  <a:pt x="580501" y="423605"/>
                </a:lnTo>
                <a:lnTo>
                  <a:pt x="587378" y="416042"/>
                </a:lnTo>
                <a:lnTo>
                  <a:pt x="595189" y="411709"/>
                </a:lnTo>
                <a:lnTo>
                  <a:pt x="606447" y="399107"/>
                </a:lnTo>
                <a:lnTo>
                  <a:pt x="607686" y="394259"/>
                </a:lnTo>
                <a:lnTo>
                  <a:pt x="618201" y="388382"/>
                </a:lnTo>
                <a:lnTo>
                  <a:pt x="627174" y="377228"/>
                </a:lnTo>
                <a:lnTo>
                  <a:pt x="633727" y="370856"/>
                </a:lnTo>
                <a:lnTo>
                  <a:pt x="634403" y="362703"/>
                </a:lnTo>
                <a:lnTo>
                  <a:pt x="638470" y="360064"/>
                </a:lnTo>
                <a:lnTo>
                  <a:pt x="643500" y="361874"/>
                </a:lnTo>
                <a:lnTo>
                  <a:pt x="650882" y="352015"/>
                </a:lnTo>
                <a:lnTo>
                  <a:pt x="654682" y="350911"/>
                </a:lnTo>
                <a:lnTo>
                  <a:pt x="657206" y="341709"/>
                </a:lnTo>
                <a:lnTo>
                  <a:pt x="662302" y="335785"/>
                </a:lnTo>
                <a:lnTo>
                  <a:pt x="661835" y="331527"/>
                </a:lnTo>
                <a:lnTo>
                  <a:pt x="666931" y="324250"/>
                </a:lnTo>
                <a:lnTo>
                  <a:pt x="672951" y="322278"/>
                </a:lnTo>
                <a:lnTo>
                  <a:pt x="678314" y="327355"/>
                </a:lnTo>
                <a:lnTo>
                  <a:pt x="682790" y="327450"/>
                </a:lnTo>
                <a:lnTo>
                  <a:pt x="688353" y="320478"/>
                </a:lnTo>
                <a:lnTo>
                  <a:pt x="687810" y="310934"/>
                </a:lnTo>
                <a:lnTo>
                  <a:pt x="690172" y="303219"/>
                </a:lnTo>
                <a:lnTo>
                  <a:pt x="685705" y="294923"/>
                </a:lnTo>
                <a:lnTo>
                  <a:pt x="689734" y="291703"/>
                </a:lnTo>
                <a:lnTo>
                  <a:pt x="686095" y="275292"/>
                </a:lnTo>
                <a:lnTo>
                  <a:pt x="692058" y="266262"/>
                </a:lnTo>
                <a:lnTo>
                  <a:pt x="691296" y="257518"/>
                </a:lnTo>
                <a:lnTo>
                  <a:pt x="693373" y="252527"/>
                </a:lnTo>
                <a:lnTo>
                  <a:pt x="703288" y="250698"/>
                </a:lnTo>
                <a:lnTo>
                  <a:pt x="701888" y="242173"/>
                </a:lnTo>
                <a:lnTo>
                  <a:pt x="703326" y="234220"/>
                </a:lnTo>
                <a:lnTo>
                  <a:pt x="696192" y="226590"/>
                </a:lnTo>
                <a:lnTo>
                  <a:pt x="688324" y="220951"/>
                </a:lnTo>
                <a:lnTo>
                  <a:pt x="693582" y="217694"/>
                </a:lnTo>
                <a:lnTo>
                  <a:pt x="701193" y="209569"/>
                </a:lnTo>
                <a:lnTo>
                  <a:pt x="708232" y="208778"/>
                </a:lnTo>
                <a:lnTo>
                  <a:pt x="717452" y="211798"/>
                </a:lnTo>
                <a:lnTo>
                  <a:pt x="723386" y="207045"/>
                </a:lnTo>
                <a:lnTo>
                  <a:pt x="722567" y="197434"/>
                </a:lnTo>
                <a:lnTo>
                  <a:pt x="732739" y="192538"/>
                </a:lnTo>
                <a:lnTo>
                  <a:pt x="737416" y="193862"/>
                </a:lnTo>
                <a:lnTo>
                  <a:pt x="747932" y="192262"/>
                </a:lnTo>
                <a:lnTo>
                  <a:pt x="748722" y="187166"/>
                </a:lnTo>
                <a:lnTo>
                  <a:pt x="744284" y="181070"/>
                </a:lnTo>
                <a:lnTo>
                  <a:pt x="745712" y="171526"/>
                </a:lnTo>
                <a:lnTo>
                  <a:pt x="742264" y="166687"/>
                </a:lnTo>
                <a:lnTo>
                  <a:pt x="733435" y="163649"/>
                </a:lnTo>
                <a:lnTo>
                  <a:pt x="732330" y="154819"/>
                </a:lnTo>
                <a:lnTo>
                  <a:pt x="735702" y="151419"/>
                </a:lnTo>
                <a:lnTo>
                  <a:pt x="727901" y="144599"/>
                </a:lnTo>
                <a:lnTo>
                  <a:pt x="733673" y="137179"/>
                </a:lnTo>
                <a:lnTo>
                  <a:pt x="728586" y="134007"/>
                </a:lnTo>
                <a:lnTo>
                  <a:pt x="728253" y="123711"/>
                </a:lnTo>
                <a:lnTo>
                  <a:pt x="730444" y="118662"/>
                </a:lnTo>
                <a:lnTo>
                  <a:pt x="737759" y="115567"/>
                </a:lnTo>
                <a:lnTo>
                  <a:pt x="744360" y="115100"/>
                </a:lnTo>
                <a:lnTo>
                  <a:pt x="752961" y="110071"/>
                </a:lnTo>
                <a:lnTo>
                  <a:pt x="764582" y="97727"/>
                </a:lnTo>
                <a:lnTo>
                  <a:pt x="768496" y="89954"/>
                </a:lnTo>
                <a:lnTo>
                  <a:pt x="773582" y="87582"/>
                </a:lnTo>
                <a:lnTo>
                  <a:pt x="778202" y="80696"/>
                </a:lnTo>
                <a:lnTo>
                  <a:pt x="788070" y="83515"/>
                </a:lnTo>
                <a:lnTo>
                  <a:pt x="796252" y="80391"/>
                </a:lnTo>
                <a:lnTo>
                  <a:pt x="820646" y="82591"/>
                </a:lnTo>
                <a:lnTo>
                  <a:pt x="830771" y="84201"/>
                </a:lnTo>
                <a:lnTo>
                  <a:pt x="833885" y="79096"/>
                </a:lnTo>
                <a:lnTo>
                  <a:pt x="839258" y="77743"/>
                </a:lnTo>
                <a:lnTo>
                  <a:pt x="843649" y="80877"/>
                </a:lnTo>
                <a:lnTo>
                  <a:pt x="858412" y="75619"/>
                </a:lnTo>
                <a:lnTo>
                  <a:pt x="862708" y="70352"/>
                </a:lnTo>
                <a:lnTo>
                  <a:pt x="860136" y="62436"/>
                </a:lnTo>
                <a:lnTo>
                  <a:pt x="855298" y="53740"/>
                </a:lnTo>
                <a:lnTo>
                  <a:pt x="858555" y="45930"/>
                </a:lnTo>
                <a:lnTo>
                  <a:pt x="863384" y="45510"/>
                </a:lnTo>
                <a:lnTo>
                  <a:pt x="871214" y="37538"/>
                </a:lnTo>
                <a:lnTo>
                  <a:pt x="868461" y="33947"/>
                </a:lnTo>
                <a:lnTo>
                  <a:pt x="872928" y="27051"/>
                </a:lnTo>
                <a:lnTo>
                  <a:pt x="882615" y="26365"/>
                </a:lnTo>
                <a:lnTo>
                  <a:pt x="889168" y="30718"/>
                </a:lnTo>
                <a:lnTo>
                  <a:pt x="906866" y="30823"/>
                </a:lnTo>
                <a:lnTo>
                  <a:pt x="911581" y="27441"/>
                </a:lnTo>
                <a:lnTo>
                  <a:pt x="913371" y="20193"/>
                </a:lnTo>
                <a:lnTo>
                  <a:pt x="926849" y="17421"/>
                </a:lnTo>
                <a:lnTo>
                  <a:pt x="942613" y="10182"/>
                </a:lnTo>
                <a:lnTo>
                  <a:pt x="952529" y="11401"/>
                </a:lnTo>
                <a:lnTo>
                  <a:pt x="958825" y="4943"/>
                </a:lnTo>
                <a:lnTo>
                  <a:pt x="963702" y="7077"/>
                </a:lnTo>
                <a:lnTo>
                  <a:pt x="972855" y="7239"/>
                </a:lnTo>
                <a:lnTo>
                  <a:pt x="980027" y="11725"/>
                </a:lnTo>
                <a:lnTo>
                  <a:pt x="985752" y="10544"/>
                </a:lnTo>
                <a:lnTo>
                  <a:pt x="992715" y="13697"/>
                </a:lnTo>
                <a:lnTo>
                  <a:pt x="999639" y="13049"/>
                </a:lnTo>
                <a:lnTo>
                  <a:pt x="1006383" y="4582"/>
                </a:lnTo>
                <a:lnTo>
                  <a:pt x="1014927" y="0"/>
                </a:lnTo>
                <a:lnTo>
                  <a:pt x="1025176" y="2238"/>
                </a:lnTo>
                <a:lnTo>
                  <a:pt x="1040473" y="10173"/>
                </a:lnTo>
                <a:lnTo>
                  <a:pt x="1046960" y="15221"/>
                </a:lnTo>
                <a:lnTo>
                  <a:pt x="1047017" y="23089"/>
                </a:lnTo>
                <a:lnTo>
                  <a:pt x="1036311" y="28518"/>
                </a:lnTo>
                <a:lnTo>
                  <a:pt x="1047522" y="33680"/>
                </a:lnTo>
                <a:lnTo>
                  <a:pt x="1057761" y="34300"/>
                </a:lnTo>
                <a:lnTo>
                  <a:pt x="1062419" y="39253"/>
                </a:lnTo>
                <a:lnTo>
                  <a:pt x="1070429" y="39519"/>
                </a:lnTo>
                <a:lnTo>
                  <a:pt x="1088660" y="28223"/>
                </a:lnTo>
                <a:lnTo>
                  <a:pt x="1097061" y="31280"/>
                </a:lnTo>
                <a:lnTo>
                  <a:pt x="1100185" y="37767"/>
                </a:lnTo>
                <a:lnTo>
                  <a:pt x="1107215" y="38719"/>
                </a:lnTo>
                <a:lnTo>
                  <a:pt x="1113158" y="42843"/>
                </a:lnTo>
                <a:lnTo>
                  <a:pt x="1123274" y="39519"/>
                </a:lnTo>
                <a:lnTo>
                  <a:pt x="1127798" y="34042"/>
                </a:lnTo>
                <a:lnTo>
                  <a:pt x="1141305" y="38138"/>
                </a:lnTo>
                <a:lnTo>
                  <a:pt x="1156507" y="48187"/>
                </a:lnTo>
                <a:lnTo>
                  <a:pt x="1161279" y="56664"/>
                </a:lnTo>
                <a:lnTo>
                  <a:pt x="1154925" y="68104"/>
                </a:lnTo>
                <a:lnTo>
                  <a:pt x="1152630" y="76876"/>
                </a:lnTo>
                <a:lnTo>
                  <a:pt x="1167984" y="82325"/>
                </a:lnTo>
                <a:lnTo>
                  <a:pt x="1179871" y="88516"/>
                </a:lnTo>
                <a:lnTo>
                  <a:pt x="1191263" y="83649"/>
                </a:lnTo>
                <a:lnTo>
                  <a:pt x="1204303" y="84030"/>
                </a:lnTo>
                <a:lnTo>
                  <a:pt x="1215133" y="87078"/>
                </a:lnTo>
                <a:lnTo>
                  <a:pt x="1218962" y="83287"/>
                </a:lnTo>
                <a:lnTo>
                  <a:pt x="1227534" y="81077"/>
                </a:lnTo>
                <a:lnTo>
                  <a:pt x="1235364" y="84915"/>
                </a:lnTo>
                <a:lnTo>
                  <a:pt x="1237155" y="88135"/>
                </a:lnTo>
                <a:lnTo>
                  <a:pt x="1233449" y="93402"/>
                </a:lnTo>
                <a:lnTo>
                  <a:pt x="1232173" y="102956"/>
                </a:lnTo>
                <a:lnTo>
                  <a:pt x="1234154" y="109309"/>
                </a:lnTo>
                <a:lnTo>
                  <a:pt x="1223506" y="116929"/>
                </a:lnTo>
                <a:lnTo>
                  <a:pt x="1216866" y="114995"/>
                </a:lnTo>
                <a:lnTo>
                  <a:pt x="1200655" y="127845"/>
                </a:lnTo>
                <a:lnTo>
                  <a:pt x="1203427" y="131359"/>
                </a:lnTo>
                <a:lnTo>
                  <a:pt x="1199198" y="136084"/>
                </a:lnTo>
                <a:lnTo>
                  <a:pt x="1205713" y="148323"/>
                </a:lnTo>
                <a:lnTo>
                  <a:pt x="1202608" y="155800"/>
                </a:lnTo>
                <a:lnTo>
                  <a:pt x="1204446" y="162516"/>
                </a:lnTo>
                <a:lnTo>
                  <a:pt x="1209570" y="169173"/>
                </a:lnTo>
                <a:lnTo>
                  <a:pt x="1209018" y="177356"/>
                </a:lnTo>
                <a:lnTo>
                  <a:pt x="1212266" y="187957"/>
                </a:lnTo>
                <a:lnTo>
                  <a:pt x="1220600" y="190729"/>
                </a:lnTo>
                <a:lnTo>
                  <a:pt x="1234955" y="192872"/>
                </a:lnTo>
                <a:lnTo>
                  <a:pt x="1234326" y="203806"/>
                </a:lnTo>
                <a:lnTo>
                  <a:pt x="1236002" y="212131"/>
                </a:lnTo>
                <a:lnTo>
                  <a:pt x="1229935" y="218837"/>
                </a:lnTo>
                <a:lnTo>
                  <a:pt x="1230497" y="222199"/>
                </a:lnTo>
                <a:lnTo>
                  <a:pt x="1221457" y="233629"/>
                </a:lnTo>
                <a:lnTo>
                  <a:pt x="1221982" y="245983"/>
                </a:lnTo>
                <a:lnTo>
                  <a:pt x="1223877" y="248583"/>
                </a:lnTo>
                <a:lnTo>
                  <a:pt x="1224772" y="265186"/>
                </a:lnTo>
                <a:lnTo>
                  <a:pt x="1231078" y="265538"/>
                </a:lnTo>
                <a:lnTo>
                  <a:pt x="1242822" y="258909"/>
                </a:lnTo>
                <a:lnTo>
                  <a:pt x="1253862" y="259013"/>
                </a:lnTo>
                <a:lnTo>
                  <a:pt x="1261939" y="262585"/>
                </a:lnTo>
                <a:lnTo>
                  <a:pt x="1268483" y="267605"/>
                </a:lnTo>
                <a:lnTo>
                  <a:pt x="1275379" y="269091"/>
                </a:lnTo>
                <a:lnTo>
                  <a:pt x="1279084" y="274225"/>
                </a:lnTo>
                <a:lnTo>
                  <a:pt x="1279084" y="297180"/>
                </a:lnTo>
                <a:lnTo>
                  <a:pt x="1275302" y="300514"/>
                </a:lnTo>
                <a:lnTo>
                  <a:pt x="1271273" y="311439"/>
                </a:lnTo>
                <a:lnTo>
                  <a:pt x="1270816" y="326555"/>
                </a:lnTo>
                <a:lnTo>
                  <a:pt x="1273426" y="331289"/>
                </a:lnTo>
                <a:lnTo>
                  <a:pt x="1267644" y="338385"/>
                </a:lnTo>
                <a:lnTo>
                  <a:pt x="1263101" y="348748"/>
                </a:lnTo>
                <a:lnTo>
                  <a:pt x="1262901" y="355349"/>
                </a:lnTo>
                <a:lnTo>
                  <a:pt x="1258700" y="364607"/>
                </a:lnTo>
                <a:lnTo>
                  <a:pt x="1257815" y="376085"/>
                </a:lnTo>
                <a:lnTo>
                  <a:pt x="1253519" y="387753"/>
                </a:lnTo>
                <a:lnTo>
                  <a:pt x="1258167" y="399040"/>
                </a:lnTo>
                <a:lnTo>
                  <a:pt x="1257481" y="404803"/>
                </a:lnTo>
                <a:lnTo>
                  <a:pt x="1262091" y="409537"/>
                </a:lnTo>
                <a:lnTo>
                  <a:pt x="1285323" y="411223"/>
                </a:lnTo>
                <a:lnTo>
                  <a:pt x="1288780" y="406498"/>
                </a:lnTo>
                <a:lnTo>
                  <a:pt x="1296048" y="404555"/>
                </a:lnTo>
                <a:lnTo>
                  <a:pt x="1301887" y="409356"/>
                </a:lnTo>
                <a:lnTo>
                  <a:pt x="1303496" y="414766"/>
                </a:lnTo>
                <a:lnTo>
                  <a:pt x="1314850" y="420081"/>
                </a:lnTo>
                <a:lnTo>
                  <a:pt x="1315993" y="423643"/>
                </a:lnTo>
                <a:lnTo>
                  <a:pt x="1326804" y="428406"/>
                </a:lnTo>
                <a:lnTo>
                  <a:pt x="1347207" y="432740"/>
                </a:lnTo>
                <a:lnTo>
                  <a:pt x="1349797" y="437188"/>
                </a:lnTo>
                <a:lnTo>
                  <a:pt x="1358284" y="435559"/>
                </a:lnTo>
                <a:lnTo>
                  <a:pt x="1365742" y="428073"/>
                </a:lnTo>
                <a:lnTo>
                  <a:pt x="1369352" y="428396"/>
                </a:lnTo>
                <a:lnTo>
                  <a:pt x="1380620" y="439331"/>
                </a:lnTo>
                <a:lnTo>
                  <a:pt x="1392698" y="438798"/>
                </a:lnTo>
                <a:lnTo>
                  <a:pt x="1397527" y="435635"/>
                </a:lnTo>
                <a:lnTo>
                  <a:pt x="1418511" y="441036"/>
                </a:lnTo>
                <a:lnTo>
                  <a:pt x="1429131" y="445618"/>
                </a:lnTo>
                <a:lnTo>
                  <a:pt x="1427531" y="456486"/>
                </a:lnTo>
                <a:lnTo>
                  <a:pt x="1420997" y="460162"/>
                </a:lnTo>
                <a:lnTo>
                  <a:pt x="1421673" y="467468"/>
                </a:lnTo>
                <a:lnTo>
                  <a:pt x="1429874" y="468792"/>
                </a:lnTo>
                <a:lnTo>
                  <a:pt x="1438199" y="466163"/>
                </a:lnTo>
                <a:lnTo>
                  <a:pt x="1444600" y="472030"/>
                </a:lnTo>
                <a:lnTo>
                  <a:pt x="1454058" y="476507"/>
                </a:lnTo>
                <a:lnTo>
                  <a:pt x="1449086" y="483718"/>
                </a:lnTo>
                <a:lnTo>
                  <a:pt x="1451020" y="494338"/>
                </a:lnTo>
                <a:lnTo>
                  <a:pt x="1463440" y="502063"/>
                </a:lnTo>
                <a:lnTo>
                  <a:pt x="1463973" y="512016"/>
                </a:lnTo>
                <a:lnTo>
                  <a:pt x="1458240" y="517674"/>
                </a:lnTo>
                <a:lnTo>
                  <a:pt x="1455249" y="524304"/>
                </a:lnTo>
                <a:lnTo>
                  <a:pt x="1469546" y="528571"/>
                </a:lnTo>
                <a:lnTo>
                  <a:pt x="1478204" y="541306"/>
                </a:lnTo>
                <a:lnTo>
                  <a:pt x="1484900" y="541391"/>
                </a:lnTo>
                <a:lnTo>
                  <a:pt x="1491682" y="545211"/>
                </a:lnTo>
                <a:lnTo>
                  <a:pt x="1496054" y="545040"/>
                </a:lnTo>
                <a:lnTo>
                  <a:pt x="1504684" y="555993"/>
                </a:lnTo>
                <a:lnTo>
                  <a:pt x="1509141" y="555670"/>
                </a:lnTo>
                <a:lnTo>
                  <a:pt x="1516561" y="547726"/>
                </a:lnTo>
                <a:lnTo>
                  <a:pt x="1523933" y="546773"/>
                </a:lnTo>
                <a:lnTo>
                  <a:pt x="1528182" y="543706"/>
                </a:lnTo>
                <a:lnTo>
                  <a:pt x="1536725" y="548269"/>
                </a:lnTo>
                <a:lnTo>
                  <a:pt x="1545898" y="546687"/>
                </a:lnTo>
                <a:lnTo>
                  <a:pt x="1551556" y="547869"/>
                </a:lnTo>
                <a:lnTo>
                  <a:pt x="1562538" y="541868"/>
                </a:lnTo>
                <a:lnTo>
                  <a:pt x="1577312" y="550307"/>
                </a:lnTo>
                <a:lnTo>
                  <a:pt x="1581350" y="556203"/>
                </a:lnTo>
                <a:lnTo>
                  <a:pt x="1595476" y="556765"/>
                </a:lnTo>
                <a:lnTo>
                  <a:pt x="1600667" y="554879"/>
                </a:lnTo>
                <a:lnTo>
                  <a:pt x="1613173" y="557832"/>
                </a:lnTo>
                <a:lnTo>
                  <a:pt x="1622117" y="554803"/>
                </a:lnTo>
                <a:lnTo>
                  <a:pt x="1632376" y="554993"/>
                </a:lnTo>
                <a:lnTo>
                  <a:pt x="1635243" y="558546"/>
                </a:lnTo>
                <a:lnTo>
                  <a:pt x="1645034" y="562756"/>
                </a:lnTo>
                <a:lnTo>
                  <a:pt x="1649292" y="570424"/>
                </a:lnTo>
                <a:lnTo>
                  <a:pt x="1655159" y="575577"/>
                </a:lnTo>
                <a:lnTo>
                  <a:pt x="1655045" y="586797"/>
                </a:lnTo>
                <a:lnTo>
                  <a:pt x="1665208" y="590198"/>
                </a:lnTo>
                <a:lnTo>
                  <a:pt x="1671809" y="597389"/>
                </a:lnTo>
                <a:lnTo>
                  <a:pt x="1671581" y="604533"/>
                </a:lnTo>
                <a:lnTo>
                  <a:pt x="1678772" y="608609"/>
                </a:lnTo>
                <a:lnTo>
                  <a:pt x="1690126" y="608809"/>
                </a:lnTo>
                <a:lnTo>
                  <a:pt x="1697812" y="615372"/>
                </a:lnTo>
                <a:lnTo>
                  <a:pt x="1705833" y="616410"/>
                </a:lnTo>
                <a:lnTo>
                  <a:pt x="1698698" y="632022"/>
                </a:lnTo>
                <a:lnTo>
                  <a:pt x="1702565" y="637299"/>
                </a:lnTo>
                <a:lnTo>
                  <a:pt x="1699355" y="645471"/>
                </a:lnTo>
                <a:lnTo>
                  <a:pt x="1701880" y="650215"/>
                </a:lnTo>
                <a:lnTo>
                  <a:pt x="1714005" y="651605"/>
                </a:lnTo>
                <a:lnTo>
                  <a:pt x="1719815" y="655311"/>
                </a:lnTo>
                <a:lnTo>
                  <a:pt x="1724644" y="663140"/>
                </a:lnTo>
                <a:lnTo>
                  <a:pt x="1735865" y="666741"/>
                </a:lnTo>
                <a:lnTo>
                  <a:pt x="1744894" y="665302"/>
                </a:lnTo>
                <a:lnTo>
                  <a:pt x="1752762" y="669731"/>
                </a:lnTo>
                <a:lnTo>
                  <a:pt x="1764202" y="672541"/>
                </a:lnTo>
                <a:lnTo>
                  <a:pt x="1777203" y="673875"/>
                </a:lnTo>
                <a:lnTo>
                  <a:pt x="1847584" y="709679"/>
                </a:lnTo>
                <a:lnTo>
                  <a:pt x="1855413" y="700688"/>
                </a:lnTo>
                <a:lnTo>
                  <a:pt x="1874816" y="698583"/>
                </a:lnTo>
                <a:lnTo>
                  <a:pt x="1878616" y="693096"/>
                </a:lnTo>
                <a:lnTo>
                  <a:pt x="1887398" y="691544"/>
                </a:lnTo>
                <a:lnTo>
                  <a:pt x="1897532" y="693020"/>
                </a:lnTo>
                <a:lnTo>
                  <a:pt x="1905295" y="687057"/>
                </a:lnTo>
                <a:lnTo>
                  <a:pt x="1917935" y="688191"/>
                </a:lnTo>
                <a:lnTo>
                  <a:pt x="1924041" y="686410"/>
                </a:lnTo>
                <a:lnTo>
                  <a:pt x="1930156" y="687372"/>
                </a:lnTo>
                <a:lnTo>
                  <a:pt x="1933575" y="700764"/>
                </a:lnTo>
                <a:lnTo>
                  <a:pt x="1948291" y="694725"/>
                </a:lnTo>
                <a:lnTo>
                  <a:pt x="1954892" y="694773"/>
                </a:lnTo>
                <a:lnTo>
                  <a:pt x="1969694" y="687857"/>
                </a:lnTo>
                <a:lnTo>
                  <a:pt x="1974457" y="681476"/>
                </a:lnTo>
                <a:lnTo>
                  <a:pt x="1967951" y="676589"/>
                </a:lnTo>
                <a:lnTo>
                  <a:pt x="1970751" y="670350"/>
                </a:lnTo>
                <a:lnTo>
                  <a:pt x="1981581" y="660749"/>
                </a:lnTo>
                <a:lnTo>
                  <a:pt x="1989496" y="647776"/>
                </a:lnTo>
                <a:lnTo>
                  <a:pt x="1997155" y="645576"/>
                </a:lnTo>
                <a:lnTo>
                  <a:pt x="2002650" y="636718"/>
                </a:lnTo>
                <a:lnTo>
                  <a:pt x="2010994" y="629517"/>
                </a:lnTo>
                <a:lnTo>
                  <a:pt x="2018824" y="628259"/>
                </a:lnTo>
                <a:lnTo>
                  <a:pt x="2019843" y="618287"/>
                </a:lnTo>
                <a:lnTo>
                  <a:pt x="2029025" y="617391"/>
                </a:lnTo>
                <a:lnTo>
                  <a:pt x="2035864" y="605457"/>
                </a:lnTo>
                <a:lnTo>
                  <a:pt x="2049066" y="609848"/>
                </a:lnTo>
                <a:lnTo>
                  <a:pt x="2056248" y="615620"/>
                </a:lnTo>
                <a:lnTo>
                  <a:pt x="2064068" y="615534"/>
                </a:lnTo>
                <a:lnTo>
                  <a:pt x="2068944" y="609505"/>
                </a:lnTo>
                <a:lnTo>
                  <a:pt x="2076279" y="606047"/>
                </a:lnTo>
                <a:lnTo>
                  <a:pt x="2084232" y="604590"/>
                </a:lnTo>
                <a:lnTo>
                  <a:pt x="2088871" y="601618"/>
                </a:lnTo>
                <a:lnTo>
                  <a:pt x="2104940" y="611791"/>
                </a:lnTo>
                <a:lnTo>
                  <a:pt x="2106673" y="619135"/>
                </a:lnTo>
                <a:lnTo>
                  <a:pt x="2117151" y="625469"/>
                </a:lnTo>
                <a:lnTo>
                  <a:pt x="2116655" y="629650"/>
                </a:lnTo>
                <a:lnTo>
                  <a:pt x="2129676" y="641880"/>
                </a:lnTo>
                <a:lnTo>
                  <a:pt x="2145745" y="640480"/>
                </a:lnTo>
                <a:lnTo>
                  <a:pt x="2157118" y="644290"/>
                </a:lnTo>
                <a:lnTo>
                  <a:pt x="2153688" y="652282"/>
                </a:lnTo>
                <a:lnTo>
                  <a:pt x="2166014" y="657473"/>
                </a:lnTo>
                <a:lnTo>
                  <a:pt x="2165376" y="662950"/>
                </a:lnTo>
                <a:lnTo>
                  <a:pt x="2157879" y="677275"/>
                </a:lnTo>
                <a:lnTo>
                  <a:pt x="2143278" y="684790"/>
                </a:lnTo>
                <a:lnTo>
                  <a:pt x="2144745" y="689715"/>
                </a:lnTo>
                <a:lnTo>
                  <a:pt x="2150326" y="693830"/>
                </a:lnTo>
                <a:lnTo>
                  <a:pt x="2150469" y="701773"/>
                </a:lnTo>
                <a:lnTo>
                  <a:pt x="2159985" y="711317"/>
                </a:lnTo>
                <a:lnTo>
                  <a:pt x="2153679" y="719490"/>
                </a:lnTo>
                <a:lnTo>
                  <a:pt x="2157013" y="725434"/>
                </a:lnTo>
                <a:lnTo>
                  <a:pt x="2157394" y="734130"/>
                </a:lnTo>
                <a:lnTo>
                  <a:pt x="2154298" y="744865"/>
                </a:lnTo>
                <a:lnTo>
                  <a:pt x="2138868" y="744512"/>
                </a:lnTo>
                <a:lnTo>
                  <a:pt x="2136239" y="745798"/>
                </a:lnTo>
                <a:lnTo>
                  <a:pt x="2136220" y="755856"/>
                </a:lnTo>
                <a:lnTo>
                  <a:pt x="2127580" y="767363"/>
                </a:lnTo>
                <a:lnTo>
                  <a:pt x="2127428" y="778278"/>
                </a:lnTo>
                <a:lnTo>
                  <a:pt x="2123885" y="784574"/>
                </a:lnTo>
                <a:lnTo>
                  <a:pt x="2117093" y="788994"/>
                </a:lnTo>
                <a:lnTo>
                  <a:pt x="2106206" y="789194"/>
                </a:lnTo>
                <a:lnTo>
                  <a:pt x="2097377" y="787117"/>
                </a:lnTo>
                <a:lnTo>
                  <a:pt x="2091166" y="789699"/>
                </a:lnTo>
                <a:lnTo>
                  <a:pt x="2086642" y="795576"/>
                </a:lnTo>
                <a:lnTo>
                  <a:pt x="2086299" y="802481"/>
                </a:lnTo>
                <a:lnTo>
                  <a:pt x="2078536" y="813025"/>
                </a:lnTo>
                <a:lnTo>
                  <a:pt x="2074060" y="816007"/>
                </a:lnTo>
                <a:lnTo>
                  <a:pt x="2076307" y="823579"/>
                </a:lnTo>
                <a:lnTo>
                  <a:pt x="2087861" y="828780"/>
                </a:lnTo>
                <a:lnTo>
                  <a:pt x="2086347" y="837981"/>
                </a:lnTo>
                <a:lnTo>
                  <a:pt x="2090823" y="854364"/>
                </a:lnTo>
                <a:lnTo>
                  <a:pt x="2089928" y="863260"/>
                </a:lnTo>
                <a:lnTo>
                  <a:pt x="2097739" y="872004"/>
                </a:lnTo>
                <a:lnTo>
                  <a:pt x="2099187" y="877500"/>
                </a:lnTo>
                <a:lnTo>
                  <a:pt x="2095577" y="881177"/>
                </a:lnTo>
                <a:lnTo>
                  <a:pt x="2094014" y="895864"/>
                </a:lnTo>
                <a:lnTo>
                  <a:pt x="2088147" y="900855"/>
                </a:lnTo>
                <a:lnTo>
                  <a:pt x="2086661" y="909066"/>
                </a:lnTo>
                <a:lnTo>
                  <a:pt x="2081937" y="918962"/>
                </a:lnTo>
                <a:close/>
              </a:path>
            </a:pathLst>
          </a:custGeom>
          <a:solidFill>
            <a:schemeClr val="bg2">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id="{68FD8D5B-356C-4AEC-B7B1-C157F5D4CDC7}"/>
              </a:ext>
            </a:extLst>
          </p:cNvPr>
          <p:cNvSpPr/>
          <p:nvPr/>
        </p:nvSpPr>
        <p:spPr>
          <a:xfrm>
            <a:off x="1959251" y="3491329"/>
            <a:ext cx="2648791" cy="1372211"/>
          </a:xfrm>
          <a:custGeom>
            <a:avLst/>
            <a:gdLst>
              <a:gd name="connsiteX0" fmla="*/ 1947449 w 2770780"/>
              <a:gd name="connsiteY0" fmla="*/ 113957 h 1435407"/>
              <a:gd name="connsiteX1" fmla="*/ 1944725 w 2770780"/>
              <a:gd name="connsiteY1" fmla="*/ 120434 h 1435407"/>
              <a:gd name="connsiteX2" fmla="*/ 1944858 w 2770780"/>
              <a:gd name="connsiteY2" fmla="*/ 126101 h 1435407"/>
              <a:gd name="connsiteX3" fmla="*/ 1948068 w 2770780"/>
              <a:gd name="connsiteY3" fmla="*/ 129454 h 1435407"/>
              <a:gd name="connsiteX4" fmla="*/ 1947392 w 2770780"/>
              <a:gd name="connsiteY4" fmla="*/ 138475 h 1435407"/>
              <a:gd name="connsiteX5" fmla="*/ 1952174 w 2770780"/>
              <a:gd name="connsiteY5" fmla="*/ 145780 h 1435407"/>
              <a:gd name="connsiteX6" fmla="*/ 1951697 w 2770780"/>
              <a:gd name="connsiteY6" fmla="*/ 153695 h 1435407"/>
              <a:gd name="connsiteX7" fmla="*/ 1954079 w 2770780"/>
              <a:gd name="connsiteY7" fmla="*/ 156924 h 1435407"/>
              <a:gd name="connsiteX8" fmla="*/ 1950450 w 2770780"/>
              <a:gd name="connsiteY8" fmla="*/ 162725 h 1435407"/>
              <a:gd name="connsiteX9" fmla="*/ 1944620 w 2770780"/>
              <a:gd name="connsiteY9" fmla="*/ 167516 h 1435407"/>
              <a:gd name="connsiteX10" fmla="*/ 1948249 w 2770780"/>
              <a:gd name="connsiteY10" fmla="*/ 175241 h 1435407"/>
              <a:gd name="connsiteX11" fmla="*/ 1940848 w 2770780"/>
              <a:gd name="connsiteY11" fmla="*/ 181213 h 1435407"/>
              <a:gd name="connsiteX12" fmla="*/ 1930723 w 2770780"/>
              <a:gd name="connsiteY12" fmla="*/ 182156 h 1435407"/>
              <a:gd name="connsiteX13" fmla="*/ 1926256 w 2770780"/>
              <a:gd name="connsiteY13" fmla="*/ 179689 h 1435407"/>
              <a:gd name="connsiteX14" fmla="*/ 1922265 w 2770780"/>
              <a:gd name="connsiteY14" fmla="*/ 185309 h 1435407"/>
              <a:gd name="connsiteX15" fmla="*/ 1928380 w 2770780"/>
              <a:gd name="connsiteY15" fmla="*/ 191567 h 1435407"/>
              <a:gd name="connsiteX16" fmla="*/ 1926685 w 2770780"/>
              <a:gd name="connsiteY16" fmla="*/ 200844 h 1435407"/>
              <a:gd name="connsiteX17" fmla="*/ 1919179 w 2770780"/>
              <a:gd name="connsiteY17" fmla="*/ 211503 h 1435407"/>
              <a:gd name="connsiteX18" fmla="*/ 1918846 w 2770780"/>
              <a:gd name="connsiteY18" fmla="*/ 222523 h 1435407"/>
              <a:gd name="connsiteX19" fmla="*/ 1902444 w 2770780"/>
              <a:gd name="connsiteY19" fmla="*/ 218399 h 1435407"/>
              <a:gd name="connsiteX20" fmla="*/ 1890394 w 2770780"/>
              <a:gd name="connsiteY20" fmla="*/ 222504 h 1435407"/>
              <a:gd name="connsiteX21" fmla="*/ 1887184 w 2770780"/>
              <a:gd name="connsiteY21" fmla="*/ 227400 h 1435407"/>
              <a:gd name="connsiteX22" fmla="*/ 1874478 w 2770780"/>
              <a:gd name="connsiteY22" fmla="*/ 229400 h 1435407"/>
              <a:gd name="connsiteX23" fmla="*/ 1865391 w 2770780"/>
              <a:gd name="connsiteY23" fmla="*/ 232534 h 1435407"/>
              <a:gd name="connsiteX24" fmla="*/ 1859305 w 2770780"/>
              <a:gd name="connsiteY24" fmla="*/ 227190 h 1435407"/>
              <a:gd name="connsiteX25" fmla="*/ 1851666 w 2770780"/>
              <a:gd name="connsiteY25" fmla="*/ 223333 h 1435407"/>
              <a:gd name="connsiteX26" fmla="*/ 1844865 w 2770780"/>
              <a:gd name="connsiteY26" fmla="*/ 227295 h 1435407"/>
              <a:gd name="connsiteX27" fmla="*/ 1834806 w 2770780"/>
              <a:gd name="connsiteY27" fmla="*/ 226609 h 1435407"/>
              <a:gd name="connsiteX28" fmla="*/ 1829549 w 2770780"/>
              <a:gd name="connsiteY28" fmla="*/ 231029 h 1435407"/>
              <a:gd name="connsiteX29" fmla="*/ 1821014 w 2770780"/>
              <a:gd name="connsiteY29" fmla="*/ 229334 h 1435407"/>
              <a:gd name="connsiteX30" fmla="*/ 1809861 w 2770780"/>
              <a:gd name="connsiteY30" fmla="*/ 229305 h 1435407"/>
              <a:gd name="connsiteX31" fmla="*/ 1802698 w 2770780"/>
              <a:gd name="connsiteY31" fmla="*/ 227181 h 1435407"/>
              <a:gd name="connsiteX32" fmla="*/ 1795763 w 2770780"/>
              <a:gd name="connsiteY32" fmla="*/ 222571 h 1435407"/>
              <a:gd name="connsiteX33" fmla="*/ 1790191 w 2770780"/>
              <a:gd name="connsiteY33" fmla="*/ 224285 h 1435407"/>
              <a:gd name="connsiteX34" fmla="*/ 1780952 w 2770780"/>
              <a:gd name="connsiteY34" fmla="*/ 236896 h 1435407"/>
              <a:gd name="connsiteX35" fmla="*/ 1771865 w 2770780"/>
              <a:gd name="connsiteY35" fmla="*/ 240573 h 1435407"/>
              <a:gd name="connsiteX36" fmla="*/ 1767646 w 2770780"/>
              <a:gd name="connsiteY36" fmla="*/ 252022 h 1435407"/>
              <a:gd name="connsiteX37" fmla="*/ 1769351 w 2770780"/>
              <a:gd name="connsiteY37" fmla="*/ 257794 h 1435407"/>
              <a:gd name="connsiteX38" fmla="*/ 1776485 w 2770780"/>
              <a:gd name="connsiteY38" fmla="*/ 268214 h 1435407"/>
              <a:gd name="connsiteX39" fmla="*/ 1786153 w 2770780"/>
              <a:gd name="connsiteY39" fmla="*/ 274425 h 1435407"/>
              <a:gd name="connsiteX40" fmla="*/ 1792544 w 2770780"/>
              <a:gd name="connsiteY40" fmla="*/ 274587 h 1435407"/>
              <a:gd name="connsiteX41" fmla="*/ 1798345 w 2770780"/>
              <a:gd name="connsiteY41" fmla="*/ 279406 h 1435407"/>
              <a:gd name="connsiteX42" fmla="*/ 1793211 w 2770780"/>
              <a:gd name="connsiteY42" fmla="*/ 297571 h 1435407"/>
              <a:gd name="connsiteX43" fmla="*/ 1787248 w 2770780"/>
              <a:gd name="connsiteY43" fmla="*/ 305133 h 1435407"/>
              <a:gd name="connsiteX44" fmla="*/ 1774408 w 2770780"/>
              <a:gd name="connsiteY44" fmla="*/ 296285 h 1435407"/>
              <a:gd name="connsiteX45" fmla="*/ 1758540 w 2770780"/>
              <a:gd name="connsiteY45" fmla="*/ 290351 h 1435407"/>
              <a:gd name="connsiteX46" fmla="*/ 1756263 w 2770780"/>
              <a:gd name="connsiteY46" fmla="*/ 287417 h 1435407"/>
              <a:gd name="connsiteX47" fmla="*/ 1744872 w 2770780"/>
              <a:gd name="connsiteY47" fmla="*/ 281997 h 1435407"/>
              <a:gd name="connsiteX48" fmla="*/ 1737442 w 2770780"/>
              <a:gd name="connsiteY48" fmla="*/ 282073 h 1435407"/>
              <a:gd name="connsiteX49" fmla="*/ 1733499 w 2770780"/>
              <a:gd name="connsiteY49" fmla="*/ 284502 h 1435407"/>
              <a:gd name="connsiteX50" fmla="*/ 1732184 w 2770780"/>
              <a:gd name="connsiteY50" fmla="*/ 295418 h 1435407"/>
              <a:gd name="connsiteX51" fmla="*/ 1729403 w 2770780"/>
              <a:gd name="connsiteY51" fmla="*/ 304657 h 1435407"/>
              <a:gd name="connsiteX52" fmla="*/ 1730956 w 2770780"/>
              <a:gd name="connsiteY52" fmla="*/ 309363 h 1435407"/>
              <a:gd name="connsiteX53" fmla="*/ 1729241 w 2770780"/>
              <a:gd name="connsiteY53" fmla="*/ 317249 h 1435407"/>
              <a:gd name="connsiteX54" fmla="*/ 1731470 w 2770780"/>
              <a:gd name="connsiteY54" fmla="*/ 318888 h 1435407"/>
              <a:gd name="connsiteX55" fmla="*/ 1713801 w 2770780"/>
              <a:gd name="connsiteY55" fmla="*/ 330060 h 1435407"/>
              <a:gd name="connsiteX56" fmla="*/ 1697465 w 2770780"/>
              <a:gd name="connsiteY56" fmla="*/ 330822 h 1435407"/>
              <a:gd name="connsiteX57" fmla="*/ 1707505 w 2770780"/>
              <a:gd name="connsiteY57" fmla="*/ 338461 h 1435407"/>
              <a:gd name="connsiteX58" fmla="*/ 1711248 w 2770780"/>
              <a:gd name="connsiteY58" fmla="*/ 347853 h 1435407"/>
              <a:gd name="connsiteX59" fmla="*/ 1723640 w 2770780"/>
              <a:gd name="connsiteY59" fmla="*/ 359902 h 1435407"/>
              <a:gd name="connsiteX60" fmla="*/ 1729155 w 2770780"/>
              <a:gd name="connsiteY60" fmla="*/ 362474 h 1435407"/>
              <a:gd name="connsiteX61" fmla="*/ 1724431 w 2770780"/>
              <a:gd name="connsiteY61" fmla="*/ 367275 h 1435407"/>
              <a:gd name="connsiteX62" fmla="*/ 1718821 w 2770780"/>
              <a:gd name="connsiteY62" fmla="*/ 367294 h 1435407"/>
              <a:gd name="connsiteX63" fmla="*/ 1706000 w 2770780"/>
              <a:gd name="connsiteY63" fmla="*/ 363627 h 1435407"/>
              <a:gd name="connsiteX64" fmla="*/ 1699028 w 2770780"/>
              <a:gd name="connsiteY64" fmla="*/ 366722 h 1435407"/>
              <a:gd name="connsiteX65" fmla="*/ 1705600 w 2770780"/>
              <a:gd name="connsiteY65" fmla="*/ 389020 h 1435407"/>
              <a:gd name="connsiteX66" fmla="*/ 1712772 w 2770780"/>
              <a:gd name="connsiteY66" fmla="*/ 393449 h 1435407"/>
              <a:gd name="connsiteX67" fmla="*/ 1717468 w 2770780"/>
              <a:gd name="connsiteY67" fmla="*/ 393230 h 1435407"/>
              <a:gd name="connsiteX68" fmla="*/ 1724002 w 2770780"/>
              <a:gd name="connsiteY68" fmla="*/ 397821 h 1435407"/>
              <a:gd name="connsiteX69" fmla="*/ 1731641 w 2770780"/>
              <a:gd name="connsiteY69" fmla="*/ 405937 h 1435407"/>
              <a:gd name="connsiteX70" fmla="*/ 1729784 w 2770780"/>
              <a:gd name="connsiteY70" fmla="*/ 412147 h 1435407"/>
              <a:gd name="connsiteX71" fmla="*/ 1735327 w 2770780"/>
              <a:gd name="connsiteY71" fmla="*/ 420986 h 1435407"/>
              <a:gd name="connsiteX72" fmla="*/ 1736270 w 2770780"/>
              <a:gd name="connsiteY72" fmla="*/ 429435 h 1435407"/>
              <a:gd name="connsiteX73" fmla="*/ 1733194 w 2770780"/>
              <a:gd name="connsiteY73" fmla="*/ 434759 h 1435407"/>
              <a:gd name="connsiteX74" fmla="*/ 1739538 w 2770780"/>
              <a:gd name="connsiteY74" fmla="*/ 436817 h 1435407"/>
              <a:gd name="connsiteX75" fmla="*/ 1751853 w 2770780"/>
              <a:gd name="connsiteY75" fmla="*/ 436007 h 1435407"/>
              <a:gd name="connsiteX76" fmla="*/ 1761188 w 2770780"/>
              <a:gd name="connsiteY76" fmla="*/ 445827 h 1435407"/>
              <a:gd name="connsiteX77" fmla="*/ 1765331 w 2770780"/>
              <a:gd name="connsiteY77" fmla="*/ 452733 h 1435407"/>
              <a:gd name="connsiteX78" fmla="*/ 1763264 w 2770780"/>
              <a:gd name="connsiteY78" fmla="*/ 458134 h 1435407"/>
              <a:gd name="connsiteX79" fmla="*/ 1769417 w 2770780"/>
              <a:gd name="connsiteY79" fmla="*/ 463848 h 1435407"/>
              <a:gd name="connsiteX80" fmla="*/ 1771303 w 2770780"/>
              <a:gd name="connsiteY80" fmla="*/ 471183 h 1435407"/>
              <a:gd name="connsiteX81" fmla="*/ 1769484 w 2770780"/>
              <a:gd name="connsiteY81" fmla="*/ 475164 h 1435407"/>
              <a:gd name="connsiteX82" fmla="*/ 1781238 w 2770780"/>
              <a:gd name="connsiteY82" fmla="*/ 477517 h 1435407"/>
              <a:gd name="connsiteX83" fmla="*/ 1793097 w 2770780"/>
              <a:gd name="connsiteY83" fmla="*/ 475869 h 1435407"/>
              <a:gd name="connsiteX84" fmla="*/ 1805622 w 2770780"/>
              <a:gd name="connsiteY84" fmla="*/ 483346 h 1435407"/>
              <a:gd name="connsiteX85" fmla="*/ 1814833 w 2770780"/>
              <a:gd name="connsiteY85" fmla="*/ 500386 h 1435407"/>
              <a:gd name="connsiteX86" fmla="*/ 1824424 w 2770780"/>
              <a:gd name="connsiteY86" fmla="*/ 501005 h 1435407"/>
              <a:gd name="connsiteX87" fmla="*/ 1828711 w 2770780"/>
              <a:gd name="connsiteY87" fmla="*/ 507263 h 1435407"/>
              <a:gd name="connsiteX88" fmla="*/ 1843246 w 2770780"/>
              <a:gd name="connsiteY88" fmla="*/ 511064 h 1435407"/>
              <a:gd name="connsiteX89" fmla="*/ 1852294 w 2770780"/>
              <a:gd name="connsiteY89" fmla="*/ 508330 h 1435407"/>
              <a:gd name="connsiteX90" fmla="*/ 1859543 w 2770780"/>
              <a:gd name="connsiteY90" fmla="*/ 513598 h 1435407"/>
              <a:gd name="connsiteX91" fmla="*/ 1868820 w 2770780"/>
              <a:gd name="connsiteY91" fmla="*/ 514750 h 1435407"/>
              <a:gd name="connsiteX92" fmla="*/ 1875945 w 2770780"/>
              <a:gd name="connsiteY92" fmla="*/ 520741 h 1435407"/>
              <a:gd name="connsiteX93" fmla="*/ 1875888 w 2770780"/>
              <a:gd name="connsiteY93" fmla="*/ 528114 h 1435407"/>
              <a:gd name="connsiteX94" fmla="*/ 1882717 w 2770780"/>
              <a:gd name="connsiteY94" fmla="*/ 533695 h 1435407"/>
              <a:gd name="connsiteX95" fmla="*/ 1885556 w 2770780"/>
              <a:gd name="connsiteY95" fmla="*/ 539410 h 1435407"/>
              <a:gd name="connsiteX96" fmla="*/ 1890861 w 2770780"/>
              <a:gd name="connsiteY96" fmla="*/ 541201 h 1435407"/>
              <a:gd name="connsiteX97" fmla="*/ 1895471 w 2770780"/>
              <a:gd name="connsiteY97" fmla="*/ 548926 h 1435407"/>
              <a:gd name="connsiteX98" fmla="*/ 1902691 w 2770780"/>
              <a:gd name="connsiteY98" fmla="*/ 555812 h 1435407"/>
              <a:gd name="connsiteX99" fmla="*/ 1900796 w 2770780"/>
              <a:gd name="connsiteY99" fmla="*/ 560308 h 1435407"/>
              <a:gd name="connsiteX100" fmla="*/ 1899672 w 2770780"/>
              <a:gd name="connsiteY100" fmla="*/ 571433 h 1435407"/>
              <a:gd name="connsiteX101" fmla="*/ 1910387 w 2770780"/>
              <a:gd name="connsiteY101" fmla="*/ 575901 h 1435407"/>
              <a:gd name="connsiteX102" fmla="*/ 1915798 w 2770780"/>
              <a:gd name="connsiteY102" fmla="*/ 576139 h 1435407"/>
              <a:gd name="connsiteX103" fmla="*/ 1922437 w 2770780"/>
              <a:gd name="connsiteY103" fmla="*/ 571891 h 1435407"/>
              <a:gd name="connsiteX104" fmla="*/ 1929304 w 2770780"/>
              <a:gd name="connsiteY104" fmla="*/ 571757 h 1435407"/>
              <a:gd name="connsiteX105" fmla="*/ 1930952 w 2770780"/>
              <a:gd name="connsiteY105" fmla="*/ 577272 h 1435407"/>
              <a:gd name="connsiteX106" fmla="*/ 1937791 w 2770780"/>
              <a:gd name="connsiteY106" fmla="*/ 576596 h 1435407"/>
              <a:gd name="connsiteX107" fmla="*/ 1950421 w 2770780"/>
              <a:gd name="connsiteY107" fmla="*/ 563061 h 1435407"/>
              <a:gd name="connsiteX108" fmla="*/ 1956736 w 2770780"/>
              <a:gd name="connsiteY108" fmla="*/ 558613 h 1435407"/>
              <a:gd name="connsiteX109" fmla="*/ 1962403 w 2770780"/>
              <a:gd name="connsiteY109" fmla="*/ 561813 h 1435407"/>
              <a:gd name="connsiteX110" fmla="*/ 1968176 w 2770780"/>
              <a:gd name="connsiteY110" fmla="*/ 570433 h 1435407"/>
              <a:gd name="connsiteX111" fmla="*/ 1984778 w 2770780"/>
              <a:gd name="connsiteY111" fmla="*/ 559175 h 1435407"/>
              <a:gd name="connsiteX112" fmla="*/ 1988187 w 2770780"/>
              <a:gd name="connsiteY112" fmla="*/ 563766 h 1435407"/>
              <a:gd name="connsiteX113" fmla="*/ 1999437 w 2770780"/>
              <a:gd name="connsiteY113" fmla="*/ 570719 h 1435407"/>
              <a:gd name="connsiteX114" fmla="*/ 2003485 w 2770780"/>
              <a:gd name="connsiteY114" fmla="*/ 575796 h 1435407"/>
              <a:gd name="connsiteX115" fmla="*/ 2013143 w 2770780"/>
              <a:gd name="connsiteY115" fmla="*/ 580044 h 1435407"/>
              <a:gd name="connsiteX116" fmla="*/ 2013124 w 2770780"/>
              <a:gd name="connsiteY116" fmla="*/ 583759 h 1435407"/>
              <a:gd name="connsiteX117" fmla="*/ 2022735 w 2770780"/>
              <a:gd name="connsiteY117" fmla="*/ 591884 h 1435407"/>
              <a:gd name="connsiteX118" fmla="*/ 2029479 w 2770780"/>
              <a:gd name="connsiteY118" fmla="*/ 600666 h 1435407"/>
              <a:gd name="connsiteX119" fmla="*/ 2029907 w 2770780"/>
              <a:gd name="connsiteY119" fmla="*/ 604276 h 1435407"/>
              <a:gd name="connsiteX120" fmla="*/ 2046738 w 2770780"/>
              <a:gd name="connsiteY120" fmla="*/ 611438 h 1435407"/>
              <a:gd name="connsiteX121" fmla="*/ 2053453 w 2770780"/>
              <a:gd name="connsiteY121" fmla="*/ 624183 h 1435407"/>
              <a:gd name="connsiteX122" fmla="*/ 2060882 w 2770780"/>
              <a:gd name="connsiteY122" fmla="*/ 625821 h 1435407"/>
              <a:gd name="connsiteX123" fmla="*/ 2067350 w 2770780"/>
              <a:gd name="connsiteY123" fmla="*/ 636299 h 1435407"/>
              <a:gd name="connsiteX124" fmla="*/ 2080037 w 2770780"/>
              <a:gd name="connsiteY124" fmla="*/ 631546 h 1435407"/>
              <a:gd name="connsiteX125" fmla="*/ 2089334 w 2770780"/>
              <a:gd name="connsiteY125" fmla="*/ 631355 h 1435407"/>
              <a:gd name="connsiteX126" fmla="*/ 2099059 w 2770780"/>
              <a:gd name="connsiteY126" fmla="*/ 626878 h 1435407"/>
              <a:gd name="connsiteX127" fmla="*/ 2107145 w 2770780"/>
              <a:gd name="connsiteY127" fmla="*/ 633651 h 1435407"/>
              <a:gd name="connsiteX128" fmla="*/ 2120547 w 2770780"/>
              <a:gd name="connsiteY128" fmla="*/ 634851 h 1435407"/>
              <a:gd name="connsiteX129" fmla="*/ 2127358 w 2770780"/>
              <a:gd name="connsiteY129" fmla="*/ 633946 h 1435407"/>
              <a:gd name="connsiteX130" fmla="*/ 2138845 w 2770780"/>
              <a:gd name="connsiteY130" fmla="*/ 629707 h 1435407"/>
              <a:gd name="connsiteX131" fmla="*/ 2140959 w 2770780"/>
              <a:gd name="connsiteY131" fmla="*/ 626716 h 1435407"/>
              <a:gd name="connsiteX132" fmla="*/ 2150217 w 2770780"/>
              <a:gd name="connsiteY132" fmla="*/ 631974 h 1435407"/>
              <a:gd name="connsiteX133" fmla="*/ 2151665 w 2770780"/>
              <a:gd name="connsiteY133" fmla="*/ 637365 h 1435407"/>
              <a:gd name="connsiteX134" fmla="*/ 2156285 w 2770780"/>
              <a:gd name="connsiteY134" fmla="*/ 640090 h 1435407"/>
              <a:gd name="connsiteX135" fmla="*/ 2157037 w 2770780"/>
              <a:gd name="connsiteY135" fmla="*/ 645281 h 1435407"/>
              <a:gd name="connsiteX136" fmla="*/ 2162800 w 2770780"/>
              <a:gd name="connsiteY136" fmla="*/ 649243 h 1435407"/>
              <a:gd name="connsiteX137" fmla="*/ 2170344 w 2770780"/>
              <a:gd name="connsiteY137" fmla="*/ 658435 h 1435407"/>
              <a:gd name="connsiteX138" fmla="*/ 2174725 w 2770780"/>
              <a:gd name="connsiteY138" fmla="*/ 655396 h 1435407"/>
              <a:gd name="connsiteX139" fmla="*/ 2180202 w 2770780"/>
              <a:gd name="connsiteY139" fmla="*/ 665826 h 1435407"/>
              <a:gd name="connsiteX140" fmla="*/ 2185469 w 2770780"/>
              <a:gd name="connsiteY140" fmla="*/ 670884 h 1435407"/>
              <a:gd name="connsiteX141" fmla="*/ 2195575 w 2770780"/>
              <a:gd name="connsiteY141" fmla="*/ 676866 h 1435407"/>
              <a:gd name="connsiteX142" fmla="*/ 2197785 w 2770780"/>
              <a:gd name="connsiteY142" fmla="*/ 682733 h 1435407"/>
              <a:gd name="connsiteX143" fmla="*/ 2202367 w 2770780"/>
              <a:gd name="connsiteY143" fmla="*/ 683838 h 1435407"/>
              <a:gd name="connsiteX144" fmla="*/ 2203900 w 2770780"/>
              <a:gd name="connsiteY144" fmla="*/ 691696 h 1435407"/>
              <a:gd name="connsiteX145" fmla="*/ 2209911 w 2770780"/>
              <a:gd name="connsiteY145" fmla="*/ 693744 h 1435407"/>
              <a:gd name="connsiteX146" fmla="*/ 2221245 w 2770780"/>
              <a:gd name="connsiteY146" fmla="*/ 689067 h 1435407"/>
              <a:gd name="connsiteX147" fmla="*/ 2227313 w 2770780"/>
              <a:gd name="connsiteY147" fmla="*/ 694601 h 1435407"/>
              <a:gd name="connsiteX148" fmla="*/ 2232818 w 2770780"/>
              <a:gd name="connsiteY148" fmla="*/ 693344 h 1435407"/>
              <a:gd name="connsiteX149" fmla="*/ 2237485 w 2770780"/>
              <a:gd name="connsiteY149" fmla="*/ 688362 h 1435407"/>
              <a:gd name="connsiteX150" fmla="*/ 2243515 w 2770780"/>
              <a:gd name="connsiteY150" fmla="*/ 690058 h 1435407"/>
              <a:gd name="connsiteX151" fmla="*/ 2253878 w 2770780"/>
              <a:gd name="connsiteY151" fmla="*/ 687848 h 1435407"/>
              <a:gd name="connsiteX152" fmla="*/ 2258117 w 2770780"/>
              <a:gd name="connsiteY152" fmla="*/ 689896 h 1435407"/>
              <a:gd name="connsiteX153" fmla="*/ 2254240 w 2770780"/>
              <a:gd name="connsiteY153" fmla="*/ 700183 h 1435407"/>
              <a:gd name="connsiteX154" fmla="*/ 2268213 w 2770780"/>
              <a:gd name="connsiteY154" fmla="*/ 705469 h 1435407"/>
              <a:gd name="connsiteX155" fmla="*/ 2277567 w 2770780"/>
              <a:gd name="connsiteY155" fmla="*/ 701926 h 1435407"/>
              <a:gd name="connsiteX156" fmla="*/ 2283853 w 2770780"/>
              <a:gd name="connsiteY156" fmla="*/ 693782 h 1435407"/>
              <a:gd name="connsiteX157" fmla="*/ 2288082 w 2770780"/>
              <a:gd name="connsiteY157" fmla="*/ 692820 h 1435407"/>
              <a:gd name="connsiteX158" fmla="*/ 2293102 w 2770780"/>
              <a:gd name="connsiteY158" fmla="*/ 697211 h 1435407"/>
              <a:gd name="connsiteX159" fmla="*/ 2301532 w 2770780"/>
              <a:gd name="connsiteY159" fmla="*/ 698516 h 1435407"/>
              <a:gd name="connsiteX160" fmla="*/ 2308513 w 2770780"/>
              <a:gd name="connsiteY160" fmla="*/ 702497 h 1435407"/>
              <a:gd name="connsiteX161" fmla="*/ 2319772 w 2770780"/>
              <a:gd name="connsiteY161" fmla="*/ 698525 h 1435407"/>
              <a:gd name="connsiteX162" fmla="*/ 2329307 w 2770780"/>
              <a:gd name="connsiteY162" fmla="*/ 702393 h 1435407"/>
              <a:gd name="connsiteX163" fmla="*/ 2329878 w 2770780"/>
              <a:gd name="connsiteY163" fmla="*/ 711670 h 1435407"/>
              <a:gd name="connsiteX164" fmla="*/ 2339136 w 2770780"/>
              <a:gd name="connsiteY164" fmla="*/ 717309 h 1435407"/>
              <a:gd name="connsiteX165" fmla="*/ 2336479 w 2770780"/>
              <a:gd name="connsiteY165" fmla="*/ 723138 h 1435407"/>
              <a:gd name="connsiteX166" fmla="*/ 2341117 w 2770780"/>
              <a:gd name="connsiteY166" fmla="*/ 727605 h 1435407"/>
              <a:gd name="connsiteX167" fmla="*/ 2349033 w 2770780"/>
              <a:gd name="connsiteY167" fmla="*/ 730101 h 1435407"/>
              <a:gd name="connsiteX168" fmla="*/ 2353729 w 2770780"/>
              <a:gd name="connsiteY168" fmla="*/ 739083 h 1435407"/>
              <a:gd name="connsiteX169" fmla="*/ 2345251 w 2770780"/>
              <a:gd name="connsiteY169" fmla="*/ 743569 h 1435407"/>
              <a:gd name="connsiteX170" fmla="*/ 2342480 w 2770780"/>
              <a:gd name="connsiteY170" fmla="*/ 749732 h 1435407"/>
              <a:gd name="connsiteX171" fmla="*/ 2335526 w 2770780"/>
              <a:gd name="connsiteY171" fmla="*/ 752380 h 1435407"/>
              <a:gd name="connsiteX172" fmla="*/ 2338184 w 2770780"/>
              <a:gd name="connsiteY172" fmla="*/ 757152 h 1435407"/>
              <a:gd name="connsiteX173" fmla="*/ 2333650 w 2770780"/>
              <a:gd name="connsiteY173" fmla="*/ 770649 h 1435407"/>
              <a:gd name="connsiteX174" fmla="*/ 2337869 w 2770780"/>
              <a:gd name="connsiteY174" fmla="*/ 772944 h 1435407"/>
              <a:gd name="connsiteX175" fmla="*/ 2335879 w 2770780"/>
              <a:gd name="connsiteY175" fmla="*/ 777993 h 1435407"/>
              <a:gd name="connsiteX176" fmla="*/ 2347423 w 2770780"/>
              <a:gd name="connsiteY176" fmla="*/ 781012 h 1435407"/>
              <a:gd name="connsiteX177" fmla="*/ 2351166 w 2770780"/>
              <a:gd name="connsiteY177" fmla="*/ 779564 h 1435407"/>
              <a:gd name="connsiteX178" fmla="*/ 2357101 w 2770780"/>
              <a:gd name="connsiteY178" fmla="*/ 787041 h 1435407"/>
              <a:gd name="connsiteX179" fmla="*/ 2362968 w 2770780"/>
              <a:gd name="connsiteY179" fmla="*/ 787727 h 1435407"/>
              <a:gd name="connsiteX180" fmla="*/ 2368788 w 2770780"/>
              <a:gd name="connsiteY180" fmla="*/ 792423 h 1435407"/>
              <a:gd name="connsiteX181" fmla="*/ 2370664 w 2770780"/>
              <a:gd name="connsiteY181" fmla="*/ 797223 h 1435407"/>
              <a:gd name="connsiteX182" fmla="*/ 2376360 w 2770780"/>
              <a:gd name="connsiteY182" fmla="*/ 800119 h 1435407"/>
              <a:gd name="connsiteX183" fmla="*/ 2374865 w 2770780"/>
              <a:gd name="connsiteY183" fmla="*/ 813902 h 1435407"/>
              <a:gd name="connsiteX184" fmla="*/ 2365606 w 2770780"/>
              <a:gd name="connsiteY184" fmla="*/ 821217 h 1435407"/>
              <a:gd name="connsiteX185" fmla="*/ 2356815 w 2770780"/>
              <a:gd name="connsiteY185" fmla="*/ 823427 h 1435407"/>
              <a:gd name="connsiteX186" fmla="*/ 2358148 w 2770780"/>
              <a:gd name="connsiteY186" fmla="*/ 830180 h 1435407"/>
              <a:gd name="connsiteX187" fmla="*/ 2353186 w 2770780"/>
              <a:gd name="connsiteY187" fmla="*/ 830294 h 1435407"/>
              <a:gd name="connsiteX188" fmla="*/ 2350119 w 2770780"/>
              <a:gd name="connsiteY188" fmla="*/ 835323 h 1435407"/>
              <a:gd name="connsiteX189" fmla="*/ 2342365 w 2770780"/>
              <a:gd name="connsiteY189" fmla="*/ 833800 h 1435407"/>
              <a:gd name="connsiteX190" fmla="*/ 2334850 w 2770780"/>
              <a:gd name="connsiteY190" fmla="*/ 835743 h 1435407"/>
              <a:gd name="connsiteX191" fmla="*/ 2325068 w 2770780"/>
              <a:gd name="connsiteY191" fmla="*/ 833019 h 1435407"/>
              <a:gd name="connsiteX192" fmla="*/ 2321582 w 2770780"/>
              <a:gd name="connsiteY192" fmla="*/ 838086 h 1435407"/>
              <a:gd name="connsiteX193" fmla="*/ 2310533 w 2770780"/>
              <a:gd name="connsiteY193" fmla="*/ 840724 h 1435407"/>
              <a:gd name="connsiteX194" fmla="*/ 2307380 w 2770780"/>
              <a:gd name="connsiteY194" fmla="*/ 844248 h 1435407"/>
              <a:gd name="connsiteX195" fmla="*/ 2299646 w 2770780"/>
              <a:gd name="connsiteY195" fmla="*/ 845011 h 1435407"/>
              <a:gd name="connsiteX196" fmla="*/ 2287082 w 2770780"/>
              <a:gd name="connsiteY196" fmla="*/ 840743 h 1435407"/>
              <a:gd name="connsiteX197" fmla="*/ 2278548 w 2770780"/>
              <a:gd name="connsiteY197" fmla="*/ 832828 h 1435407"/>
              <a:gd name="connsiteX198" fmla="*/ 2271985 w 2770780"/>
              <a:gd name="connsiteY198" fmla="*/ 831752 h 1435407"/>
              <a:gd name="connsiteX199" fmla="*/ 2264746 w 2770780"/>
              <a:gd name="connsiteY199" fmla="*/ 828094 h 1435407"/>
              <a:gd name="connsiteX200" fmla="*/ 2260641 w 2770780"/>
              <a:gd name="connsiteY200" fmla="*/ 829599 h 1435407"/>
              <a:gd name="connsiteX201" fmla="*/ 2246810 w 2770780"/>
              <a:gd name="connsiteY201" fmla="*/ 845382 h 1435407"/>
              <a:gd name="connsiteX202" fmla="*/ 2243315 w 2770780"/>
              <a:gd name="connsiteY202" fmla="*/ 853592 h 1435407"/>
              <a:gd name="connsiteX203" fmla="*/ 2237276 w 2770780"/>
              <a:gd name="connsiteY203" fmla="*/ 858193 h 1435407"/>
              <a:gd name="connsiteX204" fmla="*/ 2226246 w 2770780"/>
              <a:gd name="connsiteY204" fmla="*/ 862336 h 1435407"/>
              <a:gd name="connsiteX205" fmla="*/ 2227303 w 2770780"/>
              <a:gd name="connsiteY205" fmla="*/ 868480 h 1435407"/>
              <a:gd name="connsiteX206" fmla="*/ 2222750 w 2770780"/>
              <a:gd name="connsiteY206" fmla="*/ 871842 h 1435407"/>
              <a:gd name="connsiteX207" fmla="*/ 2229970 w 2770780"/>
              <a:gd name="connsiteY207" fmla="*/ 877948 h 1435407"/>
              <a:gd name="connsiteX208" fmla="*/ 2234514 w 2770780"/>
              <a:gd name="connsiteY208" fmla="*/ 874043 h 1435407"/>
              <a:gd name="connsiteX209" fmla="*/ 2241543 w 2770780"/>
              <a:gd name="connsiteY209" fmla="*/ 872585 h 1435407"/>
              <a:gd name="connsiteX210" fmla="*/ 2248106 w 2770780"/>
              <a:gd name="connsiteY210" fmla="*/ 877938 h 1435407"/>
              <a:gd name="connsiteX211" fmla="*/ 2263365 w 2770780"/>
              <a:gd name="connsiteY211" fmla="*/ 883501 h 1435407"/>
              <a:gd name="connsiteX212" fmla="*/ 2268689 w 2770780"/>
              <a:gd name="connsiteY212" fmla="*/ 877938 h 1435407"/>
              <a:gd name="connsiteX213" fmla="*/ 2279624 w 2770780"/>
              <a:gd name="connsiteY213" fmla="*/ 879405 h 1435407"/>
              <a:gd name="connsiteX214" fmla="*/ 2286568 w 2770780"/>
              <a:gd name="connsiteY214" fmla="*/ 875671 h 1435407"/>
              <a:gd name="connsiteX215" fmla="*/ 2281558 w 2770780"/>
              <a:gd name="connsiteY215" fmla="*/ 869175 h 1435407"/>
              <a:gd name="connsiteX216" fmla="*/ 2286873 w 2770780"/>
              <a:gd name="connsiteY216" fmla="*/ 866670 h 1435407"/>
              <a:gd name="connsiteX217" fmla="*/ 2293473 w 2770780"/>
              <a:gd name="connsiteY217" fmla="*/ 869575 h 1435407"/>
              <a:gd name="connsiteX218" fmla="*/ 2299931 w 2770780"/>
              <a:gd name="connsiteY218" fmla="*/ 877376 h 1435407"/>
              <a:gd name="connsiteX219" fmla="*/ 2307009 w 2770780"/>
              <a:gd name="connsiteY219" fmla="*/ 874709 h 1435407"/>
              <a:gd name="connsiteX220" fmla="*/ 2306427 w 2770780"/>
              <a:gd name="connsiteY220" fmla="*/ 869233 h 1435407"/>
              <a:gd name="connsiteX221" fmla="*/ 2311571 w 2770780"/>
              <a:gd name="connsiteY221" fmla="*/ 869051 h 1435407"/>
              <a:gd name="connsiteX222" fmla="*/ 2314352 w 2770780"/>
              <a:gd name="connsiteY222" fmla="*/ 878758 h 1435407"/>
              <a:gd name="connsiteX223" fmla="*/ 2327697 w 2770780"/>
              <a:gd name="connsiteY223" fmla="*/ 877110 h 1435407"/>
              <a:gd name="connsiteX224" fmla="*/ 2334298 w 2770780"/>
              <a:gd name="connsiteY224" fmla="*/ 872147 h 1435407"/>
              <a:gd name="connsiteX225" fmla="*/ 2338717 w 2770780"/>
              <a:gd name="connsiteY225" fmla="*/ 872709 h 1435407"/>
              <a:gd name="connsiteX226" fmla="*/ 2344718 w 2770780"/>
              <a:gd name="connsiteY226" fmla="*/ 864527 h 1435407"/>
              <a:gd name="connsiteX227" fmla="*/ 2349738 w 2770780"/>
              <a:gd name="connsiteY227" fmla="*/ 869947 h 1435407"/>
              <a:gd name="connsiteX228" fmla="*/ 2348080 w 2770780"/>
              <a:gd name="connsiteY228" fmla="*/ 876481 h 1435407"/>
              <a:gd name="connsiteX229" fmla="*/ 2365197 w 2770780"/>
              <a:gd name="connsiteY229" fmla="*/ 875586 h 1435407"/>
              <a:gd name="connsiteX230" fmla="*/ 2371426 w 2770780"/>
              <a:gd name="connsiteY230" fmla="*/ 882606 h 1435407"/>
              <a:gd name="connsiteX231" fmla="*/ 2381837 w 2770780"/>
              <a:gd name="connsiteY231" fmla="*/ 881205 h 1435407"/>
              <a:gd name="connsiteX232" fmla="*/ 2387514 w 2770780"/>
              <a:gd name="connsiteY232" fmla="*/ 876119 h 1435407"/>
              <a:gd name="connsiteX233" fmla="*/ 2390209 w 2770780"/>
              <a:gd name="connsiteY233" fmla="*/ 879577 h 1435407"/>
              <a:gd name="connsiteX234" fmla="*/ 2396734 w 2770780"/>
              <a:gd name="connsiteY234" fmla="*/ 881577 h 1435407"/>
              <a:gd name="connsiteX235" fmla="*/ 2392667 w 2770780"/>
              <a:gd name="connsiteY235" fmla="*/ 889378 h 1435407"/>
              <a:gd name="connsiteX236" fmla="*/ 2402106 w 2770780"/>
              <a:gd name="connsiteY236" fmla="*/ 890911 h 1435407"/>
              <a:gd name="connsiteX237" fmla="*/ 2401144 w 2770780"/>
              <a:gd name="connsiteY237" fmla="*/ 895169 h 1435407"/>
              <a:gd name="connsiteX238" fmla="*/ 2402887 w 2770780"/>
              <a:gd name="connsiteY238" fmla="*/ 904627 h 1435407"/>
              <a:gd name="connsiteX239" fmla="*/ 2409583 w 2770780"/>
              <a:gd name="connsiteY239" fmla="*/ 902560 h 1435407"/>
              <a:gd name="connsiteX240" fmla="*/ 2413555 w 2770780"/>
              <a:gd name="connsiteY240" fmla="*/ 906066 h 1435407"/>
              <a:gd name="connsiteX241" fmla="*/ 2417670 w 2770780"/>
              <a:gd name="connsiteY241" fmla="*/ 902475 h 1435407"/>
              <a:gd name="connsiteX242" fmla="*/ 2423080 w 2770780"/>
              <a:gd name="connsiteY242" fmla="*/ 902380 h 1435407"/>
              <a:gd name="connsiteX243" fmla="*/ 2433243 w 2770780"/>
              <a:gd name="connsiteY243" fmla="*/ 886235 h 1435407"/>
              <a:gd name="connsiteX244" fmla="*/ 2442387 w 2770780"/>
              <a:gd name="connsiteY244" fmla="*/ 879034 h 1435407"/>
              <a:gd name="connsiteX245" fmla="*/ 2452093 w 2770780"/>
              <a:gd name="connsiteY245" fmla="*/ 887768 h 1435407"/>
              <a:gd name="connsiteX246" fmla="*/ 2455970 w 2770780"/>
              <a:gd name="connsiteY246" fmla="*/ 882548 h 1435407"/>
              <a:gd name="connsiteX247" fmla="*/ 2461133 w 2770780"/>
              <a:gd name="connsiteY247" fmla="*/ 887644 h 1435407"/>
              <a:gd name="connsiteX248" fmla="*/ 2475496 w 2770780"/>
              <a:gd name="connsiteY248" fmla="*/ 889197 h 1435407"/>
              <a:gd name="connsiteX249" fmla="*/ 2481278 w 2770780"/>
              <a:gd name="connsiteY249" fmla="*/ 885949 h 1435407"/>
              <a:gd name="connsiteX250" fmla="*/ 2486517 w 2770780"/>
              <a:gd name="connsiteY250" fmla="*/ 891559 h 1435407"/>
              <a:gd name="connsiteX251" fmla="*/ 2496146 w 2770780"/>
              <a:gd name="connsiteY251" fmla="*/ 896464 h 1435407"/>
              <a:gd name="connsiteX252" fmla="*/ 2497775 w 2770780"/>
              <a:gd name="connsiteY252" fmla="*/ 900351 h 1435407"/>
              <a:gd name="connsiteX253" fmla="*/ 2505014 w 2770780"/>
              <a:gd name="connsiteY253" fmla="*/ 904523 h 1435407"/>
              <a:gd name="connsiteX254" fmla="*/ 2506881 w 2770780"/>
              <a:gd name="connsiteY254" fmla="*/ 897274 h 1435407"/>
              <a:gd name="connsiteX255" fmla="*/ 2512453 w 2770780"/>
              <a:gd name="connsiteY255" fmla="*/ 898093 h 1435407"/>
              <a:gd name="connsiteX256" fmla="*/ 2523235 w 2770780"/>
              <a:gd name="connsiteY256" fmla="*/ 895407 h 1435407"/>
              <a:gd name="connsiteX257" fmla="*/ 2535180 w 2770780"/>
              <a:gd name="connsiteY257" fmla="*/ 901589 h 1435407"/>
              <a:gd name="connsiteX258" fmla="*/ 2548372 w 2770780"/>
              <a:gd name="connsiteY258" fmla="*/ 918734 h 1435407"/>
              <a:gd name="connsiteX259" fmla="*/ 2556563 w 2770780"/>
              <a:gd name="connsiteY259" fmla="*/ 921496 h 1435407"/>
              <a:gd name="connsiteX260" fmla="*/ 2565555 w 2770780"/>
              <a:gd name="connsiteY260" fmla="*/ 929726 h 1435407"/>
              <a:gd name="connsiteX261" fmla="*/ 2573442 w 2770780"/>
              <a:gd name="connsiteY261" fmla="*/ 928821 h 1435407"/>
              <a:gd name="connsiteX262" fmla="*/ 2577233 w 2770780"/>
              <a:gd name="connsiteY262" fmla="*/ 925697 h 1435407"/>
              <a:gd name="connsiteX263" fmla="*/ 2595178 w 2770780"/>
              <a:gd name="connsiteY263" fmla="*/ 933926 h 1435407"/>
              <a:gd name="connsiteX264" fmla="*/ 2600941 w 2770780"/>
              <a:gd name="connsiteY264" fmla="*/ 934107 h 1435407"/>
              <a:gd name="connsiteX265" fmla="*/ 2602674 w 2770780"/>
              <a:gd name="connsiteY265" fmla="*/ 929421 h 1435407"/>
              <a:gd name="connsiteX266" fmla="*/ 2599693 w 2770780"/>
              <a:gd name="connsiteY266" fmla="*/ 924982 h 1435407"/>
              <a:gd name="connsiteX267" fmla="*/ 2605646 w 2770780"/>
              <a:gd name="connsiteY267" fmla="*/ 922001 h 1435407"/>
              <a:gd name="connsiteX268" fmla="*/ 2606760 w 2770780"/>
              <a:gd name="connsiteY268" fmla="*/ 928564 h 1435407"/>
              <a:gd name="connsiteX269" fmla="*/ 2614828 w 2770780"/>
              <a:gd name="connsiteY269" fmla="*/ 928621 h 1435407"/>
              <a:gd name="connsiteX270" fmla="*/ 2616504 w 2770780"/>
              <a:gd name="connsiteY270" fmla="*/ 920563 h 1435407"/>
              <a:gd name="connsiteX271" fmla="*/ 2633335 w 2770780"/>
              <a:gd name="connsiteY271" fmla="*/ 916296 h 1435407"/>
              <a:gd name="connsiteX272" fmla="*/ 2634068 w 2770780"/>
              <a:gd name="connsiteY272" fmla="*/ 921182 h 1435407"/>
              <a:gd name="connsiteX273" fmla="*/ 2644689 w 2770780"/>
              <a:gd name="connsiteY273" fmla="*/ 917658 h 1435407"/>
              <a:gd name="connsiteX274" fmla="*/ 2661262 w 2770780"/>
              <a:gd name="connsiteY274" fmla="*/ 923125 h 1435407"/>
              <a:gd name="connsiteX275" fmla="*/ 2664596 w 2770780"/>
              <a:gd name="connsiteY275" fmla="*/ 926059 h 1435407"/>
              <a:gd name="connsiteX276" fmla="*/ 2664710 w 2770780"/>
              <a:gd name="connsiteY276" fmla="*/ 931669 h 1435407"/>
              <a:gd name="connsiteX277" fmla="*/ 2671044 w 2770780"/>
              <a:gd name="connsiteY277" fmla="*/ 931364 h 1435407"/>
              <a:gd name="connsiteX278" fmla="*/ 2675826 w 2770780"/>
              <a:gd name="connsiteY278" fmla="*/ 934307 h 1435407"/>
              <a:gd name="connsiteX279" fmla="*/ 2686065 w 2770780"/>
              <a:gd name="connsiteY279" fmla="*/ 925630 h 1435407"/>
              <a:gd name="connsiteX280" fmla="*/ 2690114 w 2770780"/>
              <a:gd name="connsiteY280" fmla="*/ 925849 h 1435407"/>
              <a:gd name="connsiteX281" fmla="*/ 2694019 w 2770780"/>
              <a:gd name="connsiteY281" fmla="*/ 931383 h 1435407"/>
              <a:gd name="connsiteX282" fmla="*/ 2699981 w 2770780"/>
              <a:gd name="connsiteY282" fmla="*/ 933193 h 1435407"/>
              <a:gd name="connsiteX283" fmla="*/ 2706211 w 2770780"/>
              <a:gd name="connsiteY283" fmla="*/ 929888 h 1435407"/>
              <a:gd name="connsiteX284" fmla="*/ 2727318 w 2770780"/>
              <a:gd name="connsiteY284" fmla="*/ 936822 h 1435407"/>
              <a:gd name="connsiteX285" fmla="*/ 2739815 w 2770780"/>
              <a:gd name="connsiteY285" fmla="*/ 936212 h 1435407"/>
              <a:gd name="connsiteX286" fmla="*/ 2743215 w 2770780"/>
              <a:gd name="connsiteY286" fmla="*/ 945699 h 1435407"/>
              <a:gd name="connsiteX287" fmla="*/ 2760075 w 2770780"/>
              <a:gd name="connsiteY287" fmla="*/ 950014 h 1435407"/>
              <a:gd name="connsiteX288" fmla="*/ 2761360 w 2770780"/>
              <a:gd name="connsiteY288" fmla="*/ 940804 h 1435407"/>
              <a:gd name="connsiteX289" fmla="*/ 2766437 w 2770780"/>
              <a:gd name="connsiteY289" fmla="*/ 940984 h 1435407"/>
              <a:gd name="connsiteX290" fmla="*/ 2770781 w 2770780"/>
              <a:gd name="connsiteY290" fmla="*/ 945166 h 1435407"/>
              <a:gd name="connsiteX291" fmla="*/ 2766133 w 2770780"/>
              <a:gd name="connsiteY291" fmla="*/ 952805 h 1435407"/>
              <a:gd name="connsiteX292" fmla="*/ 2764065 w 2770780"/>
              <a:gd name="connsiteY292" fmla="*/ 959910 h 1435407"/>
              <a:gd name="connsiteX293" fmla="*/ 2770009 w 2770780"/>
              <a:gd name="connsiteY293" fmla="*/ 970369 h 1435407"/>
              <a:gd name="connsiteX294" fmla="*/ 2768238 w 2770780"/>
              <a:gd name="connsiteY294" fmla="*/ 981018 h 1435407"/>
              <a:gd name="connsiteX295" fmla="*/ 2759227 w 2770780"/>
              <a:gd name="connsiteY295" fmla="*/ 987123 h 1435407"/>
              <a:gd name="connsiteX296" fmla="*/ 2756703 w 2770780"/>
              <a:gd name="connsiteY296" fmla="*/ 996906 h 1435407"/>
              <a:gd name="connsiteX297" fmla="*/ 2749931 w 2770780"/>
              <a:gd name="connsiteY297" fmla="*/ 1002116 h 1435407"/>
              <a:gd name="connsiteX298" fmla="*/ 2745558 w 2770780"/>
              <a:gd name="connsiteY298" fmla="*/ 1008555 h 1435407"/>
              <a:gd name="connsiteX299" fmla="*/ 2744406 w 2770780"/>
              <a:gd name="connsiteY299" fmla="*/ 1021661 h 1435407"/>
              <a:gd name="connsiteX300" fmla="*/ 2739701 w 2770780"/>
              <a:gd name="connsiteY300" fmla="*/ 1029338 h 1435407"/>
              <a:gd name="connsiteX301" fmla="*/ 2738005 w 2770780"/>
              <a:gd name="connsiteY301" fmla="*/ 1041359 h 1435407"/>
              <a:gd name="connsiteX302" fmla="*/ 2732004 w 2770780"/>
              <a:gd name="connsiteY302" fmla="*/ 1046521 h 1435407"/>
              <a:gd name="connsiteX303" fmla="*/ 2723460 w 2770780"/>
              <a:gd name="connsiteY303" fmla="*/ 1046998 h 1435407"/>
              <a:gd name="connsiteX304" fmla="*/ 2718136 w 2770780"/>
              <a:gd name="connsiteY304" fmla="*/ 1044902 h 1435407"/>
              <a:gd name="connsiteX305" fmla="*/ 2708287 w 2770780"/>
              <a:gd name="connsiteY305" fmla="*/ 1046293 h 1435407"/>
              <a:gd name="connsiteX306" fmla="*/ 2693781 w 2770780"/>
              <a:gd name="connsiteY306" fmla="*/ 1050112 h 1435407"/>
              <a:gd name="connsiteX307" fmla="*/ 2678169 w 2770780"/>
              <a:gd name="connsiteY307" fmla="*/ 1059485 h 1435407"/>
              <a:gd name="connsiteX308" fmla="*/ 2674369 w 2770780"/>
              <a:gd name="connsiteY308" fmla="*/ 1066343 h 1435407"/>
              <a:gd name="connsiteX309" fmla="*/ 2669549 w 2770780"/>
              <a:gd name="connsiteY309" fmla="*/ 1063790 h 1435407"/>
              <a:gd name="connsiteX310" fmla="*/ 2650413 w 2770780"/>
              <a:gd name="connsiteY310" fmla="*/ 1061619 h 1435407"/>
              <a:gd name="connsiteX311" fmla="*/ 2640088 w 2770780"/>
              <a:gd name="connsiteY311" fmla="*/ 1061295 h 1435407"/>
              <a:gd name="connsiteX312" fmla="*/ 2622953 w 2770780"/>
              <a:gd name="connsiteY312" fmla="*/ 1059009 h 1435407"/>
              <a:gd name="connsiteX313" fmla="*/ 2606722 w 2770780"/>
              <a:gd name="connsiteY313" fmla="*/ 1060323 h 1435407"/>
              <a:gd name="connsiteX314" fmla="*/ 2600750 w 2770780"/>
              <a:gd name="connsiteY314" fmla="*/ 1058647 h 1435407"/>
              <a:gd name="connsiteX315" fmla="*/ 2599664 w 2770780"/>
              <a:gd name="connsiteY315" fmla="*/ 1066114 h 1435407"/>
              <a:gd name="connsiteX316" fmla="*/ 2601655 w 2770780"/>
              <a:gd name="connsiteY316" fmla="*/ 1082516 h 1435407"/>
              <a:gd name="connsiteX317" fmla="*/ 2589825 w 2770780"/>
              <a:gd name="connsiteY317" fmla="*/ 1078316 h 1435407"/>
              <a:gd name="connsiteX318" fmla="*/ 2582062 w 2770780"/>
              <a:gd name="connsiteY318" fmla="*/ 1078211 h 1435407"/>
              <a:gd name="connsiteX319" fmla="*/ 2578118 w 2770780"/>
              <a:gd name="connsiteY319" fmla="*/ 1081402 h 1435407"/>
              <a:gd name="connsiteX320" fmla="*/ 2568660 w 2770780"/>
              <a:gd name="connsiteY320" fmla="*/ 1078020 h 1435407"/>
              <a:gd name="connsiteX321" fmla="*/ 2559792 w 2770780"/>
              <a:gd name="connsiteY321" fmla="*/ 1071477 h 1435407"/>
              <a:gd name="connsiteX322" fmla="*/ 2551306 w 2770780"/>
              <a:gd name="connsiteY322" fmla="*/ 1070962 h 1435407"/>
              <a:gd name="connsiteX323" fmla="*/ 2541962 w 2770780"/>
              <a:gd name="connsiteY323" fmla="*/ 1067991 h 1435407"/>
              <a:gd name="connsiteX324" fmla="*/ 2517730 w 2770780"/>
              <a:gd name="connsiteY324" fmla="*/ 1072544 h 1435407"/>
              <a:gd name="connsiteX325" fmla="*/ 2512844 w 2770780"/>
              <a:gd name="connsiteY325" fmla="*/ 1071791 h 1435407"/>
              <a:gd name="connsiteX326" fmla="*/ 2501909 w 2770780"/>
              <a:gd name="connsiteY326" fmla="*/ 1077335 h 1435407"/>
              <a:gd name="connsiteX327" fmla="*/ 2495280 w 2770780"/>
              <a:gd name="connsiteY327" fmla="*/ 1078144 h 1435407"/>
              <a:gd name="connsiteX328" fmla="*/ 2492641 w 2770780"/>
              <a:gd name="connsiteY328" fmla="*/ 1082440 h 1435407"/>
              <a:gd name="connsiteX329" fmla="*/ 2486821 w 2770780"/>
              <a:gd name="connsiteY329" fmla="*/ 1082011 h 1435407"/>
              <a:gd name="connsiteX330" fmla="*/ 2479335 w 2770780"/>
              <a:gd name="connsiteY330" fmla="*/ 1077106 h 1435407"/>
              <a:gd name="connsiteX331" fmla="*/ 2459885 w 2770780"/>
              <a:gd name="connsiteY331" fmla="*/ 1076173 h 1435407"/>
              <a:gd name="connsiteX332" fmla="*/ 2457303 w 2770780"/>
              <a:gd name="connsiteY332" fmla="*/ 1073858 h 1435407"/>
              <a:gd name="connsiteX333" fmla="*/ 2449045 w 2770780"/>
              <a:gd name="connsiteY333" fmla="*/ 1074392 h 1435407"/>
              <a:gd name="connsiteX334" fmla="*/ 2455751 w 2770780"/>
              <a:gd name="connsiteY334" fmla="*/ 1085307 h 1435407"/>
              <a:gd name="connsiteX335" fmla="*/ 2455560 w 2770780"/>
              <a:gd name="connsiteY335" fmla="*/ 1093070 h 1435407"/>
              <a:gd name="connsiteX336" fmla="*/ 2465981 w 2770780"/>
              <a:gd name="connsiteY336" fmla="*/ 1102290 h 1435407"/>
              <a:gd name="connsiteX337" fmla="*/ 2469276 w 2770780"/>
              <a:gd name="connsiteY337" fmla="*/ 1108081 h 1435407"/>
              <a:gd name="connsiteX338" fmla="*/ 2464523 w 2770780"/>
              <a:gd name="connsiteY338" fmla="*/ 1113549 h 1435407"/>
              <a:gd name="connsiteX339" fmla="*/ 2461599 w 2770780"/>
              <a:gd name="connsiteY339" fmla="*/ 1125827 h 1435407"/>
              <a:gd name="connsiteX340" fmla="*/ 2470619 w 2770780"/>
              <a:gd name="connsiteY340" fmla="*/ 1129732 h 1435407"/>
              <a:gd name="connsiteX341" fmla="*/ 2479954 w 2770780"/>
              <a:gd name="connsiteY341" fmla="*/ 1125512 h 1435407"/>
              <a:gd name="connsiteX342" fmla="*/ 2484202 w 2770780"/>
              <a:gd name="connsiteY342" fmla="*/ 1119473 h 1435407"/>
              <a:gd name="connsiteX343" fmla="*/ 2488622 w 2770780"/>
              <a:gd name="connsiteY343" fmla="*/ 1117083 h 1435407"/>
              <a:gd name="connsiteX344" fmla="*/ 2496166 w 2770780"/>
              <a:gd name="connsiteY344" fmla="*/ 1120045 h 1435407"/>
              <a:gd name="connsiteX345" fmla="*/ 2503157 w 2770780"/>
              <a:gd name="connsiteY345" fmla="*/ 1119664 h 1435407"/>
              <a:gd name="connsiteX346" fmla="*/ 2506919 w 2770780"/>
              <a:gd name="connsiteY346" fmla="*/ 1122340 h 1435407"/>
              <a:gd name="connsiteX347" fmla="*/ 2519521 w 2770780"/>
              <a:gd name="connsiteY347" fmla="*/ 1121779 h 1435407"/>
              <a:gd name="connsiteX348" fmla="*/ 2524064 w 2770780"/>
              <a:gd name="connsiteY348" fmla="*/ 1127560 h 1435407"/>
              <a:gd name="connsiteX349" fmla="*/ 2528884 w 2770780"/>
              <a:gd name="connsiteY349" fmla="*/ 1122578 h 1435407"/>
              <a:gd name="connsiteX350" fmla="*/ 2543619 w 2770780"/>
              <a:gd name="connsiteY350" fmla="*/ 1122245 h 1435407"/>
              <a:gd name="connsiteX351" fmla="*/ 2558192 w 2770780"/>
              <a:gd name="connsiteY351" fmla="*/ 1123569 h 1435407"/>
              <a:gd name="connsiteX352" fmla="*/ 2569517 w 2770780"/>
              <a:gd name="connsiteY352" fmla="*/ 1126503 h 1435407"/>
              <a:gd name="connsiteX353" fmla="*/ 2564945 w 2770780"/>
              <a:gd name="connsiteY353" fmla="*/ 1140095 h 1435407"/>
              <a:gd name="connsiteX354" fmla="*/ 2567517 w 2770780"/>
              <a:gd name="connsiteY354" fmla="*/ 1151830 h 1435407"/>
              <a:gd name="connsiteX355" fmla="*/ 2559421 w 2770780"/>
              <a:gd name="connsiteY355" fmla="*/ 1157250 h 1435407"/>
              <a:gd name="connsiteX356" fmla="*/ 2563269 w 2770780"/>
              <a:gd name="connsiteY356" fmla="*/ 1165289 h 1435407"/>
              <a:gd name="connsiteX357" fmla="*/ 2555878 w 2770780"/>
              <a:gd name="connsiteY357" fmla="*/ 1167298 h 1435407"/>
              <a:gd name="connsiteX358" fmla="*/ 2558421 w 2770780"/>
              <a:gd name="connsiteY358" fmla="*/ 1173032 h 1435407"/>
              <a:gd name="connsiteX359" fmla="*/ 2549648 w 2770780"/>
              <a:gd name="connsiteY359" fmla="*/ 1179986 h 1435407"/>
              <a:gd name="connsiteX360" fmla="*/ 2559507 w 2770780"/>
              <a:gd name="connsiteY360" fmla="*/ 1188311 h 1435407"/>
              <a:gd name="connsiteX361" fmla="*/ 2564260 w 2770780"/>
              <a:gd name="connsiteY361" fmla="*/ 1187596 h 1435407"/>
              <a:gd name="connsiteX362" fmla="*/ 2571575 w 2770780"/>
              <a:gd name="connsiteY362" fmla="*/ 1194721 h 1435407"/>
              <a:gd name="connsiteX363" fmla="*/ 2580595 w 2770780"/>
              <a:gd name="connsiteY363" fmla="*/ 1192140 h 1435407"/>
              <a:gd name="connsiteX364" fmla="*/ 2592225 w 2770780"/>
              <a:gd name="connsiteY364" fmla="*/ 1198017 h 1435407"/>
              <a:gd name="connsiteX365" fmla="*/ 2596759 w 2770780"/>
              <a:gd name="connsiteY365" fmla="*/ 1208837 h 1435407"/>
              <a:gd name="connsiteX366" fmla="*/ 2587977 w 2770780"/>
              <a:gd name="connsiteY366" fmla="*/ 1216752 h 1435407"/>
              <a:gd name="connsiteX367" fmla="*/ 2588929 w 2770780"/>
              <a:gd name="connsiteY367" fmla="*/ 1222248 h 1435407"/>
              <a:gd name="connsiteX368" fmla="*/ 2593282 w 2770780"/>
              <a:gd name="connsiteY368" fmla="*/ 1229954 h 1435407"/>
              <a:gd name="connsiteX369" fmla="*/ 2602360 w 2770780"/>
              <a:gd name="connsiteY369" fmla="*/ 1221715 h 1435407"/>
              <a:gd name="connsiteX370" fmla="*/ 2605770 w 2770780"/>
              <a:gd name="connsiteY370" fmla="*/ 1222982 h 1435407"/>
              <a:gd name="connsiteX371" fmla="*/ 2608760 w 2770780"/>
              <a:gd name="connsiteY371" fmla="*/ 1230773 h 1435407"/>
              <a:gd name="connsiteX372" fmla="*/ 2612990 w 2770780"/>
              <a:gd name="connsiteY372" fmla="*/ 1235326 h 1435407"/>
              <a:gd name="connsiteX373" fmla="*/ 2623534 w 2770780"/>
              <a:gd name="connsiteY373" fmla="*/ 1238993 h 1435407"/>
              <a:gd name="connsiteX374" fmla="*/ 2632030 w 2770780"/>
              <a:gd name="connsiteY374" fmla="*/ 1247832 h 1435407"/>
              <a:gd name="connsiteX375" fmla="*/ 2635688 w 2770780"/>
              <a:gd name="connsiteY375" fmla="*/ 1256281 h 1435407"/>
              <a:gd name="connsiteX376" fmla="*/ 2631554 w 2770780"/>
              <a:gd name="connsiteY376" fmla="*/ 1259062 h 1435407"/>
              <a:gd name="connsiteX377" fmla="*/ 2629096 w 2770780"/>
              <a:gd name="connsiteY377" fmla="*/ 1268159 h 1435407"/>
              <a:gd name="connsiteX378" fmla="*/ 2633916 w 2770780"/>
              <a:gd name="connsiteY378" fmla="*/ 1270873 h 1435407"/>
              <a:gd name="connsiteX379" fmla="*/ 2639555 w 2770780"/>
              <a:gd name="connsiteY379" fmla="*/ 1270130 h 1435407"/>
              <a:gd name="connsiteX380" fmla="*/ 2649232 w 2770780"/>
              <a:gd name="connsiteY380" fmla="*/ 1277836 h 1435407"/>
              <a:gd name="connsiteX381" fmla="*/ 2636545 w 2770780"/>
              <a:gd name="connsiteY381" fmla="*/ 1281655 h 1435407"/>
              <a:gd name="connsiteX382" fmla="*/ 2628230 w 2770780"/>
              <a:gd name="connsiteY382" fmla="*/ 1287694 h 1435407"/>
              <a:gd name="connsiteX383" fmla="*/ 2631325 w 2770780"/>
              <a:gd name="connsiteY383" fmla="*/ 1292114 h 1435407"/>
              <a:gd name="connsiteX384" fmla="*/ 2637907 w 2770780"/>
              <a:gd name="connsiteY384" fmla="*/ 1295810 h 1435407"/>
              <a:gd name="connsiteX385" fmla="*/ 2639269 w 2770780"/>
              <a:gd name="connsiteY385" fmla="*/ 1303620 h 1435407"/>
              <a:gd name="connsiteX386" fmla="*/ 2636612 w 2770780"/>
              <a:gd name="connsiteY386" fmla="*/ 1311659 h 1435407"/>
              <a:gd name="connsiteX387" fmla="*/ 2642279 w 2770780"/>
              <a:gd name="connsiteY387" fmla="*/ 1313840 h 1435407"/>
              <a:gd name="connsiteX388" fmla="*/ 2639764 w 2770780"/>
              <a:gd name="connsiteY388" fmla="*/ 1319975 h 1435407"/>
              <a:gd name="connsiteX389" fmla="*/ 2641622 w 2770780"/>
              <a:gd name="connsiteY389" fmla="*/ 1330795 h 1435407"/>
              <a:gd name="connsiteX390" fmla="*/ 2647651 w 2770780"/>
              <a:gd name="connsiteY390" fmla="*/ 1336148 h 1435407"/>
              <a:gd name="connsiteX391" fmla="*/ 2633287 w 2770780"/>
              <a:gd name="connsiteY391" fmla="*/ 1339186 h 1435407"/>
              <a:gd name="connsiteX392" fmla="*/ 2623210 w 2770780"/>
              <a:gd name="connsiteY392" fmla="*/ 1343711 h 1435407"/>
              <a:gd name="connsiteX393" fmla="*/ 2621400 w 2770780"/>
              <a:gd name="connsiteY393" fmla="*/ 1348368 h 1435407"/>
              <a:gd name="connsiteX394" fmla="*/ 2624982 w 2770780"/>
              <a:gd name="connsiteY394" fmla="*/ 1359284 h 1435407"/>
              <a:gd name="connsiteX395" fmla="*/ 2628982 w 2770780"/>
              <a:gd name="connsiteY395" fmla="*/ 1365876 h 1435407"/>
              <a:gd name="connsiteX396" fmla="*/ 2626744 w 2770780"/>
              <a:gd name="connsiteY396" fmla="*/ 1378782 h 1435407"/>
              <a:gd name="connsiteX397" fmla="*/ 2648470 w 2770780"/>
              <a:gd name="connsiteY397" fmla="*/ 1381135 h 1435407"/>
              <a:gd name="connsiteX398" fmla="*/ 2656709 w 2770780"/>
              <a:gd name="connsiteY398" fmla="*/ 1380973 h 1435407"/>
              <a:gd name="connsiteX399" fmla="*/ 2657614 w 2770780"/>
              <a:gd name="connsiteY399" fmla="*/ 1388278 h 1435407"/>
              <a:gd name="connsiteX400" fmla="*/ 2649327 w 2770780"/>
              <a:gd name="connsiteY400" fmla="*/ 1399242 h 1435407"/>
              <a:gd name="connsiteX401" fmla="*/ 2644717 w 2770780"/>
              <a:gd name="connsiteY401" fmla="*/ 1401280 h 1435407"/>
              <a:gd name="connsiteX402" fmla="*/ 2643060 w 2770780"/>
              <a:gd name="connsiteY402" fmla="*/ 1407262 h 1435407"/>
              <a:gd name="connsiteX403" fmla="*/ 2635983 w 2770780"/>
              <a:gd name="connsiteY403" fmla="*/ 1412291 h 1435407"/>
              <a:gd name="connsiteX404" fmla="*/ 2625124 w 2770780"/>
              <a:gd name="connsiteY404" fmla="*/ 1416396 h 1435407"/>
              <a:gd name="connsiteX405" fmla="*/ 2617057 w 2770780"/>
              <a:gd name="connsiteY405" fmla="*/ 1421178 h 1435407"/>
              <a:gd name="connsiteX406" fmla="*/ 2586453 w 2770780"/>
              <a:gd name="connsiteY406" fmla="*/ 1399108 h 1435407"/>
              <a:gd name="connsiteX407" fmla="*/ 2510339 w 2770780"/>
              <a:gd name="connsiteY407" fmla="*/ 1364113 h 1435407"/>
              <a:gd name="connsiteX408" fmla="*/ 2403325 w 2770780"/>
              <a:gd name="connsiteY408" fmla="*/ 1314355 h 1435407"/>
              <a:gd name="connsiteX409" fmla="*/ 2385618 w 2770780"/>
              <a:gd name="connsiteY409" fmla="*/ 1306478 h 1435407"/>
              <a:gd name="connsiteX410" fmla="*/ 2294712 w 2770780"/>
              <a:gd name="connsiteY410" fmla="*/ 1302258 h 1435407"/>
              <a:gd name="connsiteX411" fmla="*/ 2285530 w 2770780"/>
              <a:gd name="connsiteY411" fmla="*/ 1302039 h 1435407"/>
              <a:gd name="connsiteX412" fmla="*/ 2174706 w 2770780"/>
              <a:gd name="connsiteY412" fmla="*/ 1297010 h 1435407"/>
              <a:gd name="connsiteX413" fmla="*/ 2176373 w 2770780"/>
              <a:gd name="connsiteY413" fmla="*/ 1304963 h 1435407"/>
              <a:gd name="connsiteX414" fmla="*/ 2184917 w 2770780"/>
              <a:gd name="connsiteY414" fmla="*/ 1312012 h 1435407"/>
              <a:gd name="connsiteX415" fmla="*/ 2186870 w 2770780"/>
              <a:gd name="connsiteY415" fmla="*/ 1317936 h 1435407"/>
              <a:gd name="connsiteX416" fmla="*/ 2183898 w 2770780"/>
              <a:gd name="connsiteY416" fmla="*/ 1325594 h 1435407"/>
              <a:gd name="connsiteX417" fmla="*/ 2170106 w 2770780"/>
              <a:gd name="connsiteY417" fmla="*/ 1331814 h 1435407"/>
              <a:gd name="connsiteX418" fmla="*/ 2170401 w 2770780"/>
              <a:gd name="connsiteY418" fmla="*/ 1337596 h 1435407"/>
              <a:gd name="connsiteX419" fmla="*/ 2181183 w 2770780"/>
              <a:gd name="connsiteY419" fmla="*/ 1350359 h 1435407"/>
              <a:gd name="connsiteX420" fmla="*/ 2190308 w 2770780"/>
              <a:gd name="connsiteY420" fmla="*/ 1353817 h 1435407"/>
              <a:gd name="connsiteX421" fmla="*/ 2191966 w 2770780"/>
              <a:gd name="connsiteY421" fmla="*/ 1357275 h 1435407"/>
              <a:gd name="connsiteX422" fmla="*/ 2188365 w 2770780"/>
              <a:gd name="connsiteY422" fmla="*/ 1369419 h 1435407"/>
              <a:gd name="connsiteX423" fmla="*/ 2170753 w 2770780"/>
              <a:gd name="connsiteY423" fmla="*/ 1381144 h 1435407"/>
              <a:gd name="connsiteX424" fmla="*/ 2174125 w 2770780"/>
              <a:gd name="connsiteY424" fmla="*/ 1393488 h 1435407"/>
              <a:gd name="connsiteX425" fmla="*/ 2167191 w 2770780"/>
              <a:gd name="connsiteY425" fmla="*/ 1399156 h 1435407"/>
              <a:gd name="connsiteX426" fmla="*/ 2161571 w 2770780"/>
              <a:gd name="connsiteY426" fmla="*/ 1399413 h 1435407"/>
              <a:gd name="connsiteX427" fmla="*/ 2159323 w 2770780"/>
              <a:gd name="connsiteY427" fmla="*/ 1405214 h 1435407"/>
              <a:gd name="connsiteX428" fmla="*/ 2160962 w 2770780"/>
              <a:gd name="connsiteY428" fmla="*/ 1409967 h 1435407"/>
              <a:gd name="connsiteX429" fmla="*/ 2151170 w 2770780"/>
              <a:gd name="connsiteY429" fmla="*/ 1414024 h 1435407"/>
              <a:gd name="connsiteX430" fmla="*/ 2145703 w 2770780"/>
              <a:gd name="connsiteY430" fmla="*/ 1417968 h 1435407"/>
              <a:gd name="connsiteX431" fmla="*/ 2140997 w 2770780"/>
              <a:gd name="connsiteY431" fmla="*/ 1426797 h 1435407"/>
              <a:gd name="connsiteX432" fmla="*/ 2133491 w 2770780"/>
              <a:gd name="connsiteY432" fmla="*/ 1428807 h 1435407"/>
              <a:gd name="connsiteX433" fmla="*/ 2126824 w 2770780"/>
              <a:gd name="connsiteY433" fmla="*/ 1434103 h 1435407"/>
              <a:gd name="connsiteX434" fmla="*/ 2109146 w 2770780"/>
              <a:gd name="connsiteY434" fmla="*/ 1431188 h 1435407"/>
              <a:gd name="connsiteX435" fmla="*/ 2103154 w 2770780"/>
              <a:gd name="connsiteY435" fmla="*/ 1434875 h 1435407"/>
              <a:gd name="connsiteX436" fmla="*/ 2096201 w 2770780"/>
              <a:gd name="connsiteY436" fmla="*/ 1435408 h 1435407"/>
              <a:gd name="connsiteX437" fmla="*/ 2086495 w 2770780"/>
              <a:gd name="connsiteY437" fmla="*/ 1432141 h 1435407"/>
              <a:gd name="connsiteX438" fmla="*/ 2066359 w 2770780"/>
              <a:gd name="connsiteY438" fmla="*/ 1415568 h 1435407"/>
              <a:gd name="connsiteX439" fmla="*/ 2059673 w 2770780"/>
              <a:gd name="connsiteY439" fmla="*/ 1403528 h 1435407"/>
              <a:gd name="connsiteX440" fmla="*/ 2065883 w 2770780"/>
              <a:gd name="connsiteY440" fmla="*/ 1386669 h 1435407"/>
              <a:gd name="connsiteX441" fmla="*/ 2035898 w 2770780"/>
              <a:gd name="connsiteY441" fmla="*/ 1365361 h 1435407"/>
              <a:gd name="connsiteX442" fmla="*/ 2022830 w 2770780"/>
              <a:gd name="connsiteY442" fmla="*/ 1360484 h 1435407"/>
              <a:gd name="connsiteX443" fmla="*/ 2014877 w 2770780"/>
              <a:gd name="connsiteY443" fmla="*/ 1355226 h 1435407"/>
              <a:gd name="connsiteX444" fmla="*/ 2008219 w 2770780"/>
              <a:gd name="connsiteY444" fmla="*/ 1348673 h 1435407"/>
              <a:gd name="connsiteX445" fmla="*/ 1994674 w 2770780"/>
              <a:gd name="connsiteY445" fmla="*/ 1328357 h 1435407"/>
              <a:gd name="connsiteX446" fmla="*/ 1987083 w 2770780"/>
              <a:gd name="connsiteY446" fmla="*/ 1320584 h 1435407"/>
              <a:gd name="connsiteX447" fmla="*/ 1965271 w 2770780"/>
              <a:gd name="connsiteY447" fmla="*/ 1317574 h 1435407"/>
              <a:gd name="connsiteX448" fmla="*/ 1916683 w 2770780"/>
              <a:gd name="connsiteY448" fmla="*/ 1320527 h 1435407"/>
              <a:gd name="connsiteX449" fmla="*/ 1881593 w 2770780"/>
              <a:gd name="connsiteY449" fmla="*/ 1322099 h 1435407"/>
              <a:gd name="connsiteX450" fmla="*/ 1875545 w 2770780"/>
              <a:gd name="connsiteY450" fmla="*/ 1323461 h 1435407"/>
              <a:gd name="connsiteX451" fmla="*/ 1843588 w 2770780"/>
              <a:gd name="connsiteY451" fmla="*/ 1325756 h 1435407"/>
              <a:gd name="connsiteX452" fmla="*/ 1830263 w 2770780"/>
              <a:gd name="connsiteY452" fmla="*/ 1321137 h 1435407"/>
              <a:gd name="connsiteX453" fmla="*/ 1798869 w 2770780"/>
              <a:gd name="connsiteY453" fmla="*/ 1314583 h 1435407"/>
              <a:gd name="connsiteX454" fmla="*/ 1780562 w 2770780"/>
              <a:gd name="connsiteY454" fmla="*/ 1311393 h 1435407"/>
              <a:gd name="connsiteX455" fmla="*/ 1768989 w 2770780"/>
              <a:gd name="connsiteY455" fmla="*/ 1307954 h 1435407"/>
              <a:gd name="connsiteX456" fmla="*/ 1760150 w 2770780"/>
              <a:gd name="connsiteY456" fmla="*/ 1299458 h 1435407"/>
              <a:gd name="connsiteX457" fmla="*/ 1755301 w 2770780"/>
              <a:gd name="connsiteY457" fmla="*/ 1286123 h 1435407"/>
              <a:gd name="connsiteX458" fmla="*/ 1745853 w 2770780"/>
              <a:gd name="connsiteY458" fmla="*/ 1276941 h 1435407"/>
              <a:gd name="connsiteX459" fmla="*/ 1730803 w 2770780"/>
              <a:gd name="connsiteY459" fmla="*/ 1276779 h 1435407"/>
              <a:gd name="connsiteX460" fmla="*/ 1699523 w 2770780"/>
              <a:gd name="connsiteY460" fmla="*/ 1279284 h 1435407"/>
              <a:gd name="connsiteX461" fmla="*/ 1670834 w 2770780"/>
              <a:gd name="connsiteY461" fmla="*/ 1278503 h 1435407"/>
              <a:gd name="connsiteX462" fmla="*/ 1655803 w 2770780"/>
              <a:gd name="connsiteY462" fmla="*/ 1276103 h 1435407"/>
              <a:gd name="connsiteX463" fmla="*/ 1626838 w 2770780"/>
              <a:gd name="connsiteY463" fmla="*/ 1281275 h 1435407"/>
              <a:gd name="connsiteX464" fmla="*/ 1611322 w 2770780"/>
              <a:gd name="connsiteY464" fmla="*/ 1277855 h 1435407"/>
              <a:gd name="connsiteX465" fmla="*/ 1565087 w 2770780"/>
              <a:gd name="connsiteY465" fmla="*/ 1275664 h 1435407"/>
              <a:gd name="connsiteX466" fmla="*/ 1566011 w 2770780"/>
              <a:gd name="connsiteY466" fmla="*/ 1261186 h 1435407"/>
              <a:gd name="connsiteX467" fmla="*/ 1577860 w 2770780"/>
              <a:gd name="connsiteY467" fmla="*/ 1256719 h 1435407"/>
              <a:gd name="connsiteX468" fmla="*/ 1572974 w 2770780"/>
              <a:gd name="connsiteY468" fmla="*/ 1249709 h 1435407"/>
              <a:gd name="connsiteX469" fmla="*/ 1567373 w 2770780"/>
              <a:gd name="connsiteY469" fmla="*/ 1230611 h 1435407"/>
              <a:gd name="connsiteX470" fmla="*/ 1571440 w 2770780"/>
              <a:gd name="connsiteY470" fmla="*/ 1227249 h 1435407"/>
              <a:gd name="connsiteX471" fmla="*/ 1572726 w 2770780"/>
              <a:gd name="connsiteY471" fmla="*/ 1220495 h 1435407"/>
              <a:gd name="connsiteX472" fmla="*/ 1579698 w 2770780"/>
              <a:gd name="connsiteY472" fmla="*/ 1216752 h 1435407"/>
              <a:gd name="connsiteX473" fmla="*/ 1576298 w 2770780"/>
              <a:gd name="connsiteY473" fmla="*/ 1211504 h 1435407"/>
              <a:gd name="connsiteX474" fmla="*/ 1582832 w 2770780"/>
              <a:gd name="connsiteY474" fmla="*/ 1194654 h 1435407"/>
              <a:gd name="connsiteX475" fmla="*/ 1573612 w 2770780"/>
              <a:gd name="connsiteY475" fmla="*/ 1189063 h 1435407"/>
              <a:gd name="connsiteX476" fmla="*/ 1574069 w 2770780"/>
              <a:gd name="connsiteY476" fmla="*/ 1184405 h 1435407"/>
              <a:gd name="connsiteX477" fmla="*/ 1565316 w 2770780"/>
              <a:gd name="connsiteY477" fmla="*/ 1177166 h 1435407"/>
              <a:gd name="connsiteX478" fmla="*/ 1562763 w 2770780"/>
              <a:gd name="connsiteY478" fmla="*/ 1167765 h 1435407"/>
              <a:gd name="connsiteX479" fmla="*/ 1566459 w 2770780"/>
              <a:gd name="connsiteY479" fmla="*/ 1156011 h 1435407"/>
              <a:gd name="connsiteX480" fmla="*/ 1564449 w 2770780"/>
              <a:gd name="connsiteY480" fmla="*/ 1151153 h 1435407"/>
              <a:gd name="connsiteX481" fmla="*/ 1566992 w 2770780"/>
              <a:gd name="connsiteY481" fmla="*/ 1147686 h 1435407"/>
              <a:gd name="connsiteX482" fmla="*/ 1558448 w 2770780"/>
              <a:gd name="connsiteY482" fmla="*/ 1139990 h 1435407"/>
              <a:gd name="connsiteX483" fmla="*/ 1560296 w 2770780"/>
              <a:gd name="connsiteY483" fmla="*/ 1135923 h 1435407"/>
              <a:gd name="connsiteX484" fmla="*/ 1550181 w 2770780"/>
              <a:gd name="connsiteY484" fmla="*/ 1126989 h 1435407"/>
              <a:gd name="connsiteX485" fmla="*/ 1543932 w 2770780"/>
              <a:gd name="connsiteY485" fmla="*/ 1125807 h 1435407"/>
              <a:gd name="connsiteX486" fmla="*/ 1546599 w 2770780"/>
              <a:gd name="connsiteY486" fmla="*/ 1116987 h 1435407"/>
              <a:gd name="connsiteX487" fmla="*/ 1545523 w 2770780"/>
              <a:gd name="connsiteY487" fmla="*/ 1109062 h 1435407"/>
              <a:gd name="connsiteX488" fmla="*/ 1548752 w 2770780"/>
              <a:gd name="connsiteY488" fmla="*/ 1103081 h 1435407"/>
              <a:gd name="connsiteX489" fmla="*/ 1546342 w 2770780"/>
              <a:gd name="connsiteY489" fmla="*/ 1098994 h 1435407"/>
              <a:gd name="connsiteX490" fmla="*/ 1538312 w 2770780"/>
              <a:gd name="connsiteY490" fmla="*/ 1092070 h 1435407"/>
              <a:gd name="connsiteX491" fmla="*/ 1536588 w 2770780"/>
              <a:gd name="connsiteY491" fmla="*/ 1085945 h 1435407"/>
              <a:gd name="connsiteX492" fmla="*/ 1537322 w 2770780"/>
              <a:gd name="connsiteY492" fmla="*/ 1078897 h 1435407"/>
              <a:gd name="connsiteX493" fmla="*/ 1531169 w 2770780"/>
              <a:gd name="connsiteY493" fmla="*/ 1070982 h 1435407"/>
              <a:gd name="connsiteX494" fmla="*/ 1521653 w 2770780"/>
              <a:gd name="connsiteY494" fmla="*/ 1077249 h 1435407"/>
              <a:gd name="connsiteX495" fmla="*/ 1513652 w 2770780"/>
              <a:gd name="connsiteY495" fmla="*/ 1078525 h 1435407"/>
              <a:gd name="connsiteX496" fmla="*/ 1500412 w 2770780"/>
              <a:gd name="connsiteY496" fmla="*/ 1076744 h 1435407"/>
              <a:gd name="connsiteX497" fmla="*/ 1498269 w 2770780"/>
              <a:gd name="connsiteY497" fmla="*/ 1070744 h 1435407"/>
              <a:gd name="connsiteX498" fmla="*/ 1489897 w 2770780"/>
              <a:gd name="connsiteY498" fmla="*/ 1078945 h 1435407"/>
              <a:gd name="connsiteX499" fmla="*/ 1474285 w 2770780"/>
              <a:gd name="connsiteY499" fmla="*/ 1082859 h 1435407"/>
              <a:gd name="connsiteX500" fmla="*/ 1464046 w 2770780"/>
              <a:gd name="connsiteY500" fmla="*/ 1082793 h 1435407"/>
              <a:gd name="connsiteX501" fmla="*/ 1456064 w 2770780"/>
              <a:gd name="connsiteY501" fmla="*/ 1089108 h 1435407"/>
              <a:gd name="connsiteX502" fmla="*/ 1443043 w 2770780"/>
              <a:gd name="connsiteY502" fmla="*/ 1085793 h 1435407"/>
              <a:gd name="connsiteX503" fmla="*/ 1438424 w 2770780"/>
              <a:gd name="connsiteY503" fmla="*/ 1087422 h 1435407"/>
              <a:gd name="connsiteX504" fmla="*/ 1432442 w 2770780"/>
              <a:gd name="connsiteY504" fmla="*/ 1094223 h 1435407"/>
              <a:gd name="connsiteX505" fmla="*/ 1424269 w 2770780"/>
              <a:gd name="connsiteY505" fmla="*/ 1092661 h 1435407"/>
              <a:gd name="connsiteX506" fmla="*/ 1402772 w 2770780"/>
              <a:gd name="connsiteY506" fmla="*/ 1099023 h 1435407"/>
              <a:gd name="connsiteX507" fmla="*/ 1395895 w 2770780"/>
              <a:gd name="connsiteY507" fmla="*/ 1102090 h 1435407"/>
              <a:gd name="connsiteX508" fmla="*/ 1383398 w 2770780"/>
              <a:gd name="connsiteY508" fmla="*/ 1104681 h 1435407"/>
              <a:gd name="connsiteX509" fmla="*/ 1373892 w 2770780"/>
              <a:gd name="connsiteY509" fmla="*/ 1103890 h 1435407"/>
              <a:gd name="connsiteX510" fmla="*/ 1360338 w 2770780"/>
              <a:gd name="connsiteY510" fmla="*/ 1100309 h 1435407"/>
              <a:gd name="connsiteX511" fmla="*/ 1345279 w 2770780"/>
              <a:gd name="connsiteY511" fmla="*/ 1105348 h 1435407"/>
              <a:gd name="connsiteX512" fmla="*/ 1337973 w 2770780"/>
              <a:gd name="connsiteY512" fmla="*/ 1106110 h 1435407"/>
              <a:gd name="connsiteX513" fmla="*/ 1335716 w 2770780"/>
              <a:gd name="connsiteY513" fmla="*/ 1108872 h 1435407"/>
              <a:gd name="connsiteX514" fmla="*/ 1327953 w 2770780"/>
              <a:gd name="connsiteY514" fmla="*/ 1107558 h 1435407"/>
              <a:gd name="connsiteX515" fmla="*/ 1319990 w 2770780"/>
              <a:gd name="connsiteY515" fmla="*/ 1113292 h 1435407"/>
              <a:gd name="connsiteX516" fmla="*/ 1297139 w 2770780"/>
              <a:gd name="connsiteY516" fmla="*/ 1111225 h 1435407"/>
              <a:gd name="connsiteX517" fmla="*/ 1286243 w 2770780"/>
              <a:gd name="connsiteY517" fmla="*/ 1105272 h 1435407"/>
              <a:gd name="connsiteX518" fmla="*/ 1277118 w 2770780"/>
              <a:gd name="connsiteY518" fmla="*/ 1102300 h 1435407"/>
              <a:gd name="connsiteX519" fmla="*/ 1263668 w 2770780"/>
              <a:gd name="connsiteY519" fmla="*/ 1093003 h 1435407"/>
              <a:gd name="connsiteX520" fmla="*/ 1253305 w 2770780"/>
              <a:gd name="connsiteY520" fmla="*/ 1088746 h 1435407"/>
              <a:gd name="connsiteX521" fmla="*/ 1245076 w 2770780"/>
              <a:gd name="connsiteY521" fmla="*/ 1082155 h 1435407"/>
              <a:gd name="connsiteX522" fmla="*/ 1234998 w 2770780"/>
              <a:gd name="connsiteY522" fmla="*/ 1072153 h 1435407"/>
              <a:gd name="connsiteX523" fmla="*/ 1220997 w 2770780"/>
              <a:gd name="connsiteY523" fmla="*/ 1051522 h 1435407"/>
              <a:gd name="connsiteX524" fmla="*/ 1192460 w 2770780"/>
              <a:gd name="connsiteY524" fmla="*/ 1040187 h 1435407"/>
              <a:gd name="connsiteX525" fmla="*/ 1161941 w 2770780"/>
              <a:gd name="connsiteY525" fmla="*/ 1023566 h 1435407"/>
              <a:gd name="connsiteX526" fmla="*/ 1114212 w 2770780"/>
              <a:gd name="connsiteY526" fmla="*/ 988533 h 1435407"/>
              <a:gd name="connsiteX527" fmla="*/ 1093419 w 2770780"/>
              <a:gd name="connsiteY527" fmla="*/ 978599 h 1435407"/>
              <a:gd name="connsiteX528" fmla="*/ 1072921 w 2770780"/>
              <a:gd name="connsiteY528" fmla="*/ 957901 h 1435407"/>
              <a:gd name="connsiteX529" fmla="*/ 1043555 w 2770780"/>
              <a:gd name="connsiteY529" fmla="*/ 946919 h 1435407"/>
              <a:gd name="connsiteX530" fmla="*/ 1022429 w 2770780"/>
              <a:gd name="connsiteY530" fmla="*/ 936355 h 1435407"/>
              <a:gd name="connsiteX531" fmla="*/ 1018409 w 2770780"/>
              <a:gd name="connsiteY531" fmla="*/ 943823 h 1435407"/>
              <a:gd name="connsiteX532" fmla="*/ 1008427 w 2770780"/>
              <a:gd name="connsiteY532" fmla="*/ 942061 h 1435407"/>
              <a:gd name="connsiteX533" fmla="*/ 993416 w 2770780"/>
              <a:gd name="connsiteY533" fmla="*/ 937298 h 1435407"/>
              <a:gd name="connsiteX534" fmla="*/ 984729 w 2770780"/>
              <a:gd name="connsiteY534" fmla="*/ 925478 h 1435407"/>
              <a:gd name="connsiteX535" fmla="*/ 972461 w 2770780"/>
              <a:gd name="connsiteY535" fmla="*/ 917600 h 1435407"/>
              <a:gd name="connsiteX536" fmla="*/ 963593 w 2770780"/>
              <a:gd name="connsiteY536" fmla="*/ 909638 h 1435407"/>
              <a:gd name="connsiteX537" fmla="*/ 962364 w 2770780"/>
              <a:gd name="connsiteY537" fmla="*/ 905208 h 1435407"/>
              <a:gd name="connsiteX538" fmla="*/ 953458 w 2770780"/>
              <a:gd name="connsiteY538" fmla="*/ 896150 h 1435407"/>
              <a:gd name="connsiteX539" fmla="*/ 944590 w 2770780"/>
              <a:gd name="connsiteY539" fmla="*/ 883558 h 1435407"/>
              <a:gd name="connsiteX540" fmla="*/ 936761 w 2770780"/>
              <a:gd name="connsiteY540" fmla="*/ 884368 h 1435407"/>
              <a:gd name="connsiteX541" fmla="*/ 920378 w 2770780"/>
              <a:gd name="connsiteY541" fmla="*/ 881786 h 1435407"/>
              <a:gd name="connsiteX542" fmla="*/ 902109 w 2770780"/>
              <a:gd name="connsiteY542" fmla="*/ 881224 h 1435407"/>
              <a:gd name="connsiteX543" fmla="*/ 870038 w 2770780"/>
              <a:gd name="connsiteY543" fmla="*/ 877376 h 1435407"/>
              <a:gd name="connsiteX544" fmla="*/ 848607 w 2770780"/>
              <a:gd name="connsiteY544" fmla="*/ 877624 h 1435407"/>
              <a:gd name="connsiteX545" fmla="*/ 842530 w 2770780"/>
              <a:gd name="connsiteY545" fmla="*/ 883025 h 1435407"/>
              <a:gd name="connsiteX546" fmla="*/ 840292 w 2770780"/>
              <a:gd name="connsiteY546" fmla="*/ 889340 h 1435407"/>
              <a:gd name="connsiteX547" fmla="*/ 832481 w 2770780"/>
              <a:gd name="connsiteY547" fmla="*/ 895112 h 1435407"/>
              <a:gd name="connsiteX548" fmla="*/ 829490 w 2770780"/>
              <a:gd name="connsiteY548" fmla="*/ 901360 h 1435407"/>
              <a:gd name="connsiteX549" fmla="*/ 820499 w 2770780"/>
              <a:gd name="connsiteY549" fmla="*/ 910476 h 1435407"/>
              <a:gd name="connsiteX550" fmla="*/ 820442 w 2770780"/>
              <a:gd name="connsiteY550" fmla="*/ 915914 h 1435407"/>
              <a:gd name="connsiteX551" fmla="*/ 812955 w 2770780"/>
              <a:gd name="connsiteY551" fmla="*/ 920839 h 1435407"/>
              <a:gd name="connsiteX552" fmla="*/ 808469 w 2770780"/>
              <a:gd name="connsiteY552" fmla="*/ 927526 h 1435407"/>
              <a:gd name="connsiteX553" fmla="*/ 809335 w 2770780"/>
              <a:gd name="connsiteY553" fmla="*/ 942185 h 1435407"/>
              <a:gd name="connsiteX554" fmla="*/ 786914 w 2770780"/>
              <a:gd name="connsiteY554" fmla="*/ 947804 h 1435407"/>
              <a:gd name="connsiteX555" fmla="*/ 771369 w 2770780"/>
              <a:gd name="connsiteY555" fmla="*/ 944785 h 1435407"/>
              <a:gd name="connsiteX556" fmla="*/ 764349 w 2770780"/>
              <a:gd name="connsiteY556" fmla="*/ 936746 h 1435407"/>
              <a:gd name="connsiteX557" fmla="*/ 753205 w 2770780"/>
              <a:gd name="connsiteY557" fmla="*/ 928030 h 1435407"/>
              <a:gd name="connsiteX558" fmla="*/ 729878 w 2770780"/>
              <a:gd name="connsiteY558" fmla="*/ 913533 h 1435407"/>
              <a:gd name="connsiteX559" fmla="*/ 720439 w 2770780"/>
              <a:gd name="connsiteY559" fmla="*/ 905589 h 1435407"/>
              <a:gd name="connsiteX560" fmla="*/ 711314 w 2770780"/>
              <a:gd name="connsiteY560" fmla="*/ 901418 h 1435407"/>
              <a:gd name="connsiteX561" fmla="*/ 695959 w 2770780"/>
              <a:gd name="connsiteY561" fmla="*/ 900970 h 1435407"/>
              <a:gd name="connsiteX562" fmla="*/ 621722 w 2770780"/>
              <a:gd name="connsiteY562" fmla="*/ 842296 h 1435407"/>
              <a:gd name="connsiteX563" fmla="*/ 596661 w 2770780"/>
              <a:gd name="connsiteY563" fmla="*/ 822312 h 1435407"/>
              <a:gd name="connsiteX564" fmla="*/ 591956 w 2770780"/>
              <a:gd name="connsiteY564" fmla="*/ 821122 h 1435407"/>
              <a:gd name="connsiteX565" fmla="*/ 545455 w 2770780"/>
              <a:gd name="connsiteY565" fmla="*/ 817064 h 1435407"/>
              <a:gd name="connsiteX566" fmla="*/ 531005 w 2770780"/>
              <a:gd name="connsiteY566" fmla="*/ 809806 h 1435407"/>
              <a:gd name="connsiteX567" fmla="*/ 527367 w 2770780"/>
              <a:gd name="connsiteY567" fmla="*/ 809835 h 1435407"/>
              <a:gd name="connsiteX568" fmla="*/ 522842 w 2770780"/>
              <a:gd name="connsiteY568" fmla="*/ 803253 h 1435407"/>
              <a:gd name="connsiteX569" fmla="*/ 503535 w 2770780"/>
              <a:gd name="connsiteY569" fmla="*/ 792680 h 1435407"/>
              <a:gd name="connsiteX570" fmla="*/ 492420 w 2770780"/>
              <a:gd name="connsiteY570" fmla="*/ 788156 h 1435407"/>
              <a:gd name="connsiteX571" fmla="*/ 481923 w 2770780"/>
              <a:gd name="connsiteY571" fmla="*/ 782260 h 1435407"/>
              <a:gd name="connsiteX572" fmla="*/ 466778 w 2770780"/>
              <a:gd name="connsiteY572" fmla="*/ 771887 h 1435407"/>
              <a:gd name="connsiteX573" fmla="*/ 455682 w 2770780"/>
              <a:gd name="connsiteY573" fmla="*/ 765362 h 1435407"/>
              <a:gd name="connsiteX574" fmla="*/ 400399 w 2770780"/>
              <a:gd name="connsiteY574" fmla="*/ 739521 h 1435407"/>
              <a:gd name="connsiteX575" fmla="*/ 391369 w 2770780"/>
              <a:gd name="connsiteY575" fmla="*/ 734244 h 1435407"/>
              <a:gd name="connsiteX576" fmla="*/ 392645 w 2770780"/>
              <a:gd name="connsiteY576" fmla="*/ 708527 h 1435407"/>
              <a:gd name="connsiteX577" fmla="*/ 396627 w 2770780"/>
              <a:gd name="connsiteY577" fmla="*/ 700916 h 1435407"/>
              <a:gd name="connsiteX578" fmla="*/ 386016 w 2770780"/>
              <a:gd name="connsiteY578" fmla="*/ 694049 h 1435407"/>
              <a:gd name="connsiteX579" fmla="*/ 381349 w 2770780"/>
              <a:gd name="connsiteY579" fmla="*/ 692553 h 1435407"/>
              <a:gd name="connsiteX580" fmla="*/ 364794 w 2770780"/>
              <a:gd name="connsiteY580" fmla="*/ 679790 h 1435407"/>
              <a:gd name="connsiteX581" fmla="*/ 364966 w 2770780"/>
              <a:gd name="connsiteY581" fmla="*/ 670665 h 1435407"/>
              <a:gd name="connsiteX582" fmla="*/ 361089 w 2770780"/>
              <a:gd name="connsiteY582" fmla="*/ 665702 h 1435407"/>
              <a:gd name="connsiteX583" fmla="*/ 360994 w 2770780"/>
              <a:gd name="connsiteY583" fmla="*/ 660711 h 1435407"/>
              <a:gd name="connsiteX584" fmla="*/ 342925 w 2770780"/>
              <a:gd name="connsiteY584" fmla="*/ 651986 h 1435407"/>
              <a:gd name="connsiteX585" fmla="*/ 332000 w 2770780"/>
              <a:gd name="connsiteY585" fmla="*/ 648634 h 1435407"/>
              <a:gd name="connsiteX586" fmla="*/ 308778 w 2770780"/>
              <a:gd name="connsiteY586" fmla="*/ 649091 h 1435407"/>
              <a:gd name="connsiteX587" fmla="*/ 294995 w 2770780"/>
              <a:gd name="connsiteY587" fmla="*/ 646109 h 1435407"/>
              <a:gd name="connsiteX588" fmla="*/ 287280 w 2770780"/>
              <a:gd name="connsiteY588" fmla="*/ 656949 h 1435407"/>
              <a:gd name="connsiteX589" fmla="*/ 288699 w 2770780"/>
              <a:gd name="connsiteY589" fmla="*/ 661026 h 1435407"/>
              <a:gd name="connsiteX590" fmla="*/ 296824 w 2770780"/>
              <a:gd name="connsiteY590" fmla="*/ 663150 h 1435407"/>
              <a:gd name="connsiteX591" fmla="*/ 296424 w 2770780"/>
              <a:gd name="connsiteY591" fmla="*/ 671532 h 1435407"/>
              <a:gd name="connsiteX592" fmla="*/ 291375 w 2770780"/>
              <a:gd name="connsiteY592" fmla="*/ 678380 h 1435407"/>
              <a:gd name="connsiteX593" fmla="*/ 264172 w 2770780"/>
              <a:gd name="connsiteY593" fmla="*/ 681009 h 1435407"/>
              <a:gd name="connsiteX594" fmla="*/ 256981 w 2770780"/>
              <a:gd name="connsiteY594" fmla="*/ 680428 h 1435407"/>
              <a:gd name="connsiteX595" fmla="*/ 244170 w 2770780"/>
              <a:gd name="connsiteY595" fmla="*/ 686372 h 1435407"/>
              <a:gd name="connsiteX596" fmla="*/ 239236 w 2770780"/>
              <a:gd name="connsiteY596" fmla="*/ 683438 h 1435407"/>
              <a:gd name="connsiteX597" fmla="*/ 241960 w 2770780"/>
              <a:gd name="connsiteY597" fmla="*/ 675732 h 1435407"/>
              <a:gd name="connsiteX598" fmla="*/ 250885 w 2770780"/>
              <a:gd name="connsiteY598" fmla="*/ 672884 h 1435407"/>
              <a:gd name="connsiteX599" fmla="*/ 243655 w 2770780"/>
              <a:gd name="connsiteY599" fmla="*/ 661702 h 1435407"/>
              <a:gd name="connsiteX600" fmla="*/ 234768 w 2770780"/>
              <a:gd name="connsiteY600" fmla="*/ 666074 h 1435407"/>
              <a:gd name="connsiteX601" fmla="*/ 233921 w 2770780"/>
              <a:gd name="connsiteY601" fmla="*/ 661302 h 1435407"/>
              <a:gd name="connsiteX602" fmla="*/ 226663 w 2770780"/>
              <a:gd name="connsiteY602" fmla="*/ 657835 h 1435407"/>
              <a:gd name="connsiteX603" fmla="*/ 228987 w 2770780"/>
              <a:gd name="connsiteY603" fmla="*/ 653996 h 1435407"/>
              <a:gd name="connsiteX604" fmla="*/ 244665 w 2770780"/>
              <a:gd name="connsiteY604" fmla="*/ 653701 h 1435407"/>
              <a:gd name="connsiteX605" fmla="*/ 247932 w 2770780"/>
              <a:gd name="connsiteY605" fmla="*/ 647900 h 1435407"/>
              <a:gd name="connsiteX606" fmla="*/ 241960 w 2770780"/>
              <a:gd name="connsiteY606" fmla="*/ 641052 h 1435407"/>
              <a:gd name="connsiteX607" fmla="*/ 244055 w 2770780"/>
              <a:gd name="connsiteY607" fmla="*/ 627164 h 1435407"/>
              <a:gd name="connsiteX608" fmla="*/ 224462 w 2770780"/>
              <a:gd name="connsiteY608" fmla="*/ 606076 h 1435407"/>
              <a:gd name="connsiteX609" fmla="*/ 217271 w 2770780"/>
              <a:gd name="connsiteY609" fmla="*/ 603256 h 1435407"/>
              <a:gd name="connsiteX610" fmla="*/ 211842 w 2770780"/>
              <a:gd name="connsiteY610" fmla="*/ 597970 h 1435407"/>
              <a:gd name="connsiteX611" fmla="*/ 180028 w 2770780"/>
              <a:gd name="connsiteY611" fmla="*/ 562880 h 1435407"/>
              <a:gd name="connsiteX612" fmla="*/ 162035 w 2770780"/>
              <a:gd name="connsiteY612" fmla="*/ 541544 h 1435407"/>
              <a:gd name="connsiteX613" fmla="*/ 163750 w 2770780"/>
              <a:gd name="connsiteY613" fmla="*/ 508254 h 1435407"/>
              <a:gd name="connsiteX614" fmla="*/ 149748 w 2770780"/>
              <a:gd name="connsiteY614" fmla="*/ 489376 h 1435407"/>
              <a:gd name="connsiteX615" fmla="*/ 143995 w 2770780"/>
              <a:gd name="connsiteY615" fmla="*/ 476869 h 1435407"/>
              <a:gd name="connsiteX616" fmla="*/ 141423 w 2770780"/>
              <a:gd name="connsiteY616" fmla="*/ 474717 h 1435407"/>
              <a:gd name="connsiteX617" fmla="*/ 100018 w 2770780"/>
              <a:gd name="connsiteY617" fmla="*/ 466925 h 1435407"/>
              <a:gd name="connsiteX618" fmla="*/ 74158 w 2770780"/>
              <a:gd name="connsiteY618" fmla="*/ 463153 h 1435407"/>
              <a:gd name="connsiteX619" fmla="*/ 28209 w 2770780"/>
              <a:gd name="connsiteY619" fmla="*/ 454628 h 1435407"/>
              <a:gd name="connsiteX620" fmla="*/ 19303 w 2770780"/>
              <a:gd name="connsiteY620" fmla="*/ 451980 h 1435407"/>
              <a:gd name="connsiteX621" fmla="*/ 7640 w 2770780"/>
              <a:gd name="connsiteY621" fmla="*/ 443103 h 1435407"/>
              <a:gd name="connsiteX622" fmla="*/ 7387 w 2770780"/>
              <a:gd name="connsiteY622" fmla="*/ 438322 h 1435407"/>
              <a:gd name="connsiteX623" fmla="*/ 0 w 2770780"/>
              <a:gd name="connsiteY623" fmla="*/ 430025 h 1435407"/>
              <a:gd name="connsiteX624" fmla="*/ 5978 w 2770780"/>
              <a:gd name="connsiteY624" fmla="*/ 416947 h 1435407"/>
              <a:gd name="connsiteX625" fmla="*/ 15941 w 2770780"/>
              <a:gd name="connsiteY625" fmla="*/ 407699 h 1435407"/>
              <a:gd name="connsiteX626" fmla="*/ 24895 w 2770780"/>
              <a:gd name="connsiteY626" fmla="*/ 402117 h 1435407"/>
              <a:gd name="connsiteX627" fmla="*/ 29352 w 2770780"/>
              <a:gd name="connsiteY627" fmla="*/ 384801 h 1435407"/>
              <a:gd name="connsiteX628" fmla="*/ 33886 w 2770780"/>
              <a:gd name="connsiteY628" fmla="*/ 382143 h 1435407"/>
              <a:gd name="connsiteX629" fmla="*/ 47878 w 2770780"/>
              <a:gd name="connsiteY629" fmla="*/ 379447 h 1435407"/>
              <a:gd name="connsiteX630" fmla="*/ 51936 w 2770780"/>
              <a:gd name="connsiteY630" fmla="*/ 370227 h 1435407"/>
              <a:gd name="connsiteX631" fmla="*/ 57756 w 2770780"/>
              <a:gd name="connsiteY631" fmla="*/ 367636 h 1435407"/>
              <a:gd name="connsiteX632" fmla="*/ 66043 w 2770780"/>
              <a:gd name="connsiteY632" fmla="*/ 361226 h 1435407"/>
              <a:gd name="connsiteX633" fmla="*/ 74215 w 2770780"/>
              <a:gd name="connsiteY633" fmla="*/ 352587 h 1435407"/>
              <a:gd name="connsiteX634" fmla="*/ 87350 w 2770780"/>
              <a:gd name="connsiteY634" fmla="*/ 342872 h 1435407"/>
              <a:gd name="connsiteX635" fmla="*/ 94256 w 2770780"/>
              <a:gd name="connsiteY635" fmla="*/ 343272 h 1435407"/>
              <a:gd name="connsiteX636" fmla="*/ 96694 w 2770780"/>
              <a:gd name="connsiteY636" fmla="*/ 332099 h 1435407"/>
              <a:gd name="connsiteX637" fmla="*/ 101047 w 2770780"/>
              <a:gd name="connsiteY637" fmla="*/ 322869 h 1435407"/>
              <a:gd name="connsiteX638" fmla="*/ 121430 w 2770780"/>
              <a:gd name="connsiteY638" fmla="*/ 302124 h 1435407"/>
              <a:gd name="connsiteX639" fmla="*/ 135727 w 2770780"/>
              <a:gd name="connsiteY639" fmla="*/ 290017 h 1435407"/>
              <a:gd name="connsiteX640" fmla="*/ 149205 w 2770780"/>
              <a:gd name="connsiteY640" fmla="*/ 282131 h 1435407"/>
              <a:gd name="connsiteX641" fmla="*/ 161054 w 2770780"/>
              <a:gd name="connsiteY641" fmla="*/ 272768 h 1435407"/>
              <a:gd name="connsiteX642" fmla="*/ 176847 w 2770780"/>
              <a:gd name="connsiteY642" fmla="*/ 256756 h 1435407"/>
              <a:gd name="connsiteX643" fmla="*/ 188420 w 2770780"/>
              <a:gd name="connsiteY643" fmla="*/ 238544 h 1435407"/>
              <a:gd name="connsiteX644" fmla="*/ 195649 w 2770780"/>
              <a:gd name="connsiteY644" fmla="*/ 234620 h 1435407"/>
              <a:gd name="connsiteX645" fmla="*/ 197440 w 2770780"/>
              <a:gd name="connsiteY645" fmla="*/ 223638 h 1435407"/>
              <a:gd name="connsiteX646" fmla="*/ 207679 w 2770780"/>
              <a:gd name="connsiteY646" fmla="*/ 214865 h 1435407"/>
              <a:gd name="connsiteX647" fmla="*/ 213347 w 2770780"/>
              <a:gd name="connsiteY647" fmla="*/ 205883 h 1435407"/>
              <a:gd name="connsiteX648" fmla="*/ 213051 w 2770780"/>
              <a:gd name="connsiteY648" fmla="*/ 191995 h 1435407"/>
              <a:gd name="connsiteX649" fmla="*/ 211099 w 2770780"/>
              <a:gd name="connsiteY649" fmla="*/ 182861 h 1435407"/>
              <a:gd name="connsiteX650" fmla="*/ 216423 w 2770780"/>
              <a:gd name="connsiteY650" fmla="*/ 181546 h 1435407"/>
              <a:gd name="connsiteX651" fmla="*/ 225520 w 2770780"/>
              <a:gd name="connsiteY651" fmla="*/ 182404 h 1435407"/>
              <a:gd name="connsiteX652" fmla="*/ 241941 w 2770780"/>
              <a:gd name="connsiteY652" fmla="*/ 186242 h 1435407"/>
              <a:gd name="connsiteX653" fmla="*/ 245113 w 2770780"/>
              <a:gd name="connsiteY653" fmla="*/ 191976 h 1435407"/>
              <a:gd name="connsiteX654" fmla="*/ 240255 w 2770780"/>
              <a:gd name="connsiteY654" fmla="*/ 199882 h 1435407"/>
              <a:gd name="connsiteX655" fmla="*/ 234340 w 2770780"/>
              <a:gd name="connsiteY655" fmla="*/ 203568 h 1435407"/>
              <a:gd name="connsiteX656" fmla="*/ 240607 w 2770780"/>
              <a:gd name="connsiteY656" fmla="*/ 217313 h 1435407"/>
              <a:gd name="connsiteX657" fmla="*/ 259343 w 2770780"/>
              <a:gd name="connsiteY657" fmla="*/ 223895 h 1435407"/>
              <a:gd name="connsiteX658" fmla="*/ 268287 w 2770780"/>
              <a:gd name="connsiteY658" fmla="*/ 228333 h 1435407"/>
              <a:gd name="connsiteX659" fmla="*/ 283155 w 2770780"/>
              <a:gd name="connsiteY659" fmla="*/ 228829 h 1435407"/>
              <a:gd name="connsiteX660" fmla="*/ 298853 w 2770780"/>
              <a:gd name="connsiteY660" fmla="*/ 239782 h 1435407"/>
              <a:gd name="connsiteX661" fmla="*/ 318912 w 2770780"/>
              <a:gd name="connsiteY661" fmla="*/ 244812 h 1435407"/>
              <a:gd name="connsiteX662" fmla="*/ 318484 w 2770780"/>
              <a:gd name="connsiteY662" fmla="*/ 248183 h 1435407"/>
              <a:gd name="connsiteX663" fmla="*/ 327371 w 2770780"/>
              <a:gd name="connsiteY663" fmla="*/ 255356 h 1435407"/>
              <a:gd name="connsiteX664" fmla="*/ 333838 w 2770780"/>
              <a:gd name="connsiteY664" fmla="*/ 255422 h 1435407"/>
              <a:gd name="connsiteX665" fmla="*/ 341410 w 2770780"/>
              <a:gd name="connsiteY665" fmla="*/ 263290 h 1435407"/>
              <a:gd name="connsiteX666" fmla="*/ 338448 w 2770780"/>
              <a:gd name="connsiteY666" fmla="*/ 268538 h 1435407"/>
              <a:gd name="connsiteX667" fmla="*/ 340848 w 2770780"/>
              <a:gd name="connsiteY667" fmla="*/ 272034 h 1435407"/>
              <a:gd name="connsiteX668" fmla="*/ 347878 w 2770780"/>
              <a:gd name="connsiteY668" fmla="*/ 274301 h 1435407"/>
              <a:gd name="connsiteX669" fmla="*/ 350488 w 2770780"/>
              <a:gd name="connsiteY669" fmla="*/ 286655 h 1435407"/>
              <a:gd name="connsiteX670" fmla="*/ 360479 w 2770780"/>
              <a:gd name="connsiteY670" fmla="*/ 293942 h 1435407"/>
              <a:gd name="connsiteX671" fmla="*/ 367775 w 2770780"/>
              <a:gd name="connsiteY671" fmla="*/ 295827 h 1435407"/>
              <a:gd name="connsiteX672" fmla="*/ 373890 w 2770780"/>
              <a:gd name="connsiteY672" fmla="*/ 293989 h 1435407"/>
              <a:gd name="connsiteX673" fmla="*/ 380110 w 2770780"/>
              <a:gd name="connsiteY673" fmla="*/ 294932 h 1435407"/>
              <a:gd name="connsiteX674" fmla="*/ 385654 w 2770780"/>
              <a:gd name="connsiteY674" fmla="*/ 299275 h 1435407"/>
              <a:gd name="connsiteX675" fmla="*/ 387435 w 2770780"/>
              <a:gd name="connsiteY675" fmla="*/ 305400 h 1435407"/>
              <a:gd name="connsiteX676" fmla="*/ 391664 w 2770780"/>
              <a:gd name="connsiteY676" fmla="*/ 308191 h 1435407"/>
              <a:gd name="connsiteX677" fmla="*/ 398541 w 2770780"/>
              <a:gd name="connsiteY677" fmla="*/ 308086 h 1435407"/>
              <a:gd name="connsiteX678" fmla="*/ 403694 w 2770780"/>
              <a:gd name="connsiteY678" fmla="*/ 314544 h 1435407"/>
              <a:gd name="connsiteX679" fmla="*/ 409009 w 2770780"/>
              <a:gd name="connsiteY679" fmla="*/ 313296 h 1435407"/>
              <a:gd name="connsiteX680" fmla="*/ 422220 w 2770780"/>
              <a:gd name="connsiteY680" fmla="*/ 321507 h 1435407"/>
              <a:gd name="connsiteX681" fmla="*/ 426621 w 2770780"/>
              <a:gd name="connsiteY681" fmla="*/ 331956 h 1435407"/>
              <a:gd name="connsiteX682" fmla="*/ 439985 w 2770780"/>
              <a:gd name="connsiteY682" fmla="*/ 336071 h 1435407"/>
              <a:gd name="connsiteX683" fmla="*/ 451119 w 2770780"/>
              <a:gd name="connsiteY683" fmla="*/ 349168 h 1435407"/>
              <a:gd name="connsiteX684" fmla="*/ 460987 w 2770780"/>
              <a:gd name="connsiteY684" fmla="*/ 350815 h 1435407"/>
              <a:gd name="connsiteX685" fmla="*/ 465007 w 2770780"/>
              <a:gd name="connsiteY685" fmla="*/ 349301 h 1435407"/>
              <a:gd name="connsiteX686" fmla="*/ 481514 w 2770780"/>
              <a:gd name="connsiteY686" fmla="*/ 364922 h 1435407"/>
              <a:gd name="connsiteX687" fmla="*/ 488676 w 2770780"/>
              <a:gd name="connsiteY687" fmla="*/ 368846 h 1435407"/>
              <a:gd name="connsiteX688" fmla="*/ 493067 w 2770780"/>
              <a:gd name="connsiteY688" fmla="*/ 373551 h 1435407"/>
              <a:gd name="connsiteX689" fmla="*/ 497735 w 2770780"/>
              <a:gd name="connsiteY689" fmla="*/ 373551 h 1435407"/>
              <a:gd name="connsiteX690" fmla="*/ 505059 w 2770780"/>
              <a:gd name="connsiteY690" fmla="*/ 379371 h 1435407"/>
              <a:gd name="connsiteX691" fmla="*/ 512413 w 2770780"/>
              <a:gd name="connsiteY691" fmla="*/ 388010 h 1435407"/>
              <a:gd name="connsiteX692" fmla="*/ 515851 w 2770780"/>
              <a:gd name="connsiteY692" fmla="*/ 387106 h 1435407"/>
              <a:gd name="connsiteX693" fmla="*/ 524986 w 2770780"/>
              <a:gd name="connsiteY693" fmla="*/ 395249 h 1435407"/>
              <a:gd name="connsiteX694" fmla="*/ 529367 w 2770780"/>
              <a:gd name="connsiteY694" fmla="*/ 396450 h 1435407"/>
              <a:gd name="connsiteX695" fmla="*/ 534320 w 2770780"/>
              <a:gd name="connsiteY695" fmla="*/ 404031 h 1435407"/>
              <a:gd name="connsiteX696" fmla="*/ 545817 w 2770780"/>
              <a:gd name="connsiteY696" fmla="*/ 410413 h 1435407"/>
              <a:gd name="connsiteX697" fmla="*/ 549989 w 2770780"/>
              <a:gd name="connsiteY697" fmla="*/ 416728 h 1435407"/>
              <a:gd name="connsiteX698" fmla="*/ 559761 w 2770780"/>
              <a:gd name="connsiteY698" fmla="*/ 423748 h 1435407"/>
              <a:gd name="connsiteX699" fmla="*/ 569972 w 2770780"/>
              <a:gd name="connsiteY699" fmla="*/ 425510 h 1435407"/>
              <a:gd name="connsiteX700" fmla="*/ 574182 w 2770780"/>
              <a:gd name="connsiteY700" fmla="*/ 421519 h 1435407"/>
              <a:gd name="connsiteX701" fmla="*/ 582669 w 2770780"/>
              <a:gd name="connsiteY701" fmla="*/ 427425 h 1435407"/>
              <a:gd name="connsiteX702" fmla="*/ 587260 w 2770780"/>
              <a:gd name="connsiteY702" fmla="*/ 428149 h 1435407"/>
              <a:gd name="connsiteX703" fmla="*/ 590832 w 2770780"/>
              <a:gd name="connsiteY703" fmla="*/ 435131 h 1435407"/>
              <a:gd name="connsiteX704" fmla="*/ 600033 w 2770780"/>
              <a:gd name="connsiteY704" fmla="*/ 443817 h 1435407"/>
              <a:gd name="connsiteX705" fmla="*/ 605967 w 2770780"/>
              <a:gd name="connsiteY705" fmla="*/ 446170 h 1435407"/>
              <a:gd name="connsiteX706" fmla="*/ 613273 w 2770780"/>
              <a:gd name="connsiteY706" fmla="*/ 452495 h 1435407"/>
              <a:gd name="connsiteX707" fmla="*/ 620979 w 2770780"/>
              <a:gd name="connsiteY707" fmla="*/ 453723 h 1435407"/>
              <a:gd name="connsiteX708" fmla="*/ 625770 w 2770780"/>
              <a:gd name="connsiteY708" fmla="*/ 457771 h 1435407"/>
              <a:gd name="connsiteX709" fmla="*/ 646944 w 2770780"/>
              <a:gd name="connsiteY709" fmla="*/ 461905 h 1435407"/>
              <a:gd name="connsiteX710" fmla="*/ 653097 w 2770780"/>
              <a:gd name="connsiteY710" fmla="*/ 466001 h 1435407"/>
              <a:gd name="connsiteX711" fmla="*/ 660441 w 2770780"/>
              <a:gd name="connsiteY711" fmla="*/ 465820 h 1435407"/>
              <a:gd name="connsiteX712" fmla="*/ 652135 w 2770780"/>
              <a:gd name="connsiteY712" fmla="*/ 481879 h 1435407"/>
              <a:gd name="connsiteX713" fmla="*/ 646391 w 2770780"/>
              <a:gd name="connsiteY713" fmla="*/ 490518 h 1435407"/>
              <a:gd name="connsiteX714" fmla="*/ 645905 w 2770780"/>
              <a:gd name="connsiteY714" fmla="*/ 502453 h 1435407"/>
              <a:gd name="connsiteX715" fmla="*/ 641438 w 2770780"/>
              <a:gd name="connsiteY715" fmla="*/ 506730 h 1435407"/>
              <a:gd name="connsiteX716" fmla="*/ 638790 w 2770780"/>
              <a:gd name="connsiteY716" fmla="*/ 513540 h 1435407"/>
              <a:gd name="connsiteX717" fmla="*/ 640257 w 2770780"/>
              <a:gd name="connsiteY717" fmla="*/ 518932 h 1435407"/>
              <a:gd name="connsiteX718" fmla="*/ 648391 w 2770780"/>
              <a:gd name="connsiteY718" fmla="*/ 524332 h 1435407"/>
              <a:gd name="connsiteX719" fmla="*/ 655326 w 2770780"/>
              <a:gd name="connsiteY719" fmla="*/ 522713 h 1435407"/>
              <a:gd name="connsiteX720" fmla="*/ 661126 w 2770780"/>
              <a:gd name="connsiteY720" fmla="*/ 530590 h 1435407"/>
              <a:gd name="connsiteX721" fmla="*/ 673109 w 2770780"/>
              <a:gd name="connsiteY721" fmla="*/ 535781 h 1435407"/>
              <a:gd name="connsiteX722" fmla="*/ 680348 w 2770780"/>
              <a:gd name="connsiteY722" fmla="*/ 537486 h 1435407"/>
              <a:gd name="connsiteX723" fmla="*/ 685263 w 2770780"/>
              <a:gd name="connsiteY723" fmla="*/ 555574 h 1435407"/>
              <a:gd name="connsiteX724" fmla="*/ 689749 w 2770780"/>
              <a:gd name="connsiteY724" fmla="*/ 555917 h 1435407"/>
              <a:gd name="connsiteX725" fmla="*/ 696978 w 2770780"/>
              <a:gd name="connsiteY725" fmla="*/ 547649 h 1435407"/>
              <a:gd name="connsiteX726" fmla="*/ 705075 w 2770780"/>
              <a:gd name="connsiteY726" fmla="*/ 551117 h 1435407"/>
              <a:gd name="connsiteX727" fmla="*/ 716019 w 2770780"/>
              <a:gd name="connsiteY727" fmla="*/ 552783 h 1435407"/>
              <a:gd name="connsiteX728" fmla="*/ 719572 w 2770780"/>
              <a:gd name="connsiteY728" fmla="*/ 554946 h 1435407"/>
              <a:gd name="connsiteX729" fmla="*/ 732431 w 2770780"/>
              <a:gd name="connsiteY729" fmla="*/ 557641 h 1435407"/>
              <a:gd name="connsiteX730" fmla="*/ 741822 w 2770780"/>
              <a:gd name="connsiteY730" fmla="*/ 568223 h 1435407"/>
              <a:gd name="connsiteX731" fmla="*/ 748928 w 2770780"/>
              <a:gd name="connsiteY731" fmla="*/ 573224 h 1435407"/>
              <a:gd name="connsiteX732" fmla="*/ 752062 w 2770780"/>
              <a:gd name="connsiteY732" fmla="*/ 579063 h 1435407"/>
              <a:gd name="connsiteX733" fmla="*/ 751033 w 2770780"/>
              <a:gd name="connsiteY733" fmla="*/ 588817 h 1435407"/>
              <a:gd name="connsiteX734" fmla="*/ 763092 w 2770780"/>
              <a:gd name="connsiteY734" fmla="*/ 588093 h 1435407"/>
              <a:gd name="connsiteX735" fmla="*/ 768902 w 2770780"/>
              <a:gd name="connsiteY735" fmla="*/ 584025 h 1435407"/>
              <a:gd name="connsiteX736" fmla="*/ 774255 w 2770780"/>
              <a:gd name="connsiteY736" fmla="*/ 590226 h 1435407"/>
              <a:gd name="connsiteX737" fmla="*/ 781294 w 2770780"/>
              <a:gd name="connsiteY737" fmla="*/ 593427 h 1435407"/>
              <a:gd name="connsiteX738" fmla="*/ 793553 w 2770780"/>
              <a:gd name="connsiteY738" fmla="*/ 594541 h 1435407"/>
              <a:gd name="connsiteX739" fmla="*/ 802487 w 2770780"/>
              <a:gd name="connsiteY739" fmla="*/ 599599 h 1435407"/>
              <a:gd name="connsiteX740" fmla="*/ 810659 w 2770780"/>
              <a:gd name="connsiteY740" fmla="*/ 594246 h 1435407"/>
              <a:gd name="connsiteX741" fmla="*/ 820661 w 2770780"/>
              <a:gd name="connsiteY741" fmla="*/ 594779 h 1435407"/>
              <a:gd name="connsiteX742" fmla="*/ 833224 w 2770780"/>
              <a:gd name="connsiteY742" fmla="*/ 586178 h 1435407"/>
              <a:gd name="connsiteX743" fmla="*/ 834577 w 2770780"/>
              <a:gd name="connsiteY743" fmla="*/ 580435 h 1435407"/>
              <a:gd name="connsiteX744" fmla="*/ 829338 w 2770780"/>
              <a:gd name="connsiteY744" fmla="*/ 573557 h 1435407"/>
              <a:gd name="connsiteX745" fmla="*/ 822528 w 2770780"/>
              <a:gd name="connsiteY745" fmla="*/ 568909 h 1435407"/>
              <a:gd name="connsiteX746" fmla="*/ 815079 w 2770780"/>
              <a:gd name="connsiteY746" fmla="*/ 559813 h 1435407"/>
              <a:gd name="connsiteX747" fmla="*/ 819060 w 2770780"/>
              <a:gd name="connsiteY747" fmla="*/ 550659 h 1435407"/>
              <a:gd name="connsiteX748" fmla="*/ 825718 w 2770780"/>
              <a:gd name="connsiteY748" fmla="*/ 547040 h 1435407"/>
              <a:gd name="connsiteX749" fmla="*/ 835205 w 2770780"/>
              <a:gd name="connsiteY749" fmla="*/ 548878 h 1435407"/>
              <a:gd name="connsiteX750" fmla="*/ 840835 w 2770780"/>
              <a:gd name="connsiteY750" fmla="*/ 554012 h 1435407"/>
              <a:gd name="connsiteX751" fmla="*/ 842502 w 2770780"/>
              <a:gd name="connsiteY751" fmla="*/ 562585 h 1435407"/>
              <a:gd name="connsiteX752" fmla="*/ 850569 w 2770780"/>
              <a:gd name="connsiteY752" fmla="*/ 572805 h 1435407"/>
              <a:gd name="connsiteX753" fmla="*/ 859123 w 2770780"/>
              <a:gd name="connsiteY753" fmla="*/ 568709 h 1435407"/>
              <a:gd name="connsiteX754" fmla="*/ 863342 w 2770780"/>
              <a:gd name="connsiteY754" fmla="*/ 569852 h 1435407"/>
              <a:gd name="connsiteX755" fmla="*/ 863523 w 2770780"/>
              <a:gd name="connsiteY755" fmla="*/ 577120 h 1435407"/>
              <a:gd name="connsiteX756" fmla="*/ 858294 w 2770780"/>
              <a:gd name="connsiteY756" fmla="*/ 578129 h 1435407"/>
              <a:gd name="connsiteX757" fmla="*/ 854017 w 2770780"/>
              <a:gd name="connsiteY757" fmla="*/ 584578 h 1435407"/>
              <a:gd name="connsiteX758" fmla="*/ 843959 w 2770780"/>
              <a:gd name="connsiteY758" fmla="*/ 585435 h 1435407"/>
              <a:gd name="connsiteX759" fmla="*/ 845292 w 2770780"/>
              <a:gd name="connsiteY759" fmla="*/ 591160 h 1435407"/>
              <a:gd name="connsiteX760" fmla="*/ 852846 w 2770780"/>
              <a:gd name="connsiteY760" fmla="*/ 603666 h 1435407"/>
              <a:gd name="connsiteX761" fmla="*/ 871438 w 2770780"/>
              <a:gd name="connsiteY761" fmla="*/ 605400 h 1435407"/>
              <a:gd name="connsiteX762" fmla="*/ 880373 w 2770780"/>
              <a:gd name="connsiteY762" fmla="*/ 614353 h 1435407"/>
              <a:gd name="connsiteX763" fmla="*/ 894089 w 2770780"/>
              <a:gd name="connsiteY763" fmla="*/ 623678 h 1435407"/>
              <a:gd name="connsiteX764" fmla="*/ 900194 w 2770780"/>
              <a:gd name="connsiteY764" fmla="*/ 623183 h 1435407"/>
              <a:gd name="connsiteX765" fmla="*/ 907091 w 2770780"/>
              <a:gd name="connsiteY765" fmla="*/ 611486 h 1435407"/>
              <a:gd name="connsiteX766" fmla="*/ 912310 w 2770780"/>
              <a:gd name="connsiteY766" fmla="*/ 610734 h 1435407"/>
              <a:gd name="connsiteX767" fmla="*/ 917835 w 2770780"/>
              <a:gd name="connsiteY767" fmla="*/ 596236 h 1435407"/>
              <a:gd name="connsiteX768" fmla="*/ 921054 w 2770780"/>
              <a:gd name="connsiteY768" fmla="*/ 595074 h 1435407"/>
              <a:gd name="connsiteX769" fmla="*/ 928912 w 2770780"/>
              <a:gd name="connsiteY769" fmla="*/ 585340 h 1435407"/>
              <a:gd name="connsiteX770" fmla="*/ 943124 w 2770780"/>
              <a:gd name="connsiteY770" fmla="*/ 588055 h 1435407"/>
              <a:gd name="connsiteX771" fmla="*/ 954087 w 2770780"/>
              <a:gd name="connsiteY771" fmla="*/ 579301 h 1435407"/>
              <a:gd name="connsiteX772" fmla="*/ 963574 w 2770780"/>
              <a:gd name="connsiteY772" fmla="*/ 578749 h 1435407"/>
              <a:gd name="connsiteX773" fmla="*/ 965679 w 2770780"/>
              <a:gd name="connsiteY773" fmla="*/ 573577 h 1435407"/>
              <a:gd name="connsiteX774" fmla="*/ 972241 w 2770780"/>
              <a:gd name="connsiteY774" fmla="*/ 569586 h 1435407"/>
              <a:gd name="connsiteX775" fmla="*/ 979347 w 2770780"/>
              <a:gd name="connsiteY775" fmla="*/ 570252 h 1435407"/>
              <a:gd name="connsiteX776" fmla="*/ 988196 w 2770780"/>
              <a:gd name="connsiteY776" fmla="*/ 576539 h 1435407"/>
              <a:gd name="connsiteX777" fmla="*/ 996616 w 2770780"/>
              <a:gd name="connsiteY777" fmla="*/ 574015 h 1435407"/>
              <a:gd name="connsiteX778" fmla="*/ 1011580 w 2770780"/>
              <a:gd name="connsiteY778" fmla="*/ 586283 h 1435407"/>
              <a:gd name="connsiteX779" fmla="*/ 1012456 w 2770780"/>
              <a:gd name="connsiteY779" fmla="*/ 589998 h 1435407"/>
              <a:gd name="connsiteX780" fmla="*/ 1021953 w 2770780"/>
              <a:gd name="connsiteY780" fmla="*/ 586178 h 1435407"/>
              <a:gd name="connsiteX781" fmla="*/ 1028344 w 2770780"/>
              <a:gd name="connsiteY781" fmla="*/ 585664 h 1435407"/>
              <a:gd name="connsiteX782" fmla="*/ 1035430 w 2770780"/>
              <a:gd name="connsiteY782" fmla="*/ 576701 h 1435407"/>
              <a:gd name="connsiteX783" fmla="*/ 1042336 w 2770780"/>
              <a:gd name="connsiteY783" fmla="*/ 578920 h 1435407"/>
              <a:gd name="connsiteX784" fmla="*/ 1048480 w 2770780"/>
              <a:gd name="connsiteY784" fmla="*/ 578187 h 1435407"/>
              <a:gd name="connsiteX785" fmla="*/ 1058729 w 2770780"/>
              <a:gd name="connsiteY785" fmla="*/ 580644 h 1435407"/>
              <a:gd name="connsiteX786" fmla="*/ 1063510 w 2770780"/>
              <a:gd name="connsiteY786" fmla="*/ 584530 h 1435407"/>
              <a:gd name="connsiteX787" fmla="*/ 1080693 w 2770780"/>
              <a:gd name="connsiteY787" fmla="*/ 578415 h 1435407"/>
              <a:gd name="connsiteX788" fmla="*/ 1086227 w 2770780"/>
              <a:gd name="connsiteY788" fmla="*/ 579863 h 1435407"/>
              <a:gd name="connsiteX789" fmla="*/ 1095876 w 2770780"/>
              <a:gd name="connsiteY789" fmla="*/ 587350 h 1435407"/>
              <a:gd name="connsiteX790" fmla="*/ 1105677 w 2770780"/>
              <a:gd name="connsiteY790" fmla="*/ 589245 h 1435407"/>
              <a:gd name="connsiteX791" fmla="*/ 1117831 w 2770780"/>
              <a:gd name="connsiteY791" fmla="*/ 587321 h 1435407"/>
              <a:gd name="connsiteX792" fmla="*/ 1135376 w 2770780"/>
              <a:gd name="connsiteY792" fmla="*/ 579396 h 1435407"/>
              <a:gd name="connsiteX793" fmla="*/ 1146378 w 2770780"/>
              <a:gd name="connsiteY793" fmla="*/ 581997 h 1435407"/>
              <a:gd name="connsiteX794" fmla="*/ 1150912 w 2770780"/>
              <a:gd name="connsiteY794" fmla="*/ 580949 h 1435407"/>
              <a:gd name="connsiteX795" fmla="*/ 1159522 w 2770780"/>
              <a:gd name="connsiteY795" fmla="*/ 583740 h 1435407"/>
              <a:gd name="connsiteX796" fmla="*/ 1160694 w 2770780"/>
              <a:gd name="connsiteY796" fmla="*/ 594455 h 1435407"/>
              <a:gd name="connsiteX797" fmla="*/ 1167599 w 2770780"/>
              <a:gd name="connsiteY797" fmla="*/ 595074 h 1435407"/>
              <a:gd name="connsiteX798" fmla="*/ 1170352 w 2770780"/>
              <a:gd name="connsiteY798" fmla="*/ 603018 h 1435407"/>
              <a:gd name="connsiteX799" fmla="*/ 1183944 w 2770780"/>
              <a:gd name="connsiteY799" fmla="*/ 601056 h 1435407"/>
              <a:gd name="connsiteX800" fmla="*/ 1193326 w 2770780"/>
              <a:gd name="connsiteY800" fmla="*/ 602694 h 1435407"/>
              <a:gd name="connsiteX801" fmla="*/ 1201270 w 2770780"/>
              <a:gd name="connsiteY801" fmla="*/ 609381 h 1435407"/>
              <a:gd name="connsiteX802" fmla="*/ 1201546 w 2770780"/>
              <a:gd name="connsiteY802" fmla="*/ 614953 h 1435407"/>
              <a:gd name="connsiteX803" fmla="*/ 1208709 w 2770780"/>
              <a:gd name="connsiteY803" fmla="*/ 618868 h 1435407"/>
              <a:gd name="connsiteX804" fmla="*/ 1220930 w 2770780"/>
              <a:gd name="connsiteY804" fmla="*/ 634136 h 1435407"/>
              <a:gd name="connsiteX805" fmla="*/ 1231703 w 2770780"/>
              <a:gd name="connsiteY805" fmla="*/ 639032 h 1435407"/>
              <a:gd name="connsiteX806" fmla="*/ 1244609 w 2770780"/>
              <a:gd name="connsiteY806" fmla="*/ 634613 h 1435407"/>
              <a:gd name="connsiteX807" fmla="*/ 1248524 w 2770780"/>
              <a:gd name="connsiteY807" fmla="*/ 640366 h 1435407"/>
              <a:gd name="connsiteX808" fmla="*/ 1245876 w 2770780"/>
              <a:gd name="connsiteY808" fmla="*/ 646862 h 1435407"/>
              <a:gd name="connsiteX809" fmla="*/ 1250276 w 2770780"/>
              <a:gd name="connsiteY809" fmla="*/ 651034 h 1435407"/>
              <a:gd name="connsiteX810" fmla="*/ 1254610 w 2770780"/>
              <a:gd name="connsiteY810" fmla="*/ 639261 h 1435407"/>
              <a:gd name="connsiteX811" fmla="*/ 1252200 w 2770780"/>
              <a:gd name="connsiteY811" fmla="*/ 631574 h 1435407"/>
              <a:gd name="connsiteX812" fmla="*/ 1253810 w 2770780"/>
              <a:gd name="connsiteY812" fmla="*/ 619182 h 1435407"/>
              <a:gd name="connsiteX813" fmla="*/ 1258230 w 2770780"/>
              <a:gd name="connsiteY813" fmla="*/ 604990 h 1435407"/>
              <a:gd name="connsiteX814" fmla="*/ 1265488 w 2770780"/>
              <a:gd name="connsiteY814" fmla="*/ 601609 h 1435407"/>
              <a:gd name="connsiteX815" fmla="*/ 1269936 w 2770780"/>
              <a:gd name="connsiteY815" fmla="*/ 596665 h 1435407"/>
              <a:gd name="connsiteX816" fmla="*/ 1278042 w 2770780"/>
              <a:gd name="connsiteY816" fmla="*/ 595608 h 1435407"/>
              <a:gd name="connsiteX817" fmla="*/ 1277184 w 2770780"/>
              <a:gd name="connsiteY817" fmla="*/ 587550 h 1435407"/>
              <a:gd name="connsiteX818" fmla="*/ 1285071 w 2770780"/>
              <a:gd name="connsiteY818" fmla="*/ 583273 h 1435407"/>
              <a:gd name="connsiteX819" fmla="*/ 1285662 w 2770780"/>
              <a:gd name="connsiteY819" fmla="*/ 580035 h 1435407"/>
              <a:gd name="connsiteX820" fmla="*/ 1268812 w 2770780"/>
              <a:gd name="connsiteY820" fmla="*/ 574358 h 1435407"/>
              <a:gd name="connsiteX821" fmla="*/ 1264021 w 2770780"/>
              <a:gd name="connsiteY821" fmla="*/ 574377 h 1435407"/>
              <a:gd name="connsiteX822" fmla="*/ 1254906 w 2770780"/>
              <a:gd name="connsiteY822" fmla="*/ 566528 h 1435407"/>
              <a:gd name="connsiteX823" fmla="*/ 1247409 w 2770780"/>
              <a:gd name="connsiteY823" fmla="*/ 552707 h 1435407"/>
              <a:gd name="connsiteX824" fmla="*/ 1247171 w 2770780"/>
              <a:gd name="connsiteY824" fmla="*/ 547240 h 1435407"/>
              <a:gd name="connsiteX825" fmla="*/ 1235998 w 2770780"/>
              <a:gd name="connsiteY825" fmla="*/ 538753 h 1435407"/>
              <a:gd name="connsiteX826" fmla="*/ 1229474 w 2770780"/>
              <a:gd name="connsiteY826" fmla="*/ 526971 h 1435407"/>
              <a:gd name="connsiteX827" fmla="*/ 1230560 w 2770780"/>
              <a:gd name="connsiteY827" fmla="*/ 521303 h 1435407"/>
              <a:gd name="connsiteX828" fmla="*/ 1228378 w 2770780"/>
              <a:gd name="connsiteY828" fmla="*/ 516065 h 1435407"/>
              <a:gd name="connsiteX829" fmla="*/ 1217939 w 2770780"/>
              <a:gd name="connsiteY829" fmla="*/ 513455 h 1435407"/>
              <a:gd name="connsiteX830" fmla="*/ 1220939 w 2770780"/>
              <a:gd name="connsiteY830" fmla="*/ 508073 h 1435407"/>
              <a:gd name="connsiteX831" fmla="*/ 1218320 w 2770780"/>
              <a:gd name="connsiteY831" fmla="*/ 503482 h 1435407"/>
              <a:gd name="connsiteX832" fmla="*/ 1217244 w 2770780"/>
              <a:gd name="connsiteY832" fmla="*/ 493195 h 1435407"/>
              <a:gd name="connsiteX833" fmla="*/ 1219853 w 2770780"/>
              <a:gd name="connsiteY833" fmla="*/ 490290 h 1435407"/>
              <a:gd name="connsiteX834" fmla="*/ 1232293 w 2770780"/>
              <a:gd name="connsiteY834" fmla="*/ 483013 h 1435407"/>
              <a:gd name="connsiteX835" fmla="*/ 1231369 w 2770780"/>
              <a:gd name="connsiteY835" fmla="*/ 475240 h 1435407"/>
              <a:gd name="connsiteX836" fmla="*/ 1235570 w 2770780"/>
              <a:gd name="connsiteY836" fmla="*/ 470935 h 1435407"/>
              <a:gd name="connsiteX837" fmla="*/ 1236284 w 2770780"/>
              <a:gd name="connsiteY837" fmla="*/ 463344 h 1435407"/>
              <a:gd name="connsiteX838" fmla="*/ 1228416 w 2770780"/>
              <a:gd name="connsiteY838" fmla="*/ 459134 h 1435407"/>
              <a:gd name="connsiteX839" fmla="*/ 1217615 w 2770780"/>
              <a:gd name="connsiteY839" fmla="*/ 448875 h 1435407"/>
              <a:gd name="connsiteX840" fmla="*/ 1216910 w 2770780"/>
              <a:gd name="connsiteY840" fmla="*/ 442255 h 1435407"/>
              <a:gd name="connsiteX841" fmla="*/ 1219473 w 2770780"/>
              <a:gd name="connsiteY841" fmla="*/ 435588 h 1435407"/>
              <a:gd name="connsiteX842" fmla="*/ 1215234 w 2770780"/>
              <a:gd name="connsiteY842" fmla="*/ 430368 h 1435407"/>
              <a:gd name="connsiteX843" fmla="*/ 1207671 w 2770780"/>
              <a:gd name="connsiteY843" fmla="*/ 427263 h 1435407"/>
              <a:gd name="connsiteX844" fmla="*/ 1206033 w 2770780"/>
              <a:gd name="connsiteY844" fmla="*/ 415643 h 1435407"/>
              <a:gd name="connsiteX845" fmla="*/ 1222882 w 2770780"/>
              <a:gd name="connsiteY845" fmla="*/ 413633 h 1435407"/>
              <a:gd name="connsiteX846" fmla="*/ 1230055 w 2770780"/>
              <a:gd name="connsiteY846" fmla="*/ 408756 h 1435407"/>
              <a:gd name="connsiteX847" fmla="*/ 1227169 w 2770780"/>
              <a:gd name="connsiteY847" fmla="*/ 392878 h 1435407"/>
              <a:gd name="connsiteX848" fmla="*/ 1236265 w 2770780"/>
              <a:gd name="connsiteY848" fmla="*/ 385667 h 1435407"/>
              <a:gd name="connsiteX849" fmla="*/ 1243590 w 2770780"/>
              <a:gd name="connsiteY849" fmla="*/ 383715 h 1435407"/>
              <a:gd name="connsiteX850" fmla="*/ 1248447 w 2770780"/>
              <a:gd name="connsiteY850" fmla="*/ 380114 h 1435407"/>
              <a:gd name="connsiteX851" fmla="*/ 1248447 w 2770780"/>
              <a:gd name="connsiteY851" fmla="*/ 373637 h 1435407"/>
              <a:gd name="connsiteX852" fmla="*/ 1251991 w 2770780"/>
              <a:gd name="connsiteY852" fmla="*/ 372799 h 1435407"/>
              <a:gd name="connsiteX853" fmla="*/ 1256868 w 2770780"/>
              <a:gd name="connsiteY853" fmla="*/ 364979 h 1435407"/>
              <a:gd name="connsiteX854" fmla="*/ 1256591 w 2770780"/>
              <a:gd name="connsiteY854" fmla="*/ 359150 h 1435407"/>
              <a:gd name="connsiteX855" fmla="*/ 1262516 w 2770780"/>
              <a:gd name="connsiteY855" fmla="*/ 351473 h 1435407"/>
              <a:gd name="connsiteX856" fmla="*/ 1258620 w 2770780"/>
              <a:gd name="connsiteY856" fmla="*/ 341157 h 1435407"/>
              <a:gd name="connsiteX857" fmla="*/ 1262687 w 2770780"/>
              <a:gd name="connsiteY857" fmla="*/ 332527 h 1435407"/>
              <a:gd name="connsiteX858" fmla="*/ 1266364 w 2770780"/>
              <a:gd name="connsiteY858" fmla="*/ 329003 h 1435407"/>
              <a:gd name="connsiteX859" fmla="*/ 1268879 w 2770780"/>
              <a:gd name="connsiteY859" fmla="*/ 317983 h 1435407"/>
              <a:gd name="connsiteX860" fmla="*/ 1279766 w 2770780"/>
              <a:gd name="connsiteY860" fmla="*/ 321707 h 1435407"/>
              <a:gd name="connsiteX861" fmla="*/ 1286833 w 2770780"/>
              <a:gd name="connsiteY861" fmla="*/ 320612 h 1435407"/>
              <a:gd name="connsiteX862" fmla="*/ 1292939 w 2770780"/>
              <a:gd name="connsiteY862" fmla="*/ 323259 h 1435407"/>
              <a:gd name="connsiteX863" fmla="*/ 1307464 w 2770780"/>
              <a:gd name="connsiteY863" fmla="*/ 325041 h 1435407"/>
              <a:gd name="connsiteX864" fmla="*/ 1313760 w 2770780"/>
              <a:gd name="connsiteY864" fmla="*/ 320802 h 1435407"/>
              <a:gd name="connsiteX865" fmla="*/ 1327248 w 2770780"/>
              <a:gd name="connsiteY865" fmla="*/ 315392 h 1435407"/>
              <a:gd name="connsiteX866" fmla="*/ 1336573 w 2770780"/>
              <a:gd name="connsiteY866" fmla="*/ 309067 h 1435407"/>
              <a:gd name="connsiteX867" fmla="*/ 1339421 w 2770780"/>
              <a:gd name="connsiteY867" fmla="*/ 303628 h 1435407"/>
              <a:gd name="connsiteX868" fmla="*/ 1337659 w 2770780"/>
              <a:gd name="connsiteY868" fmla="*/ 295523 h 1435407"/>
              <a:gd name="connsiteX869" fmla="*/ 1344764 w 2770780"/>
              <a:gd name="connsiteY869" fmla="*/ 294227 h 1435407"/>
              <a:gd name="connsiteX870" fmla="*/ 1353384 w 2770780"/>
              <a:gd name="connsiteY870" fmla="*/ 296818 h 1435407"/>
              <a:gd name="connsiteX871" fmla="*/ 1363805 w 2770780"/>
              <a:gd name="connsiteY871" fmla="*/ 294446 h 1435407"/>
              <a:gd name="connsiteX872" fmla="*/ 1369548 w 2770780"/>
              <a:gd name="connsiteY872" fmla="*/ 290322 h 1435407"/>
              <a:gd name="connsiteX873" fmla="*/ 1378159 w 2770780"/>
              <a:gd name="connsiteY873" fmla="*/ 278397 h 1435407"/>
              <a:gd name="connsiteX874" fmla="*/ 1386208 w 2770780"/>
              <a:gd name="connsiteY874" fmla="*/ 276473 h 1435407"/>
              <a:gd name="connsiteX875" fmla="*/ 1395323 w 2770780"/>
              <a:gd name="connsiteY875" fmla="*/ 268434 h 1435407"/>
              <a:gd name="connsiteX876" fmla="*/ 1407363 w 2770780"/>
              <a:gd name="connsiteY876" fmla="*/ 272025 h 1435407"/>
              <a:gd name="connsiteX877" fmla="*/ 1415078 w 2770780"/>
              <a:gd name="connsiteY877" fmla="*/ 270310 h 1435407"/>
              <a:gd name="connsiteX878" fmla="*/ 1420555 w 2770780"/>
              <a:gd name="connsiteY878" fmla="*/ 263223 h 1435407"/>
              <a:gd name="connsiteX879" fmla="*/ 1418412 w 2770780"/>
              <a:gd name="connsiteY879" fmla="*/ 249250 h 1435407"/>
              <a:gd name="connsiteX880" fmla="*/ 1420202 w 2770780"/>
              <a:gd name="connsiteY880" fmla="*/ 239697 h 1435407"/>
              <a:gd name="connsiteX881" fmla="*/ 1408458 w 2770780"/>
              <a:gd name="connsiteY881" fmla="*/ 242326 h 1435407"/>
              <a:gd name="connsiteX882" fmla="*/ 1402114 w 2770780"/>
              <a:gd name="connsiteY882" fmla="*/ 241887 h 1435407"/>
              <a:gd name="connsiteX883" fmla="*/ 1387789 w 2770780"/>
              <a:gd name="connsiteY883" fmla="*/ 234163 h 1435407"/>
              <a:gd name="connsiteX884" fmla="*/ 1391018 w 2770780"/>
              <a:gd name="connsiteY884" fmla="*/ 227428 h 1435407"/>
              <a:gd name="connsiteX885" fmla="*/ 1386093 w 2770780"/>
              <a:gd name="connsiteY885" fmla="*/ 226476 h 1435407"/>
              <a:gd name="connsiteX886" fmla="*/ 1382369 w 2770780"/>
              <a:gd name="connsiteY886" fmla="*/ 231934 h 1435407"/>
              <a:gd name="connsiteX887" fmla="*/ 1371225 w 2770780"/>
              <a:gd name="connsiteY887" fmla="*/ 228257 h 1435407"/>
              <a:gd name="connsiteX888" fmla="*/ 1362138 w 2770780"/>
              <a:gd name="connsiteY888" fmla="*/ 228371 h 1435407"/>
              <a:gd name="connsiteX889" fmla="*/ 1352870 w 2770780"/>
              <a:gd name="connsiteY889" fmla="*/ 225419 h 1435407"/>
              <a:gd name="connsiteX890" fmla="*/ 1350632 w 2770780"/>
              <a:gd name="connsiteY890" fmla="*/ 222304 h 1435407"/>
              <a:gd name="connsiteX891" fmla="*/ 1331715 w 2770780"/>
              <a:gd name="connsiteY891" fmla="*/ 213370 h 1435407"/>
              <a:gd name="connsiteX892" fmla="*/ 1336420 w 2770780"/>
              <a:gd name="connsiteY892" fmla="*/ 203568 h 1435407"/>
              <a:gd name="connsiteX893" fmla="*/ 1335554 w 2770780"/>
              <a:gd name="connsiteY893" fmla="*/ 195939 h 1435407"/>
              <a:gd name="connsiteX894" fmla="*/ 1345698 w 2770780"/>
              <a:gd name="connsiteY894" fmla="*/ 191138 h 1435407"/>
              <a:gd name="connsiteX895" fmla="*/ 1356937 w 2770780"/>
              <a:gd name="connsiteY895" fmla="*/ 195748 h 1435407"/>
              <a:gd name="connsiteX896" fmla="*/ 1365062 w 2770780"/>
              <a:gd name="connsiteY896" fmla="*/ 195872 h 1435407"/>
              <a:gd name="connsiteX897" fmla="*/ 1381159 w 2770780"/>
              <a:gd name="connsiteY897" fmla="*/ 207264 h 1435407"/>
              <a:gd name="connsiteX898" fmla="*/ 1395094 w 2770780"/>
              <a:gd name="connsiteY898" fmla="*/ 209398 h 1435407"/>
              <a:gd name="connsiteX899" fmla="*/ 1401609 w 2770780"/>
              <a:gd name="connsiteY899" fmla="*/ 207845 h 1435407"/>
              <a:gd name="connsiteX900" fmla="*/ 1405077 w 2770780"/>
              <a:gd name="connsiteY900" fmla="*/ 203606 h 1435407"/>
              <a:gd name="connsiteX901" fmla="*/ 1414811 w 2770780"/>
              <a:gd name="connsiteY901" fmla="*/ 196539 h 1435407"/>
              <a:gd name="connsiteX902" fmla="*/ 1418526 w 2770780"/>
              <a:gd name="connsiteY902" fmla="*/ 191005 h 1435407"/>
              <a:gd name="connsiteX903" fmla="*/ 1425889 w 2770780"/>
              <a:gd name="connsiteY903" fmla="*/ 191653 h 1435407"/>
              <a:gd name="connsiteX904" fmla="*/ 1438157 w 2770780"/>
              <a:gd name="connsiteY904" fmla="*/ 185595 h 1435407"/>
              <a:gd name="connsiteX905" fmla="*/ 1438090 w 2770780"/>
              <a:gd name="connsiteY905" fmla="*/ 174327 h 1435407"/>
              <a:gd name="connsiteX906" fmla="*/ 1440424 w 2770780"/>
              <a:gd name="connsiteY906" fmla="*/ 170698 h 1435407"/>
              <a:gd name="connsiteX907" fmla="*/ 1452016 w 2770780"/>
              <a:gd name="connsiteY907" fmla="*/ 168364 h 1435407"/>
              <a:gd name="connsiteX908" fmla="*/ 1449911 w 2770780"/>
              <a:gd name="connsiteY908" fmla="*/ 161820 h 1435407"/>
              <a:gd name="connsiteX909" fmla="*/ 1452664 w 2770780"/>
              <a:gd name="connsiteY909" fmla="*/ 149028 h 1435407"/>
              <a:gd name="connsiteX910" fmla="*/ 1443672 w 2770780"/>
              <a:gd name="connsiteY910" fmla="*/ 144056 h 1435407"/>
              <a:gd name="connsiteX911" fmla="*/ 1439871 w 2770780"/>
              <a:gd name="connsiteY911" fmla="*/ 125730 h 1435407"/>
              <a:gd name="connsiteX912" fmla="*/ 1439624 w 2770780"/>
              <a:gd name="connsiteY912" fmla="*/ 117910 h 1435407"/>
              <a:gd name="connsiteX913" fmla="*/ 1434195 w 2770780"/>
              <a:gd name="connsiteY913" fmla="*/ 117034 h 1435407"/>
              <a:gd name="connsiteX914" fmla="*/ 1429023 w 2770780"/>
              <a:gd name="connsiteY914" fmla="*/ 120634 h 1435407"/>
              <a:gd name="connsiteX915" fmla="*/ 1414925 w 2770780"/>
              <a:gd name="connsiteY915" fmla="*/ 120110 h 1435407"/>
              <a:gd name="connsiteX916" fmla="*/ 1406029 w 2770780"/>
              <a:gd name="connsiteY916" fmla="*/ 113690 h 1435407"/>
              <a:gd name="connsiteX917" fmla="*/ 1407515 w 2770780"/>
              <a:gd name="connsiteY917" fmla="*/ 107594 h 1435407"/>
              <a:gd name="connsiteX918" fmla="*/ 1404429 w 2770780"/>
              <a:gd name="connsiteY918" fmla="*/ 103175 h 1435407"/>
              <a:gd name="connsiteX919" fmla="*/ 1404781 w 2770780"/>
              <a:gd name="connsiteY919" fmla="*/ 96564 h 1435407"/>
              <a:gd name="connsiteX920" fmla="*/ 1411877 w 2770780"/>
              <a:gd name="connsiteY920" fmla="*/ 89002 h 1435407"/>
              <a:gd name="connsiteX921" fmla="*/ 1420993 w 2770780"/>
              <a:gd name="connsiteY921" fmla="*/ 82601 h 1435407"/>
              <a:gd name="connsiteX922" fmla="*/ 1425517 w 2770780"/>
              <a:gd name="connsiteY922" fmla="*/ 81791 h 1435407"/>
              <a:gd name="connsiteX923" fmla="*/ 1430518 w 2770780"/>
              <a:gd name="connsiteY923" fmla="*/ 72438 h 1435407"/>
              <a:gd name="connsiteX924" fmla="*/ 1434785 w 2770780"/>
              <a:gd name="connsiteY924" fmla="*/ 72076 h 1435407"/>
              <a:gd name="connsiteX925" fmla="*/ 1443310 w 2770780"/>
              <a:gd name="connsiteY925" fmla="*/ 63446 h 1435407"/>
              <a:gd name="connsiteX926" fmla="*/ 1457055 w 2770780"/>
              <a:gd name="connsiteY926" fmla="*/ 54140 h 1435407"/>
              <a:gd name="connsiteX927" fmla="*/ 1451073 w 2770780"/>
              <a:gd name="connsiteY927" fmla="*/ 39805 h 1435407"/>
              <a:gd name="connsiteX928" fmla="*/ 1454807 w 2770780"/>
              <a:gd name="connsiteY928" fmla="*/ 37957 h 1435407"/>
              <a:gd name="connsiteX929" fmla="*/ 1462627 w 2770780"/>
              <a:gd name="connsiteY929" fmla="*/ 28023 h 1435407"/>
              <a:gd name="connsiteX930" fmla="*/ 1461388 w 2770780"/>
              <a:gd name="connsiteY930" fmla="*/ 20907 h 1435407"/>
              <a:gd name="connsiteX931" fmla="*/ 1466237 w 2770780"/>
              <a:gd name="connsiteY931" fmla="*/ 14764 h 1435407"/>
              <a:gd name="connsiteX932" fmla="*/ 1472628 w 2770780"/>
              <a:gd name="connsiteY932" fmla="*/ 13059 h 1435407"/>
              <a:gd name="connsiteX933" fmla="*/ 1473752 w 2770780"/>
              <a:gd name="connsiteY933" fmla="*/ 8592 h 1435407"/>
              <a:gd name="connsiteX934" fmla="*/ 1479553 w 2770780"/>
              <a:gd name="connsiteY934" fmla="*/ 1867 h 1435407"/>
              <a:gd name="connsiteX935" fmla="*/ 1483667 w 2770780"/>
              <a:gd name="connsiteY935" fmla="*/ 0 h 1435407"/>
              <a:gd name="connsiteX936" fmla="*/ 1490649 w 2770780"/>
              <a:gd name="connsiteY936" fmla="*/ 2372 h 1435407"/>
              <a:gd name="connsiteX937" fmla="*/ 1492888 w 2770780"/>
              <a:gd name="connsiteY937" fmla="*/ 8506 h 1435407"/>
              <a:gd name="connsiteX938" fmla="*/ 1499498 w 2770780"/>
              <a:gd name="connsiteY938" fmla="*/ 14345 h 1435407"/>
              <a:gd name="connsiteX939" fmla="*/ 1507051 w 2770780"/>
              <a:gd name="connsiteY939" fmla="*/ 15545 h 1435407"/>
              <a:gd name="connsiteX940" fmla="*/ 1518062 w 2770780"/>
              <a:gd name="connsiteY940" fmla="*/ 7315 h 1435407"/>
              <a:gd name="connsiteX941" fmla="*/ 1527616 w 2770780"/>
              <a:gd name="connsiteY941" fmla="*/ 4201 h 1435407"/>
              <a:gd name="connsiteX942" fmla="*/ 1536026 w 2770780"/>
              <a:gd name="connsiteY942" fmla="*/ 13602 h 1435407"/>
              <a:gd name="connsiteX943" fmla="*/ 1542961 w 2770780"/>
              <a:gd name="connsiteY943" fmla="*/ 16497 h 1435407"/>
              <a:gd name="connsiteX944" fmla="*/ 1570659 w 2770780"/>
              <a:gd name="connsiteY944" fmla="*/ 21812 h 1435407"/>
              <a:gd name="connsiteX945" fmla="*/ 1577774 w 2770780"/>
              <a:gd name="connsiteY945" fmla="*/ 36157 h 1435407"/>
              <a:gd name="connsiteX946" fmla="*/ 1581213 w 2770780"/>
              <a:gd name="connsiteY946" fmla="*/ 38691 h 1435407"/>
              <a:gd name="connsiteX947" fmla="*/ 1587795 w 2770780"/>
              <a:gd name="connsiteY947" fmla="*/ 49568 h 1435407"/>
              <a:gd name="connsiteX948" fmla="*/ 1594634 w 2770780"/>
              <a:gd name="connsiteY948" fmla="*/ 55483 h 1435407"/>
              <a:gd name="connsiteX949" fmla="*/ 1607712 w 2770780"/>
              <a:gd name="connsiteY949" fmla="*/ 42091 h 1435407"/>
              <a:gd name="connsiteX950" fmla="*/ 1618799 w 2770780"/>
              <a:gd name="connsiteY950" fmla="*/ 46034 h 1435407"/>
              <a:gd name="connsiteX951" fmla="*/ 1624399 w 2770780"/>
              <a:gd name="connsiteY951" fmla="*/ 45301 h 1435407"/>
              <a:gd name="connsiteX952" fmla="*/ 1640982 w 2770780"/>
              <a:gd name="connsiteY952" fmla="*/ 35366 h 1435407"/>
              <a:gd name="connsiteX953" fmla="*/ 1655603 w 2770780"/>
              <a:gd name="connsiteY953" fmla="*/ 36405 h 1435407"/>
              <a:gd name="connsiteX954" fmla="*/ 1659289 w 2770780"/>
              <a:gd name="connsiteY954" fmla="*/ 35319 h 1435407"/>
              <a:gd name="connsiteX955" fmla="*/ 1664957 w 2770780"/>
              <a:gd name="connsiteY955" fmla="*/ 39843 h 1435407"/>
              <a:gd name="connsiteX956" fmla="*/ 1675958 w 2770780"/>
              <a:gd name="connsiteY956" fmla="*/ 34538 h 1435407"/>
              <a:gd name="connsiteX957" fmla="*/ 1684721 w 2770780"/>
              <a:gd name="connsiteY957" fmla="*/ 34823 h 1435407"/>
              <a:gd name="connsiteX958" fmla="*/ 1688693 w 2770780"/>
              <a:gd name="connsiteY958" fmla="*/ 32776 h 1435407"/>
              <a:gd name="connsiteX959" fmla="*/ 1699275 w 2770780"/>
              <a:gd name="connsiteY959" fmla="*/ 36205 h 1435407"/>
              <a:gd name="connsiteX960" fmla="*/ 1703409 w 2770780"/>
              <a:gd name="connsiteY960" fmla="*/ 39395 h 1435407"/>
              <a:gd name="connsiteX961" fmla="*/ 1716582 w 2770780"/>
              <a:gd name="connsiteY961" fmla="*/ 40834 h 1435407"/>
              <a:gd name="connsiteX962" fmla="*/ 1722897 w 2770780"/>
              <a:gd name="connsiteY962" fmla="*/ 34423 h 1435407"/>
              <a:gd name="connsiteX963" fmla="*/ 1734746 w 2770780"/>
              <a:gd name="connsiteY963" fmla="*/ 35271 h 1435407"/>
              <a:gd name="connsiteX964" fmla="*/ 1742643 w 2770780"/>
              <a:gd name="connsiteY964" fmla="*/ 38872 h 1435407"/>
              <a:gd name="connsiteX965" fmla="*/ 1764703 w 2770780"/>
              <a:gd name="connsiteY965" fmla="*/ 38729 h 1435407"/>
              <a:gd name="connsiteX966" fmla="*/ 1765846 w 2770780"/>
              <a:gd name="connsiteY966" fmla="*/ 42491 h 1435407"/>
              <a:gd name="connsiteX967" fmla="*/ 1774256 w 2770780"/>
              <a:gd name="connsiteY967" fmla="*/ 46006 h 1435407"/>
              <a:gd name="connsiteX968" fmla="*/ 1779723 w 2770780"/>
              <a:gd name="connsiteY968" fmla="*/ 45568 h 1435407"/>
              <a:gd name="connsiteX969" fmla="*/ 1789029 w 2770780"/>
              <a:gd name="connsiteY969" fmla="*/ 61246 h 1435407"/>
              <a:gd name="connsiteX970" fmla="*/ 1794354 w 2770780"/>
              <a:gd name="connsiteY970" fmla="*/ 64027 h 1435407"/>
              <a:gd name="connsiteX971" fmla="*/ 1809251 w 2770780"/>
              <a:gd name="connsiteY971" fmla="*/ 60970 h 1435407"/>
              <a:gd name="connsiteX972" fmla="*/ 1817033 w 2770780"/>
              <a:gd name="connsiteY972" fmla="*/ 65065 h 1435407"/>
              <a:gd name="connsiteX973" fmla="*/ 1823205 w 2770780"/>
              <a:gd name="connsiteY973" fmla="*/ 65580 h 1435407"/>
              <a:gd name="connsiteX974" fmla="*/ 1830520 w 2770780"/>
              <a:gd name="connsiteY974" fmla="*/ 71828 h 1435407"/>
              <a:gd name="connsiteX975" fmla="*/ 1845379 w 2770780"/>
              <a:gd name="connsiteY975" fmla="*/ 71361 h 1435407"/>
              <a:gd name="connsiteX976" fmla="*/ 1854276 w 2770780"/>
              <a:gd name="connsiteY976" fmla="*/ 77172 h 1435407"/>
              <a:gd name="connsiteX977" fmla="*/ 1865810 w 2770780"/>
              <a:gd name="connsiteY977" fmla="*/ 77867 h 1435407"/>
              <a:gd name="connsiteX978" fmla="*/ 1876183 w 2770780"/>
              <a:gd name="connsiteY978" fmla="*/ 83030 h 1435407"/>
              <a:gd name="connsiteX979" fmla="*/ 1882317 w 2770780"/>
              <a:gd name="connsiteY979" fmla="*/ 78457 h 1435407"/>
              <a:gd name="connsiteX980" fmla="*/ 1903367 w 2770780"/>
              <a:gd name="connsiteY980" fmla="*/ 95764 h 1435407"/>
              <a:gd name="connsiteX981" fmla="*/ 1907225 w 2770780"/>
              <a:gd name="connsiteY981" fmla="*/ 101908 h 1435407"/>
              <a:gd name="connsiteX982" fmla="*/ 1907416 w 2770780"/>
              <a:gd name="connsiteY982" fmla="*/ 107909 h 1435407"/>
              <a:gd name="connsiteX983" fmla="*/ 1916760 w 2770780"/>
              <a:gd name="connsiteY983" fmla="*/ 114281 h 1435407"/>
              <a:gd name="connsiteX984" fmla="*/ 1919074 w 2770780"/>
              <a:gd name="connsiteY984" fmla="*/ 117624 h 1435407"/>
              <a:gd name="connsiteX985" fmla="*/ 1935257 w 2770780"/>
              <a:gd name="connsiteY985" fmla="*/ 113119 h 1435407"/>
              <a:gd name="connsiteX986" fmla="*/ 1947449 w 2770780"/>
              <a:gd name="connsiteY986" fmla="*/ 113957 h 14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Lst>
            <a:rect l="l" t="t" r="r" b="b"/>
            <a:pathLst>
              <a:path w="2770780" h="1435407">
                <a:moveTo>
                  <a:pt x="1947449" y="113957"/>
                </a:moveTo>
                <a:lnTo>
                  <a:pt x="1944725" y="120434"/>
                </a:lnTo>
                <a:lnTo>
                  <a:pt x="1944858" y="126101"/>
                </a:lnTo>
                <a:lnTo>
                  <a:pt x="1948068" y="129454"/>
                </a:lnTo>
                <a:lnTo>
                  <a:pt x="1947392" y="138475"/>
                </a:lnTo>
                <a:lnTo>
                  <a:pt x="1952174" y="145780"/>
                </a:lnTo>
                <a:lnTo>
                  <a:pt x="1951697" y="153695"/>
                </a:lnTo>
                <a:lnTo>
                  <a:pt x="1954079" y="156924"/>
                </a:lnTo>
                <a:lnTo>
                  <a:pt x="1950450" y="162725"/>
                </a:lnTo>
                <a:lnTo>
                  <a:pt x="1944620" y="167516"/>
                </a:lnTo>
                <a:lnTo>
                  <a:pt x="1948249" y="175241"/>
                </a:lnTo>
                <a:lnTo>
                  <a:pt x="1940848" y="181213"/>
                </a:lnTo>
                <a:lnTo>
                  <a:pt x="1930723" y="182156"/>
                </a:lnTo>
                <a:lnTo>
                  <a:pt x="1926256" y="179689"/>
                </a:lnTo>
                <a:lnTo>
                  <a:pt x="1922265" y="185309"/>
                </a:lnTo>
                <a:lnTo>
                  <a:pt x="1928380" y="191567"/>
                </a:lnTo>
                <a:lnTo>
                  <a:pt x="1926685" y="200844"/>
                </a:lnTo>
                <a:lnTo>
                  <a:pt x="1919179" y="211503"/>
                </a:lnTo>
                <a:lnTo>
                  <a:pt x="1918846" y="222523"/>
                </a:lnTo>
                <a:lnTo>
                  <a:pt x="1902444" y="218399"/>
                </a:lnTo>
                <a:lnTo>
                  <a:pt x="1890394" y="222504"/>
                </a:lnTo>
                <a:lnTo>
                  <a:pt x="1887184" y="227400"/>
                </a:lnTo>
                <a:lnTo>
                  <a:pt x="1874478" y="229400"/>
                </a:lnTo>
                <a:lnTo>
                  <a:pt x="1865391" y="232534"/>
                </a:lnTo>
                <a:lnTo>
                  <a:pt x="1859305" y="227190"/>
                </a:lnTo>
                <a:lnTo>
                  <a:pt x="1851666" y="223333"/>
                </a:lnTo>
                <a:lnTo>
                  <a:pt x="1844865" y="227295"/>
                </a:lnTo>
                <a:lnTo>
                  <a:pt x="1834806" y="226609"/>
                </a:lnTo>
                <a:lnTo>
                  <a:pt x="1829549" y="231029"/>
                </a:lnTo>
                <a:lnTo>
                  <a:pt x="1821014" y="229334"/>
                </a:lnTo>
                <a:lnTo>
                  <a:pt x="1809861" y="229305"/>
                </a:lnTo>
                <a:lnTo>
                  <a:pt x="1802698" y="227181"/>
                </a:lnTo>
                <a:lnTo>
                  <a:pt x="1795763" y="222571"/>
                </a:lnTo>
                <a:lnTo>
                  <a:pt x="1790191" y="224285"/>
                </a:lnTo>
                <a:lnTo>
                  <a:pt x="1780952" y="236896"/>
                </a:lnTo>
                <a:lnTo>
                  <a:pt x="1771865" y="240573"/>
                </a:lnTo>
                <a:lnTo>
                  <a:pt x="1767646" y="252022"/>
                </a:lnTo>
                <a:lnTo>
                  <a:pt x="1769351" y="257794"/>
                </a:lnTo>
                <a:lnTo>
                  <a:pt x="1776485" y="268214"/>
                </a:lnTo>
                <a:lnTo>
                  <a:pt x="1786153" y="274425"/>
                </a:lnTo>
                <a:lnTo>
                  <a:pt x="1792544" y="274587"/>
                </a:lnTo>
                <a:lnTo>
                  <a:pt x="1798345" y="279406"/>
                </a:lnTo>
                <a:lnTo>
                  <a:pt x="1793211" y="297571"/>
                </a:lnTo>
                <a:lnTo>
                  <a:pt x="1787248" y="305133"/>
                </a:lnTo>
                <a:lnTo>
                  <a:pt x="1774408" y="296285"/>
                </a:lnTo>
                <a:lnTo>
                  <a:pt x="1758540" y="290351"/>
                </a:lnTo>
                <a:lnTo>
                  <a:pt x="1756263" y="287417"/>
                </a:lnTo>
                <a:lnTo>
                  <a:pt x="1744872" y="281997"/>
                </a:lnTo>
                <a:lnTo>
                  <a:pt x="1737442" y="282073"/>
                </a:lnTo>
                <a:lnTo>
                  <a:pt x="1733499" y="284502"/>
                </a:lnTo>
                <a:lnTo>
                  <a:pt x="1732184" y="295418"/>
                </a:lnTo>
                <a:lnTo>
                  <a:pt x="1729403" y="304657"/>
                </a:lnTo>
                <a:lnTo>
                  <a:pt x="1730956" y="309363"/>
                </a:lnTo>
                <a:lnTo>
                  <a:pt x="1729241" y="317249"/>
                </a:lnTo>
                <a:lnTo>
                  <a:pt x="1731470" y="318888"/>
                </a:lnTo>
                <a:lnTo>
                  <a:pt x="1713801" y="330060"/>
                </a:lnTo>
                <a:lnTo>
                  <a:pt x="1697465" y="330822"/>
                </a:lnTo>
                <a:lnTo>
                  <a:pt x="1707505" y="338461"/>
                </a:lnTo>
                <a:lnTo>
                  <a:pt x="1711248" y="347853"/>
                </a:lnTo>
                <a:lnTo>
                  <a:pt x="1723640" y="359902"/>
                </a:lnTo>
                <a:lnTo>
                  <a:pt x="1729155" y="362474"/>
                </a:lnTo>
                <a:lnTo>
                  <a:pt x="1724431" y="367275"/>
                </a:lnTo>
                <a:lnTo>
                  <a:pt x="1718821" y="367294"/>
                </a:lnTo>
                <a:lnTo>
                  <a:pt x="1706000" y="363627"/>
                </a:lnTo>
                <a:lnTo>
                  <a:pt x="1699028" y="366722"/>
                </a:lnTo>
                <a:lnTo>
                  <a:pt x="1705600" y="389020"/>
                </a:lnTo>
                <a:lnTo>
                  <a:pt x="1712772" y="393449"/>
                </a:lnTo>
                <a:lnTo>
                  <a:pt x="1717468" y="393230"/>
                </a:lnTo>
                <a:lnTo>
                  <a:pt x="1724002" y="397821"/>
                </a:lnTo>
                <a:lnTo>
                  <a:pt x="1731641" y="405937"/>
                </a:lnTo>
                <a:lnTo>
                  <a:pt x="1729784" y="412147"/>
                </a:lnTo>
                <a:lnTo>
                  <a:pt x="1735327" y="420986"/>
                </a:lnTo>
                <a:lnTo>
                  <a:pt x="1736270" y="429435"/>
                </a:lnTo>
                <a:lnTo>
                  <a:pt x="1733194" y="434759"/>
                </a:lnTo>
                <a:lnTo>
                  <a:pt x="1739538" y="436817"/>
                </a:lnTo>
                <a:lnTo>
                  <a:pt x="1751853" y="436007"/>
                </a:lnTo>
                <a:lnTo>
                  <a:pt x="1761188" y="445827"/>
                </a:lnTo>
                <a:lnTo>
                  <a:pt x="1765331" y="452733"/>
                </a:lnTo>
                <a:lnTo>
                  <a:pt x="1763264" y="458134"/>
                </a:lnTo>
                <a:lnTo>
                  <a:pt x="1769417" y="463848"/>
                </a:lnTo>
                <a:lnTo>
                  <a:pt x="1771303" y="471183"/>
                </a:lnTo>
                <a:lnTo>
                  <a:pt x="1769484" y="475164"/>
                </a:lnTo>
                <a:lnTo>
                  <a:pt x="1781238" y="477517"/>
                </a:lnTo>
                <a:lnTo>
                  <a:pt x="1793097" y="475869"/>
                </a:lnTo>
                <a:lnTo>
                  <a:pt x="1805622" y="483346"/>
                </a:lnTo>
                <a:lnTo>
                  <a:pt x="1814833" y="500386"/>
                </a:lnTo>
                <a:lnTo>
                  <a:pt x="1824424" y="501005"/>
                </a:lnTo>
                <a:lnTo>
                  <a:pt x="1828711" y="507263"/>
                </a:lnTo>
                <a:lnTo>
                  <a:pt x="1843246" y="511064"/>
                </a:lnTo>
                <a:lnTo>
                  <a:pt x="1852294" y="508330"/>
                </a:lnTo>
                <a:lnTo>
                  <a:pt x="1859543" y="513598"/>
                </a:lnTo>
                <a:lnTo>
                  <a:pt x="1868820" y="514750"/>
                </a:lnTo>
                <a:lnTo>
                  <a:pt x="1875945" y="520741"/>
                </a:lnTo>
                <a:lnTo>
                  <a:pt x="1875888" y="528114"/>
                </a:lnTo>
                <a:lnTo>
                  <a:pt x="1882717" y="533695"/>
                </a:lnTo>
                <a:lnTo>
                  <a:pt x="1885556" y="539410"/>
                </a:lnTo>
                <a:lnTo>
                  <a:pt x="1890861" y="541201"/>
                </a:lnTo>
                <a:lnTo>
                  <a:pt x="1895471" y="548926"/>
                </a:lnTo>
                <a:lnTo>
                  <a:pt x="1902691" y="555812"/>
                </a:lnTo>
                <a:lnTo>
                  <a:pt x="1900796" y="560308"/>
                </a:lnTo>
                <a:lnTo>
                  <a:pt x="1899672" y="571433"/>
                </a:lnTo>
                <a:lnTo>
                  <a:pt x="1910387" y="575901"/>
                </a:lnTo>
                <a:lnTo>
                  <a:pt x="1915798" y="576139"/>
                </a:lnTo>
                <a:lnTo>
                  <a:pt x="1922437" y="571891"/>
                </a:lnTo>
                <a:lnTo>
                  <a:pt x="1929304" y="571757"/>
                </a:lnTo>
                <a:lnTo>
                  <a:pt x="1930952" y="577272"/>
                </a:lnTo>
                <a:lnTo>
                  <a:pt x="1937791" y="576596"/>
                </a:lnTo>
                <a:lnTo>
                  <a:pt x="1950421" y="563061"/>
                </a:lnTo>
                <a:lnTo>
                  <a:pt x="1956736" y="558613"/>
                </a:lnTo>
                <a:lnTo>
                  <a:pt x="1962403" y="561813"/>
                </a:lnTo>
                <a:lnTo>
                  <a:pt x="1968176" y="570433"/>
                </a:lnTo>
                <a:lnTo>
                  <a:pt x="1984778" y="559175"/>
                </a:lnTo>
                <a:lnTo>
                  <a:pt x="1988187" y="563766"/>
                </a:lnTo>
                <a:lnTo>
                  <a:pt x="1999437" y="570719"/>
                </a:lnTo>
                <a:lnTo>
                  <a:pt x="2003485" y="575796"/>
                </a:lnTo>
                <a:lnTo>
                  <a:pt x="2013143" y="580044"/>
                </a:lnTo>
                <a:lnTo>
                  <a:pt x="2013124" y="583759"/>
                </a:lnTo>
                <a:lnTo>
                  <a:pt x="2022735" y="591884"/>
                </a:lnTo>
                <a:lnTo>
                  <a:pt x="2029479" y="600666"/>
                </a:lnTo>
                <a:lnTo>
                  <a:pt x="2029907" y="604276"/>
                </a:lnTo>
                <a:lnTo>
                  <a:pt x="2046738" y="611438"/>
                </a:lnTo>
                <a:lnTo>
                  <a:pt x="2053453" y="624183"/>
                </a:lnTo>
                <a:lnTo>
                  <a:pt x="2060882" y="625821"/>
                </a:lnTo>
                <a:lnTo>
                  <a:pt x="2067350" y="636299"/>
                </a:lnTo>
                <a:lnTo>
                  <a:pt x="2080037" y="631546"/>
                </a:lnTo>
                <a:lnTo>
                  <a:pt x="2089334" y="631355"/>
                </a:lnTo>
                <a:lnTo>
                  <a:pt x="2099059" y="626878"/>
                </a:lnTo>
                <a:lnTo>
                  <a:pt x="2107145" y="633651"/>
                </a:lnTo>
                <a:lnTo>
                  <a:pt x="2120547" y="634851"/>
                </a:lnTo>
                <a:lnTo>
                  <a:pt x="2127358" y="633946"/>
                </a:lnTo>
                <a:lnTo>
                  <a:pt x="2138845" y="629707"/>
                </a:lnTo>
                <a:lnTo>
                  <a:pt x="2140959" y="626716"/>
                </a:lnTo>
                <a:lnTo>
                  <a:pt x="2150217" y="631974"/>
                </a:lnTo>
                <a:lnTo>
                  <a:pt x="2151665" y="637365"/>
                </a:lnTo>
                <a:lnTo>
                  <a:pt x="2156285" y="640090"/>
                </a:lnTo>
                <a:lnTo>
                  <a:pt x="2157037" y="645281"/>
                </a:lnTo>
                <a:lnTo>
                  <a:pt x="2162800" y="649243"/>
                </a:lnTo>
                <a:lnTo>
                  <a:pt x="2170344" y="658435"/>
                </a:lnTo>
                <a:lnTo>
                  <a:pt x="2174725" y="655396"/>
                </a:lnTo>
                <a:lnTo>
                  <a:pt x="2180202" y="665826"/>
                </a:lnTo>
                <a:lnTo>
                  <a:pt x="2185469" y="670884"/>
                </a:lnTo>
                <a:lnTo>
                  <a:pt x="2195575" y="676866"/>
                </a:lnTo>
                <a:lnTo>
                  <a:pt x="2197785" y="682733"/>
                </a:lnTo>
                <a:lnTo>
                  <a:pt x="2202367" y="683838"/>
                </a:lnTo>
                <a:lnTo>
                  <a:pt x="2203900" y="691696"/>
                </a:lnTo>
                <a:lnTo>
                  <a:pt x="2209911" y="693744"/>
                </a:lnTo>
                <a:lnTo>
                  <a:pt x="2221245" y="689067"/>
                </a:lnTo>
                <a:lnTo>
                  <a:pt x="2227313" y="694601"/>
                </a:lnTo>
                <a:lnTo>
                  <a:pt x="2232818" y="693344"/>
                </a:lnTo>
                <a:lnTo>
                  <a:pt x="2237485" y="688362"/>
                </a:lnTo>
                <a:lnTo>
                  <a:pt x="2243515" y="690058"/>
                </a:lnTo>
                <a:lnTo>
                  <a:pt x="2253878" y="687848"/>
                </a:lnTo>
                <a:lnTo>
                  <a:pt x="2258117" y="689896"/>
                </a:lnTo>
                <a:lnTo>
                  <a:pt x="2254240" y="700183"/>
                </a:lnTo>
                <a:lnTo>
                  <a:pt x="2268213" y="705469"/>
                </a:lnTo>
                <a:lnTo>
                  <a:pt x="2277567" y="701926"/>
                </a:lnTo>
                <a:lnTo>
                  <a:pt x="2283853" y="693782"/>
                </a:lnTo>
                <a:lnTo>
                  <a:pt x="2288082" y="692820"/>
                </a:lnTo>
                <a:lnTo>
                  <a:pt x="2293102" y="697211"/>
                </a:lnTo>
                <a:lnTo>
                  <a:pt x="2301532" y="698516"/>
                </a:lnTo>
                <a:lnTo>
                  <a:pt x="2308513" y="702497"/>
                </a:lnTo>
                <a:lnTo>
                  <a:pt x="2319772" y="698525"/>
                </a:lnTo>
                <a:lnTo>
                  <a:pt x="2329307" y="702393"/>
                </a:lnTo>
                <a:lnTo>
                  <a:pt x="2329878" y="711670"/>
                </a:lnTo>
                <a:lnTo>
                  <a:pt x="2339136" y="717309"/>
                </a:lnTo>
                <a:lnTo>
                  <a:pt x="2336479" y="723138"/>
                </a:lnTo>
                <a:lnTo>
                  <a:pt x="2341117" y="727605"/>
                </a:lnTo>
                <a:lnTo>
                  <a:pt x="2349033" y="730101"/>
                </a:lnTo>
                <a:lnTo>
                  <a:pt x="2353729" y="739083"/>
                </a:lnTo>
                <a:lnTo>
                  <a:pt x="2345251" y="743569"/>
                </a:lnTo>
                <a:lnTo>
                  <a:pt x="2342480" y="749732"/>
                </a:lnTo>
                <a:lnTo>
                  <a:pt x="2335526" y="752380"/>
                </a:lnTo>
                <a:lnTo>
                  <a:pt x="2338184" y="757152"/>
                </a:lnTo>
                <a:lnTo>
                  <a:pt x="2333650" y="770649"/>
                </a:lnTo>
                <a:lnTo>
                  <a:pt x="2337869" y="772944"/>
                </a:lnTo>
                <a:lnTo>
                  <a:pt x="2335879" y="777993"/>
                </a:lnTo>
                <a:lnTo>
                  <a:pt x="2347423" y="781012"/>
                </a:lnTo>
                <a:lnTo>
                  <a:pt x="2351166" y="779564"/>
                </a:lnTo>
                <a:lnTo>
                  <a:pt x="2357101" y="787041"/>
                </a:lnTo>
                <a:lnTo>
                  <a:pt x="2362968" y="787727"/>
                </a:lnTo>
                <a:lnTo>
                  <a:pt x="2368788" y="792423"/>
                </a:lnTo>
                <a:lnTo>
                  <a:pt x="2370664" y="797223"/>
                </a:lnTo>
                <a:lnTo>
                  <a:pt x="2376360" y="800119"/>
                </a:lnTo>
                <a:lnTo>
                  <a:pt x="2374865" y="813902"/>
                </a:lnTo>
                <a:lnTo>
                  <a:pt x="2365606" y="821217"/>
                </a:lnTo>
                <a:lnTo>
                  <a:pt x="2356815" y="823427"/>
                </a:lnTo>
                <a:lnTo>
                  <a:pt x="2358148" y="830180"/>
                </a:lnTo>
                <a:lnTo>
                  <a:pt x="2353186" y="830294"/>
                </a:lnTo>
                <a:lnTo>
                  <a:pt x="2350119" y="835323"/>
                </a:lnTo>
                <a:lnTo>
                  <a:pt x="2342365" y="833800"/>
                </a:lnTo>
                <a:lnTo>
                  <a:pt x="2334850" y="835743"/>
                </a:lnTo>
                <a:lnTo>
                  <a:pt x="2325068" y="833019"/>
                </a:lnTo>
                <a:lnTo>
                  <a:pt x="2321582" y="838086"/>
                </a:lnTo>
                <a:lnTo>
                  <a:pt x="2310533" y="840724"/>
                </a:lnTo>
                <a:lnTo>
                  <a:pt x="2307380" y="844248"/>
                </a:lnTo>
                <a:lnTo>
                  <a:pt x="2299646" y="845011"/>
                </a:lnTo>
                <a:lnTo>
                  <a:pt x="2287082" y="840743"/>
                </a:lnTo>
                <a:lnTo>
                  <a:pt x="2278548" y="832828"/>
                </a:lnTo>
                <a:lnTo>
                  <a:pt x="2271985" y="831752"/>
                </a:lnTo>
                <a:lnTo>
                  <a:pt x="2264746" y="828094"/>
                </a:lnTo>
                <a:lnTo>
                  <a:pt x="2260641" y="829599"/>
                </a:lnTo>
                <a:lnTo>
                  <a:pt x="2246810" y="845382"/>
                </a:lnTo>
                <a:lnTo>
                  <a:pt x="2243315" y="853592"/>
                </a:lnTo>
                <a:lnTo>
                  <a:pt x="2237276" y="858193"/>
                </a:lnTo>
                <a:lnTo>
                  <a:pt x="2226246" y="862336"/>
                </a:lnTo>
                <a:lnTo>
                  <a:pt x="2227303" y="868480"/>
                </a:lnTo>
                <a:lnTo>
                  <a:pt x="2222750" y="871842"/>
                </a:lnTo>
                <a:lnTo>
                  <a:pt x="2229970" y="877948"/>
                </a:lnTo>
                <a:lnTo>
                  <a:pt x="2234514" y="874043"/>
                </a:lnTo>
                <a:lnTo>
                  <a:pt x="2241543" y="872585"/>
                </a:lnTo>
                <a:lnTo>
                  <a:pt x="2248106" y="877938"/>
                </a:lnTo>
                <a:lnTo>
                  <a:pt x="2263365" y="883501"/>
                </a:lnTo>
                <a:lnTo>
                  <a:pt x="2268689" y="877938"/>
                </a:lnTo>
                <a:lnTo>
                  <a:pt x="2279624" y="879405"/>
                </a:lnTo>
                <a:lnTo>
                  <a:pt x="2286568" y="875671"/>
                </a:lnTo>
                <a:lnTo>
                  <a:pt x="2281558" y="869175"/>
                </a:lnTo>
                <a:lnTo>
                  <a:pt x="2286873" y="866670"/>
                </a:lnTo>
                <a:lnTo>
                  <a:pt x="2293473" y="869575"/>
                </a:lnTo>
                <a:lnTo>
                  <a:pt x="2299931" y="877376"/>
                </a:lnTo>
                <a:lnTo>
                  <a:pt x="2307009" y="874709"/>
                </a:lnTo>
                <a:lnTo>
                  <a:pt x="2306427" y="869233"/>
                </a:lnTo>
                <a:lnTo>
                  <a:pt x="2311571" y="869051"/>
                </a:lnTo>
                <a:lnTo>
                  <a:pt x="2314352" y="878758"/>
                </a:lnTo>
                <a:lnTo>
                  <a:pt x="2327697" y="877110"/>
                </a:lnTo>
                <a:lnTo>
                  <a:pt x="2334298" y="872147"/>
                </a:lnTo>
                <a:lnTo>
                  <a:pt x="2338717" y="872709"/>
                </a:lnTo>
                <a:lnTo>
                  <a:pt x="2344718" y="864527"/>
                </a:lnTo>
                <a:lnTo>
                  <a:pt x="2349738" y="869947"/>
                </a:lnTo>
                <a:lnTo>
                  <a:pt x="2348080" y="876481"/>
                </a:lnTo>
                <a:lnTo>
                  <a:pt x="2365197" y="875586"/>
                </a:lnTo>
                <a:lnTo>
                  <a:pt x="2371426" y="882606"/>
                </a:lnTo>
                <a:lnTo>
                  <a:pt x="2381837" y="881205"/>
                </a:lnTo>
                <a:lnTo>
                  <a:pt x="2387514" y="876119"/>
                </a:lnTo>
                <a:lnTo>
                  <a:pt x="2390209" y="879577"/>
                </a:lnTo>
                <a:lnTo>
                  <a:pt x="2396734" y="881577"/>
                </a:lnTo>
                <a:lnTo>
                  <a:pt x="2392667" y="889378"/>
                </a:lnTo>
                <a:lnTo>
                  <a:pt x="2402106" y="890911"/>
                </a:lnTo>
                <a:lnTo>
                  <a:pt x="2401144" y="895169"/>
                </a:lnTo>
                <a:lnTo>
                  <a:pt x="2402887" y="904627"/>
                </a:lnTo>
                <a:lnTo>
                  <a:pt x="2409583" y="902560"/>
                </a:lnTo>
                <a:lnTo>
                  <a:pt x="2413555" y="906066"/>
                </a:lnTo>
                <a:lnTo>
                  <a:pt x="2417670" y="902475"/>
                </a:lnTo>
                <a:lnTo>
                  <a:pt x="2423080" y="902380"/>
                </a:lnTo>
                <a:lnTo>
                  <a:pt x="2433243" y="886235"/>
                </a:lnTo>
                <a:lnTo>
                  <a:pt x="2442387" y="879034"/>
                </a:lnTo>
                <a:lnTo>
                  <a:pt x="2452093" y="887768"/>
                </a:lnTo>
                <a:lnTo>
                  <a:pt x="2455970" y="882548"/>
                </a:lnTo>
                <a:lnTo>
                  <a:pt x="2461133" y="887644"/>
                </a:lnTo>
                <a:lnTo>
                  <a:pt x="2475496" y="889197"/>
                </a:lnTo>
                <a:lnTo>
                  <a:pt x="2481278" y="885949"/>
                </a:lnTo>
                <a:lnTo>
                  <a:pt x="2486517" y="891559"/>
                </a:lnTo>
                <a:lnTo>
                  <a:pt x="2496146" y="896464"/>
                </a:lnTo>
                <a:lnTo>
                  <a:pt x="2497775" y="900351"/>
                </a:lnTo>
                <a:lnTo>
                  <a:pt x="2505014" y="904523"/>
                </a:lnTo>
                <a:lnTo>
                  <a:pt x="2506881" y="897274"/>
                </a:lnTo>
                <a:lnTo>
                  <a:pt x="2512453" y="898093"/>
                </a:lnTo>
                <a:lnTo>
                  <a:pt x="2523235" y="895407"/>
                </a:lnTo>
                <a:lnTo>
                  <a:pt x="2535180" y="901589"/>
                </a:lnTo>
                <a:lnTo>
                  <a:pt x="2548372" y="918734"/>
                </a:lnTo>
                <a:lnTo>
                  <a:pt x="2556563" y="921496"/>
                </a:lnTo>
                <a:lnTo>
                  <a:pt x="2565555" y="929726"/>
                </a:lnTo>
                <a:lnTo>
                  <a:pt x="2573442" y="928821"/>
                </a:lnTo>
                <a:lnTo>
                  <a:pt x="2577233" y="925697"/>
                </a:lnTo>
                <a:lnTo>
                  <a:pt x="2595178" y="933926"/>
                </a:lnTo>
                <a:lnTo>
                  <a:pt x="2600941" y="934107"/>
                </a:lnTo>
                <a:lnTo>
                  <a:pt x="2602674" y="929421"/>
                </a:lnTo>
                <a:lnTo>
                  <a:pt x="2599693" y="924982"/>
                </a:lnTo>
                <a:lnTo>
                  <a:pt x="2605646" y="922001"/>
                </a:lnTo>
                <a:lnTo>
                  <a:pt x="2606760" y="928564"/>
                </a:lnTo>
                <a:lnTo>
                  <a:pt x="2614828" y="928621"/>
                </a:lnTo>
                <a:lnTo>
                  <a:pt x="2616504" y="920563"/>
                </a:lnTo>
                <a:lnTo>
                  <a:pt x="2633335" y="916296"/>
                </a:lnTo>
                <a:lnTo>
                  <a:pt x="2634068" y="921182"/>
                </a:lnTo>
                <a:lnTo>
                  <a:pt x="2644689" y="917658"/>
                </a:lnTo>
                <a:lnTo>
                  <a:pt x="2661262" y="923125"/>
                </a:lnTo>
                <a:lnTo>
                  <a:pt x="2664596" y="926059"/>
                </a:lnTo>
                <a:lnTo>
                  <a:pt x="2664710" y="931669"/>
                </a:lnTo>
                <a:lnTo>
                  <a:pt x="2671044" y="931364"/>
                </a:lnTo>
                <a:lnTo>
                  <a:pt x="2675826" y="934307"/>
                </a:lnTo>
                <a:lnTo>
                  <a:pt x="2686065" y="925630"/>
                </a:lnTo>
                <a:lnTo>
                  <a:pt x="2690114" y="925849"/>
                </a:lnTo>
                <a:lnTo>
                  <a:pt x="2694019" y="931383"/>
                </a:lnTo>
                <a:lnTo>
                  <a:pt x="2699981" y="933193"/>
                </a:lnTo>
                <a:lnTo>
                  <a:pt x="2706211" y="929888"/>
                </a:lnTo>
                <a:lnTo>
                  <a:pt x="2727318" y="936822"/>
                </a:lnTo>
                <a:lnTo>
                  <a:pt x="2739815" y="936212"/>
                </a:lnTo>
                <a:lnTo>
                  <a:pt x="2743215" y="945699"/>
                </a:lnTo>
                <a:lnTo>
                  <a:pt x="2760075" y="950014"/>
                </a:lnTo>
                <a:lnTo>
                  <a:pt x="2761360" y="940804"/>
                </a:lnTo>
                <a:lnTo>
                  <a:pt x="2766437" y="940984"/>
                </a:lnTo>
                <a:lnTo>
                  <a:pt x="2770781" y="945166"/>
                </a:lnTo>
                <a:lnTo>
                  <a:pt x="2766133" y="952805"/>
                </a:lnTo>
                <a:lnTo>
                  <a:pt x="2764065" y="959910"/>
                </a:lnTo>
                <a:lnTo>
                  <a:pt x="2770009" y="970369"/>
                </a:lnTo>
                <a:lnTo>
                  <a:pt x="2768238" y="981018"/>
                </a:lnTo>
                <a:lnTo>
                  <a:pt x="2759227" y="987123"/>
                </a:lnTo>
                <a:lnTo>
                  <a:pt x="2756703" y="996906"/>
                </a:lnTo>
                <a:lnTo>
                  <a:pt x="2749931" y="1002116"/>
                </a:lnTo>
                <a:lnTo>
                  <a:pt x="2745558" y="1008555"/>
                </a:lnTo>
                <a:lnTo>
                  <a:pt x="2744406" y="1021661"/>
                </a:lnTo>
                <a:lnTo>
                  <a:pt x="2739701" y="1029338"/>
                </a:lnTo>
                <a:lnTo>
                  <a:pt x="2738005" y="1041359"/>
                </a:lnTo>
                <a:lnTo>
                  <a:pt x="2732004" y="1046521"/>
                </a:lnTo>
                <a:lnTo>
                  <a:pt x="2723460" y="1046998"/>
                </a:lnTo>
                <a:lnTo>
                  <a:pt x="2718136" y="1044902"/>
                </a:lnTo>
                <a:lnTo>
                  <a:pt x="2708287" y="1046293"/>
                </a:lnTo>
                <a:lnTo>
                  <a:pt x="2693781" y="1050112"/>
                </a:lnTo>
                <a:lnTo>
                  <a:pt x="2678169" y="1059485"/>
                </a:lnTo>
                <a:lnTo>
                  <a:pt x="2674369" y="1066343"/>
                </a:lnTo>
                <a:lnTo>
                  <a:pt x="2669549" y="1063790"/>
                </a:lnTo>
                <a:lnTo>
                  <a:pt x="2650413" y="1061619"/>
                </a:lnTo>
                <a:lnTo>
                  <a:pt x="2640088" y="1061295"/>
                </a:lnTo>
                <a:lnTo>
                  <a:pt x="2622953" y="1059009"/>
                </a:lnTo>
                <a:lnTo>
                  <a:pt x="2606722" y="1060323"/>
                </a:lnTo>
                <a:lnTo>
                  <a:pt x="2600750" y="1058647"/>
                </a:lnTo>
                <a:lnTo>
                  <a:pt x="2599664" y="1066114"/>
                </a:lnTo>
                <a:lnTo>
                  <a:pt x="2601655" y="1082516"/>
                </a:lnTo>
                <a:lnTo>
                  <a:pt x="2589825" y="1078316"/>
                </a:lnTo>
                <a:lnTo>
                  <a:pt x="2582062" y="1078211"/>
                </a:lnTo>
                <a:lnTo>
                  <a:pt x="2578118" y="1081402"/>
                </a:lnTo>
                <a:lnTo>
                  <a:pt x="2568660" y="1078020"/>
                </a:lnTo>
                <a:lnTo>
                  <a:pt x="2559792" y="1071477"/>
                </a:lnTo>
                <a:lnTo>
                  <a:pt x="2551306" y="1070962"/>
                </a:lnTo>
                <a:lnTo>
                  <a:pt x="2541962" y="1067991"/>
                </a:lnTo>
                <a:lnTo>
                  <a:pt x="2517730" y="1072544"/>
                </a:lnTo>
                <a:lnTo>
                  <a:pt x="2512844" y="1071791"/>
                </a:lnTo>
                <a:lnTo>
                  <a:pt x="2501909" y="1077335"/>
                </a:lnTo>
                <a:lnTo>
                  <a:pt x="2495280" y="1078144"/>
                </a:lnTo>
                <a:lnTo>
                  <a:pt x="2492641" y="1082440"/>
                </a:lnTo>
                <a:lnTo>
                  <a:pt x="2486821" y="1082011"/>
                </a:lnTo>
                <a:lnTo>
                  <a:pt x="2479335" y="1077106"/>
                </a:lnTo>
                <a:lnTo>
                  <a:pt x="2459885" y="1076173"/>
                </a:lnTo>
                <a:lnTo>
                  <a:pt x="2457303" y="1073858"/>
                </a:lnTo>
                <a:lnTo>
                  <a:pt x="2449045" y="1074392"/>
                </a:lnTo>
                <a:lnTo>
                  <a:pt x="2455751" y="1085307"/>
                </a:lnTo>
                <a:lnTo>
                  <a:pt x="2455560" y="1093070"/>
                </a:lnTo>
                <a:lnTo>
                  <a:pt x="2465981" y="1102290"/>
                </a:lnTo>
                <a:lnTo>
                  <a:pt x="2469276" y="1108081"/>
                </a:lnTo>
                <a:lnTo>
                  <a:pt x="2464523" y="1113549"/>
                </a:lnTo>
                <a:lnTo>
                  <a:pt x="2461599" y="1125827"/>
                </a:lnTo>
                <a:lnTo>
                  <a:pt x="2470619" y="1129732"/>
                </a:lnTo>
                <a:lnTo>
                  <a:pt x="2479954" y="1125512"/>
                </a:lnTo>
                <a:lnTo>
                  <a:pt x="2484202" y="1119473"/>
                </a:lnTo>
                <a:lnTo>
                  <a:pt x="2488622" y="1117083"/>
                </a:lnTo>
                <a:lnTo>
                  <a:pt x="2496166" y="1120045"/>
                </a:lnTo>
                <a:lnTo>
                  <a:pt x="2503157" y="1119664"/>
                </a:lnTo>
                <a:lnTo>
                  <a:pt x="2506919" y="1122340"/>
                </a:lnTo>
                <a:lnTo>
                  <a:pt x="2519521" y="1121779"/>
                </a:lnTo>
                <a:lnTo>
                  <a:pt x="2524064" y="1127560"/>
                </a:lnTo>
                <a:lnTo>
                  <a:pt x="2528884" y="1122578"/>
                </a:lnTo>
                <a:lnTo>
                  <a:pt x="2543619" y="1122245"/>
                </a:lnTo>
                <a:lnTo>
                  <a:pt x="2558192" y="1123569"/>
                </a:lnTo>
                <a:lnTo>
                  <a:pt x="2569517" y="1126503"/>
                </a:lnTo>
                <a:lnTo>
                  <a:pt x="2564945" y="1140095"/>
                </a:lnTo>
                <a:lnTo>
                  <a:pt x="2567517" y="1151830"/>
                </a:lnTo>
                <a:lnTo>
                  <a:pt x="2559421" y="1157250"/>
                </a:lnTo>
                <a:lnTo>
                  <a:pt x="2563269" y="1165289"/>
                </a:lnTo>
                <a:lnTo>
                  <a:pt x="2555878" y="1167298"/>
                </a:lnTo>
                <a:lnTo>
                  <a:pt x="2558421" y="1173032"/>
                </a:lnTo>
                <a:lnTo>
                  <a:pt x="2549648" y="1179986"/>
                </a:lnTo>
                <a:lnTo>
                  <a:pt x="2559507" y="1188311"/>
                </a:lnTo>
                <a:lnTo>
                  <a:pt x="2564260" y="1187596"/>
                </a:lnTo>
                <a:lnTo>
                  <a:pt x="2571575" y="1194721"/>
                </a:lnTo>
                <a:lnTo>
                  <a:pt x="2580595" y="1192140"/>
                </a:lnTo>
                <a:lnTo>
                  <a:pt x="2592225" y="1198017"/>
                </a:lnTo>
                <a:lnTo>
                  <a:pt x="2596759" y="1208837"/>
                </a:lnTo>
                <a:lnTo>
                  <a:pt x="2587977" y="1216752"/>
                </a:lnTo>
                <a:lnTo>
                  <a:pt x="2588929" y="1222248"/>
                </a:lnTo>
                <a:lnTo>
                  <a:pt x="2593282" y="1229954"/>
                </a:lnTo>
                <a:lnTo>
                  <a:pt x="2602360" y="1221715"/>
                </a:lnTo>
                <a:lnTo>
                  <a:pt x="2605770" y="1222982"/>
                </a:lnTo>
                <a:lnTo>
                  <a:pt x="2608760" y="1230773"/>
                </a:lnTo>
                <a:lnTo>
                  <a:pt x="2612990" y="1235326"/>
                </a:lnTo>
                <a:lnTo>
                  <a:pt x="2623534" y="1238993"/>
                </a:lnTo>
                <a:lnTo>
                  <a:pt x="2632030" y="1247832"/>
                </a:lnTo>
                <a:lnTo>
                  <a:pt x="2635688" y="1256281"/>
                </a:lnTo>
                <a:lnTo>
                  <a:pt x="2631554" y="1259062"/>
                </a:lnTo>
                <a:lnTo>
                  <a:pt x="2629096" y="1268159"/>
                </a:lnTo>
                <a:lnTo>
                  <a:pt x="2633916" y="1270873"/>
                </a:lnTo>
                <a:lnTo>
                  <a:pt x="2639555" y="1270130"/>
                </a:lnTo>
                <a:lnTo>
                  <a:pt x="2649232" y="1277836"/>
                </a:lnTo>
                <a:lnTo>
                  <a:pt x="2636545" y="1281655"/>
                </a:lnTo>
                <a:lnTo>
                  <a:pt x="2628230" y="1287694"/>
                </a:lnTo>
                <a:lnTo>
                  <a:pt x="2631325" y="1292114"/>
                </a:lnTo>
                <a:lnTo>
                  <a:pt x="2637907" y="1295810"/>
                </a:lnTo>
                <a:lnTo>
                  <a:pt x="2639269" y="1303620"/>
                </a:lnTo>
                <a:lnTo>
                  <a:pt x="2636612" y="1311659"/>
                </a:lnTo>
                <a:lnTo>
                  <a:pt x="2642279" y="1313840"/>
                </a:lnTo>
                <a:lnTo>
                  <a:pt x="2639764" y="1319975"/>
                </a:lnTo>
                <a:lnTo>
                  <a:pt x="2641622" y="1330795"/>
                </a:lnTo>
                <a:lnTo>
                  <a:pt x="2647651" y="1336148"/>
                </a:lnTo>
                <a:lnTo>
                  <a:pt x="2633287" y="1339186"/>
                </a:lnTo>
                <a:lnTo>
                  <a:pt x="2623210" y="1343711"/>
                </a:lnTo>
                <a:lnTo>
                  <a:pt x="2621400" y="1348368"/>
                </a:lnTo>
                <a:lnTo>
                  <a:pt x="2624982" y="1359284"/>
                </a:lnTo>
                <a:lnTo>
                  <a:pt x="2628982" y="1365876"/>
                </a:lnTo>
                <a:lnTo>
                  <a:pt x="2626744" y="1378782"/>
                </a:lnTo>
                <a:lnTo>
                  <a:pt x="2648470" y="1381135"/>
                </a:lnTo>
                <a:lnTo>
                  <a:pt x="2656709" y="1380973"/>
                </a:lnTo>
                <a:lnTo>
                  <a:pt x="2657614" y="1388278"/>
                </a:lnTo>
                <a:lnTo>
                  <a:pt x="2649327" y="1399242"/>
                </a:lnTo>
                <a:lnTo>
                  <a:pt x="2644717" y="1401280"/>
                </a:lnTo>
                <a:lnTo>
                  <a:pt x="2643060" y="1407262"/>
                </a:lnTo>
                <a:lnTo>
                  <a:pt x="2635983" y="1412291"/>
                </a:lnTo>
                <a:lnTo>
                  <a:pt x="2625124" y="1416396"/>
                </a:lnTo>
                <a:lnTo>
                  <a:pt x="2617057" y="1421178"/>
                </a:lnTo>
                <a:lnTo>
                  <a:pt x="2586453" y="1399108"/>
                </a:lnTo>
                <a:lnTo>
                  <a:pt x="2510339" y="1364113"/>
                </a:lnTo>
                <a:lnTo>
                  <a:pt x="2403325" y="1314355"/>
                </a:lnTo>
                <a:lnTo>
                  <a:pt x="2385618" y="1306478"/>
                </a:lnTo>
                <a:lnTo>
                  <a:pt x="2294712" y="1302258"/>
                </a:lnTo>
                <a:lnTo>
                  <a:pt x="2285530" y="1302039"/>
                </a:lnTo>
                <a:lnTo>
                  <a:pt x="2174706" y="1297010"/>
                </a:lnTo>
                <a:lnTo>
                  <a:pt x="2176373" y="1304963"/>
                </a:lnTo>
                <a:lnTo>
                  <a:pt x="2184917" y="1312012"/>
                </a:lnTo>
                <a:lnTo>
                  <a:pt x="2186870" y="1317936"/>
                </a:lnTo>
                <a:lnTo>
                  <a:pt x="2183898" y="1325594"/>
                </a:lnTo>
                <a:lnTo>
                  <a:pt x="2170106" y="1331814"/>
                </a:lnTo>
                <a:lnTo>
                  <a:pt x="2170401" y="1337596"/>
                </a:lnTo>
                <a:lnTo>
                  <a:pt x="2181183" y="1350359"/>
                </a:lnTo>
                <a:lnTo>
                  <a:pt x="2190308" y="1353817"/>
                </a:lnTo>
                <a:lnTo>
                  <a:pt x="2191966" y="1357275"/>
                </a:lnTo>
                <a:lnTo>
                  <a:pt x="2188365" y="1369419"/>
                </a:lnTo>
                <a:lnTo>
                  <a:pt x="2170753" y="1381144"/>
                </a:lnTo>
                <a:lnTo>
                  <a:pt x="2174125" y="1393488"/>
                </a:lnTo>
                <a:lnTo>
                  <a:pt x="2167191" y="1399156"/>
                </a:lnTo>
                <a:lnTo>
                  <a:pt x="2161571" y="1399413"/>
                </a:lnTo>
                <a:lnTo>
                  <a:pt x="2159323" y="1405214"/>
                </a:lnTo>
                <a:lnTo>
                  <a:pt x="2160962" y="1409967"/>
                </a:lnTo>
                <a:lnTo>
                  <a:pt x="2151170" y="1414024"/>
                </a:lnTo>
                <a:lnTo>
                  <a:pt x="2145703" y="1417968"/>
                </a:lnTo>
                <a:lnTo>
                  <a:pt x="2140997" y="1426797"/>
                </a:lnTo>
                <a:lnTo>
                  <a:pt x="2133491" y="1428807"/>
                </a:lnTo>
                <a:lnTo>
                  <a:pt x="2126824" y="1434103"/>
                </a:lnTo>
                <a:lnTo>
                  <a:pt x="2109146" y="1431188"/>
                </a:lnTo>
                <a:lnTo>
                  <a:pt x="2103154" y="1434875"/>
                </a:lnTo>
                <a:lnTo>
                  <a:pt x="2096201" y="1435408"/>
                </a:lnTo>
                <a:lnTo>
                  <a:pt x="2086495" y="1432141"/>
                </a:lnTo>
                <a:lnTo>
                  <a:pt x="2066359" y="1415568"/>
                </a:lnTo>
                <a:lnTo>
                  <a:pt x="2059673" y="1403528"/>
                </a:lnTo>
                <a:lnTo>
                  <a:pt x="2065883" y="1386669"/>
                </a:lnTo>
                <a:lnTo>
                  <a:pt x="2035898" y="1365361"/>
                </a:lnTo>
                <a:lnTo>
                  <a:pt x="2022830" y="1360484"/>
                </a:lnTo>
                <a:lnTo>
                  <a:pt x="2014877" y="1355226"/>
                </a:lnTo>
                <a:lnTo>
                  <a:pt x="2008219" y="1348673"/>
                </a:lnTo>
                <a:lnTo>
                  <a:pt x="1994674" y="1328357"/>
                </a:lnTo>
                <a:lnTo>
                  <a:pt x="1987083" y="1320584"/>
                </a:lnTo>
                <a:lnTo>
                  <a:pt x="1965271" y="1317574"/>
                </a:lnTo>
                <a:lnTo>
                  <a:pt x="1916683" y="1320527"/>
                </a:lnTo>
                <a:lnTo>
                  <a:pt x="1881593" y="1322099"/>
                </a:lnTo>
                <a:lnTo>
                  <a:pt x="1875545" y="1323461"/>
                </a:lnTo>
                <a:lnTo>
                  <a:pt x="1843588" y="1325756"/>
                </a:lnTo>
                <a:lnTo>
                  <a:pt x="1830263" y="1321137"/>
                </a:lnTo>
                <a:lnTo>
                  <a:pt x="1798869" y="1314583"/>
                </a:lnTo>
                <a:lnTo>
                  <a:pt x="1780562" y="1311393"/>
                </a:lnTo>
                <a:lnTo>
                  <a:pt x="1768989" y="1307954"/>
                </a:lnTo>
                <a:lnTo>
                  <a:pt x="1760150" y="1299458"/>
                </a:lnTo>
                <a:lnTo>
                  <a:pt x="1755301" y="1286123"/>
                </a:lnTo>
                <a:lnTo>
                  <a:pt x="1745853" y="1276941"/>
                </a:lnTo>
                <a:lnTo>
                  <a:pt x="1730803" y="1276779"/>
                </a:lnTo>
                <a:lnTo>
                  <a:pt x="1699523" y="1279284"/>
                </a:lnTo>
                <a:lnTo>
                  <a:pt x="1670834" y="1278503"/>
                </a:lnTo>
                <a:lnTo>
                  <a:pt x="1655803" y="1276103"/>
                </a:lnTo>
                <a:lnTo>
                  <a:pt x="1626838" y="1281275"/>
                </a:lnTo>
                <a:lnTo>
                  <a:pt x="1611322" y="1277855"/>
                </a:lnTo>
                <a:lnTo>
                  <a:pt x="1565087" y="1275664"/>
                </a:lnTo>
                <a:lnTo>
                  <a:pt x="1566011" y="1261186"/>
                </a:lnTo>
                <a:lnTo>
                  <a:pt x="1577860" y="1256719"/>
                </a:lnTo>
                <a:lnTo>
                  <a:pt x="1572974" y="1249709"/>
                </a:lnTo>
                <a:lnTo>
                  <a:pt x="1567373" y="1230611"/>
                </a:lnTo>
                <a:lnTo>
                  <a:pt x="1571440" y="1227249"/>
                </a:lnTo>
                <a:lnTo>
                  <a:pt x="1572726" y="1220495"/>
                </a:lnTo>
                <a:lnTo>
                  <a:pt x="1579698" y="1216752"/>
                </a:lnTo>
                <a:lnTo>
                  <a:pt x="1576298" y="1211504"/>
                </a:lnTo>
                <a:lnTo>
                  <a:pt x="1582832" y="1194654"/>
                </a:lnTo>
                <a:lnTo>
                  <a:pt x="1573612" y="1189063"/>
                </a:lnTo>
                <a:lnTo>
                  <a:pt x="1574069" y="1184405"/>
                </a:lnTo>
                <a:lnTo>
                  <a:pt x="1565316" y="1177166"/>
                </a:lnTo>
                <a:lnTo>
                  <a:pt x="1562763" y="1167765"/>
                </a:lnTo>
                <a:lnTo>
                  <a:pt x="1566459" y="1156011"/>
                </a:lnTo>
                <a:lnTo>
                  <a:pt x="1564449" y="1151153"/>
                </a:lnTo>
                <a:lnTo>
                  <a:pt x="1566992" y="1147686"/>
                </a:lnTo>
                <a:lnTo>
                  <a:pt x="1558448" y="1139990"/>
                </a:lnTo>
                <a:lnTo>
                  <a:pt x="1560296" y="1135923"/>
                </a:lnTo>
                <a:lnTo>
                  <a:pt x="1550181" y="1126989"/>
                </a:lnTo>
                <a:lnTo>
                  <a:pt x="1543932" y="1125807"/>
                </a:lnTo>
                <a:lnTo>
                  <a:pt x="1546599" y="1116987"/>
                </a:lnTo>
                <a:lnTo>
                  <a:pt x="1545523" y="1109062"/>
                </a:lnTo>
                <a:lnTo>
                  <a:pt x="1548752" y="1103081"/>
                </a:lnTo>
                <a:lnTo>
                  <a:pt x="1546342" y="1098994"/>
                </a:lnTo>
                <a:lnTo>
                  <a:pt x="1538312" y="1092070"/>
                </a:lnTo>
                <a:lnTo>
                  <a:pt x="1536588" y="1085945"/>
                </a:lnTo>
                <a:lnTo>
                  <a:pt x="1537322" y="1078897"/>
                </a:lnTo>
                <a:lnTo>
                  <a:pt x="1531169" y="1070982"/>
                </a:lnTo>
                <a:lnTo>
                  <a:pt x="1521653" y="1077249"/>
                </a:lnTo>
                <a:lnTo>
                  <a:pt x="1513652" y="1078525"/>
                </a:lnTo>
                <a:lnTo>
                  <a:pt x="1500412" y="1076744"/>
                </a:lnTo>
                <a:lnTo>
                  <a:pt x="1498269" y="1070744"/>
                </a:lnTo>
                <a:lnTo>
                  <a:pt x="1489897" y="1078945"/>
                </a:lnTo>
                <a:lnTo>
                  <a:pt x="1474285" y="1082859"/>
                </a:lnTo>
                <a:lnTo>
                  <a:pt x="1464046" y="1082793"/>
                </a:lnTo>
                <a:lnTo>
                  <a:pt x="1456064" y="1089108"/>
                </a:lnTo>
                <a:lnTo>
                  <a:pt x="1443043" y="1085793"/>
                </a:lnTo>
                <a:lnTo>
                  <a:pt x="1438424" y="1087422"/>
                </a:lnTo>
                <a:lnTo>
                  <a:pt x="1432442" y="1094223"/>
                </a:lnTo>
                <a:lnTo>
                  <a:pt x="1424269" y="1092661"/>
                </a:lnTo>
                <a:lnTo>
                  <a:pt x="1402772" y="1099023"/>
                </a:lnTo>
                <a:lnTo>
                  <a:pt x="1395895" y="1102090"/>
                </a:lnTo>
                <a:lnTo>
                  <a:pt x="1383398" y="1104681"/>
                </a:lnTo>
                <a:lnTo>
                  <a:pt x="1373892" y="1103890"/>
                </a:lnTo>
                <a:lnTo>
                  <a:pt x="1360338" y="1100309"/>
                </a:lnTo>
                <a:lnTo>
                  <a:pt x="1345279" y="1105348"/>
                </a:lnTo>
                <a:lnTo>
                  <a:pt x="1337973" y="1106110"/>
                </a:lnTo>
                <a:lnTo>
                  <a:pt x="1335716" y="1108872"/>
                </a:lnTo>
                <a:lnTo>
                  <a:pt x="1327953" y="1107558"/>
                </a:lnTo>
                <a:lnTo>
                  <a:pt x="1319990" y="1113292"/>
                </a:lnTo>
                <a:lnTo>
                  <a:pt x="1297139" y="1111225"/>
                </a:lnTo>
                <a:lnTo>
                  <a:pt x="1286243" y="1105272"/>
                </a:lnTo>
                <a:lnTo>
                  <a:pt x="1277118" y="1102300"/>
                </a:lnTo>
                <a:lnTo>
                  <a:pt x="1263668" y="1093003"/>
                </a:lnTo>
                <a:lnTo>
                  <a:pt x="1253305" y="1088746"/>
                </a:lnTo>
                <a:lnTo>
                  <a:pt x="1245076" y="1082155"/>
                </a:lnTo>
                <a:lnTo>
                  <a:pt x="1234998" y="1072153"/>
                </a:lnTo>
                <a:lnTo>
                  <a:pt x="1220997" y="1051522"/>
                </a:lnTo>
                <a:lnTo>
                  <a:pt x="1192460" y="1040187"/>
                </a:lnTo>
                <a:lnTo>
                  <a:pt x="1161941" y="1023566"/>
                </a:lnTo>
                <a:lnTo>
                  <a:pt x="1114212" y="988533"/>
                </a:lnTo>
                <a:lnTo>
                  <a:pt x="1093419" y="978599"/>
                </a:lnTo>
                <a:lnTo>
                  <a:pt x="1072921" y="957901"/>
                </a:lnTo>
                <a:lnTo>
                  <a:pt x="1043555" y="946919"/>
                </a:lnTo>
                <a:lnTo>
                  <a:pt x="1022429" y="936355"/>
                </a:lnTo>
                <a:lnTo>
                  <a:pt x="1018409" y="943823"/>
                </a:lnTo>
                <a:lnTo>
                  <a:pt x="1008427" y="942061"/>
                </a:lnTo>
                <a:lnTo>
                  <a:pt x="993416" y="937298"/>
                </a:lnTo>
                <a:lnTo>
                  <a:pt x="984729" y="925478"/>
                </a:lnTo>
                <a:lnTo>
                  <a:pt x="972461" y="917600"/>
                </a:lnTo>
                <a:lnTo>
                  <a:pt x="963593" y="909638"/>
                </a:lnTo>
                <a:lnTo>
                  <a:pt x="962364" y="905208"/>
                </a:lnTo>
                <a:lnTo>
                  <a:pt x="953458" y="896150"/>
                </a:lnTo>
                <a:lnTo>
                  <a:pt x="944590" y="883558"/>
                </a:lnTo>
                <a:lnTo>
                  <a:pt x="936761" y="884368"/>
                </a:lnTo>
                <a:lnTo>
                  <a:pt x="920378" y="881786"/>
                </a:lnTo>
                <a:lnTo>
                  <a:pt x="902109" y="881224"/>
                </a:lnTo>
                <a:lnTo>
                  <a:pt x="870038" y="877376"/>
                </a:lnTo>
                <a:lnTo>
                  <a:pt x="848607" y="877624"/>
                </a:lnTo>
                <a:lnTo>
                  <a:pt x="842530" y="883025"/>
                </a:lnTo>
                <a:lnTo>
                  <a:pt x="840292" y="889340"/>
                </a:lnTo>
                <a:lnTo>
                  <a:pt x="832481" y="895112"/>
                </a:lnTo>
                <a:lnTo>
                  <a:pt x="829490" y="901360"/>
                </a:lnTo>
                <a:lnTo>
                  <a:pt x="820499" y="910476"/>
                </a:lnTo>
                <a:lnTo>
                  <a:pt x="820442" y="915914"/>
                </a:lnTo>
                <a:lnTo>
                  <a:pt x="812955" y="920839"/>
                </a:lnTo>
                <a:lnTo>
                  <a:pt x="808469" y="927526"/>
                </a:lnTo>
                <a:lnTo>
                  <a:pt x="809335" y="942185"/>
                </a:lnTo>
                <a:lnTo>
                  <a:pt x="786914" y="947804"/>
                </a:lnTo>
                <a:lnTo>
                  <a:pt x="771369" y="944785"/>
                </a:lnTo>
                <a:lnTo>
                  <a:pt x="764349" y="936746"/>
                </a:lnTo>
                <a:lnTo>
                  <a:pt x="753205" y="928030"/>
                </a:lnTo>
                <a:lnTo>
                  <a:pt x="729878" y="913533"/>
                </a:lnTo>
                <a:lnTo>
                  <a:pt x="720439" y="905589"/>
                </a:lnTo>
                <a:lnTo>
                  <a:pt x="711314" y="901418"/>
                </a:lnTo>
                <a:lnTo>
                  <a:pt x="695959" y="900970"/>
                </a:lnTo>
                <a:lnTo>
                  <a:pt x="621722" y="842296"/>
                </a:lnTo>
                <a:lnTo>
                  <a:pt x="596661" y="822312"/>
                </a:lnTo>
                <a:lnTo>
                  <a:pt x="591956" y="821122"/>
                </a:lnTo>
                <a:lnTo>
                  <a:pt x="545455" y="817064"/>
                </a:lnTo>
                <a:lnTo>
                  <a:pt x="531005" y="809806"/>
                </a:lnTo>
                <a:lnTo>
                  <a:pt x="527367" y="809835"/>
                </a:lnTo>
                <a:lnTo>
                  <a:pt x="522842" y="803253"/>
                </a:lnTo>
                <a:lnTo>
                  <a:pt x="503535" y="792680"/>
                </a:lnTo>
                <a:lnTo>
                  <a:pt x="492420" y="788156"/>
                </a:lnTo>
                <a:lnTo>
                  <a:pt x="481923" y="782260"/>
                </a:lnTo>
                <a:lnTo>
                  <a:pt x="466778" y="771887"/>
                </a:lnTo>
                <a:lnTo>
                  <a:pt x="455682" y="765362"/>
                </a:lnTo>
                <a:lnTo>
                  <a:pt x="400399" y="739521"/>
                </a:lnTo>
                <a:lnTo>
                  <a:pt x="391369" y="734244"/>
                </a:lnTo>
                <a:lnTo>
                  <a:pt x="392645" y="708527"/>
                </a:lnTo>
                <a:lnTo>
                  <a:pt x="396627" y="700916"/>
                </a:lnTo>
                <a:lnTo>
                  <a:pt x="386016" y="694049"/>
                </a:lnTo>
                <a:lnTo>
                  <a:pt x="381349" y="692553"/>
                </a:lnTo>
                <a:lnTo>
                  <a:pt x="364794" y="679790"/>
                </a:lnTo>
                <a:lnTo>
                  <a:pt x="364966" y="670665"/>
                </a:lnTo>
                <a:lnTo>
                  <a:pt x="361089" y="665702"/>
                </a:lnTo>
                <a:lnTo>
                  <a:pt x="360994" y="660711"/>
                </a:lnTo>
                <a:lnTo>
                  <a:pt x="342925" y="651986"/>
                </a:lnTo>
                <a:lnTo>
                  <a:pt x="332000" y="648634"/>
                </a:lnTo>
                <a:lnTo>
                  <a:pt x="308778" y="649091"/>
                </a:lnTo>
                <a:lnTo>
                  <a:pt x="294995" y="646109"/>
                </a:lnTo>
                <a:lnTo>
                  <a:pt x="287280" y="656949"/>
                </a:lnTo>
                <a:lnTo>
                  <a:pt x="288699" y="661026"/>
                </a:lnTo>
                <a:lnTo>
                  <a:pt x="296824" y="663150"/>
                </a:lnTo>
                <a:lnTo>
                  <a:pt x="296424" y="671532"/>
                </a:lnTo>
                <a:lnTo>
                  <a:pt x="291375" y="678380"/>
                </a:lnTo>
                <a:lnTo>
                  <a:pt x="264172" y="681009"/>
                </a:lnTo>
                <a:lnTo>
                  <a:pt x="256981" y="680428"/>
                </a:lnTo>
                <a:lnTo>
                  <a:pt x="244170" y="686372"/>
                </a:lnTo>
                <a:lnTo>
                  <a:pt x="239236" y="683438"/>
                </a:lnTo>
                <a:lnTo>
                  <a:pt x="241960" y="675732"/>
                </a:lnTo>
                <a:lnTo>
                  <a:pt x="250885" y="672884"/>
                </a:lnTo>
                <a:lnTo>
                  <a:pt x="243655" y="661702"/>
                </a:lnTo>
                <a:lnTo>
                  <a:pt x="234768" y="666074"/>
                </a:lnTo>
                <a:lnTo>
                  <a:pt x="233921" y="661302"/>
                </a:lnTo>
                <a:lnTo>
                  <a:pt x="226663" y="657835"/>
                </a:lnTo>
                <a:lnTo>
                  <a:pt x="228987" y="653996"/>
                </a:lnTo>
                <a:lnTo>
                  <a:pt x="244665" y="653701"/>
                </a:lnTo>
                <a:lnTo>
                  <a:pt x="247932" y="647900"/>
                </a:lnTo>
                <a:lnTo>
                  <a:pt x="241960" y="641052"/>
                </a:lnTo>
                <a:lnTo>
                  <a:pt x="244055" y="627164"/>
                </a:lnTo>
                <a:lnTo>
                  <a:pt x="224462" y="606076"/>
                </a:lnTo>
                <a:lnTo>
                  <a:pt x="217271" y="603256"/>
                </a:lnTo>
                <a:lnTo>
                  <a:pt x="211842" y="597970"/>
                </a:lnTo>
                <a:lnTo>
                  <a:pt x="180028" y="562880"/>
                </a:lnTo>
                <a:lnTo>
                  <a:pt x="162035" y="541544"/>
                </a:lnTo>
                <a:lnTo>
                  <a:pt x="163750" y="508254"/>
                </a:lnTo>
                <a:lnTo>
                  <a:pt x="149748" y="489376"/>
                </a:lnTo>
                <a:lnTo>
                  <a:pt x="143995" y="476869"/>
                </a:lnTo>
                <a:lnTo>
                  <a:pt x="141423" y="474717"/>
                </a:lnTo>
                <a:lnTo>
                  <a:pt x="100018" y="466925"/>
                </a:lnTo>
                <a:lnTo>
                  <a:pt x="74158" y="463153"/>
                </a:lnTo>
                <a:lnTo>
                  <a:pt x="28209" y="454628"/>
                </a:lnTo>
                <a:lnTo>
                  <a:pt x="19303" y="451980"/>
                </a:lnTo>
                <a:lnTo>
                  <a:pt x="7640" y="443103"/>
                </a:lnTo>
                <a:lnTo>
                  <a:pt x="7387" y="438322"/>
                </a:lnTo>
                <a:lnTo>
                  <a:pt x="0" y="430025"/>
                </a:lnTo>
                <a:lnTo>
                  <a:pt x="5978" y="416947"/>
                </a:lnTo>
                <a:lnTo>
                  <a:pt x="15941" y="407699"/>
                </a:lnTo>
                <a:lnTo>
                  <a:pt x="24895" y="402117"/>
                </a:lnTo>
                <a:lnTo>
                  <a:pt x="29352" y="384801"/>
                </a:lnTo>
                <a:lnTo>
                  <a:pt x="33886" y="382143"/>
                </a:lnTo>
                <a:lnTo>
                  <a:pt x="47878" y="379447"/>
                </a:lnTo>
                <a:lnTo>
                  <a:pt x="51936" y="370227"/>
                </a:lnTo>
                <a:lnTo>
                  <a:pt x="57756" y="367636"/>
                </a:lnTo>
                <a:lnTo>
                  <a:pt x="66043" y="361226"/>
                </a:lnTo>
                <a:lnTo>
                  <a:pt x="74215" y="352587"/>
                </a:lnTo>
                <a:lnTo>
                  <a:pt x="87350" y="342872"/>
                </a:lnTo>
                <a:lnTo>
                  <a:pt x="94256" y="343272"/>
                </a:lnTo>
                <a:lnTo>
                  <a:pt x="96694" y="332099"/>
                </a:lnTo>
                <a:lnTo>
                  <a:pt x="101047" y="322869"/>
                </a:lnTo>
                <a:lnTo>
                  <a:pt x="121430" y="302124"/>
                </a:lnTo>
                <a:lnTo>
                  <a:pt x="135727" y="290017"/>
                </a:lnTo>
                <a:lnTo>
                  <a:pt x="149205" y="282131"/>
                </a:lnTo>
                <a:lnTo>
                  <a:pt x="161054" y="272768"/>
                </a:lnTo>
                <a:lnTo>
                  <a:pt x="176847" y="256756"/>
                </a:lnTo>
                <a:lnTo>
                  <a:pt x="188420" y="238544"/>
                </a:lnTo>
                <a:lnTo>
                  <a:pt x="195649" y="234620"/>
                </a:lnTo>
                <a:lnTo>
                  <a:pt x="197440" y="223638"/>
                </a:lnTo>
                <a:lnTo>
                  <a:pt x="207679" y="214865"/>
                </a:lnTo>
                <a:lnTo>
                  <a:pt x="213347" y="205883"/>
                </a:lnTo>
                <a:lnTo>
                  <a:pt x="213051" y="191995"/>
                </a:lnTo>
                <a:lnTo>
                  <a:pt x="211099" y="182861"/>
                </a:lnTo>
                <a:lnTo>
                  <a:pt x="216423" y="181546"/>
                </a:lnTo>
                <a:lnTo>
                  <a:pt x="225520" y="182404"/>
                </a:lnTo>
                <a:lnTo>
                  <a:pt x="241941" y="186242"/>
                </a:lnTo>
                <a:lnTo>
                  <a:pt x="245113" y="191976"/>
                </a:lnTo>
                <a:lnTo>
                  <a:pt x="240255" y="199882"/>
                </a:lnTo>
                <a:lnTo>
                  <a:pt x="234340" y="203568"/>
                </a:lnTo>
                <a:lnTo>
                  <a:pt x="240607" y="217313"/>
                </a:lnTo>
                <a:lnTo>
                  <a:pt x="259343" y="223895"/>
                </a:lnTo>
                <a:lnTo>
                  <a:pt x="268287" y="228333"/>
                </a:lnTo>
                <a:lnTo>
                  <a:pt x="283155" y="228829"/>
                </a:lnTo>
                <a:lnTo>
                  <a:pt x="298853" y="239782"/>
                </a:lnTo>
                <a:lnTo>
                  <a:pt x="318912" y="244812"/>
                </a:lnTo>
                <a:lnTo>
                  <a:pt x="318484" y="248183"/>
                </a:lnTo>
                <a:lnTo>
                  <a:pt x="327371" y="255356"/>
                </a:lnTo>
                <a:lnTo>
                  <a:pt x="333838" y="255422"/>
                </a:lnTo>
                <a:lnTo>
                  <a:pt x="341410" y="263290"/>
                </a:lnTo>
                <a:lnTo>
                  <a:pt x="338448" y="268538"/>
                </a:lnTo>
                <a:lnTo>
                  <a:pt x="340848" y="272034"/>
                </a:lnTo>
                <a:lnTo>
                  <a:pt x="347878" y="274301"/>
                </a:lnTo>
                <a:lnTo>
                  <a:pt x="350488" y="286655"/>
                </a:lnTo>
                <a:lnTo>
                  <a:pt x="360479" y="293942"/>
                </a:lnTo>
                <a:lnTo>
                  <a:pt x="367775" y="295827"/>
                </a:lnTo>
                <a:lnTo>
                  <a:pt x="373890" y="293989"/>
                </a:lnTo>
                <a:lnTo>
                  <a:pt x="380110" y="294932"/>
                </a:lnTo>
                <a:lnTo>
                  <a:pt x="385654" y="299275"/>
                </a:lnTo>
                <a:lnTo>
                  <a:pt x="387435" y="305400"/>
                </a:lnTo>
                <a:lnTo>
                  <a:pt x="391664" y="308191"/>
                </a:lnTo>
                <a:lnTo>
                  <a:pt x="398541" y="308086"/>
                </a:lnTo>
                <a:lnTo>
                  <a:pt x="403694" y="314544"/>
                </a:lnTo>
                <a:lnTo>
                  <a:pt x="409009" y="313296"/>
                </a:lnTo>
                <a:lnTo>
                  <a:pt x="422220" y="321507"/>
                </a:lnTo>
                <a:lnTo>
                  <a:pt x="426621" y="331956"/>
                </a:lnTo>
                <a:lnTo>
                  <a:pt x="439985" y="336071"/>
                </a:lnTo>
                <a:lnTo>
                  <a:pt x="451119" y="349168"/>
                </a:lnTo>
                <a:lnTo>
                  <a:pt x="460987" y="350815"/>
                </a:lnTo>
                <a:lnTo>
                  <a:pt x="465007" y="349301"/>
                </a:lnTo>
                <a:lnTo>
                  <a:pt x="481514" y="364922"/>
                </a:lnTo>
                <a:lnTo>
                  <a:pt x="488676" y="368846"/>
                </a:lnTo>
                <a:lnTo>
                  <a:pt x="493067" y="373551"/>
                </a:lnTo>
                <a:lnTo>
                  <a:pt x="497735" y="373551"/>
                </a:lnTo>
                <a:lnTo>
                  <a:pt x="505059" y="379371"/>
                </a:lnTo>
                <a:lnTo>
                  <a:pt x="512413" y="388010"/>
                </a:lnTo>
                <a:lnTo>
                  <a:pt x="515851" y="387106"/>
                </a:lnTo>
                <a:lnTo>
                  <a:pt x="524986" y="395249"/>
                </a:lnTo>
                <a:lnTo>
                  <a:pt x="529367" y="396450"/>
                </a:lnTo>
                <a:lnTo>
                  <a:pt x="534320" y="404031"/>
                </a:lnTo>
                <a:lnTo>
                  <a:pt x="545817" y="410413"/>
                </a:lnTo>
                <a:lnTo>
                  <a:pt x="549989" y="416728"/>
                </a:lnTo>
                <a:lnTo>
                  <a:pt x="559761" y="423748"/>
                </a:lnTo>
                <a:lnTo>
                  <a:pt x="569972" y="425510"/>
                </a:lnTo>
                <a:lnTo>
                  <a:pt x="574182" y="421519"/>
                </a:lnTo>
                <a:lnTo>
                  <a:pt x="582669" y="427425"/>
                </a:lnTo>
                <a:lnTo>
                  <a:pt x="587260" y="428149"/>
                </a:lnTo>
                <a:lnTo>
                  <a:pt x="590832" y="435131"/>
                </a:lnTo>
                <a:lnTo>
                  <a:pt x="600033" y="443817"/>
                </a:lnTo>
                <a:lnTo>
                  <a:pt x="605967" y="446170"/>
                </a:lnTo>
                <a:lnTo>
                  <a:pt x="613273" y="452495"/>
                </a:lnTo>
                <a:lnTo>
                  <a:pt x="620979" y="453723"/>
                </a:lnTo>
                <a:lnTo>
                  <a:pt x="625770" y="457771"/>
                </a:lnTo>
                <a:lnTo>
                  <a:pt x="646944" y="461905"/>
                </a:lnTo>
                <a:lnTo>
                  <a:pt x="653097" y="466001"/>
                </a:lnTo>
                <a:lnTo>
                  <a:pt x="660441" y="465820"/>
                </a:lnTo>
                <a:lnTo>
                  <a:pt x="652135" y="481879"/>
                </a:lnTo>
                <a:lnTo>
                  <a:pt x="646391" y="490518"/>
                </a:lnTo>
                <a:lnTo>
                  <a:pt x="645905" y="502453"/>
                </a:lnTo>
                <a:lnTo>
                  <a:pt x="641438" y="506730"/>
                </a:lnTo>
                <a:lnTo>
                  <a:pt x="638790" y="513540"/>
                </a:lnTo>
                <a:lnTo>
                  <a:pt x="640257" y="518932"/>
                </a:lnTo>
                <a:lnTo>
                  <a:pt x="648391" y="524332"/>
                </a:lnTo>
                <a:lnTo>
                  <a:pt x="655326" y="522713"/>
                </a:lnTo>
                <a:lnTo>
                  <a:pt x="661126" y="530590"/>
                </a:lnTo>
                <a:lnTo>
                  <a:pt x="673109" y="535781"/>
                </a:lnTo>
                <a:lnTo>
                  <a:pt x="680348" y="537486"/>
                </a:lnTo>
                <a:lnTo>
                  <a:pt x="685263" y="555574"/>
                </a:lnTo>
                <a:lnTo>
                  <a:pt x="689749" y="555917"/>
                </a:lnTo>
                <a:lnTo>
                  <a:pt x="696978" y="547649"/>
                </a:lnTo>
                <a:lnTo>
                  <a:pt x="705075" y="551117"/>
                </a:lnTo>
                <a:lnTo>
                  <a:pt x="716019" y="552783"/>
                </a:lnTo>
                <a:lnTo>
                  <a:pt x="719572" y="554946"/>
                </a:lnTo>
                <a:lnTo>
                  <a:pt x="732431" y="557641"/>
                </a:lnTo>
                <a:lnTo>
                  <a:pt x="741822" y="568223"/>
                </a:lnTo>
                <a:lnTo>
                  <a:pt x="748928" y="573224"/>
                </a:lnTo>
                <a:lnTo>
                  <a:pt x="752062" y="579063"/>
                </a:lnTo>
                <a:lnTo>
                  <a:pt x="751033" y="588817"/>
                </a:lnTo>
                <a:lnTo>
                  <a:pt x="763092" y="588093"/>
                </a:lnTo>
                <a:lnTo>
                  <a:pt x="768902" y="584025"/>
                </a:lnTo>
                <a:lnTo>
                  <a:pt x="774255" y="590226"/>
                </a:lnTo>
                <a:lnTo>
                  <a:pt x="781294" y="593427"/>
                </a:lnTo>
                <a:lnTo>
                  <a:pt x="793553" y="594541"/>
                </a:lnTo>
                <a:lnTo>
                  <a:pt x="802487" y="599599"/>
                </a:lnTo>
                <a:lnTo>
                  <a:pt x="810659" y="594246"/>
                </a:lnTo>
                <a:lnTo>
                  <a:pt x="820661" y="594779"/>
                </a:lnTo>
                <a:lnTo>
                  <a:pt x="833224" y="586178"/>
                </a:lnTo>
                <a:lnTo>
                  <a:pt x="834577" y="580435"/>
                </a:lnTo>
                <a:lnTo>
                  <a:pt x="829338" y="573557"/>
                </a:lnTo>
                <a:lnTo>
                  <a:pt x="822528" y="568909"/>
                </a:lnTo>
                <a:lnTo>
                  <a:pt x="815079" y="559813"/>
                </a:lnTo>
                <a:lnTo>
                  <a:pt x="819060" y="550659"/>
                </a:lnTo>
                <a:lnTo>
                  <a:pt x="825718" y="547040"/>
                </a:lnTo>
                <a:lnTo>
                  <a:pt x="835205" y="548878"/>
                </a:lnTo>
                <a:lnTo>
                  <a:pt x="840835" y="554012"/>
                </a:lnTo>
                <a:lnTo>
                  <a:pt x="842502" y="562585"/>
                </a:lnTo>
                <a:lnTo>
                  <a:pt x="850569" y="572805"/>
                </a:lnTo>
                <a:lnTo>
                  <a:pt x="859123" y="568709"/>
                </a:lnTo>
                <a:lnTo>
                  <a:pt x="863342" y="569852"/>
                </a:lnTo>
                <a:lnTo>
                  <a:pt x="863523" y="577120"/>
                </a:lnTo>
                <a:lnTo>
                  <a:pt x="858294" y="578129"/>
                </a:lnTo>
                <a:lnTo>
                  <a:pt x="854017" y="584578"/>
                </a:lnTo>
                <a:lnTo>
                  <a:pt x="843959" y="585435"/>
                </a:lnTo>
                <a:lnTo>
                  <a:pt x="845292" y="591160"/>
                </a:lnTo>
                <a:lnTo>
                  <a:pt x="852846" y="603666"/>
                </a:lnTo>
                <a:lnTo>
                  <a:pt x="871438" y="605400"/>
                </a:lnTo>
                <a:lnTo>
                  <a:pt x="880373" y="614353"/>
                </a:lnTo>
                <a:lnTo>
                  <a:pt x="894089" y="623678"/>
                </a:lnTo>
                <a:lnTo>
                  <a:pt x="900194" y="623183"/>
                </a:lnTo>
                <a:lnTo>
                  <a:pt x="907091" y="611486"/>
                </a:lnTo>
                <a:lnTo>
                  <a:pt x="912310" y="610734"/>
                </a:lnTo>
                <a:lnTo>
                  <a:pt x="917835" y="596236"/>
                </a:lnTo>
                <a:lnTo>
                  <a:pt x="921054" y="595074"/>
                </a:lnTo>
                <a:lnTo>
                  <a:pt x="928912" y="585340"/>
                </a:lnTo>
                <a:lnTo>
                  <a:pt x="943124" y="588055"/>
                </a:lnTo>
                <a:lnTo>
                  <a:pt x="954087" y="579301"/>
                </a:lnTo>
                <a:lnTo>
                  <a:pt x="963574" y="578749"/>
                </a:lnTo>
                <a:lnTo>
                  <a:pt x="965679" y="573577"/>
                </a:lnTo>
                <a:lnTo>
                  <a:pt x="972241" y="569586"/>
                </a:lnTo>
                <a:lnTo>
                  <a:pt x="979347" y="570252"/>
                </a:lnTo>
                <a:lnTo>
                  <a:pt x="988196" y="576539"/>
                </a:lnTo>
                <a:lnTo>
                  <a:pt x="996616" y="574015"/>
                </a:lnTo>
                <a:lnTo>
                  <a:pt x="1011580" y="586283"/>
                </a:lnTo>
                <a:lnTo>
                  <a:pt x="1012456" y="589998"/>
                </a:lnTo>
                <a:lnTo>
                  <a:pt x="1021953" y="586178"/>
                </a:lnTo>
                <a:lnTo>
                  <a:pt x="1028344" y="585664"/>
                </a:lnTo>
                <a:lnTo>
                  <a:pt x="1035430" y="576701"/>
                </a:lnTo>
                <a:lnTo>
                  <a:pt x="1042336" y="578920"/>
                </a:lnTo>
                <a:lnTo>
                  <a:pt x="1048480" y="578187"/>
                </a:lnTo>
                <a:lnTo>
                  <a:pt x="1058729" y="580644"/>
                </a:lnTo>
                <a:lnTo>
                  <a:pt x="1063510" y="584530"/>
                </a:lnTo>
                <a:lnTo>
                  <a:pt x="1080693" y="578415"/>
                </a:lnTo>
                <a:lnTo>
                  <a:pt x="1086227" y="579863"/>
                </a:lnTo>
                <a:lnTo>
                  <a:pt x="1095876" y="587350"/>
                </a:lnTo>
                <a:lnTo>
                  <a:pt x="1105677" y="589245"/>
                </a:lnTo>
                <a:lnTo>
                  <a:pt x="1117831" y="587321"/>
                </a:lnTo>
                <a:lnTo>
                  <a:pt x="1135376" y="579396"/>
                </a:lnTo>
                <a:lnTo>
                  <a:pt x="1146378" y="581997"/>
                </a:lnTo>
                <a:lnTo>
                  <a:pt x="1150912" y="580949"/>
                </a:lnTo>
                <a:lnTo>
                  <a:pt x="1159522" y="583740"/>
                </a:lnTo>
                <a:lnTo>
                  <a:pt x="1160694" y="594455"/>
                </a:lnTo>
                <a:lnTo>
                  <a:pt x="1167599" y="595074"/>
                </a:lnTo>
                <a:lnTo>
                  <a:pt x="1170352" y="603018"/>
                </a:lnTo>
                <a:lnTo>
                  <a:pt x="1183944" y="601056"/>
                </a:lnTo>
                <a:lnTo>
                  <a:pt x="1193326" y="602694"/>
                </a:lnTo>
                <a:lnTo>
                  <a:pt x="1201270" y="609381"/>
                </a:lnTo>
                <a:lnTo>
                  <a:pt x="1201546" y="614953"/>
                </a:lnTo>
                <a:lnTo>
                  <a:pt x="1208709" y="618868"/>
                </a:lnTo>
                <a:lnTo>
                  <a:pt x="1220930" y="634136"/>
                </a:lnTo>
                <a:lnTo>
                  <a:pt x="1231703" y="639032"/>
                </a:lnTo>
                <a:lnTo>
                  <a:pt x="1244609" y="634613"/>
                </a:lnTo>
                <a:lnTo>
                  <a:pt x="1248524" y="640366"/>
                </a:lnTo>
                <a:lnTo>
                  <a:pt x="1245876" y="646862"/>
                </a:lnTo>
                <a:lnTo>
                  <a:pt x="1250276" y="651034"/>
                </a:lnTo>
                <a:lnTo>
                  <a:pt x="1254610" y="639261"/>
                </a:lnTo>
                <a:lnTo>
                  <a:pt x="1252200" y="631574"/>
                </a:lnTo>
                <a:lnTo>
                  <a:pt x="1253810" y="619182"/>
                </a:lnTo>
                <a:lnTo>
                  <a:pt x="1258230" y="604990"/>
                </a:lnTo>
                <a:lnTo>
                  <a:pt x="1265488" y="601609"/>
                </a:lnTo>
                <a:lnTo>
                  <a:pt x="1269936" y="596665"/>
                </a:lnTo>
                <a:lnTo>
                  <a:pt x="1278042" y="595608"/>
                </a:lnTo>
                <a:lnTo>
                  <a:pt x="1277184" y="587550"/>
                </a:lnTo>
                <a:lnTo>
                  <a:pt x="1285071" y="583273"/>
                </a:lnTo>
                <a:lnTo>
                  <a:pt x="1285662" y="580035"/>
                </a:lnTo>
                <a:lnTo>
                  <a:pt x="1268812" y="574358"/>
                </a:lnTo>
                <a:lnTo>
                  <a:pt x="1264021" y="574377"/>
                </a:lnTo>
                <a:lnTo>
                  <a:pt x="1254906" y="566528"/>
                </a:lnTo>
                <a:lnTo>
                  <a:pt x="1247409" y="552707"/>
                </a:lnTo>
                <a:lnTo>
                  <a:pt x="1247171" y="547240"/>
                </a:lnTo>
                <a:lnTo>
                  <a:pt x="1235998" y="538753"/>
                </a:lnTo>
                <a:lnTo>
                  <a:pt x="1229474" y="526971"/>
                </a:lnTo>
                <a:lnTo>
                  <a:pt x="1230560" y="521303"/>
                </a:lnTo>
                <a:lnTo>
                  <a:pt x="1228378" y="516065"/>
                </a:lnTo>
                <a:lnTo>
                  <a:pt x="1217939" y="513455"/>
                </a:lnTo>
                <a:lnTo>
                  <a:pt x="1220939" y="508073"/>
                </a:lnTo>
                <a:lnTo>
                  <a:pt x="1218320" y="503482"/>
                </a:lnTo>
                <a:lnTo>
                  <a:pt x="1217244" y="493195"/>
                </a:lnTo>
                <a:lnTo>
                  <a:pt x="1219853" y="490290"/>
                </a:lnTo>
                <a:lnTo>
                  <a:pt x="1232293" y="483013"/>
                </a:lnTo>
                <a:lnTo>
                  <a:pt x="1231369" y="475240"/>
                </a:lnTo>
                <a:lnTo>
                  <a:pt x="1235570" y="470935"/>
                </a:lnTo>
                <a:lnTo>
                  <a:pt x="1236284" y="463344"/>
                </a:lnTo>
                <a:lnTo>
                  <a:pt x="1228416" y="459134"/>
                </a:lnTo>
                <a:lnTo>
                  <a:pt x="1217615" y="448875"/>
                </a:lnTo>
                <a:lnTo>
                  <a:pt x="1216910" y="442255"/>
                </a:lnTo>
                <a:lnTo>
                  <a:pt x="1219473" y="435588"/>
                </a:lnTo>
                <a:lnTo>
                  <a:pt x="1215234" y="430368"/>
                </a:lnTo>
                <a:lnTo>
                  <a:pt x="1207671" y="427263"/>
                </a:lnTo>
                <a:lnTo>
                  <a:pt x="1206033" y="415643"/>
                </a:lnTo>
                <a:lnTo>
                  <a:pt x="1222882" y="413633"/>
                </a:lnTo>
                <a:lnTo>
                  <a:pt x="1230055" y="408756"/>
                </a:lnTo>
                <a:lnTo>
                  <a:pt x="1227169" y="392878"/>
                </a:lnTo>
                <a:lnTo>
                  <a:pt x="1236265" y="385667"/>
                </a:lnTo>
                <a:lnTo>
                  <a:pt x="1243590" y="383715"/>
                </a:lnTo>
                <a:lnTo>
                  <a:pt x="1248447" y="380114"/>
                </a:lnTo>
                <a:lnTo>
                  <a:pt x="1248447" y="373637"/>
                </a:lnTo>
                <a:lnTo>
                  <a:pt x="1251991" y="372799"/>
                </a:lnTo>
                <a:lnTo>
                  <a:pt x="1256868" y="364979"/>
                </a:lnTo>
                <a:lnTo>
                  <a:pt x="1256591" y="359150"/>
                </a:lnTo>
                <a:lnTo>
                  <a:pt x="1262516" y="351473"/>
                </a:lnTo>
                <a:lnTo>
                  <a:pt x="1258620" y="341157"/>
                </a:lnTo>
                <a:lnTo>
                  <a:pt x="1262687" y="332527"/>
                </a:lnTo>
                <a:lnTo>
                  <a:pt x="1266364" y="329003"/>
                </a:lnTo>
                <a:lnTo>
                  <a:pt x="1268879" y="317983"/>
                </a:lnTo>
                <a:lnTo>
                  <a:pt x="1279766" y="321707"/>
                </a:lnTo>
                <a:lnTo>
                  <a:pt x="1286833" y="320612"/>
                </a:lnTo>
                <a:lnTo>
                  <a:pt x="1292939" y="323259"/>
                </a:lnTo>
                <a:lnTo>
                  <a:pt x="1307464" y="325041"/>
                </a:lnTo>
                <a:lnTo>
                  <a:pt x="1313760" y="320802"/>
                </a:lnTo>
                <a:lnTo>
                  <a:pt x="1327248" y="315392"/>
                </a:lnTo>
                <a:lnTo>
                  <a:pt x="1336573" y="309067"/>
                </a:lnTo>
                <a:lnTo>
                  <a:pt x="1339421" y="303628"/>
                </a:lnTo>
                <a:lnTo>
                  <a:pt x="1337659" y="295523"/>
                </a:lnTo>
                <a:lnTo>
                  <a:pt x="1344764" y="294227"/>
                </a:lnTo>
                <a:lnTo>
                  <a:pt x="1353384" y="296818"/>
                </a:lnTo>
                <a:lnTo>
                  <a:pt x="1363805" y="294446"/>
                </a:lnTo>
                <a:lnTo>
                  <a:pt x="1369548" y="290322"/>
                </a:lnTo>
                <a:lnTo>
                  <a:pt x="1378159" y="278397"/>
                </a:lnTo>
                <a:lnTo>
                  <a:pt x="1386208" y="276473"/>
                </a:lnTo>
                <a:lnTo>
                  <a:pt x="1395323" y="268434"/>
                </a:lnTo>
                <a:lnTo>
                  <a:pt x="1407363" y="272025"/>
                </a:lnTo>
                <a:lnTo>
                  <a:pt x="1415078" y="270310"/>
                </a:lnTo>
                <a:lnTo>
                  <a:pt x="1420555" y="263223"/>
                </a:lnTo>
                <a:lnTo>
                  <a:pt x="1418412" y="249250"/>
                </a:lnTo>
                <a:lnTo>
                  <a:pt x="1420202" y="239697"/>
                </a:lnTo>
                <a:lnTo>
                  <a:pt x="1408458" y="242326"/>
                </a:lnTo>
                <a:lnTo>
                  <a:pt x="1402114" y="241887"/>
                </a:lnTo>
                <a:lnTo>
                  <a:pt x="1387789" y="234163"/>
                </a:lnTo>
                <a:lnTo>
                  <a:pt x="1391018" y="227428"/>
                </a:lnTo>
                <a:lnTo>
                  <a:pt x="1386093" y="226476"/>
                </a:lnTo>
                <a:lnTo>
                  <a:pt x="1382369" y="231934"/>
                </a:lnTo>
                <a:lnTo>
                  <a:pt x="1371225" y="228257"/>
                </a:lnTo>
                <a:lnTo>
                  <a:pt x="1362138" y="228371"/>
                </a:lnTo>
                <a:lnTo>
                  <a:pt x="1352870" y="225419"/>
                </a:lnTo>
                <a:lnTo>
                  <a:pt x="1350632" y="222304"/>
                </a:lnTo>
                <a:lnTo>
                  <a:pt x="1331715" y="213370"/>
                </a:lnTo>
                <a:lnTo>
                  <a:pt x="1336420" y="203568"/>
                </a:lnTo>
                <a:lnTo>
                  <a:pt x="1335554" y="195939"/>
                </a:lnTo>
                <a:lnTo>
                  <a:pt x="1345698" y="191138"/>
                </a:lnTo>
                <a:lnTo>
                  <a:pt x="1356937" y="195748"/>
                </a:lnTo>
                <a:lnTo>
                  <a:pt x="1365062" y="195872"/>
                </a:lnTo>
                <a:lnTo>
                  <a:pt x="1381159" y="207264"/>
                </a:lnTo>
                <a:lnTo>
                  <a:pt x="1395094" y="209398"/>
                </a:lnTo>
                <a:lnTo>
                  <a:pt x="1401609" y="207845"/>
                </a:lnTo>
                <a:lnTo>
                  <a:pt x="1405077" y="203606"/>
                </a:lnTo>
                <a:lnTo>
                  <a:pt x="1414811" y="196539"/>
                </a:lnTo>
                <a:lnTo>
                  <a:pt x="1418526" y="191005"/>
                </a:lnTo>
                <a:lnTo>
                  <a:pt x="1425889" y="191653"/>
                </a:lnTo>
                <a:lnTo>
                  <a:pt x="1438157" y="185595"/>
                </a:lnTo>
                <a:lnTo>
                  <a:pt x="1438090" y="174327"/>
                </a:lnTo>
                <a:lnTo>
                  <a:pt x="1440424" y="170698"/>
                </a:lnTo>
                <a:lnTo>
                  <a:pt x="1452016" y="168364"/>
                </a:lnTo>
                <a:lnTo>
                  <a:pt x="1449911" y="161820"/>
                </a:lnTo>
                <a:lnTo>
                  <a:pt x="1452664" y="149028"/>
                </a:lnTo>
                <a:lnTo>
                  <a:pt x="1443672" y="144056"/>
                </a:lnTo>
                <a:lnTo>
                  <a:pt x="1439871" y="125730"/>
                </a:lnTo>
                <a:lnTo>
                  <a:pt x="1439624" y="117910"/>
                </a:lnTo>
                <a:lnTo>
                  <a:pt x="1434195" y="117034"/>
                </a:lnTo>
                <a:lnTo>
                  <a:pt x="1429023" y="120634"/>
                </a:lnTo>
                <a:lnTo>
                  <a:pt x="1414925" y="120110"/>
                </a:lnTo>
                <a:lnTo>
                  <a:pt x="1406029" y="113690"/>
                </a:lnTo>
                <a:lnTo>
                  <a:pt x="1407515" y="107594"/>
                </a:lnTo>
                <a:lnTo>
                  <a:pt x="1404429" y="103175"/>
                </a:lnTo>
                <a:lnTo>
                  <a:pt x="1404781" y="96564"/>
                </a:lnTo>
                <a:lnTo>
                  <a:pt x="1411877" y="89002"/>
                </a:lnTo>
                <a:lnTo>
                  <a:pt x="1420993" y="82601"/>
                </a:lnTo>
                <a:lnTo>
                  <a:pt x="1425517" y="81791"/>
                </a:lnTo>
                <a:lnTo>
                  <a:pt x="1430518" y="72438"/>
                </a:lnTo>
                <a:lnTo>
                  <a:pt x="1434785" y="72076"/>
                </a:lnTo>
                <a:lnTo>
                  <a:pt x="1443310" y="63446"/>
                </a:lnTo>
                <a:lnTo>
                  <a:pt x="1457055" y="54140"/>
                </a:lnTo>
                <a:lnTo>
                  <a:pt x="1451073" y="39805"/>
                </a:lnTo>
                <a:lnTo>
                  <a:pt x="1454807" y="37957"/>
                </a:lnTo>
                <a:lnTo>
                  <a:pt x="1462627" y="28023"/>
                </a:lnTo>
                <a:lnTo>
                  <a:pt x="1461388" y="20907"/>
                </a:lnTo>
                <a:lnTo>
                  <a:pt x="1466237" y="14764"/>
                </a:lnTo>
                <a:lnTo>
                  <a:pt x="1472628" y="13059"/>
                </a:lnTo>
                <a:lnTo>
                  <a:pt x="1473752" y="8592"/>
                </a:lnTo>
                <a:lnTo>
                  <a:pt x="1479553" y="1867"/>
                </a:lnTo>
                <a:lnTo>
                  <a:pt x="1483667" y="0"/>
                </a:lnTo>
                <a:lnTo>
                  <a:pt x="1490649" y="2372"/>
                </a:lnTo>
                <a:lnTo>
                  <a:pt x="1492888" y="8506"/>
                </a:lnTo>
                <a:lnTo>
                  <a:pt x="1499498" y="14345"/>
                </a:lnTo>
                <a:lnTo>
                  <a:pt x="1507051" y="15545"/>
                </a:lnTo>
                <a:lnTo>
                  <a:pt x="1518062" y="7315"/>
                </a:lnTo>
                <a:lnTo>
                  <a:pt x="1527616" y="4201"/>
                </a:lnTo>
                <a:lnTo>
                  <a:pt x="1536026" y="13602"/>
                </a:lnTo>
                <a:lnTo>
                  <a:pt x="1542961" y="16497"/>
                </a:lnTo>
                <a:lnTo>
                  <a:pt x="1570659" y="21812"/>
                </a:lnTo>
                <a:lnTo>
                  <a:pt x="1577774" y="36157"/>
                </a:lnTo>
                <a:lnTo>
                  <a:pt x="1581213" y="38691"/>
                </a:lnTo>
                <a:lnTo>
                  <a:pt x="1587795" y="49568"/>
                </a:lnTo>
                <a:lnTo>
                  <a:pt x="1594634" y="55483"/>
                </a:lnTo>
                <a:lnTo>
                  <a:pt x="1607712" y="42091"/>
                </a:lnTo>
                <a:lnTo>
                  <a:pt x="1618799" y="46034"/>
                </a:lnTo>
                <a:lnTo>
                  <a:pt x="1624399" y="45301"/>
                </a:lnTo>
                <a:lnTo>
                  <a:pt x="1640982" y="35366"/>
                </a:lnTo>
                <a:lnTo>
                  <a:pt x="1655603" y="36405"/>
                </a:lnTo>
                <a:lnTo>
                  <a:pt x="1659289" y="35319"/>
                </a:lnTo>
                <a:lnTo>
                  <a:pt x="1664957" y="39843"/>
                </a:lnTo>
                <a:lnTo>
                  <a:pt x="1675958" y="34538"/>
                </a:lnTo>
                <a:lnTo>
                  <a:pt x="1684721" y="34823"/>
                </a:lnTo>
                <a:lnTo>
                  <a:pt x="1688693" y="32776"/>
                </a:lnTo>
                <a:lnTo>
                  <a:pt x="1699275" y="36205"/>
                </a:lnTo>
                <a:lnTo>
                  <a:pt x="1703409" y="39395"/>
                </a:lnTo>
                <a:lnTo>
                  <a:pt x="1716582" y="40834"/>
                </a:lnTo>
                <a:lnTo>
                  <a:pt x="1722897" y="34423"/>
                </a:lnTo>
                <a:lnTo>
                  <a:pt x="1734746" y="35271"/>
                </a:lnTo>
                <a:lnTo>
                  <a:pt x="1742643" y="38872"/>
                </a:lnTo>
                <a:lnTo>
                  <a:pt x="1764703" y="38729"/>
                </a:lnTo>
                <a:lnTo>
                  <a:pt x="1765846" y="42491"/>
                </a:lnTo>
                <a:lnTo>
                  <a:pt x="1774256" y="46006"/>
                </a:lnTo>
                <a:lnTo>
                  <a:pt x="1779723" y="45568"/>
                </a:lnTo>
                <a:lnTo>
                  <a:pt x="1789029" y="61246"/>
                </a:lnTo>
                <a:lnTo>
                  <a:pt x="1794354" y="64027"/>
                </a:lnTo>
                <a:lnTo>
                  <a:pt x="1809251" y="60970"/>
                </a:lnTo>
                <a:lnTo>
                  <a:pt x="1817033" y="65065"/>
                </a:lnTo>
                <a:lnTo>
                  <a:pt x="1823205" y="65580"/>
                </a:lnTo>
                <a:lnTo>
                  <a:pt x="1830520" y="71828"/>
                </a:lnTo>
                <a:lnTo>
                  <a:pt x="1845379" y="71361"/>
                </a:lnTo>
                <a:lnTo>
                  <a:pt x="1854276" y="77172"/>
                </a:lnTo>
                <a:lnTo>
                  <a:pt x="1865810" y="77867"/>
                </a:lnTo>
                <a:lnTo>
                  <a:pt x="1876183" y="83030"/>
                </a:lnTo>
                <a:lnTo>
                  <a:pt x="1882317" y="78457"/>
                </a:lnTo>
                <a:lnTo>
                  <a:pt x="1903367" y="95764"/>
                </a:lnTo>
                <a:lnTo>
                  <a:pt x="1907225" y="101908"/>
                </a:lnTo>
                <a:lnTo>
                  <a:pt x="1907416" y="107909"/>
                </a:lnTo>
                <a:lnTo>
                  <a:pt x="1916760" y="114281"/>
                </a:lnTo>
                <a:lnTo>
                  <a:pt x="1919074" y="117624"/>
                </a:lnTo>
                <a:lnTo>
                  <a:pt x="1935257" y="113119"/>
                </a:lnTo>
                <a:lnTo>
                  <a:pt x="1947449" y="113957"/>
                </a:lnTo>
                <a:close/>
              </a:path>
            </a:pathLst>
          </a:custGeom>
          <a:solidFill>
            <a:schemeClr val="accent4">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6A9574D6-2DA9-4526-8BC2-3D2410088CDD}"/>
              </a:ext>
            </a:extLst>
          </p:cNvPr>
          <p:cNvSpPr/>
          <p:nvPr/>
        </p:nvSpPr>
        <p:spPr>
          <a:xfrm>
            <a:off x="1890673" y="2083165"/>
            <a:ext cx="2407067" cy="2030534"/>
          </a:xfrm>
          <a:custGeom>
            <a:avLst/>
            <a:gdLst>
              <a:gd name="connsiteX0" fmla="*/ 2497102 w 2517923"/>
              <a:gd name="connsiteY0" fmla="*/ 1186524 h 2124050"/>
              <a:gd name="connsiteX1" fmla="*/ 2504903 w 2517923"/>
              <a:gd name="connsiteY1" fmla="*/ 1193343 h 2124050"/>
              <a:gd name="connsiteX2" fmla="*/ 2501531 w 2517923"/>
              <a:gd name="connsiteY2" fmla="*/ 1196744 h 2124050"/>
              <a:gd name="connsiteX3" fmla="*/ 2502636 w 2517923"/>
              <a:gd name="connsiteY3" fmla="*/ 1205574 h 2124050"/>
              <a:gd name="connsiteX4" fmla="*/ 2511465 w 2517923"/>
              <a:gd name="connsiteY4" fmla="*/ 1208612 h 2124050"/>
              <a:gd name="connsiteX5" fmla="*/ 2514913 w 2517923"/>
              <a:gd name="connsiteY5" fmla="*/ 1213451 h 2124050"/>
              <a:gd name="connsiteX6" fmla="*/ 2513485 w 2517923"/>
              <a:gd name="connsiteY6" fmla="*/ 1222995 h 2124050"/>
              <a:gd name="connsiteX7" fmla="*/ 2517923 w 2517923"/>
              <a:gd name="connsiteY7" fmla="*/ 1229091 h 2124050"/>
              <a:gd name="connsiteX8" fmla="*/ 2517133 w 2517923"/>
              <a:gd name="connsiteY8" fmla="*/ 1234187 h 2124050"/>
              <a:gd name="connsiteX9" fmla="*/ 2506617 w 2517923"/>
              <a:gd name="connsiteY9" fmla="*/ 1235787 h 2124050"/>
              <a:gd name="connsiteX10" fmla="*/ 2501940 w 2517923"/>
              <a:gd name="connsiteY10" fmla="*/ 1234463 h 2124050"/>
              <a:gd name="connsiteX11" fmla="*/ 2491768 w 2517923"/>
              <a:gd name="connsiteY11" fmla="*/ 1239359 h 2124050"/>
              <a:gd name="connsiteX12" fmla="*/ 2492587 w 2517923"/>
              <a:gd name="connsiteY12" fmla="*/ 1248969 h 2124050"/>
              <a:gd name="connsiteX13" fmla="*/ 2486653 w 2517923"/>
              <a:gd name="connsiteY13" fmla="*/ 1253722 h 2124050"/>
              <a:gd name="connsiteX14" fmla="*/ 2477433 w 2517923"/>
              <a:gd name="connsiteY14" fmla="*/ 1250703 h 2124050"/>
              <a:gd name="connsiteX15" fmla="*/ 2470394 w 2517923"/>
              <a:gd name="connsiteY15" fmla="*/ 1251494 h 2124050"/>
              <a:gd name="connsiteX16" fmla="*/ 2462783 w 2517923"/>
              <a:gd name="connsiteY16" fmla="*/ 1259618 h 2124050"/>
              <a:gd name="connsiteX17" fmla="*/ 2457525 w 2517923"/>
              <a:gd name="connsiteY17" fmla="*/ 1262876 h 2124050"/>
              <a:gd name="connsiteX18" fmla="*/ 2465393 w 2517923"/>
              <a:gd name="connsiteY18" fmla="*/ 1268515 h 2124050"/>
              <a:gd name="connsiteX19" fmla="*/ 2472527 w 2517923"/>
              <a:gd name="connsiteY19" fmla="*/ 1276144 h 2124050"/>
              <a:gd name="connsiteX20" fmla="*/ 2471089 w 2517923"/>
              <a:gd name="connsiteY20" fmla="*/ 1284098 h 2124050"/>
              <a:gd name="connsiteX21" fmla="*/ 2472489 w 2517923"/>
              <a:gd name="connsiteY21" fmla="*/ 1292623 h 2124050"/>
              <a:gd name="connsiteX22" fmla="*/ 2462574 w 2517923"/>
              <a:gd name="connsiteY22" fmla="*/ 1294451 h 2124050"/>
              <a:gd name="connsiteX23" fmla="*/ 2460497 w 2517923"/>
              <a:gd name="connsiteY23" fmla="*/ 1299443 h 2124050"/>
              <a:gd name="connsiteX24" fmla="*/ 2461259 w 2517923"/>
              <a:gd name="connsiteY24" fmla="*/ 1308186 h 2124050"/>
              <a:gd name="connsiteX25" fmla="*/ 2455296 w 2517923"/>
              <a:gd name="connsiteY25" fmla="*/ 1317216 h 2124050"/>
              <a:gd name="connsiteX26" fmla="*/ 2458935 w 2517923"/>
              <a:gd name="connsiteY26" fmla="*/ 1333628 h 2124050"/>
              <a:gd name="connsiteX27" fmla="*/ 2454906 w 2517923"/>
              <a:gd name="connsiteY27" fmla="*/ 1336847 h 2124050"/>
              <a:gd name="connsiteX28" fmla="*/ 2459373 w 2517923"/>
              <a:gd name="connsiteY28" fmla="*/ 1345143 h 2124050"/>
              <a:gd name="connsiteX29" fmla="*/ 2457011 w 2517923"/>
              <a:gd name="connsiteY29" fmla="*/ 1352859 h 2124050"/>
              <a:gd name="connsiteX30" fmla="*/ 2457554 w 2517923"/>
              <a:gd name="connsiteY30" fmla="*/ 1362403 h 2124050"/>
              <a:gd name="connsiteX31" fmla="*/ 2451991 w 2517923"/>
              <a:gd name="connsiteY31" fmla="*/ 1369375 h 2124050"/>
              <a:gd name="connsiteX32" fmla="*/ 2447515 w 2517923"/>
              <a:gd name="connsiteY32" fmla="*/ 1369280 h 2124050"/>
              <a:gd name="connsiteX33" fmla="*/ 2442152 w 2517923"/>
              <a:gd name="connsiteY33" fmla="*/ 1364203 h 2124050"/>
              <a:gd name="connsiteX34" fmla="*/ 2436132 w 2517923"/>
              <a:gd name="connsiteY34" fmla="*/ 1366175 h 2124050"/>
              <a:gd name="connsiteX35" fmla="*/ 2431036 w 2517923"/>
              <a:gd name="connsiteY35" fmla="*/ 1373452 h 2124050"/>
              <a:gd name="connsiteX36" fmla="*/ 2431503 w 2517923"/>
              <a:gd name="connsiteY36" fmla="*/ 1377709 h 2124050"/>
              <a:gd name="connsiteX37" fmla="*/ 2426407 w 2517923"/>
              <a:gd name="connsiteY37" fmla="*/ 1383634 h 2124050"/>
              <a:gd name="connsiteX38" fmla="*/ 2423883 w 2517923"/>
              <a:gd name="connsiteY38" fmla="*/ 1392835 h 2124050"/>
              <a:gd name="connsiteX39" fmla="*/ 2420083 w 2517923"/>
              <a:gd name="connsiteY39" fmla="*/ 1393940 h 2124050"/>
              <a:gd name="connsiteX40" fmla="*/ 2412701 w 2517923"/>
              <a:gd name="connsiteY40" fmla="*/ 1403798 h 2124050"/>
              <a:gd name="connsiteX41" fmla="*/ 2407671 w 2517923"/>
              <a:gd name="connsiteY41" fmla="*/ 1401989 h 2124050"/>
              <a:gd name="connsiteX42" fmla="*/ 2403604 w 2517923"/>
              <a:gd name="connsiteY42" fmla="*/ 1404627 h 2124050"/>
              <a:gd name="connsiteX43" fmla="*/ 2402928 w 2517923"/>
              <a:gd name="connsiteY43" fmla="*/ 1412781 h 2124050"/>
              <a:gd name="connsiteX44" fmla="*/ 2396375 w 2517923"/>
              <a:gd name="connsiteY44" fmla="*/ 1419153 h 2124050"/>
              <a:gd name="connsiteX45" fmla="*/ 2387402 w 2517923"/>
              <a:gd name="connsiteY45" fmla="*/ 1430306 h 2124050"/>
              <a:gd name="connsiteX46" fmla="*/ 2376887 w 2517923"/>
              <a:gd name="connsiteY46" fmla="*/ 1436183 h 2124050"/>
              <a:gd name="connsiteX47" fmla="*/ 2375648 w 2517923"/>
              <a:gd name="connsiteY47" fmla="*/ 1441032 h 2124050"/>
              <a:gd name="connsiteX48" fmla="*/ 2364390 w 2517923"/>
              <a:gd name="connsiteY48" fmla="*/ 1453633 h 2124050"/>
              <a:gd name="connsiteX49" fmla="*/ 2356580 w 2517923"/>
              <a:gd name="connsiteY49" fmla="*/ 1457967 h 2124050"/>
              <a:gd name="connsiteX50" fmla="*/ 2349702 w 2517923"/>
              <a:gd name="connsiteY50" fmla="*/ 1465530 h 2124050"/>
              <a:gd name="connsiteX51" fmla="*/ 2355617 w 2517923"/>
              <a:gd name="connsiteY51" fmla="*/ 1476150 h 2124050"/>
              <a:gd name="connsiteX52" fmla="*/ 2356094 w 2517923"/>
              <a:gd name="connsiteY52" fmla="*/ 1483761 h 2124050"/>
              <a:gd name="connsiteX53" fmla="*/ 2352093 w 2517923"/>
              <a:gd name="connsiteY53" fmla="*/ 1489342 h 2124050"/>
              <a:gd name="connsiteX54" fmla="*/ 2351884 w 2517923"/>
              <a:gd name="connsiteY54" fmla="*/ 1494524 h 2124050"/>
              <a:gd name="connsiteX55" fmla="*/ 2348274 w 2517923"/>
              <a:gd name="connsiteY55" fmla="*/ 1497829 h 2124050"/>
              <a:gd name="connsiteX56" fmla="*/ 2343235 w 2517923"/>
              <a:gd name="connsiteY56" fmla="*/ 1494372 h 2124050"/>
              <a:gd name="connsiteX57" fmla="*/ 2333043 w 2517923"/>
              <a:gd name="connsiteY57" fmla="*/ 1495905 h 2124050"/>
              <a:gd name="connsiteX58" fmla="*/ 2332119 w 2517923"/>
              <a:gd name="connsiteY58" fmla="*/ 1503925 h 2124050"/>
              <a:gd name="connsiteX59" fmla="*/ 2334577 w 2517923"/>
              <a:gd name="connsiteY59" fmla="*/ 1506221 h 2124050"/>
              <a:gd name="connsiteX60" fmla="*/ 2331224 w 2517923"/>
              <a:gd name="connsiteY60" fmla="*/ 1515031 h 2124050"/>
              <a:gd name="connsiteX61" fmla="*/ 2331595 w 2517923"/>
              <a:gd name="connsiteY61" fmla="*/ 1521594 h 2124050"/>
              <a:gd name="connsiteX62" fmla="*/ 2336291 w 2517923"/>
              <a:gd name="connsiteY62" fmla="*/ 1526204 h 2124050"/>
              <a:gd name="connsiteX63" fmla="*/ 2339034 w 2517923"/>
              <a:gd name="connsiteY63" fmla="*/ 1536825 h 2124050"/>
              <a:gd name="connsiteX64" fmla="*/ 2337968 w 2517923"/>
              <a:gd name="connsiteY64" fmla="*/ 1546435 h 2124050"/>
              <a:gd name="connsiteX65" fmla="*/ 2334729 w 2517923"/>
              <a:gd name="connsiteY65" fmla="*/ 1553627 h 2124050"/>
              <a:gd name="connsiteX66" fmla="*/ 2313936 w 2517923"/>
              <a:gd name="connsiteY66" fmla="*/ 1556208 h 2124050"/>
              <a:gd name="connsiteX67" fmla="*/ 2307107 w 2517923"/>
              <a:gd name="connsiteY67" fmla="*/ 1563533 h 2124050"/>
              <a:gd name="connsiteX68" fmla="*/ 2299858 w 2517923"/>
              <a:gd name="connsiteY68" fmla="*/ 1566628 h 2124050"/>
              <a:gd name="connsiteX69" fmla="*/ 2295667 w 2517923"/>
              <a:gd name="connsiteY69" fmla="*/ 1565962 h 2124050"/>
              <a:gd name="connsiteX70" fmla="*/ 2282027 w 2517923"/>
              <a:gd name="connsiteY70" fmla="*/ 1569057 h 2124050"/>
              <a:gd name="connsiteX71" fmla="*/ 2266568 w 2517923"/>
              <a:gd name="connsiteY71" fmla="*/ 1574363 h 2124050"/>
              <a:gd name="connsiteX72" fmla="*/ 2257081 w 2517923"/>
              <a:gd name="connsiteY72" fmla="*/ 1574258 h 2124050"/>
              <a:gd name="connsiteX73" fmla="*/ 2246099 w 2517923"/>
              <a:gd name="connsiteY73" fmla="*/ 1572086 h 2124050"/>
              <a:gd name="connsiteX74" fmla="*/ 2241289 w 2517923"/>
              <a:gd name="connsiteY74" fmla="*/ 1578249 h 2124050"/>
              <a:gd name="connsiteX75" fmla="*/ 2235965 w 2517923"/>
              <a:gd name="connsiteY75" fmla="*/ 1580563 h 2124050"/>
              <a:gd name="connsiteX76" fmla="*/ 2232869 w 2517923"/>
              <a:gd name="connsiteY76" fmla="*/ 1589412 h 2124050"/>
              <a:gd name="connsiteX77" fmla="*/ 2221363 w 2517923"/>
              <a:gd name="connsiteY77" fmla="*/ 1599080 h 2124050"/>
              <a:gd name="connsiteX78" fmla="*/ 2215990 w 2517923"/>
              <a:gd name="connsiteY78" fmla="*/ 1599537 h 2124050"/>
              <a:gd name="connsiteX79" fmla="*/ 2192673 w 2517923"/>
              <a:gd name="connsiteY79" fmla="*/ 1595318 h 2124050"/>
              <a:gd name="connsiteX80" fmla="*/ 2175090 w 2517923"/>
              <a:gd name="connsiteY80" fmla="*/ 1597966 h 2124050"/>
              <a:gd name="connsiteX81" fmla="*/ 2171175 w 2517923"/>
              <a:gd name="connsiteY81" fmla="*/ 1600528 h 2124050"/>
              <a:gd name="connsiteX82" fmla="*/ 2162107 w 2517923"/>
              <a:gd name="connsiteY82" fmla="*/ 1601166 h 2124050"/>
              <a:gd name="connsiteX83" fmla="*/ 2146687 w 2517923"/>
              <a:gd name="connsiteY83" fmla="*/ 1606995 h 2124050"/>
              <a:gd name="connsiteX84" fmla="*/ 2141953 w 2517923"/>
              <a:gd name="connsiteY84" fmla="*/ 1610472 h 2124050"/>
              <a:gd name="connsiteX85" fmla="*/ 2135990 w 2517923"/>
              <a:gd name="connsiteY85" fmla="*/ 1607462 h 2124050"/>
              <a:gd name="connsiteX86" fmla="*/ 2125589 w 2517923"/>
              <a:gd name="connsiteY86" fmla="*/ 1606490 h 2124050"/>
              <a:gd name="connsiteX87" fmla="*/ 2106929 w 2517923"/>
              <a:gd name="connsiteY87" fmla="*/ 1598394 h 2124050"/>
              <a:gd name="connsiteX88" fmla="*/ 2104862 w 2517923"/>
              <a:gd name="connsiteY88" fmla="*/ 1594013 h 2124050"/>
              <a:gd name="connsiteX89" fmla="*/ 2097471 w 2517923"/>
              <a:gd name="connsiteY89" fmla="*/ 1590955 h 2124050"/>
              <a:gd name="connsiteX90" fmla="*/ 2091137 w 2517923"/>
              <a:gd name="connsiteY90" fmla="*/ 1593451 h 2124050"/>
              <a:gd name="connsiteX91" fmla="*/ 2087117 w 2517923"/>
              <a:gd name="connsiteY91" fmla="*/ 1598127 h 2124050"/>
              <a:gd name="connsiteX92" fmla="*/ 2076097 w 2517923"/>
              <a:gd name="connsiteY92" fmla="*/ 1600547 h 2124050"/>
              <a:gd name="connsiteX93" fmla="*/ 2057285 w 2517923"/>
              <a:gd name="connsiteY93" fmla="*/ 1590241 h 2124050"/>
              <a:gd name="connsiteX94" fmla="*/ 2039340 w 2517923"/>
              <a:gd name="connsiteY94" fmla="*/ 1588850 h 2124050"/>
              <a:gd name="connsiteX95" fmla="*/ 2027262 w 2517923"/>
              <a:gd name="connsiteY95" fmla="*/ 1586345 h 2124050"/>
              <a:gd name="connsiteX96" fmla="*/ 2019185 w 2517923"/>
              <a:gd name="connsiteY96" fmla="*/ 1586974 h 2124050"/>
              <a:gd name="connsiteX97" fmla="*/ 2006993 w 2517923"/>
              <a:gd name="connsiteY97" fmla="*/ 1586135 h 2124050"/>
              <a:gd name="connsiteX98" fmla="*/ 1990810 w 2517923"/>
              <a:gd name="connsiteY98" fmla="*/ 1590641 h 2124050"/>
              <a:gd name="connsiteX99" fmla="*/ 1988495 w 2517923"/>
              <a:gd name="connsiteY99" fmla="*/ 1587297 h 2124050"/>
              <a:gd name="connsiteX100" fmla="*/ 1979151 w 2517923"/>
              <a:gd name="connsiteY100" fmla="*/ 1580925 h 2124050"/>
              <a:gd name="connsiteX101" fmla="*/ 1978961 w 2517923"/>
              <a:gd name="connsiteY101" fmla="*/ 1574925 h 2124050"/>
              <a:gd name="connsiteX102" fmla="*/ 1975103 w 2517923"/>
              <a:gd name="connsiteY102" fmla="*/ 1568781 h 2124050"/>
              <a:gd name="connsiteX103" fmla="*/ 1954053 w 2517923"/>
              <a:gd name="connsiteY103" fmla="*/ 1551474 h 2124050"/>
              <a:gd name="connsiteX104" fmla="*/ 1947919 w 2517923"/>
              <a:gd name="connsiteY104" fmla="*/ 1556046 h 2124050"/>
              <a:gd name="connsiteX105" fmla="*/ 1937546 w 2517923"/>
              <a:gd name="connsiteY105" fmla="*/ 1550883 h 2124050"/>
              <a:gd name="connsiteX106" fmla="*/ 1926011 w 2517923"/>
              <a:gd name="connsiteY106" fmla="*/ 1550188 h 2124050"/>
              <a:gd name="connsiteX107" fmla="*/ 1917115 w 2517923"/>
              <a:gd name="connsiteY107" fmla="*/ 1544378 h 2124050"/>
              <a:gd name="connsiteX108" fmla="*/ 1902256 w 2517923"/>
              <a:gd name="connsiteY108" fmla="*/ 1544845 h 2124050"/>
              <a:gd name="connsiteX109" fmla="*/ 1894941 w 2517923"/>
              <a:gd name="connsiteY109" fmla="*/ 1538596 h 2124050"/>
              <a:gd name="connsiteX110" fmla="*/ 1888768 w 2517923"/>
              <a:gd name="connsiteY110" fmla="*/ 1538082 h 2124050"/>
              <a:gd name="connsiteX111" fmla="*/ 1880987 w 2517923"/>
              <a:gd name="connsiteY111" fmla="*/ 1533986 h 2124050"/>
              <a:gd name="connsiteX112" fmla="*/ 1866090 w 2517923"/>
              <a:gd name="connsiteY112" fmla="*/ 1537044 h 2124050"/>
              <a:gd name="connsiteX113" fmla="*/ 1860765 w 2517923"/>
              <a:gd name="connsiteY113" fmla="*/ 1534262 h 2124050"/>
              <a:gd name="connsiteX114" fmla="*/ 1851459 w 2517923"/>
              <a:gd name="connsiteY114" fmla="*/ 1518584 h 2124050"/>
              <a:gd name="connsiteX115" fmla="*/ 1845992 w 2517923"/>
              <a:gd name="connsiteY115" fmla="*/ 1519022 h 2124050"/>
              <a:gd name="connsiteX116" fmla="*/ 1837581 w 2517923"/>
              <a:gd name="connsiteY116" fmla="*/ 1515508 h 2124050"/>
              <a:gd name="connsiteX117" fmla="*/ 1836438 w 2517923"/>
              <a:gd name="connsiteY117" fmla="*/ 1511745 h 2124050"/>
              <a:gd name="connsiteX118" fmla="*/ 1814378 w 2517923"/>
              <a:gd name="connsiteY118" fmla="*/ 1511888 h 2124050"/>
              <a:gd name="connsiteX119" fmla="*/ 1806482 w 2517923"/>
              <a:gd name="connsiteY119" fmla="*/ 1508288 h 2124050"/>
              <a:gd name="connsiteX120" fmla="*/ 1794633 w 2517923"/>
              <a:gd name="connsiteY120" fmla="*/ 1507440 h 2124050"/>
              <a:gd name="connsiteX121" fmla="*/ 1788318 w 2517923"/>
              <a:gd name="connsiteY121" fmla="*/ 1513850 h 2124050"/>
              <a:gd name="connsiteX122" fmla="*/ 1775145 w 2517923"/>
              <a:gd name="connsiteY122" fmla="*/ 1512412 h 2124050"/>
              <a:gd name="connsiteX123" fmla="*/ 1771011 w 2517923"/>
              <a:gd name="connsiteY123" fmla="*/ 1509221 h 2124050"/>
              <a:gd name="connsiteX124" fmla="*/ 1760429 w 2517923"/>
              <a:gd name="connsiteY124" fmla="*/ 1505792 h 2124050"/>
              <a:gd name="connsiteX125" fmla="*/ 1756457 w 2517923"/>
              <a:gd name="connsiteY125" fmla="*/ 1507840 h 2124050"/>
              <a:gd name="connsiteX126" fmla="*/ 1747694 w 2517923"/>
              <a:gd name="connsiteY126" fmla="*/ 1507554 h 2124050"/>
              <a:gd name="connsiteX127" fmla="*/ 1736692 w 2517923"/>
              <a:gd name="connsiteY127" fmla="*/ 1512860 h 2124050"/>
              <a:gd name="connsiteX128" fmla="*/ 1731025 w 2517923"/>
              <a:gd name="connsiteY128" fmla="*/ 1508335 h 2124050"/>
              <a:gd name="connsiteX129" fmla="*/ 1727339 w 2517923"/>
              <a:gd name="connsiteY129" fmla="*/ 1509421 h 2124050"/>
              <a:gd name="connsiteX130" fmla="*/ 1712718 w 2517923"/>
              <a:gd name="connsiteY130" fmla="*/ 1508383 h 2124050"/>
              <a:gd name="connsiteX131" fmla="*/ 1696135 w 2517923"/>
              <a:gd name="connsiteY131" fmla="*/ 1518317 h 2124050"/>
              <a:gd name="connsiteX132" fmla="*/ 1690534 w 2517923"/>
              <a:gd name="connsiteY132" fmla="*/ 1519051 h 2124050"/>
              <a:gd name="connsiteX133" fmla="*/ 1679447 w 2517923"/>
              <a:gd name="connsiteY133" fmla="*/ 1515108 h 2124050"/>
              <a:gd name="connsiteX134" fmla="*/ 1666369 w 2517923"/>
              <a:gd name="connsiteY134" fmla="*/ 1528500 h 2124050"/>
              <a:gd name="connsiteX135" fmla="*/ 1659530 w 2517923"/>
              <a:gd name="connsiteY135" fmla="*/ 1522585 h 2124050"/>
              <a:gd name="connsiteX136" fmla="*/ 1652949 w 2517923"/>
              <a:gd name="connsiteY136" fmla="*/ 1511707 h 2124050"/>
              <a:gd name="connsiteX137" fmla="*/ 1649510 w 2517923"/>
              <a:gd name="connsiteY137" fmla="*/ 1509173 h 2124050"/>
              <a:gd name="connsiteX138" fmla="*/ 1642395 w 2517923"/>
              <a:gd name="connsiteY138" fmla="*/ 1494829 h 2124050"/>
              <a:gd name="connsiteX139" fmla="*/ 1614696 w 2517923"/>
              <a:gd name="connsiteY139" fmla="*/ 1489514 h 2124050"/>
              <a:gd name="connsiteX140" fmla="*/ 1607762 w 2517923"/>
              <a:gd name="connsiteY140" fmla="*/ 1486618 h 2124050"/>
              <a:gd name="connsiteX141" fmla="*/ 1599351 w 2517923"/>
              <a:gd name="connsiteY141" fmla="*/ 1477217 h 2124050"/>
              <a:gd name="connsiteX142" fmla="*/ 1589798 w 2517923"/>
              <a:gd name="connsiteY142" fmla="*/ 1480332 h 2124050"/>
              <a:gd name="connsiteX143" fmla="*/ 1578787 w 2517923"/>
              <a:gd name="connsiteY143" fmla="*/ 1488561 h 2124050"/>
              <a:gd name="connsiteX144" fmla="*/ 1571234 w 2517923"/>
              <a:gd name="connsiteY144" fmla="*/ 1487361 h 2124050"/>
              <a:gd name="connsiteX145" fmla="*/ 1564623 w 2517923"/>
              <a:gd name="connsiteY145" fmla="*/ 1481522 h 2124050"/>
              <a:gd name="connsiteX146" fmla="*/ 1562385 w 2517923"/>
              <a:gd name="connsiteY146" fmla="*/ 1475388 h 2124050"/>
              <a:gd name="connsiteX147" fmla="*/ 1555403 w 2517923"/>
              <a:gd name="connsiteY147" fmla="*/ 1473017 h 2124050"/>
              <a:gd name="connsiteX148" fmla="*/ 1551288 w 2517923"/>
              <a:gd name="connsiteY148" fmla="*/ 1474883 h 2124050"/>
              <a:gd name="connsiteX149" fmla="*/ 1545488 w 2517923"/>
              <a:gd name="connsiteY149" fmla="*/ 1481608 h 2124050"/>
              <a:gd name="connsiteX150" fmla="*/ 1544364 w 2517923"/>
              <a:gd name="connsiteY150" fmla="*/ 1486075 h 2124050"/>
              <a:gd name="connsiteX151" fmla="*/ 1537972 w 2517923"/>
              <a:gd name="connsiteY151" fmla="*/ 1487780 h 2124050"/>
              <a:gd name="connsiteX152" fmla="*/ 1533124 w 2517923"/>
              <a:gd name="connsiteY152" fmla="*/ 1493924 h 2124050"/>
              <a:gd name="connsiteX153" fmla="*/ 1534362 w 2517923"/>
              <a:gd name="connsiteY153" fmla="*/ 1501039 h 2124050"/>
              <a:gd name="connsiteX154" fmla="*/ 1526542 w 2517923"/>
              <a:gd name="connsiteY154" fmla="*/ 1510974 h 2124050"/>
              <a:gd name="connsiteX155" fmla="*/ 1522809 w 2517923"/>
              <a:gd name="connsiteY155" fmla="*/ 1512821 h 2124050"/>
              <a:gd name="connsiteX156" fmla="*/ 1528790 w 2517923"/>
              <a:gd name="connsiteY156" fmla="*/ 1527157 h 2124050"/>
              <a:gd name="connsiteX157" fmla="*/ 1515046 w 2517923"/>
              <a:gd name="connsiteY157" fmla="*/ 1536463 h 2124050"/>
              <a:gd name="connsiteX158" fmla="*/ 1506521 w 2517923"/>
              <a:gd name="connsiteY158" fmla="*/ 1545092 h 2124050"/>
              <a:gd name="connsiteX159" fmla="*/ 1502254 w 2517923"/>
              <a:gd name="connsiteY159" fmla="*/ 1545454 h 2124050"/>
              <a:gd name="connsiteX160" fmla="*/ 1497253 w 2517923"/>
              <a:gd name="connsiteY160" fmla="*/ 1554808 h 2124050"/>
              <a:gd name="connsiteX161" fmla="*/ 1492729 w 2517923"/>
              <a:gd name="connsiteY161" fmla="*/ 1555617 h 2124050"/>
              <a:gd name="connsiteX162" fmla="*/ 1483613 w 2517923"/>
              <a:gd name="connsiteY162" fmla="*/ 1562018 h 2124050"/>
              <a:gd name="connsiteX163" fmla="*/ 1476517 w 2517923"/>
              <a:gd name="connsiteY163" fmla="*/ 1569581 h 2124050"/>
              <a:gd name="connsiteX164" fmla="*/ 1476165 w 2517923"/>
              <a:gd name="connsiteY164" fmla="*/ 1576191 h 2124050"/>
              <a:gd name="connsiteX165" fmla="*/ 1479251 w 2517923"/>
              <a:gd name="connsiteY165" fmla="*/ 1580611 h 2124050"/>
              <a:gd name="connsiteX166" fmla="*/ 1477765 w 2517923"/>
              <a:gd name="connsiteY166" fmla="*/ 1586707 h 2124050"/>
              <a:gd name="connsiteX167" fmla="*/ 1486661 w 2517923"/>
              <a:gd name="connsiteY167" fmla="*/ 1593127 h 2124050"/>
              <a:gd name="connsiteX168" fmla="*/ 1500758 w 2517923"/>
              <a:gd name="connsiteY168" fmla="*/ 1593651 h 2124050"/>
              <a:gd name="connsiteX169" fmla="*/ 1505930 w 2517923"/>
              <a:gd name="connsiteY169" fmla="*/ 1590050 h 2124050"/>
              <a:gd name="connsiteX170" fmla="*/ 1511359 w 2517923"/>
              <a:gd name="connsiteY170" fmla="*/ 1590926 h 2124050"/>
              <a:gd name="connsiteX171" fmla="*/ 1511607 w 2517923"/>
              <a:gd name="connsiteY171" fmla="*/ 1598746 h 2124050"/>
              <a:gd name="connsiteX172" fmla="*/ 1515408 w 2517923"/>
              <a:gd name="connsiteY172" fmla="*/ 1617073 h 2124050"/>
              <a:gd name="connsiteX173" fmla="*/ 1524399 w 2517923"/>
              <a:gd name="connsiteY173" fmla="*/ 1622045 h 2124050"/>
              <a:gd name="connsiteX174" fmla="*/ 1521646 w 2517923"/>
              <a:gd name="connsiteY174" fmla="*/ 1634837 h 2124050"/>
              <a:gd name="connsiteX175" fmla="*/ 1523752 w 2517923"/>
              <a:gd name="connsiteY175" fmla="*/ 1641381 h 2124050"/>
              <a:gd name="connsiteX176" fmla="*/ 1512160 w 2517923"/>
              <a:gd name="connsiteY176" fmla="*/ 1643714 h 2124050"/>
              <a:gd name="connsiteX177" fmla="*/ 1509826 w 2517923"/>
              <a:gd name="connsiteY177" fmla="*/ 1647343 h 2124050"/>
              <a:gd name="connsiteX178" fmla="*/ 1509893 w 2517923"/>
              <a:gd name="connsiteY178" fmla="*/ 1658611 h 2124050"/>
              <a:gd name="connsiteX179" fmla="*/ 1497624 w 2517923"/>
              <a:gd name="connsiteY179" fmla="*/ 1664669 h 2124050"/>
              <a:gd name="connsiteX180" fmla="*/ 1490262 w 2517923"/>
              <a:gd name="connsiteY180" fmla="*/ 1664021 h 2124050"/>
              <a:gd name="connsiteX181" fmla="*/ 1486547 w 2517923"/>
              <a:gd name="connsiteY181" fmla="*/ 1669555 h 2124050"/>
              <a:gd name="connsiteX182" fmla="*/ 1476812 w 2517923"/>
              <a:gd name="connsiteY182" fmla="*/ 1676623 h 2124050"/>
              <a:gd name="connsiteX183" fmla="*/ 1473345 w 2517923"/>
              <a:gd name="connsiteY183" fmla="*/ 1680862 h 2124050"/>
              <a:gd name="connsiteX184" fmla="*/ 1466830 w 2517923"/>
              <a:gd name="connsiteY184" fmla="*/ 1682414 h 2124050"/>
              <a:gd name="connsiteX185" fmla="*/ 1452895 w 2517923"/>
              <a:gd name="connsiteY185" fmla="*/ 1680281 h 2124050"/>
              <a:gd name="connsiteX186" fmla="*/ 1436798 w 2517923"/>
              <a:gd name="connsiteY186" fmla="*/ 1668889 h 2124050"/>
              <a:gd name="connsiteX187" fmla="*/ 1428673 w 2517923"/>
              <a:gd name="connsiteY187" fmla="*/ 1668765 h 2124050"/>
              <a:gd name="connsiteX188" fmla="*/ 1417433 w 2517923"/>
              <a:gd name="connsiteY188" fmla="*/ 1664155 h 2124050"/>
              <a:gd name="connsiteX189" fmla="*/ 1407289 w 2517923"/>
              <a:gd name="connsiteY189" fmla="*/ 1668955 h 2124050"/>
              <a:gd name="connsiteX190" fmla="*/ 1408156 w 2517923"/>
              <a:gd name="connsiteY190" fmla="*/ 1676585 h 2124050"/>
              <a:gd name="connsiteX191" fmla="*/ 1403451 w 2517923"/>
              <a:gd name="connsiteY191" fmla="*/ 1686386 h 2124050"/>
              <a:gd name="connsiteX192" fmla="*/ 1422367 w 2517923"/>
              <a:gd name="connsiteY192" fmla="*/ 1695321 h 2124050"/>
              <a:gd name="connsiteX193" fmla="*/ 1424606 w 2517923"/>
              <a:gd name="connsiteY193" fmla="*/ 1698435 h 2124050"/>
              <a:gd name="connsiteX194" fmla="*/ 1433874 w 2517923"/>
              <a:gd name="connsiteY194" fmla="*/ 1701388 h 2124050"/>
              <a:gd name="connsiteX195" fmla="*/ 1442960 w 2517923"/>
              <a:gd name="connsiteY195" fmla="*/ 1701274 h 2124050"/>
              <a:gd name="connsiteX196" fmla="*/ 1454105 w 2517923"/>
              <a:gd name="connsiteY196" fmla="*/ 1704950 h 2124050"/>
              <a:gd name="connsiteX197" fmla="*/ 1457829 w 2517923"/>
              <a:gd name="connsiteY197" fmla="*/ 1699493 h 2124050"/>
              <a:gd name="connsiteX198" fmla="*/ 1462753 w 2517923"/>
              <a:gd name="connsiteY198" fmla="*/ 1700445 h 2124050"/>
              <a:gd name="connsiteX199" fmla="*/ 1459524 w 2517923"/>
              <a:gd name="connsiteY199" fmla="*/ 1707179 h 2124050"/>
              <a:gd name="connsiteX200" fmla="*/ 1473850 w 2517923"/>
              <a:gd name="connsiteY200" fmla="*/ 1714904 h 2124050"/>
              <a:gd name="connsiteX201" fmla="*/ 1480194 w 2517923"/>
              <a:gd name="connsiteY201" fmla="*/ 1715342 h 2124050"/>
              <a:gd name="connsiteX202" fmla="*/ 1491938 w 2517923"/>
              <a:gd name="connsiteY202" fmla="*/ 1712713 h 2124050"/>
              <a:gd name="connsiteX203" fmla="*/ 1490147 w 2517923"/>
              <a:gd name="connsiteY203" fmla="*/ 1722267 h 2124050"/>
              <a:gd name="connsiteX204" fmla="*/ 1492290 w 2517923"/>
              <a:gd name="connsiteY204" fmla="*/ 1736240 h 2124050"/>
              <a:gd name="connsiteX205" fmla="*/ 1486814 w 2517923"/>
              <a:gd name="connsiteY205" fmla="*/ 1743326 h 2124050"/>
              <a:gd name="connsiteX206" fmla="*/ 1479098 w 2517923"/>
              <a:gd name="connsiteY206" fmla="*/ 1745041 h 2124050"/>
              <a:gd name="connsiteX207" fmla="*/ 1467059 w 2517923"/>
              <a:gd name="connsiteY207" fmla="*/ 1741450 h 2124050"/>
              <a:gd name="connsiteX208" fmla="*/ 1457943 w 2517923"/>
              <a:gd name="connsiteY208" fmla="*/ 1749489 h 2124050"/>
              <a:gd name="connsiteX209" fmla="*/ 1449895 w 2517923"/>
              <a:gd name="connsiteY209" fmla="*/ 1751413 h 2124050"/>
              <a:gd name="connsiteX210" fmla="*/ 1441284 w 2517923"/>
              <a:gd name="connsiteY210" fmla="*/ 1763339 h 2124050"/>
              <a:gd name="connsiteX211" fmla="*/ 1435540 w 2517923"/>
              <a:gd name="connsiteY211" fmla="*/ 1767463 h 2124050"/>
              <a:gd name="connsiteX212" fmla="*/ 1425120 w 2517923"/>
              <a:gd name="connsiteY212" fmla="*/ 1769835 h 2124050"/>
              <a:gd name="connsiteX213" fmla="*/ 1416500 w 2517923"/>
              <a:gd name="connsiteY213" fmla="*/ 1767244 h 2124050"/>
              <a:gd name="connsiteX214" fmla="*/ 1409394 w 2517923"/>
              <a:gd name="connsiteY214" fmla="*/ 1768539 h 2124050"/>
              <a:gd name="connsiteX215" fmla="*/ 1411157 w 2517923"/>
              <a:gd name="connsiteY215" fmla="*/ 1776645 h 2124050"/>
              <a:gd name="connsiteX216" fmla="*/ 1408308 w 2517923"/>
              <a:gd name="connsiteY216" fmla="*/ 1782084 h 2124050"/>
              <a:gd name="connsiteX217" fmla="*/ 1398984 w 2517923"/>
              <a:gd name="connsiteY217" fmla="*/ 1788408 h 2124050"/>
              <a:gd name="connsiteX218" fmla="*/ 1385496 w 2517923"/>
              <a:gd name="connsiteY218" fmla="*/ 1793819 h 2124050"/>
              <a:gd name="connsiteX219" fmla="*/ 1379200 w 2517923"/>
              <a:gd name="connsiteY219" fmla="*/ 1798057 h 2124050"/>
              <a:gd name="connsiteX220" fmla="*/ 1364674 w 2517923"/>
              <a:gd name="connsiteY220" fmla="*/ 1796276 h 2124050"/>
              <a:gd name="connsiteX221" fmla="*/ 1358569 w 2517923"/>
              <a:gd name="connsiteY221" fmla="*/ 1793628 h 2124050"/>
              <a:gd name="connsiteX222" fmla="*/ 1351501 w 2517923"/>
              <a:gd name="connsiteY222" fmla="*/ 1794723 h 2124050"/>
              <a:gd name="connsiteX223" fmla="*/ 1340614 w 2517923"/>
              <a:gd name="connsiteY223" fmla="*/ 1790999 h 2124050"/>
              <a:gd name="connsiteX224" fmla="*/ 1338100 w 2517923"/>
              <a:gd name="connsiteY224" fmla="*/ 1802020 h 2124050"/>
              <a:gd name="connsiteX225" fmla="*/ 1334423 w 2517923"/>
              <a:gd name="connsiteY225" fmla="*/ 1805544 h 2124050"/>
              <a:gd name="connsiteX226" fmla="*/ 1330356 w 2517923"/>
              <a:gd name="connsiteY226" fmla="*/ 1814173 h 2124050"/>
              <a:gd name="connsiteX227" fmla="*/ 1334252 w 2517923"/>
              <a:gd name="connsiteY227" fmla="*/ 1824489 h 2124050"/>
              <a:gd name="connsiteX228" fmla="*/ 1328327 w 2517923"/>
              <a:gd name="connsiteY228" fmla="*/ 1832166 h 2124050"/>
              <a:gd name="connsiteX229" fmla="*/ 1328603 w 2517923"/>
              <a:gd name="connsiteY229" fmla="*/ 1837996 h 2124050"/>
              <a:gd name="connsiteX230" fmla="*/ 1323727 w 2517923"/>
              <a:gd name="connsiteY230" fmla="*/ 1845816 h 2124050"/>
              <a:gd name="connsiteX231" fmla="*/ 1320183 w 2517923"/>
              <a:gd name="connsiteY231" fmla="*/ 1846654 h 2124050"/>
              <a:gd name="connsiteX232" fmla="*/ 1320183 w 2517923"/>
              <a:gd name="connsiteY232" fmla="*/ 1853131 h 2124050"/>
              <a:gd name="connsiteX233" fmla="*/ 1315325 w 2517923"/>
              <a:gd name="connsiteY233" fmla="*/ 1856731 h 2124050"/>
              <a:gd name="connsiteX234" fmla="*/ 1308001 w 2517923"/>
              <a:gd name="connsiteY234" fmla="*/ 1858684 h 2124050"/>
              <a:gd name="connsiteX235" fmla="*/ 1298904 w 2517923"/>
              <a:gd name="connsiteY235" fmla="*/ 1865894 h 2124050"/>
              <a:gd name="connsiteX236" fmla="*/ 1301790 w 2517923"/>
              <a:gd name="connsiteY236" fmla="*/ 1881772 h 2124050"/>
              <a:gd name="connsiteX237" fmla="*/ 1294618 w 2517923"/>
              <a:gd name="connsiteY237" fmla="*/ 1886649 h 2124050"/>
              <a:gd name="connsiteX238" fmla="*/ 1277768 w 2517923"/>
              <a:gd name="connsiteY238" fmla="*/ 1888659 h 2124050"/>
              <a:gd name="connsiteX239" fmla="*/ 1279407 w 2517923"/>
              <a:gd name="connsiteY239" fmla="*/ 1900280 h 2124050"/>
              <a:gd name="connsiteX240" fmla="*/ 1286969 w 2517923"/>
              <a:gd name="connsiteY240" fmla="*/ 1903385 h 2124050"/>
              <a:gd name="connsiteX241" fmla="*/ 1291208 w 2517923"/>
              <a:gd name="connsiteY241" fmla="*/ 1908604 h 2124050"/>
              <a:gd name="connsiteX242" fmla="*/ 1288646 w 2517923"/>
              <a:gd name="connsiteY242" fmla="*/ 1915272 h 2124050"/>
              <a:gd name="connsiteX243" fmla="*/ 1289351 w 2517923"/>
              <a:gd name="connsiteY243" fmla="*/ 1921892 h 2124050"/>
              <a:gd name="connsiteX244" fmla="*/ 1300152 w 2517923"/>
              <a:gd name="connsiteY244" fmla="*/ 1932150 h 2124050"/>
              <a:gd name="connsiteX245" fmla="*/ 1308020 w 2517923"/>
              <a:gd name="connsiteY245" fmla="*/ 1936360 h 2124050"/>
              <a:gd name="connsiteX246" fmla="*/ 1307305 w 2517923"/>
              <a:gd name="connsiteY246" fmla="*/ 1943952 h 2124050"/>
              <a:gd name="connsiteX247" fmla="*/ 1303105 w 2517923"/>
              <a:gd name="connsiteY247" fmla="*/ 1948257 h 2124050"/>
              <a:gd name="connsiteX248" fmla="*/ 1304029 w 2517923"/>
              <a:gd name="connsiteY248" fmla="*/ 1956029 h 2124050"/>
              <a:gd name="connsiteX249" fmla="*/ 1291589 w 2517923"/>
              <a:gd name="connsiteY249" fmla="*/ 1963306 h 2124050"/>
              <a:gd name="connsiteX250" fmla="*/ 1288979 w 2517923"/>
              <a:gd name="connsiteY250" fmla="*/ 1966212 h 2124050"/>
              <a:gd name="connsiteX251" fmla="*/ 1290056 w 2517923"/>
              <a:gd name="connsiteY251" fmla="*/ 1976499 h 2124050"/>
              <a:gd name="connsiteX252" fmla="*/ 1292675 w 2517923"/>
              <a:gd name="connsiteY252" fmla="*/ 1981090 h 2124050"/>
              <a:gd name="connsiteX253" fmla="*/ 1289675 w 2517923"/>
              <a:gd name="connsiteY253" fmla="*/ 1986471 h 2124050"/>
              <a:gd name="connsiteX254" fmla="*/ 1300114 w 2517923"/>
              <a:gd name="connsiteY254" fmla="*/ 1989081 h 2124050"/>
              <a:gd name="connsiteX255" fmla="*/ 1302295 w 2517923"/>
              <a:gd name="connsiteY255" fmla="*/ 1994320 h 2124050"/>
              <a:gd name="connsiteX256" fmla="*/ 1301209 w 2517923"/>
              <a:gd name="connsiteY256" fmla="*/ 1999987 h 2124050"/>
              <a:gd name="connsiteX257" fmla="*/ 1307734 w 2517923"/>
              <a:gd name="connsiteY257" fmla="*/ 2011770 h 2124050"/>
              <a:gd name="connsiteX258" fmla="*/ 1318907 w 2517923"/>
              <a:gd name="connsiteY258" fmla="*/ 2020256 h 2124050"/>
              <a:gd name="connsiteX259" fmla="*/ 1319145 w 2517923"/>
              <a:gd name="connsiteY259" fmla="*/ 2025724 h 2124050"/>
              <a:gd name="connsiteX260" fmla="*/ 1326641 w 2517923"/>
              <a:gd name="connsiteY260" fmla="*/ 2039544 h 2124050"/>
              <a:gd name="connsiteX261" fmla="*/ 1335757 w 2517923"/>
              <a:gd name="connsiteY261" fmla="*/ 2047393 h 2124050"/>
              <a:gd name="connsiteX262" fmla="*/ 1340548 w 2517923"/>
              <a:gd name="connsiteY262" fmla="*/ 2047374 h 2124050"/>
              <a:gd name="connsiteX263" fmla="*/ 1357397 w 2517923"/>
              <a:gd name="connsiteY263" fmla="*/ 2053051 h 2124050"/>
              <a:gd name="connsiteX264" fmla="*/ 1356807 w 2517923"/>
              <a:gd name="connsiteY264" fmla="*/ 2056289 h 2124050"/>
              <a:gd name="connsiteX265" fmla="*/ 1348920 w 2517923"/>
              <a:gd name="connsiteY265" fmla="*/ 2060566 h 2124050"/>
              <a:gd name="connsiteX266" fmla="*/ 1349777 w 2517923"/>
              <a:gd name="connsiteY266" fmla="*/ 2068624 h 2124050"/>
              <a:gd name="connsiteX267" fmla="*/ 1341672 w 2517923"/>
              <a:gd name="connsiteY267" fmla="*/ 2069682 h 2124050"/>
              <a:gd name="connsiteX268" fmla="*/ 1337223 w 2517923"/>
              <a:gd name="connsiteY268" fmla="*/ 2074625 h 2124050"/>
              <a:gd name="connsiteX269" fmla="*/ 1329965 w 2517923"/>
              <a:gd name="connsiteY269" fmla="*/ 2078006 h 2124050"/>
              <a:gd name="connsiteX270" fmla="*/ 1325546 w 2517923"/>
              <a:gd name="connsiteY270" fmla="*/ 2092199 h 2124050"/>
              <a:gd name="connsiteX271" fmla="*/ 1323936 w 2517923"/>
              <a:gd name="connsiteY271" fmla="*/ 2104591 h 2124050"/>
              <a:gd name="connsiteX272" fmla="*/ 1326346 w 2517923"/>
              <a:gd name="connsiteY272" fmla="*/ 2112277 h 2124050"/>
              <a:gd name="connsiteX273" fmla="*/ 1322012 w 2517923"/>
              <a:gd name="connsiteY273" fmla="*/ 2124050 h 2124050"/>
              <a:gd name="connsiteX274" fmla="*/ 1317611 w 2517923"/>
              <a:gd name="connsiteY274" fmla="*/ 2119878 h 2124050"/>
              <a:gd name="connsiteX275" fmla="*/ 1320259 w 2517923"/>
              <a:gd name="connsiteY275" fmla="*/ 2113382 h 2124050"/>
              <a:gd name="connsiteX276" fmla="*/ 1316345 w 2517923"/>
              <a:gd name="connsiteY276" fmla="*/ 2107629 h 2124050"/>
              <a:gd name="connsiteX277" fmla="*/ 1303438 w 2517923"/>
              <a:gd name="connsiteY277" fmla="*/ 2112049 h 2124050"/>
              <a:gd name="connsiteX278" fmla="*/ 1292665 w 2517923"/>
              <a:gd name="connsiteY278" fmla="*/ 2107153 h 2124050"/>
              <a:gd name="connsiteX279" fmla="*/ 1280445 w 2517923"/>
              <a:gd name="connsiteY279" fmla="*/ 2091884 h 2124050"/>
              <a:gd name="connsiteX280" fmla="*/ 1273282 w 2517923"/>
              <a:gd name="connsiteY280" fmla="*/ 2087970 h 2124050"/>
              <a:gd name="connsiteX281" fmla="*/ 1273006 w 2517923"/>
              <a:gd name="connsiteY281" fmla="*/ 2082397 h 2124050"/>
              <a:gd name="connsiteX282" fmla="*/ 1265062 w 2517923"/>
              <a:gd name="connsiteY282" fmla="*/ 2075711 h 2124050"/>
              <a:gd name="connsiteX283" fmla="*/ 1255680 w 2517923"/>
              <a:gd name="connsiteY283" fmla="*/ 2074073 h 2124050"/>
              <a:gd name="connsiteX284" fmla="*/ 1242088 w 2517923"/>
              <a:gd name="connsiteY284" fmla="*/ 2076035 h 2124050"/>
              <a:gd name="connsiteX285" fmla="*/ 1239335 w 2517923"/>
              <a:gd name="connsiteY285" fmla="*/ 2068091 h 2124050"/>
              <a:gd name="connsiteX286" fmla="*/ 1232429 w 2517923"/>
              <a:gd name="connsiteY286" fmla="*/ 2067472 h 2124050"/>
              <a:gd name="connsiteX287" fmla="*/ 1231258 w 2517923"/>
              <a:gd name="connsiteY287" fmla="*/ 2056756 h 2124050"/>
              <a:gd name="connsiteX288" fmla="*/ 1222647 w 2517923"/>
              <a:gd name="connsiteY288" fmla="*/ 2053965 h 2124050"/>
              <a:gd name="connsiteX289" fmla="*/ 1218113 w 2517923"/>
              <a:gd name="connsiteY289" fmla="*/ 2055013 h 2124050"/>
              <a:gd name="connsiteX290" fmla="*/ 1207112 w 2517923"/>
              <a:gd name="connsiteY290" fmla="*/ 2052413 h 2124050"/>
              <a:gd name="connsiteX291" fmla="*/ 1189567 w 2517923"/>
              <a:gd name="connsiteY291" fmla="*/ 2060338 h 2124050"/>
              <a:gd name="connsiteX292" fmla="*/ 1177413 w 2517923"/>
              <a:gd name="connsiteY292" fmla="*/ 2062262 h 2124050"/>
              <a:gd name="connsiteX293" fmla="*/ 1167612 w 2517923"/>
              <a:gd name="connsiteY293" fmla="*/ 2060366 h 2124050"/>
              <a:gd name="connsiteX294" fmla="*/ 1157963 w 2517923"/>
              <a:gd name="connsiteY294" fmla="*/ 2052880 h 2124050"/>
              <a:gd name="connsiteX295" fmla="*/ 1152429 w 2517923"/>
              <a:gd name="connsiteY295" fmla="*/ 2051432 h 2124050"/>
              <a:gd name="connsiteX296" fmla="*/ 1135246 w 2517923"/>
              <a:gd name="connsiteY296" fmla="*/ 2057547 h 2124050"/>
              <a:gd name="connsiteX297" fmla="*/ 1130464 w 2517923"/>
              <a:gd name="connsiteY297" fmla="*/ 2053661 h 2124050"/>
              <a:gd name="connsiteX298" fmla="*/ 1120215 w 2517923"/>
              <a:gd name="connsiteY298" fmla="*/ 2051203 h 2124050"/>
              <a:gd name="connsiteX299" fmla="*/ 1114072 w 2517923"/>
              <a:gd name="connsiteY299" fmla="*/ 2051937 h 2124050"/>
              <a:gd name="connsiteX300" fmla="*/ 1107166 w 2517923"/>
              <a:gd name="connsiteY300" fmla="*/ 2049717 h 2124050"/>
              <a:gd name="connsiteX301" fmla="*/ 1100079 w 2517923"/>
              <a:gd name="connsiteY301" fmla="*/ 2058680 h 2124050"/>
              <a:gd name="connsiteX302" fmla="*/ 1093688 w 2517923"/>
              <a:gd name="connsiteY302" fmla="*/ 2059195 h 2124050"/>
              <a:gd name="connsiteX303" fmla="*/ 1084192 w 2517923"/>
              <a:gd name="connsiteY303" fmla="*/ 2063014 h 2124050"/>
              <a:gd name="connsiteX304" fmla="*/ 1083315 w 2517923"/>
              <a:gd name="connsiteY304" fmla="*/ 2059299 h 2124050"/>
              <a:gd name="connsiteX305" fmla="*/ 1068352 w 2517923"/>
              <a:gd name="connsiteY305" fmla="*/ 2047031 h 2124050"/>
              <a:gd name="connsiteX306" fmla="*/ 1059932 w 2517923"/>
              <a:gd name="connsiteY306" fmla="*/ 2049555 h 2124050"/>
              <a:gd name="connsiteX307" fmla="*/ 1051083 w 2517923"/>
              <a:gd name="connsiteY307" fmla="*/ 2043269 h 2124050"/>
              <a:gd name="connsiteX308" fmla="*/ 1043977 w 2517923"/>
              <a:gd name="connsiteY308" fmla="*/ 2042602 h 2124050"/>
              <a:gd name="connsiteX309" fmla="*/ 1037414 w 2517923"/>
              <a:gd name="connsiteY309" fmla="*/ 2046593 h 2124050"/>
              <a:gd name="connsiteX310" fmla="*/ 1035310 w 2517923"/>
              <a:gd name="connsiteY310" fmla="*/ 2051765 h 2124050"/>
              <a:gd name="connsiteX311" fmla="*/ 1025823 w 2517923"/>
              <a:gd name="connsiteY311" fmla="*/ 2052317 h 2124050"/>
              <a:gd name="connsiteX312" fmla="*/ 1014859 w 2517923"/>
              <a:gd name="connsiteY312" fmla="*/ 2061071 h 2124050"/>
              <a:gd name="connsiteX313" fmla="*/ 1000648 w 2517923"/>
              <a:gd name="connsiteY313" fmla="*/ 2058356 h 2124050"/>
              <a:gd name="connsiteX314" fmla="*/ 992790 w 2517923"/>
              <a:gd name="connsiteY314" fmla="*/ 2068091 h 2124050"/>
              <a:gd name="connsiteX315" fmla="*/ 989570 w 2517923"/>
              <a:gd name="connsiteY315" fmla="*/ 2069253 h 2124050"/>
              <a:gd name="connsiteX316" fmla="*/ 984046 w 2517923"/>
              <a:gd name="connsiteY316" fmla="*/ 2083750 h 2124050"/>
              <a:gd name="connsiteX317" fmla="*/ 978826 w 2517923"/>
              <a:gd name="connsiteY317" fmla="*/ 2084502 h 2124050"/>
              <a:gd name="connsiteX318" fmla="*/ 971930 w 2517923"/>
              <a:gd name="connsiteY318" fmla="*/ 2096199 h 2124050"/>
              <a:gd name="connsiteX319" fmla="*/ 965825 w 2517923"/>
              <a:gd name="connsiteY319" fmla="*/ 2096694 h 2124050"/>
              <a:gd name="connsiteX320" fmla="*/ 952109 w 2517923"/>
              <a:gd name="connsiteY320" fmla="*/ 2087370 h 2124050"/>
              <a:gd name="connsiteX321" fmla="*/ 943174 w 2517923"/>
              <a:gd name="connsiteY321" fmla="*/ 2078416 h 2124050"/>
              <a:gd name="connsiteX322" fmla="*/ 924581 w 2517923"/>
              <a:gd name="connsiteY322" fmla="*/ 2076682 h 2124050"/>
              <a:gd name="connsiteX323" fmla="*/ 917028 w 2517923"/>
              <a:gd name="connsiteY323" fmla="*/ 2064176 h 2124050"/>
              <a:gd name="connsiteX324" fmla="*/ 915695 w 2517923"/>
              <a:gd name="connsiteY324" fmla="*/ 2058452 h 2124050"/>
              <a:gd name="connsiteX325" fmla="*/ 925753 w 2517923"/>
              <a:gd name="connsiteY325" fmla="*/ 2057594 h 2124050"/>
              <a:gd name="connsiteX326" fmla="*/ 930030 w 2517923"/>
              <a:gd name="connsiteY326" fmla="*/ 2051146 h 2124050"/>
              <a:gd name="connsiteX327" fmla="*/ 935259 w 2517923"/>
              <a:gd name="connsiteY327" fmla="*/ 2050136 h 2124050"/>
              <a:gd name="connsiteX328" fmla="*/ 935078 w 2517923"/>
              <a:gd name="connsiteY328" fmla="*/ 2042869 h 2124050"/>
              <a:gd name="connsiteX329" fmla="*/ 930858 w 2517923"/>
              <a:gd name="connsiteY329" fmla="*/ 2041726 h 2124050"/>
              <a:gd name="connsiteX330" fmla="*/ 922305 w 2517923"/>
              <a:gd name="connsiteY330" fmla="*/ 2045822 h 2124050"/>
              <a:gd name="connsiteX331" fmla="*/ 914237 w 2517923"/>
              <a:gd name="connsiteY331" fmla="*/ 2035601 h 2124050"/>
              <a:gd name="connsiteX332" fmla="*/ 912570 w 2517923"/>
              <a:gd name="connsiteY332" fmla="*/ 2027029 h 2124050"/>
              <a:gd name="connsiteX333" fmla="*/ 906941 w 2517923"/>
              <a:gd name="connsiteY333" fmla="*/ 2021895 h 2124050"/>
              <a:gd name="connsiteX334" fmla="*/ 897454 w 2517923"/>
              <a:gd name="connsiteY334" fmla="*/ 2020056 h 2124050"/>
              <a:gd name="connsiteX335" fmla="*/ 890796 w 2517923"/>
              <a:gd name="connsiteY335" fmla="*/ 2023676 h 2124050"/>
              <a:gd name="connsiteX336" fmla="*/ 886815 w 2517923"/>
              <a:gd name="connsiteY336" fmla="*/ 2032829 h 2124050"/>
              <a:gd name="connsiteX337" fmla="*/ 894263 w 2517923"/>
              <a:gd name="connsiteY337" fmla="*/ 2041926 h 2124050"/>
              <a:gd name="connsiteX338" fmla="*/ 901074 w 2517923"/>
              <a:gd name="connsiteY338" fmla="*/ 2046574 h 2124050"/>
              <a:gd name="connsiteX339" fmla="*/ 906312 w 2517923"/>
              <a:gd name="connsiteY339" fmla="*/ 2053451 h 2124050"/>
              <a:gd name="connsiteX340" fmla="*/ 904960 w 2517923"/>
              <a:gd name="connsiteY340" fmla="*/ 2059195 h 2124050"/>
              <a:gd name="connsiteX341" fmla="*/ 892396 w 2517923"/>
              <a:gd name="connsiteY341" fmla="*/ 2067796 h 2124050"/>
              <a:gd name="connsiteX342" fmla="*/ 882395 w 2517923"/>
              <a:gd name="connsiteY342" fmla="*/ 2067262 h 2124050"/>
              <a:gd name="connsiteX343" fmla="*/ 874223 w 2517923"/>
              <a:gd name="connsiteY343" fmla="*/ 2072615 h 2124050"/>
              <a:gd name="connsiteX344" fmla="*/ 865288 w 2517923"/>
              <a:gd name="connsiteY344" fmla="*/ 2067558 h 2124050"/>
              <a:gd name="connsiteX345" fmla="*/ 853030 w 2517923"/>
              <a:gd name="connsiteY345" fmla="*/ 2066443 h 2124050"/>
              <a:gd name="connsiteX346" fmla="*/ 845991 w 2517923"/>
              <a:gd name="connsiteY346" fmla="*/ 2063243 h 2124050"/>
              <a:gd name="connsiteX347" fmla="*/ 840638 w 2517923"/>
              <a:gd name="connsiteY347" fmla="*/ 2057042 h 2124050"/>
              <a:gd name="connsiteX348" fmla="*/ 834827 w 2517923"/>
              <a:gd name="connsiteY348" fmla="*/ 2061109 h 2124050"/>
              <a:gd name="connsiteX349" fmla="*/ 822769 w 2517923"/>
              <a:gd name="connsiteY349" fmla="*/ 2061833 h 2124050"/>
              <a:gd name="connsiteX350" fmla="*/ 823797 w 2517923"/>
              <a:gd name="connsiteY350" fmla="*/ 2052079 h 2124050"/>
              <a:gd name="connsiteX351" fmla="*/ 820664 w 2517923"/>
              <a:gd name="connsiteY351" fmla="*/ 2046241 h 2124050"/>
              <a:gd name="connsiteX352" fmla="*/ 813558 w 2517923"/>
              <a:gd name="connsiteY352" fmla="*/ 2041240 h 2124050"/>
              <a:gd name="connsiteX353" fmla="*/ 804166 w 2517923"/>
              <a:gd name="connsiteY353" fmla="*/ 2030658 h 2124050"/>
              <a:gd name="connsiteX354" fmla="*/ 791308 w 2517923"/>
              <a:gd name="connsiteY354" fmla="*/ 2027962 h 2124050"/>
              <a:gd name="connsiteX355" fmla="*/ 787755 w 2517923"/>
              <a:gd name="connsiteY355" fmla="*/ 2025800 h 2124050"/>
              <a:gd name="connsiteX356" fmla="*/ 776810 w 2517923"/>
              <a:gd name="connsiteY356" fmla="*/ 2024133 h 2124050"/>
              <a:gd name="connsiteX357" fmla="*/ 768714 w 2517923"/>
              <a:gd name="connsiteY357" fmla="*/ 2020666 h 2124050"/>
              <a:gd name="connsiteX358" fmla="*/ 761485 w 2517923"/>
              <a:gd name="connsiteY358" fmla="*/ 2028934 h 2124050"/>
              <a:gd name="connsiteX359" fmla="*/ 756998 w 2517923"/>
              <a:gd name="connsiteY359" fmla="*/ 2028591 h 2124050"/>
              <a:gd name="connsiteX360" fmla="*/ 752084 w 2517923"/>
              <a:gd name="connsiteY360" fmla="*/ 2010503 h 2124050"/>
              <a:gd name="connsiteX361" fmla="*/ 744845 w 2517923"/>
              <a:gd name="connsiteY361" fmla="*/ 2008798 h 2124050"/>
              <a:gd name="connsiteX362" fmla="*/ 732862 w 2517923"/>
              <a:gd name="connsiteY362" fmla="*/ 2003607 h 2124050"/>
              <a:gd name="connsiteX363" fmla="*/ 727061 w 2517923"/>
              <a:gd name="connsiteY363" fmla="*/ 1995730 h 2124050"/>
              <a:gd name="connsiteX364" fmla="*/ 720127 w 2517923"/>
              <a:gd name="connsiteY364" fmla="*/ 1997349 h 2124050"/>
              <a:gd name="connsiteX365" fmla="*/ 711993 w 2517923"/>
              <a:gd name="connsiteY365" fmla="*/ 1991948 h 2124050"/>
              <a:gd name="connsiteX366" fmla="*/ 710526 w 2517923"/>
              <a:gd name="connsiteY366" fmla="*/ 1986557 h 2124050"/>
              <a:gd name="connsiteX367" fmla="*/ 713174 w 2517923"/>
              <a:gd name="connsiteY367" fmla="*/ 1979746 h 2124050"/>
              <a:gd name="connsiteX368" fmla="*/ 717641 w 2517923"/>
              <a:gd name="connsiteY368" fmla="*/ 1975470 h 2124050"/>
              <a:gd name="connsiteX369" fmla="*/ 718127 w 2517923"/>
              <a:gd name="connsiteY369" fmla="*/ 1963535 h 2124050"/>
              <a:gd name="connsiteX370" fmla="*/ 723871 w 2517923"/>
              <a:gd name="connsiteY370" fmla="*/ 1954896 h 2124050"/>
              <a:gd name="connsiteX371" fmla="*/ 732176 w 2517923"/>
              <a:gd name="connsiteY371" fmla="*/ 1938837 h 2124050"/>
              <a:gd name="connsiteX372" fmla="*/ 724833 w 2517923"/>
              <a:gd name="connsiteY372" fmla="*/ 1939018 h 2124050"/>
              <a:gd name="connsiteX373" fmla="*/ 718679 w 2517923"/>
              <a:gd name="connsiteY373" fmla="*/ 1934922 h 2124050"/>
              <a:gd name="connsiteX374" fmla="*/ 697505 w 2517923"/>
              <a:gd name="connsiteY374" fmla="*/ 1930788 h 2124050"/>
              <a:gd name="connsiteX375" fmla="*/ 692714 w 2517923"/>
              <a:gd name="connsiteY375" fmla="*/ 1926740 h 2124050"/>
              <a:gd name="connsiteX376" fmla="*/ 685009 w 2517923"/>
              <a:gd name="connsiteY376" fmla="*/ 1925511 h 2124050"/>
              <a:gd name="connsiteX377" fmla="*/ 677703 w 2517923"/>
              <a:gd name="connsiteY377" fmla="*/ 1919187 h 2124050"/>
              <a:gd name="connsiteX378" fmla="*/ 671769 w 2517923"/>
              <a:gd name="connsiteY378" fmla="*/ 1916834 h 2124050"/>
              <a:gd name="connsiteX379" fmla="*/ 662568 w 2517923"/>
              <a:gd name="connsiteY379" fmla="*/ 1908147 h 2124050"/>
              <a:gd name="connsiteX380" fmla="*/ 658996 w 2517923"/>
              <a:gd name="connsiteY380" fmla="*/ 1901165 h 2124050"/>
              <a:gd name="connsiteX381" fmla="*/ 654405 w 2517923"/>
              <a:gd name="connsiteY381" fmla="*/ 1900441 h 2124050"/>
              <a:gd name="connsiteX382" fmla="*/ 645918 w 2517923"/>
              <a:gd name="connsiteY382" fmla="*/ 1894536 h 2124050"/>
              <a:gd name="connsiteX383" fmla="*/ 641708 w 2517923"/>
              <a:gd name="connsiteY383" fmla="*/ 1898527 h 2124050"/>
              <a:gd name="connsiteX384" fmla="*/ 631497 w 2517923"/>
              <a:gd name="connsiteY384" fmla="*/ 1896765 h 2124050"/>
              <a:gd name="connsiteX385" fmla="*/ 621724 w 2517923"/>
              <a:gd name="connsiteY385" fmla="*/ 1889745 h 2124050"/>
              <a:gd name="connsiteX386" fmla="*/ 617552 w 2517923"/>
              <a:gd name="connsiteY386" fmla="*/ 1883430 h 2124050"/>
              <a:gd name="connsiteX387" fmla="*/ 606056 w 2517923"/>
              <a:gd name="connsiteY387" fmla="*/ 1877048 h 2124050"/>
              <a:gd name="connsiteX388" fmla="*/ 601103 w 2517923"/>
              <a:gd name="connsiteY388" fmla="*/ 1869466 h 2124050"/>
              <a:gd name="connsiteX389" fmla="*/ 596721 w 2517923"/>
              <a:gd name="connsiteY389" fmla="*/ 1868266 h 2124050"/>
              <a:gd name="connsiteX390" fmla="*/ 587587 w 2517923"/>
              <a:gd name="connsiteY390" fmla="*/ 1860122 h 2124050"/>
              <a:gd name="connsiteX391" fmla="*/ 584148 w 2517923"/>
              <a:gd name="connsiteY391" fmla="*/ 1861027 h 2124050"/>
              <a:gd name="connsiteX392" fmla="*/ 576795 w 2517923"/>
              <a:gd name="connsiteY392" fmla="*/ 1852388 h 2124050"/>
              <a:gd name="connsiteX393" fmla="*/ 569470 w 2517923"/>
              <a:gd name="connsiteY393" fmla="*/ 1846568 h 2124050"/>
              <a:gd name="connsiteX394" fmla="*/ 564803 w 2517923"/>
              <a:gd name="connsiteY394" fmla="*/ 1846568 h 2124050"/>
              <a:gd name="connsiteX395" fmla="*/ 560412 w 2517923"/>
              <a:gd name="connsiteY395" fmla="*/ 1841863 h 2124050"/>
              <a:gd name="connsiteX396" fmla="*/ 553249 w 2517923"/>
              <a:gd name="connsiteY396" fmla="*/ 1837938 h 2124050"/>
              <a:gd name="connsiteX397" fmla="*/ 536742 w 2517923"/>
              <a:gd name="connsiteY397" fmla="*/ 1822317 h 2124050"/>
              <a:gd name="connsiteX398" fmla="*/ 532723 w 2517923"/>
              <a:gd name="connsiteY398" fmla="*/ 1823832 h 2124050"/>
              <a:gd name="connsiteX399" fmla="*/ 522855 w 2517923"/>
              <a:gd name="connsiteY399" fmla="*/ 1822184 h 2124050"/>
              <a:gd name="connsiteX400" fmla="*/ 511720 w 2517923"/>
              <a:gd name="connsiteY400" fmla="*/ 1809087 h 2124050"/>
              <a:gd name="connsiteX401" fmla="*/ 498357 w 2517923"/>
              <a:gd name="connsiteY401" fmla="*/ 1804972 h 2124050"/>
              <a:gd name="connsiteX402" fmla="*/ 493956 w 2517923"/>
              <a:gd name="connsiteY402" fmla="*/ 1794523 h 2124050"/>
              <a:gd name="connsiteX403" fmla="*/ 480745 w 2517923"/>
              <a:gd name="connsiteY403" fmla="*/ 1786313 h 2124050"/>
              <a:gd name="connsiteX404" fmla="*/ 475430 w 2517923"/>
              <a:gd name="connsiteY404" fmla="*/ 1787561 h 2124050"/>
              <a:gd name="connsiteX405" fmla="*/ 470277 w 2517923"/>
              <a:gd name="connsiteY405" fmla="*/ 1781103 h 2124050"/>
              <a:gd name="connsiteX406" fmla="*/ 463400 w 2517923"/>
              <a:gd name="connsiteY406" fmla="*/ 1781207 h 2124050"/>
              <a:gd name="connsiteX407" fmla="*/ 459171 w 2517923"/>
              <a:gd name="connsiteY407" fmla="*/ 1778417 h 2124050"/>
              <a:gd name="connsiteX408" fmla="*/ 457390 w 2517923"/>
              <a:gd name="connsiteY408" fmla="*/ 1772292 h 2124050"/>
              <a:gd name="connsiteX409" fmla="*/ 451846 w 2517923"/>
              <a:gd name="connsiteY409" fmla="*/ 1767949 h 2124050"/>
              <a:gd name="connsiteX410" fmla="*/ 445626 w 2517923"/>
              <a:gd name="connsiteY410" fmla="*/ 1767006 h 2124050"/>
              <a:gd name="connsiteX411" fmla="*/ 439511 w 2517923"/>
              <a:gd name="connsiteY411" fmla="*/ 1768844 h 2124050"/>
              <a:gd name="connsiteX412" fmla="*/ 432215 w 2517923"/>
              <a:gd name="connsiteY412" fmla="*/ 1766958 h 2124050"/>
              <a:gd name="connsiteX413" fmla="*/ 422223 w 2517923"/>
              <a:gd name="connsiteY413" fmla="*/ 1759671 h 2124050"/>
              <a:gd name="connsiteX414" fmla="*/ 419614 w 2517923"/>
              <a:gd name="connsiteY414" fmla="*/ 1747317 h 2124050"/>
              <a:gd name="connsiteX415" fmla="*/ 412584 w 2517923"/>
              <a:gd name="connsiteY415" fmla="*/ 1745050 h 2124050"/>
              <a:gd name="connsiteX416" fmla="*/ 410184 w 2517923"/>
              <a:gd name="connsiteY416" fmla="*/ 1741555 h 2124050"/>
              <a:gd name="connsiteX417" fmla="*/ 413146 w 2517923"/>
              <a:gd name="connsiteY417" fmla="*/ 1736307 h 2124050"/>
              <a:gd name="connsiteX418" fmla="*/ 405574 w 2517923"/>
              <a:gd name="connsiteY418" fmla="*/ 1728439 h 2124050"/>
              <a:gd name="connsiteX419" fmla="*/ 399106 w 2517923"/>
              <a:gd name="connsiteY419" fmla="*/ 1728372 h 2124050"/>
              <a:gd name="connsiteX420" fmla="*/ 390219 w 2517923"/>
              <a:gd name="connsiteY420" fmla="*/ 1721200 h 2124050"/>
              <a:gd name="connsiteX421" fmla="*/ 390648 w 2517923"/>
              <a:gd name="connsiteY421" fmla="*/ 1717828 h 2124050"/>
              <a:gd name="connsiteX422" fmla="*/ 370588 w 2517923"/>
              <a:gd name="connsiteY422" fmla="*/ 1712799 h 2124050"/>
              <a:gd name="connsiteX423" fmla="*/ 354891 w 2517923"/>
              <a:gd name="connsiteY423" fmla="*/ 1701845 h 2124050"/>
              <a:gd name="connsiteX424" fmla="*/ 340023 w 2517923"/>
              <a:gd name="connsiteY424" fmla="*/ 1701350 h 2124050"/>
              <a:gd name="connsiteX425" fmla="*/ 331079 w 2517923"/>
              <a:gd name="connsiteY425" fmla="*/ 1696911 h 2124050"/>
              <a:gd name="connsiteX426" fmla="*/ 312343 w 2517923"/>
              <a:gd name="connsiteY426" fmla="*/ 1690329 h 2124050"/>
              <a:gd name="connsiteX427" fmla="*/ 306075 w 2517923"/>
              <a:gd name="connsiteY427" fmla="*/ 1676585 h 2124050"/>
              <a:gd name="connsiteX428" fmla="*/ 311990 w 2517923"/>
              <a:gd name="connsiteY428" fmla="*/ 1672899 h 2124050"/>
              <a:gd name="connsiteX429" fmla="*/ 316848 w 2517923"/>
              <a:gd name="connsiteY429" fmla="*/ 1664993 h 2124050"/>
              <a:gd name="connsiteX430" fmla="*/ 313676 w 2517923"/>
              <a:gd name="connsiteY430" fmla="*/ 1659259 h 2124050"/>
              <a:gd name="connsiteX431" fmla="*/ 297255 w 2517923"/>
              <a:gd name="connsiteY431" fmla="*/ 1655420 h 2124050"/>
              <a:gd name="connsiteX432" fmla="*/ 288159 w 2517923"/>
              <a:gd name="connsiteY432" fmla="*/ 1654563 h 2124050"/>
              <a:gd name="connsiteX433" fmla="*/ 282834 w 2517923"/>
              <a:gd name="connsiteY433" fmla="*/ 1655877 h 2124050"/>
              <a:gd name="connsiteX434" fmla="*/ 281958 w 2517923"/>
              <a:gd name="connsiteY434" fmla="*/ 1647172 h 2124050"/>
              <a:gd name="connsiteX435" fmla="*/ 278186 w 2517923"/>
              <a:gd name="connsiteY435" fmla="*/ 1634332 h 2124050"/>
              <a:gd name="connsiteX436" fmla="*/ 265747 w 2517923"/>
              <a:gd name="connsiteY436" fmla="*/ 1625112 h 2124050"/>
              <a:gd name="connsiteX437" fmla="*/ 271566 w 2517923"/>
              <a:gd name="connsiteY437" fmla="*/ 1614406 h 2124050"/>
              <a:gd name="connsiteX438" fmla="*/ 270642 w 2517923"/>
              <a:gd name="connsiteY438" fmla="*/ 1605414 h 2124050"/>
              <a:gd name="connsiteX439" fmla="*/ 255564 w 2517923"/>
              <a:gd name="connsiteY439" fmla="*/ 1602976 h 2124050"/>
              <a:gd name="connsiteX440" fmla="*/ 259727 w 2517923"/>
              <a:gd name="connsiteY440" fmla="*/ 1591031 h 2124050"/>
              <a:gd name="connsiteX441" fmla="*/ 258774 w 2517923"/>
              <a:gd name="connsiteY441" fmla="*/ 1584135 h 2124050"/>
              <a:gd name="connsiteX442" fmla="*/ 250830 w 2517923"/>
              <a:gd name="connsiteY442" fmla="*/ 1579782 h 2124050"/>
              <a:gd name="connsiteX443" fmla="*/ 247068 w 2517923"/>
              <a:gd name="connsiteY443" fmla="*/ 1573400 h 2124050"/>
              <a:gd name="connsiteX444" fmla="*/ 250535 w 2517923"/>
              <a:gd name="connsiteY444" fmla="*/ 1565114 h 2124050"/>
              <a:gd name="connsiteX445" fmla="*/ 245830 w 2517923"/>
              <a:gd name="connsiteY445" fmla="*/ 1554427 h 2124050"/>
              <a:gd name="connsiteX446" fmla="*/ 233971 w 2517923"/>
              <a:gd name="connsiteY446" fmla="*/ 1550836 h 2124050"/>
              <a:gd name="connsiteX447" fmla="*/ 229104 w 2517923"/>
              <a:gd name="connsiteY447" fmla="*/ 1545816 h 2124050"/>
              <a:gd name="connsiteX448" fmla="*/ 227551 w 2517923"/>
              <a:gd name="connsiteY448" fmla="*/ 1540377 h 2124050"/>
              <a:gd name="connsiteX449" fmla="*/ 239658 w 2517923"/>
              <a:gd name="connsiteY449" fmla="*/ 1534758 h 2124050"/>
              <a:gd name="connsiteX450" fmla="*/ 242639 w 2517923"/>
              <a:gd name="connsiteY450" fmla="*/ 1527919 h 2124050"/>
              <a:gd name="connsiteX451" fmla="*/ 232133 w 2517923"/>
              <a:gd name="connsiteY451" fmla="*/ 1523070 h 2124050"/>
              <a:gd name="connsiteX452" fmla="*/ 230837 w 2517923"/>
              <a:gd name="connsiteY452" fmla="*/ 1513317 h 2124050"/>
              <a:gd name="connsiteX453" fmla="*/ 234686 w 2517923"/>
              <a:gd name="connsiteY453" fmla="*/ 1510107 h 2124050"/>
              <a:gd name="connsiteX454" fmla="*/ 225884 w 2517923"/>
              <a:gd name="connsiteY454" fmla="*/ 1501315 h 2124050"/>
              <a:gd name="connsiteX455" fmla="*/ 213226 w 2517923"/>
              <a:gd name="connsiteY455" fmla="*/ 1495638 h 2124050"/>
              <a:gd name="connsiteX456" fmla="*/ 208654 w 2517923"/>
              <a:gd name="connsiteY456" fmla="*/ 1490123 h 2124050"/>
              <a:gd name="connsiteX457" fmla="*/ 210502 w 2517923"/>
              <a:gd name="connsiteY457" fmla="*/ 1481208 h 2124050"/>
              <a:gd name="connsiteX458" fmla="*/ 203405 w 2517923"/>
              <a:gd name="connsiteY458" fmla="*/ 1479113 h 2124050"/>
              <a:gd name="connsiteX459" fmla="*/ 203186 w 2517923"/>
              <a:gd name="connsiteY459" fmla="*/ 1489504 h 2124050"/>
              <a:gd name="connsiteX460" fmla="*/ 198700 w 2517923"/>
              <a:gd name="connsiteY460" fmla="*/ 1506764 h 2124050"/>
              <a:gd name="connsiteX461" fmla="*/ 207987 w 2517923"/>
              <a:gd name="connsiteY461" fmla="*/ 1512250 h 2124050"/>
              <a:gd name="connsiteX462" fmla="*/ 210273 w 2517923"/>
              <a:gd name="connsiteY462" fmla="*/ 1516755 h 2124050"/>
              <a:gd name="connsiteX463" fmla="*/ 207911 w 2517923"/>
              <a:gd name="connsiteY463" fmla="*/ 1521251 h 2124050"/>
              <a:gd name="connsiteX464" fmla="*/ 186184 w 2517923"/>
              <a:gd name="connsiteY464" fmla="*/ 1514222 h 2124050"/>
              <a:gd name="connsiteX465" fmla="*/ 179021 w 2517923"/>
              <a:gd name="connsiteY465" fmla="*/ 1504944 h 2124050"/>
              <a:gd name="connsiteX466" fmla="*/ 171697 w 2517923"/>
              <a:gd name="connsiteY466" fmla="*/ 1504801 h 2124050"/>
              <a:gd name="connsiteX467" fmla="*/ 162496 w 2517923"/>
              <a:gd name="connsiteY467" fmla="*/ 1510907 h 2124050"/>
              <a:gd name="connsiteX468" fmla="*/ 158990 w 2517923"/>
              <a:gd name="connsiteY468" fmla="*/ 1508678 h 2124050"/>
              <a:gd name="connsiteX469" fmla="*/ 163696 w 2517923"/>
              <a:gd name="connsiteY469" fmla="*/ 1496639 h 2124050"/>
              <a:gd name="connsiteX470" fmla="*/ 155752 w 2517923"/>
              <a:gd name="connsiteY470" fmla="*/ 1488409 h 2124050"/>
              <a:gd name="connsiteX471" fmla="*/ 151913 w 2517923"/>
              <a:gd name="connsiteY471" fmla="*/ 1479313 h 2124050"/>
              <a:gd name="connsiteX472" fmla="*/ 151837 w 2517923"/>
              <a:gd name="connsiteY472" fmla="*/ 1471388 h 2124050"/>
              <a:gd name="connsiteX473" fmla="*/ 142731 w 2517923"/>
              <a:gd name="connsiteY473" fmla="*/ 1471150 h 2124050"/>
              <a:gd name="connsiteX474" fmla="*/ 135016 w 2517923"/>
              <a:gd name="connsiteY474" fmla="*/ 1479913 h 2124050"/>
              <a:gd name="connsiteX475" fmla="*/ 133644 w 2517923"/>
              <a:gd name="connsiteY475" fmla="*/ 1489666 h 2124050"/>
              <a:gd name="connsiteX476" fmla="*/ 121357 w 2517923"/>
              <a:gd name="connsiteY476" fmla="*/ 1491143 h 2124050"/>
              <a:gd name="connsiteX477" fmla="*/ 111499 w 2517923"/>
              <a:gd name="connsiteY477" fmla="*/ 1495372 h 2124050"/>
              <a:gd name="connsiteX478" fmla="*/ 102974 w 2517923"/>
              <a:gd name="connsiteY478" fmla="*/ 1485304 h 2124050"/>
              <a:gd name="connsiteX479" fmla="*/ 99716 w 2517923"/>
              <a:gd name="connsiteY479" fmla="*/ 1478922 h 2124050"/>
              <a:gd name="connsiteX480" fmla="*/ 86210 w 2517923"/>
              <a:gd name="connsiteY480" fmla="*/ 1478093 h 2124050"/>
              <a:gd name="connsiteX481" fmla="*/ 83676 w 2517923"/>
              <a:gd name="connsiteY481" fmla="*/ 1475541 h 2124050"/>
              <a:gd name="connsiteX482" fmla="*/ 85486 w 2517923"/>
              <a:gd name="connsiteY482" fmla="*/ 1467473 h 2124050"/>
              <a:gd name="connsiteX483" fmla="*/ 78776 w 2517923"/>
              <a:gd name="connsiteY483" fmla="*/ 1465482 h 2124050"/>
              <a:gd name="connsiteX484" fmla="*/ 70285 w 2517923"/>
              <a:gd name="connsiteY484" fmla="*/ 1468911 h 2124050"/>
              <a:gd name="connsiteX485" fmla="*/ 64574 w 2517923"/>
              <a:gd name="connsiteY485" fmla="*/ 1465825 h 2124050"/>
              <a:gd name="connsiteX486" fmla="*/ 60775 w 2517923"/>
              <a:gd name="connsiteY486" fmla="*/ 1459215 h 2124050"/>
              <a:gd name="connsiteX487" fmla="*/ 54327 w 2517923"/>
              <a:gd name="connsiteY487" fmla="*/ 1454805 h 2124050"/>
              <a:gd name="connsiteX488" fmla="*/ 48222 w 2517923"/>
              <a:gd name="connsiteY488" fmla="*/ 1445651 h 2124050"/>
              <a:gd name="connsiteX489" fmla="*/ 44848 w 2517923"/>
              <a:gd name="connsiteY489" fmla="*/ 1436698 h 2124050"/>
              <a:gd name="connsiteX490" fmla="*/ 40692 w 2517923"/>
              <a:gd name="connsiteY490" fmla="*/ 1433450 h 2124050"/>
              <a:gd name="connsiteX491" fmla="*/ 36640 w 2517923"/>
              <a:gd name="connsiteY491" fmla="*/ 1426115 h 2124050"/>
              <a:gd name="connsiteX492" fmla="*/ 22293 w 2517923"/>
              <a:gd name="connsiteY492" fmla="*/ 1418200 h 2124050"/>
              <a:gd name="connsiteX493" fmla="*/ 13883 w 2517923"/>
              <a:gd name="connsiteY493" fmla="*/ 1417010 h 2124050"/>
              <a:gd name="connsiteX494" fmla="*/ 3690 w 2517923"/>
              <a:gd name="connsiteY494" fmla="*/ 1411923 h 2124050"/>
              <a:gd name="connsiteX495" fmla="*/ 0 w 2517923"/>
              <a:gd name="connsiteY495" fmla="*/ 1405560 h 2124050"/>
              <a:gd name="connsiteX496" fmla="*/ 9506 w 2517923"/>
              <a:gd name="connsiteY496" fmla="*/ 1399503 h 2124050"/>
              <a:gd name="connsiteX497" fmla="*/ 15204 w 2517923"/>
              <a:gd name="connsiteY497" fmla="*/ 1392997 h 2124050"/>
              <a:gd name="connsiteX498" fmla="*/ 23575 w 2517923"/>
              <a:gd name="connsiteY498" fmla="*/ 1390568 h 2124050"/>
              <a:gd name="connsiteX499" fmla="*/ 34142 w 2517923"/>
              <a:gd name="connsiteY499" fmla="*/ 1395531 h 2124050"/>
              <a:gd name="connsiteX500" fmla="*/ 39319 w 2517923"/>
              <a:gd name="connsiteY500" fmla="*/ 1391844 h 2124050"/>
              <a:gd name="connsiteX501" fmla="*/ 43803 w 2517923"/>
              <a:gd name="connsiteY501" fmla="*/ 1384672 h 2124050"/>
              <a:gd name="connsiteX502" fmla="*/ 56168 w 2517923"/>
              <a:gd name="connsiteY502" fmla="*/ 1378386 h 2124050"/>
              <a:gd name="connsiteX503" fmla="*/ 61442 w 2517923"/>
              <a:gd name="connsiteY503" fmla="*/ 1371442 h 2124050"/>
              <a:gd name="connsiteX504" fmla="*/ 76578 w 2517923"/>
              <a:gd name="connsiteY504" fmla="*/ 1378538 h 2124050"/>
              <a:gd name="connsiteX505" fmla="*/ 91963 w 2517923"/>
              <a:gd name="connsiteY505" fmla="*/ 1381091 h 2124050"/>
              <a:gd name="connsiteX506" fmla="*/ 99573 w 2517923"/>
              <a:gd name="connsiteY506" fmla="*/ 1380957 h 2124050"/>
              <a:gd name="connsiteX507" fmla="*/ 110851 w 2517923"/>
              <a:gd name="connsiteY507" fmla="*/ 1384653 h 2124050"/>
              <a:gd name="connsiteX508" fmla="*/ 121519 w 2517923"/>
              <a:gd name="connsiteY508" fmla="*/ 1382862 h 2124050"/>
              <a:gd name="connsiteX509" fmla="*/ 129187 w 2517923"/>
              <a:gd name="connsiteY509" fmla="*/ 1385815 h 2124050"/>
              <a:gd name="connsiteX510" fmla="*/ 135349 w 2517923"/>
              <a:gd name="connsiteY510" fmla="*/ 1391397 h 2124050"/>
              <a:gd name="connsiteX511" fmla="*/ 142236 w 2517923"/>
              <a:gd name="connsiteY511" fmla="*/ 1400246 h 2124050"/>
              <a:gd name="connsiteX512" fmla="*/ 148742 w 2517923"/>
              <a:gd name="connsiteY512" fmla="*/ 1401570 h 2124050"/>
              <a:gd name="connsiteX513" fmla="*/ 153552 w 2517923"/>
              <a:gd name="connsiteY513" fmla="*/ 1408580 h 2124050"/>
              <a:gd name="connsiteX514" fmla="*/ 161562 w 2517923"/>
              <a:gd name="connsiteY514" fmla="*/ 1412819 h 2124050"/>
              <a:gd name="connsiteX515" fmla="*/ 174040 w 2517923"/>
              <a:gd name="connsiteY515" fmla="*/ 1424249 h 2124050"/>
              <a:gd name="connsiteX516" fmla="*/ 187946 w 2517923"/>
              <a:gd name="connsiteY516" fmla="*/ 1430173 h 2124050"/>
              <a:gd name="connsiteX517" fmla="*/ 197767 w 2517923"/>
              <a:gd name="connsiteY517" fmla="*/ 1429068 h 2124050"/>
              <a:gd name="connsiteX518" fmla="*/ 207101 w 2517923"/>
              <a:gd name="connsiteY518" fmla="*/ 1436717 h 2124050"/>
              <a:gd name="connsiteX519" fmla="*/ 220046 w 2517923"/>
              <a:gd name="connsiteY519" fmla="*/ 1438431 h 2124050"/>
              <a:gd name="connsiteX520" fmla="*/ 237372 w 2517923"/>
              <a:gd name="connsiteY520" fmla="*/ 1438689 h 2124050"/>
              <a:gd name="connsiteX521" fmla="*/ 244191 w 2517923"/>
              <a:gd name="connsiteY521" fmla="*/ 1430116 h 2124050"/>
              <a:gd name="connsiteX522" fmla="*/ 251459 w 2517923"/>
              <a:gd name="connsiteY522" fmla="*/ 1431459 h 2124050"/>
              <a:gd name="connsiteX523" fmla="*/ 261879 w 2517923"/>
              <a:gd name="connsiteY523" fmla="*/ 1442079 h 2124050"/>
              <a:gd name="connsiteX524" fmla="*/ 270223 w 2517923"/>
              <a:gd name="connsiteY524" fmla="*/ 1438003 h 2124050"/>
              <a:gd name="connsiteX525" fmla="*/ 273919 w 2517923"/>
              <a:gd name="connsiteY525" fmla="*/ 1429087 h 2124050"/>
              <a:gd name="connsiteX526" fmla="*/ 283987 w 2517923"/>
              <a:gd name="connsiteY526" fmla="*/ 1422905 h 2124050"/>
              <a:gd name="connsiteX527" fmla="*/ 299503 w 2517923"/>
              <a:gd name="connsiteY527" fmla="*/ 1420581 h 2124050"/>
              <a:gd name="connsiteX528" fmla="*/ 305180 w 2517923"/>
              <a:gd name="connsiteY528" fmla="*/ 1425268 h 2124050"/>
              <a:gd name="connsiteX529" fmla="*/ 311190 w 2517923"/>
              <a:gd name="connsiteY529" fmla="*/ 1425201 h 2124050"/>
              <a:gd name="connsiteX530" fmla="*/ 319115 w 2517923"/>
              <a:gd name="connsiteY530" fmla="*/ 1436717 h 2124050"/>
              <a:gd name="connsiteX531" fmla="*/ 328478 w 2517923"/>
              <a:gd name="connsiteY531" fmla="*/ 1436507 h 2124050"/>
              <a:gd name="connsiteX532" fmla="*/ 331193 w 2517923"/>
              <a:gd name="connsiteY532" fmla="*/ 1439298 h 2124050"/>
              <a:gd name="connsiteX533" fmla="*/ 332869 w 2517923"/>
              <a:gd name="connsiteY533" fmla="*/ 1448280 h 2124050"/>
              <a:gd name="connsiteX534" fmla="*/ 342328 w 2517923"/>
              <a:gd name="connsiteY534" fmla="*/ 1453586 h 2124050"/>
              <a:gd name="connsiteX535" fmla="*/ 350233 w 2517923"/>
              <a:gd name="connsiteY535" fmla="*/ 1453738 h 2124050"/>
              <a:gd name="connsiteX536" fmla="*/ 367569 w 2517923"/>
              <a:gd name="connsiteY536" fmla="*/ 1450147 h 2124050"/>
              <a:gd name="connsiteX537" fmla="*/ 386009 w 2517923"/>
              <a:gd name="connsiteY537" fmla="*/ 1435993 h 2124050"/>
              <a:gd name="connsiteX538" fmla="*/ 392934 w 2517923"/>
              <a:gd name="connsiteY538" fmla="*/ 1435879 h 2124050"/>
              <a:gd name="connsiteX539" fmla="*/ 402535 w 2517923"/>
              <a:gd name="connsiteY539" fmla="*/ 1431221 h 2124050"/>
              <a:gd name="connsiteX540" fmla="*/ 414346 w 2517923"/>
              <a:gd name="connsiteY540" fmla="*/ 1435707 h 2124050"/>
              <a:gd name="connsiteX541" fmla="*/ 418651 w 2517923"/>
              <a:gd name="connsiteY541" fmla="*/ 1434202 h 2124050"/>
              <a:gd name="connsiteX542" fmla="*/ 427424 w 2517923"/>
              <a:gd name="connsiteY542" fmla="*/ 1443670 h 2124050"/>
              <a:gd name="connsiteX543" fmla="*/ 443578 w 2517923"/>
              <a:gd name="connsiteY543" fmla="*/ 1448652 h 2124050"/>
              <a:gd name="connsiteX544" fmla="*/ 449008 w 2517923"/>
              <a:gd name="connsiteY544" fmla="*/ 1449271 h 2124050"/>
              <a:gd name="connsiteX545" fmla="*/ 452370 w 2517923"/>
              <a:gd name="connsiteY545" fmla="*/ 1456034 h 2124050"/>
              <a:gd name="connsiteX546" fmla="*/ 448579 w 2517923"/>
              <a:gd name="connsiteY546" fmla="*/ 1461739 h 2124050"/>
              <a:gd name="connsiteX547" fmla="*/ 447960 w 2517923"/>
              <a:gd name="connsiteY547" fmla="*/ 1467464 h 2124050"/>
              <a:gd name="connsiteX548" fmla="*/ 452675 w 2517923"/>
              <a:gd name="connsiteY548" fmla="*/ 1479132 h 2124050"/>
              <a:gd name="connsiteX549" fmla="*/ 448503 w 2517923"/>
              <a:gd name="connsiteY549" fmla="*/ 1487266 h 2124050"/>
              <a:gd name="connsiteX550" fmla="*/ 457523 w 2517923"/>
              <a:gd name="connsiteY550" fmla="*/ 1491000 h 2124050"/>
              <a:gd name="connsiteX551" fmla="*/ 466667 w 2517923"/>
              <a:gd name="connsiteY551" fmla="*/ 1497734 h 2124050"/>
              <a:gd name="connsiteX552" fmla="*/ 472010 w 2517923"/>
              <a:gd name="connsiteY552" fmla="*/ 1498029 h 2124050"/>
              <a:gd name="connsiteX553" fmla="*/ 477583 w 2517923"/>
              <a:gd name="connsiteY553" fmla="*/ 1506592 h 2124050"/>
              <a:gd name="connsiteX554" fmla="*/ 481574 w 2517923"/>
              <a:gd name="connsiteY554" fmla="*/ 1517765 h 2124050"/>
              <a:gd name="connsiteX555" fmla="*/ 490756 w 2517923"/>
              <a:gd name="connsiteY555" fmla="*/ 1527271 h 2124050"/>
              <a:gd name="connsiteX556" fmla="*/ 499966 w 2517923"/>
              <a:gd name="connsiteY556" fmla="*/ 1531062 h 2124050"/>
              <a:gd name="connsiteX557" fmla="*/ 504900 w 2517923"/>
              <a:gd name="connsiteY557" fmla="*/ 1537863 h 2124050"/>
              <a:gd name="connsiteX558" fmla="*/ 500624 w 2517923"/>
              <a:gd name="connsiteY558" fmla="*/ 1541282 h 2124050"/>
              <a:gd name="connsiteX559" fmla="*/ 497661 w 2517923"/>
              <a:gd name="connsiteY559" fmla="*/ 1555865 h 2124050"/>
              <a:gd name="connsiteX560" fmla="*/ 501605 w 2517923"/>
              <a:gd name="connsiteY560" fmla="*/ 1559656 h 2124050"/>
              <a:gd name="connsiteX561" fmla="*/ 509844 w 2517923"/>
              <a:gd name="connsiteY561" fmla="*/ 1562094 h 2124050"/>
              <a:gd name="connsiteX562" fmla="*/ 515940 w 2517923"/>
              <a:gd name="connsiteY562" fmla="*/ 1573924 h 2124050"/>
              <a:gd name="connsiteX563" fmla="*/ 510006 w 2517923"/>
              <a:gd name="connsiteY563" fmla="*/ 1579430 h 2124050"/>
              <a:gd name="connsiteX564" fmla="*/ 502852 w 2517923"/>
              <a:gd name="connsiteY564" fmla="*/ 1582659 h 2124050"/>
              <a:gd name="connsiteX565" fmla="*/ 504081 w 2517923"/>
              <a:gd name="connsiteY565" fmla="*/ 1585907 h 2124050"/>
              <a:gd name="connsiteX566" fmla="*/ 521569 w 2517923"/>
              <a:gd name="connsiteY566" fmla="*/ 1585764 h 2124050"/>
              <a:gd name="connsiteX567" fmla="*/ 533590 w 2517923"/>
              <a:gd name="connsiteY567" fmla="*/ 1584183 h 2124050"/>
              <a:gd name="connsiteX568" fmla="*/ 543791 w 2517923"/>
              <a:gd name="connsiteY568" fmla="*/ 1580697 h 2124050"/>
              <a:gd name="connsiteX569" fmla="*/ 556269 w 2517923"/>
              <a:gd name="connsiteY569" fmla="*/ 1579125 h 2124050"/>
              <a:gd name="connsiteX570" fmla="*/ 559117 w 2517923"/>
              <a:gd name="connsiteY570" fmla="*/ 1575677 h 2124050"/>
              <a:gd name="connsiteX571" fmla="*/ 559431 w 2517923"/>
              <a:gd name="connsiteY571" fmla="*/ 1561256 h 2124050"/>
              <a:gd name="connsiteX572" fmla="*/ 557259 w 2517923"/>
              <a:gd name="connsiteY572" fmla="*/ 1555579 h 2124050"/>
              <a:gd name="connsiteX573" fmla="*/ 536323 w 2517923"/>
              <a:gd name="connsiteY573" fmla="*/ 1539882 h 2124050"/>
              <a:gd name="connsiteX574" fmla="*/ 531456 w 2517923"/>
              <a:gd name="connsiteY574" fmla="*/ 1522537 h 2124050"/>
              <a:gd name="connsiteX575" fmla="*/ 524017 w 2517923"/>
              <a:gd name="connsiteY575" fmla="*/ 1509431 h 2124050"/>
              <a:gd name="connsiteX576" fmla="*/ 518750 w 2517923"/>
              <a:gd name="connsiteY576" fmla="*/ 1503906 h 2124050"/>
              <a:gd name="connsiteX577" fmla="*/ 518540 w 2517923"/>
              <a:gd name="connsiteY577" fmla="*/ 1497753 h 2124050"/>
              <a:gd name="connsiteX578" fmla="*/ 512825 w 2517923"/>
              <a:gd name="connsiteY578" fmla="*/ 1484980 h 2124050"/>
              <a:gd name="connsiteX579" fmla="*/ 509406 w 2517923"/>
              <a:gd name="connsiteY579" fmla="*/ 1482237 h 2124050"/>
              <a:gd name="connsiteX580" fmla="*/ 503653 w 2517923"/>
              <a:gd name="connsiteY580" fmla="*/ 1472064 h 2124050"/>
              <a:gd name="connsiteX581" fmla="*/ 498680 w 2517923"/>
              <a:gd name="connsiteY581" fmla="*/ 1469473 h 2124050"/>
              <a:gd name="connsiteX582" fmla="*/ 492680 w 2517923"/>
              <a:gd name="connsiteY582" fmla="*/ 1459310 h 2124050"/>
              <a:gd name="connsiteX583" fmla="*/ 491041 w 2517923"/>
              <a:gd name="connsiteY583" fmla="*/ 1453452 h 2124050"/>
              <a:gd name="connsiteX584" fmla="*/ 481116 w 2517923"/>
              <a:gd name="connsiteY584" fmla="*/ 1453271 h 2124050"/>
              <a:gd name="connsiteX585" fmla="*/ 475430 w 2517923"/>
              <a:gd name="connsiteY585" fmla="*/ 1449671 h 2124050"/>
              <a:gd name="connsiteX586" fmla="*/ 467219 w 2517923"/>
              <a:gd name="connsiteY586" fmla="*/ 1441070 h 2124050"/>
              <a:gd name="connsiteX587" fmla="*/ 465248 w 2517923"/>
              <a:gd name="connsiteY587" fmla="*/ 1435831 h 2124050"/>
              <a:gd name="connsiteX588" fmla="*/ 458533 w 2517923"/>
              <a:gd name="connsiteY588" fmla="*/ 1428459 h 2124050"/>
              <a:gd name="connsiteX589" fmla="*/ 451979 w 2517923"/>
              <a:gd name="connsiteY589" fmla="*/ 1417295 h 2124050"/>
              <a:gd name="connsiteX590" fmla="*/ 442064 w 2517923"/>
              <a:gd name="connsiteY590" fmla="*/ 1415238 h 2124050"/>
              <a:gd name="connsiteX591" fmla="*/ 436768 w 2517923"/>
              <a:gd name="connsiteY591" fmla="*/ 1407265 h 2124050"/>
              <a:gd name="connsiteX592" fmla="*/ 430843 w 2517923"/>
              <a:gd name="connsiteY592" fmla="*/ 1405303 h 2124050"/>
              <a:gd name="connsiteX593" fmla="*/ 431710 w 2517923"/>
              <a:gd name="connsiteY593" fmla="*/ 1392140 h 2124050"/>
              <a:gd name="connsiteX594" fmla="*/ 418794 w 2517923"/>
              <a:gd name="connsiteY594" fmla="*/ 1389663 h 2124050"/>
              <a:gd name="connsiteX595" fmla="*/ 410974 w 2517923"/>
              <a:gd name="connsiteY595" fmla="*/ 1377719 h 2124050"/>
              <a:gd name="connsiteX596" fmla="*/ 412955 w 2517923"/>
              <a:gd name="connsiteY596" fmla="*/ 1368870 h 2124050"/>
              <a:gd name="connsiteX597" fmla="*/ 403469 w 2517923"/>
              <a:gd name="connsiteY597" fmla="*/ 1355611 h 2124050"/>
              <a:gd name="connsiteX598" fmla="*/ 407641 w 2517923"/>
              <a:gd name="connsiteY598" fmla="*/ 1346906 h 2124050"/>
              <a:gd name="connsiteX599" fmla="*/ 404935 w 2517923"/>
              <a:gd name="connsiteY599" fmla="*/ 1342248 h 2124050"/>
              <a:gd name="connsiteX600" fmla="*/ 404240 w 2517923"/>
              <a:gd name="connsiteY600" fmla="*/ 1334914 h 2124050"/>
              <a:gd name="connsiteX601" fmla="*/ 407622 w 2517923"/>
              <a:gd name="connsiteY601" fmla="*/ 1329922 h 2124050"/>
              <a:gd name="connsiteX602" fmla="*/ 413708 w 2517923"/>
              <a:gd name="connsiteY602" fmla="*/ 1329456 h 2124050"/>
              <a:gd name="connsiteX603" fmla="*/ 417899 w 2517923"/>
              <a:gd name="connsiteY603" fmla="*/ 1323407 h 2124050"/>
              <a:gd name="connsiteX604" fmla="*/ 420185 w 2517923"/>
              <a:gd name="connsiteY604" fmla="*/ 1316216 h 2124050"/>
              <a:gd name="connsiteX605" fmla="*/ 426024 w 2517923"/>
              <a:gd name="connsiteY605" fmla="*/ 1314178 h 2124050"/>
              <a:gd name="connsiteX606" fmla="*/ 429986 w 2517923"/>
              <a:gd name="connsiteY606" fmla="*/ 1307101 h 2124050"/>
              <a:gd name="connsiteX607" fmla="*/ 431082 w 2517923"/>
              <a:gd name="connsiteY607" fmla="*/ 1300719 h 2124050"/>
              <a:gd name="connsiteX608" fmla="*/ 445236 w 2517923"/>
              <a:gd name="connsiteY608" fmla="*/ 1290537 h 2124050"/>
              <a:gd name="connsiteX609" fmla="*/ 453189 w 2517923"/>
              <a:gd name="connsiteY609" fmla="*/ 1286736 h 2124050"/>
              <a:gd name="connsiteX610" fmla="*/ 454103 w 2517923"/>
              <a:gd name="connsiteY610" fmla="*/ 1278554 h 2124050"/>
              <a:gd name="connsiteX611" fmla="*/ 482755 w 2517923"/>
              <a:gd name="connsiteY611" fmla="*/ 1266200 h 2124050"/>
              <a:gd name="connsiteX612" fmla="*/ 492470 w 2517923"/>
              <a:gd name="connsiteY612" fmla="*/ 1266238 h 2124050"/>
              <a:gd name="connsiteX613" fmla="*/ 499385 w 2517923"/>
              <a:gd name="connsiteY613" fmla="*/ 1261285 h 2124050"/>
              <a:gd name="connsiteX614" fmla="*/ 506272 w 2517923"/>
              <a:gd name="connsiteY614" fmla="*/ 1253103 h 2124050"/>
              <a:gd name="connsiteX615" fmla="*/ 516654 w 2517923"/>
              <a:gd name="connsiteY615" fmla="*/ 1251589 h 2124050"/>
              <a:gd name="connsiteX616" fmla="*/ 533237 w 2517923"/>
              <a:gd name="connsiteY616" fmla="*/ 1237844 h 2124050"/>
              <a:gd name="connsiteX617" fmla="*/ 540162 w 2517923"/>
              <a:gd name="connsiteY617" fmla="*/ 1234291 h 2124050"/>
              <a:gd name="connsiteX618" fmla="*/ 515378 w 2517923"/>
              <a:gd name="connsiteY618" fmla="*/ 1222395 h 2124050"/>
              <a:gd name="connsiteX619" fmla="*/ 514340 w 2517923"/>
              <a:gd name="connsiteY619" fmla="*/ 1214108 h 2124050"/>
              <a:gd name="connsiteX620" fmla="*/ 506253 w 2517923"/>
              <a:gd name="connsiteY620" fmla="*/ 1208345 h 2124050"/>
              <a:gd name="connsiteX621" fmla="*/ 500338 w 2517923"/>
              <a:gd name="connsiteY621" fmla="*/ 1207536 h 2124050"/>
              <a:gd name="connsiteX622" fmla="*/ 494661 w 2517923"/>
              <a:gd name="connsiteY622" fmla="*/ 1209641 h 2124050"/>
              <a:gd name="connsiteX623" fmla="*/ 482374 w 2517923"/>
              <a:gd name="connsiteY623" fmla="*/ 1209288 h 2124050"/>
              <a:gd name="connsiteX624" fmla="*/ 478897 w 2517923"/>
              <a:gd name="connsiteY624" fmla="*/ 1201611 h 2124050"/>
              <a:gd name="connsiteX625" fmla="*/ 478792 w 2517923"/>
              <a:gd name="connsiteY625" fmla="*/ 1193305 h 2124050"/>
              <a:gd name="connsiteX626" fmla="*/ 472525 w 2517923"/>
              <a:gd name="connsiteY626" fmla="*/ 1190972 h 2124050"/>
              <a:gd name="connsiteX627" fmla="*/ 470896 w 2517923"/>
              <a:gd name="connsiteY627" fmla="*/ 1186724 h 2124050"/>
              <a:gd name="connsiteX628" fmla="*/ 473915 w 2517923"/>
              <a:gd name="connsiteY628" fmla="*/ 1176732 h 2124050"/>
              <a:gd name="connsiteX629" fmla="*/ 468943 w 2517923"/>
              <a:gd name="connsiteY629" fmla="*/ 1170998 h 2124050"/>
              <a:gd name="connsiteX630" fmla="*/ 466676 w 2517923"/>
              <a:gd name="connsiteY630" fmla="*/ 1163054 h 2124050"/>
              <a:gd name="connsiteX631" fmla="*/ 469867 w 2517923"/>
              <a:gd name="connsiteY631" fmla="*/ 1154148 h 2124050"/>
              <a:gd name="connsiteX632" fmla="*/ 470687 w 2517923"/>
              <a:gd name="connsiteY632" fmla="*/ 1140461 h 2124050"/>
              <a:gd name="connsiteX633" fmla="*/ 481574 w 2517923"/>
              <a:gd name="connsiteY633" fmla="*/ 1127983 h 2124050"/>
              <a:gd name="connsiteX634" fmla="*/ 476925 w 2517923"/>
              <a:gd name="connsiteY634" fmla="*/ 1115458 h 2124050"/>
              <a:gd name="connsiteX635" fmla="*/ 478325 w 2517923"/>
              <a:gd name="connsiteY635" fmla="*/ 1110886 h 2124050"/>
              <a:gd name="connsiteX636" fmla="*/ 471144 w 2517923"/>
              <a:gd name="connsiteY636" fmla="*/ 1105066 h 2124050"/>
              <a:gd name="connsiteX637" fmla="*/ 462609 w 2517923"/>
              <a:gd name="connsiteY637" fmla="*/ 1104494 h 2124050"/>
              <a:gd name="connsiteX638" fmla="*/ 453570 w 2517923"/>
              <a:gd name="connsiteY638" fmla="*/ 1097093 h 2124050"/>
              <a:gd name="connsiteX639" fmla="*/ 468162 w 2517923"/>
              <a:gd name="connsiteY639" fmla="*/ 1089931 h 2124050"/>
              <a:gd name="connsiteX640" fmla="*/ 474611 w 2517923"/>
              <a:gd name="connsiteY640" fmla="*/ 1079653 h 2124050"/>
              <a:gd name="connsiteX641" fmla="*/ 483231 w 2517923"/>
              <a:gd name="connsiteY641" fmla="*/ 1073405 h 2124050"/>
              <a:gd name="connsiteX642" fmla="*/ 486793 w 2517923"/>
              <a:gd name="connsiteY642" fmla="*/ 1067890 h 2124050"/>
              <a:gd name="connsiteX643" fmla="*/ 490660 w 2517923"/>
              <a:gd name="connsiteY643" fmla="*/ 1057260 h 2124050"/>
              <a:gd name="connsiteX644" fmla="*/ 498433 w 2517923"/>
              <a:gd name="connsiteY644" fmla="*/ 1059317 h 2124050"/>
              <a:gd name="connsiteX645" fmla="*/ 505519 w 2517923"/>
              <a:gd name="connsiteY645" fmla="*/ 1056784 h 2124050"/>
              <a:gd name="connsiteX646" fmla="*/ 510215 w 2517923"/>
              <a:gd name="connsiteY646" fmla="*/ 1046535 h 2124050"/>
              <a:gd name="connsiteX647" fmla="*/ 520988 w 2517923"/>
              <a:gd name="connsiteY647" fmla="*/ 1040762 h 2124050"/>
              <a:gd name="connsiteX648" fmla="*/ 528208 w 2517923"/>
              <a:gd name="connsiteY648" fmla="*/ 1034190 h 2124050"/>
              <a:gd name="connsiteX649" fmla="*/ 530256 w 2517923"/>
              <a:gd name="connsiteY649" fmla="*/ 1024656 h 2124050"/>
              <a:gd name="connsiteX650" fmla="*/ 535990 w 2517923"/>
              <a:gd name="connsiteY650" fmla="*/ 1018436 h 2124050"/>
              <a:gd name="connsiteX651" fmla="*/ 540029 w 2517923"/>
              <a:gd name="connsiteY651" fmla="*/ 1022608 h 2124050"/>
              <a:gd name="connsiteX652" fmla="*/ 549011 w 2517923"/>
              <a:gd name="connsiteY652" fmla="*/ 1024475 h 2124050"/>
              <a:gd name="connsiteX653" fmla="*/ 551535 w 2517923"/>
              <a:gd name="connsiteY653" fmla="*/ 1014178 h 2124050"/>
              <a:gd name="connsiteX654" fmla="*/ 559069 w 2517923"/>
              <a:gd name="connsiteY654" fmla="*/ 1010673 h 2124050"/>
              <a:gd name="connsiteX655" fmla="*/ 576481 w 2517923"/>
              <a:gd name="connsiteY655" fmla="*/ 1009635 h 2124050"/>
              <a:gd name="connsiteX656" fmla="*/ 592921 w 2517923"/>
              <a:gd name="connsiteY656" fmla="*/ 1004948 h 2124050"/>
              <a:gd name="connsiteX657" fmla="*/ 601274 w 2517923"/>
              <a:gd name="connsiteY657" fmla="*/ 1006987 h 2124050"/>
              <a:gd name="connsiteX658" fmla="*/ 612295 w 2517923"/>
              <a:gd name="connsiteY658" fmla="*/ 1013464 h 2124050"/>
              <a:gd name="connsiteX659" fmla="*/ 612723 w 2517923"/>
              <a:gd name="connsiteY659" fmla="*/ 1018312 h 2124050"/>
              <a:gd name="connsiteX660" fmla="*/ 617733 w 2517923"/>
              <a:gd name="connsiteY660" fmla="*/ 1020169 h 2124050"/>
              <a:gd name="connsiteX661" fmla="*/ 617638 w 2517923"/>
              <a:gd name="connsiteY661" fmla="*/ 1030371 h 2124050"/>
              <a:gd name="connsiteX662" fmla="*/ 615733 w 2517923"/>
              <a:gd name="connsiteY662" fmla="*/ 1038743 h 2124050"/>
              <a:gd name="connsiteX663" fmla="*/ 620038 w 2517923"/>
              <a:gd name="connsiteY663" fmla="*/ 1044696 h 2124050"/>
              <a:gd name="connsiteX664" fmla="*/ 621724 w 2517923"/>
              <a:gd name="connsiteY664" fmla="*/ 1051116 h 2124050"/>
              <a:gd name="connsiteX665" fmla="*/ 636650 w 2517923"/>
              <a:gd name="connsiteY665" fmla="*/ 1052840 h 2124050"/>
              <a:gd name="connsiteX666" fmla="*/ 641955 w 2517923"/>
              <a:gd name="connsiteY666" fmla="*/ 1055126 h 2124050"/>
              <a:gd name="connsiteX667" fmla="*/ 649671 w 2517923"/>
              <a:gd name="connsiteY667" fmla="*/ 1050859 h 2124050"/>
              <a:gd name="connsiteX668" fmla="*/ 661444 w 2517923"/>
              <a:gd name="connsiteY668" fmla="*/ 1051688 h 2124050"/>
              <a:gd name="connsiteX669" fmla="*/ 664263 w 2517923"/>
              <a:gd name="connsiteY669" fmla="*/ 1047144 h 2124050"/>
              <a:gd name="connsiteX670" fmla="*/ 672902 w 2517923"/>
              <a:gd name="connsiteY670" fmla="*/ 1042334 h 2124050"/>
              <a:gd name="connsiteX671" fmla="*/ 690866 w 2517923"/>
              <a:gd name="connsiteY671" fmla="*/ 1040610 h 2124050"/>
              <a:gd name="connsiteX672" fmla="*/ 697867 w 2517923"/>
              <a:gd name="connsiteY672" fmla="*/ 1038019 h 2124050"/>
              <a:gd name="connsiteX673" fmla="*/ 706945 w 2517923"/>
              <a:gd name="connsiteY673" fmla="*/ 1039191 h 2124050"/>
              <a:gd name="connsiteX674" fmla="*/ 712745 w 2517923"/>
              <a:gd name="connsiteY674" fmla="*/ 1033885 h 2124050"/>
              <a:gd name="connsiteX675" fmla="*/ 714126 w 2517923"/>
              <a:gd name="connsiteY675" fmla="*/ 1027342 h 2124050"/>
              <a:gd name="connsiteX676" fmla="*/ 718965 w 2517923"/>
              <a:gd name="connsiteY676" fmla="*/ 1021998 h 2124050"/>
              <a:gd name="connsiteX677" fmla="*/ 715812 w 2517923"/>
              <a:gd name="connsiteY677" fmla="*/ 1012797 h 2124050"/>
              <a:gd name="connsiteX678" fmla="*/ 716298 w 2517923"/>
              <a:gd name="connsiteY678" fmla="*/ 1008768 h 2124050"/>
              <a:gd name="connsiteX679" fmla="*/ 722699 w 2517923"/>
              <a:gd name="connsiteY679" fmla="*/ 1000262 h 2124050"/>
              <a:gd name="connsiteX680" fmla="*/ 724232 w 2517923"/>
              <a:gd name="connsiteY680" fmla="*/ 994052 h 2124050"/>
              <a:gd name="connsiteX681" fmla="*/ 732376 w 2517923"/>
              <a:gd name="connsiteY681" fmla="*/ 986480 h 2124050"/>
              <a:gd name="connsiteX682" fmla="*/ 741616 w 2517923"/>
              <a:gd name="connsiteY682" fmla="*/ 985594 h 2124050"/>
              <a:gd name="connsiteX683" fmla="*/ 753322 w 2517923"/>
              <a:gd name="connsiteY683" fmla="*/ 987794 h 2124050"/>
              <a:gd name="connsiteX684" fmla="*/ 754360 w 2517923"/>
              <a:gd name="connsiteY684" fmla="*/ 981260 h 2124050"/>
              <a:gd name="connsiteX685" fmla="*/ 758142 w 2517923"/>
              <a:gd name="connsiteY685" fmla="*/ 978097 h 2124050"/>
              <a:gd name="connsiteX686" fmla="*/ 761247 w 2517923"/>
              <a:gd name="connsiteY686" fmla="*/ 970658 h 2124050"/>
              <a:gd name="connsiteX687" fmla="*/ 760237 w 2517923"/>
              <a:gd name="connsiteY687" fmla="*/ 963934 h 2124050"/>
              <a:gd name="connsiteX688" fmla="*/ 762371 w 2517923"/>
              <a:gd name="connsiteY688" fmla="*/ 950342 h 2124050"/>
              <a:gd name="connsiteX689" fmla="*/ 768343 w 2517923"/>
              <a:gd name="connsiteY689" fmla="*/ 940826 h 2124050"/>
              <a:gd name="connsiteX690" fmla="*/ 766228 w 2517923"/>
              <a:gd name="connsiteY690" fmla="*/ 933340 h 2124050"/>
              <a:gd name="connsiteX691" fmla="*/ 770943 w 2517923"/>
              <a:gd name="connsiteY691" fmla="*/ 924967 h 2124050"/>
              <a:gd name="connsiteX692" fmla="*/ 766657 w 2517923"/>
              <a:gd name="connsiteY692" fmla="*/ 906959 h 2124050"/>
              <a:gd name="connsiteX693" fmla="*/ 758989 w 2517923"/>
              <a:gd name="connsiteY693" fmla="*/ 895305 h 2124050"/>
              <a:gd name="connsiteX694" fmla="*/ 747340 w 2517923"/>
              <a:gd name="connsiteY694" fmla="*/ 882027 h 2124050"/>
              <a:gd name="connsiteX695" fmla="*/ 744654 w 2517923"/>
              <a:gd name="connsiteY695" fmla="*/ 883121 h 2124050"/>
              <a:gd name="connsiteX696" fmla="*/ 728262 w 2517923"/>
              <a:gd name="connsiteY696" fmla="*/ 879211 h 2124050"/>
              <a:gd name="connsiteX697" fmla="*/ 734519 w 2517923"/>
              <a:gd name="connsiteY697" fmla="*/ 875463 h 2124050"/>
              <a:gd name="connsiteX698" fmla="*/ 739844 w 2517923"/>
              <a:gd name="connsiteY698" fmla="*/ 876707 h 2124050"/>
              <a:gd name="connsiteX699" fmla="*/ 745045 w 2517923"/>
              <a:gd name="connsiteY699" fmla="*/ 873676 h 2124050"/>
              <a:gd name="connsiteX700" fmla="*/ 742025 w 2517923"/>
              <a:gd name="connsiteY700" fmla="*/ 869568 h 2124050"/>
              <a:gd name="connsiteX701" fmla="*/ 749950 w 2517923"/>
              <a:gd name="connsiteY701" fmla="*/ 857708 h 2124050"/>
              <a:gd name="connsiteX702" fmla="*/ 756741 w 2517923"/>
              <a:gd name="connsiteY702" fmla="*/ 855052 h 2124050"/>
              <a:gd name="connsiteX703" fmla="*/ 754074 w 2517923"/>
              <a:gd name="connsiteY703" fmla="*/ 849006 h 2124050"/>
              <a:gd name="connsiteX704" fmla="*/ 757284 w 2517923"/>
              <a:gd name="connsiteY704" fmla="*/ 839572 h 2124050"/>
              <a:gd name="connsiteX705" fmla="*/ 760999 w 2517923"/>
              <a:gd name="connsiteY705" fmla="*/ 835535 h 2124050"/>
              <a:gd name="connsiteX706" fmla="*/ 762351 w 2517923"/>
              <a:gd name="connsiteY706" fmla="*/ 828936 h 2124050"/>
              <a:gd name="connsiteX707" fmla="*/ 761980 w 2517923"/>
              <a:gd name="connsiteY707" fmla="*/ 813241 h 2124050"/>
              <a:gd name="connsiteX708" fmla="*/ 753827 w 2517923"/>
              <a:gd name="connsiteY708" fmla="*/ 800496 h 2124050"/>
              <a:gd name="connsiteX709" fmla="*/ 753646 w 2517923"/>
              <a:gd name="connsiteY709" fmla="*/ 793981 h 2124050"/>
              <a:gd name="connsiteX710" fmla="*/ 742663 w 2517923"/>
              <a:gd name="connsiteY710" fmla="*/ 791097 h 2124050"/>
              <a:gd name="connsiteX711" fmla="*/ 738787 w 2517923"/>
              <a:gd name="connsiteY711" fmla="*/ 785440 h 2124050"/>
              <a:gd name="connsiteX712" fmla="*/ 721766 w 2517923"/>
              <a:gd name="connsiteY712" fmla="*/ 785281 h 2124050"/>
              <a:gd name="connsiteX713" fmla="*/ 717041 w 2517923"/>
              <a:gd name="connsiteY713" fmla="*/ 786284 h 2124050"/>
              <a:gd name="connsiteX714" fmla="*/ 705906 w 2517923"/>
              <a:gd name="connsiteY714" fmla="*/ 785065 h 2124050"/>
              <a:gd name="connsiteX715" fmla="*/ 696010 w 2517923"/>
              <a:gd name="connsiteY715" fmla="*/ 776884 h 2124050"/>
              <a:gd name="connsiteX716" fmla="*/ 688895 w 2517923"/>
              <a:gd name="connsiteY716" fmla="*/ 775219 h 2124050"/>
              <a:gd name="connsiteX717" fmla="*/ 679675 w 2517923"/>
              <a:gd name="connsiteY717" fmla="*/ 766302 h 2124050"/>
              <a:gd name="connsiteX718" fmla="*/ 678808 w 2517923"/>
              <a:gd name="connsiteY718" fmla="*/ 760682 h 2124050"/>
              <a:gd name="connsiteX719" fmla="*/ 672588 w 2517923"/>
              <a:gd name="connsiteY719" fmla="*/ 756152 h 2124050"/>
              <a:gd name="connsiteX720" fmla="*/ 673283 w 2517923"/>
              <a:gd name="connsiteY720" fmla="*/ 749159 h 2124050"/>
              <a:gd name="connsiteX721" fmla="*/ 671740 w 2517923"/>
              <a:gd name="connsiteY721" fmla="*/ 737992 h 2124050"/>
              <a:gd name="connsiteX722" fmla="*/ 669673 w 2517923"/>
              <a:gd name="connsiteY722" fmla="*/ 733760 h 2124050"/>
              <a:gd name="connsiteX723" fmla="*/ 667444 w 2517923"/>
              <a:gd name="connsiteY723" fmla="*/ 715825 h 2124050"/>
              <a:gd name="connsiteX724" fmla="*/ 672274 w 2517923"/>
              <a:gd name="connsiteY724" fmla="*/ 709326 h 2124050"/>
              <a:gd name="connsiteX725" fmla="*/ 678046 w 2517923"/>
              <a:gd name="connsiteY725" fmla="*/ 697282 h 2124050"/>
              <a:gd name="connsiteX726" fmla="*/ 683932 w 2517923"/>
              <a:gd name="connsiteY726" fmla="*/ 675168 h 2124050"/>
              <a:gd name="connsiteX727" fmla="*/ 694657 w 2517923"/>
              <a:gd name="connsiteY727" fmla="*/ 666572 h 2124050"/>
              <a:gd name="connsiteX728" fmla="*/ 696353 w 2517923"/>
              <a:gd name="connsiteY728" fmla="*/ 658707 h 2124050"/>
              <a:gd name="connsiteX729" fmla="*/ 696077 w 2517923"/>
              <a:gd name="connsiteY729" fmla="*/ 650145 h 2124050"/>
              <a:gd name="connsiteX730" fmla="*/ 700477 w 2517923"/>
              <a:gd name="connsiteY730" fmla="*/ 642523 h 2124050"/>
              <a:gd name="connsiteX731" fmla="*/ 698105 w 2517923"/>
              <a:gd name="connsiteY731" fmla="*/ 632922 h 2124050"/>
              <a:gd name="connsiteX732" fmla="*/ 703049 w 2517923"/>
              <a:gd name="connsiteY732" fmla="*/ 627119 h 2124050"/>
              <a:gd name="connsiteX733" fmla="*/ 707078 w 2517923"/>
              <a:gd name="connsiteY733" fmla="*/ 611188 h 2124050"/>
              <a:gd name="connsiteX734" fmla="*/ 717832 w 2517923"/>
              <a:gd name="connsiteY734" fmla="*/ 606034 h 2124050"/>
              <a:gd name="connsiteX735" fmla="*/ 724280 w 2517923"/>
              <a:gd name="connsiteY735" fmla="*/ 606597 h 2124050"/>
              <a:gd name="connsiteX736" fmla="*/ 730157 w 2517923"/>
              <a:gd name="connsiteY736" fmla="*/ 602486 h 2124050"/>
              <a:gd name="connsiteX737" fmla="*/ 738682 w 2517923"/>
              <a:gd name="connsiteY737" fmla="*/ 605915 h 2124050"/>
              <a:gd name="connsiteX738" fmla="*/ 744940 w 2517923"/>
              <a:gd name="connsiteY738" fmla="*/ 597598 h 2124050"/>
              <a:gd name="connsiteX739" fmla="*/ 743854 w 2517923"/>
              <a:gd name="connsiteY739" fmla="*/ 590761 h 2124050"/>
              <a:gd name="connsiteX740" fmla="*/ 747207 w 2517923"/>
              <a:gd name="connsiteY740" fmla="*/ 583423 h 2124050"/>
              <a:gd name="connsiteX741" fmla="*/ 747569 w 2517923"/>
              <a:gd name="connsiteY741" fmla="*/ 570174 h 2124050"/>
              <a:gd name="connsiteX742" fmla="*/ 757875 w 2517923"/>
              <a:gd name="connsiteY742" fmla="*/ 558596 h 2124050"/>
              <a:gd name="connsiteX743" fmla="*/ 755417 w 2517923"/>
              <a:gd name="connsiteY743" fmla="*/ 554424 h 2124050"/>
              <a:gd name="connsiteX744" fmla="*/ 760208 w 2517923"/>
              <a:gd name="connsiteY744" fmla="*/ 541785 h 2124050"/>
              <a:gd name="connsiteX745" fmla="*/ 759866 w 2517923"/>
              <a:gd name="connsiteY745" fmla="*/ 519772 h 2124050"/>
              <a:gd name="connsiteX746" fmla="*/ 762552 w 2517923"/>
              <a:gd name="connsiteY746" fmla="*/ 509272 h 2124050"/>
              <a:gd name="connsiteX747" fmla="*/ 749807 w 2517923"/>
              <a:gd name="connsiteY747" fmla="*/ 501174 h 2124050"/>
              <a:gd name="connsiteX748" fmla="*/ 740254 w 2517923"/>
              <a:gd name="connsiteY748" fmla="*/ 500391 h 2124050"/>
              <a:gd name="connsiteX749" fmla="*/ 734681 w 2517923"/>
              <a:gd name="connsiteY749" fmla="*/ 501952 h 2124050"/>
              <a:gd name="connsiteX750" fmla="*/ 727614 w 2517923"/>
              <a:gd name="connsiteY750" fmla="*/ 499281 h 2124050"/>
              <a:gd name="connsiteX751" fmla="*/ 720346 w 2517923"/>
              <a:gd name="connsiteY751" fmla="*/ 502997 h 2124050"/>
              <a:gd name="connsiteX752" fmla="*/ 701620 w 2517923"/>
              <a:gd name="connsiteY752" fmla="*/ 503597 h 2124050"/>
              <a:gd name="connsiteX753" fmla="*/ 695057 w 2517923"/>
              <a:gd name="connsiteY753" fmla="*/ 499378 h 2124050"/>
              <a:gd name="connsiteX754" fmla="*/ 685066 w 2517923"/>
              <a:gd name="connsiteY754" fmla="*/ 502099 h 2124050"/>
              <a:gd name="connsiteX755" fmla="*/ 679998 w 2517923"/>
              <a:gd name="connsiteY755" fmla="*/ 497487 h 2124050"/>
              <a:gd name="connsiteX756" fmla="*/ 679160 w 2517923"/>
              <a:gd name="connsiteY756" fmla="*/ 486252 h 2124050"/>
              <a:gd name="connsiteX757" fmla="*/ 667578 w 2517923"/>
              <a:gd name="connsiteY757" fmla="*/ 481445 h 2124050"/>
              <a:gd name="connsiteX758" fmla="*/ 668997 w 2517923"/>
              <a:gd name="connsiteY758" fmla="*/ 474736 h 2124050"/>
              <a:gd name="connsiteX759" fmla="*/ 666987 w 2517923"/>
              <a:gd name="connsiteY759" fmla="*/ 471017 h 2124050"/>
              <a:gd name="connsiteX760" fmla="*/ 658129 w 2517923"/>
              <a:gd name="connsiteY760" fmla="*/ 464848 h 2124050"/>
              <a:gd name="connsiteX761" fmla="*/ 642594 w 2517923"/>
              <a:gd name="connsiteY761" fmla="*/ 472869 h 2124050"/>
              <a:gd name="connsiteX762" fmla="*/ 637593 w 2517923"/>
              <a:gd name="connsiteY762" fmla="*/ 473227 h 2124050"/>
              <a:gd name="connsiteX763" fmla="*/ 624820 w 2517923"/>
              <a:gd name="connsiteY763" fmla="*/ 470109 h 2124050"/>
              <a:gd name="connsiteX764" fmla="*/ 619791 w 2517923"/>
              <a:gd name="connsiteY764" fmla="*/ 466062 h 2124050"/>
              <a:gd name="connsiteX765" fmla="*/ 611085 w 2517923"/>
              <a:gd name="connsiteY765" fmla="*/ 469057 h 2124050"/>
              <a:gd name="connsiteX766" fmla="*/ 608732 w 2517923"/>
              <a:gd name="connsiteY766" fmla="*/ 472734 h 2124050"/>
              <a:gd name="connsiteX767" fmla="*/ 601427 w 2517923"/>
              <a:gd name="connsiteY767" fmla="*/ 475028 h 2124050"/>
              <a:gd name="connsiteX768" fmla="*/ 592873 w 2517923"/>
              <a:gd name="connsiteY768" fmla="*/ 474392 h 2124050"/>
              <a:gd name="connsiteX769" fmla="*/ 588625 w 2517923"/>
              <a:gd name="connsiteY769" fmla="*/ 470487 h 2124050"/>
              <a:gd name="connsiteX770" fmla="*/ 582177 w 2517923"/>
              <a:gd name="connsiteY770" fmla="*/ 476082 h 2124050"/>
              <a:gd name="connsiteX771" fmla="*/ 579043 w 2517923"/>
              <a:gd name="connsiteY771" fmla="*/ 482692 h 2124050"/>
              <a:gd name="connsiteX772" fmla="*/ 568432 w 2517923"/>
              <a:gd name="connsiteY772" fmla="*/ 482279 h 2124050"/>
              <a:gd name="connsiteX773" fmla="*/ 564289 w 2517923"/>
              <a:gd name="connsiteY773" fmla="*/ 477273 h 2124050"/>
              <a:gd name="connsiteX774" fmla="*/ 548782 w 2517923"/>
              <a:gd name="connsiteY774" fmla="*/ 479605 h 2124050"/>
              <a:gd name="connsiteX775" fmla="*/ 538857 w 2517923"/>
              <a:gd name="connsiteY775" fmla="*/ 486462 h 2124050"/>
              <a:gd name="connsiteX776" fmla="*/ 530151 w 2517923"/>
              <a:gd name="connsiteY776" fmla="*/ 488867 h 2124050"/>
              <a:gd name="connsiteX777" fmla="*/ 522664 w 2517923"/>
              <a:gd name="connsiteY777" fmla="*/ 485553 h 2124050"/>
              <a:gd name="connsiteX778" fmla="*/ 515826 w 2517923"/>
              <a:gd name="connsiteY778" fmla="*/ 485098 h 2124050"/>
              <a:gd name="connsiteX779" fmla="*/ 509672 w 2517923"/>
              <a:gd name="connsiteY779" fmla="*/ 488349 h 2124050"/>
              <a:gd name="connsiteX780" fmla="*/ 498642 w 2517923"/>
              <a:gd name="connsiteY780" fmla="*/ 489907 h 2124050"/>
              <a:gd name="connsiteX781" fmla="*/ 494528 w 2517923"/>
              <a:gd name="connsiteY781" fmla="*/ 495283 h 2124050"/>
              <a:gd name="connsiteX782" fmla="*/ 498852 w 2517923"/>
              <a:gd name="connsiteY782" fmla="*/ 507134 h 2124050"/>
              <a:gd name="connsiteX783" fmla="*/ 486803 w 2517923"/>
              <a:gd name="connsiteY783" fmla="*/ 517587 h 2124050"/>
              <a:gd name="connsiteX784" fmla="*/ 476459 w 2517923"/>
              <a:gd name="connsiteY784" fmla="*/ 522822 h 2124050"/>
              <a:gd name="connsiteX785" fmla="*/ 467305 w 2517923"/>
              <a:gd name="connsiteY785" fmla="*/ 518699 h 2124050"/>
              <a:gd name="connsiteX786" fmla="*/ 455875 w 2517923"/>
              <a:gd name="connsiteY786" fmla="*/ 520336 h 2124050"/>
              <a:gd name="connsiteX787" fmla="*/ 442893 w 2517923"/>
              <a:gd name="connsiteY787" fmla="*/ 510335 h 2124050"/>
              <a:gd name="connsiteX788" fmla="*/ 444026 w 2517923"/>
              <a:gd name="connsiteY788" fmla="*/ 503663 h 2124050"/>
              <a:gd name="connsiteX789" fmla="*/ 447455 w 2517923"/>
              <a:gd name="connsiteY789" fmla="*/ 498412 h 2124050"/>
              <a:gd name="connsiteX790" fmla="*/ 445950 w 2517923"/>
              <a:gd name="connsiteY790" fmla="*/ 494417 h 2124050"/>
              <a:gd name="connsiteX791" fmla="*/ 446102 w 2517923"/>
              <a:gd name="connsiteY791" fmla="*/ 483150 h 2124050"/>
              <a:gd name="connsiteX792" fmla="*/ 441026 w 2517923"/>
              <a:gd name="connsiteY792" fmla="*/ 478402 h 2124050"/>
              <a:gd name="connsiteX793" fmla="*/ 444597 w 2517923"/>
              <a:gd name="connsiteY793" fmla="*/ 471047 h 2124050"/>
              <a:gd name="connsiteX794" fmla="*/ 439140 w 2517923"/>
              <a:gd name="connsiteY794" fmla="*/ 463083 h 2124050"/>
              <a:gd name="connsiteX795" fmla="*/ 454008 w 2517923"/>
              <a:gd name="connsiteY795" fmla="*/ 451387 h 2124050"/>
              <a:gd name="connsiteX796" fmla="*/ 455275 w 2517923"/>
              <a:gd name="connsiteY796" fmla="*/ 440732 h 2124050"/>
              <a:gd name="connsiteX797" fmla="*/ 446531 w 2517923"/>
              <a:gd name="connsiteY797" fmla="*/ 429745 h 2124050"/>
              <a:gd name="connsiteX798" fmla="*/ 448846 w 2517923"/>
              <a:gd name="connsiteY798" fmla="*/ 421650 h 2124050"/>
              <a:gd name="connsiteX799" fmla="*/ 440778 w 2517923"/>
              <a:gd name="connsiteY799" fmla="*/ 415232 h 2124050"/>
              <a:gd name="connsiteX800" fmla="*/ 431462 w 2517923"/>
              <a:gd name="connsiteY800" fmla="*/ 414691 h 2124050"/>
              <a:gd name="connsiteX801" fmla="*/ 427481 w 2517923"/>
              <a:gd name="connsiteY801" fmla="*/ 411018 h 2124050"/>
              <a:gd name="connsiteX802" fmla="*/ 418128 w 2517923"/>
              <a:gd name="connsiteY802" fmla="*/ 410419 h 2124050"/>
              <a:gd name="connsiteX803" fmla="*/ 407355 w 2517923"/>
              <a:gd name="connsiteY803" fmla="*/ 405289 h 2124050"/>
              <a:gd name="connsiteX804" fmla="*/ 401687 w 2517923"/>
              <a:gd name="connsiteY804" fmla="*/ 400113 h 2124050"/>
              <a:gd name="connsiteX805" fmla="*/ 394391 w 2517923"/>
              <a:gd name="connsiteY805" fmla="*/ 399149 h 2124050"/>
              <a:gd name="connsiteX806" fmla="*/ 380771 w 2517923"/>
              <a:gd name="connsiteY806" fmla="*/ 401742 h 2124050"/>
              <a:gd name="connsiteX807" fmla="*/ 374884 w 2517923"/>
              <a:gd name="connsiteY807" fmla="*/ 404814 h 2124050"/>
              <a:gd name="connsiteX808" fmla="*/ 373036 w 2517923"/>
              <a:gd name="connsiteY808" fmla="*/ 410766 h 2124050"/>
              <a:gd name="connsiteX809" fmla="*/ 360111 w 2517923"/>
              <a:gd name="connsiteY809" fmla="*/ 407286 h 2124050"/>
              <a:gd name="connsiteX810" fmla="*/ 349795 w 2517923"/>
              <a:gd name="connsiteY810" fmla="*/ 407649 h 2124050"/>
              <a:gd name="connsiteX811" fmla="*/ 339908 w 2517923"/>
              <a:gd name="connsiteY811" fmla="*/ 399965 h 2124050"/>
              <a:gd name="connsiteX812" fmla="*/ 326202 w 2517923"/>
              <a:gd name="connsiteY812" fmla="*/ 394978 h 2124050"/>
              <a:gd name="connsiteX813" fmla="*/ 313772 w 2517923"/>
              <a:gd name="connsiteY813" fmla="*/ 393499 h 2124050"/>
              <a:gd name="connsiteX814" fmla="*/ 310628 w 2517923"/>
              <a:gd name="connsiteY814" fmla="*/ 387321 h 2124050"/>
              <a:gd name="connsiteX815" fmla="*/ 302361 w 2517923"/>
              <a:gd name="connsiteY815" fmla="*/ 388442 h 2124050"/>
              <a:gd name="connsiteX816" fmla="*/ 282225 w 2517923"/>
              <a:gd name="connsiteY816" fmla="*/ 382454 h 2124050"/>
              <a:gd name="connsiteX817" fmla="*/ 279424 w 2517923"/>
              <a:gd name="connsiteY817" fmla="*/ 377079 h 2124050"/>
              <a:gd name="connsiteX818" fmla="*/ 270376 w 2517923"/>
              <a:gd name="connsiteY818" fmla="*/ 375247 h 2124050"/>
              <a:gd name="connsiteX819" fmla="*/ 269880 w 2517923"/>
              <a:gd name="connsiteY819" fmla="*/ 369448 h 2124050"/>
              <a:gd name="connsiteX820" fmla="*/ 277634 w 2517923"/>
              <a:gd name="connsiteY820" fmla="*/ 355851 h 2124050"/>
              <a:gd name="connsiteX821" fmla="*/ 284854 w 2517923"/>
              <a:gd name="connsiteY821" fmla="*/ 352336 h 2124050"/>
              <a:gd name="connsiteX822" fmla="*/ 283444 w 2517923"/>
              <a:gd name="connsiteY822" fmla="*/ 344274 h 2124050"/>
              <a:gd name="connsiteX823" fmla="*/ 286244 w 2517923"/>
              <a:gd name="connsiteY823" fmla="*/ 339743 h 2124050"/>
              <a:gd name="connsiteX824" fmla="*/ 284549 w 2517923"/>
              <a:gd name="connsiteY824" fmla="*/ 335071 h 2124050"/>
              <a:gd name="connsiteX825" fmla="*/ 286473 w 2517923"/>
              <a:gd name="connsiteY825" fmla="*/ 329030 h 2124050"/>
              <a:gd name="connsiteX826" fmla="*/ 282739 w 2517923"/>
              <a:gd name="connsiteY826" fmla="*/ 319362 h 2124050"/>
              <a:gd name="connsiteX827" fmla="*/ 287635 w 2517923"/>
              <a:gd name="connsiteY827" fmla="*/ 312729 h 2124050"/>
              <a:gd name="connsiteX828" fmla="*/ 282215 w 2517923"/>
              <a:gd name="connsiteY828" fmla="*/ 308742 h 2124050"/>
              <a:gd name="connsiteX829" fmla="*/ 280234 w 2517923"/>
              <a:gd name="connsiteY829" fmla="*/ 302679 h 2124050"/>
              <a:gd name="connsiteX830" fmla="*/ 276662 w 2517923"/>
              <a:gd name="connsiteY830" fmla="*/ 301081 h 2124050"/>
              <a:gd name="connsiteX831" fmla="*/ 270766 w 2517923"/>
              <a:gd name="connsiteY831" fmla="*/ 293045 h 2124050"/>
              <a:gd name="connsiteX832" fmla="*/ 263394 w 2517923"/>
              <a:gd name="connsiteY832" fmla="*/ 290410 h 2124050"/>
              <a:gd name="connsiteX833" fmla="*/ 256555 w 2517923"/>
              <a:gd name="connsiteY833" fmla="*/ 283310 h 2124050"/>
              <a:gd name="connsiteX834" fmla="*/ 257431 w 2517923"/>
              <a:gd name="connsiteY834" fmla="*/ 276271 h 2124050"/>
              <a:gd name="connsiteX835" fmla="*/ 272500 w 2517923"/>
              <a:gd name="connsiteY835" fmla="*/ 273213 h 2124050"/>
              <a:gd name="connsiteX836" fmla="*/ 284892 w 2517923"/>
              <a:gd name="connsiteY836" fmla="*/ 272680 h 2124050"/>
              <a:gd name="connsiteX837" fmla="*/ 287959 w 2517923"/>
              <a:gd name="connsiteY837" fmla="*/ 270312 h 2124050"/>
              <a:gd name="connsiteX838" fmla="*/ 305332 w 2517923"/>
              <a:gd name="connsiteY838" fmla="*/ 267451 h 2124050"/>
              <a:gd name="connsiteX839" fmla="*/ 305447 w 2517923"/>
              <a:gd name="connsiteY839" fmla="*/ 271148 h 2124050"/>
              <a:gd name="connsiteX840" fmla="*/ 312200 w 2517923"/>
              <a:gd name="connsiteY840" fmla="*/ 275642 h 2124050"/>
              <a:gd name="connsiteX841" fmla="*/ 326545 w 2517923"/>
              <a:gd name="connsiteY841" fmla="*/ 274473 h 2124050"/>
              <a:gd name="connsiteX842" fmla="*/ 328383 w 2517923"/>
              <a:gd name="connsiteY842" fmla="*/ 267767 h 2124050"/>
              <a:gd name="connsiteX843" fmla="*/ 335089 w 2517923"/>
              <a:gd name="connsiteY843" fmla="*/ 261843 h 2124050"/>
              <a:gd name="connsiteX844" fmla="*/ 343813 w 2517923"/>
              <a:gd name="connsiteY844" fmla="*/ 251304 h 2124050"/>
              <a:gd name="connsiteX845" fmla="*/ 351653 w 2517923"/>
              <a:gd name="connsiteY845" fmla="*/ 246835 h 2124050"/>
              <a:gd name="connsiteX846" fmla="*/ 362120 w 2517923"/>
              <a:gd name="connsiteY846" fmla="*/ 243321 h 2124050"/>
              <a:gd name="connsiteX847" fmla="*/ 365788 w 2517923"/>
              <a:gd name="connsiteY847" fmla="*/ 234267 h 2124050"/>
              <a:gd name="connsiteX848" fmla="*/ 386581 w 2517923"/>
              <a:gd name="connsiteY848" fmla="*/ 222412 h 2124050"/>
              <a:gd name="connsiteX849" fmla="*/ 387067 w 2517923"/>
              <a:gd name="connsiteY849" fmla="*/ 213666 h 2124050"/>
              <a:gd name="connsiteX850" fmla="*/ 380828 w 2517923"/>
              <a:gd name="connsiteY850" fmla="*/ 199367 h 2124050"/>
              <a:gd name="connsiteX851" fmla="*/ 386562 w 2517923"/>
              <a:gd name="connsiteY851" fmla="*/ 191828 h 2124050"/>
              <a:gd name="connsiteX852" fmla="*/ 385466 w 2517923"/>
              <a:gd name="connsiteY852" fmla="*/ 182835 h 2124050"/>
              <a:gd name="connsiteX853" fmla="*/ 398068 w 2517923"/>
              <a:gd name="connsiteY853" fmla="*/ 173321 h 2124050"/>
              <a:gd name="connsiteX854" fmla="*/ 404031 w 2517923"/>
              <a:gd name="connsiteY854" fmla="*/ 160681 h 2124050"/>
              <a:gd name="connsiteX855" fmla="*/ 404126 w 2517923"/>
              <a:gd name="connsiteY855" fmla="*/ 152286 h 2124050"/>
              <a:gd name="connsiteX856" fmla="*/ 391610 w 2517923"/>
              <a:gd name="connsiteY856" fmla="*/ 154399 h 2124050"/>
              <a:gd name="connsiteX857" fmla="*/ 391800 w 2517923"/>
              <a:gd name="connsiteY857" fmla="*/ 143735 h 2124050"/>
              <a:gd name="connsiteX858" fmla="*/ 399535 w 2517923"/>
              <a:gd name="connsiteY858" fmla="*/ 142113 h 2124050"/>
              <a:gd name="connsiteX859" fmla="*/ 405707 w 2517923"/>
              <a:gd name="connsiteY859" fmla="*/ 135043 h 2124050"/>
              <a:gd name="connsiteX860" fmla="*/ 411631 w 2517923"/>
              <a:gd name="connsiteY860" fmla="*/ 132705 h 2124050"/>
              <a:gd name="connsiteX861" fmla="*/ 403650 w 2517923"/>
              <a:gd name="connsiteY861" fmla="*/ 122141 h 2124050"/>
              <a:gd name="connsiteX862" fmla="*/ 394925 w 2517923"/>
              <a:gd name="connsiteY862" fmla="*/ 122428 h 2124050"/>
              <a:gd name="connsiteX863" fmla="*/ 386733 w 2517923"/>
              <a:gd name="connsiteY863" fmla="*/ 115825 h 2124050"/>
              <a:gd name="connsiteX864" fmla="*/ 389048 w 2517923"/>
              <a:gd name="connsiteY864" fmla="*/ 110329 h 2124050"/>
              <a:gd name="connsiteX865" fmla="*/ 395239 w 2517923"/>
              <a:gd name="connsiteY865" fmla="*/ 103477 h 2124050"/>
              <a:gd name="connsiteX866" fmla="*/ 392277 w 2517923"/>
              <a:gd name="connsiteY866" fmla="*/ 96744 h 2124050"/>
              <a:gd name="connsiteX867" fmla="*/ 395325 w 2517923"/>
              <a:gd name="connsiteY867" fmla="*/ 87319 h 2124050"/>
              <a:gd name="connsiteX868" fmla="*/ 389524 w 2517923"/>
              <a:gd name="connsiteY868" fmla="*/ 83942 h 2124050"/>
              <a:gd name="connsiteX869" fmla="*/ 387486 w 2517923"/>
              <a:gd name="connsiteY869" fmla="*/ 71553 h 2124050"/>
              <a:gd name="connsiteX870" fmla="*/ 401259 w 2517923"/>
              <a:gd name="connsiteY870" fmla="*/ 70333 h 2124050"/>
              <a:gd name="connsiteX871" fmla="*/ 408669 w 2517923"/>
              <a:gd name="connsiteY871" fmla="*/ 71590 h 2124050"/>
              <a:gd name="connsiteX872" fmla="*/ 411012 w 2517923"/>
              <a:gd name="connsiteY872" fmla="*/ 66252 h 2124050"/>
              <a:gd name="connsiteX873" fmla="*/ 417175 w 2517923"/>
              <a:gd name="connsiteY873" fmla="*/ 59988 h 2124050"/>
              <a:gd name="connsiteX874" fmla="*/ 409212 w 2517923"/>
              <a:gd name="connsiteY874" fmla="*/ 57771 h 2124050"/>
              <a:gd name="connsiteX875" fmla="*/ 401040 w 2517923"/>
              <a:gd name="connsiteY875" fmla="*/ 50097 h 2124050"/>
              <a:gd name="connsiteX876" fmla="*/ 391248 w 2517923"/>
              <a:gd name="connsiteY876" fmla="*/ 48228 h 2124050"/>
              <a:gd name="connsiteX877" fmla="*/ 394448 w 2517923"/>
              <a:gd name="connsiteY877" fmla="*/ 39569 h 2124050"/>
              <a:gd name="connsiteX878" fmla="*/ 392667 w 2517923"/>
              <a:gd name="connsiteY878" fmla="*/ 34435 h 2124050"/>
              <a:gd name="connsiteX879" fmla="*/ 396058 w 2517923"/>
              <a:gd name="connsiteY879" fmla="*/ 31098 h 2124050"/>
              <a:gd name="connsiteX880" fmla="*/ 397658 w 2517923"/>
              <a:gd name="connsiteY880" fmla="*/ 24276 h 2124050"/>
              <a:gd name="connsiteX881" fmla="*/ 402821 w 2517923"/>
              <a:gd name="connsiteY881" fmla="*/ 25168 h 2124050"/>
              <a:gd name="connsiteX882" fmla="*/ 415746 w 2517923"/>
              <a:gd name="connsiteY882" fmla="*/ 23669 h 2124050"/>
              <a:gd name="connsiteX883" fmla="*/ 423423 w 2517923"/>
              <a:gd name="connsiteY883" fmla="*/ 31914 h 2124050"/>
              <a:gd name="connsiteX884" fmla="*/ 426529 w 2517923"/>
              <a:gd name="connsiteY884" fmla="*/ 26841 h 2124050"/>
              <a:gd name="connsiteX885" fmla="*/ 438454 w 2517923"/>
              <a:gd name="connsiteY885" fmla="*/ 33284 h 2124050"/>
              <a:gd name="connsiteX886" fmla="*/ 441626 w 2517923"/>
              <a:gd name="connsiteY886" fmla="*/ 37687 h 2124050"/>
              <a:gd name="connsiteX887" fmla="*/ 451017 w 2517923"/>
              <a:gd name="connsiteY887" fmla="*/ 39994 h 2124050"/>
              <a:gd name="connsiteX888" fmla="*/ 456570 w 2517923"/>
              <a:gd name="connsiteY888" fmla="*/ 44865 h 2124050"/>
              <a:gd name="connsiteX889" fmla="*/ 460609 w 2517923"/>
              <a:gd name="connsiteY889" fmla="*/ 54287 h 2124050"/>
              <a:gd name="connsiteX890" fmla="*/ 471896 w 2517923"/>
              <a:gd name="connsiteY890" fmla="*/ 60910 h 2124050"/>
              <a:gd name="connsiteX891" fmla="*/ 480135 w 2517923"/>
              <a:gd name="connsiteY891" fmla="*/ 60560 h 2124050"/>
              <a:gd name="connsiteX892" fmla="*/ 494756 w 2517923"/>
              <a:gd name="connsiteY892" fmla="*/ 63246 h 2124050"/>
              <a:gd name="connsiteX893" fmla="*/ 514330 w 2517923"/>
              <a:gd name="connsiteY893" fmla="*/ 70493 h 2124050"/>
              <a:gd name="connsiteX894" fmla="*/ 526684 w 2517923"/>
              <a:gd name="connsiteY894" fmla="*/ 70092 h 2124050"/>
              <a:gd name="connsiteX895" fmla="*/ 530989 w 2517923"/>
              <a:gd name="connsiteY895" fmla="*/ 72194 h 2124050"/>
              <a:gd name="connsiteX896" fmla="*/ 535190 w 2517923"/>
              <a:gd name="connsiteY896" fmla="*/ 68378 h 2124050"/>
              <a:gd name="connsiteX897" fmla="*/ 530770 w 2517923"/>
              <a:gd name="connsiteY897" fmla="*/ 64353 h 2124050"/>
              <a:gd name="connsiteX898" fmla="*/ 529656 w 2517923"/>
              <a:gd name="connsiteY898" fmla="*/ 58449 h 2124050"/>
              <a:gd name="connsiteX899" fmla="*/ 530523 w 2517923"/>
              <a:gd name="connsiteY899" fmla="*/ 42934 h 2124050"/>
              <a:gd name="connsiteX900" fmla="*/ 531789 w 2517923"/>
              <a:gd name="connsiteY900" fmla="*/ 38884 h 2124050"/>
              <a:gd name="connsiteX901" fmla="*/ 538847 w 2517923"/>
              <a:gd name="connsiteY901" fmla="*/ 36860 h 2124050"/>
              <a:gd name="connsiteX902" fmla="*/ 537171 w 2517923"/>
              <a:gd name="connsiteY902" fmla="*/ 29241 h 2124050"/>
              <a:gd name="connsiteX903" fmla="*/ 537923 w 2517923"/>
              <a:gd name="connsiteY903" fmla="*/ 22065 h 2124050"/>
              <a:gd name="connsiteX904" fmla="*/ 543639 w 2517923"/>
              <a:gd name="connsiteY904" fmla="*/ 16298 h 2124050"/>
              <a:gd name="connsiteX905" fmla="*/ 559288 w 2517923"/>
              <a:gd name="connsiteY905" fmla="*/ 21956 h 2124050"/>
              <a:gd name="connsiteX906" fmla="*/ 564908 w 2517923"/>
              <a:gd name="connsiteY906" fmla="*/ 27545 h 2124050"/>
              <a:gd name="connsiteX907" fmla="*/ 582958 w 2517923"/>
              <a:gd name="connsiteY907" fmla="*/ 32765 h 2124050"/>
              <a:gd name="connsiteX908" fmla="*/ 587635 w 2517923"/>
              <a:gd name="connsiteY908" fmla="*/ 30764 h 2124050"/>
              <a:gd name="connsiteX909" fmla="*/ 597150 w 2517923"/>
              <a:gd name="connsiteY909" fmla="*/ 20169 h 2124050"/>
              <a:gd name="connsiteX910" fmla="*/ 592797 w 2517923"/>
              <a:gd name="connsiteY910" fmla="*/ 4665 h 2124050"/>
              <a:gd name="connsiteX911" fmla="*/ 595416 w 2517923"/>
              <a:gd name="connsiteY911" fmla="*/ 0 h 2124050"/>
              <a:gd name="connsiteX912" fmla="*/ 608789 w 2517923"/>
              <a:gd name="connsiteY912" fmla="*/ 2241 h 2124050"/>
              <a:gd name="connsiteX913" fmla="*/ 613533 w 2517923"/>
              <a:gd name="connsiteY913" fmla="*/ 6364 h 2124050"/>
              <a:gd name="connsiteX914" fmla="*/ 620067 w 2517923"/>
              <a:gd name="connsiteY914" fmla="*/ 7012 h 2124050"/>
              <a:gd name="connsiteX915" fmla="*/ 628363 w 2517923"/>
              <a:gd name="connsiteY915" fmla="*/ 12374 h 2124050"/>
              <a:gd name="connsiteX916" fmla="*/ 644108 w 2517923"/>
              <a:gd name="connsiteY916" fmla="*/ 18367 h 2124050"/>
              <a:gd name="connsiteX917" fmla="*/ 659910 w 2517923"/>
              <a:gd name="connsiteY917" fmla="*/ 20338 h 2124050"/>
              <a:gd name="connsiteX918" fmla="*/ 676103 w 2517923"/>
              <a:gd name="connsiteY918" fmla="*/ 28165 h 2124050"/>
              <a:gd name="connsiteX919" fmla="*/ 683361 w 2517923"/>
              <a:gd name="connsiteY919" fmla="*/ 33123 h 2124050"/>
              <a:gd name="connsiteX920" fmla="*/ 692600 w 2517923"/>
              <a:gd name="connsiteY920" fmla="*/ 33069 h 2124050"/>
              <a:gd name="connsiteX921" fmla="*/ 697248 w 2517923"/>
              <a:gd name="connsiteY921" fmla="*/ 35547 h 2124050"/>
              <a:gd name="connsiteX922" fmla="*/ 699534 w 2517923"/>
              <a:gd name="connsiteY922" fmla="*/ 45734 h 2124050"/>
              <a:gd name="connsiteX923" fmla="*/ 706545 w 2517923"/>
              <a:gd name="connsiteY923" fmla="*/ 50255 h 2124050"/>
              <a:gd name="connsiteX924" fmla="*/ 711669 w 2517923"/>
              <a:gd name="connsiteY924" fmla="*/ 50573 h 2124050"/>
              <a:gd name="connsiteX925" fmla="*/ 717670 w 2517923"/>
              <a:gd name="connsiteY925" fmla="*/ 54612 h 2124050"/>
              <a:gd name="connsiteX926" fmla="*/ 728004 w 2517923"/>
              <a:gd name="connsiteY926" fmla="*/ 54320 h 2124050"/>
              <a:gd name="connsiteX927" fmla="*/ 739072 w 2517923"/>
              <a:gd name="connsiteY927" fmla="*/ 58741 h 2124050"/>
              <a:gd name="connsiteX928" fmla="*/ 747321 w 2517923"/>
              <a:gd name="connsiteY928" fmla="*/ 57735 h 2124050"/>
              <a:gd name="connsiteX929" fmla="*/ 754646 w 2517923"/>
              <a:gd name="connsiteY929" fmla="*/ 54413 h 2124050"/>
              <a:gd name="connsiteX930" fmla="*/ 767295 w 2517923"/>
              <a:gd name="connsiteY930" fmla="*/ 56937 h 2124050"/>
              <a:gd name="connsiteX931" fmla="*/ 771515 w 2517923"/>
              <a:gd name="connsiteY931" fmla="*/ 56022 h 2124050"/>
              <a:gd name="connsiteX932" fmla="*/ 777211 w 2517923"/>
              <a:gd name="connsiteY932" fmla="*/ 59205 h 2124050"/>
              <a:gd name="connsiteX933" fmla="*/ 782144 w 2517923"/>
              <a:gd name="connsiteY933" fmla="*/ 64833 h 2124050"/>
              <a:gd name="connsiteX934" fmla="*/ 787336 w 2517923"/>
              <a:gd name="connsiteY934" fmla="*/ 67337 h 2124050"/>
              <a:gd name="connsiteX935" fmla="*/ 800804 w 2517923"/>
              <a:gd name="connsiteY935" fmla="*/ 66011 h 2124050"/>
              <a:gd name="connsiteX936" fmla="*/ 805738 w 2517923"/>
              <a:gd name="connsiteY936" fmla="*/ 68428 h 2124050"/>
              <a:gd name="connsiteX937" fmla="*/ 813587 w 2517923"/>
              <a:gd name="connsiteY937" fmla="*/ 63405 h 2124050"/>
              <a:gd name="connsiteX938" fmla="*/ 826550 w 2517923"/>
              <a:gd name="connsiteY938" fmla="*/ 65322 h 2124050"/>
              <a:gd name="connsiteX939" fmla="*/ 836799 w 2517923"/>
              <a:gd name="connsiteY939" fmla="*/ 73559 h 2124050"/>
              <a:gd name="connsiteX940" fmla="*/ 839990 w 2517923"/>
              <a:gd name="connsiteY940" fmla="*/ 80729 h 2124050"/>
              <a:gd name="connsiteX941" fmla="*/ 845829 w 2517923"/>
              <a:gd name="connsiteY941" fmla="*/ 80662 h 2124050"/>
              <a:gd name="connsiteX942" fmla="*/ 849258 w 2517923"/>
              <a:gd name="connsiteY942" fmla="*/ 83845 h 2124050"/>
              <a:gd name="connsiteX943" fmla="*/ 860650 w 2517923"/>
              <a:gd name="connsiteY943" fmla="*/ 87753 h 2124050"/>
              <a:gd name="connsiteX944" fmla="*/ 865555 w 2517923"/>
              <a:gd name="connsiteY944" fmla="*/ 87379 h 2124050"/>
              <a:gd name="connsiteX945" fmla="*/ 871718 w 2517923"/>
              <a:gd name="connsiteY945" fmla="*/ 90840 h 2124050"/>
              <a:gd name="connsiteX946" fmla="*/ 893139 w 2517923"/>
              <a:gd name="connsiteY946" fmla="*/ 93169 h 2124050"/>
              <a:gd name="connsiteX947" fmla="*/ 898292 w 2517923"/>
              <a:gd name="connsiteY947" fmla="*/ 91200 h 2124050"/>
              <a:gd name="connsiteX948" fmla="*/ 899673 w 2517923"/>
              <a:gd name="connsiteY948" fmla="*/ 84111 h 2124050"/>
              <a:gd name="connsiteX949" fmla="*/ 902693 w 2517923"/>
              <a:gd name="connsiteY949" fmla="*/ 82456 h 2124050"/>
              <a:gd name="connsiteX950" fmla="*/ 908446 w 2517923"/>
              <a:gd name="connsiteY950" fmla="*/ 87445 h 2124050"/>
              <a:gd name="connsiteX951" fmla="*/ 912618 w 2517923"/>
              <a:gd name="connsiteY951" fmla="*/ 87782 h 2124050"/>
              <a:gd name="connsiteX952" fmla="*/ 914999 w 2517923"/>
              <a:gd name="connsiteY952" fmla="*/ 93531 h 2124050"/>
              <a:gd name="connsiteX953" fmla="*/ 909827 w 2517923"/>
              <a:gd name="connsiteY953" fmla="*/ 99170 h 2124050"/>
              <a:gd name="connsiteX954" fmla="*/ 921257 w 2517923"/>
              <a:gd name="connsiteY954" fmla="*/ 102168 h 2124050"/>
              <a:gd name="connsiteX955" fmla="*/ 925715 w 2517923"/>
              <a:gd name="connsiteY955" fmla="*/ 108781 h 2124050"/>
              <a:gd name="connsiteX956" fmla="*/ 933544 w 2517923"/>
              <a:gd name="connsiteY956" fmla="*/ 110063 h 2124050"/>
              <a:gd name="connsiteX957" fmla="*/ 938193 w 2517923"/>
              <a:gd name="connsiteY957" fmla="*/ 117814 h 2124050"/>
              <a:gd name="connsiteX958" fmla="*/ 948251 w 2517923"/>
              <a:gd name="connsiteY958" fmla="*/ 118176 h 2124050"/>
              <a:gd name="connsiteX959" fmla="*/ 953766 w 2517923"/>
              <a:gd name="connsiteY959" fmla="*/ 111223 h 2124050"/>
              <a:gd name="connsiteX960" fmla="*/ 961119 w 2517923"/>
              <a:gd name="connsiteY960" fmla="*/ 109512 h 2124050"/>
              <a:gd name="connsiteX961" fmla="*/ 960624 w 2517923"/>
              <a:gd name="connsiteY961" fmla="*/ 97684 h 2124050"/>
              <a:gd name="connsiteX962" fmla="*/ 969806 w 2517923"/>
              <a:gd name="connsiteY962" fmla="*/ 95982 h 2124050"/>
              <a:gd name="connsiteX963" fmla="*/ 978474 w 2517923"/>
              <a:gd name="connsiteY963" fmla="*/ 102354 h 2124050"/>
              <a:gd name="connsiteX964" fmla="*/ 988618 w 2517923"/>
              <a:gd name="connsiteY964" fmla="*/ 99310 h 2124050"/>
              <a:gd name="connsiteX965" fmla="*/ 1002277 w 2517923"/>
              <a:gd name="connsiteY965" fmla="*/ 106122 h 2124050"/>
              <a:gd name="connsiteX966" fmla="*/ 1005658 w 2517923"/>
              <a:gd name="connsiteY966" fmla="*/ 95755 h 2124050"/>
              <a:gd name="connsiteX967" fmla="*/ 1010973 w 2517923"/>
              <a:gd name="connsiteY967" fmla="*/ 93352 h 2124050"/>
              <a:gd name="connsiteX968" fmla="*/ 1011525 w 2517923"/>
              <a:gd name="connsiteY968" fmla="*/ 85810 h 2124050"/>
              <a:gd name="connsiteX969" fmla="*/ 1018517 w 2517923"/>
              <a:gd name="connsiteY969" fmla="*/ 82692 h 2124050"/>
              <a:gd name="connsiteX970" fmla="*/ 1026242 w 2517923"/>
              <a:gd name="connsiteY970" fmla="*/ 81594 h 2124050"/>
              <a:gd name="connsiteX971" fmla="*/ 1033652 w 2517923"/>
              <a:gd name="connsiteY971" fmla="*/ 85633 h 2124050"/>
              <a:gd name="connsiteX972" fmla="*/ 1035424 w 2517923"/>
              <a:gd name="connsiteY972" fmla="*/ 89306 h 2124050"/>
              <a:gd name="connsiteX973" fmla="*/ 1042615 w 2517923"/>
              <a:gd name="connsiteY973" fmla="*/ 92065 h 2124050"/>
              <a:gd name="connsiteX974" fmla="*/ 1047940 w 2517923"/>
              <a:gd name="connsiteY974" fmla="*/ 91222 h 2124050"/>
              <a:gd name="connsiteX975" fmla="*/ 1053883 w 2517923"/>
              <a:gd name="connsiteY975" fmla="*/ 96840 h 2124050"/>
              <a:gd name="connsiteX976" fmla="*/ 1052978 w 2517923"/>
              <a:gd name="connsiteY976" fmla="*/ 101287 h 2124050"/>
              <a:gd name="connsiteX977" fmla="*/ 1056369 w 2517923"/>
              <a:gd name="connsiteY977" fmla="*/ 110363 h 2124050"/>
              <a:gd name="connsiteX978" fmla="*/ 1060770 w 2517923"/>
              <a:gd name="connsiteY978" fmla="*/ 112424 h 2124050"/>
              <a:gd name="connsiteX979" fmla="*/ 1062018 w 2517923"/>
              <a:gd name="connsiteY979" fmla="*/ 119793 h 2124050"/>
              <a:gd name="connsiteX980" fmla="*/ 1067094 w 2517923"/>
              <a:gd name="connsiteY980" fmla="*/ 135767 h 2124050"/>
              <a:gd name="connsiteX981" fmla="*/ 1058417 w 2517923"/>
              <a:gd name="connsiteY981" fmla="*/ 143276 h 2124050"/>
              <a:gd name="connsiteX982" fmla="*/ 1058627 w 2517923"/>
              <a:gd name="connsiteY982" fmla="*/ 150463 h 2124050"/>
              <a:gd name="connsiteX983" fmla="*/ 1052883 w 2517923"/>
              <a:gd name="connsiteY983" fmla="*/ 160118 h 2124050"/>
              <a:gd name="connsiteX984" fmla="*/ 1059398 w 2517923"/>
              <a:gd name="connsiteY984" fmla="*/ 166144 h 2124050"/>
              <a:gd name="connsiteX985" fmla="*/ 1057741 w 2517923"/>
              <a:gd name="connsiteY985" fmla="*/ 170877 h 2124050"/>
              <a:gd name="connsiteX986" fmla="*/ 1059312 w 2517923"/>
              <a:gd name="connsiteY986" fmla="*/ 177054 h 2124050"/>
              <a:gd name="connsiteX987" fmla="*/ 1049949 w 2517923"/>
              <a:gd name="connsiteY987" fmla="*/ 179847 h 2124050"/>
              <a:gd name="connsiteX988" fmla="*/ 1048235 w 2517923"/>
              <a:gd name="connsiteY988" fmla="*/ 188952 h 2124050"/>
              <a:gd name="connsiteX989" fmla="*/ 1041834 w 2517923"/>
              <a:gd name="connsiteY989" fmla="*/ 194117 h 2124050"/>
              <a:gd name="connsiteX990" fmla="*/ 1055226 w 2517923"/>
              <a:gd name="connsiteY990" fmla="*/ 207641 h 2124050"/>
              <a:gd name="connsiteX991" fmla="*/ 1068075 w 2517923"/>
              <a:gd name="connsiteY991" fmla="*/ 206254 h 2124050"/>
              <a:gd name="connsiteX992" fmla="*/ 1074514 w 2517923"/>
              <a:gd name="connsiteY992" fmla="*/ 213953 h 2124050"/>
              <a:gd name="connsiteX993" fmla="*/ 1072381 w 2517923"/>
              <a:gd name="connsiteY993" fmla="*/ 217177 h 2124050"/>
              <a:gd name="connsiteX994" fmla="*/ 1073790 w 2517923"/>
              <a:gd name="connsiteY994" fmla="*/ 224302 h 2124050"/>
              <a:gd name="connsiteX995" fmla="*/ 1080410 w 2517923"/>
              <a:gd name="connsiteY995" fmla="*/ 228585 h 2124050"/>
              <a:gd name="connsiteX996" fmla="*/ 1082401 w 2517923"/>
              <a:gd name="connsiteY996" fmla="*/ 233109 h 2124050"/>
              <a:gd name="connsiteX997" fmla="*/ 1092050 w 2517923"/>
              <a:gd name="connsiteY997" fmla="*/ 236246 h 2124050"/>
              <a:gd name="connsiteX998" fmla="*/ 1098174 w 2517923"/>
              <a:gd name="connsiteY998" fmla="*/ 240817 h 2124050"/>
              <a:gd name="connsiteX999" fmla="*/ 1116977 w 2517923"/>
              <a:gd name="connsiteY999" fmla="*/ 237861 h 2124050"/>
              <a:gd name="connsiteX1000" fmla="*/ 1122158 w 2517923"/>
              <a:gd name="connsiteY1000" fmla="*/ 239369 h 2124050"/>
              <a:gd name="connsiteX1001" fmla="*/ 1124530 w 2517923"/>
              <a:gd name="connsiteY1001" fmla="*/ 244034 h 2124050"/>
              <a:gd name="connsiteX1002" fmla="*/ 1121939 w 2517923"/>
              <a:gd name="connsiteY1002" fmla="*/ 248497 h 2124050"/>
              <a:gd name="connsiteX1003" fmla="*/ 1123063 w 2517923"/>
              <a:gd name="connsiteY1003" fmla="*/ 259120 h 2124050"/>
              <a:gd name="connsiteX1004" fmla="*/ 1119710 w 2517923"/>
              <a:gd name="connsiteY1004" fmla="*/ 262260 h 2124050"/>
              <a:gd name="connsiteX1005" fmla="*/ 1120273 w 2517923"/>
              <a:gd name="connsiteY1005" fmla="*/ 267524 h 2124050"/>
              <a:gd name="connsiteX1006" fmla="*/ 1129397 w 2517923"/>
              <a:gd name="connsiteY1006" fmla="*/ 268085 h 2124050"/>
              <a:gd name="connsiteX1007" fmla="*/ 1141809 w 2517923"/>
              <a:gd name="connsiteY1007" fmla="*/ 273867 h 2124050"/>
              <a:gd name="connsiteX1008" fmla="*/ 1134874 w 2517923"/>
              <a:gd name="connsiteY1008" fmla="*/ 283722 h 2124050"/>
              <a:gd name="connsiteX1009" fmla="*/ 1134150 w 2517923"/>
              <a:gd name="connsiteY1009" fmla="*/ 289871 h 2124050"/>
              <a:gd name="connsiteX1010" fmla="*/ 1124511 w 2517923"/>
              <a:gd name="connsiteY1010" fmla="*/ 292642 h 2124050"/>
              <a:gd name="connsiteX1011" fmla="*/ 1116234 w 2517923"/>
              <a:gd name="connsiteY1011" fmla="*/ 298765 h 2124050"/>
              <a:gd name="connsiteX1012" fmla="*/ 1115062 w 2517923"/>
              <a:gd name="connsiteY1012" fmla="*/ 303392 h 2124050"/>
              <a:gd name="connsiteX1013" fmla="*/ 1122568 w 2517923"/>
              <a:gd name="connsiteY1013" fmla="*/ 314456 h 2124050"/>
              <a:gd name="connsiteX1014" fmla="*/ 1117139 w 2517923"/>
              <a:gd name="connsiteY1014" fmla="*/ 323957 h 2124050"/>
              <a:gd name="connsiteX1015" fmla="*/ 1119520 w 2517923"/>
              <a:gd name="connsiteY1015" fmla="*/ 327287 h 2124050"/>
              <a:gd name="connsiteX1016" fmla="*/ 1115300 w 2517923"/>
              <a:gd name="connsiteY1016" fmla="*/ 334485 h 2124050"/>
              <a:gd name="connsiteX1017" fmla="*/ 1107280 w 2517923"/>
              <a:gd name="connsiteY1017" fmla="*/ 337258 h 2124050"/>
              <a:gd name="connsiteX1018" fmla="*/ 1105147 w 2517923"/>
              <a:gd name="connsiteY1018" fmla="*/ 346494 h 2124050"/>
              <a:gd name="connsiteX1019" fmla="*/ 1110452 w 2517923"/>
              <a:gd name="connsiteY1019" fmla="*/ 356625 h 2124050"/>
              <a:gd name="connsiteX1020" fmla="*/ 1125568 w 2517923"/>
              <a:gd name="connsiteY1020" fmla="*/ 352435 h 2124050"/>
              <a:gd name="connsiteX1021" fmla="*/ 1136189 w 2517923"/>
              <a:gd name="connsiteY1021" fmla="*/ 355133 h 2124050"/>
              <a:gd name="connsiteX1022" fmla="*/ 1147124 w 2517923"/>
              <a:gd name="connsiteY1022" fmla="*/ 355758 h 2124050"/>
              <a:gd name="connsiteX1023" fmla="*/ 1154353 w 2517923"/>
              <a:gd name="connsiteY1023" fmla="*/ 353681 h 2124050"/>
              <a:gd name="connsiteX1024" fmla="*/ 1166021 w 2517923"/>
              <a:gd name="connsiteY1024" fmla="*/ 356874 h 2124050"/>
              <a:gd name="connsiteX1025" fmla="*/ 1167755 w 2517923"/>
              <a:gd name="connsiteY1025" fmla="*/ 352783 h 2124050"/>
              <a:gd name="connsiteX1026" fmla="*/ 1177813 w 2517923"/>
              <a:gd name="connsiteY1026" fmla="*/ 347119 h 2124050"/>
              <a:gd name="connsiteX1027" fmla="*/ 1182728 w 2517923"/>
              <a:gd name="connsiteY1027" fmla="*/ 347991 h 2124050"/>
              <a:gd name="connsiteX1028" fmla="*/ 1191510 w 2517923"/>
              <a:gd name="connsiteY1028" fmla="*/ 356742 h 2124050"/>
              <a:gd name="connsiteX1029" fmla="*/ 1198244 w 2517923"/>
              <a:gd name="connsiteY1029" fmla="*/ 359573 h 2124050"/>
              <a:gd name="connsiteX1030" fmla="*/ 1210112 w 2517923"/>
              <a:gd name="connsiteY1030" fmla="*/ 358906 h 2124050"/>
              <a:gd name="connsiteX1031" fmla="*/ 1214151 w 2517923"/>
              <a:gd name="connsiteY1031" fmla="*/ 361924 h 2124050"/>
              <a:gd name="connsiteX1032" fmla="*/ 1216246 w 2517923"/>
              <a:gd name="connsiteY1032" fmla="*/ 373405 h 2124050"/>
              <a:gd name="connsiteX1033" fmla="*/ 1220209 w 2517923"/>
              <a:gd name="connsiteY1033" fmla="*/ 377060 h 2124050"/>
              <a:gd name="connsiteX1034" fmla="*/ 1234801 w 2517923"/>
              <a:gd name="connsiteY1034" fmla="*/ 382557 h 2124050"/>
              <a:gd name="connsiteX1035" fmla="*/ 1240383 w 2517923"/>
              <a:gd name="connsiteY1035" fmla="*/ 382125 h 2124050"/>
              <a:gd name="connsiteX1036" fmla="*/ 1247384 w 2517923"/>
              <a:gd name="connsiteY1036" fmla="*/ 376913 h 2124050"/>
              <a:gd name="connsiteX1037" fmla="*/ 1249384 w 2517923"/>
              <a:gd name="connsiteY1037" fmla="*/ 371289 h 2124050"/>
              <a:gd name="connsiteX1038" fmla="*/ 1261881 w 2517923"/>
              <a:gd name="connsiteY1038" fmla="*/ 373717 h 2124050"/>
              <a:gd name="connsiteX1039" fmla="*/ 1270739 w 2517923"/>
              <a:gd name="connsiteY1039" fmla="*/ 383133 h 2124050"/>
              <a:gd name="connsiteX1040" fmla="*/ 1271358 w 2517923"/>
              <a:gd name="connsiteY1040" fmla="*/ 389582 h 2124050"/>
              <a:gd name="connsiteX1041" fmla="*/ 1276511 w 2517923"/>
              <a:gd name="connsiteY1041" fmla="*/ 394367 h 2124050"/>
              <a:gd name="connsiteX1042" fmla="*/ 1281140 w 2517923"/>
              <a:gd name="connsiteY1042" fmla="*/ 393493 h 2124050"/>
              <a:gd name="connsiteX1043" fmla="*/ 1287798 w 2517923"/>
              <a:gd name="connsiteY1043" fmla="*/ 401313 h 2124050"/>
              <a:gd name="connsiteX1044" fmla="*/ 1288836 w 2517923"/>
              <a:gd name="connsiteY1044" fmla="*/ 407762 h 2124050"/>
              <a:gd name="connsiteX1045" fmla="*/ 1300705 w 2517923"/>
              <a:gd name="connsiteY1045" fmla="*/ 401834 h 2124050"/>
              <a:gd name="connsiteX1046" fmla="*/ 1300885 w 2517923"/>
              <a:gd name="connsiteY1046" fmla="*/ 392885 h 2124050"/>
              <a:gd name="connsiteX1047" fmla="*/ 1305886 w 2517923"/>
              <a:gd name="connsiteY1047" fmla="*/ 391921 h 2124050"/>
              <a:gd name="connsiteX1048" fmla="*/ 1311535 w 2517923"/>
              <a:gd name="connsiteY1048" fmla="*/ 398389 h 2124050"/>
              <a:gd name="connsiteX1049" fmla="*/ 1316726 w 2517923"/>
              <a:gd name="connsiteY1049" fmla="*/ 394541 h 2124050"/>
              <a:gd name="connsiteX1050" fmla="*/ 1321421 w 2517923"/>
              <a:gd name="connsiteY1050" fmla="*/ 396384 h 2124050"/>
              <a:gd name="connsiteX1051" fmla="*/ 1324307 w 2517923"/>
              <a:gd name="connsiteY1051" fmla="*/ 402463 h 2124050"/>
              <a:gd name="connsiteX1052" fmla="*/ 1342738 w 2517923"/>
              <a:gd name="connsiteY1052" fmla="*/ 413581 h 2124050"/>
              <a:gd name="connsiteX1053" fmla="*/ 1345491 w 2517923"/>
              <a:gd name="connsiteY1053" fmla="*/ 421415 h 2124050"/>
              <a:gd name="connsiteX1054" fmla="*/ 1353378 w 2517923"/>
              <a:gd name="connsiteY1054" fmla="*/ 427760 h 2124050"/>
              <a:gd name="connsiteX1055" fmla="*/ 1364294 w 2517923"/>
              <a:gd name="connsiteY1055" fmla="*/ 431008 h 2124050"/>
              <a:gd name="connsiteX1056" fmla="*/ 1373857 w 2517923"/>
              <a:gd name="connsiteY1056" fmla="*/ 436725 h 2124050"/>
              <a:gd name="connsiteX1057" fmla="*/ 1381000 w 2517923"/>
              <a:gd name="connsiteY1057" fmla="*/ 435459 h 2124050"/>
              <a:gd name="connsiteX1058" fmla="*/ 1394469 w 2517923"/>
              <a:gd name="connsiteY1058" fmla="*/ 442104 h 2124050"/>
              <a:gd name="connsiteX1059" fmla="*/ 1392326 w 2517923"/>
              <a:gd name="connsiteY1059" fmla="*/ 449925 h 2124050"/>
              <a:gd name="connsiteX1060" fmla="*/ 1405889 w 2517923"/>
              <a:gd name="connsiteY1060" fmla="*/ 461100 h 2124050"/>
              <a:gd name="connsiteX1061" fmla="*/ 1411814 w 2517923"/>
              <a:gd name="connsiteY1061" fmla="*/ 463344 h 2124050"/>
              <a:gd name="connsiteX1062" fmla="*/ 1416024 w 2517923"/>
              <a:gd name="connsiteY1062" fmla="*/ 467883 h 2124050"/>
              <a:gd name="connsiteX1063" fmla="*/ 1430778 w 2517923"/>
              <a:gd name="connsiteY1063" fmla="*/ 461360 h 2124050"/>
              <a:gd name="connsiteX1064" fmla="*/ 1438274 w 2517923"/>
              <a:gd name="connsiteY1064" fmla="*/ 453176 h 2124050"/>
              <a:gd name="connsiteX1065" fmla="*/ 1444056 w 2517923"/>
              <a:gd name="connsiteY1065" fmla="*/ 444583 h 2124050"/>
              <a:gd name="connsiteX1066" fmla="*/ 1475612 w 2517923"/>
              <a:gd name="connsiteY1066" fmla="*/ 459307 h 2124050"/>
              <a:gd name="connsiteX1067" fmla="*/ 1475955 w 2517923"/>
              <a:gd name="connsiteY1067" fmla="*/ 470471 h 2124050"/>
              <a:gd name="connsiteX1068" fmla="*/ 1478955 w 2517923"/>
              <a:gd name="connsiteY1068" fmla="*/ 480540 h 2124050"/>
              <a:gd name="connsiteX1069" fmla="*/ 1491300 w 2517923"/>
              <a:gd name="connsiteY1069" fmla="*/ 490791 h 2124050"/>
              <a:gd name="connsiteX1070" fmla="*/ 1495853 w 2517923"/>
              <a:gd name="connsiteY1070" fmla="*/ 490965 h 2124050"/>
              <a:gd name="connsiteX1071" fmla="*/ 1500777 w 2517923"/>
              <a:gd name="connsiteY1071" fmla="*/ 502469 h 2124050"/>
              <a:gd name="connsiteX1072" fmla="*/ 1518103 w 2517923"/>
              <a:gd name="connsiteY1072" fmla="*/ 525329 h 2124050"/>
              <a:gd name="connsiteX1073" fmla="*/ 1529190 w 2517923"/>
              <a:gd name="connsiteY1073" fmla="*/ 530399 h 2124050"/>
              <a:gd name="connsiteX1074" fmla="*/ 1538696 w 2517923"/>
              <a:gd name="connsiteY1074" fmla="*/ 531653 h 2124050"/>
              <a:gd name="connsiteX1075" fmla="*/ 1545269 w 2517923"/>
              <a:gd name="connsiteY1075" fmla="*/ 534310 h 2124050"/>
              <a:gd name="connsiteX1076" fmla="*/ 1549736 w 2517923"/>
              <a:gd name="connsiteY1076" fmla="*/ 538718 h 2124050"/>
              <a:gd name="connsiteX1077" fmla="*/ 1547888 w 2517923"/>
              <a:gd name="connsiteY1077" fmla="*/ 545450 h 2124050"/>
              <a:gd name="connsiteX1078" fmla="*/ 1539077 w 2517923"/>
              <a:gd name="connsiteY1078" fmla="*/ 552037 h 2124050"/>
              <a:gd name="connsiteX1079" fmla="*/ 1539877 w 2517923"/>
              <a:gd name="connsiteY1079" fmla="*/ 557535 h 2124050"/>
              <a:gd name="connsiteX1080" fmla="*/ 1530419 w 2517923"/>
              <a:gd name="connsiteY1080" fmla="*/ 560011 h 2124050"/>
              <a:gd name="connsiteX1081" fmla="*/ 1528657 w 2517923"/>
              <a:gd name="connsiteY1081" fmla="*/ 568580 h 2124050"/>
              <a:gd name="connsiteX1082" fmla="*/ 1546659 w 2517923"/>
              <a:gd name="connsiteY1082" fmla="*/ 572557 h 2124050"/>
              <a:gd name="connsiteX1083" fmla="*/ 1555232 w 2517923"/>
              <a:gd name="connsiteY1083" fmla="*/ 568545 h 2124050"/>
              <a:gd name="connsiteX1084" fmla="*/ 1588617 w 2517923"/>
              <a:gd name="connsiteY1084" fmla="*/ 560371 h 2124050"/>
              <a:gd name="connsiteX1085" fmla="*/ 1590769 w 2517923"/>
              <a:gd name="connsiteY1085" fmla="*/ 555563 h 2124050"/>
              <a:gd name="connsiteX1086" fmla="*/ 1600799 w 2517923"/>
              <a:gd name="connsiteY1086" fmla="*/ 552525 h 2124050"/>
              <a:gd name="connsiteX1087" fmla="*/ 1607057 w 2517923"/>
              <a:gd name="connsiteY1087" fmla="*/ 561911 h 2124050"/>
              <a:gd name="connsiteX1088" fmla="*/ 1613296 w 2517923"/>
              <a:gd name="connsiteY1088" fmla="*/ 567946 h 2124050"/>
              <a:gd name="connsiteX1089" fmla="*/ 1626279 w 2517923"/>
              <a:gd name="connsiteY1089" fmla="*/ 569166 h 2124050"/>
              <a:gd name="connsiteX1090" fmla="*/ 1634099 w 2517923"/>
              <a:gd name="connsiteY1090" fmla="*/ 587785 h 2124050"/>
              <a:gd name="connsiteX1091" fmla="*/ 1638261 w 2517923"/>
              <a:gd name="connsiteY1091" fmla="*/ 590650 h 2124050"/>
              <a:gd name="connsiteX1092" fmla="*/ 1631822 w 2517923"/>
              <a:gd name="connsiteY1092" fmla="*/ 595975 h 2124050"/>
              <a:gd name="connsiteX1093" fmla="*/ 1630403 w 2517923"/>
              <a:gd name="connsiteY1093" fmla="*/ 600725 h 2124050"/>
              <a:gd name="connsiteX1094" fmla="*/ 1622059 w 2517923"/>
              <a:gd name="connsiteY1094" fmla="*/ 603974 h 2124050"/>
              <a:gd name="connsiteX1095" fmla="*/ 1615572 w 2517923"/>
              <a:gd name="connsiteY1095" fmla="*/ 609421 h 2124050"/>
              <a:gd name="connsiteX1096" fmla="*/ 1609067 w 2517923"/>
              <a:gd name="connsiteY1096" fmla="*/ 611228 h 2124050"/>
              <a:gd name="connsiteX1097" fmla="*/ 1604371 w 2517923"/>
              <a:gd name="connsiteY1097" fmla="*/ 609047 h 2124050"/>
              <a:gd name="connsiteX1098" fmla="*/ 1597923 w 2517923"/>
              <a:gd name="connsiteY1098" fmla="*/ 612425 h 2124050"/>
              <a:gd name="connsiteX1099" fmla="*/ 1599799 w 2517923"/>
              <a:gd name="connsiteY1099" fmla="*/ 621175 h 2124050"/>
              <a:gd name="connsiteX1100" fmla="*/ 1590808 w 2517923"/>
              <a:gd name="connsiteY1100" fmla="*/ 628947 h 2124050"/>
              <a:gd name="connsiteX1101" fmla="*/ 1593932 w 2517923"/>
              <a:gd name="connsiteY1101" fmla="*/ 638267 h 2124050"/>
              <a:gd name="connsiteX1102" fmla="*/ 1601285 w 2517923"/>
              <a:gd name="connsiteY1102" fmla="*/ 639968 h 2124050"/>
              <a:gd name="connsiteX1103" fmla="*/ 1610181 w 2517923"/>
              <a:gd name="connsiteY1103" fmla="*/ 636719 h 2124050"/>
              <a:gd name="connsiteX1104" fmla="*/ 1613610 w 2517923"/>
              <a:gd name="connsiteY1104" fmla="*/ 633197 h 2124050"/>
              <a:gd name="connsiteX1105" fmla="*/ 1620983 w 2517923"/>
              <a:gd name="connsiteY1105" fmla="*/ 635782 h 2124050"/>
              <a:gd name="connsiteX1106" fmla="*/ 1625840 w 2517923"/>
              <a:gd name="connsiteY1106" fmla="*/ 631695 h 2124050"/>
              <a:gd name="connsiteX1107" fmla="*/ 1645186 w 2517923"/>
              <a:gd name="connsiteY1107" fmla="*/ 632666 h 2124050"/>
              <a:gd name="connsiteX1108" fmla="*/ 1656692 w 2517923"/>
              <a:gd name="connsiteY1108" fmla="*/ 639564 h 2124050"/>
              <a:gd name="connsiteX1109" fmla="*/ 1661235 w 2517923"/>
              <a:gd name="connsiteY1109" fmla="*/ 650919 h 2124050"/>
              <a:gd name="connsiteX1110" fmla="*/ 1665712 w 2517923"/>
              <a:gd name="connsiteY1110" fmla="*/ 657899 h 2124050"/>
              <a:gd name="connsiteX1111" fmla="*/ 1665264 w 2517923"/>
              <a:gd name="connsiteY1111" fmla="*/ 665983 h 2124050"/>
              <a:gd name="connsiteX1112" fmla="*/ 1662159 w 2517923"/>
              <a:gd name="connsiteY1112" fmla="*/ 668421 h 2124050"/>
              <a:gd name="connsiteX1113" fmla="*/ 1680028 w 2517923"/>
              <a:gd name="connsiteY1113" fmla="*/ 673619 h 2124050"/>
              <a:gd name="connsiteX1114" fmla="*/ 1694544 w 2517923"/>
              <a:gd name="connsiteY1114" fmla="*/ 679755 h 2124050"/>
              <a:gd name="connsiteX1115" fmla="*/ 1702355 w 2517923"/>
              <a:gd name="connsiteY1115" fmla="*/ 677513 h 2124050"/>
              <a:gd name="connsiteX1116" fmla="*/ 1713461 w 2517923"/>
              <a:gd name="connsiteY1116" fmla="*/ 677799 h 2124050"/>
              <a:gd name="connsiteX1117" fmla="*/ 1716576 w 2517923"/>
              <a:gd name="connsiteY1117" fmla="*/ 682466 h 2124050"/>
              <a:gd name="connsiteX1118" fmla="*/ 1715709 w 2517923"/>
              <a:gd name="connsiteY1118" fmla="*/ 687463 h 2124050"/>
              <a:gd name="connsiteX1119" fmla="*/ 1710727 w 2517923"/>
              <a:gd name="connsiteY1119" fmla="*/ 692301 h 2124050"/>
              <a:gd name="connsiteX1120" fmla="*/ 1714137 w 2517923"/>
              <a:gd name="connsiteY1120" fmla="*/ 701071 h 2124050"/>
              <a:gd name="connsiteX1121" fmla="*/ 1721452 w 2517923"/>
              <a:gd name="connsiteY1121" fmla="*/ 706967 h 2124050"/>
              <a:gd name="connsiteX1122" fmla="*/ 1732835 w 2517923"/>
              <a:gd name="connsiteY1122" fmla="*/ 705189 h 2124050"/>
              <a:gd name="connsiteX1123" fmla="*/ 1753409 w 2517923"/>
              <a:gd name="connsiteY1123" fmla="*/ 711929 h 2124050"/>
              <a:gd name="connsiteX1124" fmla="*/ 1760524 w 2517923"/>
              <a:gd name="connsiteY1124" fmla="*/ 710341 h 2124050"/>
              <a:gd name="connsiteX1125" fmla="*/ 1768849 w 2517923"/>
              <a:gd name="connsiteY1125" fmla="*/ 704904 h 2124050"/>
              <a:gd name="connsiteX1126" fmla="*/ 1777221 w 2517923"/>
              <a:gd name="connsiteY1126" fmla="*/ 704291 h 2124050"/>
              <a:gd name="connsiteX1127" fmla="*/ 1778803 w 2517923"/>
              <a:gd name="connsiteY1127" fmla="*/ 697819 h 2124050"/>
              <a:gd name="connsiteX1128" fmla="*/ 1788366 w 2517923"/>
              <a:gd name="connsiteY1128" fmla="*/ 695049 h 2124050"/>
              <a:gd name="connsiteX1129" fmla="*/ 1797957 w 2517923"/>
              <a:gd name="connsiteY1129" fmla="*/ 697131 h 2124050"/>
              <a:gd name="connsiteX1130" fmla="*/ 1804072 w 2517923"/>
              <a:gd name="connsiteY1130" fmla="*/ 691548 h 2124050"/>
              <a:gd name="connsiteX1131" fmla="*/ 1808368 w 2517923"/>
              <a:gd name="connsiteY1131" fmla="*/ 691890 h 2124050"/>
              <a:gd name="connsiteX1132" fmla="*/ 1815093 w 2517923"/>
              <a:gd name="connsiteY1132" fmla="*/ 696937 h 2124050"/>
              <a:gd name="connsiteX1133" fmla="*/ 1822265 w 2517923"/>
              <a:gd name="connsiteY1133" fmla="*/ 693354 h 2124050"/>
              <a:gd name="connsiteX1134" fmla="*/ 1830266 w 2517923"/>
              <a:gd name="connsiteY1134" fmla="*/ 702327 h 2124050"/>
              <a:gd name="connsiteX1135" fmla="*/ 1835324 w 2517923"/>
              <a:gd name="connsiteY1135" fmla="*/ 705382 h 2124050"/>
              <a:gd name="connsiteX1136" fmla="*/ 1828332 w 2517923"/>
              <a:gd name="connsiteY1136" fmla="*/ 721677 h 2124050"/>
              <a:gd name="connsiteX1137" fmla="*/ 1833828 w 2517923"/>
              <a:gd name="connsiteY1137" fmla="*/ 722505 h 2124050"/>
              <a:gd name="connsiteX1138" fmla="*/ 1834590 w 2517923"/>
              <a:gd name="connsiteY1138" fmla="*/ 726865 h 2124050"/>
              <a:gd name="connsiteX1139" fmla="*/ 1843468 w 2517923"/>
              <a:gd name="connsiteY1139" fmla="*/ 732742 h 2124050"/>
              <a:gd name="connsiteX1140" fmla="*/ 1850812 w 2517923"/>
              <a:gd name="connsiteY1140" fmla="*/ 732539 h 2124050"/>
              <a:gd name="connsiteX1141" fmla="*/ 1860613 w 2517923"/>
              <a:gd name="connsiteY1141" fmla="*/ 727935 h 2124050"/>
              <a:gd name="connsiteX1142" fmla="*/ 1870719 w 2517923"/>
              <a:gd name="connsiteY1142" fmla="*/ 727226 h 2124050"/>
              <a:gd name="connsiteX1143" fmla="*/ 1875672 w 2517923"/>
              <a:gd name="connsiteY1143" fmla="*/ 731717 h 2124050"/>
              <a:gd name="connsiteX1144" fmla="*/ 1883958 w 2517923"/>
              <a:gd name="connsiteY1144" fmla="*/ 730587 h 2124050"/>
              <a:gd name="connsiteX1145" fmla="*/ 1891121 w 2517923"/>
              <a:gd name="connsiteY1145" fmla="*/ 723190 h 2124050"/>
              <a:gd name="connsiteX1146" fmla="*/ 1896322 w 2517923"/>
              <a:gd name="connsiteY1146" fmla="*/ 730242 h 2124050"/>
              <a:gd name="connsiteX1147" fmla="*/ 1896569 w 2517923"/>
              <a:gd name="connsiteY1147" fmla="*/ 734396 h 2124050"/>
              <a:gd name="connsiteX1148" fmla="*/ 1903180 w 2517923"/>
              <a:gd name="connsiteY1148" fmla="*/ 737223 h 2124050"/>
              <a:gd name="connsiteX1149" fmla="*/ 1905780 w 2517923"/>
              <a:gd name="connsiteY1149" fmla="*/ 743909 h 2124050"/>
              <a:gd name="connsiteX1150" fmla="*/ 1914705 w 2517923"/>
              <a:gd name="connsiteY1150" fmla="*/ 740263 h 2124050"/>
              <a:gd name="connsiteX1151" fmla="*/ 1918401 w 2517923"/>
              <a:gd name="connsiteY1151" fmla="*/ 744627 h 2124050"/>
              <a:gd name="connsiteX1152" fmla="*/ 1923944 w 2517923"/>
              <a:gd name="connsiteY1152" fmla="*/ 762078 h 2124050"/>
              <a:gd name="connsiteX1153" fmla="*/ 1934422 w 2517923"/>
              <a:gd name="connsiteY1153" fmla="*/ 765911 h 2124050"/>
              <a:gd name="connsiteX1154" fmla="*/ 1944766 w 2517923"/>
              <a:gd name="connsiteY1154" fmla="*/ 766711 h 2124050"/>
              <a:gd name="connsiteX1155" fmla="*/ 1948195 w 2517923"/>
              <a:gd name="connsiteY1155" fmla="*/ 781600 h 2124050"/>
              <a:gd name="connsiteX1156" fmla="*/ 1960016 w 2517923"/>
              <a:gd name="connsiteY1156" fmla="*/ 784856 h 2124050"/>
              <a:gd name="connsiteX1157" fmla="*/ 1963978 w 2517923"/>
              <a:gd name="connsiteY1157" fmla="*/ 788320 h 2124050"/>
              <a:gd name="connsiteX1158" fmla="*/ 1968855 w 2517923"/>
              <a:gd name="connsiteY1158" fmla="*/ 785381 h 2124050"/>
              <a:gd name="connsiteX1159" fmla="*/ 1967169 w 2517923"/>
              <a:gd name="connsiteY1159" fmla="*/ 780106 h 2124050"/>
              <a:gd name="connsiteX1160" fmla="*/ 1977970 w 2517923"/>
              <a:gd name="connsiteY1160" fmla="*/ 777418 h 2124050"/>
              <a:gd name="connsiteX1161" fmla="*/ 1981856 w 2517923"/>
              <a:gd name="connsiteY1161" fmla="*/ 773699 h 2124050"/>
              <a:gd name="connsiteX1162" fmla="*/ 1992210 w 2517923"/>
              <a:gd name="connsiteY1162" fmla="*/ 775530 h 2124050"/>
              <a:gd name="connsiteX1163" fmla="*/ 1992524 w 2517923"/>
              <a:gd name="connsiteY1163" fmla="*/ 767741 h 2124050"/>
              <a:gd name="connsiteX1164" fmla="*/ 1995734 w 2517923"/>
              <a:gd name="connsiteY1164" fmla="*/ 764212 h 2124050"/>
              <a:gd name="connsiteX1165" fmla="*/ 2006107 w 2517923"/>
              <a:gd name="connsiteY1165" fmla="*/ 774148 h 2124050"/>
              <a:gd name="connsiteX1166" fmla="*/ 2016042 w 2517923"/>
              <a:gd name="connsiteY1166" fmla="*/ 767680 h 2124050"/>
              <a:gd name="connsiteX1167" fmla="*/ 2023176 w 2517923"/>
              <a:gd name="connsiteY1167" fmla="*/ 768596 h 2124050"/>
              <a:gd name="connsiteX1168" fmla="*/ 2037654 w 2517923"/>
              <a:gd name="connsiteY1168" fmla="*/ 776218 h 2124050"/>
              <a:gd name="connsiteX1169" fmla="*/ 2031825 w 2517923"/>
              <a:gd name="connsiteY1169" fmla="*/ 792618 h 2124050"/>
              <a:gd name="connsiteX1170" fmla="*/ 2036492 w 2517923"/>
              <a:gd name="connsiteY1170" fmla="*/ 796138 h 2124050"/>
              <a:gd name="connsiteX1171" fmla="*/ 2040797 w 2517923"/>
              <a:gd name="connsiteY1171" fmla="*/ 794934 h 2124050"/>
              <a:gd name="connsiteX1172" fmla="*/ 2047160 w 2517923"/>
              <a:gd name="connsiteY1172" fmla="*/ 798069 h 2124050"/>
              <a:gd name="connsiteX1173" fmla="*/ 2059352 w 2517923"/>
              <a:gd name="connsiteY1173" fmla="*/ 793230 h 2124050"/>
              <a:gd name="connsiteX1174" fmla="*/ 2057371 w 2517923"/>
              <a:gd name="connsiteY1174" fmla="*/ 785602 h 2124050"/>
              <a:gd name="connsiteX1175" fmla="*/ 2067191 w 2517923"/>
              <a:gd name="connsiteY1175" fmla="*/ 780470 h 2124050"/>
              <a:gd name="connsiteX1176" fmla="*/ 2073039 w 2517923"/>
              <a:gd name="connsiteY1176" fmla="*/ 783941 h 2124050"/>
              <a:gd name="connsiteX1177" fmla="*/ 2086974 w 2517923"/>
              <a:gd name="connsiteY1177" fmla="*/ 785735 h 2124050"/>
              <a:gd name="connsiteX1178" fmla="*/ 2083688 w 2517923"/>
              <a:gd name="connsiteY1178" fmla="*/ 800876 h 2124050"/>
              <a:gd name="connsiteX1179" fmla="*/ 2099109 w 2517923"/>
              <a:gd name="connsiteY1179" fmla="*/ 809252 h 2124050"/>
              <a:gd name="connsiteX1180" fmla="*/ 2100043 w 2517923"/>
              <a:gd name="connsiteY1180" fmla="*/ 811533 h 2124050"/>
              <a:gd name="connsiteX1181" fmla="*/ 2113606 w 2517923"/>
              <a:gd name="connsiteY1181" fmla="*/ 812597 h 2124050"/>
              <a:gd name="connsiteX1182" fmla="*/ 2126951 w 2517923"/>
              <a:gd name="connsiteY1182" fmla="*/ 811753 h 2124050"/>
              <a:gd name="connsiteX1183" fmla="*/ 2127960 w 2517923"/>
              <a:gd name="connsiteY1183" fmla="*/ 815821 h 2124050"/>
              <a:gd name="connsiteX1184" fmla="*/ 2135304 w 2517923"/>
              <a:gd name="connsiteY1184" fmla="*/ 820617 h 2124050"/>
              <a:gd name="connsiteX1185" fmla="*/ 2142895 w 2517923"/>
              <a:gd name="connsiteY1185" fmla="*/ 819854 h 2124050"/>
              <a:gd name="connsiteX1186" fmla="*/ 2148572 w 2517923"/>
              <a:gd name="connsiteY1186" fmla="*/ 825520 h 2124050"/>
              <a:gd name="connsiteX1187" fmla="*/ 2139314 w 2517923"/>
              <a:gd name="connsiteY1187" fmla="*/ 833331 h 2124050"/>
              <a:gd name="connsiteX1188" fmla="*/ 2132809 w 2517923"/>
              <a:gd name="connsiteY1188" fmla="*/ 831280 h 2124050"/>
              <a:gd name="connsiteX1189" fmla="*/ 2125046 w 2517923"/>
              <a:gd name="connsiteY1189" fmla="*/ 836466 h 2124050"/>
              <a:gd name="connsiteX1190" fmla="*/ 2120769 w 2517923"/>
              <a:gd name="connsiteY1190" fmla="*/ 842543 h 2124050"/>
              <a:gd name="connsiteX1191" fmla="*/ 2122522 w 2517923"/>
              <a:gd name="connsiteY1191" fmla="*/ 847654 h 2124050"/>
              <a:gd name="connsiteX1192" fmla="*/ 2129751 w 2517923"/>
              <a:gd name="connsiteY1192" fmla="*/ 853442 h 2124050"/>
              <a:gd name="connsiteX1193" fmla="*/ 2131085 w 2517923"/>
              <a:gd name="connsiteY1193" fmla="*/ 860149 h 2124050"/>
              <a:gd name="connsiteX1194" fmla="*/ 2134361 w 2517923"/>
              <a:gd name="connsiteY1194" fmla="*/ 863560 h 2124050"/>
              <a:gd name="connsiteX1195" fmla="*/ 2132380 w 2517923"/>
              <a:gd name="connsiteY1195" fmla="*/ 871677 h 2124050"/>
              <a:gd name="connsiteX1196" fmla="*/ 2139972 w 2517923"/>
              <a:gd name="connsiteY1196" fmla="*/ 881347 h 2124050"/>
              <a:gd name="connsiteX1197" fmla="*/ 2146782 w 2517923"/>
              <a:gd name="connsiteY1197" fmla="*/ 885399 h 2124050"/>
              <a:gd name="connsiteX1198" fmla="*/ 2157316 w 2517923"/>
              <a:gd name="connsiteY1198" fmla="*/ 880161 h 2124050"/>
              <a:gd name="connsiteX1199" fmla="*/ 2165756 w 2517923"/>
              <a:gd name="connsiteY1199" fmla="*/ 884440 h 2124050"/>
              <a:gd name="connsiteX1200" fmla="*/ 2172575 w 2517923"/>
              <a:gd name="connsiteY1200" fmla="*/ 881425 h 2124050"/>
              <a:gd name="connsiteX1201" fmla="*/ 2178281 w 2517923"/>
              <a:gd name="connsiteY1201" fmla="*/ 875886 h 2124050"/>
              <a:gd name="connsiteX1202" fmla="*/ 2182491 w 2517923"/>
              <a:gd name="connsiteY1202" fmla="*/ 879930 h 2124050"/>
              <a:gd name="connsiteX1203" fmla="*/ 2190873 w 2517923"/>
              <a:gd name="connsiteY1203" fmla="*/ 880866 h 2124050"/>
              <a:gd name="connsiteX1204" fmla="*/ 2193454 w 2517923"/>
              <a:gd name="connsiteY1204" fmla="*/ 884212 h 2124050"/>
              <a:gd name="connsiteX1205" fmla="*/ 2205808 w 2517923"/>
              <a:gd name="connsiteY1205" fmla="*/ 889546 h 2124050"/>
              <a:gd name="connsiteX1206" fmla="*/ 2208008 w 2517923"/>
              <a:gd name="connsiteY1206" fmla="*/ 904213 h 2124050"/>
              <a:gd name="connsiteX1207" fmla="*/ 2202808 w 2517923"/>
              <a:gd name="connsiteY1207" fmla="*/ 907706 h 2124050"/>
              <a:gd name="connsiteX1208" fmla="*/ 2203046 w 2517923"/>
              <a:gd name="connsiteY1208" fmla="*/ 916099 h 2124050"/>
              <a:gd name="connsiteX1209" fmla="*/ 2211742 w 2517923"/>
              <a:gd name="connsiteY1209" fmla="*/ 922776 h 2124050"/>
              <a:gd name="connsiteX1210" fmla="*/ 2213533 w 2517923"/>
              <a:gd name="connsiteY1210" fmla="*/ 929406 h 2124050"/>
              <a:gd name="connsiteX1211" fmla="*/ 2221344 w 2517923"/>
              <a:gd name="connsiteY1211" fmla="*/ 929168 h 2124050"/>
              <a:gd name="connsiteX1212" fmla="*/ 2223753 w 2517923"/>
              <a:gd name="connsiteY1212" fmla="*/ 940807 h 2124050"/>
              <a:gd name="connsiteX1213" fmla="*/ 2229525 w 2517923"/>
              <a:gd name="connsiteY1213" fmla="*/ 945465 h 2124050"/>
              <a:gd name="connsiteX1214" fmla="*/ 2230183 w 2517923"/>
              <a:gd name="connsiteY1214" fmla="*/ 950904 h 2124050"/>
              <a:gd name="connsiteX1215" fmla="*/ 2238298 w 2517923"/>
              <a:gd name="connsiteY1215" fmla="*/ 955542 h 2124050"/>
              <a:gd name="connsiteX1216" fmla="*/ 2253871 w 2517923"/>
              <a:gd name="connsiteY1216" fmla="*/ 957495 h 2124050"/>
              <a:gd name="connsiteX1217" fmla="*/ 2261206 w 2517923"/>
              <a:gd name="connsiteY1217" fmla="*/ 956628 h 2124050"/>
              <a:gd name="connsiteX1218" fmla="*/ 2270569 w 2517923"/>
              <a:gd name="connsiteY1218" fmla="*/ 958619 h 2124050"/>
              <a:gd name="connsiteX1219" fmla="*/ 2271950 w 2517923"/>
              <a:gd name="connsiteY1219" fmla="*/ 968096 h 2124050"/>
              <a:gd name="connsiteX1220" fmla="*/ 2281227 w 2517923"/>
              <a:gd name="connsiteY1220" fmla="*/ 975078 h 2124050"/>
              <a:gd name="connsiteX1221" fmla="*/ 2275950 w 2517923"/>
              <a:gd name="connsiteY1221" fmla="*/ 979917 h 2124050"/>
              <a:gd name="connsiteX1222" fmla="*/ 2278884 w 2517923"/>
              <a:gd name="connsiteY1222" fmla="*/ 989747 h 2124050"/>
              <a:gd name="connsiteX1223" fmla="*/ 2276531 w 2517923"/>
              <a:gd name="connsiteY1223" fmla="*/ 993128 h 2124050"/>
              <a:gd name="connsiteX1224" fmla="*/ 2267949 w 2517923"/>
              <a:gd name="connsiteY1224" fmla="*/ 995881 h 2124050"/>
              <a:gd name="connsiteX1225" fmla="*/ 2271302 w 2517923"/>
              <a:gd name="connsiteY1225" fmla="*/ 999900 h 2124050"/>
              <a:gd name="connsiteX1226" fmla="*/ 2269159 w 2517923"/>
              <a:gd name="connsiteY1226" fmla="*/ 1008235 h 2124050"/>
              <a:gd name="connsiteX1227" fmla="*/ 2272588 w 2517923"/>
              <a:gd name="connsiteY1227" fmla="*/ 1010311 h 2124050"/>
              <a:gd name="connsiteX1228" fmla="*/ 2270978 w 2517923"/>
              <a:gd name="connsiteY1228" fmla="*/ 1015778 h 2124050"/>
              <a:gd name="connsiteX1229" fmla="*/ 2277855 w 2517923"/>
              <a:gd name="connsiteY1229" fmla="*/ 1018017 h 2124050"/>
              <a:gd name="connsiteX1230" fmla="*/ 2283628 w 2517923"/>
              <a:gd name="connsiteY1230" fmla="*/ 1024399 h 2124050"/>
              <a:gd name="connsiteX1231" fmla="*/ 2291305 w 2517923"/>
              <a:gd name="connsiteY1231" fmla="*/ 1023760 h 2124050"/>
              <a:gd name="connsiteX1232" fmla="*/ 2298763 w 2517923"/>
              <a:gd name="connsiteY1232" fmla="*/ 1033162 h 2124050"/>
              <a:gd name="connsiteX1233" fmla="*/ 2296810 w 2517923"/>
              <a:gd name="connsiteY1233" fmla="*/ 1038257 h 2124050"/>
              <a:gd name="connsiteX1234" fmla="*/ 2300306 w 2517923"/>
              <a:gd name="connsiteY1234" fmla="*/ 1043725 h 2124050"/>
              <a:gd name="connsiteX1235" fmla="*/ 2293619 w 2517923"/>
              <a:gd name="connsiteY1235" fmla="*/ 1055098 h 2124050"/>
              <a:gd name="connsiteX1236" fmla="*/ 2292505 w 2517923"/>
              <a:gd name="connsiteY1236" fmla="*/ 1062375 h 2124050"/>
              <a:gd name="connsiteX1237" fmla="*/ 2297696 w 2517923"/>
              <a:gd name="connsiteY1237" fmla="*/ 1064423 h 2124050"/>
              <a:gd name="connsiteX1238" fmla="*/ 2297629 w 2517923"/>
              <a:gd name="connsiteY1238" fmla="*/ 1071081 h 2124050"/>
              <a:gd name="connsiteX1239" fmla="*/ 2304982 w 2517923"/>
              <a:gd name="connsiteY1239" fmla="*/ 1073643 h 2124050"/>
              <a:gd name="connsiteX1240" fmla="*/ 2304582 w 2517923"/>
              <a:gd name="connsiteY1240" fmla="*/ 1077224 h 2124050"/>
              <a:gd name="connsiteX1241" fmla="*/ 2312841 w 2517923"/>
              <a:gd name="connsiteY1241" fmla="*/ 1083806 h 2124050"/>
              <a:gd name="connsiteX1242" fmla="*/ 2315222 w 2517923"/>
              <a:gd name="connsiteY1242" fmla="*/ 1092540 h 2124050"/>
              <a:gd name="connsiteX1243" fmla="*/ 2322842 w 2517923"/>
              <a:gd name="connsiteY1243" fmla="*/ 1095322 h 2124050"/>
              <a:gd name="connsiteX1244" fmla="*/ 2330395 w 2517923"/>
              <a:gd name="connsiteY1244" fmla="*/ 1088588 h 2124050"/>
              <a:gd name="connsiteX1245" fmla="*/ 2338796 w 2517923"/>
              <a:gd name="connsiteY1245" fmla="*/ 1089788 h 2124050"/>
              <a:gd name="connsiteX1246" fmla="*/ 2344206 w 2517923"/>
              <a:gd name="connsiteY1246" fmla="*/ 1096169 h 2124050"/>
              <a:gd name="connsiteX1247" fmla="*/ 2341978 w 2517923"/>
              <a:gd name="connsiteY1247" fmla="*/ 1103285 h 2124050"/>
              <a:gd name="connsiteX1248" fmla="*/ 2363399 w 2517923"/>
              <a:gd name="connsiteY1248" fmla="*/ 1113943 h 2124050"/>
              <a:gd name="connsiteX1249" fmla="*/ 2366790 w 2517923"/>
              <a:gd name="connsiteY1249" fmla="*/ 1126345 h 2124050"/>
              <a:gd name="connsiteX1250" fmla="*/ 2370229 w 2517923"/>
              <a:gd name="connsiteY1250" fmla="*/ 1131221 h 2124050"/>
              <a:gd name="connsiteX1251" fmla="*/ 2365571 w 2517923"/>
              <a:gd name="connsiteY1251" fmla="*/ 1134917 h 2124050"/>
              <a:gd name="connsiteX1252" fmla="*/ 2366581 w 2517923"/>
              <a:gd name="connsiteY1252" fmla="*/ 1144214 h 2124050"/>
              <a:gd name="connsiteX1253" fmla="*/ 2369095 w 2517923"/>
              <a:gd name="connsiteY1253" fmla="*/ 1148214 h 2124050"/>
              <a:gd name="connsiteX1254" fmla="*/ 2378630 w 2517923"/>
              <a:gd name="connsiteY1254" fmla="*/ 1151738 h 2124050"/>
              <a:gd name="connsiteX1255" fmla="*/ 2378277 w 2517923"/>
              <a:gd name="connsiteY1255" fmla="*/ 1155243 h 2124050"/>
              <a:gd name="connsiteX1256" fmla="*/ 2383840 w 2517923"/>
              <a:gd name="connsiteY1256" fmla="*/ 1160654 h 2124050"/>
              <a:gd name="connsiteX1257" fmla="*/ 2399099 w 2517923"/>
              <a:gd name="connsiteY1257" fmla="*/ 1164102 h 2124050"/>
              <a:gd name="connsiteX1258" fmla="*/ 2402004 w 2517923"/>
              <a:gd name="connsiteY1258" fmla="*/ 1160482 h 2124050"/>
              <a:gd name="connsiteX1259" fmla="*/ 2409186 w 2517923"/>
              <a:gd name="connsiteY1259" fmla="*/ 1158558 h 2124050"/>
              <a:gd name="connsiteX1260" fmla="*/ 2417463 w 2517923"/>
              <a:gd name="connsiteY1260" fmla="*/ 1161873 h 2124050"/>
              <a:gd name="connsiteX1261" fmla="*/ 2415015 w 2517923"/>
              <a:gd name="connsiteY1261" fmla="*/ 1167264 h 2124050"/>
              <a:gd name="connsiteX1262" fmla="*/ 2415492 w 2517923"/>
              <a:gd name="connsiteY1262" fmla="*/ 1173122 h 2124050"/>
              <a:gd name="connsiteX1263" fmla="*/ 2421188 w 2517923"/>
              <a:gd name="connsiteY1263" fmla="*/ 1175979 h 2124050"/>
              <a:gd name="connsiteX1264" fmla="*/ 2423511 w 2517923"/>
              <a:gd name="connsiteY1264" fmla="*/ 1184019 h 2124050"/>
              <a:gd name="connsiteX1265" fmla="*/ 2432894 w 2517923"/>
              <a:gd name="connsiteY1265" fmla="*/ 1188029 h 2124050"/>
              <a:gd name="connsiteX1266" fmla="*/ 2439942 w 2517923"/>
              <a:gd name="connsiteY1266" fmla="*/ 1187619 h 2124050"/>
              <a:gd name="connsiteX1267" fmla="*/ 2453630 w 2517923"/>
              <a:gd name="connsiteY1267" fmla="*/ 1182437 h 2124050"/>
              <a:gd name="connsiteX1268" fmla="*/ 2457278 w 2517923"/>
              <a:gd name="connsiteY1268" fmla="*/ 1190972 h 2124050"/>
              <a:gd name="connsiteX1269" fmla="*/ 2464831 w 2517923"/>
              <a:gd name="connsiteY1269" fmla="*/ 1193810 h 2124050"/>
              <a:gd name="connsiteX1270" fmla="*/ 2474699 w 2517923"/>
              <a:gd name="connsiteY1270" fmla="*/ 1203002 h 2124050"/>
              <a:gd name="connsiteX1271" fmla="*/ 2484443 w 2517923"/>
              <a:gd name="connsiteY1271" fmla="*/ 1198801 h 2124050"/>
              <a:gd name="connsiteX1272" fmla="*/ 2497102 w 2517923"/>
              <a:gd name="connsiteY1272" fmla="*/ 1186524 h 21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Lst>
            <a:rect l="l" t="t" r="r" b="b"/>
            <a:pathLst>
              <a:path w="2517923" h="2124050">
                <a:moveTo>
                  <a:pt x="2497102" y="1186524"/>
                </a:moveTo>
                <a:lnTo>
                  <a:pt x="2504903" y="1193343"/>
                </a:lnTo>
                <a:lnTo>
                  <a:pt x="2501531" y="1196744"/>
                </a:lnTo>
                <a:lnTo>
                  <a:pt x="2502636" y="1205574"/>
                </a:lnTo>
                <a:lnTo>
                  <a:pt x="2511465" y="1208612"/>
                </a:lnTo>
                <a:lnTo>
                  <a:pt x="2514913" y="1213451"/>
                </a:lnTo>
                <a:lnTo>
                  <a:pt x="2513485" y="1222995"/>
                </a:lnTo>
                <a:lnTo>
                  <a:pt x="2517923" y="1229091"/>
                </a:lnTo>
                <a:lnTo>
                  <a:pt x="2517133" y="1234187"/>
                </a:lnTo>
                <a:lnTo>
                  <a:pt x="2506617" y="1235787"/>
                </a:lnTo>
                <a:lnTo>
                  <a:pt x="2501940" y="1234463"/>
                </a:lnTo>
                <a:lnTo>
                  <a:pt x="2491768" y="1239359"/>
                </a:lnTo>
                <a:lnTo>
                  <a:pt x="2492587" y="1248969"/>
                </a:lnTo>
                <a:lnTo>
                  <a:pt x="2486653" y="1253722"/>
                </a:lnTo>
                <a:lnTo>
                  <a:pt x="2477433" y="1250703"/>
                </a:lnTo>
                <a:lnTo>
                  <a:pt x="2470394" y="1251494"/>
                </a:lnTo>
                <a:lnTo>
                  <a:pt x="2462783" y="1259618"/>
                </a:lnTo>
                <a:lnTo>
                  <a:pt x="2457525" y="1262876"/>
                </a:lnTo>
                <a:lnTo>
                  <a:pt x="2465393" y="1268515"/>
                </a:lnTo>
                <a:lnTo>
                  <a:pt x="2472527" y="1276144"/>
                </a:lnTo>
                <a:lnTo>
                  <a:pt x="2471089" y="1284098"/>
                </a:lnTo>
                <a:lnTo>
                  <a:pt x="2472489" y="1292623"/>
                </a:lnTo>
                <a:lnTo>
                  <a:pt x="2462574" y="1294451"/>
                </a:lnTo>
                <a:lnTo>
                  <a:pt x="2460497" y="1299443"/>
                </a:lnTo>
                <a:lnTo>
                  <a:pt x="2461259" y="1308186"/>
                </a:lnTo>
                <a:lnTo>
                  <a:pt x="2455296" y="1317216"/>
                </a:lnTo>
                <a:lnTo>
                  <a:pt x="2458935" y="1333628"/>
                </a:lnTo>
                <a:lnTo>
                  <a:pt x="2454906" y="1336847"/>
                </a:lnTo>
                <a:lnTo>
                  <a:pt x="2459373" y="1345143"/>
                </a:lnTo>
                <a:lnTo>
                  <a:pt x="2457011" y="1352859"/>
                </a:lnTo>
                <a:lnTo>
                  <a:pt x="2457554" y="1362403"/>
                </a:lnTo>
                <a:lnTo>
                  <a:pt x="2451991" y="1369375"/>
                </a:lnTo>
                <a:lnTo>
                  <a:pt x="2447515" y="1369280"/>
                </a:lnTo>
                <a:lnTo>
                  <a:pt x="2442152" y="1364203"/>
                </a:lnTo>
                <a:lnTo>
                  <a:pt x="2436132" y="1366175"/>
                </a:lnTo>
                <a:lnTo>
                  <a:pt x="2431036" y="1373452"/>
                </a:lnTo>
                <a:lnTo>
                  <a:pt x="2431503" y="1377709"/>
                </a:lnTo>
                <a:lnTo>
                  <a:pt x="2426407" y="1383634"/>
                </a:lnTo>
                <a:lnTo>
                  <a:pt x="2423883" y="1392835"/>
                </a:lnTo>
                <a:lnTo>
                  <a:pt x="2420083" y="1393940"/>
                </a:lnTo>
                <a:lnTo>
                  <a:pt x="2412701" y="1403798"/>
                </a:lnTo>
                <a:lnTo>
                  <a:pt x="2407671" y="1401989"/>
                </a:lnTo>
                <a:lnTo>
                  <a:pt x="2403604" y="1404627"/>
                </a:lnTo>
                <a:lnTo>
                  <a:pt x="2402928" y="1412781"/>
                </a:lnTo>
                <a:lnTo>
                  <a:pt x="2396375" y="1419153"/>
                </a:lnTo>
                <a:lnTo>
                  <a:pt x="2387402" y="1430306"/>
                </a:lnTo>
                <a:lnTo>
                  <a:pt x="2376887" y="1436183"/>
                </a:lnTo>
                <a:lnTo>
                  <a:pt x="2375648" y="1441032"/>
                </a:lnTo>
                <a:lnTo>
                  <a:pt x="2364390" y="1453633"/>
                </a:lnTo>
                <a:lnTo>
                  <a:pt x="2356580" y="1457967"/>
                </a:lnTo>
                <a:lnTo>
                  <a:pt x="2349702" y="1465530"/>
                </a:lnTo>
                <a:lnTo>
                  <a:pt x="2355617" y="1476150"/>
                </a:lnTo>
                <a:lnTo>
                  <a:pt x="2356094" y="1483761"/>
                </a:lnTo>
                <a:lnTo>
                  <a:pt x="2352093" y="1489342"/>
                </a:lnTo>
                <a:lnTo>
                  <a:pt x="2351884" y="1494524"/>
                </a:lnTo>
                <a:lnTo>
                  <a:pt x="2348274" y="1497829"/>
                </a:lnTo>
                <a:lnTo>
                  <a:pt x="2343235" y="1494372"/>
                </a:lnTo>
                <a:lnTo>
                  <a:pt x="2333043" y="1495905"/>
                </a:lnTo>
                <a:lnTo>
                  <a:pt x="2332119" y="1503925"/>
                </a:lnTo>
                <a:lnTo>
                  <a:pt x="2334577" y="1506221"/>
                </a:lnTo>
                <a:lnTo>
                  <a:pt x="2331224" y="1515031"/>
                </a:lnTo>
                <a:lnTo>
                  <a:pt x="2331595" y="1521594"/>
                </a:lnTo>
                <a:lnTo>
                  <a:pt x="2336291" y="1526204"/>
                </a:lnTo>
                <a:lnTo>
                  <a:pt x="2339034" y="1536825"/>
                </a:lnTo>
                <a:lnTo>
                  <a:pt x="2337968" y="1546435"/>
                </a:lnTo>
                <a:lnTo>
                  <a:pt x="2334729" y="1553627"/>
                </a:lnTo>
                <a:lnTo>
                  <a:pt x="2313936" y="1556208"/>
                </a:lnTo>
                <a:lnTo>
                  <a:pt x="2307107" y="1563533"/>
                </a:lnTo>
                <a:lnTo>
                  <a:pt x="2299858" y="1566628"/>
                </a:lnTo>
                <a:lnTo>
                  <a:pt x="2295667" y="1565962"/>
                </a:lnTo>
                <a:lnTo>
                  <a:pt x="2282027" y="1569057"/>
                </a:lnTo>
                <a:lnTo>
                  <a:pt x="2266568" y="1574363"/>
                </a:lnTo>
                <a:lnTo>
                  <a:pt x="2257081" y="1574258"/>
                </a:lnTo>
                <a:lnTo>
                  <a:pt x="2246099" y="1572086"/>
                </a:lnTo>
                <a:lnTo>
                  <a:pt x="2241289" y="1578249"/>
                </a:lnTo>
                <a:lnTo>
                  <a:pt x="2235965" y="1580563"/>
                </a:lnTo>
                <a:lnTo>
                  <a:pt x="2232869" y="1589412"/>
                </a:lnTo>
                <a:lnTo>
                  <a:pt x="2221363" y="1599080"/>
                </a:lnTo>
                <a:lnTo>
                  <a:pt x="2215990" y="1599537"/>
                </a:lnTo>
                <a:lnTo>
                  <a:pt x="2192673" y="1595318"/>
                </a:lnTo>
                <a:lnTo>
                  <a:pt x="2175090" y="1597966"/>
                </a:lnTo>
                <a:lnTo>
                  <a:pt x="2171175" y="1600528"/>
                </a:lnTo>
                <a:lnTo>
                  <a:pt x="2162107" y="1601166"/>
                </a:lnTo>
                <a:lnTo>
                  <a:pt x="2146687" y="1606995"/>
                </a:lnTo>
                <a:lnTo>
                  <a:pt x="2141953" y="1610472"/>
                </a:lnTo>
                <a:lnTo>
                  <a:pt x="2135990" y="1607462"/>
                </a:lnTo>
                <a:lnTo>
                  <a:pt x="2125589" y="1606490"/>
                </a:lnTo>
                <a:lnTo>
                  <a:pt x="2106929" y="1598394"/>
                </a:lnTo>
                <a:lnTo>
                  <a:pt x="2104862" y="1594013"/>
                </a:lnTo>
                <a:lnTo>
                  <a:pt x="2097471" y="1590955"/>
                </a:lnTo>
                <a:lnTo>
                  <a:pt x="2091137" y="1593451"/>
                </a:lnTo>
                <a:lnTo>
                  <a:pt x="2087117" y="1598127"/>
                </a:lnTo>
                <a:lnTo>
                  <a:pt x="2076097" y="1600547"/>
                </a:lnTo>
                <a:lnTo>
                  <a:pt x="2057285" y="1590241"/>
                </a:lnTo>
                <a:lnTo>
                  <a:pt x="2039340" y="1588850"/>
                </a:lnTo>
                <a:lnTo>
                  <a:pt x="2027262" y="1586345"/>
                </a:lnTo>
                <a:lnTo>
                  <a:pt x="2019185" y="1586974"/>
                </a:lnTo>
                <a:lnTo>
                  <a:pt x="2006993" y="1586135"/>
                </a:lnTo>
                <a:lnTo>
                  <a:pt x="1990810" y="1590641"/>
                </a:lnTo>
                <a:lnTo>
                  <a:pt x="1988495" y="1587297"/>
                </a:lnTo>
                <a:lnTo>
                  <a:pt x="1979151" y="1580925"/>
                </a:lnTo>
                <a:lnTo>
                  <a:pt x="1978961" y="1574925"/>
                </a:lnTo>
                <a:lnTo>
                  <a:pt x="1975103" y="1568781"/>
                </a:lnTo>
                <a:lnTo>
                  <a:pt x="1954053" y="1551474"/>
                </a:lnTo>
                <a:lnTo>
                  <a:pt x="1947919" y="1556046"/>
                </a:lnTo>
                <a:lnTo>
                  <a:pt x="1937546" y="1550883"/>
                </a:lnTo>
                <a:lnTo>
                  <a:pt x="1926011" y="1550188"/>
                </a:lnTo>
                <a:lnTo>
                  <a:pt x="1917115" y="1544378"/>
                </a:lnTo>
                <a:lnTo>
                  <a:pt x="1902256" y="1544845"/>
                </a:lnTo>
                <a:lnTo>
                  <a:pt x="1894941" y="1538596"/>
                </a:lnTo>
                <a:lnTo>
                  <a:pt x="1888768" y="1538082"/>
                </a:lnTo>
                <a:lnTo>
                  <a:pt x="1880987" y="1533986"/>
                </a:lnTo>
                <a:lnTo>
                  <a:pt x="1866090" y="1537044"/>
                </a:lnTo>
                <a:lnTo>
                  <a:pt x="1860765" y="1534262"/>
                </a:lnTo>
                <a:lnTo>
                  <a:pt x="1851459" y="1518584"/>
                </a:lnTo>
                <a:lnTo>
                  <a:pt x="1845992" y="1519022"/>
                </a:lnTo>
                <a:lnTo>
                  <a:pt x="1837581" y="1515508"/>
                </a:lnTo>
                <a:lnTo>
                  <a:pt x="1836438" y="1511745"/>
                </a:lnTo>
                <a:lnTo>
                  <a:pt x="1814378" y="1511888"/>
                </a:lnTo>
                <a:lnTo>
                  <a:pt x="1806482" y="1508288"/>
                </a:lnTo>
                <a:lnTo>
                  <a:pt x="1794633" y="1507440"/>
                </a:lnTo>
                <a:lnTo>
                  <a:pt x="1788318" y="1513850"/>
                </a:lnTo>
                <a:lnTo>
                  <a:pt x="1775145" y="1512412"/>
                </a:lnTo>
                <a:lnTo>
                  <a:pt x="1771011" y="1509221"/>
                </a:lnTo>
                <a:lnTo>
                  <a:pt x="1760429" y="1505792"/>
                </a:lnTo>
                <a:lnTo>
                  <a:pt x="1756457" y="1507840"/>
                </a:lnTo>
                <a:lnTo>
                  <a:pt x="1747694" y="1507554"/>
                </a:lnTo>
                <a:lnTo>
                  <a:pt x="1736692" y="1512860"/>
                </a:lnTo>
                <a:lnTo>
                  <a:pt x="1731025" y="1508335"/>
                </a:lnTo>
                <a:lnTo>
                  <a:pt x="1727339" y="1509421"/>
                </a:lnTo>
                <a:lnTo>
                  <a:pt x="1712718" y="1508383"/>
                </a:lnTo>
                <a:lnTo>
                  <a:pt x="1696135" y="1518317"/>
                </a:lnTo>
                <a:lnTo>
                  <a:pt x="1690534" y="1519051"/>
                </a:lnTo>
                <a:lnTo>
                  <a:pt x="1679447" y="1515108"/>
                </a:lnTo>
                <a:lnTo>
                  <a:pt x="1666369" y="1528500"/>
                </a:lnTo>
                <a:lnTo>
                  <a:pt x="1659530" y="1522585"/>
                </a:lnTo>
                <a:lnTo>
                  <a:pt x="1652949" y="1511707"/>
                </a:lnTo>
                <a:lnTo>
                  <a:pt x="1649510" y="1509173"/>
                </a:lnTo>
                <a:lnTo>
                  <a:pt x="1642395" y="1494829"/>
                </a:lnTo>
                <a:lnTo>
                  <a:pt x="1614696" y="1489514"/>
                </a:lnTo>
                <a:lnTo>
                  <a:pt x="1607762" y="1486618"/>
                </a:lnTo>
                <a:lnTo>
                  <a:pt x="1599351" y="1477217"/>
                </a:lnTo>
                <a:lnTo>
                  <a:pt x="1589798" y="1480332"/>
                </a:lnTo>
                <a:lnTo>
                  <a:pt x="1578787" y="1488561"/>
                </a:lnTo>
                <a:lnTo>
                  <a:pt x="1571234" y="1487361"/>
                </a:lnTo>
                <a:lnTo>
                  <a:pt x="1564623" y="1481522"/>
                </a:lnTo>
                <a:lnTo>
                  <a:pt x="1562385" y="1475388"/>
                </a:lnTo>
                <a:lnTo>
                  <a:pt x="1555403" y="1473017"/>
                </a:lnTo>
                <a:lnTo>
                  <a:pt x="1551288" y="1474883"/>
                </a:lnTo>
                <a:lnTo>
                  <a:pt x="1545488" y="1481608"/>
                </a:lnTo>
                <a:lnTo>
                  <a:pt x="1544364" y="1486075"/>
                </a:lnTo>
                <a:lnTo>
                  <a:pt x="1537972" y="1487780"/>
                </a:lnTo>
                <a:lnTo>
                  <a:pt x="1533124" y="1493924"/>
                </a:lnTo>
                <a:lnTo>
                  <a:pt x="1534362" y="1501039"/>
                </a:lnTo>
                <a:lnTo>
                  <a:pt x="1526542" y="1510974"/>
                </a:lnTo>
                <a:lnTo>
                  <a:pt x="1522809" y="1512821"/>
                </a:lnTo>
                <a:lnTo>
                  <a:pt x="1528790" y="1527157"/>
                </a:lnTo>
                <a:lnTo>
                  <a:pt x="1515046" y="1536463"/>
                </a:lnTo>
                <a:lnTo>
                  <a:pt x="1506521" y="1545092"/>
                </a:lnTo>
                <a:lnTo>
                  <a:pt x="1502254" y="1545454"/>
                </a:lnTo>
                <a:lnTo>
                  <a:pt x="1497253" y="1554808"/>
                </a:lnTo>
                <a:lnTo>
                  <a:pt x="1492729" y="1555617"/>
                </a:lnTo>
                <a:lnTo>
                  <a:pt x="1483613" y="1562018"/>
                </a:lnTo>
                <a:lnTo>
                  <a:pt x="1476517" y="1569581"/>
                </a:lnTo>
                <a:lnTo>
                  <a:pt x="1476165" y="1576191"/>
                </a:lnTo>
                <a:lnTo>
                  <a:pt x="1479251" y="1580611"/>
                </a:lnTo>
                <a:lnTo>
                  <a:pt x="1477765" y="1586707"/>
                </a:lnTo>
                <a:lnTo>
                  <a:pt x="1486661" y="1593127"/>
                </a:lnTo>
                <a:lnTo>
                  <a:pt x="1500758" y="1593651"/>
                </a:lnTo>
                <a:lnTo>
                  <a:pt x="1505930" y="1590050"/>
                </a:lnTo>
                <a:lnTo>
                  <a:pt x="1511359" y="1590926"/>
                </a:lnTo>
                <a:lnTo>
                  <a:pt x="1511607" y="1598746"/>
                </a:lnTo>
                <a:lnTo>
                  <a:pt x="1515408" y="1617073"/>
                </a:lnTo>
                <a:lnTo>
                  <a:pt x="1524399" y="1622045"/>
                </a:lnTo>
                <a:lnTo>
                  <a:pt x="1521646" y="1634837"/>
                </a:lnTo>
                <a:lnTo>
                  <a:pt x="1523752" y="1641381"/>
                </a:lnTo>
                <a:lnTo>
                  <a:pt x="1512160" y="1643714"/>
                </a:lnTo>
                <a:lnTo>
                  <a:pt x="1509826" y="1647343"/>
                </a:lnTo>
                <a:lnTo>
                  <a:pt x="1509893" y="1658611"/>
                </a:lnTo>
                <a:lnTo>
                  <a:pt x="1497624" y="1664669"/>
                </a:lnTo>
                <a:lnTo>
                  <a:pt x="1490262" y="1664021"/>
                </a:lnTo>
                <a:lnTo>
                  <a:pt x="1486547" y="1669555"/>
                </a:lnTo>
                <a:lnTo>
                  <a:pt x="1476812" y="1676623"/>
                </a:lnTo>
                <a:lnTo>
                  <a:pt x="1473345" y="1680862"/>
                </a:lnTo>
                <a:lnTo>
                  <a:pt x="1466830" y="1682414"/>
                </a:lnTo>
                <a:lnTo>
                  <a:pt x="1452895" y="1680281"/>
                </a:lnTo>
                <a:lnTo>
                  <a:pt x="1436798" y="1668889"/>
                </a:lnTo>
                <a:lnTo>
                  <a:pt x="1428673" y="1668765"/>
                </a:lnTo>
                <a:lnTo>
                  <a:pt x="1417433" y="1664155"/>
                </a:lnTo>
                <a:lnTo>
                  <a:pt x="1407289" y="1668955"/>
                </a:lnTo>
                <a:lnTo>
                  <a:pt x="1408156" y="1676585"/>
                </a:lnTo>
                <a:lnTo>
                  <a:pt x="1403451" y="1686386"/>
                </a:lnTo>
                <a:lnTo>
                  <a:pt x="1422367" y="1695321"/>
                </a:lnTo>
                <a:lnTo>
                  <a:pt x="1424606" y="1698435"/>
                </a:lnTo>
                <a:lnTo>
                  <a:pt x="1433874" y="1701388"/>
                </a:lnTo>
                <a:lnTo>
                  <a:pt x="1442960" y="1701274"/>
                </a:lnTo>
                <a:lnTo>
                  <a:pt x="1454105" y="1704950"/>
                </a:lnTo>
                <a:lnTo>
                  <a:pt x="1457829" y="1699493"/>
                </a:lnTo>
                <a:lnTo>
                  <a:pt x="1462753" y="1700445"/>
                </a:lnTo>
                <a:lnTo>
                  <a:pt x="1459524" y="1707179"/>
                </a:lnTo>
                <a:lnTo>
                  <a:pt x="1473850" y="1714904"/>
                </a:lnTo>
                <a:lnTo>
                  <a:pt x="1480194" y="1715342"/>
                </a:lnTo>
                <a:lnTo>
                  <a:pt x="1491938" y="1712713"/>
                </a:lnTo>
                <a:lnTo>
                  <a:pt x="1490147" y="1722267"/>
                </a:lnTo>
                <a:lnTo>
                  <a:pt x="1492290" y="1736240"/>
                </a:lnTo>
                <a:lnTo>
                  <a:pt x="1486814" y="1743326"/>
                </a:lnTo>
                <a:lnTo>
                  <a:pt x="1479098" y="1745041"/>
                </a:lnTo>
                <a:lnTo>
                  <a:pt x="1467059" y="1741450"/>
                </a:lnTo>
                <a:lnTo>
                  <a:pt x="1457943" y="1749489"/>
                </a:lnTo>
                <a:lnTo>
                  <a:pt x="1449895" y="1751413"/>
                </a:lnTo>
                <a:lnTo>
                  <a:pt x="1441284" y="1763339"/>
                </a:lnTo>
                <a:lnTo>
                  <a:pt x="1435540" y="1767463"/>
                </a:lnTo>
                <a:lnTo>
                  <a:pt x="1425120" y="1769835"/>
                </a:lnTo>
                <a:lnTo>
                  <a:pt x="1416500" y="1767244"/>
                </a:lnTo>
                <a:lnTo>
                  <a:pt x="1409394" y="1768539"/>
                </a:lnTo>
                <a:lnTo>
                  <a:pt x="1411157" y="1776645"/>
                </a:lnTo>
                <a:lnTo>
                  <a:pt x="1408308" y="1782084"/>
                </a:lnTo>
                <a:lnTo>
                  <a:pt x="1398984" y="1788408"/>
                </a:lnTo>
                <a:lnTo>
                  <a:pt x="1385496" y="1793819"/>
                </a:lnTo>
                <a:lnTo>
                  <a:pt x="1379200" y="1798057"/>
                </a:lnTo>
                <a:lnTo>
                  <a:pt x="1364674" y="1796276"/>
                </a:lnTo>
                <a:lnTo>
                  <a:pt x="1358569" y="1793628"/>
                </a:lnTo>
                <a:lnTo>
                  <a:pt x="1351501" y="1794723"/>
                </a:lnTo>
                <a:lnTo>
                  <a:pt x="1340614" y="1790999"/>
                </a:lnTo>
                <a:lnTo>
                  <a:pt x="1338100" y="1802020"/>
                </a:lnTo>
                <a:lnTo>
                  <a:pt x="1334423" y="1805544"/>
                </a:lnTo>
                <a:lnTo>
                  <a:pt x="1330356" y="1814173"/>
                </a:lnTo>
                <a:lnTo>
                  <a:pt x="1334252" y="1824489"/>
                </a:lnTo>
                <a:lnTo>
                  <a:pt x="1328327" y="1832166"/>
                </a:lnTo>
                <a:lnTo>
                  <a:pt x="1328603" y="1837996"/>
                </a:lnTo>
                <a:lnTo>
                  <a:pt x="1323727" y="1845816"/>
                </a:lnTo>
                <a:lnTo>
                  <a:pt x="1320183" y="1846654"/>
                </a:lnTo>
                <a:lnTo>
                  <a:pt x="1320183" y="1853131"/>
                </a:lnTo>
                <a:lnTo>
                  <a:pt x="1315325" y="1856731"/>
                </a:lnTo>
                <a:lnTo>
                  <a:pt x="1308001" y="1858684"/>
                </a:lnTo>
                <a:lnTo>
                  <a:pt x="1298904" y="1865894"/>
                </a:lnTo>
                <a:lnTo>
                  <a:pt x="1301790" y="1881772"/>
                </a:lnTo>
                <a:lnTo>
                  <a:pt x="1294618" y="1886649"/>
                </a:lnTo>
                <a:lnTo>
                  <a:pt x="1277768" y="1888659"/>
                </a:lnTo>
                <a:lnTo>
                  <a:pt x="1279407" y="1900280"/>
                </a:lnTo>
                <a:lnTo>
                  <a:pt x="1286969" y="1903385"/>
                </a:lnTo>
                <a:lnTo>
                  <a:pt x="1291208" y="1908604"/>
                </a:lnTo>
                <a:lnTo>
                  <a:pt x="1288646" y="1915272"/>
                </a:lnTo>
                <a:lnTo>
                  <a:pt x="1289351" y="1921892"/>
                </a:lnTo>
                <a:lnTo>
                  <a:pt x="1300152" y="1932150"/>
                </a:lnTo>
                <a:lnTo>
                  <a:pt x="1308020" y="1936360"/>
                </a:lnTo>
                <a:lnTo>
                  <a:pt x="1307305" y="1943952"/>
                </a:lnTo>
                <a:lnTo>
                  <a:pt x="1303105" y="1948257"/>
                </a:lnTo>
                <a:lnTo>
                  <a:pt x="1304029" y="1956029"/>
                </a:lnTo>
                <a:lnTo>
                  <a:pt x="1291589" y="1963306"/>
                </a:lnTo>
                <a:lnTo>
                  <a:pt x="1288979" y="1966212"/>
                </a:lnTo>
                <a:lnTo>
                  <a:pt x="1290056" y="1976499"/>
                </a:lnTo>
                <a:lnTo>
                  <a:pt x="1292675" y="1981090"/>
                </a:lnTo>
                <a:lnTo>
                  <a:pt x="1289675" y="1986471"/>
                </a:lnTo>
                <a:lnTo>
                  <a:pt x="1300114" y="1989081"/>
                </a:lnTo>
                <a:lnTo>
                  <a:pt x="1302295" y="1994320"/>
                </a:lnTo>
                <a:lnTo>
                  <a:pt x="1301209" y="1999987"/>
                </a:lnTo>
                <a:lnTo>
                  <a:pt x="1307734" y="2011770"/>
                </a:lnTo>
                <a:lnTo>
                  <a:pt x="1318907" y="2020256"/>
                </a:lnTo>
                <a:lnTo>
                  <a:pt x="1319145" y="2025724"/>
                </a:lnTo>
                <a:lnTo>
                  <a:pt x="1326641" y="2039544"/>
                </a:lnTo>
                <a:lnTo>
                  <a:pt x="1335757" y="2047393"/>
                </a:lnTo>
                <a:lnTo>
                  <a:pt x="1340548" y="2047374"/>
                </a:lnTo>
                <a:lnTo>
                  <a:pt x="1357397" y="2053051"/>
                </a:lnTo>
                <a:lnTo>
                  <a:pt x="1356807" y="2056289"/>
                </a:lnTo>
                <a:lnTo>
                  <a:pt x="1348920" y="2060566"/>
                </a:lnTo>
                <a:lnTo>
                  <a:pt x="1349777" y="2068624"/>
                </a:lnTo>
                <a:lnTo>
                  <a:pt x="1341672" y="2069682"/>
                </a:lnTo>
                <a:lnTo>
                  <a:pt x="1337223" y="2074625"/>
                </a:lnTo>
                <a:lnTo>
                  <a:pt x="1329965" y="2078006"/>
                </a:lnTo>
                <a:lnTo>
                  <a:pt x="1325546" y="2092199"/>
                </a:lnTo>
                <a:lnTo>
                  <a:pt x="1323936" y="2104591"/>
                </a:lnTo>
                <a:lnTo>
                  <a:pt x="1326346" y="2112277"/>
                </a:lnTo>
                <a:lnTo>
                  <a:pt x="1322012" y="2124050"/>
                </a:lnTo>
                <a:lnTo>
                  <a:pt x="1317611" y="2119878"/>
                </a:lnTo>
                <a:lnTo>
                  <a:pt x="1320259" y="2113382"/>
                </a:lnTo>
                <a:lnTo>
                  <a:pt x="1316345" y="2107629"/>
                </a:lnTo>
                <a:lnTo>
                  <a:pt x="1303438" y="2112049"/>
                </a:lnTo>
                <a:lnTo>
                  <a:pt x="1292665" y="2107153"/>
                </a:lnTo>
                <a:lnTo>
                  <a:pt x="1280445" y="2091884"/>
                </a:lnTo>
                <a:lnTo>
                  <a:pt x="1273282" y="2087970"/>
                </a:lnTo>
                <a:lnTo>
                  <a:pt x="1273006" y="2082397"/>
                </a:lnTo>
                <a:lnTo>
                  <a:pt x="1265062" y="2075711"/>
                </a:lnTo>
                <a:lnTo>
                  <a:pt x="1255680" y="2074073"/>
                </a:lnTo>
                <a:lnTo>
                  <a:pt x="1242088" y="2076035"/>
                </a:lnTo>
                <a:lnTo>
                  <a:pt x="1239335" y="2068091"/>
                </a:lnTo>
                <a:lnTo>
                  <a:pt x="1232429" y="2067472"/>
                </a:lnTo>
                <a:lnTo>
                  <a:pt x="1231258" y="2056756"/>
                </a:lnTo>
                <a:lnTo>
                  <a:pt x="1222647" y="2053965"/>
                </a:lnTo>
                <a:lnTo>
                  <a:pt x="1218113" y="2055013"/>
                </a:lnTo>
                <a:lnTo>
                  <a:pt x="1207112" y="2052413"/>
                </a:lnTo>
                <a:lnTo>
                  <a:pt x="1189567" y="2060338"/>
                </a:lnTo>
                <a:lnTo>
                  <a:pt x="1177413" y="2062262"/>
                </a:lnTo>
                <a:lnTo>
                  <a:pt x="1167612" y="2060366"/>
                </a:lnTo>
                <a:lnTo>
                  <a:pt x="1157963" y="2052880"/>
                </a:lnTo>
                <a:lnTo>
                  <a:pt x="1152429" y="2051432"/>
                </a:lnTo>
                <a:lnTo>
                  <a:pt x="1135246" y="2057547"/>
                </a:lnTo>
                <a:lnTo>
                  <a:pt x="1130464" y="2053661"/>
                </a:lnTo>
                <a:lnTo>
                  <a:pt x="1120215" y="2051203"/>
                </a:lnTo>
                <a:lnTo>
                  <a:pt x="1114072" y="2051937"/>
                </a:lnTo>
                <a:lnTo>
                  <a:pt x="1107166" y="2049717"/>
                </a:lnTo>
                <a:lnTo>
                  <a:pt x="1100079" y="2058680"/>
                </a:lnTo>
                <a:lnTo>
                  <a:pt x="1093688" y="2059195"/>
                </a:lnTo>
                <a:lnTo>
                  <a:pt x="1084192" y="2063014"/>
                </a:lnTo>
                <a:lnTo>
                  <a:pt x="1083315" y="2059299"/>
                </a:lnTo>
                <a:lnTo>
                  <a:pt x="1068352" y="2047031"/>
                </a:lnTo>
                <a:lnTo>
                  <a:pt x="1059932" y="2049555"/>
                </a:lnTo>
                <a:lnTo>
                  <a:pt x="1051083" y="2043269"/>
                </a:lnTo>
                <a:lnTo>
                  <a:pt x="1043977" y="2042602"/>
                </a:lnTo>
                <a:lnTo>
                  <a:pt x="1037414" y="2046593"/>
                </a:lnTo>
                <a:lnTo>
                  <a:pt x="1035310" y="2051765"/>
                </a:lnTo>
                <a:lnTo>
                  <a:pt x="1025823" y="2052317"/>
                </a:lnTo>
                <a:lnTo>
                  <a:pt x="1014859" y="2061071"/>
                </a:lnTo>
                <a:lnTo>
                  <a:pt x="1000648" y="2058356"/>
                </a:lnTo>
                <a:lnTo>
                  <a:pt x="992790" y="2068091"/>
                </a:lnTo>
                <a:lnTo>
                  <a:pt x="989570" y="2069253"/>
                </a:lnTo>
                <a:lnTo>
                  <a:pt x="984046" y="2083750"/>
                </a:lnTo>
                <a:lnTo>
                  <a:pt x="978826" y="2084502"/>
                </a:lnTo>
                <a:lnTo>
                  <a:pt x="971930" y="2096199"/>
                </a:lnTo>
                <a:lnTo>
                  <a:pt x="965825" y="2096694"/>
                </a:lnTo>
                <a:lnTo>
                  <a:pt x="952109" y="2087370"/>
                </a:lnTo>
                <a:lnTo>
                  <a:pt x="943174" y="2078416"/>
                </a:lnTo>
                <a:lnTo>
                  <a:pt x="924581" y="2076682"/>
                </a:lnTo>
                <a:lnTo>
                  <a:pt x="917028" y="2064176"/>
                </a:lnTo>
                <a:lnTo>
                  <a:pt x="915695" y="2058452"/>
                </a:lnTo>
                <a:lnTo>
                  <a:pt x="925753" y="2057594"/>
                </a:lnTo>
                <a:lnTo>
                  <a:pt x="930030" y="2051146"/>
                </a:lnTo>
                <a:lnTo>
                  <a:pt x="935259" y="2050136"/>
                </a:lnTo>
                <a:lnTo>
                  <a:pt x="935078" y="2042869"/>
                </a:lnTo>
                <a:lnTo>
                  <a:pt x="930858" y="2041726"/>
                </a:lnTo>
                <a:lnTo>
                  <a:pt x="922305" y="2045822"/>
                </a:lnTo>
                <a:lnTo>
                  <a:pt x="914237" y="2035601"/>
                </a:lnTo>
                <a:lnTo>
                  <a:pt x="912570" y="2027029"/>
                </a:lnTo>
                <a:lnTo>
                  <a:pt x="906941" y="2021895"/>
                </a:lnTo>
                <a:lnTo>
                  <a:pt x="897454" y="2020056"/>
                </a:lnTo>
                <a:lnTo>
                  <a:pt x="890796" y="2023676"/>
                </a:lnTo>
                <a:lnTo>
                  <a:pt x="886815" y="2032829"/>
                </a:lnTo>
                <a:lnTo>
                  <a:pt x="894263" y="2041926"/>
                </a:lnTo>
                <a:lnTo>
                  <a:pt x="901074" y="2046574"/>
                </a:lnTo>
                <a:lnTo>
                  <a:pt x="906312" y="2053451"/>
                </a:lnTo>
                <a:lnTo>
                  <a:pt x="904960" y="2059195"/>
                </a:lnTo>
                <a:lnTo>
                  <a:pt x="892396" y="2067796"/>
                </a:lnTo>
                <a:lnTo>
                  <a:pt x="882395" y="2067262"/>
                </a:lnTo>
                <a:lnTo>
                  <a:pt x="874223" y="2072615"/>
                </a:lnTo>
                <a:lnTo>
                  <a:pt x="865288" y="2067558"/>
                </a:lnTo>
                <a:lnTo>
                  <a:pt x="853030" y="2066443"/>
                </a:lnTo>
                <a:lnTo>
                  <a:pt x="845991" y="2063243"/>
                </a:lnTo>
                <a:lnTo>
                  <a:pt x="840638" y="2057042"/>
                </a:lnTo>
                <a:lnTo>
                  <a:pt x="834827" y="2061109"/>
                </a:lnTo>
                <a:lnTo>
                  <a:pt x="822769" y="2061833"/>
                </a:lnTo>
                <a:lnTo>
                  <a:pt x="823797" y="2052079"/>
                </a:lnTo>
                <a:lnTo>
                  <a:pt x="820664" y="2046241"/>
                </a:lnTo>
                <a:lnTo>
                  <a:pt x="813558" y="2041240"/>
                </a:lnTo>
                <a:lnTo>
                  <a:pt x="804166" y="2030658"/>
                </a:lnTo>
                <a:lnTo>
                  <a:pt x="791308" y="2027962"/>
                </a:lnTo>
                <a:lnTo>
                  <a:pt x="787755" y="2025800"/>
                </a:lnTo>
                <a:lnTo>
                  <a:pt x="776810" y="2024133"/>
                </a:lnTo>
                <a:lnTo>
                  <a:pt x="768714" y="2020666"/>
                </a:lnTo>
                <a:lnTo>
                  <a:pt x="761485" y="2028934"/>
                </a:lnTo>
                <a:lnTo>
                  <a:pt x="756998" y="2028591"/>
                </a:lnTo>
                <a:lnTo>
                  <a:pt x="752084" y="2010503"/>
                </a:lnTo>
                <a:lnTo>
                  <a:pt x="744845" y="2008798"/>
                </a:lnTo>
                <a:lnTo>
                  <a:pt x="732862" y="2003607"/>
                </a:lnTo>
                <a:lnTo>
                  <a:pt x="727061" y="1995730"/>
                </a:lnTo>
                <a:lnTo>
                  <a:pt x="720127" y="1997349"/>
                </a:lnTo>
                <a:lnTo>
                  <a:pt x="711993" y="1991948"/>
                </a:lnTo>
                <a:lnTo>
                  <a:pt x="710526" y="1986557"/>
                </a:lnTo>
                <a:lnTo>
                  <a:pt x="713174" y="1979746"/>
                </a:lnTo>
                <a:lnTo>
                  <a:pt x="717641" y="1975470"/>
                </a:lnTo>
                <a:lnTo>
                  <a:pt x="718127" y="1963535"/>
                </a:lnTo>
                <a:lnTo>
                  <a:pt x="723871" y="1954896"/>
                </a:lnTo>
                <a:lnTo>
                  <a:pt x="732176" y="1938837"/>
                </a:lnTo>
                <a:lnTo>
                  <a:pt x="724833" y="1939018"/>
                </a:lnTo>
                <a:lnTo>
                  <a:pt x="718679" y="1934922"/>
                </a:lnTo>
                <a:lnTo>
                  <a:pt x="697505" y="1930788"/>
                </a:lnTo>
                <a:lnTo>
                  <a:pt x="692714" y="1926740"/>
                </a:lnTo>
                <a:lnTo>
                  <a:pt x="685009" y="1925511"/>
                </a:lnTo>
                <a:lnTo>
                  <a:pt x="677703" y="1919187"/>
                </a:lnTo>
                <a:lnTo>
                  <a:pt x="671769" y="1916834"/>
                </a:lnTo>
                <a:lnTo>
                  <a:pt x="662568" y="1908147"/>
                </a:lnTo>
                <a:lnTo>
                  <a:pt x="658996" y="1901165"/>
                </a:lnTo>
                <a:lnTo>
                  <a:pt x="654405" y="1900441"/>
                </a:lnTo>
                <a:lnTo>
                  <a:pt x="645918" y="1894536"/>
                </a:lnTo>
                <a:lnTo>
                  <a:pt x="641708" y="1898527"/>
                </a:lnTo>
                <a:lnTo>
                  <a:pt x="631497" y="1896765"/>
                </a:lnTo>
                <a:lnTo>
                  <a:pt x="621724" y="1889745"/>
                </a:lnTo>
                <a:lnTo>
                  <a:pt x="617552" y="1883430"/>
                </a:lnTo>
                <a:lnTo>
                  <a:pt x="606056" y="1877048"/>
                </a:lnTo>
                <a:lnTo>
                  <a:pt x="601103" y="1869466"/>
                </a:lnTo>
                <a:lnTo>
                  <a:pt x="596721" y="1868266"/>
                </a:lnTo>
                <a:lnTo>
                  <a:pt x="587587" y="1860122"/>
                </a:lnTo>
                <a:lnTo>
                  <a:pt x="584148" y="1861027"/>
                </a:lnTo>
                <a:lnTo>
                  <a:pt x="576795" y="1852388"/>
                </a:lnTo>
                <a:lnTo>
                  <a:pt x="569470" y="1846568"/>
                </a:lnTo>
                <a:lnTo>
                  <a:pt x="564803" y="1846568"/>
                </a:lnTo>
                <a:lnTo>
                  <a:pt x="560412" y="1841863"/>
                </a:lnTo>
                <a:lnTo>
                  <a:pt x="553249" y="1837938"/>
                </a:lnTo>
                <a:lnTo>
                  <a:pt x="536742" y="1822317"/>
                </a:lnTo>
                <a:lnTo>
                  <a:pt x="532723" y="1823832"/>
                </a:lnTo>
                <a:lnTo>
                  <a:pt x="522855" y="1822184"/>
                </a:lnTo>
                <a:lnTo>
                  <a:pt x="511720" y="1809087"/>
                </a:lnTo>
                <a:lnTo>
                  <a:pt x="498357" y="1804972"/>
                </a:lnTo>
                <a:lnTo>
                  <a:pt x="493956" y="1794523"/>
                </a:lnTo>
                <a:lnTo>
                  <a:pt x="480745" y="1786313"/>
                </a:lnTo>
                <a:lnTo>
                  <a:pt x="475430" y="1787561"/>
                </a:lnTo>
                <a:lnTo>
                  <a:pt x="470277" y="1781103"/>
                </a:lnTo>
                <a:lnTo>
                  <a:pt x="463400" y="1781207"/>
                </a:lnTo>
                <a:lnTo>
                  <a:pt x="459171" y="1778417"/>
                </a:lnTo>
                <a:lnTo>
                  <a:pt x="457390" y="1772292"/>
                </a:lnTo>
                <a:lnTo>
                  <a:pt x="451846" y="1767949"/>
                </a:lnTo>
                <a:lnTo>
                  <a:pt x="445626" y="1767006"/>
                </a:lnTo>
                <a:lnTo>
                  <a:pt x="439511" y="1768844"/>
                </a:lnTo>
                <a:lnTo>
                  <a:pt x="432215" y="1766958"/>
                </a:lnTo>
                <a:lnTo>
                  <a:pt x="422223" y="1759671"/>
                </a:lnTo>
                <a:lnTo>
                  <a:pt x="419614" y="1747317"/>
                </a:lnTo>
                <a:lnTo>
                  <a:pt x="412584" y="1745050"/>
                </a:lnTo>
                <a:lnTo>
                  <a:pt x="410184" y="1741555"/>
                </a:lnTo>
                <a:lnTo>
                  <a:pt x="413146" y="1736307"/>
                </a:lnTo>
                <a:lnTo>
                  <a:pt x="405574" y="1728439"/>
                </a:lnTo>
                <a:lnTo>
                  <a:pt x="399106" y="1728372"/>
                </a:lnTo>
                <a:lnTo>
                  <a:pt x="390219" y="1721200"/>
                </a:lnTo>
                <a:lnTo>
                  <a:pt x="390648" y="1717828"/>
                </a:lnTo>
                <a:lnTo>
                  <a:pt x="370588" y="1712799"/>
                </a:lnTo>
                <a:lnTo>
                  <a:pt x="354891" y="1701845"/>
                </a:lnTo>
                <a:lnTo>
                  <a:pt x="340023" y="1701350"/>
                </a:lnTo>
                <a:lnTo>
                  <a:pt x="331079" y="1696911"/>
                </a:lnTo>
                <a:lnTo>
                  <a:pt x="312343" y="1690329"/>
                </a:lnTo>
                <a:lnTo>
                  <a:pt x="306075" y="1676585"/>
                </a:lnTo>
                <a:lnTo>
                  <a:pt x="311990" y="1672899"/>
                </a:lnTo>
                <a:lnTo>
                  <a:pt x="316848" y="1664993"/>
                </a:lnTo>
                <a:lnTo>
                  <a:pt x="313676" y="1659259"/>
                </a:lnTo>
                <a:lnTo>
                  <a:pt x="297255" y="1655420"/>
                </a:lnTo>
                <a:lnTo>
                  <a:pt x="288159" y="1654563"/>
                </a:lnTo>
                <a:lnTo>
                  <a:pt x="282834" y="1655877"/>
                </a:lnTo>
                <a:lnTo>
                  <a:pt x="281958" y="1647172"/>
                </a:lnTo>
                <a:lnTo>
                  <a:pt x="278186" y="1634332"/>
                </a:lnTo>
                <a:lnTo>
                  <a:pt x="265747" y="1625112"/>
                </a:lnTo>
                <a:lnTo>
                  <a:pt x="271566" y="1614406"/>
                </a:lnTo>
                <a:lnTo>
                  <a:pt x="270642" y="1605414"/>
                </a:lnTo>
                <a:lnTo>
                  <a:pt x="255564" y="1602976"/>
                </a:lnTo>
                <a:lnTo>
                  <a:pt x="259727" y="1591031"/>
                </a:lnTo>
                <a:lnTo>
                  <a:pt x="258774" y="1584135"/>
                </a:lnTo>
                <a:lnTo>
                  <a:pt x="250830" y="1579782"/>
                </a:lnTo>
                <a:lnTo>
                  <a:pt x="247068" y="1573400"/>
                </a:lnTo>
                <a:lnTo>
                  <a:pt x="250535" y="1565114"/>
                </a:lnTo>
                <a:lnTo>
                  <a:pt x="245830" y="1554427"/>
                </a:lnTo>
                <a:lnTo>
                  <a:pt x="233971" y="1550836"/>
                </a:lnTo>
                <a:lnTo>
                  <a:pt x="229104" y="1545816"/>
                </a:lnTo>
                <a:lnTo>
                  <a:pt x="227551" y="1540377"/>
                </a:lnTo>
                <a:lnTo>
                  <a:pt x="239658" y="1534758"/>
                </a:lnTo>
                <a:lnTo>
                  <a:pt x="242639" y="1527919"/>
                </a:lnTo>
                <a:lnTo>
                  <a:pt x="232133" y="1523070"/>
                </a:lnTo>
                <a:lnTo>
                  <a:pt x="230837" y="1513317"/>
                </a:lnTo>
                <a:lnTo>
                  <a:pt x="234686" y="1510107"/>
                </a:lnTo>
                <a:lnTo>
                  <a:pt x="225884" y="1501315"/>
                </a:lnTo>
                <a:lnTo>
                  <a:pt x="213226" y="1495638"/>
                </a:lnTo>
                <a:lnTo>
                  <a:pt x="208654" y="1490123"/>
                </a:lnTo>
                <a:lnTo>
                  <a:pt x="210502" y="1481208"/>
                </a:lnTo>
                <a:lnTo>
                  <a:pt x="203405" y="1479113"/>
                </a:lnTo>
                <a:lnTo>
                  <a:pt x="203186" y="1489504"/>
                </a:lnTo>
                <a:lnTo>
                  <a:pt x="198700" y="1506764"/>
                </a:lnTo>
                <a:lnTo>
                  <a:pt x="207987" y="1512250"/>
                </a:lnTo>
                <a:lnTo>
                  <a:pt x="210273" y="1516755"/>
                </a:lnTo>
                <a:lnTo>
                  <a:pt x="207911" y="1521251"/>
                </a:lnTo>
                <a:lnTo>
                  <a:pt x="186184" y="1514222"/>
                </a:lnTo>
                <a:lnTo>
                  <a:pt x="179021" y="1504944"/>
                </a:lnTo>
                <a:lnTo>
                  <a:pt x="171697" y="1504801"/>
                </a:lnTo>
                <a:lnTo>
                  <a:pt x="162496" y="1510907"/>
                </a:lnTo>
                <a:lnTo>
                  <a:pt x="158990" y="1508678"/>
                </a:lnTo>
                <a:lnTo>
                  <a:pt x="163696" y="1496639"/>
                </a:lnTo>
                <a:lnTo>
                  <a:pt x="155752" y="1488409"/>
                </a:lnTo>
                <a:lnTo>
                  <a:pt x="151913" y="1479313"/>
                </a:lnTo>
                <a:lnTo>
                  <a:pt x="151837" y="1471388"/>
                </a:lnTo>
                <a:lnTo>
                  <a:pt x="142731" y="1471150"/>
                </a:lnTo>
                <a:lnTo>
                  <a:pt x="135016" y="1479913"/>
                </a:lnTo>
                <a:lnTo>
                  <a:pt x="133644" y="1489666"/>
                </a:lnTo>
                <a:lnTo>
                  <a:pt x="121357" y="1491143"/>
                </a:lnTo>
                <a:lnTo>
                  <a:pt x="111499" y="1495372"/>
                </a:lnTo>
                <a:lnTo>
                  <a:pt x="102974" y="1485304"/>
                </a:lnTo>
                <a:lnTo>
                  <a:pt x="99716" y="1478922"/>
                </a:lnTo>
                <a:lnTo>
                  <a:pt x="86210" y="1478093"/>
                </a:lnTo>
                <a:lnTo>
                  <a:pt x="83676" y="1475541"/>
                </a:lnTo>
                <a:lnTo>
                  <a:pt x="85486" y="1467473"/>
                </a:lnTo>
                <a:lnTo>
                  <a:pt x="78776" y="1465482"/>
                </a:lnTo>
                <a:lnTo>
                  <a:pt x="70285" y="1468911"/>
                </a:lnTo>
                <a:lnTo>
                  <a:pt x="64574" y="1465825"/>
                </a:lnTo>
                <a:lnTo>
                  <a:pt x="60775" y="1459215"/>
                </a:lnTo>
                <a:lnTo>
                  <a:pt x="54327" y="1454805"/>
                </a:lnTo>
                <a:lnTo>
                  <a:pt x="48222" y="1445651"/>
                </a:lnTo>
                <a:lnTo>
                  <a:pt x="44848" y="1436698"/>
                </a:lnTo>
                <a:lnTo>
                  <a:pt x="40692" y="1433450"/>
                </a:lnTo>
                <a:lnTo>
                  <a:pt x="36640" y="1426115"/>
                </a:lnTo>
                <a:lnTo>
                  <a:pt x="22293" y="1418200"/>
                </a:lnTo>
                <a:lnTo>
                  <a:pt x="13883" y="1417010"/>
                </a:lnTo>
                <a:lnTo>
                  <a:pt x="3690" y="1411923"/>
                </a:lnTo>
                <a:lnTo>
                  <a:pt x="0" y="1405560"/>
                </a:lnTo>
                <a:lnTo>
                  <a:pt x="9506" y="1399503"/>
                </a:lnTo>
                <a:lnTo>
                  <a:pt x="15204" y="1392997"/>
                </a:lnTo>
                <a:lnTo>
                  <a:pt x="23575" y="1390568"/>
                </a:lnTo>
                <a:lnTo>
                  <a:pt x="34142" y="1395531"/>
                </a:lnTo>
                <a:lnTo>
                  <a:pt x="39319" y="1391844"/>
                </a:lnTo>
                <a:lnTo>
                  <a:pt x="43803" y="1384672"/>
                </a:lnTo>
                <a:lnTo>
                  <a:pt x="56168" y="1378386"/>
                </a:lnTo>
                <a:lnTo>
                  <a:pt x="61442" y="1371442"/>
                </a:lnTo>
                <a:lnTo>
                  <a:pt x="76578" y="1378538"/>
                </a:lnTo>
                <a:lnTo>
                  <a:pt x="91963" y="1381091"/>
                </a:lnTo>
                <a:lnTo>
                  <a:pt x="99573" y="1380957"/>
                </a:lnTo>
                <a:lnTo>
                  <a:pt x="110851" y="1384653"/>
                </a:lnTo>
                <a:lnTo>
                  <a:pt x="121519" y="1382862"/>
                </a:lnTo>
                <a:lnTo>
                  <a:pt x="129187" y="1385815"/>
                </a:lnTo>
                <a:lnTo>
                  <a:pt x="135349" y="1391397"/>
                </a:lnTo>
                <a:lnTo>
                  <a:pt x="142236" y="1400246"/>
                </a:lnTo>
                <a:lnTo>
                  <a:pt x="148742" y="1401570"/>
                </a:lnTo>
                <a:lnTo>
                  <a:pt x="153552" y="1408580"/>
                </a:lnTo>
                <a:lnTo>
                  <a:pt x="161562" y="1412819"/>
                </a:lnTo>
                <a:lnTo>
                  <a:pt x="174040" y="1424249"/>
                </a:lnTo>
                <a:lnTo>
                  <a:pt x="187946" y="1430173"/>
                </a:lnTo>
                <a:lnTo>
                  <a:pt x="197767" y="1429068"/>
                </a:lnTo>
                <a:lnTo>
                  <a:pt x="207101" y="1436717"/>
                </a:lnTo>
                <a:lnTo>
                  <a:pt x="220046" y="1438431"/>
                </a:lnTo>
                <a:lnTo>
                  <a:pt x="237372" y="1438689"/>
                </a:lnTo>
                <a:lnTo>
                  <a:pt x="244191" y="1430116"/>
                </a:lnTo>
                <a:lnTo>
                  <a:pt x="251459" y="1431459"/>
                </a:lnTo>
                <a:lnTo>
                  <a:pt x="261879" y="1442079"/>
                </a:lnTo>
                <a:lnTo>
                  <a:pt x="270223" y="1438003"/>
                </a:lnTo>
                <a:lnTo>
                  <a:pt x="273919" y="1429087"/>
                </a:lnTo>
                <a:lnTo>
                  <a:pt x="283987" y="1422905"/>
                </a:lnTo>
                <a:lnTo>
                  <a:pt x="299503" y="1420581"/>
                </a:lnTo>
                <a:lnTo>
                  <a:pt x="305180" y="1425268"/>
                </a:lnTo>
                <a:lnTo>
                  <a:pt x="311190" y="1425201"/>
                </a:lnTo>
                <a:lnTo>
                  <a:pt x="319115" y="1436717"/>
                </a:lnTo>
                <a:lnTo>
                  <a:pt x="328478" y="1436507"/>
                </a:lnTo>
                <a:lnTo>
                  <a:pt x="331193" y="1439298"/>
                </a:lnTo>
                <a:lnTo>
                  <a:pt x="332869" y="1448280"/>
                </a:lnTo>
                <a:lnTo>
                  <a:pt x="342328" y="1453586"/>
                </a:lnTo>
                <a:lnTo>
                  <a:pt x="350233" y="1453738"/>
                </a:lnTo>
                <a:lnTo>
                  <a:pt x="367569" y="1450147"/>
                </a:lnTo>
                <a:lnTo>
                  <a:pt x="386009" y="1435993"/>
                </a:lnTo>
                <a:lnTo>
                  <a:pt x="392934" y="1435879"/>
                </a:lnTo>
                <a:lnTo>
                  <a:pt x="402535" y="1431221"/>
                </a:lnTo>
                <a:lnTo>
                  <a:pt x="414346" y="1435707"/>
                </a:lnTo>
                <a:lnTo>
                  <a:pt x="418651" y="1434202"/>
                </a:lnTo>
                <a:lnTo>
                  <a:pt x="427424" y="1443670"/>
                </a:lnTo>
                <a:lnTo>
                  <a:pt x="443578" y="1448652"/>
                </a:lnTo>
                <a:lnTo>
                  <a:pt x="449008" y="1449271"/>
                </a:lnTo>
                <a:lnTo>
                  <a:pt x="452370" y="1456034"/>
                </a:lnTo>
                <a:lnTo>
                  <a:pt x="448579" y="1461739"/>
                </a:lnTo>
                <a:lnTo>
                  <a:pt x="447960" y="1467464"/>
                </a:lnTo>
                <a:lnTo>
                  <a:pt x="452675" y="1479132"/>
                </a:lnTo>
                <a:lnTo>
                  <a:pt x="448503" y="1487266"/>
                </a:lnTo>
                <a:lnTo>
                  <a:pt x="457523" y="1491000"/>
                </a:lnTo>
                <a:lnTo>
                  <a:pt x="466667" y="1497734"/>
                </a:lnTo>
                <a:lnTo>
                  <a:pt x="472010" y="1498029"/>
                </a:lnTo>
                <a:lnTo>
                  <a:pt x="477583" y="1506592"/>
                </a:lnTo>
                <a:lnTo>
                  <a:pt x="481574" y="1517765"/>
                </a:lnTo>
                <a:lnTo>
                  <a:pt x="490756" y="1527271"/>
                </a:lnTo>
                <a:lnTo>
                  <a:pt x="499966" y="1531062"/>
                </a:lnTo>
                <a:lnTo>
                  <a:pt x="504900" y="1537863"/>
                </a:lnTo>
                <a:lnTo>
                  <a:pt x="500624" y="1541282"/>
                </a:lnTo>
                <a:lnTo>
                  <a:pt x="497661" y="1555865"/>
                </a:lnTo>
                <a:lnTo>
                  <a:pt x="501605" y="1559656"/>
                </a:lnTo>
                <a:lnTo>
                  <a:pt x="509844" y="1562094"/>
                </a:lnTo>
                <a:lnTo>
                  <a:pt x="515940" y="1573924"/>
                </a:lnTo>
                <a:lnTo>
                  <a:pt x="510006" y="1579430"/>
                </a:lnTo>
                <a:lnTo>
                  <a:pt x="502852" y="1582659"/>
                </a:lnTo>
                <a:lnTo>
                  <a:pt x="504081" y="1585907"/>
                </a:lnTo>
                <a:lnTo>
                  <a:pt x="521569" y="1585764"/>
                </a:lnTo>
                <a:lnTo>
                  <a:pt x="533590" y="1584183"/>
                </a:lnTo>
                <a:lnTo>
                  <a:pt x="543791" y="1580697"/>
                </a:lnTo>
                <a:lnTo>
                  <a:pt x="556269" y="1579125"/>
                </a:lnTo>
                <a:lnTo>
                  <a:pt x="559117" y="1575677"/>
                </a:lnTo>
                <a:lnTo>
                  <a:pt x="559431" y="1561256"/>
                </a:lnTo>
                <a:lnTo>
                  <a:pt x="557259" y="1555579"/>
                </a:lnTo>
                <a:lnTo>
                  <a:pt x="536323" y="1539882"/>
                </a:lnTo>
                <a:lnTo>
                  <a:pt x="531456" y="1522537"/>
                </a:lnTo>
                <a:lnTo>
                  <a:pt x="524017" y="1509431"/>
                </a:lnTo>
                <a:lnTo>
                  <a:pt x="518750" y="1503906"/>
                </a:lnTo>
                <a:lnTo>
                  <a:pt x="518540" y="1497753"/>
                </a:lnTo>
                <a:lnTo>
                  <a:pt x="512825" y="1484980"/>
                </a:lnTo>
                <a:lnTo>
                  <a:pt x="509406" y="1482237"/>
                </a:lnTo>
                <a:lnTo>
                  <a:pt x="503653" y="1472064"/>
                </a:lnTo>
                <a:lnTo>
                  <a:pt x="498680" y="1469473"/>
                </a:lnTo>
                <a:lnTo>
                  <a:pt x="492680" y="1459310"/>
                </a:lnTo>
                <a:lnTo>
                  <a:pt x="491041" y="1453452"/>
                </a:lnTo>
                <a:lnTo>
                  <a:pt x="481116" y="1453271"/>
                </a:lnTo>
                <a:lnTo>
                  <a:pt x="475430" y="1449671"/>
                </a:lnTo>
                <a:lnTo>
                  <a:pt x="467219" y="1441070"/>
                </a:lnTo>
                <a:lnTo>
                  <a:pt x="465248" y="1435831"/>
                </a:lnTo>
                <a:lnTo>
                  <a:pt x="458533" y="1428459"/>
                </a:lnTo>
                <a:lnTo>
                  <a:pt x="451979" y="1417295"/>
                </a:lnTo>
                <a:lnTo>
                  <a:pt x="442064" y="1415238"/>
                </a:lnTo>
                <a:lnTo>
                  <a:pt x="436768" y="1407265"/>
                </a:lnTo>
                <a:lnTo>
                  <a:pt x="430843" y="1405303"/>
                </a:lnTo>
                <a:lnTo>
                  <a:pt x="431710" y="1392140"/>
                </a:lnTo>
                <a:lnTo>
                  <a:pt x="418794" y="1389663"/>
                </a:lnTo>
                <a:lnTo>
                  <a:pt x="410974" y="1377719"/>
                </a:lnTo>
                <a:lnTo>
                  <a:pt x="412955" y="1368870"/>
                </a:lnTo>
                <a:lnTo>
                  <a:pt x="403469" y="1355611"/>
                </a:lnTo>
                <a:lnTo>
                  <a:pt x="407641" y="1346906"/>
                </a:lnTo>
                <a:lnTo>
                  <a:pt x="404935" y="1342248"/>
                </a:lnTo>
                <a:lnTo>
                  <a:pt x="404240" y="1334914"/>
                </a:lnTo>
                <a:lnTo>
                  <a:pt x="407622" y="1329922"/>
                </a:lnTo>
                <a:lnTo>
                  <a:pt x="413708" y="1329456"/>
                </a:lnTo>
                <a:lnTo>
                  <a:pt x="417899" y="1323407"/>
                </a:lnTo>
                <a:lnTo>
                  <a:pt x="420185" y="1316216"/>
                </a:lnTo>
                <a:lnTo>
                  <a:pt x="426024" y="1314178"/>
                </a:lnTo>
                <a:lnTo>
                  <a:pt x="429986" y="1307101"/>
                </a:lnTo>
                <a:lnTo>
                  <a:pt x="431082" y="1300719"/>
                </a:lnTo>
                <a:lnTo>
                  <a:pt x="445236" y="1290537"/>
                </a:lnTo>
                <a:lnTo>
                  <a:pt x="453189" y="1286736"/>
                </a:lnTo>
                <a:lnTo>
                  <a:pt x="454103" y="1278554"/>
                </a:lnTo>
                <a:lnTo>
                  <a:pt x="482755" y="1266200"/>
                </a:lnTo>
                <a:lnTo>
                  <a:pt x="492470" y="1266238"/>
                </a:lnTo>
                <a:lnTo>
                  <a:pt x="499385" y="1261285"/>
                </a:lnTo>
                <a:lnTo>
                  <a:pt x="506272" y="1253103"/>
                </a:lnTo>
                <a:lnTo>
                  <a:pt x="516654" y="1251589"/>
                </a:lnTo>
                <a:lnTo>
                  <a:pt x="533237" y="1237844"/>
                </a:lnTo>
                <a:lnTo>
                  <a:pt x="540162" y="1234291"/>
                </a:lnTo>
                <a:lnTo>
                  <a:pt x="515378" y="1222395"/>
                </a:lnTo>
                <a:lnTo>
                  <a:pt x="514340" y="1214108"/>
                </a:lnTo>
                <a:lnTo>
                  <a:pt x="506253" y="1208345"/>
                </a:lnTo>
                <a:lnTo>
                  <a:pt x="500338" y="1207536"/>
                </a:lnTo>
                <a:lnTo>
                  <a:pt x="494661" y="1209641"/>
                </a:lnTo>
                <a:lnTo>
                  <a:pt x="482374" y="1209288"/>
                </a:lnTo>
                <a:lnTo>
                  <a:pt x="478897" y="1201611"/>
                </a:lnTo>
                <a:lnTo>
                  <a:pt x="478792" y="1193305"/>
                </a:lnTo>
                <a:lnTo>
                  <a:pt x="472525" y="1190972"/>
                </a:lnTo>
                <a:lnTo>
                  <a:pt x="470896" y="1186724"/>
                </a:lnTo>
                <a:lnTo>
                  <a:pt x="473915" y="1176732"/>
                </a:lnTo>
                <a:lnTo>
                  <a:pt x="468943" y="1170998"/>
                </a:lnTo>
                <a:lnTo>
                  <a:pt x="466676" y="1163054"/>
                </a:lnTo>
                <a:lnTo>
                  <a:pt x="469867" y="1154148"/>
                </a:lnTo>
                <a:lnTo>
                  <a:pt x="470687" y="1140461"/>
                </a:lnTo>
                <a:lnTo>
                  <a:pt x="481574" y="1127983"/>
                </a:lnTo>
                <a:lnTo>
                  <a:pt x="476925" y="1115458"/>
                </a:lnTo>
                <a:lnTo>
                  <a:pt x="478325" y="1110886"/>
                </a:lnTo>
                <a:lnTo>
                  <a:pt x="471144" y="1105066"/>
                </a:lnTo>
                <a:lnTo>
                  <a:pt x="462609" y="1104494"/>
                </a:lnTo>
                <a:lnTo>
                  <a:pt x="453570" y="1097093"/>
                </a:lnTo>
                <a:lnTo>
                  <a:pt x="468162" y="1089931"/>
                </a:lnTo>
                <a:lnTo>
                  <a:pt x="474611" y="1079653"/>
                </a:lnTo>
                <a:lnTo>
                  <a:pt x="483231" y="1073405"/>
                </a:lnTo>
                <a:lnTo>
                  <a:pt x="486793" y="1067890"/>
                </a:lnTo>
                <a:lnTo>
                  <a:pt x="490660" y="1057260"/>
                </a:lnTo>
                <a:lnTo>
                  <a:pt x="498433" y="1059317"/>
                </a:lnTo>
                <a:lnTo>
                  <a:pt x="505519" y="1056784"/>
                </a:lnTo>
                <a:lnTo>
                  <a:pt x="510215" y="1046535"/>
                </a:lnTo>
                <a:lnTo>
                  <a:pt x="520988" y="1040762"/>
                </a:lnTo>
                <a:lnTo>
                  <a:pt x="528208" y="1034190"/>
                </a:lnTo>
                <a:lnTo>
                  <a:pt x="530256" y="1024656"/>
                </a:lnTo>
                <a:lnTo>
                  <a:pt x="535990" y="1018436"/>
                </a:lnTo>
                <a:lnTo>
                  <a:pt x="540029" y="1022608"/>
                </a:lnTo>
                <a:lnTo>
                  <a:pt x="549011" y="1024475"/>
                </a:lnTo>
                <a:lnTo>
                  <a:pt x="551535" y="1014178"/>
                </a:lnTo>
                <a:lnTo>
                  <a:pt x="559069" y="1010673"/>
                </a:lnTo>
                <a:lnTo>
                  <a:pt x="576481" y="1009635"/>
                </a:lnTo>
                <a:lnTo>
                  <a:pt x="592921" y="1004948"/>
                </a:lnTo>
                <a:lnTo>
                  <a:pt x="601274" y="1006987"/>
                </a:lnTo>
                <a:lnTo>
                  <a:pt x="612295" y="1013464"/>
                </a:lnTo>
                <a:lnTo>
                  <a:pt x="612723" y="1018312"/>
                </a:lnTo>
                <a:lnTo>
                  <a:pt x="617733" y="1020169"/>
                </a:lnTo>
                <a:lnTo>
                  <a:pt x="617638" y="1030371"/>
                </a:lnTo>
                <a:lnTo>
                  <a:pt x="615733" y="1038743"/>
                </a:lnTo>
                <a:lnTo>
                  <a:pt x="620038" y="1044696"/>
                </a:lnTo>
                <a:lnTo>
                  <a:pt x="621724" y="1051116"/>
                </a:lnTo>
                <a:lnTo>
                  <a:pt x="636650" y="1052840"/>
                </a:lnTo>
                <a:lnTo>
                  <a:pt x="641955" y="1055126"/>
                </a:lnTo>
                <a:lnTo>
                  <a:pt x="649671" y="1050859"/>
                </a:lnTo>
                <a:lnTo>
                  <a:pt x="661444" y="1051688"/>
                </a:lnTo>
                <a:lnTo>
                  <a:pt x="664263" y="1047144"/>
                </a:lnTo>
                <a:lnTo>
                  <a:pt x="672902" y="1042334"/>
                </a:lnTo>
                <a:lnTo>
                  <a:pt x="690866" y="1040610"/>
                </a:lnTo>
                <a:lnTo>
                  <a:pt x="697867" y="1038019"/>
                </a:lnTo>
                <a:lnTo>
                  <a:pt x="706945" y="1039191"/>
                </a:lnTo>
                <a:lnTo>
                  <a:pt x="712745" y="1033885"/>
                </a:lnTo>
                <a:lnTo>
                  <a:pt x="714126" y="1027342"/>
                </a:lnTo>
                <a:lnTo>
                  <a:pt x="718965" y="1021998"/>
                </a:lnTo>
                <a:lnTo>
                  <a:pt x="715812" y="1012797"/>
                </a:lnTo>
                <a:lnTo>
                  <a:pt x="716298" y="1008768"/>
                </a:lnTo>
                <a:lnTo>
                  <a:pt x="722699" y="1000262"/>
                </a:lnTo>
                <a:lnTo>
                  <a:pt x="724232" y="994052"/>
                </a:lnTo>
                <a:lnTo>
                  <a:pt x="732376" y="986480"/>
                </a:lnTo>
                <a:lnTo>
                  <a:pt x="741616" y="985594"/>
                </a:lnTo>
                <a:lnTo>
                  <a:pt x="753322" y="987794"/>
                </a:lnTo>
                <a:lnTo>
                  <a:pt x="754360" y="981260"/>
                </a:lnTo>
                <a:lnTo>
                  <a:pt x="758142" y="978097"/>
                </a:lnTo>
                <a:lnTo>
                  <a:pt x="761247" y="970658"/>
                </a:lnTo>
                <a:lnTo>
                  <a:pt x="760237" y="963934"/>
                </a:lnTo>
                <a:lnTo>
                  <a:pt x="762371" y="950342"/>
                </a:lnTo>
                <a:lnTo>
                  <a:pt x="768343" y="940826"/>
                </a:lnTo>
                <a:lnTo>
                  <a:pt x="766228" y="933340"/>
                </a:lnTo>
                <a:lnTo>
                  <a:pt x="770943" y="924967"/>
                </a:lnTo>
                <a:lnTo>
                  <a:pt x="766657" y="906959"/>
                </a:lnTo>
                <a:lnTo>
                  <a:pt x="758989" y="895305"/>
                </a:lnTo>
                <a:lnTo>
                  <a:pt x="747340" y="882027"/>
                </a:lnTo>
                <a:lnTo>
                  <a:pt x="744654" y="883121"/>
                </a:lnTo>
                <a:lnTo>
                  <a:pt x="728262" y="879211"/>
                </a:lnTo>
                <a:lnTo>
                  <a:pt x="734519" y="875463"/>
                </a:lnTo>
                <a:lnTo>
                  <a:pt x="739844" y="876707"/>
                </a:lnTo>
                <a:lnTo>
                  <a:pt x="745045" y="873676"/>
                </a:lnTo>
                <a:lnTo>
                  <a:pt x="742025" y="869568"/>
                </a:lnTo>
                <a:lnTo>
                  <a:pt x="749950" y="857708"/>
                </a:lnTo>
                <a:lnTo>
                  <a:pt x="756741" y="855052"/>
                </a:lnTo>
                <a:lnTo>
                  <a:pt x="754074" y="849006"/>
                </a:lnTo>
                <a:lnTo>
                  <a:pt x="757284" y="839572"/>
                </a:lnTo>
                <a:lnTo>
                  <a:pt x="760999" y="835535"/>
                </a:lnTo>
                <a:lnTo>
                  <a:pt x="762351" y="828936"/>
                </a:lnTo>
                <a:lnTo>
                  <a:pt x="761980" y="813241"/>
                </a:lnTo>
                <a:lnTo>
                  <a:pt x="753827" y="800496"/>
                </a:lnTo>
                <a:lnTo>
                  <a:pt x="753646" y="793981"/>
                </a:lnTo>
                <a:lnTo>
                  <a:pt x="742663" y="791097"/>
                </a:lnTo>
                <a:lnTo>
                  <a:pt x="738787" y="785440"/>
                </a:lnTo>
                <a:lnTo>
                  <a:pt x="721766" y="785281"/>
                </a:lnTo>
                <a:lnTo>
                  <a:pt x="717041" y="786284"/>
                </a:lnTo>
                <a:lnTo>
                  <a:pt x="705906" y="785065"/>
                </a:lnTo>
                <a:lnTo>
                  <a:pt x="696010" y="776884"/>
                </a:lnTo>
                <a:lnTo>
                  <a:pt x="688895" y="775219"/>
                </a:lnTo>
                <a:lnTo>
                  <a:pt x="679675" y="766302"/>
                </a:lnTo>
                <a:lnTo>
                  <a:pt x="678808" y="760682"/>
                </a:lnTo>
                <a:lnTo>
                  <a:pt x="672588" y="756152"/>
                </a:lnTo>
                <a:lnTo>
                  <a:pt x="673283" y="749159"/>
                </a:lnTo>
                <a:lnTo>
                  <a:pt x="671740" y="737992"/>
                </a:lnTo>
                <a:lnTo>
                  <a:pt x="669673" y="733760"/>
                </a:lnTo>
                <a:lnTo>
                  <a:pt x="667444" y="715825"/>
                </a:lnTo>
                <a:lnTo>
                  <a:pt x="672274" y="709326"/>
                </a:lnTo>
                <a:lnTo>
                  <a:pt x="678046" y="697282"/>
                </a:lnTo>
                <a:lnTo>
                  <a:pt x="683932" y="675168"/>
                </a:lnTo>
                <a:lnTo>
                  <a:pt x="694657" y="666572"/>
                </a:lnTo>
                <a:lnTo>
                  <a:pt x="696353" y="658707"/>
                </a:lnTo>
                <a:lnTo>
                  <a:pt x="696077" y="650145"/>
                </a:lnTo>
                <a:lnTo>
                  <a:pt x="700477" y="642523"/>
                </a:lnTo>
                <a:lnTo>
                  <a:pt x="698105" y="632922"/>
                </a:lnTo>
                <a:lnTo>
                  <a:pt x="703049" y="627119"/>
                </a:lnTo>
                <a:lnTo>
                  <a:pt x="707078" y="611188"/>
                </a:lnTo>
                <a:lnTo>
                  <a:pt x="717832" y="606034"/>
                </a:lnTo>
                <a:lnTo>
                  <a:pt x="724280" y="606597"/>
                </a:lnTo>
                <a:lnTo>
                  <a:pt x="730157" y="602486"/>
                </a:lnTo>
                <a:lnTo>
                  <a:pt x="738682" y="605915"/>
                </a:lnTo>
                <a:lnTo>
                  <a:pt x="744940" y="597598"/>
                </a:lnTo>
                <a:lnTo>
                  <a:pt x="743854" y="590761"/>
                </a:lnTo>
                <a:lnTo>
                  <a:pt x="747207" y="583423"/>
                </a:lnTo>
                <a:lnTo>
                  <a:pt x="747569" y="570174"/>
                </a:lnTo>
                <a:lnTo>
                  <a:pt x="757875" y="558596"/>
                </a:lnTo>
                <a:lnTo>
                  <a:pt x="755417" y="554424"/>
                </a:lnTo>
                <a:lnTo>
                  <a:pt x="760208" y="541785"/>
                </a:lnTo>
                <a:lnTo>
                  <a:pt x="759866" y="519772"/>
                </a:lnTo>
                <a:lnTo>
                  <a:pt x="762552" y="509272"/>
                </a:lnTo>
                <a:lnTo>
                  <a:pt x="749807" y="501174"/>
                </a:lnTo>
                <a:lnTo>
                  <a:pt x="740254" y="500391"/>
                </a:lnTo>
                <a:lnTo>
                  <a:pt x="734681" y="501952"/>
                </a:lnTo>
                <a:lnTo>
                  <a:pt x="727614" y="499281"/>
                </a:lnTo>
                <a:lnTo>
                  <a:pt x="720346" y="502997"/>
                </a:lnTo>
                <a:lnTo>
                  <a:pt x="701620" y="503597"/>
                </a:lnTo>
                <a:lnTo>
                  <a:pt x="695057" y="499378"/>
                </a:lnTo>
                <a:lnTo>
                  <a:pt x="685066" y="502099"/>
                </a:lnTo>
                <a:lnTo>
                  <a:pt x="679998" y="497487"/>
                </a:lnTo>
                <a:lnTo>
                  <a:pt x="679160" y="486252"/>
                </a:lnTo>
                <a:lnTo>
                  <a:pt x="667578" y="481445"/>
                </a:lnTo>
                <a:lnTo>
                  <a:pt x="668997" y="474736"/>
                </a:lnTo>
                <a:lnTo>
                  <a:pt x="666987" y="471017"/>
                </a:lnTo>
                <a:lnTo>
                  <a:pt x="658129" y="464848"/>
                </a:lnTo>
                <a:lnTo>
                  <a:pt x="642594" y="472869"/>
                </a:lnTo>
                <a:lnTo>
                  <a:pt x="637593" y="473227"/>
                </a:lnTo>
                <a:lnTo>
                  <a:pt x="624820" y="470109"/>
                </a:lnTo>
                <a:lnTo>
                  <a:pt x="619791" y="466062"/>
                </a:lnTo>
                <a:lnTo>
                  <a:pt x="611085" y="469057"/>
                </a:lnTo>
                <a:lnTo>
                  <a:pt x="608732" y="472734"/>
                </a:lnTo>
                <a:lnTo>
                  <a:pt x="601427" y="475028"/>
                </a:lnTo>
                <a:lnTo>
                  <a:pt x="592873" y="474392"/>
                </a:lnTo>
                <a:lnTo>
                  <a:pt x="588625" y="470487"/>
                </a:lnTo>
                <a:lnTo>
                  <a:pt x="582177" y="476082"/>
                </a:lnTo>
                <a:lnTo>
                  <a:pt x="579043" y="482692"/>
                </a:lnTo>
                <a:lnTo>
                  <a:pt x="568432" y="482279"/>
                </a:lnTo>
                <a:lnTo>
                  <a:pt x="564289" y="477273"/>
                </a:lnTo>
                <a:lnTo>
                  <a:pt x="548782" y="479605"/>
                </a:lnTo>
                <a:lnTo>
                  <a:pt x="538857" y="486462"/>
                </a:lnTo>
                <a:lnTo>
                  <a:pt x="530151" y="488867"/>
                </a:lnTo>
                <a:lnTo>
                  <a:pt x="522664" y="485553"/>
                </a:lnTo>
                <a:lnTo>
                  <a:pt x="515826" y="485098"/>
                </a:lnTo>
                <a:lnTo>
                  <a:pt x="509672" y="488349"/>
                </a:lnTo>
                <a:lnTo>
                  <a:pt x="498642" y="489907"/>
                </a:lnTo>
                <a:lnTo>
                  <a:pt x="494528" y="495283"/>
                </a:lnTo>
                <a:lnTo>
                  <a:pt x="498852" y="507134"/>
                </a:lnTo>
                <a:lnTo>
                  <a:pt x="486803" y="517587"/>
                </a:lnTo>
                <a:lnTo>
                  <a:pt x="476459" y="522822"/>
                </a:lnTo>
                <a:lnTo>
                  <a:pt x="467305" y="518699"/>
                </a:lnTo>
                <a:lnTo>
                  <a:pt x="455875" y="520336"/>
                </a:lnTo>
                <a:lnTo>
                  <a:pt x="442893" y="510335"/>
                </a:lnTo>
                <a:lnTo>
                  <a:pt x="444026" y="503663"/>
                </a:lnTo>
                <a:lnTo>
                  <a:pt x="447455" y="498412"/>
                </a:lnTo>
                <a:lnTo>
                  <a:pt x="445950" y="494417"/>
                </a:lnTo>
                <a:lnTo>
                  <a:pt x="446102" y="483150"/>
                </a:lnTo>
                <a:lnTo>
                  <a:pt x="441026" y="478402"/>
                </a:lnTo>
                <a:lnTo>
                  <a:pt x="444597" y="471047"/>
                </a:lnTo>
                <a:lnTo>
                  <a:pt x="439140" y="463083"/>
                </a:lnTo>
                <a:lnTo>
                  <a:pt x="454008" y="451387"/>
                </a:lnTo>
                <a:lnTo>
                  <a:pt x="455275" y="440732"/>
                </a:lnTo>
                <a:lnTo>
                  <a:pt x="446531" y="429745"/>
                </a:lnTo>
                <a:lnTo>
                  <a:pt x="448846" y="421650"/>
                </a:lnTo>
                <a:lnTo>
                  <a:pt x="440778" y="415232"/>
                </a:lnTo>
                <a:lnTo>
                  <a:pt x="431462" y="414691"/>
                </a:lnTo>
                <a:lnTo>
                  <a:pt x="427481" y="411018"/>
                </a:lnTo>
                <a:lnTo>
                  <a:pt x="418128" y="410419"/>
                </a:lnTo>
                <a:lnTo>
                  <a:pt x="407355" y="405289"/>
                </a:lnTo>
                <a:lnTo>
                  <a:pt x="401687" y="400113"/>
                </a:lnTo>
                <a:lnTo>
                  <a:pt x="394391" y="399149"/>
                </a:lnTo>
                <a:lnTo>
                  <a:pt x="380771" y="401742"/>
                </a:lnTo>
                <a:lnTo>
                  <a:pt x="374884" y="404814"/>
                </a:lnTo>
                <a:lnTo>
                  <a:pt x="373036" y="410766"/>
                </a:lnTo>
                <a:lnTo>
                  <a:pt x="360111" y="407286"/>
                </a:lnTo>
                <a:lnTo>
                  <a:pt x="349795" y="407649"/>
                </a:lnTo>
                <a:lnTo>
                  <a:pt x="339908" y="399965"/>
                </a:lnTo>
                <a:lnTo>
                  <a:pt x="326202" y="394978"/>
                </a:lnTo>
                <a:lnTo>
                  <a:pt x="313772" y="393499"/>
                </a:lnTo>
                <a:lnTo>
                  <a:pt x="310628" y="387321"/>
                </a:lnTo>
                <a:lnTo>
                  <a:pt x="302361" y="388442"/>
                </a:lnTo>
                <a:lnTo>
                  <a:pt x="282225" y="382454"/>
                </a:lnTo>
                <a:lnTo>
                  <a:pt x="279424" y="377079"/>
                </a:lnTo>
                <a:lnTo>
                  <a:pt x="270376" y="375247"/>
                </a:lnTo>
                <a:lnTo>
                  <a:pt x="269880" y="369448"/>
                </a:lnTo>
                <a:lnTo>
                  <a:pt x="277634" y="355851"/>
                </a:lnTo>
                <a:lnTo>
                  <a:pt x="284854" y="352336"/>
                </a:lnTo>
                <a:lnTo>
                  <a:pt x="283444" y="344274"/>
                </a:lnTo>
                <a:lnTo>
                  <a:pt x="286244" y="339743"/>
                </a:lnTo>
                <a:lnTo>
                  <a:pt x="284549" y="335071"/>
                </a:lnTo>
                <a:lnTo>
                  <a:pt x="286473" y="329030"/>
                </a:lnTo>
                <a:lnTo>
                  <a:pt x="282739" y="319362"/>
                </a:lnTo>
                <a:lnTo>
                  <a:pt x="287635" y="312729"/>
                </a:lnTo>
                <a:lnTo>
                  <a:pt x="282215" y="308742"/>
                </a:lnTo>
                <a:lnTo>
                  <a:pt x="280234" y="302679"/>
                </a:lnTo>
                <a:lnTo>
                  <a:pt x="276662" y="301081"/>
                </a:lnTo>
                <a:lnTo>
                  <a:pt x="270766" y="293045"/>
                </a:lnTo>
                <a:lnTo>
                  <a:pt x="263394" y="290410"/>
                </a:lnTo>
                <a:lnTo>
                  <a:pt x="256555" y="283310"/>
                </a:lnTo>
                <a:lnTo>
                  <a:pt x="257431" y="276271"/>
                </a:lnTo>
                <a:lnTo>
                  <a:pt x="272500" y="273213"/>
                </a:lnTo>
                <a:lnTo>
                  <a:pt x="284892" y="272680"/>
                </a:lnTo>
                <a:lnTo>
                  <a:pt x="287959" y="270312"/>
                </a:lnTo>
                <a:lnTo>
                  <a:pt x="305332" y="267451"/>
                </a:lnTo>
                <a:lnTo>
                  <a:pt x="305447" y="271148"/>
                </a:lnTo>
                <a:lnTo>
                  <a:pt x="312200" y="275642"/>
                </a:lnTo>
                <a:lnTo>
                  <a:pt x="326545" y="274473"/>
                </a:lnTo>
                <a:lnTo>
                  <a:pt x="328383" y="267767"/>
                </a:lnTo>
                <a:lnTo>
                  <a:pt x="335089" y="261843"/>
                </a:lnTo>
                <a:lnTo>
                  <a:pt x="343813" y="251304"/>
                </a:lnTo>
                <a:lnTo>
                  <a:pt x="351653" y="246835"/>
                </a:lnTo>
                <a:lnTo>
                  <a:pt x="362120" y="243321"/>
                </a:lnTo>
                <a:lnTo>
                  <a:pt x="365788" y="234267"/>
                </a:lnTo>
                <a:lnTo>
                  <a:pt x="386581" y="222412"/>
                </a:lnTo>
                <a:lnTo>
                  <a:pt x="387067" y="213666"/>
                </a:lnTo>
                <a:lnTo>
                  <a:pt x="380828" y="199367"/>
                </a:lnTo>
                <a:lnTo>
                  <a:pt x="386562" y="191828"/>
                </a:lnTo>
                <a:lnTo>
                  <a:pt x="385466" y="182835"/>
                </a:lnTo>
                <a:lnTo>
                  <a:pt x="398068" y="173321"/>
                </a:lnTo>
                <a:lnTo>
                  <a:pt x="404031" y="160681"/>
                </a:lnTo>
                <a:lnTo>
                  <a:pt x="404126" y="152286"/>
                </a:lnTo>
                <a:lnTo>
                  <a:pt x="391610" y="154399"/>
                </a:lnTo>
                <a:lnTo>
                  <a:pt x="391800" y="143735"/>
                </a:lnTo>
                <a:lnTo>
                  <a:pt x="399535" y="142113"/>
                </a:lnTo>
                <a:lnTo>
                  <a:pt x="405707" y="135043"/>
                </a:lnTo>
                <a:lnTo>
                  <a:pt x="411631" y="132705"/>
                </a:lnTo>
                <a:lnTo>
                  <a:pt x="403650" y="122141"/>
                </a:lnTo>
                <a:lnTo>
                  <a:pt x="394925" y="122428"/>
                </a:lnTo>
                <a:lnTo>
                  <a:pt x="386733" y="115825"/>
                </a:lnTo>
                <a:lnTo>
                  <a:pt x="389048" y="110329"/>
                </a:lnTo>
                <a:lnTo>
                  <a:pt x="395239" y="103477"/>
                </a:lnTo>
                <a:lnTo>
                  <a:pt x="392277" y="96744"/>
                </a:lnTo>
                <a:lnTo>
                  <a:pt x="395325" y="87319"/>
                </a:lnTo>
                <a:lnTo>
                  <a:pt x="389524" y="83942"/>
                </a:lnTo>
                <a:lnTo>
                  <a:pt x="387486" y="71553"/>
                </a:lnTo>
                <a:lnTo>
                  <a:pt x="401259" y="70333"/>
                </a:lnTo>
                <a:lnTo>
                  <a:pt x="408669" y="71590"/>
                </a:lnTo>
                <a:lnTo>
                  <a:pt x="411012" y="66252"/>
                </a:lnTo>
                <a:lnTo>
                  <a:pt x="417175" y="59988"/>
                </a:lnTo>
                <a:lnTo>
                  <a:pt x="409212" y="57771"/>
                </a:lnTo>
                <a:lnTo>
                  <a:pt x="401040" y="50097"/>
                </a:lnTo>
                <a:lnTo>
                  <a:pt x="391248" y="48228"/>
                </a:lnTo>
                <a:lnTo>
                  <a:pt x="394448" y="39569"/>
                </a:lnTo>
                <a:lnTo>
                  <a:pt x="392667" y="34435"/>
                </a:lnTo>
                <a:lnTo>
                  <a:pt x="396058" y="31098"/>
                </a:lnTo>
                <a:lnTo>
                  <a:pt x="397658" y="24276"/>
                </a:lnTo>
                <a:lnTo>
                  <a:pt x="402821" y="25168"/>
                </a:lnTo>
                <a:lnTo>
                  <a:pt x="415746" y="23669"/>
                </a:lnTo>
                <a:lnTo>
                  <a:pt x="423423" y="31914"/>
                </a:lnTo>
                <a:lnTo>
                  <a:pt x="426529" y="26841"/>
                </a:lnTo>
                <a:lnTo>
                  <a:pt x="438454" y="33284"/>
                </a:lnTo>
                <a:lnTo>
                  <a:pt x="441626" y="37687"/>
                </a:lnTo>
                <a:lnTo>
                  <a:pt x="451017" y="39994"/>
                </a:lnTo>
                <a:lnTo>
                  <a:pt x="456570" y="44865"/>
                </a:lnTo>
                <a:lnTo>
                  <a:pt x="460609" y="54287"/>
                </a:lnTo>
                <a:lnTo>
                  <a:pt x="471896" y="60910"/>
                </a:lnTo>
                <a:lnTo>
                  <a:pt x="480135" y="60560"/>
                </a:lnTo>
                <a:lnTo>
                  <a:pt x="494756" y="63246"/>
                </a:lnTo>
                <a:lnTo>
                  <a:pt x="514330" y="70493"/>
                </a:lnTo>
                <a:lnTo>
                  <a:pt x="526684" y="70092"/>
                </a:lnTo>
                <a:lnTo>
                  <a:pt x="530989" y="72194"/>
                </a:lnTo>
                <a:lnTo>
                  <a:pt x="535190" y="68378"/>
                </a:lnTo>
                <a:lnTo>
                  <a:pt x="530770" y="64353"/>
                </a:lnTo>
                <a:lnTo>
                  <a:pt x="529656" y="58449"/>
                </a:lnTo>
                <a:lnTo>
                  <a:pt x="530523" y="42934"/>
                </a:lnTo>
                <a:lnTo>
                  <a:pt x="531789" y="38884"/>
                </a:lnTo>
                <a:lnTo>
                  <a:pt x="538847" y="36860"/>
                </a:lnTo>
                <a:lnTo>
                  <a:pt x="537171" y="29241"/>
                </a:lnTo>
                <a:lnTo>
                  <a:pt x="537923" y="22065"/>
                </a:lnTo>
                <a:lnTo>
                  <a:pt x="543639" y="16298"/>
                </a:lnTo>
                <a:lnTo>
                  <a:pt x="559288" y="21956"/>
                </a:lnTo>
                <a:lnTo>
                  <a:pt x="564908" y="27545"/>
                </a:lnTo>
                <a:lnTo>
                  <a:pt x="582958" y="32765"/>
                </a:lnTo>
                <a:lnTo>
                  <a:pt x="587635" y="30764"/>
                </a:lnTo>
                <a:lnTo>
                  <a:pt x="597150" y="20169"/>
                </a:lnTo>
                <a:lnTo>
                  <a:pt x="592797" y="4665"/>
                </a:lnTo>
                <a:lnTo>
                  <a:pt x="595416" y="0"/>
                </a:lnTo>
                <a:lnTo>
                  <a:pt x="608789" y="2241"/>
                </a:lnTo>
                <a:lnTo>
                  <a:pt x="613533" y="6364"/>
                </a:lnTo>
                <a:lnTo>
                  <a:pt x="620067" y="7012"/>
                </a:lnTo>
                <a:lnTo>
                  <a:pt x="628363" y="12374"/>
                </a:lnTo>
                <a:lnTo>
                  <a:pt x="644108" y="18367"/>
                </a:lnTo>
                <a:lnTo>
                  <a:pt x="659910" y="20338"/>
                </a:lnTo>
                <a:lnTo>
                  <a:pt x="676103" y="28165"/>
                </a:lnTo>
                <a:lnTo>
                  <a:pt x="683361" y="33123"/>
                </a:lnTo>
                <a:lnTo>
                  <a:pt x="692600" y="33069"/>
                </a:lnTo>
                <a:lnTo>
                  <a:pt x="697248" y="35547"/>
                </a:lnTo>
                <a:lnTo>
                  <a:pt x="699534" y="45734"/>
                </a:lnTo>
                <a:lnTo>
                  <a:pt x="706545" y="50255"/>
                </a:lnTo>
                <a:lnTo>
                  <a:pt x="711669" y="50573"/>
                </a:lnTo>
                <a:lnTo>
                  <a:pt x="717670" y="54612"/>
                </a:lnTo>
                <a:lnTo>
                  <a:pt x="728004" y="54320"/>
                </a:lnTo>
                <a:lnTo>
                  <a:pt x="739072" y="58741"/>
                </a:lnTo>
                <a:lnTo>
                  <a:pt x="747321" y="57735"/>
                </a:lnTo>
                <a:lnTo>
                  <a:pt x="754646" y="54413"/>
                </a:lnTo>
                <a:lnTo>
                  <a:pt x="767295" y="56937"/>
                </a:lnTo>
                <a:lnTo>
                  <a:pt x="771515" y="56022"/>
                </a:lnTo>
                <a:lnTo>
                  <a:pt x="777211" y="59205"/>
                </a:lnTo>
                <a:lnTo>
                  <a:pt x="782144" y="64833"/>
                </a:lnTo>
                <a:lnTo>
                  <a:pt x="787336" y="67337"/>
                </a:lnTo>
                <a:lnTo>
                  <a:pt x="800804" y="66011"/>
                </a:lnTo>
                <a:lnTo>
                  <a:pt x="805738" y="68428"/>
                </a:lnTo>
                <a:lnTo>
                  <a:pt x="813587" y="63405"/>
                </a:lnTo>
                <a:lnTo>
                  <a:pt x="826550" y="65322"/>
                </a:lnTo>
                <a:lnTo>
                  <a:pt x="836799" y="73559"/>
                </a:lnTo>
                <a:lnTo>
                  <a:pt x="839990" y="80729"/>
                </a:lnTo>
                <a:lnTo>
                  <a:pt x="845829" y="80662"/>
                </a:lnTo>
                <a:lnTo>
                  <a:pt x="849258" y="83845"/>
                </a:lnTo>
                <a:lnTo>
                  <a:pt x="860650" y="87753"/>
                </a:lnTo>
                <a:lnTo>
                  <a:pt x="865555" y="87379"/>
                </a:lnTo>
                <a:lnTo>
                  <a:pt x="871718" y="90840"/>
                </a:lnTo>
                <a:lnTo>
                  <a:pt x="893139" y="93169"/>
                </a:lnTo>
                <a:lnTo>
                  <a:pt x="898292" y="91200"/>
                </a:lnTo>
                <a:lnTo>
                  <a:pt x="899673" y="84111"/>
                </a:lnTo>
                <a:lnTo>
                  <a:pt x="902693" y="82456"/>
                </a:lnTo>
                <a:lnTo>
                  <a:pt x="908446" y="87445"/>
                </a:lnTo>
                <a:lnTo>
                  <a:pt x="912618" y="87782"/>
                </a:lnTo>
                <a:lnTo>
                  <a:pt x="914999" y="93531"/>
                </a:lnTo>
                <a:lnTo>
                  <a:pt x="909827" y="99170"/>
                </a:lnTo>
                <a:lnTo>
                  <a:pt x="921257" y="102168"/>
                </a:lnTo>
                <a:lnTo>
                  <a:pt x="925715" y="108781"/>
                </a:lnTo>
                <a:lnTo>
                  <a:pt x="933544" y="110063"/>
                </a:lnTo>
                <a:lnTo>
                  <a:pt x="938193" y="117814"/>
                </a:lnTo>
                <a:lnTo>
                  <a:pt x="948251" y="118176"/>
                </a:lnTo>
                <a:lnTo>
                  <a:pt x="953766" y="111223"/>
                </a:lnTo>
                <a:lnTo>
                  <a:pt x="961119" y="109512"/>
                </a:lnTo>
                <a:lnTo>
                  <a:pt x="960624" y="97684"/>
                </a:lnTo>
                <a:lnTo>
                  <a:pt x="969806" y="95982"/>
                </a:lnTo>
                <a:lnTo>
                  <a:pt x="978474" y="102354"/>
                </a:lnTo>
                <a:lnTo>
                  <a:pt x="988618" y="99310"/>
                </a:lnTo>
                <a:lnTo>
                  <a:pt x="1002277" y="106122"/>
                </a:lnTo>
                <a:lnTo>
                  <a:pt x="1005658" y="95755"/>
                </a:lnTo>
                <a:lnTo>
                  <a:pt x="1010973" y="93352"/>
                </a:lnTo>
                <a:lnTo>
                  <a:pt x="1011525" y="85810"/>
                </a:lnTo>
                <a:lnTo>
                  <a:pt x="1018517" y="82692"/>
                </a:lnTo>
                <a:lnTo>
                  <a:pt x="1026242" y="81594"/>
                </a:lnTo>
                <a:lnTo>
                  <a:pt x="1033652" y="85633"/>
                </a:lnTo>
                <a:lnTo>
                  <a:pt x="1035424" y="89306"/>
                </a:lnTo>
                <a:lnTo>
                  <a:pt x="1042615" y="92065"/>
                </a:lnTo>
                <a:lnTo>
                  <a:pt x="1047940" y="91222"/>
                </a:lnTo>
                <a:lnTo>
                  <a:pt x="1053883" y="96840"/>
                </a:lnTo>
                <a:lnTo>
                  <a:pt x="1052978" y="101287"/>
                </a:lnTo>
                <a:lnTo>
                  <a:pt x="1056369" y="110363"/>
                </a:lnTo>
                <a:lnTo>
                  <a:pt x="1060770" y="112424"/>
                </a:lnTo>
                <a:lnTo>
                  <a:pt x="1062018" y="119793"/>
                </a:lnTo>
                <a:lnTo>
                  <a:pt x="1067094" y="135767"/>
                </a:lnTo>
                <a:lnTo>
                  <a:pt x="1058417" y="143276"/>
                </a:lnTo>
                <a:lnTo>
                  <a:pt x="1058627" y="150463"/>
                </a:lnTo>
                <a:lnTo>
                  <a:pt x="1052883" y="160118"/>
                </a:lnTo>
                <a:lnTo>
                  <a:pt x="1059398" y="166144"/>
                </a:lnTo>
                <a:lnTo>
                  <a:pt x="1057741" y="170877"/>
                </a:lnTo>
                <a:lnTo>
                  <a:pt x="1059312" y="177054"/>
                </a:lnTo>
                <a:lnTo>
                  <a:pt x="1049949" y="179847"/>
                </a:lnTo>
                <a:lnTo>
                  <a:pt x="1048235" y="188952"/>
                </a:lnTo>
                <a:lnTo>
                  <a:pt x="1041834" y="194117"/>
                </a:lnTo>
                <a:lnTo>
                  <a:pt x="1055226" y="207641"/>
                </a:lnTo>
                <a:lnTo>
                  <a:pt x="1068075" y="206254"/>
                </a:lnTo>
                <a:lnTo>
                  <a:pt x="1074514" y="213953"/>
                </a:lnTo>
                <a:lnTo>
                  <a:pt x="1072381" y="217177"/>
                </a:lnTo>
                <a:lnTo>
                  <a:pt x="1073790" y="224302"/>
                </a:lnTo>
                <a:lnTo>
                  <a:pt x="1080410" y="228585"/>
                </a:lnTo>
                <a:lnTo>
                  <a:pt x="1082401" y="233109"/>
                </a:lnTo>
                <a:lnTo>
                  <a:pt x="1092050" y="236246"/>
                </a:lnTo>
                <a:lnTo>
                  <a:pt x="1098174" y="240817"/>
                </a:lnTo>
                <a:lnTo>
                  <a:pt x="1116977" y="237861"/>
                </a:lnTo>
                <a:lnTo>
                  <a:pt x="1122158" y="239369"/>
                </a:lnTo>
                <a:lnTo>
                  <a:pt x="1124530" y="244034"/>
                </a:lnTo>
                <a:lnTo>
                  <a:pt x="1121939" y="248497"/>
                </a:lnTo>
                <a:lnTo>
                  <a:pt x="1123063" y="259120"/>
                </a:lnTo>
                <a:lnTo>
                  <a:pt x="1119710" y="262260"/>
                </a:lnTo>
                <a:lnTo>
                  <a:pt x="1120273" y="267524"/>
                </a:lnTo>
                <a:lnTo>
                  <a:pt x="1129397" y="268085"/>
                </a:lnTo>
                <a:lnTo>
                  <a:pt x="1141809" y="273867"/>
                </a:lnTo>
                <a:lnTo>
                  <a:pt x="1134874" y="283722"/>
                </a:lnTo>
                <a:lnTo>
                  <a:pt x="1134150" y="289871"/>
                </a:lnTo>
                <a:lnTo>
                  <a:pt x="1124511" y="292642"/>
                </a:lnTo>
                <a:lnTo>
                  <a:pt x="1116234" y="298765"/>
                </a:lnTo>
                <a:lnTo>
                  <a:pt x="1115062" y="303392"/>
                </a:lnTo>
                <a:lnTo>
                  <a:pt x="1122568" y="314456"/>
                </a:lnTo>
                <a:lnTo>
                  <a:pt x="1117139" y="323957"/>
                </a:lnTo>
                <a:lnTo>
                  <a:pt x="1119520" y="327287"/>
                </a:lnTo>
                <a:lnTo>
                  <a:pt x="1115300" y="334485"/>
                </a:lnTo>
                <a:lnTo>
                  <a:pt x="1107280" y="337258"/>
                </a:lnTo>
                <a:lnTo>
                  <a:pt x="1105147" y="346494"/>
                </a:lnTo>
                <a:lnTo>
                  <a:pt x="1110452" y="356625"/>
                </a:lnTo>
                <a:lnTo>
                  <a:pt x="1125568" y="352435"/>
                </a:lnTo>
                <a:lnTo>
                  <a:pt x="1136189" y="355133"/>
                </a:lnTo>
                <a:lnTo>
                  <a:pt x="1147124" y="355758"/>
                </a:lnTo>
                <a:lnTo>
                  <a:pt x="1154353" y="353681"/>
                </a:lnTo>
                <a:lnTo>
                  <a:pt x="1166021" y="356874"/>
                </a:lnTo>
                <a:lnTo>
                  <a:pt x="1167755" y="352783"/>
                </a:lnTo>
                <a:lnTo>
                  <a:pt x="1177813" y="347119"/>
                </a:lnTo>
                <a:lnTo>
                  <a:pt x="1182728" y="347991"/>
                </a:lnTo>
                <a:lnTo>
                  <a:pt x="1191510" y="356742"/>
                </a:lnTo>
                <a:lnTo>
                  <a:pt x="1198244" y="359573"/>
                </a:lnTo>
                <a:lnTo>
                  <a:pt x="1210112" y="358906"/>
                </a:lnTo>
                <a:lnTo>
                  <a:pt x="1214151" y="361924"/>
                </a:lnTo>
                <a:lnTo>
                  <a:pt x="1216246" y="373405"/>
                </a:lnTo>
                <a:lnTo>
                  <a:pt x="1220209" y="377060"/>
                </a:lnTo>
                <a:lnTo>
                  <a:pt x="1234801" y="382557"/>
                </a:lnTo>
                <a:lnTo>
                  <a:pt x="1240383" y="382125"/>
                </a:lnTo>
                <a:lnTo>
                  <a:pt x="1247384" y="376913"/>
                </a:lnTo>
                <a:lnTo>
                  <a:pt x="1249384" y="371289"/>
                </a:lnTo>
                <a:lnTo>
                  <a:pt x="1261881" y="373717"/>
                </a:lnTo>
                <a:lnTo>
                  <a:pt x="1270739" y="383133"/>
                </a:lnTo>
                <a:lnTo>
                  <a:pt x="1271358" y="389582"/>
                </a:lnTo>
                <a:lnTo>
                  <a:pt x="1276511" y="394367"/>
                </a:lnTo>
                <a:lnTo>
                  <a:pt x="1281140" y="393493"/>
                </a:lnTo>
                <a:lnTo>
                  <a:pt x="1287798" y="401313"/>
                </a:lnTo>
                <a:lnTo>
                  <a:pt x="1288836" y="407762"/>
                </a:lnTo>
                <a:lnTo>
                  <a:pt x="1300705" y="401834"/>
                </a:lnTo>
                <a:lnTo>
                  <a:pt x="1300885" y="392885"/>
                </a:lnTo>
                <a:lnTo>
                  <a:pt x="1305886" y="391921"/>
                </a:lnTo>
                <a:lnTo>
                  <a:pt x="1311535" y="398389"/>
                </a:lnTo>
                <a:lnTo>
                  <a:pt x="1316726" y="394541"/>
                </a:lnTo>
                <a:lnTo>
                  <a:pt x="1321421" y="396384"/>
                </a:lnTo>
                <a:lnTo>
                  <a:pt x="1324307" y="402463"/>
                </a:lnTo>
                <a:lnTo>
                  <a:pt x="1342738" y="413581"/>
                </a:lnTo>
                <a:lnTo>
                  <a:pt x="1345491" y="421415"/>
                </a:lnTo>
                <a:lnTo>
                  <a:pt x="1353378" y="427760"/>
                </a:lnTo>
                <a:lnTo>
                  <a:pt x="1364294" y="431008"/>
                </a:lnTo>
                <a:lnTo>
                  <a:pt x="1373857" y="436725"/>
                </a:lnTo>
                <a:lnTo>
                  <a:pt x="1381000" y="435459"/>
                </a:lnTo>
                <a:lnTo>
                  <a:pt x="1394469" y="442104"/>
                </a:lnTo>
                <a:lnTo>
                  <a:pt x="1392326" y="449925"/>
                </a:lnTo>
                <a:lnTo>
                  <a:pt x="1405889" y="461100"/>
                </a:lnTo>
                <a:lnTo>
                  <a:pt x="1411814" y="463344"/>
                </a:lnTo>
                <a:lnTo>
                  <a:pt x="1416024" y="467883"/>
                </a:lnTo>
                <a:lnTo>
                  <a:pt x="1430778" y="461360"/>
                </a:lnTo>
                <a:lnTo>
                  <a:pt x="1438274" y="453176"/>
                </a:lnTo>
                <a:lnTo>
                  <a:pt x="1444056" y="444583"/>
                </a:lnTo>
                <a:lnTo>
                  <a:pt x="1475612" y="459307"/>
                </a:lnTo>
                <a:lnTo>
                  <a:pt x="1475955" y="470471"/>
                </a:lnTo>
                <a:lnTo>
                  <a:pt x="1478955" y="480540"/>
                </a:lnTo>
                <a:lnTo>
                  <a:pt x="1491300" y="490791"/>
                </a:lnTo>
                <a:lnTo>
                  <a:pt x="1495853" y="490965"/>
                </a:lnTo>
                <a:lnTo>
                  <a:pt x="1500777" y="502469"/>
                </a:lnTo>
                <a:lnTo>
                  <a:pt x="1518103" y="525329"/>
                </a:lnTo>
                <a:lnTo>
                  <a:pt x="1529190" y="530399"/>
                </a:lnTo>
                <a:lnTo>
                  <a:pt x="1538696" y="531653"/>
                </a:lnTo>
                <a:lnTo>
                  <a:pt x="1545269" y="534310"/>
                </a:lnTo>
                <a:lnTo>
                  <a:pt x="1549736" y="538718"/>
                </a:lnTo>
                <a:lnTo>
                  <a:pt x="1547888" y="545450"/>
                </a:lnTo>
                <a:lnTo>
                  <a:pt x="1539077" y="552037"/>
                </a:lnTo>
                <a:lnTo>
                  <a:pt x="1539877" y="557535"/>
                </a:lnTo>
                <a:lnTo>
                  <a:pt x="1530419" y="560011"/>
                </a:lnTo>
                <a:lnTo>
                  <a:pt x="1528657" y="568580"/>
                </a:lnTo>
                <a:lnTo>
                  <a:pt x="1546659" y="572557"/>
                </a:lnTo>
                <a:lnTo>
                  <a:pt x="1555232" y="568545"/>
                </a:lnTo>
                <a:lnTo>
                  <a:pt x="1588617" y="560371"/>
                </a:lnTo>
                <a:lnTo>
                  <a:pt x="1590769" y="555563"/>
                </a:lnTo>
                <a:lnTo>
                  <a:pt x="1600799" y="552525"/>
                </a:lnTo>
                <a:lnTo>
                  <a:pt x="1607057" y="561911"/>
                </a:lnTo>
                <a:lnTo>
                  <a:pt x="1613296" y="567946"/>
                </a:lnTo>
                <a:lnTo>
                  <a:pt x="1626279" y="569166"/>
                </a:lnTo>
                <a:lnTo>
                  <a:pt x="1634099" y="587785"/>
                </a:lnTo>
                <a:lnTo>
                  <a:pt x="1638261" y="590650"/>
                </a:lnTo>
                <a:lnTo>
                  <a:pt x="1631822" y="595975"/>
                </a:lnTo>
                <a:lnTo>
                  <a:pt x="1630403" y="600725"/>
                </a:lnTo>
                <a:lnTo>
                  <a:pt x="1622059" y="603974"/>
                </a:lnTo>
                <a:lnTo>
                  <a:pt x="1615572" y="609421"/>
                </a:lnTo>
                <a:lnTo>
                  <a:pt x="1609067" y="611228"/>
                </a:lnTo>
                <a:lnTo>
                  <a:pt x="1604371" y="609047"/>
                </a:lnTo>
                <a:lnTo>
                  <a:pt x="1597923" y="612425"/>
                </a:lnTo>
                <a:lnTo>
                  <a:pt x="1599799" y="621175"/>
                </a:lnTo>
                <a:lnTo>
                  <a:pt x="1590808" y="628947"/>
                </a:lnTo>
                <a:lnTo>
                  <a:pt x="1593932" y="638267"/>
                </a:lnTo>
                <a:lnTo>
                  <a:pt x="1601285" y="639968"/>
                </a:lnTo>
                <a:lnTo>
                  <a:pt x="1610181" y="636719"/>
                </a:lnTo>
                <a:lnTo>
                  <a:pt x="1613610" y="633197"/>
                </a:lnTo>
                <a:lnTo>
                  <a:pt x="1620983" y="635782"/>
                </a:lnTo>
                <a:lnTo>
                  <a:pt x="1625840" y="631695"/>
                </a:lnTo>
                <a:lnTo>
                  <a:pt x="1645186" y="632666"/>
                </a:lnTo>
                <a:lnTo>
                  <a:pt x="1656692" y="639564"/>
                </a:lnTo>
                <a:lnTo>
                  <a:pt x="1661235" y="650919"/>
                </a:lnTo>
                <a:lnTo>
                  <a:pt x="1665712" y="657899"/>
                </a:lnTo>
                <a:lnTo>
                  <a:pt x="1665264" y="665983"/>
                </a:lnTo>
                <a:lnTo>
                  <a:pt x="1662159" y="668421"/>
                </a:lnTo>
                <a:lnTo>
                  <a:pt x="1680028" y="673619"/>
                </a:lnTo>
                <a:lnTo>
                  <a:pt x="1694544" y="679755"/>
                </a:lnTo>
                <a:lnTo>
                  <a:pt x="1702355" y="677513"/>
                </a:lnTo>
                <a:lnTo>
                  <a:pt x="1713461" y="677799"/>
                </a:lnTo>
                <a:lnTo>
                  <a:pt x="1716576" y="682466"/>
                </a:lnTo>
                <a:lnTo>
                  <a:pt x="1715709" y="687463"/>
                </a:lnTo>
                <a:lnTo>
                  <a:pt x="1710727" y="692301"/>
                </a:lnTo>
                <a:lnTo>
                  <a:pt x="1714137" y="701071"/>
                </a:lnTo>
                <a:lnTo>
                  <a:pt x="1721452" y="706967"/>
                </a:lnTo>
                <a:lnTo>
                  <a:pt x="1732835" y="705189"/>
                </a:lnTo>
                <a:lnTo>
                  <a:pt x="1753409" y="711929"/>
                </a:lnTo>
                <a:lnTo>
                  <a:pt x="1760524" y="710341"/>
                </a:lnTo>
                <a:lnTo>
                  <a:pt x="1768849" y="704904"/>
                </a:lnTo>
                <a:lnTo>
                  <a:pt x="1777221" y="704291"/>
                </a:lnTo>
                <a:lnTo>
                  <a:pt x="1778803" y="697819"/>
                </a:lnTo>
                <a:lnTo>
                  <a:pt x="1788366" y="695049"/>
                </a:lnTo>
                <a:lnTo>
                  <a:pt x="1797957" y="697131"/>
                </a:lnTo>
                <a:lnTo>
                  <a:pt x="1804072" y="691548"/>
                </a:lnTo>
                <a:lnTo>
                  <a:pt x="1808368" y="691890"/>
                </a:lnTo>
                <a:lnTo>
                  <a:pt x="1815093" y="696937"/>
                </a:lnTo>
                <a:lnTo>
                  <a:pt x="1822265" y="693354"/>
                </a:lnTo>
                <a:lnTo>
                  <a:pt x="1830266" y="702327"/>
                </a:lnTo>
                <a:lnTo>
                  <a:pt x="1835324" y="705382"/>
                </a:lnTo>
                <a:lnTo>
                  <a:pt x="1828332" y="721677"/>
                </a:lnTo>
                <a:lnTo>
                  <a:pt x="1833828" y="722505"/>
                </a:lnTo>
                <a:lnTo>
                  <a:pt x="1834590" y="726865"/>
                </a:lnTo>
                <a:lnTo>
                  <a:pt x="1843468" y="732742"/>
                </a:lnTo>
                <a:lnTo>
                  <a:pt x="1850812" y="732539"/>
                </a:lnTo>
                <a:lnTo>
                  <a:pt x="1860613" y="727935"/>
                </a:lnTo>
                <a:lnTo>
                  <a:pt x="1870719" y="727226"/>
                </a:lnTo>
                <a:lnTo>
                  <a:pt x="1875672" y="731717"/>
                </a:lnTo>
                <a:lnTo>
                  <a:pt x="1883958" y="730587"/>
                </a:lnTo>
                <a:lnTo>
                  <a:pt x="1891121" y="723190"/>
                </a:lnTo>
                <a:lnTo>
                  <a:pt x="1896322" y="730242"/>
                </a:lnTo>
                <a:lnTo>
                  <a:pt x="1896569" y="734396"/>
                </a:lnTo>
                <a:lnTo>
                  <a:pt x="1903180" y="737223"/>
                </a:lnTo>
                <a:lnTo>
                  <a:pt x="1905780" y="743909"/>
                </a:lnTo>
                <a:lnTo>
                  <a:pt x="1914705" y="740263"/>
                </a:lnTo>
                <a:lnTo>
                  <a:pt x="1918401" y="744627"/>
                </a:lnTo>
                <a:lnTo>
                  <a:pt x="1923944" y="762078"/>
                </a:lnTo>
                <a:lnTo>
                  <a:pt x="1934422" y="765911"/>
                </a:lnTo>
                <a:lnTo>
                  <a:pt x="1944766" y="766711"/>
                </a:lnTo>
                <a:lnTo>
                  <a:pt x="1948195" y="781600"/>
                </a:lnTo>
                <a:lnTo>
                  <a:pt x="1960016" y="784856"/>
                </a:lnTo>
                <a:lnTo>
                  <a:pt x="1963978" y="788320"/>
                </a:lnTo>
                <a:lnTo>
                  <a:pt x="1968855" y="785381"/>
                </a:lnTo>
                <a:lnTo>
                  <a:pt x="1967169" y="780106"/>
                </a:lnTo>
                <a:lnTo>
                  <a:pt x="1977970" y="777418"/>
                </a:lnTo>
                <a:lnTo>
                  <a:pt x="1981856" y="773699"/>
                </a:lnTo>
                <a:lnTo>
                  <a:pt x="1992210" y="775530"/>
                </a:lnTo>
                <a:lnTo>
                  <a:pt x="1992524" y="767741"/>
                </a:lnTo>
                <a:lnTo>
                  <a:pt x="1995734" y="764212"/>
                </a:lnTo>
                <a:lnTo>
                  <a:pt x="2006107" y="774148"/>
                </a:lnTo>
                <a:lnTo>
                  <a:pt x="2016042" y="767680"/>
                </a:lnTo>
                <a:lnTo>
                  <a:pt x="2023176" y="768596"/>
                </a:lnTo>
                <a:lnTo>
                  <a:pt x="2037654" y="776218"/>
                </a:lnTo>
                <a:lnTo>
                  <a:pt x="2031825" y="792618"/>
                </a:lnTo>
                <a:lnTo>
                  <a:pt x="2036492" y="796138"/>
                </a:lnTo>
                <a:lnTo>
                  <a:pt x="2040797" y="794934"/>
                </a:lnTo>
                <a:lnTo>
                  <a:pt x="2047160" y="798069"/>
                </a:lnTo>
                <a:lnTo>
                  <a:pt x="2059352" y="793230"/>
                </a:lnTo>
                <a:lnTo>
                  <a:pt x="2057371" y="785602"/>
                </a:lnTo>
                <a:lnTo>
                  <a:pt x="2067191" y="780470"/>
                </a:lnTo>
                <a:lnTo>
                  <a:pt x="2073039" y="783941"/>
                </a:lnTo>
                <a:lnTo>
                  <a:pt x="2086974" y="785735"/>
                </a:lnTo>
                <a:lnTo>
                  <a:pt x="2083688" y="800876"/>
                </a:lnTo>
                <a:lnTo>
                  <a:pt x="2099109" y="809252"/>
                </a:lnTo>
                <a:lnTo>
                  <a:pt x="2100043" y="811533"/>
                </a:lnTo>
                <a:lnTo>
                  <a:pt x="2113606" y="812597"/>
                </a:lnTo>
                <a:lnTo>
                  <a:pt x="2126951" y="811753"/>
                </a:lnTo>
                <a:lnTo>
                  <a:pt x="2127960" y="815821"/>
                </a:lnTo>
                <a:lnTo>
                  <a:pt x="2135304" y="820617"/>
                </a:lnTo>
                <a:lnTo>
                  <a:pt x="2142895" y="819854"/>
                </a:lnTo>
                <a:lnTo>
                  <a:pt x="2148572" y="825520"/>
                </a:lnTo>
                <a:lnTo>
                  <a:pt x="2139314" y="833331"/>
                </a:lnTo>
                <a:lnTo>
                  <a:pt x="2132809" y="831280"/>
                </a:lnTo>
                <a:lnTo>
                  <a:pt x="2125046" y="836466"/>
                </a:lnTo>
                <a:lnTo>
                  <a:pt x="2120769" y="842543"/>
                </a:lnTo>
                <a:lnTo>
                  <a:pt x="2122522" y="847654"/>
                </a:lnTo>
                <a:lnTo>
                  <a:pt x="2129751" y="853442"/>
                </a:lnTo>
                <a:lnTo>
                  <a:pt x="2131085" y="860149"/>
                </a:lnTo>
                <a:lnTo>
                  <a:pt x="2134361" y="863560"/>
                </a:lnTo>
                <a:lnTo>
                  <a:pt x="2132380" y="871677"/>
                </a:lnTo>
                <a:lnTo>
                  <a:pt x="2139972" y="881347"/>
                </a:lnTo>
                <a:lnTo>
                  <a:pt x="2146782" y="885399"/>
                </a:lnTo>
                <a:lnTo>
                  <a:pt x="2157316" y="880161"/>
                </a:lnTo>
                <a:lnTo>
                  <a:pt x="2165756" y="884440"/>
                </a:lnTo>
                <a:lnTo>
                  <a:pt x="2172575" y="881425"/>
                </a:lnTo>
                <a:lnTo>
                  <a:pt x="2178281" y="875886"/>
                </a:lnTo>
                <a:lnTo>
                  <a:pt x="2182491" y="879930"/>
                </a:lnTo>
                <a:lnTo>
                  <a:pt x="2190873" y="880866"/>
                </a:lnTo>
                <a:lnTo>
                  <a:pt x="2193454" y="884212"/>
                </a:lnTo>
                <a:lnTo>
                  <a:pt x="2205808" y="889546"/>
                </a:lnTo>
                <a:lnTo>
                  <a:pt x="2208008" y="904213"/>
                </a:lnTo>
                <a:lnTo>
                  <a:pt x="2202808" y="907706"/>
                </a:lnTo>
                <a:lnTo>
                  <a:pt x="2203046" y="916099"/>
                </a:lnTo>
                <a:lnTo>
                  <a:pt x="2211742" y="922776"/>
                </a:lnTo>
                <a:lnTo>
                  <a:pt x="2213533" y="929406"/>
                </a:lnTo>
                <a:lnTo>
                  <a:pt x="2221344" y="929168"/>
                </a:lnTo>
                <a:lnTo>
                  <a:pt x="2223753" y="940807"/>
                </a:lnTo>
                <a:lnTo>
                  <a:pt x="2229525" y="945465"/>
                </a:lnTo>
                <a:lnTo>
                  <a:pt x="2230183" y="950904"/>
                </a:lnTo>
                <a:lnTo>
                  <a:pt x="2238298" y="955542"/>
                </a:lnTo>
                <a:lnTo>
                  <a:pt x="2253871" y="957495"/>
                </a:lnTo>
                <a:lnTo>
                  <a:pt x="2261206" y="956628"/>
                </a:lnTo>
                <a:lnTo>
                  <a:pt x="2270569" y="958619"/>
                </a:lnTo>
                <a:lnTo>
                  <a:pt x="2271950" y="968096"/>
                </a:lnTo>
                <a:lnTo>
                  <a:pt x="2281227" y="975078"/>
                </a:lnTo>
                <a:lnTo>
                  <a:pt x="2275950" y="979917"/>
                </a:lnTo>
                <a:lnTo>
                  <a:pt x="2278884" y="989747"/>
                </a:lnTo>
                <a:lnTo>
                  <a:pt x="2276531" y="993128"/>
                </a:lnTo>
                <a:lnTo>
                  <a:pt x="2267949" y="995881"/>
                </a:lnTo>
                <a:lnTo>
                  <a:pt x="2271302" y="999900"/>
                </a:lnTo>
                <a:lnTo>
                  <a:pt x="2269159" y="1008235"/>
                </a:lnTo>
                <a:lnTo>
                  <a:pt x="2272588" y="1010311"/>
                </a:lnTo>
                <a:lnTo>
                  <a:pt x="2270978" y="1015778"/>
                </a:lnTo>
                <a:lnTo>
                  <a:pt x="2277855" y="1018017"/>
                </a:lnTo>
                <a:lnTo>
                  <a:pt x="2283628" y="1024399"/>
                </a:lnTo>
                <a:lnTo>
                  <a:pt x="2291305" y="1023760"/>
                </a:lnTo>
                <a:lnTo>
                  <a:pt x="2298763" y="1033162"/>
                </a:lnTo>
                <a:lnTo>
                  <a:pt x="2296810" y="1038257"/>
                </a:lnTo>
                <a:lnTo>
                  <a:pt x="2300306" y="1043725"/>
                </a:lnTo>
                <a:lnTo>
                  <a:pt x="2293619" y="1055098"/>
                </a:lnTo>
                <a:lnTo>
                  <a:pt x="2292505" y="1062375"/>
                </a:lnTo>
                <a:lnTo>
                  <a:pt x="2297696" y="1064423"/>
                </a:lnTo>
                <a:lnTo>
                  <a:pt x="2297629" y="1071081"/>
                </a:lnTo>
                <a:lnTo>
                  <a:pt x="2304982" y="1073643"/>
                </a:lnTo>
                <a:lnTo>
                  <a:pt x="2304582" y="1077224"/>
                </a:lnTo>
                <a:lnTo>
                  <a:pt x="2312841" y="1083806"/>
                </a:lnTo>
                <a:lnTo>
                  <a:pt x="2315222" y="1092540"/>
                </a:lnTo>
                <a:lnTo>
                  <a:pt x="2322842" y="1095322"/>
                </a:lnTo>
                <a:lnTo>
                  <a:pt x="2330395" y="1088588"/>
                </a:lnTo>
                <a:lnTo>
                  <a:pt x="2338796" y="1089788"/>
                </a:lnTo>
                <a:lnTo>
                  <a:pt x="2344206" y="1096169"/>
                </a:lnTo>
                <a:lnTo>
                  <a:pt x="2341978" y="1103285"/>
                </a:lnTo>
                <a:lnTo>
                  <a:pt x="2363399" y="1113943"/>
                </a:lnTo>
                <a:lnTo>
                  <a:pt x="2366790" y="1126345"/>
                </a:lnTo>
                <a:lnTo>
                  <a:pt x="2370229" y="1131221"/>
                </a:lnTo>
                <a:lnTo>
                  <a:pt x="2365571" y="1134917"/>
                </a:lnTo>
                <a:lnTo>
                  <a:pt x="2366581" y="1144214"/>
                </a:lnTo>
                <a:lnTo>
                  <a:pt x="2369095" y="1148214"/>
                </a:lnTo>
                <a:lnTo>
                  <a:pt x="2378630" y="1151738"/>
                </a:lnTo>
                <a:lnTo>
                  <a:pt x="2378277" y="1155243"/>
                </a:lnTo>
                <a:lnTo>
                  <a:pt x="2383840" y="1160654"/>
                </a:lnTo>
                <a:lnTo>
                  <a:pt x="2399099" y="1164102"/>
                </a:lnTo>
                <a:lnTo>
                  <a:pt x="2402004" y="1160482"/>
                </a:lnTo>
                <a:lnTo>
                  <a:pt x="2409186" y="1158558"/>
                </a:lnTo>
                <a:lnTo>
                  <a:pt x="2417463" y="1161873"/>
                </a:lnTo>
                <a:lnTo>
                  <a:pt x="2415015" y="1167264"/>
                </a:lnTo>
                <a:lnTo>
                  <a:pt x="2415492" y="1173122"/>
                </a:lnTo>
                <a:lnTo>
                  <a:pt x="2421188" y="1175979"/>
                </a:lnTo>
                <a:lnTo>
                  <a:pt x="2423511" y="1184019"/>
                </a:lnTo>
                <a:lnTo>
                  <a:pt x="2432894" y="1188029"/>
                </a:lnTo>
                <a:lnTo>
                  <a:pt x="2439942" y="1187619"/>
                </a:lnTo>
                <a:lnTo>
                  <a:pt x="2453630" y="1182437"/>
                </a:lnTo>
                <a:lnTo>
                  <a:pt x="2457278" y="1190972"/>
                </a:lnTo>
                <a:lnTo>
                  <a:pt x="2464831" y="1193810"/>
                </a:lnTo>
                <a:lnTo>
                  <a:pt x="2474699" y="1203002"/>
                </a:lnTo>
                <a:lnTo>
                  <a:pt x="2484443" y="1198801"/>
                </a:lnTo>
                <a:lnTo>
                  <a:pt x="2497102" y="1186524"/>
                </a:lnTo>
                <a:close/>
              </a:path>
            </a:pathLst>
          </a:custGeom>
          <a:solidFill>
            <a:srgbClr val="002060"/>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id="{00E272AD-AD0E-49FB-A34F-E10EEC15725A}"/>
              </a:ext>
            </a:extLst>
          </p:cNvPr>
          <p:cNvSpPr/>
          <p:nvPr/>
        </p:nvSpPr>
        <p:spPr>
          <a:xfrm>
            <a:off x="1066330" y="2060160"/>
            <a:ext cx="1561344" cy="1854764"/>
          </a:xfrm>
          <a:custGeom>
            <a:avLst/>
            <a:gdLst>
              <a:gd name="connsiteX0" fmla="*/ 1132684 w 1633251"/>
              <a:gd name="connsiteY0" fmla="*/ 399313 h 1940185"/>
              <a:gd name="connsiteX1" fmla="*/ 1141733 w 1633251"/>
              <a:gd name="connsiteY1" fmla="*/ 401144 h 1940185"/>
              <a:gd name="connsiteX2" fmla="*/ 1144534 w 1633251"/>
              <a:gd name="connsiteY2" fmla="*/ 406519 h 1940185"/>
              <a:gd name="connsiteX3" fmla="*/ 1164669 w 1633251"/>
              <a:gd name="connsiteY3" fmla="*/ 412508 h 1940185"/>
              <a:gd name="connsiteX4" fmla="*/ 1172937 w 1633251"/>
              <a:gd name="connsiteY4" fmla="*/ 411387 h 1940185"/>
              <a:gd name="connsiteX5" fmla="*/ 1176080 w 1633251"/>
              <a:gd name="connsiteY5" fmla="*/ 417565 h 1940185"/>
              <a:gd name="connsiteX6" fmla="*/ 1188511 w 1633251"/>
              <a:gd name="connsiteY6" fmla="*/ 419044 h 1940185"/>
              <a:gd name="connsiteX7" fmla="*/ 1202217 w 1633251"/>
              <a:gd name="connsiteY7" fmla="*/ 424031 h 1940185"/>
              <a:gd name="connsiteX8" fmla="*/ 1212104 w 1633251"/>
              <a:gd name="connsiteY8" fmla="*/ 431715 h 1940185"/>
              <a:gd name="connsiteX9" fmla="*/ 1222419 w 1633251"/>
              <a:gd name="connsiteY9" fmla="*/ 431352 h 1940185"/>
              <a:gd name="connsiteX10" fmla="*/ 1235345 w 1633251"/>
              <a:gd name="connsiteY10" fmla="*/ 434832 h 1940185"/>
              <a:gd name="connsiteX11" fmla="*/ 1237193 w 1633251"/>
              <a:gd name="connsiteY11" fmla="*/ 428880 h 1940185"/>
              <a:gd name="connsiteX12" fmla="*/ 1243079 w 1633251"/>
              <a:gd name="connsiteY12" fmla="*/ 425808 h 1940185"/>
              <a:gd name="connsiteX13" fmla="*/ 1256700 w 1633251"/>
              <a:gd name="connsiteY13" fmla="*/ 423215 h 1940185"/>
              <a:gd name="connsiteX14" fmla="*/ 1263996 w 1633251"/>
              <a:gd name="connsiteY14" fmla="*/ 424179 h 1940185"/>
              <a:gd name="connsiteX15" fmla="*/ 1269664 w 1633251"/>
              <a:gd name="connsiteY15" fmla="*/ 429355 h 1940185"/>
              <a:gd name="connsiteX16" fmla="*/ 1280436 w 1633251"/>
              <a:gd name="connsiteY16" fmla="*/ 434485 h 1940185"/>
              <a:gd name="connsiteX17" fmla="*/ 1289790 w 1633251"/>
              <a:gd name="connsiteY17" fmla="*/ 435084 h 1940185"/>
              <a:gd name="connsiteX18" fmla="*/ 1293771 w 1633251"/>
              <a:gd name="connsiteY18" fmla="*/ 438757 h 1940185"/>
              <a:gd name="connsiteX19" fmla="*/ 1303087 w 1633251"/>
              <a:gd name="connsiteY19" fmla="*/ 439298 h 1940185"/>
              <a:gd name="connsiteX20" fmla="*/ 1311154 w 1633251"/>
              <a:gd name="connsiteY20" fmla="*/ 445716 h 1940185"/>
              <a:gd name="connsiteX21" fmla="*/ 1308840 w 1633251"/>
              <a:gd name="connsiteY21" fmla="*/ 453811 h 1940185"/>
              <a:gd name="connsiteX22" fmla="*/ 1317584 w 1633251"/>
              <a:gd name="connsiteY22" fmla="*/ 464798 h 1940185"/>
              <a:gd name="connsiteX23" fmla="*/ 1316317 w 1633251"/>
              <a:gd name="connsiteY23" fmla="*/ 475453 h 1940185"/>
              <a:gd name="connsiteX24" fmla="*/ 1301448 w 1633251"/>
              <a:gd name="connsiteY24" fmla="*/ 487149 h 1940185"/>
              <a:gd name="connsiteX25" fmla="*/ 1306906 w 1633251"/>
              <a:gd name="connsiteY25" fmla="*/ 495113 h 1940185"/>
              <a:gd name="connsiteX26" fmla="*/ 1303334 w 1633251"/>
              <a:gd name="connsiteY26" fmla="*/ 502468 h 1940185"/>
              <a:gd name="connsiteX27" fmla="*/ 1308411 w 1633251"/>
              <a:gd name="connsiteY27" fmla="*/ 507216 h 1940185"/>
              <a:gd name="connsiteX28" fmla="*/ 1308259 w 1633251"/>
              <a:gd name="connsiteY28" fmla="*/ 518483 h 1940185"/>
              <a:gd name="connsiteX29" fmla="*/ 1309764 w 1633251"/>
              <a:gd name="connsiteY29" fmla="*/ 522478 h 1940185"/>
              <a:gd name="connsiteX30" fmla="*/ 1306335 w 1633251"/>
              <a:gd name="connsiteY30" fmla="*/ 527729 h 1940185"/>
              <a:gd name="connsiteX31" fmla="*/ 1305201 w 1633251"/>
              <a:gd name="connsiteY31" fmla="*/ 534401 h 1940185"/>
              <a:gd name="connsiteX32" fmla="*/ 1318184 w 1633251"/>
              <a:gd name="connsiteY32" fmla="*/ 544401 h 1940185"/>
              <a:gd name="connsiteX33" fmla="*/ 1329614 w 1633251"/>
              <a:gd name="connsiteY33" fmla="*/ 542765 h 1940185"/>
              <a:gd name="connsiteX34" fmla="*/ 1338767 w 1633251"/>
              <a:gd name="connsiteY34" fmla="*/ 546887 h 1940185"/>
              <a:gd name="connsiteX35" fmla="*/ 1349112 w 1633251"/>
              <a:gd name="connsiteY35" fmla="*/ 541653 h 1940185"/>
              <a:gd name="connsiteX36" fmla="*/ 1361161 w 1633251"/>
              <a:gd name="connsiteY36" fmla="*/ 531200 h 1940185"/>
              <a:gd name="connsiteX37" fmla="*/ 1356836 w 1633251"/>
              <a:gd name="connsiteY37" fmla="*/ 519349 h 1940185"/>
              <a:gd name="connsiteX38" fmla="*/ 1360951 w 1633251"/>
              <a:gd name="connsiteY38" fmla="*/ 513973 h 1940185"/>
              <a:gd name="connsiteX39" fmla="*/ 1371981 w 1633251"/>
              <a:gd name="connsiteY39" fmla="*/ 512415 h 1940185"/>
              <a:gd name="connsiteX40" fmla="*/ 1378134 w 1633251"/>
              <a:gd name="connsiteY40" fmla="*/ 509164 h 1940185"/>
              <a:gd name="connsiteX41" fmla="*/ 1384973 w 1633251"/>
              <a:gd name="connsiteY41" fmla="*/ 509619 h 1940185"/>
              <a:gd name="connsiteX42" fmla="*/ 1392460 w 1633251"/>
              <a:gd name="connsiteY42" fmla="*/ 512933 h 1940185"/>
              <a:gd name="connsiteX43" fmla="*/ 1401166 w 1633251"/>
              <a:gd name="connsiteY43" fmla="*/ 510528 h 1940185"/>
              <a:gd name="connsiteX44" fmla="*/ 1411091 w 1633251"/>
              <a:gd name="connsiteY44" fmla="*/ 503671 h 1940185"/>
              <a:gd name="connsiteX45" fmla="*/ 1426597 w 1633251"/>
              <a:gd name="connsiteY45" fmla="*/ 501339 h 1940185"/>
              <a:gd name="connsiteX46" fmla="*/ 1430741 w 1633251"/>
              <a:gd name="connsiteY46" fmla="*/ 506345 h 1940185"/>
              <a:gd name="connsiteX47" fmla="*/ 1441352 w 1633251"/>
              <a:gd name="connsiteY47" fmla="*/ 506758 h 1940185"/>
              <a:gd name="connsiteX48" fmla="*/ 1444485 w 1633251"/>
              <a:gd name="connsiteY48" fmla="*/ 500148 h 1940185"/>
              <a:gd name="connsiteX49" fmla="*/ 1450934 w 1633251"/>
              <a:gd name="connsiteY49" fmla="*/ 494553 h 1940185"/>
              <a:gd name="connsiteX50" fmla="*/ 1455182 w 1633251"/>
              <a:gd name="connsiteY50" fmla="*/ 498458 h 1940185"/>
              <a:gd name="connsiteX51" fmla="*/ 1463735 w 1633251"/>
              <a:gd name="connsiteY51" fmla="*/ 499094 h 1940185"/>
              <a:gd name="connsiteX52" fmla="*/ 1471041 w 1633251"/>
              <a:gd name="connsiteY52" fmla="*/ 496800 h 1940185"/>
              <a:gd name="connsiteX53" fmla="*/ 1473394 w 1633251"/>
              <a:gd name="connsiteY53" fmla="*/ 493123 h 1940185"/>
              <a:gd name="connsiteX54" fmla="*/ 1482100 w 1633251"/>
              <a:gd name="connsiteY54" fmla="*/ 490128 h 1940185"/>
              <a:gd name="connsiteX55" fmla="*/ 1487129 w 1633251"/>
              <a:gd name="connsiteY55" fmla="*/ 494175 h 1940185"/>
              <a:gd name="connsiteX56" fmla="*/ 1499902 w 1633251"/>
              <a:gd name="connsiteY56" fmla="*/ 497293 h 1940185"/>
              <a:gd name="connsiteX57" fmla="*/ 1504902 w 1633251"/>
              <a:gd name="connsiteY57" fmla="*/ 496935 h 1940185"/>
              <a:gd name="connsiteX58" fmla="*/ 1520438 w 1633251"/>
              <a:gd name="connsiteY58" fmla="*/ 488913 h 1940185"/>
              <a:gd name="connsiteX59" fmla="*/ 1529296 w 1633251"/>
              <a:gd name="connsiteY59" fmla="*/ 495083 h 1940185"/>
              <a:gd name="connsiteX60" fmla="*/ 1531306 w 1633251"/>
              <a:gd name="connsiteY60" fmla="*/ 498802 h 1940185"/>
              <a:gd name="connsiteX61" fmla="*/ 1529886 w 1633251"/>
              <a:gd name="connsiteY61" fmla="*/ 505511 h 1940185"/>
              <a:gd name="connsiteX62" fmla="*/ 1541469 w 1633251"/>
              <a:gd name="connsiteY62" fmla="*/ 510318 h 1940185"/>
              <a:gd name="connsiteX63" fmla="*/ 1542307 w 1633251"/>
              <a:gd name="connsiteY63" fmla="*/ 521553 h 1940185"/>
              <a:gd name="connsiteX64" fmla="*/ 1547374 w 1633251"/>
              <a:gd name="connsiteY64" fmla="*/ 526165 h 1940185"/>
              <a:gd name="connsiteX65" fmla="*/ 1557366 w 1633251"/>
              <a:gd name="connsiteY65" fmla="*/ 523444 h 1940185"/>
              <a:gd name="connsiteX66" fmla="*/ 1563929 w 1633251"/>
              <a:gd name="connsiteY66" fmla="*/ 527663 h 1940185"/>
              <a:gd name="connsiteX67" fmla="*/ 1582655 w 1633251"/>
              <a:gd name="connsiteY67" fmla="*/ 527063 h 1940185"/>
              <a:gd name="connsiteX68" fmla="*/ 1589923 w 1633251"/>
              <a:gd name="connsiteY68" fmla="*/ 523347 h 1940185"/>
              <a:gd name="connsiteX69" fmla="*/ 1596990 w 1633251"/>
              <a:gd name="connsiteY69" fmla="*/ 526018 h 1940185"/>
              <a:gd name="connsiteX70" fmla="*/ 1602562 w 1633251"/>
              <a:gd name="connsiteY70" fmla="*/ 524457 h 1940185"/>
              <a:gd name="connsiteX71" fmla="*/ 1612116 w 1633251"/>
              <a:gd name="connsiteY71" fmla="*/ 525240 h 1940185"/>
              <a:gd name="connsiteX72" fmla="*/ 1624860 w 1633251"/>
              <a:gd name="connsiteY72" fmla="*/ 533338 h 1940185"/>
              <a:gd name="connsiteX73" fmla="*/ 1622174 w 1633251"/>
              <a:gd name="connsiteY73" fmla="*/ 543838 h 1940185"/>
              <a:gd name="connsiteX74" fmla="*/ 1622517 w 1633251"/>
              <a:gd name="connsiteY74" fmla="*/ 565851 h 1940185"/>
              <a:gd name="connsiteX75" fmla="*/ 1617726 w 1633251"/>
              <a:gd name="connsiteY75" fmla="*/ 578489 h 1940185"/>
              <a:gd name="connsiteX76" fmla="*/ 1620184 w 1633251"/>
              <a:gd name="connsiteY76" fmla="*/ 582661 h 1940185"/>
              <a:gd name="connsiteX77" fmla="*/ 1609878 w 1633251"/>
              <a:gd name="connsiteY77" fmla="*/ 594240 h 1940185"/>
              <a:gd name="connsiteX78" fmla="*/ 1609515 w 1633251"/>
              <a:gd name="connsiteY78" fmla="*/ 607489 h 1940185"/>
              <a:gd name="connsiteX79" fmla="*/ 1606163 w 1633251"/>
              <a:gd name="connsiteY79" fmla="*/ 614827 h 1940185"/>
              <a:gd name="connsiteX80" fmla="*/ 1607249 w 1633251"/>
              <a:gd name="connsiteY80" fmla="*/ 621663 h 1940185"/>
              <a:gd name="connsiteX81" fmla="*/ 1600991 w 1633251"/>
              <a:gd name="connsiteY81" fmla="*/ 629981 h 1940185"/>
              <a:gd name="connsiteX82" fmla="*/ 1592466 w 1633251"/>
              <a:gd name="connsiteY82" fmla="*/ 626552 h 1940185"/>
              <a:gd name="connsiteX83" fmla="*/ 1586589 w 1633251"/>
              <a:gd name="connsiteY83" fmla="*/ 630663 h 1940185"/>
              <a:gd name="connsiteX84" fmla="*/ 1580140 w 1633251"/>
              <a:gd name="connsiteY84" fmla="*/ 630100 h 1940185"/>
              <a:gd name="connsiteX85" fmla="*/ 1569387 w 1633251"/>
              <a:gd name="connsiteY85" fmla="*/ 635254 h 1940185"/>
              <a:gd name="connsiteX86" fmla="*/ 1565358 w 1633251"/>
              <a:gd name="connsiteY86" fmla="*/ 651185 h 1940185"/>
              <a:gd name="connsiteX87" fmla="*/ 1560414 w 1633251"/>
              <a:gd name="connsiteY87" fmla="*/ 656988 h 1940185"/>
              <a:gd name="connsiteX88" fmla="*/ 1562786 w 1633251"/>
              <a:gd name="connsiteY88" fmla="*/ 666589 h 1940185"/>
              <a:gd name="connsiteX89" fmla="*/ 1558385 w 1633251"/>
              <a:gd name="connsiteY89" fmla="*/ 674211 h 1940185"/>
              <a:gd name="connsiteX90" fmla="*/ 1558662 w 1633251"/>
              <a:gd name="connsiteY90" fmla="*/ 682773 h 1940185"/>
              <a:gd name="connsiteX91" fmla="*/ 1556966 w 1633251"/>
              <a:gd name="connsiteY91" fmla="*/ 690638 h 1940185"/>
              <a:gd name="connsiteX92" fmla="*/ 1546241 w 1633251"/>
              <a:gd name="connsiteY92" fmla="*/ 699234 h 1940185"/>
              <a:gd name="connsiteX93" fmla="*/ 1540354 w 1633251"/>
              <a:gd name="connsiteY93" fmla="*/ 721348 h 1940185"/>
              <a:gd name="connsiteX94" fmla="*/ 1534582 w 1633251"/>
              <a:gd name="connsiteY94" fmla="*/ 733392 h 1940185"/>
              <a:gd name="connsiteX95" fmla="*/ 1529753 w 1633251"/>
              <a:gd name="connsiteY95" fmla="*/ 739891 h 1940185"/>
              <a:gd name="connsiteX96" fmla="*/ 1531982 w 1633251"/>
              <a:gd name="connsiteY96" fmla="*/ 757826 h 1940185"/>
              <a:gd name="connsiteX97" fmla="*/ 1534049 w 1633251"/>
              <a:gd name="connsiteY97" fmla="*/ 762058 h 1940185"/>
              <a:gd name="connsiteX98" fmla="*/ 1535592 w 1633251"/>
              <a:gd name="connsiteY98" fmla="*/ 773225 h 1940185"/>
              <a:gd name="connsiteX99" fmla="*/ 1534897 w 1633251"/>
              <a:gd name="connsiteY99" fmla="*/ 780218 h 1940185"/>
              <a:gd name="connsiteX100" fmla="*/ 1541116 w 1633251"/>
              <a:gd name="connsiteY100" fmla="*/ 784748 h 1940185"/>
              <a:gd name="connsiteX101" fmla="*/ 1541983 w 1633251"/>
              <a:gd name="connsiteY101" fmla="*/ 790367 h 1940185"/>
              <a:gd name="connsiteX102" fmla="*/ 1551203 w 1633251"/>
              <a:gd name="connsiteY102" fmla="*/ 799285 h 1940185"/>
              <a:gd name="connsiteX103" fmla="*/ 1558319 w 1633251"/>
              <a:gd name="connsiteY103" fmla="*/ 800950 h 1940185"/>
              <a:gd name="connsiteX104" fmla="*/ 1568215 w 1633251"/>
              <a:gd name="connsiteY104" fmla="*/ 809131 h 1940185"/>
              <a:gd name="connsiteX105" fmla="*/ 1579350 w 1633251"/>
              <a:gd name="connsiteY105" fmla="*/ 810350 h 1940185"/>
              <a:gd name="connsiteX106" fmla="*/ 1584074 w 1633251"/>
              <a:gd name="connsiteY106" fmla="*/ 809347 h 1940185"/>
              <a:gd name="connsiteX107" fmla="*/ 1601095 w 1633251"/>
              <a:gd name="connsiteY107" fmla="*/ 809506 h 1940185"/>
              <a:gd name="connsiteX108" fmla="*/ 1604972 w 1633251"/>
              <a:gd name="connsiteY108" fmla="*/ 815163 h 1940185"/>
              <a:gd name="connsiteX109" fmla="*/ 1615954 w 1633251"/>
              <a:gd name="connsiteY109" fmla="*/ 818047 h 1940185"/>
              <a:gd name="connsiteX110" fmla="*/ 1616135 w 1633251"/>
              <a:gd name="connsiteY110" fmla="*/ 824562 h 1940185"/>
              <a:gd name="connsiteX111" fmla="*/ 1624289 w 1633251"/>
              <a:gd name="connsiteY111" fmla="*/ 837307 h 1940185"/>
              <a:gd name="connsiteX112" fmla="*/ 1624660 w 1633251"/>
              <a:gd name="connsiteY112" fmla="*/ 853002 h 1940185"/>
              <a:gd name="connsiteX113" fmla="*/ 1623308 w 1633251"/>
              <a:gd name="connsiteY113" fmla="*/ 859601 h 1940185"/>
              <a:gd name="connsiteX114" fmla="*/ 1619593 w 1633251"/>
              <a:gd name="connsiteY114" fmla="*/ 863638 h 1940185"/>
              <a:gd name="connsiteX115" fmla="*/ 1616383 w 1633251"/>
              <a:gd name="connsiteY115" fmla="*/ 873072 h 1940185"/>
              <a:gd name="connsiteX116" fmla="*/ 1619050 w 1633251"/>
              <a:gd name="connsiteY116" fmla="*/ 879118 h 1940185"/>
              <a:gd name="connsiteX117" fmla="*/ 1612259 w 1633251"/>
              <a:gd name="connsiteY117" fmla="*/ 881774 h 1940185"/>
              <a:gd name="connsiteX118" fmla="*/ 1604334 w 1633251"/>
              <a:gd name="connsiteY118" fmla="*/ 893634 h 1940185"/>
              <a:gd name="connsiteX119" fmla="*/ 1607353 w 1633251"/>
              <a:gd name="connsiteY119" fmla="*/ 897742 h 1940185"/>
              <a:gd name="connsiteX120" fmla="*/ 1602153 w 1633251"/>
              <a:gd name="connsiteY120" fmla="*/ 900773 h 1940185"/>
              <a:gd name="connsiteX121" fmla="*/ 1596828 w 1633251"/>
              <a:gd name="connsiteY121" fmla="*/ 899529 h 1940185"/>
              <a:gd name="connsiteX122" fmla="*/ 1590570 w 1633251"/>
              <a:gd name="connsiteY122" fmla="*/ 903277 h 1940185"/>
              <a:gd name="connsiteX123" fmla="*/ 1606963 w 1633251"/>
              <a:gd name="connsiteY123" fmla="*/ 907187 h 1940185"/>
              <a:gd name="connsiteX124" fmla="*/ 1609649 w 1633251"/>
              <a:gd name="connsiteY124" fmla="*/ 906093 h 1940185"/>
              <a:gd name="connsiteX125" fmla="*/ 1621298 w 1633251"/>
              <a:gd name="connsiteY125" fmla="*/ 919371 h 1940185"/>
              <a:gd name="connsiteX126" fmla="*/ 1628966 w 1633251"/>
              <a:gd name="connsiteY126" fmla="*/ 931025 h 1940185"/>
              <a:gd name="connsiteX127" fmla="*/ 1633252 w 1633251"/>
              <a:gd name="connsiteY127" fmla="*/ 949033 h 1940185"/>
              <a:gd name="connsiteX128" fmla="*/ 1628537 w 1633251"/>
              <a:gd name="connsiteY128" fmla="*/ 957405 h 1940185"/>
              <a:gd name="connsiteX129" fmla="*/ 1630652 w 1633251"/>
              <a:gd name="connsiteY129" fmla="*/ 964892 h 1940185"/>
              <a:gd name="connsiteX130" fmla="*/ 1624679 w 1633251"/>
              <a:gd name="connsiteY130" fmla="*/ 974408 h 1940185"/>
              <a:gd name="connsiteX131" fmla="*/ 1622546 w 1633251"/>
              <a:gd name="connsiteY131" fmla="*/ 988000 h 1940185"/>
              <a:gd name="connsiteX132" fmla="*/ 1623555 w 1633251"/>
              <a:gd name="connsiteY132" fmla="*/ 994724 h 1940185"/>
              <a:gd name="connsiteX133" fmla="*/ 1620450 w 1633251"/>
              <a:gd name="connsiteY133" fmla="*/ 1002163 h 1940185"/>
              <a:gd name="connsiteX134" fmla="*/ 1616669 w 1633251"/>
              <a:gd name="connsiteY134" fmla="*/ 1005326 h 1940185"/>
              <a:gd name="connsiteX135" fmla="*/ 1615631 w 1633251"/>
              <a:gd name="connsiteY135" fmla="*/ 1011860 h 1940185"/>
              <a:gd name="connsiteX136" fmla="*/ 1603924 w 1633251"/>
              <a:gd name="connsiteY136" fmla="*/ 1009660 h 1940185"/>
              <a:gd name="connsiteX137" fmla="*/ 1594685 w 1633251"/>
              <a:gd name="connsiteY137" fmla="*/ 1010545 h 1940185"/>
              <a:gd name="connsiteX138" fmla="*/ 1586541 w 1633251"/>
              <a:gd name="connsiteY138" fmla="*/ 1018118 h 1940185"/>
              <a:gd name="connsiteX139" fmla="*/ 1585008 w 1633251"/>
              <a:gd name="connsiteY139" fmla="*/ 1024328 h 1940185"/>
              <a:gd name="connsiteX140" fmla="*/ 1578607 w 1633251"/>
              <a:gd name="connsiteY140" fmla="*/ 1032834 h 1940185"/>
              <a:gd name="connsiteX141" fmla="*/ 1578121 w 1633251"/>
              <a:gd name="connsiteY141" fmla="*/ 1036863 h 1940185"/>
              <a:gd name="connsiteX142" fmla="*/ 1581274 w 1633251"/>
              <a:gd name="connsiteY142" fmla="*/ 1046064 h 1940185"/>
              <a:gd name="connsiteX143" fmla="*/ 1576435 w 1633251"/>
              <a:gd name="connsiteY143" fmla="*/ 1051408 h 1940185"/>
              <a:gd name="connsiteX144" fmla="*/ 1575054 w 1633251"/>
              <a:gd name="connsiteY144" fmla="*/ 1057951 h 1940185"/>
              <a:gd name="connsiteX145" fmla="*/ 1569253 w 1633251"/>
              <a:gd name="connsiteY145" fmla="*/ 1063257 h 1940185"/>
              <a:gd name="connsiteX146" fmla="*/ 1560176 w 1633251"/>
              <a:gd name="connsiteY146" fmla="*/ 1062085 h 1940185"/>
              <a:gd name="connsiteX147" fmla="*/ 1553175 w 1633251"/>
              <a:gd name="connsiteY147" fmla="*/ 1064676 h 1940185"/>
              <a:gd name="connsiteX148" fmla="*/ 1535211 w 1633251"/>
              <a:gd name="connsiteY148" fmla="*/ 1066400 h 1940185"/>
              <a:gd name="connsiteX149" fmla="*/ 1526572 w 1633251"/>
              <a:gd name="connsiteY149" fmla="*/ 1071210 h 1940185"/>
              <a:gd name="connsiteX150" fmla="*/ 1523752 w 1633251"/>
              <a:gd name="connsiteY150" fmla="*/ 1075754 h 1940185"/>
              <a:gd name="connsiteX151" fmla="*/ 1511980 w 1633251"/>
              <a:gd name="connsiteY151" fmla="*/ 1074925 h 1940185"/>
              <a:gd name="connsiteX152" fmla="*/ 1504264 w 1633251"/>
              <a:gd name="connsiteY152" fmla="*/ 1079192 h 1940185"/>
              <a:gd name="connsiteX153" fmla="*/ 1498959 w 1633251"/>
              <a:gd name="connsiteY153" fmla="*/ 1076906 h 1940185"/>
              <a:gd name="connsiteX154" fmla="*/ 1484033 w 1633251"/>
              <a:gd name="connsiteY154" fmla="*/ 1075182 h 1940185"/>
              <a:gd name="connsiteX155" fmla="*/ 1482347 w 1633251"/>
              <a:gd name="connsiteY155" fmla="*/ 1068762 h 1940185"/>
              <a:gd name="connsiteX156" fmla="*/ 1478042 w 1633251"/>
              <a:gd name="connsiteY156" fmla="*/ 1062809 h 1940185"/>
              <a:gd name="connsiteX157" fmla="*/ 1479947 w 1633251"/>
              <a:gd name="connsiteY157" fmla="*/ 1054437 h 1940185"/>
              <a:gd name="connsiteX158" fmla="*/ 1480042 w 1633251"/>
              <a:gd name="connsiteY158" fmla="*/ 1044235 h 1940185"/>
              <a:gd name="connsiteX159" fmla="*/ 1475032 w 1633251"/>
              <a:gd name="connsiteY159" fmla="*/ 1042378 h 1940185"/>
              <a:gd name="connsiteX160" fmla="*/ 1474603 w 1633251"/>
              <a:gd name="connsiteY160" fmla="*/ 1037530 h 1940185"/>
              <a:gd name="connsiteX161" fmla="*/ 1463583 w 1633251"/>
              <a:gd name="connsiteY161" fmla="*/ 1031053 h 1940185"/>
              <a:gd name="connsiteX162" fmla="*/ 1455230 w 1633251"/>
              <a:gd name="connsiteY162" fmla="*/ 1029014 h 1940185"/>
              <a:gd name="connsiteX163" fmla="*/ 1438789 w 1633251"/>
              <a:gd name="connsiteY163" fmla="*/ 1033701 h 1940185"/>
              <a:gd name="connsiteX164" fmla="*/ 1421378 w 1633251"/>
              <a:gd name="connsiteY164" fmla="*/ 1034739 h 1940185"/>
              <a:gd name="connsiteX165" fmla="*/ 1413843 w 1633251"/>
              <a:gd name="connsiteY165" fmla="*/ 1038244 h 1940185"/>
              <a:gd name="connsiteX166" fmla="*/ 1411319 w 1633251"/>
              <a:gd name="connsiteY166" fmla="*/ 1048541 h 1940185"/>
              <a:gd name="connsiteX167" fmla="*/ 1402337 w 1633251"/>
              <a:gd name="connsiteY167" fmla="*/ 1046674 h 1940185"/>
              <a:gd name="connsiteX168" fmla="*/ 1398299 w 1633251"/>
              <a:gd name="connsiteY168" fmla="*/ 1042502 h 1940185"/>
              <a:gd name="connsiteX169" fmla="*/ 1392565 w 1633251"/>
              <a:gd name="connsiteY169" fmla="*/ 1048722 h 1940185"/>
              <a:gd name="connsiteX170" fmla="*/ 1390517 w 1633251"/>
              <a:gd name="connsiteY170" fmla="*/ 1058256 h 1940185"/>
              <a:gd name="connsiteX171" fmla="*/ 1383297 w 1633251"/>
              <a:gd name="connsiteY171" fmla="*/ 1064828 h 1940185"/>
              <a:gd name="connsiteX172" fmla="*/ 1372524 w 1633251"/>
              <a:gd name="connsiteY172" fmla="*/ 1070601 h 1940185"/>
              <a:gd name="connsiteX173" fmla="*/ 1367828 w 1633251"/>
              <a:gd name="connsiteY173" fmla="*/ 1080849 h 1940185"/>
              <a:gd name="connsiteX174" fmla="*/ 1360742 w 1633251"/>
              <a:gd name="connsiteY174" fmla="*/ 1083383 h 1940185"/>
              <a:gd name="connsiteX175" fmla="*/ 1352969 w 1633251"/>
              <a:gd name="connsiteY175" fmla="*/ 1081326 h 1940185"/>
              <a:gd name="connsiteX176" fmla="*/ 1349102 w 1633251"/>
              <a:gd name="connsiteY176" fmla="*/ 1091956 h 1940185"/>
              <a:gd name="connsiteX177" fmla="*/ 1345540 w 1633251"/>
              <a:gd name="connsiteY177" fmla="*/ 1097471 h 1940185"/>
              <a:gd name="connsiteX178" fmla="*/ 1336919 w 1633251"/>
              <a:gd name="connsiteY178" fmla="*/ 1103719 h 1940185"/>
              <a:gd name="connsiteX179" fmla="*/ 1330471 w 1633251"/>
              <a:gd name="connsiteY179" fmla="*/ 1113996 h 1940185"/>
              <a:gd name="connsiteX180" fmla="*/ 1315879 w 1633251"/>
              <a:gd name="connsiteY180" fmla="*/ 1121159 h 1940185"/>
              <a:gd name="connsiteX181" fmla="*/ 1324918 w 1633251"/>
              <a:gd name="connsiteY181" fmla="*/ 1128560 h 1940185"/>
              <a:gd name="connsiteX182" fmla="*/ 1333452 w 1633251"/>
              <a:gd name="connsiteY182" fmla="*/ 1129132 h 1940185"/>
              <a:gd name="connsiteX183" fmla="*/ 1340634 w 1633251"/>
              <a:gd name="connsiteY183" fmla="*/ 1134951 h 1940185"/>
              <a:gd name="connsiteX184" fmla="*/ 1339234 w 1633251"/>
              <a:gd name="connsiteY184" fmla="*/ 1139523 h 1940185"/>
              <a:gd name="connsiteX185" fmla="*/ 1343882 w 1633251"/>
              <a:gd name="connsiteY185" fmla="*/ 1152049 h 1940185"/>
              <a:gd name="connsiteX186" fmla="*/ 1332995 w 1633251"/>
              <a:gd name="connsiteY186" fmla="*/ 1164527 h 1940185"/>
              <a:gd name="connsiteX187" fmla="*/ 1332176 w 1633251"/>
              <a:gd name="connsiteY187" fmla="*/ 1178214 h 1940185"/>
              <a:gd name="connsiteX188" fmla="*/ 1328985 w 1633251"/>
              <a:gd name="connsiteY188" fmla="*/ 1187120 h 1940185"/>
              <a:gd name="connsiteX189" fmla="*/ 1331252 w 1633251"/>
              <a:gd name="connsiteY189" fmla="*/ 1195064 h 1940185"/>
              <a:gd name="connsiteX190" fmla="*/ 1336224 w 1633251"/>
              <a:gd name="connsiteY190" fmla="*/ 1200798 h 1940185"/>
              <a:gd name="connsiteX191" fmla="*/ 1333205 w 1633251"/>
              <a:gd name="connsiteY191" fmla="*/ 1210790 h 1940185"/>
              <a:gd name="connsiteX192" fmla="*/ 1334834 w 1633251"/>
              <a:gd name="connsiteY192" fmla="*/ 1215038 h 1940185"/>
              <a:gd name="connsiteX193" fmla="*/ 1341101 w 1633251"/>
              <a:gd name="connsiteY193" fmla="*/ 1217371 h 1940185"/>
              <a:gd name="connsiteX194" fmla="*/ 1341206 w 1633251"/>
              <a:gd name="connsiteY194" fmla="*/ 1225677 h 1940185"/>
              <a:gd name="connsiteX195" fmla="*/ 1344682 w 1633251"/>
              <a:gd name="connsiteY195" fmla="*/ 1233354 h 1940185"/>
              <a:gd name="connsiteX196" fmla="*/ 1356970 w 1633251"/>
              <a:gd name="connsiteY196" fmla="*/ 1233707 h 1940185"/>
              <a:gd name="connsiteX197" fmla="*/ 1362647 w 1633251"/>
              <a:gd name="connsiteY197" fmla="*/ 1231602 h 1940185"/>
              <a:gd name="connsiteX198" fmla="*/ 1368562 w 1633251"/>
              <a:gd name="connsiteY198" fmla="*/ 1232411 h 1940185"/>
              <a:gd name="connsiteX199" fmla="*/ 1376648 w 1633251"/>
              <a:gd name="connsiteY199" fmla="*/ 1238174 h 1940185"/>
              <a:gd name="connsiteX200" fmla="*/ 1377687 w 1633251"/>
              <a:gd name="connsiteY200" fmla="*/ 1246461 h 1940185"/>
              <a:gd name="connsiteX201" fmla="*/ 1402471 w 1633251"/>
              <a:gd name="connsiteY201" fmla="*/ 1258357 h 1940185"/>
              <a:gd name="connsiteX202" fmla="*/ 1395546 w 1633251"/>
              <a:gd name="connsiteY202" fmla="*/ 1261910 h 1940185"/>
              <a:gd name="connsiteX203" fmla="*/ 1378963 w 1633251"/>
              <a:gd name="connsiteY203" fmla="*/ 1275655 h 1940185"/>
              <a:gd name="connsiteX204" fmla="*/ 1368581 w 1633251"/>
              <a:gd name="connsiteY204" fmla="*/ 1277169 h 1940185"/>
              <a:gd name="connsiteX205" fmla="*/ 1361694 w 1633251"/>
              <a:gd name="connsiteY205" fmla="*/ 1285351 h 1940185"/>
              <a:gd name="connsiteX206" fmla="*/ 1354779 w 1633251"/>
              <a:gd name="connsiteY206" fmla="*/ 1290304 h 1940185"/>
              <a:gd name="connsiteX207" fmla="*/ 1345063 w 1633251"/>
              <a:gd name="connsiteY207" fmla="*/ 1290266 h 1940185"/>
              <a:gd name="connsiteX208" fmla="*/ 1316412 w 1633251"/>
              <a:gd name="connsiteY208" fmla="*/ 1302620 h 1940185"/>
              <a:gd name="connsiteX209" fmla="*/ 1315498 w 1633251"/>
              <a:gd name="connsiteY209" fmla="*/ 1310802 h 1940185"/>
              <a:gd name="connsiteX210" fmla="*/ 1307544 w 1633251"/>
              <a:gd name="connsiteY210" fmla="*/ 1314603 h 1940185"/>
              <a:gd name="connsiteX211" fmla="*/ 1293390 w 1633251"/>
              <a:gd name="connsiteY211" fmla="*/ 1324785 h 1940185"/>
              <a:gd name="connsiteX212" fmla="*/ 1292295 w 1633251"/>
              <a:gd name="connsiteY212" fmla="*/ 1331166 h 1940185"/>
              <a:gd name="connsiteX213" fmla="*/ 1288332 w 1633251"/>
              <a:gd name="connsiteY213" fmla="*/ 1338244 h 1940185"/>
              <a:gd name="connsiteX214" fmla="*/ 1282494 w 1633251"/>
              <a:gd name="connsiteY214" fmla="*/ 1340282 h 1940185"/>
              <a:gd name="connsiteX215" fmla="*/ 1280208 w 1633251"/>
              <a:gd name="connsiteY215" fmla="*/ 1347473 h 1940185"/>
              <a:gd name="connsiteX216" fmla="*/ 1276017 w 1633251"/>
              <a:gd name="connsiteY216" fmla="*/ 1353522 h 1940185"/>
              <a:gd name="connsiteX217" fmla="*/ 1269930 w 1633251"/>
              <a:gd name="connsiteY217" fmla="*/ 1353988 h 1940185"/>
              <a:gd name="connsiteX218" fmla="*/ 1266549 w 1633251"/>
              <a:gd name="connsiteY218" fmla="*/ 1358979 h 1940185"/>
              <a:gd name="connsiteX219" fmla="*/ 1267244 w 1633251"/>
              <a:gd name="connsiteY219" fmla="*/ 1366314 h 1940185"/>
              <a:gd name="connsiteX220" fmla="*/ 1269949 w 1633251"/>
              <a:gd name="connsiteY220" fmla="*/ 1370971 h 1940185"/>
              <a:gd name="connsiteX221" fmla="*/ 1265777 w 1633251"/>
              <a:gd name="connsiteY221" fmla="*/ 1379677 h 1940185"/>
              <a:gd name="connsiteX222" fmla="*/ 1275264 w 1633251"/>
              <a:gd name="connsiteY222" fmla="*/ 1392936 h 1940185"/>
              <a:gd name="connsiteX223" fmla="*/ 1273283 w 1633251"/>
              <a:gd name="connsiteY223" fmla="*/ 1401785 h 1940185"/>
              <a:gd name="connsiteX224" fmla="*/ 1281103 w 1633251"/>
              <a:gd name="connsiteY224" fmla="*/ 1413729 h 1940185"/>
              <a:gd name="connsiteX225" fmla="*/ 1294019 w 1633251"/>
              <a:gd name="connsiteY225" fmla="*/ 1416206 h 1940185"/>
              <a:gd name="connsiteX226" fmla="*/ 1293152 w 1633251"/>
              <a:gd name="connsiteY226" fmla="*/ 1429369 h 1940185"/>
              <a:gd name="connsiteX227" fmla="*/ 1299077 w 1633251"/>
              <a:gd name="connsiteY227" fmla="*/ 1431331 h 1940185"/>
              <a:gd name="connsiteX228" fmla="*/ 1304373 w 1633251"/>
              <a:gd name="connsiteY228" fmla="*/ 1439304 h 1940185"/>
              <a:gd name="connsiteX229" fmla="*/ 1314288 w 1633251"/>
              <a:gd name="connsiteY229" fmla="*/ 1441361 h 1940185"/>
              <a:gd name="connsiteX230" fmla="*/ 1320841 w 1633251"/>
              <a:gd name="connsiteY230" fmla="*/ 1452524 h 1940185"/>
              <a:gd name="connsiteX231" fmla="*/ 1327557 w 1633251"/>
              <a:gd name="connsiteY231" fmla="*/ 1459897 h 1940185"/>
              <a:gd name="connsiteX232" fmla="*/ 1329528 w 1633251"/>
              <a:gd name="connsiteY232" fmla="*/ 1465136 h 1940185"/>
              <a:gd name="connsiteX233" fmla="*/ 1337739 w 1633251"/>
              <a:gd name="connsiteY233" fmla="*/ 1473737 h 1940185"/>
              <a:gd name="connsiteX234" fmla="*/ 1343425 w 1633251"/>
              <a:gd name="connsiteY234" fmla="*/ 1477337 h 1940185"/>
              <a:gd name="connsiteX235" fmla="*/ 1353350 w 1633251"/>
              <a:gd name="connsiteY235" fmla="*/ 1477518 h 1940185"/>
              <a:gd name="connsiteX236" fmla="*/ 1354988 w 1633251"/>
              <a:gd name="connsiteY236" fmla="*/ 1483376 h 1940185"/>
              <a:gd name="connsiteX237" fmla="*/ 1360989 w 1633251"/>
              <a:gd name="connsiteY237" fmla="*/ 1493539 h 1940185"/>
              <a:gd name="connsiteX238" fmla="*/ 1365961 w 1633251"/>
              <a:gd name="connsiteY238" fmla="*/ 1496130 h 1940185"/>
              <a:gd name="connsiteX239" fmla="*/ 1371714 w 1633251"/>
              <a:gd name="connsiteY239" fmla="*/ 1506303 h 1940185"/>
              <a:gd name="connsiteX240" fmla="*/ 1375134 w 1633251"/>
              <a:gd name="connsiteY240" fmla="*/ 1509046 h 1940185"/>
              <a:gd name="connsiteX241" fmla="*/ 1380849 w 1633251"/>
              <a:gd name="connsiteY241" fmla="*/ 1521819 h 1940185"/>
              <a:gd name="connsiteX242" fmla="*/ 1381058 w 1633251"/>
              <a:gd name="connsiteY242" fmla="*/ 1527972 h 1940185"/>
              <a:gd name="connsiteX243" fmla="*/ 1386326 w 1633251"/>
              <a:gd name="connsiteY243" fmla="*/ 1533496 h 1940185"/>
              <a:gd name="connsiteX244" fmla="*/ 1393765 w 1633251"/>
              <a:gd name="connsiteY244" fmla="*/ 1546603 h 1940185"/>
              <a:gd name="connsiteX245" fmla="*/ 1398632 w 1633251"/>
              <a:gd name="connsiteY245" fmla="*/ 1563948 h 1940185"/>
              <a:gd name="connsiteX246" fmla="*/ 1419568 w 1633251"/>
              <a:gd name="connsiteY246" fmla="*/ 1579645 h 1940185"/>
              <a:gd name="connsiteX247" fmla="*/ 1421740 w 1633251"/>
              <a:gd name="connsiteY247" fmla="*/ 1585322 h 1940185"/>
              <a:gd name="connsiteX248" fmla="*/ 1421425 w 1633251"/>
              <a:gd name="connsiteY248" fmla="*/ 1599743 h 1940185"/>
              <a:gd name="connsiteX249" fmla="*/ 1418577 w 1633251"/>
              <a:gd name="connsiteY249" fmla="*/ 1603191 h 1940185"/>
              <a:gd name="connsiteX250" fmla="*/ 1406100 w 1633251"/>
              <a:gd name="connsiteY250" fmla="*/ 1604763 h 1940185"/>
              <a:gd name="connsiteX251" fmla="*/ 1395898 w 1633251"/>
              <a:gd name="connsiteY251" fmla="*/ 1608249 h 1940185"/>
              <a:gd name="connsiteX252" fmla="*/ 1383878 w 1633251"/>
              <a:gd name="connsiteY252" fmla="*/ 1609830 h 1940185"/>
              <a:gd name="connsiteX253" fmla="*/ 1366390 w 1633251"/>
              <a:gd name="connsiteY253" fmla="*/ 1609973 h 1940185"/>
              <a:gd name="connsiteX254" fmla="*/ 1365161 w 1633251"/>
              <a:gd name="connsiteY254" fmla="*/ 1606725 h 1940185"/>
              <a:gd name="connsiteX255" fmla="*/ 1372314 w 1633251"/>
              <a:gd name="connsiteY255" fmla="*/ 1603496 h 1940185"/>
              <a:gd name="connsiteX256" fmla="*/ 1378248 w 1633251"/>
              <a:gd name="connsiteY256" fmla="*/ 1597990 h 1940185"/>
              <a:gd name="connsiteX257" fmla="*/ 1372152 w 1633251"/>
              <a:gd name="connsiteY257" fmla="*/ 1586160 h 1940185"/>
              <a:gd name="connsiteX258" fmla="*/ 1363913 w 1633251"/>
              <a:gd name="connsiteY258" fmla="*/ 1583722 h 1940185"/>
              <a:gd name="connsiteX259" fmla="*/ 1359970 w 1633251"/>
              <a:gd name="connsiteY259" fmla="*/ 1579931 h 1940185"/>
              <a:gd name="connsiteX260" fmla="*/ 1362932 w 1633251"/>
              <a:gd name="connsiteY260" fmla="*/ 1565348 h 1940185"/>
              <a:gd name="connsiteX261" fmla="*/ 1367209 w 1633251"/>
              <a:gd name="connsiteY261" fmla="*/ 1561929 h 1940185"/>
              <a:gd name="connsiteX262" fmla="*/ 1362275 w 1633251"/>
              <a:gd name="connsiteY262" fmla="*/ 1555128 h 1940185"/>
              <a:gd name="connsiteX263" fmla="*/ 1353064 w 1633251"/>
              <a:gd name="connsiteY263" fmla="*/ 1551337 h 1940185"/>
              <a:gd name="connsiteX264" fmla="*/ 1343882 w 1633251"/>
              <a:gd name="connsiteY264" fmla="*/ 1541831 h 1940185"/>
              <a:gd name="connsiteX265" fmla="*/ 1339891 w 1633251"/>
              <a:gd name="connsiteY265" fmla="*/ 1530658 h 1940185"/>
              <a:gd name="connsiteX266" fmla="*/ 1334319 w 1633251"/>
              <a:gd name="connsiteY266" fmla="*/ 1522095 h 1940185"/>
              <a:gd name="connsiteX267" fmla="*/ 1328976 w 1633251"/>
              <a:gd name="connsiteY267" fmla="*/ 1521800 h 1940185"/>
              <a:gd name="connsiteX268" fmla="*/ 1319832 w 1633251"/>
              <a:gd name="connsiteY268" fmla="*/ 1515066 h 1940185"/>
              <a:gd name="connsiteX269" fmla="*/ 1310811 w 1633251"/>
              <a:gd name="connsiteY269" fmla="*/ 1511332 h 1940185"/>
              <a:gd name="connsiteX270" fmla="*/ 1314983 w 1633251"/>
              <a:gd name="connsiteY270" fmla="*/ 1503197 h 1940185"/>
              <a:gd name="connsiteX271" fmla="*/ 1310269 w 1633251"/>
              <a:gd name="connsiteY271" fmla="*/ 1491529 h 1940185"/>
              <a:gd name="connsiteX272" fmla="*/ 1310888 w 1633251"/>
              <a:gd name="connsiteY272" fmla="*/ 1485805 h 1940185"/>
              <a:gd name="connsiteX273" fmla="*/ 1314679 w 1633251"/>
              <a:gd name="connsiteY273" fmla="*/ 1480099 h 1940185"/>
              <a:gd name="connsiteX274" fmla="*/ 1311316 w 1633251"/>
              <a:gd name="connsiteY274" fmla="*/ 1473337 h 1940185"/>
              <a:gd name="connsiteX275" fmla="*/ 1305887 w 1633251"/>
              <a:gd name="connsiteY275" fmla="*/ 1472717 h 1940185"/>
              <a:gd name="connsiteX276" fmla="*/ 1289733 w 1633251"/>
              <a:gd name="connsiteY276" fmla="*/ 1467736 h 1940185"/>
              <a:gd name="connsiteX277" fmla="*/ 1280960 w 1633251"/>
              <a:gd name="connsiteY277" fmla="*/ 1458268 h 1940185"/>
              <a:gd name="connsiteX278" fmla="*/ 1276655 w 1633251"/>
              <a:gd name="connsiteY278" fmla="*/ 1459773 h 1940185"/>
              <a:gd name="connsiteX279" fmla="*/ 1264844 w 1633251"/>
              <a:gd name="connsiteY279" fmla="*/ 1455287 h 1940185"/>
              <a:gd name="connsiteX280" fmla="*/ 1255243 w 1633251"/>
              <a:gd name="connsiteY280" fmla="*/ 1459944 h 1940185"/>
              <a:gd name="connsiteX281" fmla="*/ 1248318 w 1633251"/>
              <a:gd name="connsiteY281" fmla="*/ 1460059 h 1940185"/>
              <a:gd name="connsiteX282" fmla="*/ 1229878 w 1633251"/>
              <a:gd name="connsiteY282" fmla="*/ 1474213 h 1940185"/>
              <a:gd name="connsiteX283" fmla="*/ 1212542 w 1633251"/>
              <a:gd name="connsiteY283" fmla="*/ 1477804 h 1940185"/>
              <a:gd name="connsiteX284" fmla="*/ 1204636 w 1633251"/>
              <a:gd name="connsiteY284" fmla="*/ 1477651 h 1940185"/>
              <a:gd name="connsiteX285" fmla="*/ 1195178 w 1633251"/>
              <a:gd name="connsiteY285" fmla="*/ 1472346 h 1940185"/>
              <a:gd name="connsiteX286" fmla="*/ 1193502 w 1633251"/>
              <a:gd name="connsiteY286" fmla="*/ 1463364 h 1940185"/>
              <a:gd name="connsiteX287" fmla="*/ 1190787 w 1633251"/>
              <a:gd name="connsiteY287" fmla="*/ 1460573 h 1940185"/>
              <a:gd name="connsiteX288" fmla="*/ 1181424 w 1633251"/>
              <a:gd name="connsiteY288" fmla="*/ 1460783 h 1940185"/>
              <a:gd name="connsiteX289" fmla="*/ 1173499 w 1633251"/>
              <a:gd name="connsiteY289" fmla="*/ 1449267 h 1940185"/>
              <a:gd name="connsiteX290" fmla="*/ 1167489 w 1633251"/>
              <a:gd name="connsiteY290" fmla="*/ 1449334 h 1940185"/>
              <a:gd name="connsiteX291" fmla="*/ 1161812 w 1633251"/>
              <a:gd name="connsiteY291" fmla="*/ 1444647 h 1940185"/>
              <a:gd name="connsiteX292" fmla="*/ 1146296 w 1633251"/>
              <a:gd name="connsiteY292" fmla="*/ 1446971 h 1940185"/>
              <a:gd name="connsiteX293" fmla="*/ 1136228 w 1633251"/>
              <a:gd name="connsiteY293" fmla="*/ 1453153 h 1940185"/>
              <a:gd name="connsiteX294" fmla="*/ 1132532 w 1633251"/>
              <a:gd name="connsiteY294" fmla="*/ 1462069 h 1940185"/>
              <a:gd name="connsiteX295" fmla="*/ 1124188 w 1633251"/>
              <a:gd name="connsiteY295" fmla="*/ 1466145 h 1940185"/>
              <a:gd name="connsiteX296" fmla="*/ 1113768 w 1633251"/>
              <a:gd name="connsiteY296" fmla="*/ 1455525 h 1940185"/>
              <a:gd name="connsiteX297" fmla="*/ 1106500 w 1633251"/>
              <a:gd name="connsiteY297" fmla="*/ 1454182 h 1940185"/>
              <a:gd name="connsiteX298" fmla="*/ 1099680 w 1633251"/>
              <a:gd name="connsiteY298" fmla="*/ 1462754 h 1940185"/>
              <a:gd name="connsiteX299" fmla="*/ 1082354 w 1633251"/>
              <a:gd name="connsiteY299" fmla="*/ 1462497 h 1940185"/>
              <a:gd name="connsiteX300" fmla="*/ 1069410 w 1633251"/>
              <a:gd name="connsiteY300" fmla="*/ 1460783 h 1940185"/>
              <a:gd name="connsiteX301" fmla="*/ 1060075 w 1633251"/>
              <a:gd name="connsiteY301" fmla="*/ 1453134 h 1940185"/>
              <a:gd name="connsiteX302" fmla="*/ 1050255 w 1633251"/>
              <a:gd name="connsiteY302" fmla="*/ 1454239 h 1940185"/>
              <a:gd name="connsiteX303" fmla="*/ 1036349 w 1633251"/>
              <a:gd name="connsiteY303" fmla="*/ 1448314 h 1940185"/>
              <a:gd name="connsiteX304" fmla="*/ 1023871 w 1633251"/>
              <a:gd name="connsiteY304" fmla="*/ 1436884 h 1940185"/>
              <a:gd name="connsiteX305" fmla="*/ 1015860 w 1633251"/>
              <a:gd name="connsiteY305" fmla="*/ 1432646 h 1940185"/>
              <a:gd name="connsiteX306" fmla="*/ 1011050 w 1633251"/>
              <a:gd name="connsiteY306" fmla="*/ 1425635 h 1940185"/>
              <a:gd name="connsiteX307" fmla="*/ 1004545 w 1633251"/>
              <a:gd name="connsiteY307" fmla="*/ 1424311 h 1940185"/>
              <a:gd name="connsiteX308" fmla="*/ 997658 w 1633251"/>
              <a:gd name="connsiteY308" fmla="*/ 1415463 h 1940185"/>
              <a:gd name="connsiteX309" fmla="*/ 991495 w 1633251"/>
              <a:gd name="connsiteY309" fmla="*/ 1409881 h 1940185"/>
              <a:gd name="connsiteX310" fmla="*/ 983828 w 1633251"/>
              <a:gd name="connsiteY310" fmla="*/ 1406928 h 1940185"/>
              <a:gd name="connsiteX311" fmla="*/ 973160 w 1633251"/>
              <a:gd name="connsiteY311" fmla="*/ 1408719 h 1940185"/>
              <a:gd name="connsiteX312" fmla="*/ 961882 w 1633251"/>
              <a:gd name="connsiteY312" fmla="*/ 1405023 h 1940185"/>
              <a:gd name="connsiteX313" fmla="*/ 954272 w 1633251"/>
              <a:gd name="connsiteY313" fmla="*/ 1405157 h 1940185"/>
              <a:gd name="connsiteX314" fmla="*/ 938887 w 1633251"/>
              <a:gd name="connsiteY314" fmla="*/ 1402604 h 1940185"/>
              <a:gd name="connsiteX315" fmla="*/ 923751 w 1633251"/>
              <a:gd name="connsiteY315" fmla="*/ 1395508 h 1940185"/>
              <a:gd name="connsiteX316" fmla="*/ 918477 w 1633251"/>
              <a:gd name="connsiteY316" fmla="*/ 1402452 h 1940185"/>
              <a:gd name="connsiteX317" fmla="*/ 906111 w 1633251"/>
              <a:gd name="connsiteY317" fmla="*/ 1408738 h 1940185"/>
              <a:gd name="connsiteX318" fmla="*/ 901628 w 1633251"/>
              <a:gd name="connsiteY318" fmla="*/ 1415910 h 1940185"/>
              <a:gd name="connsiteX319" fmla="*/ 896451 w 1633251"/>
              <a:gd name="connsiteY319" fmla="*/ 1419597 h 1940185"/>
              <a:gd name="connsiteX320" fmla="*/ 885884 w 1633251"/>
              <a:gd name="connsiteY320" fmla="*/ 1414634 h 1940185"/>
              <a:gd name="connsiteX321" fmla="*/ 877513 w 1633251"/>
              <a:gd name="connsiteY321" fmla="*/ 1417063 h 1940185"/>
              <a:gd name="connsiteX322" fmla="*/ 871815 w 1633251"/>
              <a:gd name="connsiteY322" fmla="*/ 1423568 h 1940185"/>
              <a:gd name="connsiteX323" fmla="*/ 862309 w 1633251"/>
              <a:gd name="connsiteY323" fmla="*/ 1429626 h 1940185"/>
              <a:gd name="connsiteX324" fmla="*/ 865999 w 1633251"/>
              <a:gd name="connsiteY324" fmla="*/ 1435989 h 1940185"/>
              <a:gd name="connsiteX325" fmla="*/ 876191 w 1633251"/>
              <a:gd name="connsiteY325" fmla="*/ 1441075 h 1940185"/>
              <a:gd name="connsiteX326" fmla="*/ 884602 w 1633251"/>
              <a:gd name="connsiteY326" fmla="*/ 1442266 h 1940185"/>
              <a:gd name="connsiteX327" fmla="*/ 898949 w 1633251"/>
              <a:gd name="connsiteY327" fmla="*/ 1450181 h 1940185"/>
              <a:gd name="connsiteX328" fmla="*/ 903001 w 1633251"/>
              <a:gd name="connsiteY328" fmla="*/ 1457516 h 1940185"/>
              <a:gd name="connsiteX329" fmla="*/ 907157 w 1633251"/>
              <a:gd name="connsiteY329" fmla="*/ 1460764 h 1940185"/>
              <a:gd name="connsiteX330" fmla="*/ 910531 w 1633251"/>
              <a:gd name="connsiteY330" fmla="*/ 1469717 h 1940185"/>
              <a:gd name="connsiteX331" fmla="*/ 916636 w 1633251"/>
              <a:gd name="connsiteY331" fmla="*/ 1478871 h 1940185"/>
              <a:gd name="connsiteX332" fmla="*/ 923084 w 1633251"/>
              <a:gd name="connsiteY332" fmla="*/ 1483281 h 1940185"/>
              <a:gd name="connsiteX333" fmla="*/ 926883 w 1633251"/>
              <a:gd name="connsiteY333" fmla="*/ 1489891 h 1940185"/>
              <a:gd name="connsiteX334" fmla="*/ 932594 w 1633251"/>
              <a:gd name="connsiteY334" fmla="*/ 1492977 h 1940185"/>
              <a:gd name="connsiteX335" fmla="*/ 941084 w 1633251"/>
              <a:gd name="connsiteY335" fmla="*/ 1489548 h 1940185"/>
              <a:gd name="connsiteX336" fmla="*/ 947795 w 1633251"/>
              <a:gd name="connsiteY336" fmla="*/ 1491539 h 1940185"/>
              <a:gd name="connsiteX337" fmla="*/ 945985 w 1633251"/>
              <a:gd name="connsiteY337" fmla="*/ 1499606 h 1940185"/>
              <a:gd name="connsiteX338" fmla="*/ 948519 w 1633251"/>
              <a:gd name="connsiteY338" fmla="*/ 1502159 h 1940185"/>
              <a:gd name="connsiteX339" fmla="*/ 962025 w 1633251"/>
              <a:gd name="connsiteY339" fmla="*/ 1502988 h 1940185"/>
              <a:gd name="connsiteX340" fmla="*/ 965283 w 1633251"/>
              <a:gd name="connsiteY340" fmla="*/ 1509370 h 1940185"/>
              <a:gd name="connsiteX341" fmla="*/ 973807 w 1633251"/>
              <a:gd name="connsiteY341" fmla="*/ 1519438 h 1940185"/>
              <a:gd name="connsiteX342" fmla="*/ 983666 w 1633251"/>
              <a:gd name="connsiteY342" fmla="*/ 1515208 h 1940185"/>
              <a:gd name="connsiteX343" fmla="*/ 995953 w 1633251"/>
              <a:gd name="connsiteY343" fmla="*/ 1513732 h 1940185"/>
              <a:gd name="connsiteX344" fmla="*/ 997325 w 1633251"/>
              <a:gd name="connsiteY344" fmla="*/ 1503978 h 1940185"/>
              <a:gd name="connsiteX345" fmla="*/ 1005040 w 1633251"/>
              <a:gd name="connsiteY345" fmla="*/ 1495215 h 1940185"/>
              <a:gd name="connsiteX346" fmla="*/ 1014146 w 1633251"/>
              <a:gd name="connsiteY346" fmla="*/ 1495454 h 1940185"/>
              <a:gd name="connsiteX347" fmla="*/ 1014222 w 1633251"/>
              <a:gd name="connsiteY347" fmla="*/ 1503379 h 1940185"/>
              <a:gd name="connsiteX348" fmla="*/ 1018061 w 1633251"/>
              <a:gd name="connsiteY348" fmla="*/ 1512475 h 1940185"/>
              <a:gd name="connsiteX349" fmla="*/ 1026004 w 1633251"/>
              <a:gd name="connsiteY349" fmla="*/ 1520704 h 1940185"/>
              <a:gd name="connsiteX350" fmla="*/ 1021299 w 1633251"/>
              <a:gd name="connsiteY350" fmla="*/ 1532744 h 1940185"/>
              <a:gd name="connsiteX351" fmla="*/ 1024804 w 1633251"/>
              <a:gd name="connsiteY351" fmla="*/ 1534973 h 1940185"/>
              <a:gd name="connsiteX352" fmla="*/ 1034005 w 1633251"/>
              <a:gd name="connsiteY352" fmla="*/ 1528867 h 1940185"/>
              <a:gd name="connsiteX353" fmla="*/ 1041330 w 1633251"/>
              <a:gd name="connsiteY353" fmla="*/ 1529010 h 1940185"/>
              <a:gd name="connsiteX354" fmla="*/ 1048493 w 1633251"/>
              <a:gd name="connsiteY354" fmla="*/ 1538288 h 1940185"/>
              <a:gd name="connsiteX355" fmla="*/ 1070220 w 1633251"/>
              <a:gd name="connsiteY355" fmla="*/ 1545317 h 1940185"/>
              <a:gd name="connsiteX356" fmla="*/ 1072582 w 1633251"/>
              <a:gd name="connsiteY356" fmla="*/ 1540821 h 1940185"/>
              <a:gd name="connsiteX357" fmla="*/ 1070296 w 1633251"/>
              <a:gd name="connsiteY357" fmla="*/ 1536316 h 1940185"/>
              <a:gd name="connsiteX358" fmla="*/ 1061009 w 1633251"/>
              <a:gd name="connsiteY358" fmla="*/ 1530829 h 1940185"/>
              <a:gd name="connsiteX359" fmla="*/ 1065495 w 1633251"/>
              <a:gd name="connsiteY359" fmla="*/ 1513570 h 1940185"/>
              <a:gd name="connsiteX360" fmla="*/ 1065714 w 1633251"/>
              <a:gd name="connsiteY360" fmla="*/ 1503178 h 1940185"/>
              <a:gd name="connsiteX361" fmla="*/ 1072810 w 1633251"/>
              <a:gd name="connsiteY361" fmla="*/ 1505274 h 1940185"/>
              <a:gd name="connsiteX362" fmla="*/ 1070962 w 1633251"/>
              <a:gd name="connsiteY362" fmla="*/ 1514189 h 1940185"/>
              <a:gd name="connsiteX363" fmla="*/ 1075534 w 1633251"/>
              <a:gd name="connsiteY363" fmla="*/ 1519704 h 1940185"/>
              <a:gd name="connsiteX364" fmla="*/ 1088193 w 1633251"/>
              <a:gd name="connsiteY364" fmla="*/ 1525381 h 1940185"/>
              <a:gd name="connsiteX365" fmla="*/ 1096994 w 1633251"/>
              <a:gd name="connsiteY365" fmla="*/ 1534173 h 1940185"/>
              <a:gd name="connsiteX366" fmla="*/ 1093146 w 1633251"/>
              <a:gd name="connsiteY366" fmla="*/ 1537383 h 1940185"/>
              <a:gd name="connsiteX367" fmla="*/ 1094442 w 1633251"/>
              <a:gd name="connsiteY367" fmla="*/ 1547136 h 1940185"/>
              <a:gd name="connsiteX368" fmla="*/ 1104948 w 1633251"/>
              <a:gd name="connsiteY368" fmla="*/ 1551985 h 1940185"/>
              <a:gd name="connsiteX369" fmla="*/ 1101966 w 1633251"/>
              <a:gd name="connsiteY369" fmla="*/ 1558824 h 1940185"/>
              <a:gd name="connsiteX370" fmla="*/ 1089860 w 1633251"/>
              <a:gd name="connsiteY370" fmla="*/ 1564443 h 1940185"/>
              <a:gd name="connsiteX371" fmla="*/ 1091413 w 1633251"/>
              <a:gd name="connsiteY371" fmla="*/ 1569882 h 1940185"/>
              <a:gd name="connsiteX372" fmla="*/ 1096280 w 1633251"/>
              <a:gd name="connsiteY372" fmla="*/ 1574902 h 1940185"/>
              <a:gd name="connsiteX373" fmla="*/ 1108139 w 1633251"/>
              <a:gd name="connsiteY373" fmla="*/ 1578493 h 1940185"/>
              <a:gd name="connsiteX374" fmla="*/ 1112844 w 1633251"/>
              <a:gd name="connsiteY374" fmla="*/ 1589180 h 1940185"/>
              <a:gd name="connsiteX375" fmla="*/ 1109377 w 1633251"/>
              <a:gd name="connsiteY375" fmla="*/ 1597466 h 1940185"/>
              <a:gd name="connsiteX376" fmla="*/ 1113139 w 1633251"/>
              <a:gd name="connsiteY376" fmla="*/ 1603848 h 1940185"/>
              <a:gd name="connsiteX377" fmla="*/ 1121083 w 1633251"/>
              <a:gd name="connsiteY377" fmla="*/ 1608201 h 1940185"/>
              <a:gd name="connsiteX378" fmla="*/ 1122036 w 1633251"/>
              <a:gd name="connsiteY378" fmla="*/ 1615097 h 1940185"/>
              <a:gd name="connsiteX379" fmla="*/ 1117873 w 1633251"/>
              <a:gd name="connsiteY379" fmla="*/ 1627041 h 1940185"/>
              <a:gd name="connsiteX380" fmla="*/ 1132951 w 1633251"/>
              <a:gd name="connsiteY380" fmla="*/ 1629480 h 1940185"/>
              <a:gd name="connsiteX381" fmla="*/ 1133875 w 1633251"/>
              <a:gd name="connsiteY381" fmla="*/ 1638472 h 1940185"/>
              <a:gd name="connsiteX382" fmla="*/ 1128055 w 1633251"/>
              <a:gd name="connsiteY382" fmla="*/ 1649178 h 1940185"/>
              <a:gd name="connsiteX383" fmla="*/ 1140495 w 1633251"/>
              <a:gd name="connsiteY383" fmla="*/ 1658398 h 1940185"/>
              <a:gd name="connsiteX384" fmla="*/ 1144267 w 1633251"/>
              <a:gd name="connsiteY384" fmla="*/ 1671237 h 1940185"/>
              <a:gd name="connsiteX385" fmla="*/ 1145143 w 1633251"/>
              <a:gd name="connsiteY385" fmla="*/ 1679943 h 1940185"/>
              <a:gd name="connsiteX386" fmla="*/ 1147096 w 1633251"/>
              <a:gd name="connsiteY386" fmla="*/ 1689078 h 1940185"/>
              <a:gd name="connsiteX387" fmla="*/ 1147391 w 1633251"/>
              <a:gd name="connsiteY387" fmla="*/ 1702965 h 1940185"/>
              <a:gd name="connsiteX388" fmla="*/ 1141724 w 1633251"/>
              <a:gd name="connsiteY388" fmla="*/ 1711947 h 1940185"/>
              <a:gd name="connsiteX389" fmla="*/ 1131484 w 1633251"/>
              <a:gd name="connsiteY389" fmla="*/ 1720720 h 1940185"/>
              <a:gd name="connsiteX390" fmla="*/ 1129694 w 1633251"/>
              <a:gd name="connsiteY390" fmla="*/ 1731702 h 1940185"/>
              <a:gd name="connsiteX391" fmla="*/ 1122464 w 1633251"/>
              <a:gd name="connsiteY391" fmla="*/ 1735627 h 1940185"/>
              <a:gd name="connsiteX392" fmla="*/ 1110891 w 1633251"/>
              <a:gd name="connsiteY392" fmla="*/ 1753838 h 1940185"/>
              <a:gd name="connsiteX393" fmla="*/ 1095099 w 1633251"/>
              <a:gd name="connsiteY393" fmla="*/ 1769850 h 1940185"/>
              <a:gd name="connsiteX394" fmla="*/ 1083250 w 1633251"/>
              <a:gd name="connsiteY394" fmla="*/ 1779213 h 1940185"/>
              <a:gd name="connsiteX395" fmla="*/ 1069772 w 1633251"/>
              <a:gd name="connsiteY395" fmla="*/ 1787100 h 1940185"/>
              <a:gd name="connsiteX396" fmla="*/ 1055475 w 1633251"/>
              <a:gd name="connsiteY396" fmla="*/ 1799206 h 1940185"/>
              <a:gd name="connsiteX397" fmla="*/ 1035091 w 1633251"/>
              <a:gd name="connsiteY397" fmla="*/ 1819951 h 1940185"/>
              <a:gd name="connsiteX398" fmla="*/ 1030738 w 1633251"/>
              <a:gd name="connsiteY398" fmla="*/ 1829181 h 1940185"/>
              <a:gd name="connsiteX399" fmla="*/ 1028300 w 1633251"/>
              <a:gd name="connsiteY399" fmla="*/ 1840354 h 1940185"/>
              <a:gd name="connsiteX400" fmla="*/ 1021394 w 1633251"/>
              <a:gd name="connsiteY400" fmla="*/ 1839954 h 1940185"/>
              <a:gd name="connsiteX401" fmla="*/ 1008259 w 1633251"/>
              <a:gd name="connsiteY401" fmla="*/ 1849669 h 1940185"/>
              <a:gd name="connsiteX402" fmla="*/ 1000087 w 1633251"/>
              <a:gd name="connsiteY402" fmla="*/ 1858309 h 1940185"/>
              <a:gd name="connsiteX403" fmla="*/ 991800 w 1633251"/>
              <a:gd name="connsiteY403" fmla="*/ 1864719 h 1940185"/>
              <a:gd name="connsiteX404" fmla="*/ 985980 w 1633251"/>
              <a:gd name="connsiteY404" fmla="*/ 1867310 h 1940185"/>
              <a:gd name="connsiteX405" fmla="*/ 981923 w 1633251"/>
              <a:gd name="connsiteY405" fmla="*/ 1876530 h 1940185"/>
              <a:gd name="connsiteX406" fmla="*/ 967931 w 1633251"/>
              <a:gd name="connsiteY406" fmla="*/ 1879225 h 1940185"/>
              <a:gd name="connsiteX407" fmla="*/ 963397 w 1633251"/>
              <a:gd name="connsiteY407" fmla="*/ 1881883 h 1940185"/>
              <a:gd name="connsiteX408" fmla="*/ 958939 w 1633251"/>
              <a:gd name="connsiteY408" fmla="*/ 1899199 h 1940185"/>
              <a:gd name="connsiteX409" fmla="*/ 949985 w 1633251"/>
              <a:gd name="connsiteY409" fmla="*/ 1904781 h 1940185"/>
              <a:gd name="connsiteX410" fmla="*/ 940022 w 1633251"/>
              <a:gd name="connsiteY410" fmla="*/ 1914030 h 1940185"/>
              <a:gd name="connsiteX411" fmla="*/ 934044 w 1633251"/>
              <a:gd name="connsiteY411" fmla="*/ 1927108 h 1940185"/>
              <a:gd name="connsiteX412" fmla="*/ 941431 w 1633251"/>
              <a:gd name="connsiteY412" fmla="*/ 1935404 h 1940185"/>
              <a:gd name="connsiteX413" fmla="*/ 941684 w 1633251"/>
              <a:gd name="connsiteY413" fmla="*/ 1940185 h 1940185"/>
              <a:gd name="connsiteX414" fmla="*/ 921722 w 1633251"/>
              <a:gd name="connsiteY414" fmla="*/ 1925660 h 1940185"/>
              <a:gd name="connsiteX415" fmla="*/ 911346 w 1633251"/>
              <a:gd name="connsiteY415" fmla="*/ 1922526 h 1940185"/>
              <a:gd name="connsiteX416" fmla="*/ 909010 w 1633251"/>
              <a:gd name="connsiteY416" fmla="*/ 1936166 h 1940185"/>
              <a:gd name="connsiteX417" fmla="*/ 894468 w 1633251"/>
              <a:gd name="connsiteY417" fmla="*/ 1920278 h 1940185"/>
              <a:gd name="connsiteX418" fmla="*/ 910359 w 1633251"/>
              <a:gd name="connsiteY418" fmla="*/ 1908934 h 1940185"/>
              <a:gd name="connsiteX419" fmla="*/ 906449 w 1633251"/>
              <a:gd name="connsiteY419" fmla="*/ 1899009 h 1940185"/>
              <a:gd name="connsiteX420" fmla="*/ 896767 w 1633251"/>
              <a:gd name="connsiteY420" fmla="*/ 1905429 h 1940185"/>
              <a:gd name="connsiteX421" fmla="*/ 891073 w 1633251"/>
              <a:gd name="connsiteY421" fmla="*/ 1898771 h 1940185"/>
              <a:gd name="connsiteX422" fmla="*/ 895136 w 1633251"/>
              <a:gd name="connsiteY422" fmla="*/ 1886798 h 1940185"/>
              <a:gd name="connsiteX423" fmla="*/ 878563 w 1633251"/>
              <a:gd name="connsiteY423" fmla="*/ 1884588 h 1940185"/>
              <a:gd name="connsiteX424" fmla="*/ 868738 w 1633251"/>
              <a:gd name="connsiteY424" fmla="*/ 1896123 h 1940185"/>
              <a:gd name="connsiteX425" fmla="*/ 858163 w 1633251"/>
              <a:gd name="connsiteY425" fmla="*/ 1895332 h 1940185"/>
              <a:gd name="connsiteX426" fmla="*/ 859323 w 1633251"/>
              <a:gd name="connsiteY426" fmla="*/ 1902933 h 1940185"/>
              <a:gd name="connsiteX427" fmla="*/ 846365 w 1633251"/>
              <a:gd name="connsiteY427" fmla="*/ 1899733 h 1940185"/>
              <a:gd name="connsiteX428" fmla="*/ 846023 w 1633251"/>
              <a:gd name="connsiteY428" fmla="*/ 1893246 h 1940185"/>
              <a:gd name="connsiteX429" fmla="*/ 860014 w 1633251"/>
              <a:gd name="connsiteY429" fmla="*/ 1883416 h 1940185"/>
              <a:gd name="connsiteX430" fmla="*/ 848076 w 1633251"/>
              <a:gd name="connsiteY430" fmla="*/ 1881797 h 1940185"/>
              <a:gd name="connsiteX431" fmla="*/ 845306 w 1633251"/>
              <a:gd name="connsiteY431" fmla="*/ 1888712 h 1940185"/>
              <a:gd name="connsiteX432" fmla="*/ 833791 w 1633251"/>
              <a:gd name="connsiteY432" fmla="*/ 1890627 h 1940185"/>
              <a:gd name="connsiteX433" fmla="*/ 833766 w 1633251"/>
              <a:gd name="connsiteY433" fmla="*/ 1883216 h 1940185"/>
              <a:gd name="connsiteX434" fmla="*/ 827231 w 1633251"/>
              <a:gd name="connsiteY434" fmla="*/ 1883912 h 1940185"/>
              <a:gd name="connsiteX435" fmla="*/ 815660 w 1633251"/>
              <a:gd name="connsiteY435" fmla="*/ 1880216 h 1940185"/>
              <a:gd name="connsiteX436" fmla="*/ 827726 w 1633251"/>
              <a:gd name="connsiteY436" fmla="*/ 1873272 h 1940185"/>
              <a:gd name="connsiteX437" fmla="*/ 825203 w 1633251"/>
              <a:gd name="connsiteY437" fmla="*/ 1871120 h 1940185"/>
              <a:gd name="connsiteX438" fmla="*/ 815716 w 1633251"/>
              <a:gd name="connsiteY438" fmla="*/ 1876139 h 1940185"/>
              <a:gd name="connsiteX439" fmla="*/ 814038 w 1633251"/>
              <a:gd name="connsiteY439" fmla="*/ 1881216 h 1940185"/>
              <a:gd name="connsiteX440" fmla="*/ 801905 w 1633251"/>
              <a:gd name="connsiteY440" fmla="*/ 1879235 h 1940185"/>
              <a:gd name="connsiteX441" fmla="*/ 800091 w 1633251"/>
              <a:gd name="connsiteY441" fmla="*/ 1881197 h 1940185"/>
              <a:gd name="connsiteX442" fmla="*/ 790821 w 1633251"/>
              <a:gd name="connsiteY442" fmla="*/ 1873596 h 1940185"/>
              <a:gd name="connsiteX443" fmla="*/ 786876 w 1633251"/>
              <a:gd name="connsiteY443" fmla="*/ 1854860 h 1940185"/>
              <a:gd name="connsiteX444" fmla="*/ 791879 w 1633251"/>
              <a:gd name="connsiteY444" fmla="*/ 1851327 h 1940185"/>
              <a:gd name="connsiteX445" fmla="*/ 793528 w 1633251"/>
              <a:gd name="connsiteY445" fmla="*/ 1843916 h 1940185"/>
              <a:gd name="connsiteX446" fmla="*/ 785261 w 1633251"/>
              <a:gd name="connsiteY446" fmla="*/ 1841192 h 1940185"/>
              <a:gd name="connsiteX447" fmla="*/ 781853 w 1633251"/>
              <a:gd name="connsiteY447" fmla="*/ 1836382 h 1940185"/>
              <a:gd name="connsiteX448" fmla="*/ 762934 w 1633251"/>
              <a:gd name="connsiteY448" fmla="*/ 1832543 h 1940185"/>
              <a:gd name="connsiteX449" fmla="*/ 749610 w 1633251"/>
              <a:gd name="connsiteY449" fmla="*/ 1837792 h 1940185"/>
              <a:gd name="connsiteX450" fmla="*/ 753327 w 1633251"/>
              <a:gd name="connsiteY450" fmla="*/ 1851393 h 1940185"/>
              <a:gd name="connsiteX451" fmla="*/ 743748 w 1633251"/>
              <a:gd name="connsiteY451" fmla="*/ 1844354 h 1940185"/>
              <a:gd name="connsiteX452" fmla="*/ 733660 w 1633251"/>
              <a:gd name="connsiteY452" fmla="*/ 1845945 h 1940185"/>
              <a:gd name="connsiteX453" fmla="*/ 732780 w 1633251"/>
              <a:gd name="connsiteY453" fmla="*/ 1841926 h 1940185"/>
              <a:gd name="connsiteX454" fmla="*/ 720135 w 1633251"/>
              <a:gd name="connsiteY454" fmla="*/ 1830696 h 1940185"/>
              <a:gd name="connsiteX455" fmla="*/ 706577 w 1633251"/>
              <a:gd name="connsiteY455" fmla="*/ 1822371 h 1940185"/>
              <a:gd name="connsiteX456" fmla="*/ 691911 w 1633251"/>
              <a:gd name="connsiteY456" fmla="*/ 1821942 h 1940185"/>
              <a:gd name="connsiteX457" fmla="*/ 681867 w 1633251"/>
              <a:gd name="connsiteY457" fmla="*/ 1818913 h 1940185"/>
              <a:gd name="connsiteX458" fmla="*/ 677709 w 1633251"/>
              <a:gd name="connsiteY458" fmla="*/ 1814322 h 1940185"/>
              <a:gd name="connsiteX459" fmla="*/ 682116 w 1633251"/>
              <a:gd name="connsiteY459" fmla="*/ 1801006 h 1940185"/>
              <a:gd name="connsiteX460" fmla="*/ 676004 w 1633251"/>
              <a:gd name="connsiteY460" fmla="*/ 1797987 h 1940185"/>
              <a:gd name="connsiteX461" fmla="*/ 663693 w 1633251"/>
              <a:gd name="connsiteY461" fmla="*/ 1795263 h 1940185"/>
              <a:gd name="connsiteX462" fmla="*/ 662296 w 1633251"/>
              <a:gd name="connsiteY462" fmla="*/ 1780470 h 1940185"/>
              <a:gd name="connsiteX463" fmla="*/ 634637 w 1633251"/>
              <a:gd name="connsiteY463" fmla="*/ 1772383 h 1940185"/>
              <a:gd name="connsiteX464" fmla="*/ 634824 w 1633251"/>
              <a:gd name="connsiteY464" fmla="*/ 1780184 h 1940185"/>
              <a:gd name="connsiteX465" fmla="*/ 621940 w 1633251"/>
              <a:gd name="connsiteY465" fmla="*/ 1772012 h 1940185"/>
              <a:gd name="connsiteX466" fmla="*/ 612440 w 1633251"/>
              <a:gd name="connsiteY466" fmla="*/ 1778289 h 1940185"/>
              <a:gd name="connsiteX467" fmla="*/ 602443 w 1633251"/>
              <a:gd name="connsiteY467" fmla="*/ 1768135 h 1940185"/>
              <a:gd name="connsiteX468" fmla="*/ 589709 w 1633251"/>
              <a:gd name="connsiteY468" fmla="*/ 1760372 h 1940185"/>
              <a:gd name="connsiteX469" fmla="*/ 594690 w 1633251"/>
              <a:gd name="connsiteY469" fmla="*/ 1745094 h 1940185"/>
              <a:gd name="connsiteX470" fmla="*/ 577683 w 1633251"/>
              <a:gd name="connsiteY470" fmla="*/ 1744256 h 1940185"/>
              <a:gd name="connsiteX471" fmla="*/ 579707 w 1633251"/>
              <a:gd name="connsiteY471" fmla="*/ 1729216 h 1940185"/>
              <a:gd name="connsiteX472" fmla="*/ 571491 w 1633251"/>
              <a:gd name="connsiteY472" fmla="*/ 1721863 h 1940185"/>
              <a:gd name="connsiteX473" fmla="*/ 568553 w 1633251"/>
              <a:gd name="connsiteY473" fmla="*/ 1709214 h 1940185"/>
              <a:gd name="connsiteX474" fmla="*/ 553265 w 1633251"/>
              <a:gd name="connsiteY474" fmla="*/ 1716653 h 1940185"/>
              <a:gd name="connsiteX475" fmla="*/ 544191 w 1633251"/>
              <a:gd name="connsiteY475" fmla="*/ 1707928 h 1940185"/>
              <a:gd name="connsiteX476" fmla="*/ 536500 w 1633251"/>
              <a:gd name="connsiteY476" fmla="*/ 1713481 h 1940185"/>
              <a:gd name="connsiteX477" fmla="*/ 516244 w 1633251"/>
              <a:gd name="connsiteY477" fmla="*/ 1711633 h 1940185"/>
              <a:gd name="connsiteX478" fmla="*/ 511275 w 1633251"/>
              <a:gd name="connsiteY478" fmla="*/ 1699432 h 1940185"/>
              <a:gd name="connsiteX479" fmla="*/ 495846 w 1633251"/>
              <a:gd name="connsiteY479" fmla="*/ 1703756 h 1940185"/>
              <a:gd name="connsiteX480" fmla="*/ 503194 w 1633251"/>
              <a:gd name="connsiteY480" fmla="*/ 1696079 h 1940185"/>
              <a:gd name="connsiteX481" fmla="*/ 486947 w 1633251"/>
              <a:gd name="connsiteY481" fmla="*/ 1691107 h 1940185"/>
              <a:gd name="connsiteX482" fmla="*/ 496490 w 1633251"/>
              <a:gd name="connsiteY482" fmla="*/ 1673895 h 1940185"/>
              <a:gd name="connsiteX483" fmla="*/ 476205 w 1633251"/>
              <a:gd name="connsiteY483" fmla="*/ 1666256 h 1940185"/>
              <a:gd name="connsiteX484" fmla="*/ 458854 w 1633251"/>
              <a:gd name="connsiteY484" fmla="*/ 1662837 h 1940185"/>
              <a:gd name="connsiteX485" fmla="*/ 449294 w 1633251"/>
              <a:gd name="connsiteY485" fmla="*/ 1663713 h 1940185"/>
              <a:gd name="connsiteX486" fmla="*/ 417846 w 1633251"/>
              <a:gd name="connsiteY486" fmla="*/ 1682048 h 1940185"/>
              <a:gd name="connsiteX487" fmla="*/ 415395 w 1633251"/>
              <a:gd name="connsiteY487" fmla="*/ 1687440 h 1940185"/>
              <a:gd name="connsiteX488" fmla="*/ 422676 w 1633251"/>
              <a:gd name="connsiteY488" fmla="*/ 1726149 h 1940185"/>
              <a:gd name="connsiteX489" fmla="*/ 425933 w 1633251"/>
              <a:gd name="connsiteY489" fmla="*/ 1733455 h 1940185"/>
              <a:gd name="connsiteX490" fmla="*/ 432377 w 1633251"/>
              <a:gd name="connsiteY490" fmla="*/ 1770021 h 1940185"/>
              <a:gd name="connsiteX491" fmla="*/ 440618 w 1633251"/>
              <a:gd name="connsiteY491" fmla="*/ 1774774 h 1940185"/>
              <a:gd name="connsiteX492" fmla="*/ 433364 w 1633251"/>
              <a:gd name="connsiteY492" fmla="*/ 1792357 h 1940185"/>
              <a:gd name="connsiteX493" fmla="*/ 426512 w 1633251"/>
              <a:gd name="connsiteY493" fmla="*/ 1788462 h 1940185"/>
              <a:gd name="connsiteX494" fmla="*/ 419018 w 1633251"/>
              <a:gd name="connsiteY494" fmla="*/ 1778975 h 1940185"/>
              <a:gd name="connsiteX495" fmla="*/ 411909 w 1633251"/>
              <a:gd name="connsiteY495" fmla="*/ 1776594 h 1940185"/>
              <a:gd name="connsiteX496" fmla="*/ 407965 w 1633251"/>
              <a:gd name="connsiteY496" fmla="*/ 1771879 h 1940185"/>
              <a:gd name="connsiteX497" fmla="*/ 392599 w 1633251"/>
              <a:gd name="connsiteY497" fmla="*/ 1761858 h 1940185"/>
              <a:gd name="connsiteX498" fmla="*/ 385603 w 1633251"/>
              <a:gd name="connsiteY498" fmla="*/ 1764516 h 1940185"/>
              <a:gd name="connsiteX499" fmla="*/ 385733 w 1633251"/>
              <a:gd name="connsiteY499" fmla="*/ 1757429 h 1940185"/>
              <a:gd name="connsiteX500" fmla="*/ 380541 w 1633251"/>
              <a:gd name="connsiteY500" fmla="*/ 1747609 h 1940185"/>
              <a:gd name="connsiteX501" fmla="*/ 375279 w 1633251"/>
              <a:gd name="connsiteY501" fmla="*/ 1728130 h 1940185"/>
              <a:gd name="connsiteX502" fmla="*/ 364786 w 1633251"/>
              <a:gd name="connsiteY502" fmla="*/ 1721177 h 1940185"/>
              <a:gd name="connsiteX503" fmla="*/ 360175 w 1633251"/>
              <a:gd name="connsiteY503" fmla="*/ 1721882 h 1940185"/>
              <a:gd name="connsiteX504" fmla="*/ 354280 w 1633251"/>
              <a:gd name="connsiteY504" fmla="*/ 1715615 h 1940185"/>
              <a:gd name="connsiteX505" fmla="*/ 349010 w 1633251"/>
              <a:gd name="connsiteY505" fmla="*/ 1713519 h 1940185"/>
              <a:gd name="connsiteX506" fmla="*/ 341164 w 1633251"/>
              <a:gd name="connsiteY506" fmla="*/ 1713671 h 1940185"/>
              <a:gd name="connsiteX507" fmla="*/ 332497 w 1633251"/>
              <a:gd name="connsiteY507" fmla="*/ 1711757 h 1940185"/>
              <a:gd name="connsiteX508" fmla="*/ 323070 w 1633251"/>
              <a:gd name="connsiteY508" fmla="*/ 1715767 h 1940185"/>
              <a:gd name="connsiteX509" fmla="*/ 296703 w 1633251"/>
              <a:gd name="connsiteY509" fmla="*/ 1721872 h 1940185"/>
              <a:gd name="connsiteX510" fmla="*/ 288509 w 1633251"/>
              <a:gd name="connsiteY510" fmla="*/ 1715414 h 1940185"/>
              <a:gd name="connsiteX511" fmla="*/ 280733 w 1633251"/>
              <a:gd name="connsiteY511" fmla="*/ 1713795 h 1940185"/>
              <a:gd name="connsiteX512" fmla="*/ 275242 w 1633251"/>
              <a:gd name="connsiteY512" fmla="*/ 1701356 h 1940185"/>
              <a:gd name="connsiteX513" fmla="*/ 260223 w 1633251"/>
              <a:gd name="connsiteY513" fmla="*/ 1691659 h 1940185"/>
              <a:gd name="connsiteX514" fmla="*/ 249620 w 1633251"/>
              <a:gd name="connsiteY514" fmla="*/ 1686382 h 1940185"/>
              <a:gd name="connsiteX515" fmla="*/ 245265 w 1633251"/>
              <a:gd name="connsiteY515" fmla="*/ 1672447 h 1940185"/>
              <a:gd name="connsiteX516" fmla="*/ 246597 w 1633251"/>
              <a:gd name="connsiteY516" fmla="*/ 1667618 h 1940185"/>
              <a:gd name="connsiteX517" fmla="*/ 244758 w 1633251"/>
              <a:gd name="connsiteY517" fmla="*/ 1659712 h 1940185"/>
              <a:gd name="connsiteX518" fmla="*/ 241575 w 1633251"/>
              <a:gd name="connsiteY518" fmla="*/ 1655121 h 1940185"/>
              <a:gd name="connsiteX519" fmla="*/ 233251 w 1633251"/>
              <a:gd name="connsiteY519" fmla="*/ 1650806 h 1940185"/>
              <a:gd name="connsiteX520" fmla="*/ 224429 w 1633251"/>
              <a:gd name="connsiteY520" fmla="*/ 1648978 h 1940185"/>
              <a:gd name="connsiteX521" fmla="*/ 216514 w 1633251"/>
              <a:gd name="connsiteY521" fmla="*/ 1644206 h 1940185"/>
              <a:gd name="connsiteX522" fmla="*/ 204937 w 1633251"/>
              <a:gd name="connsiteY522" fmla="*/ 1645863 h 1940185"/>
              <a:gd name="connsiteX523" fmla="*/ 194541 w 1633251"/>
              <a:gd name="connsiteY523" fmla="*/ 1635490 h 1940185"/>
              <a:gd name="connsiteX524" fmla="*/ 184560 w 1633251"/>
              <a:gd name="connsiteY524" fmla="*/ 1627546 h 1940185"/>
              <a:gd name="connsiteX525" fmla="*/ 190242 w 1633251"/>
              <a:gd name="connsiteY525" fmla="*/ 1623879 h 1940185"/>
              <a:gd name="connsiteX526" fmla="*/ 192841 w 1633251"/>
              <a:gd name="connsiteY526" fmla="*/ 1614335 h 1940185"/>
              <a:gd name="connsiteX527" fmla="*/ 187674 w 1633251"/>
              <a:gd name="connsiteY527" fmla="*/ 1606744 h 1940185"/>
              <a:gd name="connsiteX528" fmla="*/ 179332 w 1633251"/>
              <a:gd name="connsiteY528" fmla="*/ 1601010 h 1940185"/>
              <a:gd name="connsiteX529" fmla="*/ 174915 w 1633251"/>
              <a:gd name="connsiteY529" fmla="*/ 1602657 h 1940185"/>
              <a:gd name="connsiteX530" fmla="*/ 164569 w 1633251"/>
              <a:gd name="connsiteY530" fmla="*/ 1599695 h 1940185"/>
              <a:gd name="connsiteX531" fmla="*/ 147087 w 1633251"/>
              <a:gd name="connsiteY531" fmla="*/ 1603277 h 1940185"/>
              <a:gd name="connsiteX532" fmla="*/ 105340 w 1633251"/>
              <a:gd name="connsiteY532" fmla="*/ 1578340 h 1940185"/>
              <a:gd name="connsiteX533" fmla="*/ 74661 w 1633251"/>
              <a:gd name="connsiteY533" fmla="*/ 1548698 h 1940185"/>
              <a:gd name="connsiteX534" fmla="*/ 55665 w 1633251"/>
              <a:gd name="connsiteY534" fmla="*/ 1534744 h 1940185"/>
              <a:gd name="connsiteX535" fmla="*/ 15403 w 1633251"/>
              <a:gd name="connsiteY535" fmla="*/ 1538888 h 1940185"/>
              <a:gd name="connsiteX536" fmla="*/ 5847 w 1633251"/>
              <a:gd name="connsiteY536" fmla="*/ 1526762 h 1940185"/>
              <a:gd name="connsiteX537" fmla="*/ 0 w 1633251"/>
              <a:gd name="connsiteY537" fmla="*/ 1452972 h 1940185"/>
              <a:gd name="connsiteX538" fmla="*/ 35082 w 1633251"/>
              <a:gd name="connsiteY538" fmla="*/ 1398013 h 1940185"/>
              <a:gd name="connsiteX539" fmla="*/ 38988 w 1633251"/>
              <a:gd name="connsiteY539" fmla="*/ 1387593 h 1940185"/>
              <a:gd name="connsiteX540" fmla="*/ 55502 w 1633251"/>
              <a:gd name="connsiteY540" fmla="*/ 1392050 h 1940185"/>
              <a:gd name="connsiteX541" fmla="*/ 63781 w 1633251"/>
              <a:gd name="connsiteY541" fmla="*/ 1369324 h 1940185"/>
              <a:gd name="connsiteX542" fmla="*/ 72621 w 1633251"/>
              <a:gd name="connsiteY542" fmla="*/ 1366009 h 1940185"/>
              <a:gd name="connsiteX543" fmla="*/ 61693 w 1633251"/>
              <a:gd name="connsiteY543" fmla="*/ 1362761 h 1940185"/>
              <a:gd name="connsiteX544" fmla="*/ 68025 w 1633251"/>
              <a:gd name="connsiteY544" fmla="*/ 1346587 h 1940185"/>
              <a:gd name="connsiteX545" fmla="*/ 63440 w 1633251"/>
              <a:gd name="connsiteY545" fmla="*/ 1345349 h 1940185"/>
              <a:gd name="connsiteX546" fmla="*/ 72811 w 1633251"/>
              <a:gd name="connsiteY546" fmla="*/ 1319984 h 1940185"/>
              <a:gd name="connsiteX547" fmla="*/ 65358 w 1633251"/>
              <a:gd name="connsiteY547" fmla="*/ 1317955 h 1940185"/>
              <a:gd name="connsiteX548" fmla="*/ 80179 w 1633251"/>
              <a:gd name="connsiteY548" fmla="*/ 1278807 h 1940185"/>
              <a:gd name="connsiteX549" fmla="*/ 98422 w 1633251"/>
              <a:gd name="connsiteY549" fmla="*/ 1265768 h 1940185"/>
              <a:gd name="connsiteX550" fmla="*/ 100869 w 1633251"/>
              <a:gd name="connsiteY550" fmla="*/ 1258672 h 1940185"/>
              <a:gd name="connsiteX551" fmla="*/ 111659 w 1633251"/>
              <a:gd name="connsiteY551" fmla="*/ 1254976 h 1940185"/>
              <a:gd name="connsiteX552" fmla="*/ 117714 w 1633251"/>
              <a:gd name="connsiteY552" fmla="*/ 1246784 h 1940185"/>
              <a:gd name="connsiteX553" fmla="*/ 128937 w 1633251"/>
              <a:gd name="connsiteY553" fmla="*/ 1252909 h 1940185"/>
              <a:gd name="connsiteX554" fmla="*/ 135305 w 1633251"/>
              <a:gd name="connsiteY554" fmla="*/ 1254224 h 1940185"/>
              <a:gd name="connsiteX555" fmla="*/ 141165 w 1633251"/>
              <a:gd name="connsiteY555" fmla="*/ 1261224 h 1940185"/>
              <a:gd name="connsiteX556" fmla="*/ 161697 w 1633251"/>
              <a:gd name="connsiteY556" fmla="*/ 1264368 h 1940185"/>
              <a:gd name="connsiteX557" fmla="*/ 164939 w 1633251"/>
              <a:gd name="connsiteY557" fmla="*/ 1263806 h 1940185"/>
              <a:gd name="connsiteX558" fmla="*/ 179100 w 1633251"/>
              <a:gd name="connsiteY558" fmla="*/ 1252566 h 1940185"/>
              <a:gd name="connsiteX559" fmla="*/ 184492 w 1633251"/>
              <a:gd name="connsiteY559" fmla="*/ 1245098 h 1940185"/>
              <a:gd name="connsiteX560" fmla="*/ 196586 w 1633251"/>
              <a:gd name="connsiteY560" fmla="*/ 1243756 h 1940185"/>
              <a:gd name="connsiteX561" fmla="*/ 199159 w 1633251"/>
              <a:gd name="connsiteY561" fmla="*/ 1238031 h 1940185"/>
              <a:gd name="connsiteX562" fmla="*/ 193955 w 1633251"/>
              <a:gd name="connsiteY562" fmla="*/ 1232468 h 1940185"/>
              <a:gd name="connsiteX563" fmla="*/ 186565 w 1633251"/>
              <a:gd name="connsiteY563" fmla="*/ 1220219 h 1940185"/>
              <a:gd name="connsiteX564" fmla="*/ 188635 w 1633251"/>
              <a:gd name="connsiteY564" fmla="*/ 1212799 h 1940185"/>
              <a:gd name="connsiteX565" fmla="*/ 186166 w 1633251"/>
              <a:gd name="connsiteY565" fmla="*/ 1200083 h 1940185"/>
              <a:gd name="connsiteX566" fmla="*/ 179518 w 1633251"/>
              <a:gd name="connsiteY566" fmla="*/ 1192949 h 1940185"/>
              <a:gd name="connsiteX567" fmla="*/ 171201 w 1633251"/>
              <a:gd name="connsiteY567" fmla="*/ 1187910 h 1940185"/>
              <a:gd name="connsiteX568" fmla="*/ 170406 w 1633251"/>
              <a:gd name="connsiteY568" fmla="*/ 1184358 h 1940185"/>
              <a:gd name="connsiteX569" fmla="*/ 177918 w 1633251"/>
              <a:gd name="connsiteY569" fmla="*/ 1168346 h 1940185"/>
              <a:gd name="connsiteX570" fmla="*/ 185293 w 1633251"/>
              <a:gd name="connsiteY570" fmla="*/ 1171575 h 1940185"/>
              <a:gd name="connsiteX571" fmla="*/ 186576 w 1633251"/>
              <a:gd name="connsiteY571" fmla="*/ 1179538 h 1940185"/>
              <a:gd name="connsiteX572" fmla="*/ 189676 w 1633251"/>
              <a:gd name="connsiteY572" fmla="*/ 1182329 h 1940185"/>
              <a:gd name="connsiteX573" fmla="*/ 202102 w 1633251"/>
              <a:gd name="connsiteY573" fmla="*/ 1181681 h 1940185"/>
              <a:gd name="connsiteX574" fmla="*/ 214250 w 1633251"/>
              <a:gd name="connsiteY574" fmla="*/ 1192921 h 1940185"/>
              <a:gd name="connsiteX575" fmla="*/ 218992 w 1633251"/>
              <a:gd name="connsiteY575" fmla="*/ 1190958 h 1940185"/>
              <a:gd name="connsiteX576" fmla="*/ 223010 w 1633251"/>
              <a:gd name="connsiteY576" fmla="*/ 1183100 h 1940185"/>
              <a:gd name="connsiteX577" fmla="*/ 219950 w 1633251"/>
              <a:gd name="connsiteY577" fmla="*/ 1178281 h 1940185"/>
              <a:gd name="connsiteX578" fmla="*/ 221755 w 1633251"/>
              <a:gd name="connsiteY578" fmla="*/ 1168298 h 1940185"/>
              <a:gd name="connsiteX579" fmla="*/ 216805 w 1633251"/>
              <a:gd name="connsiteY579" fmla="*/ 1158507 h 1940185"/>
              <a:gd name="connsiteX580" fmla="*/ 224628 w 1633251"/>
              <a:gd name="connsiteY580" fmla="*/ 1150877 h 1940185"/>
              <a:gd name="connsiteX581" fmla="*/ 224843 w 1633251"/>
              <a:gd name="connsiteY581" fmla="*/ 1130179 h 1940185"/>
              <a:gd name="connsiteX582" fmla="*/ 229176 w 1633251"/>
              <a:gd name="connsiteY582" fmla="*/ 1120292 h 1940185"/>
              <a:gd name="connsiteX583" fmla="*/ 229448 w 1633251"/>
              <a:gd name="connsiteY583" fmla="*/ 1108672 h 1940185"/>
              <a:gd name="connsiteX584" fmla="*/ 235684 w 1633251"/>
              <a:gd name="connsiteY584" fmla="*/ 1103243 h 1940185"/>
              <a:gd name="connsiteX585" fmla="*/ 242200 w 1633251"/>
              <a:gd name="connsiteY585" fmla="*/ 1093403 h 1940185"/>
              <a:gd name="connsiteX586" fmla="*/ 240756 w 1633251"/>
              <a:gd name="connsiteY586" fmla="*/ 1080345 h 1940185"/>
              <a:gd name="connsiteX587" fmla="*/ 234420 w 1633251"/>
              <a:gd name="connsiteY587" fmla="*/ 1074315 h 1940185"/>
              <a:gd name="connsiteX588" fmla="*/ 221898 w 1633251"/>
              <a:gd name="connsiteY588" fmla="*/ 1072325 h 1940185"/>
              <a:gd name="connsiteX589" fmla="*/ 216940 w 1633251"/>
              <a:gd name="connsiteY589" fmla="*/ 1066314 h 1940185"/>
              <a:gd name="connsiteX590" fmla="*/ 215867 w 1633251"/>
              <a:gd name="connsiteY590" fmla="*/ 1059971 h 1940185"/>
              <a:gd name="connsiteX591" fmla="*/ 206900 w 1633251"/>
              <a:gd name="connsiteY591" fmla="*/ 1051760 h 1940185"/>
              <a:gd name="connsiteX592" fmla="*/ 205575 w 1633251"/>
              <a:gd name="connsiteY592" fmla="*/ 1038863 h 1940185"/>
              <a:gd name="connsiteX593" fmla="*/ 199340 w 1633251"/>
              <a:gd name="connsiteY593" fmla="*/ 1036187 h 1940185"/>
              <a:gd name="connsiteX594" fmla="*/ 198491 w 1633251"/>
              <a:gd name="connsiteY594" fmla="*/ 1026643 h 1940185"/>
              <a:gd name="connsiteX595" fmla="*/ 205349 w 1633251"/>
              <a:gd name="connsiteY595" fmla="*/ 1022042 h 1940185"/>
              <a:gd name="connsiteX596" fmla="*/ 200161 w 1633251"/>
              <a:gd name="connsiteY596" fmla="*/ 1012917 h 1940185"/>
              <a:gd name="connsiteX597" fmla="*/ 199082 w 1633251"/>
              <a:gd name="connsiteY597" fmla="*/ 1006078 h 1940185"/>
              <a:gd name="connsiteX598" fmla="*/ 191945 w 1633251"/>
              <a:gd name="connsiteY598" fmla="*/ 1004202 h 1940185"/>
              <a:gd name="connsiteX599" fmla="*/ 170970 w 1633251"/>
              <a:gd name="connsiteY599" fmla="*/ 990771 h 1940185"/>
              <a:gd name="connsiteX600" fmla="*/ 174998 w 1633251"/>
              <a:gd name="connsiteY600" fmla="*/ 986571 h 1940185"/>
              <a:gd name="connsiteX601" fmla="*/ 173157 w 1633251"/>
              <a:gd name="connsiteY601" fmla="*/ 979694 h 1940185"/>
              <a:gd name="connsiteX602" fmla="*/ 176261 w 1633251"/>
              <a:gd name="connsiteY602" fmla="*/ 967197 h 1940185"/>
              <a:gd name="connsiteX603" fmla="*/ 172254 w 1633251"/>
              <a:gd name="connsiteY603" fmla="*/ 963206 h 1940185"/>
              <a:gd name="connsiteX604" fmla="*/ 175049 w 1633251"/>
              <a:gd name="connsiteY604" fmla="*/ 957977 h 1940185"/>
              <a:gd name="connsiteX605" fmla="*/ 184030 w 1633251"/>
              <a:gd name="connsiteY605" fmla="*/ 956748 h 1940185"/>
              <a:gd name="connsiteX606" fmla="*/ 185751 w 1633251"/>
              <a:gd name="connsiteY606" fmla="*/ 953395 h 1940185"/>
              <a:gd name="connsiteX607" fmla="*/ 194802 w 1633251"/>
              <a:gd name="connsiteY607" fmla="*/ 956215 h 1940185"/>
              <a:gd name="connsiteX608" fmla="*/ 205935 w 1633251"/>
              <a:gd name="connsiteY608" fmla="*/ 946976 h 1940185"/>
              <a:gd name="connsiteX609" fmla="*/ 206716 w 1633251"/>
              <a:gd name="connsiteY609" fmla="*/ 953767 h 1940185"/>
              <a:gd name="connsiteX610" fmla="*/ 222908 w 1633251"/>
              <a:gd name="connsiteY610" fmla="*/ 954186 h 1940185"/>
              <a:gd name="connsiteX611" fmla="*/ 227775 w 1633251"/>
              <a:gd name="connsiteY611" fmla="*/ 952033 h 1940185"/>
              <a:gd name="connsiteX612" fmla="*/ 214254 w 1633251"/>
              <a:gd name="connsiteY612" fmla="*/ 934357 h 1940185"/>
              <a:gd name="connsiteX613" fmla="*/ 213278 w 1633251"/>
              <a:gd name="connsiteY613" fmla="*/ 929348 h 1940185"/>
              <a:gd name="connsiteX614" fmla="*/ 218939 w 1633251"/>
              <a:gd name="connsiteY614" fmla="*/ 927966 h 1940185"/>
              <a:gd name="connsiteX615" fmla="*/ 221696 w 1633251"/>
              <a:gd name="connsiteY615" fmla="*/ 919586 h 1940185"/>
              <a:gd name="connsiteX616" fmla="*/ 237637 w 1633251"/>
              <a:gd name="connsiteY616" fmla="*/ 922705 h 1940185"/>
              <a:gd name="connsiteX617" fmla="*/ 239568 w 1633251"/>
              <a:gd name="connsiteY617" fmla="*/ 908250 h 1940185"/>
              <a:gd name="connsiteX618" fmla="*/ 252244 w 1633251"/>
              <a:gd name="connsiteY618" fmla="*/ 903274 h 1940185"/>
              <a:gd name="connsiteX619" fmla="*/ 255357 w 1633251"/>
              <a:gd name="connsiteY619" fmla="*/ 896352 h 1940185"/>
              <a:gd name="connsiteX620" fmla="*/ 263975 w 1633251"/>
              <a:gd name="connsiteY620" fmla="*/ 898958 h 1940185"/>
              <a:gd name="connsiteX621" fmla="*/ 271790 w 1633251"/>
              <a:gd name="connsiteY621" fmla="*/ 890605 h 1940185"/>
              <a:gd name="connsiteX622" fmla="*/ 271395 w 1633251"/>
              <a:gd name="connsiteY622" fmla="*/ 884981 h 1940185"/>
              <a:gd name="connsiteX623" fmla="*/ 276880 w 1633251"/>
              <a:gd name="connsiteY623" fmla="*/ 882605 h 1940185"/>
              <a:gd name="connsiteX624" fmla="*/ 279580 w 1633251"/>
              <a:gd name="connsiteY624" fmla="*/ 877894 h 1940185"/>
              <a:gd name="connsiteX625" fmla="*/ 271189 w 1633251"/>
              <a:gd name="connsiteY625" fmla="*/ 870715 h 1940185"/>
              <a:gd name="connsiteX626" fmla="*/ 264057 w 1633251"/>
              <a:gd name="connsiteY626" fmla="*/ 869368 h 1940185"/>
              <a:gd name="connsiteX627" fmla="*/ 268010 w 1633251"/>
              <a:gd name="connsiteY627" fmla="*/ 863120 h 1940185"/>
              <a:gd name="connsiteX628" fmla="*/ 265296 w 1633251"/>
              <a:gd name="connsiteY628" fmla="*/ 858864 h 1940185"/>
              <a:gd name="connsiteX629" fmla="*/ 271473 w 1633251"/>
              <a:gd name="connsiteY629" fmla="*/ 856598 h 1940185"/>
              <a:gd name="connsiteX630" fmla="*/ 285213 w 1633251"/>
              <a:gd name="connsiteY630" fmla="*/ 855414 h 1940185"/>
              <a:gd name="connsiteX631" fmla="*/ 283655 w 1633251"/>
              <a:gd name="connsiteY631" fmla="*/ 849694 h 1940185"/>
              <a:gd name="connsiteX632" fmla="*/ 299148 w 1633251"/>
              <a:gd name="connsiteY632" fmla="*/ 850882 h 1940185"/>
              <a:gd name="connsiteX633" fmla="*/ 298964 w 1633251"/>
              <a:gd name="connsiteY633" fmla="*/ 842602 h 1940185"/>
              <a:gd name="connsiteX634" fmla="*/ 307532 w 1633251"/>
              <a:gd name="connsiteY634" fmla="*/ 841280 h 1940185"/>
              <a:gd name="connsiteX635" fmla="*/ 310806 w 1633251"/>
              <a:gd name="connsiteY635" fmla="*/ 832081 h 1940185"/>
              <a:gd name="connsiteX636" fmla="*/ 321787 w 1633251"/>
              <a:gd name="connsiteY636" fmla="*/ 824652 h 1940185"/>
              <a:gd name="connsiteX637" fmla="*/ 326432 w 1633251"/>
              <a:gd name="connsiteY637" fmla="*/ 818721 h 1940185"/>
              <a:gd name="connsiteX638" fmla="*/ 327242 w 1633251"/>
              <a:gd name="connsiteY638" fmla="*/ 811848 h 1940185"/>
              <a:gd name="connsiteX639" fmla="*/ 326302 w 1633251"/>
              <a:gd name="connsiteY639" fmla="*/ 796234 h 1940185"/>
              <a:gd name="connsiteX640" fmla="*/ 328747 w 1633251"/>
              <a:gd name="connsiteY640" fmla="*/ 791583 h 1940185"/>
              <a:gd name="connsiteX641" fmla="*/ 336449 w 1633251"/>
              <a:gd name="connsiteY641" fmla="*/ 789770 h 1940185"/>
              <a:gd name="connsiteX642" fmla="*/ 337558 w 1633251"/>
              <a:gd name="connsiteY642" fmla="*/ 778219 h 1940185"/>
              <a:gd name="connsiteX643" fmla="*/ 331847 w 1633251"/>
              <a:gd name="connsiteY643" fmla="*/ 773240 h 1940185"/>
              <a:gd name="connsiteX644" fmla="*/ 334158 w 1633251"/>
              <a:gd name="connsiteY644" fmla="*/ 767812 h 1940185"/>
              <a:gd name="connsiteX645" fmla="*/ 325426 w 1633251"/>
              <a:gd name="connsiteY645" fmla="*/ 759741 h 1940185"/>
              <a:gd name="connsiteX646" fmla="*/ 317032 w 1633251"/>
              <a:gd name="connsiteY646" fmla="*/ 759993 h 1940185"/>
              <a:gd name="connsiteX647" fmla="*/ 311060 w 1633251"/>
              <a:gd name="connsiteY647" fmla="*/ 755375 h 1940185"/>
              <a:gd name="connsiteX648" fmla="*/ 309037 w 1633251"/>
              <a:gd name="connsiteY648" fmla="*/ 748081 h 1940185"/>
              <a:gd name="connsiteX649" fmla="*/ 303256 w 1633251"/>
              <a:gd name="connsiteY649" fmla="*/ 741697 h 1940185"/>
              <a:gd name="connsiteX650" fmla="*/ 305020 w 1633251"/>
              <a:gd name="connsiteY650" fmla="*/ 735507 h 1940185"/>
              <a:gd name="connsiteX651" fmla="*/ 300818 w 1633251"/>
              <a:gd name="connsiteY651" fmla="*/ 732756 h 1940185"/>
              <a:gd name="connsiteX652" fmla="*/ 299382 w 1633251"/>
              <a:gd name="connsiteY652" fmla="*/ 720076 h 1940185"/>
              <a:gd name="connsiteX653" fmla="*/ 297454 w 1633251"/>
              <a:gd name="connsiteY653" fmla="*/ 719292 h 1940185"/>
              <a:gd name="connsiteX654" fmla="*/ 287020 w 1633251"/>
              <a:gd name="connsiteY654" fmla="*/ 694474 h 1940185"/>
              <a:gd name="connsiteX655" fmla="*/ 290306 w 1633251"/>
              <a:gd name="connsiteY655" fmla="*/ 690322 h 1940185"/>
              <a:gd name="connsiteX656" fmla="*/ 285311 w 1633251"/>
              <a:gd name="connsiteY656" fmla="*/ 684113 h 1940185"/>
              <a:gd name="connsiteX657" fmla="*/ 288962 w 1633251"/>
              <a:gd name="connsiteY657" fmla="*/ 674312 h 1940185"/>
              <a:gd name="connsiteX658" fmla="*/ 293527 w 1633251"/>
              <a:gd name="connsiteY658" fmla="*/ 675685 h 1940185"/>
              <a:gd name="connsiteX659" fmla="*/ 306095 w 1633251"/>
              <a:gd name="connsiteY659" fmla="*/ 673623 h 1940185"/>
              <a:gd name="connsiteX660" fmla="*/ 305933 w 1633251"/>
              <a:gd name="connsiteY660" fmla="*/ 666228 h 1940185"/>
              <a:gd name="connsiteX661" fmla="*/ 316540 w 1633251"/>
              <a:gd name="connsiteY661" fmla="*/ 665282 h 1940185"/>
              <a:gd name="connsiteX662" fmla="*/ 315398 w 1633251"/>
              <a:gd name="connsiteY662" fmla="*/ 660818 h 1940185"/>
              <a:gd name="connsiteX663" fmla="*/ 318907 w 1633251"/>
              <a:gd name="connsiteY663" fmla="*/ 652341 h 1940185"/>
              <a:gd name="connsiteX664" fmla="*/ 325200 w 1633251"/>
              <a:gd name="connsiteY664" fmla="*/ 643510 h 1940185"/>
              <a:gd name="connsiteX665" fmla="*/ 324624 w 1633251"/>
              <a:gd name="connsiteY665" fmla="*/ 638081 h 1940185"/>
              <a:gd name="connsiteX666" fmla="*/ 331054 w 1633251"/>
              <a:gd name="connsiteY666" fmla="*/ 635852 h 1940185"/>
              <a:gd name="connsiteX667" fmla="*/ 333702 w 1633251"/>
              <a:gd name="connsiteY667" fmla="*/ 632250 h 1940185"/>
              <a:gd name="connsiteX668" fmla="*/ 346909 w 1633251"/>
              <a:gd name="connsiteY668" fmla="*/ 629181 h 1940185"/>
              <a:gd name="connsiteX669" fmla="*/ 350919 w 1633251"/>
              <a:gd name="connsiteY669" fmla="*/ 622750 h 1940185"/>
              <a:gd name="connsiteX670" fmla="*/ 360018 w 1633251"/>
              <a:gd name="connsiteY670" fmla="*/ 629057 h 1940185"/>
              <a:gd name="connsiteX671" fmla="*/ 368599 w 1633251"/>
              <a:gd name="connsiteY671" fmla="*/ 626196 h 1940185"/>
              <a:gd name="connsiteX672" fmla="*/ 379235 w 1633251"/>
              <a:gd name="connsiteY672" fmla="*/ 626203 h 1940185"/>
              <a:gd name="connsiteX673" fmla="*/ 391292 w 1633251"/>
              <a:gd name="connsiteY673" fmla="*/ 630776 h 1940185"/>
              <a:gd name="connsiteX674" fmla="*/ 405021 w 1633251"/>
              <a:gd name="connsiteY674" fmla="*/ 632568 h 1940185"/>
              <a:gd name="connsiteX675" fmla="*/ 409710 w 1633251"/>
              <a:gd name="connsiteY675" fmla="*/ 617435 h 1940185"/>
              <a:gd name="connsiteX676" fmla="*/ 418926 w 1633251"/>
              <a:gd name="connsiteY676" fmla="*/ 606683 h 1940185"/>
              <a:gd name="connsiteX677" fmla="*/ 432453 w 1633251"/>
              <a:gd name="connsiteY677" fmla="*/ 603001 h 1940185"/>
              <a:gd name="connsiteX678" fmla="*/ 441951 w 1633251"/>
              <a:gd name="connsiteY678" fmla="*/ 592135 h 1940185"/>
              <a:gd name="connsiteX679" fmla="*/ 445588 w 1633251"/>
              <a:gd name="connsiteY679" fmla="*/ 592151 h 1940185"/>
              <a:gd name="connsiteX680" fmla="*/ 447525 w 1633251"/>
              <a:gd name="connsiteY680" fmla="*/ 585658 h 1940185"/>
              <a:gd name="connsiteX681" fmla="*/ 453535 w 1633251"/>
              <a:gd name="connsiteY681" fmla="*/ 584854 h 1940185"/>
              <a:gd name="connsiteX682" fmla="*/ 462038 w 1633251"/>
              <a:gd name="connsiteY682" fmla="*/ 578458 h 1940185"/>
              <a:gd name="connsiteX683" fmla="*/ 462868 w 1633251"/>
              <a:gd name="connsiteY683" fmla="*/ 570817 h 1940185"/>
              <a:gd name="connsiteX684" fmla="*/ 469563 w 1633251"/>
              <a:gd name="connsiteY684" fmla="*/ 566542 h 1940185"/>
              <a:gd name="connsiteX685" fmla="*/ 465102 w 1633251"/>
              <a:gd name="connsiteY685" fmla="*/ 563288 h 1940185"/>
              <a:gd name="connsiteX686" fmla="*/ 474150 w 1633251"/>
              <a:gd name="connsiteY686" fmla="*/ 553352 h 1940185"/>
              <a:gd name="connsiteX687" fmla="*/ 479969 w 1633251"/>
              <a:gd name="connsiteY687" fmla="*/ 538736 h 1940185"/>
              <a:gd name="connsiteX688" fmla="*/ 477203 w 1633251"/>
              <a:gd name="connsiteY688" fmla="*/ 526496 h 1940185"/>
              <a:gd name="connsiteX689" fmla="*/ 481455 w 1633251"/>
              <a:gd name="connsiteY689" fmla="*/ 513000 h 1940185"/>
              <a:gd name="connsiteX690" fmla="*/ 488100 w 1633251"/>
              <a:gd name="connsiteY690" fmla="*/ 501007 h 1940185"/>
              <a:gd name="connsiteX691" fmla="*/ 501058 w 1633251"/>
              <a:gd name="connsiteY691" fmla="*/ 485500 h 1940185"/>
              <a:gd name="connsiteX692" fmla="*/ 509508 w 1633251"/>
              <a:gd name="connsiteY692" fmla="*/ 479823 h 1940185"/>
              <a:gd name="connsiteX693" fmla="*/ 513148 w 1633251"/>
              <a:gd name="connsiteY693" fmla="*/ 480259 h 1940185"/>
              <a:gd name="connsiteX694" fmla="*/ 526486 w 1633251"/>
              <a:gd name="connsiteY694" fmla="*/ 474937 h 1940185"/>
              <a:gd name="connsiteX695" fmla="*/ 533724 w 1633251"/>
              <a:gd name="connsiteY695" fmla="*/ 474079 h 1940185"/>
              <a:gd name="connsiteX696" fmla="*/ 542067 w 1633251"/>
              <a:gd name="connsiteY696" fmla="*/ 476941 h 1940185"/>
              <a:gd name="connsiteX697" fmla="*/ 550855 w 1633251"/>
              <a:gd name="connsiteY697" fmla="*/ 482713 h 1940185"/>
              <a:gd name="connsiteX698" fmla="*/ 572078 w 1633251"/>
              <a:gd name="connsiteY698" fmla="*/ 481351 h 1940185"/>
              <a:gd name="connsiteX699" fmla="*/ 578226 w 1633251"/>
              <a:gd name="connsiteY699" fmla="*/ 479931 h 1940185"/>
              <a:gd name="connsiteX700" fmla="*/ 590060 w 1633251"/>
              <a:gd name="connsiteY700" fmla="*/ 465211 h 1940185"/>
              <a:gd name="connsiteX701" fmla="*/ 599297 w 1633251"/>
              <a:gd name="connsiteY701" fmla="*/ 460243 h 1940185"/>
              <a:gd name="connsiteX702" fmla="*/ 603073 w 1633251"/>
              <a:gd name="connsiteY702" fmla="*/ 454896 h 1940185"/>
              <a:gd name="connsiteX703" fmla="*/ 610332 w 1633251"/>
              <a:gd name="connsiteY703" fmla="*/ 450734 h 1940185"/>
              <a:gd name="connsiteX704" fmla="*/ 617096 w 1633251"/>
              <a:gd name="connsiteY704" fmla="*/ 441273 h 1940185"/>
              <a:gd name="connsiteX705" fmla="*/ 634839 w 1633251"/>
              <a:gd name="connsiteY705" fmla="*/ 441867 h 1940185"/>
              <a:gd name="connsiteX706" fmla="*/ 643319 w 1633251"/>
              <a:gd name="connsiteY706" fmla="*/ 435435 h 1940185"/>
              <a:gd name="connsiteX707" fmla="*/ 646930 w 1633251"/>
              <a:gd name="connsiteY707" fmla="*/ 429809 h 1940185"/>
              <a:gd name="connsiteX708" fmla="*/ 653092 w 1633251"/>
              <a:gd name="connsiteY708" fmla="*/ 415419 h 1940185"/>
              <a:gd name="connsiteX709" fmla="*/ 650790 w 1633251"/>
              <a:gd name="connsiteY709" fmla="*/ 412728 h 1940185"/>
              <a:gd name="connsiteX710" fmla="*/ 651047 w 1633251"/>
              <a:gd name="connsiteY710" fmla="*/ 404167 h 1940185"/>
              <a:gd name="connsiteX711" fmla="*/ 655750 w 1633251"/>
              <a:gd name="connsiteY711" fmla="*/ 395714 h 1940185"/>
              <a:gd name="connsiteX712" fmla="*/ 672985 w 1633251"/>
              <a:gd name="connsiteY712" fmla="*/ 388680 h 1940185"/>
              <a:gd name="connsiteX713" fmla="*/ 687507 w 1633251"/>
              <a:gd name="connsiteY713" fmla="*/ 368915 h 1940185"/>
              <a:gd name="connsiteX714" fmla="*/ 693710 w 1633251"/>
              <a:gd name="connsiteY714" fmla="*/ 361659 h 1940185"/>
              <a:gd name="connsiteX715" fmla="*/ 712452 w 1633251"/>
              <a:gd name="connsiteY715" fmla="*/ 348408 h 1940185"/>
              <a:gd name="connsiteX716" fmla="*/ 725827 w 1633251"/>
              <a:gd name="connsiteY716" fmla="*/ 350802 h 1940185"/>
              <a:gd name="connsiteX717" fmla="*/ 734399 w 1633251"/>
              <a:gd name="connsiteY717" fmla="*/ 346055 h 1940185"/>
              <a:gd name="connsiteX718" fmla="*/ 731221 w 1633251"/>
              <a:gd name="connsiteY718" fmla="*/ 338499 h 1940185"/>
              <a:gd name="connsiteX719" fmla="*/ 735609 w 1633251"/>
              <a:gd name="connsiteY719" fmla="*/ 332489 h 1940185"/>
              <a:gd name="connsiteX720" fmla="*/ 755618 w 1633251"/>
              <a:gd name="connsiteY720" fmla="*/ 324564 h 1940185"/>
              <a:gd name="connsiteX721" fmla="*/ 761247 w 1633251"/>
              <a:gd name="connsiteY721" fmla="*/ 323746 h 1940185"/>
              <a:gd name="connsiteX722" fmla="*/ 765604 w 1633251"/>
              <a:gd name="connsiteY722" fmla="*/ 317921 h 1940185"/>
              <a:gd name="connsiteX723" fmla="*/ 758359 w 1633251"/>
              <a:gd name="connsiteY723" fmla="*/ 298527 h 1940185"/>
              <a:gd name="connsiteX724" fmla="*/ 758842 w 1633251"/>
              <a:gd name="connsiteY724" fmla="*/ 291594 h 1940185"/>
              <a:gd name="connsiteX725" fmla="*/ 743033 w 1633251"/>
              <a:gd name="connsiteY725" fmla="*/ 275825 h 1940185"/>
              <a:gd name="connsiteX726" fmla="*/ 742499 w 1633251"/>
              <a:gd name="connsiteY726" fmla="*/ 272064 h 1940185"/>
              <a:gd name="connsiteX727" fmla="*/ 728975 w 1633251"/>
              <a:gd name="connsiteY727" fmla="*/ 260739 h 1940185"/>
              <a:gd name="connsiteX728" fmla="*/ 722908 w 1633251"/>
              <a:gd name="connsiteY728" fmla="*/ 250098 h 1940185"/>
              <a:gd name="connsiteX729" fmla="*/ 717593 w 1633251"/>
              <a:gd name="connsiteY729" fmla="*/ 246940 h 1940185"/>
              <a:gd name="connsiteX730" fmla="*/ 708865 w 1633251"/>
              <a:gd name="connsiteY730" fmla="*/ 231857 h 1940185"/>
              <a:gd name="connsiteX731" fmla="*/ 704366 w 1633251"/>
              <a:gd name="connsiteY731" fmla="*/ 231933 h 1940185"/>
              <a:gd name="connsiteX732" fmla="*/ 688246 w 1633251"/>
              <a:gd name="connsiteY732" fmla="*/ 219003 h 1940185"/>
              <a:gd name="connsiteX733" fmla="*/ 679869 w 1633251"/>
              <a:gd name="connsiteY733" fmla="*/ 208149 h 1940185"/>
              <a:gd name="connsiteX734" fmla="*/ 676010 w 1633251"/>
              <a:gd name="connsiteY734" fmla="*/ 198830 h 1940185"/>
              <a:gd name="connsiteX735" fmla="*/ 661053 w 1633251"/>
              <a:gd name="connsiteY735" fmla="*/ 181871 h 1940185"/>
              <a:gd name="connsiteX736" fmla="*/ 656311 w 1633251"/>
              <a:gd name="connsiteY736" fmla="*/ 180665 h 1940185"/>
              <a:gd name="connsiteX737" fmla="*/ 654570 w 1633251"/>
              <a:gd name="connsiteY737" fmla="*/ 172113 h 1940185"/>
              <a:gd name="connsiteX738" fmla="*/ 655764 w 1633251"/>
              <a:gd name="connsiteY738" fmla="*/ 166656 h 1940185"/>
              <a:gd name="connsiteX739" fmla="*/ 653839 w 1633251"/>
              <a:gd name="connsiteY739" fmla="*/ 159677 h 1940185"/>
              <a:gd name="connsiteX740" fmla="*/ 648178 w 1633251"/>
              <a:gd name="connsiteY740" fmla="*/ 153896 h 1940185"/>
              <a:gd name="connsiteX741" fmla="*/ 639082 w 1633251"/>
              <a:gd name="connsiteY741" fmla="*/ 155516 h 1940185"/>
              <a:gd name="connsiteX742" fmla="*/ 630549 w 1633251"/>
              <a:gd name="connsiteY742" fmla="*/ 150738 h 1940185"/>
              <a:gd name="connsiteX743" fmla="*/ 631016 w 1633251"/>
              <a:gd name="connsiteY743" fmla="*/ 146376 h 1940185"/>
              <a:gd name="connsiteX744" fmla="*/ 616277 w 1633251"/>
              <a:gd name="connsiteY744" fmla="*/ 138079 h 1940185"/>
              <a:gd name="connsiteX745" fmla="*/ 612543 w 1633251"/>
              <a:gd name="connsiteY745" fmla="*/ 133880 h 1940185"/>
              <a:gd name="connsiteX746" fmla="*/ 599630 w 1633251"/>
              <a:gd name="connsiteY746" fmla="*/ 129487 h 1940185"/>
              <a:gd name="connsiteX747" fmla="*/ 589583 w 1633251"/>
              <a:gd name="connsiteY747" fmla="*/ 130655 h 1940185"/>
              <a:gd name="connsiteX748" fmla="*/ 582688 w 1633251"/>
              <a:gd name="connsiteY748" fmla="*/ 128748 h 1940185"/>
              <a:gd name="connsiteX749" fmla="*/ 567259 w 1633251"/>
              <a:gd name="connsiteY749" fmla="*/ 119805 h 1940185"/>
              <a:gd name="connsiteX750" fmla="*/ 562654 w 1633251"/>
              <a:gd name="connsiteY750" fmla="*/ 111990 h 1940185"/>
              <a:gd name="connsiteX751" fmla="*/ 557482 w 1633251"/>
              <a:gd name="connsiteY751" fmla="*/ 88791 h 1940185"/>
              <a:gd name="connsiteX752" fmla="*/ 549359 w 1633251"/>
              <a:gd name="connsiteY752" fmla="*/ 80752 h 1940185"/>
              <a:gd name="connsiteX753" fmla="*/ 541530 w 1633251"/>
              <a:gd name="connsiteY753" fmla="*/ 77041 h 1940185"/>
              <a:gd name="connsiteX754" fmla="*/ 537166 w 1633251"/>
              <a:gd name="connsiteY754" fmla="*/ 69441 h 1940185"/>
              <a:gd name="connsiteX755" fmla="*/ 537592 w 1633251"/>
              <a:gd name="connsiteY755" fmla="*/ 65372 h 1940185"/>
              <a:gd name="connsiteX756" fmla="*/ 531587 w 1633251"/>
              <a:gd name="connsiteY756" fmla="*/ 59886 h 1940185"/>
              <a:gd name="connsiteX757" fmla="*/ 529927 w 1633251"/>
              <a:gd name="connsiteY757" fmla="*/ 54699 h 1940185"/>
              <a:gd name="connsiteX758" fmla="*/ 532659 w 1633251"/>
              <a:gd name="connsiteY758" fmla="*/ 51422 h 1940185"/>
              <a:gd name="connsiteX759" fmla="*/ 526870 w 1633251"/>
              <a:gd name="connsiteY759" fmla="*/ 44954 h 1940185"/>
              <a:gd name="connsiteX760" fmla="*/ 526283 w 1633251"/>
              <a:gd name="connsiteY760" fmla="*/ 37412 h 1940185"/>
              <a:gd name="connsiteX761" fmla="*/ 516473 w 1633251"/>
              <a:gd name="connsiteY761" fmla="*/ 25689 h 1940185"/>
              <a:gd name="connsiteX762" fmla="*/ 507792 w 1633251"/>
              <a:gd name="connsiteY762" fmla="*/ 22172 h 1940185"/>
              <a:gd name="connsiteX763" fmla="*/ 496507 w 1633251"/>
              <a:gd name="connsiteY763" fmla="*/ 25539 h 1940185"/>
              <a:gd name="connsiteX764" fmla="*/ 489389 w 1633251"/>
              <a:gd name="connsiteY764" fmla="*/ 25668 h 1940185"/>
              <a:gd name="connsiteX765" fmla="*/ 480632 w 1633251"/>
              <a:gd name="connsiteY765" fmla="*/ 28621 h 1940185"/>
              <a:gd name="connsiteX766" fmla="*/ 473411 w 1633251"/>
              <a:gd name="connsiteY766" fmla="*/ 33355 h 1940185"/>
              <a:gd name="connsiteX767" fmla="*/ 465139 w 1633251"/>
              <a:gd name="connsiteY767" fmla="*/ 42100 h 1940185"/>
              <a:gd name="connsiteX768" fmla="*/ 448803 w 1633251"/>
              <a:gd name="connsiteY768" fmla="*/ 53968 h 1940185"/>
              <a:gd name="connsiteX769" fmla="*/ 435927 w 1633251"/>
              <a:gd name="connsiteY769" fmla="*/ 44665 h 1940185"/>
              <a:gd name="connsiteX770" fmla="*/ 438921 w 1633251"/>
              <a:gd name="connsiteY770" fmla="*/ 40159 h 1940185"/>
              <a:gd name="connsiteX771" fmla="*/ 438504 w 1633251"/>
              <a:gd name="connsiteY771" fmla="*/ 34449 h 1940185"/>
              <a:gd name="connsiteX772" fmla="*/ 445992 w 1633251"/>
              <a:gd name="connsiteY772" fmla="*/ 29818 h 1940185"/>
              <a:gd name="connsiteX773" fmla="*/ 450137 w 1633251"/>
              <a:gd name="connsiteY773" fmla="*/ 23101 h 1940185"/>
              <a:gd name="connsiteX774" fmla="*/ 458218 w 1633251"/>
              <a:gd name="connsiteY774" fmla="*/ 22272 h 1940185"/>
              <a:gd name="connsiteX775" fmla="*/ 467694 w 1633251"/>
              <a:gd name="connsiteY775" fmla="*/ 17729 h 1940185"/>
              <a:gd name="connsiteX776" fmla="*/ 472907 w 1633251"/>
              <a:gd name="connsiteY776" fmla="*/ 12532 h 1940185"/>
              <a:gd name="connsiteX777" fmla="*/ 472809 w 1633251"/>
              <a:gd name="connsiteY777" fmla="*/ 8498 h 1940185"/>
              <a:gd name="connsiteX778" fmla="*/ 484501 w 1633251"/>
              <a:gd name="connsiteY778" fmla="*/ 8142 h 1940185"/>
              <a:gd name="connsiteX779" fmla="*/ 490717 w 1633251"/>
              <a:gd name="connsiteY779" fmla="*/ 4259 h 1940185"/>
              <a:gd name="connsiteX780" fmla="*/ 502783 w 1633251"/>
              <a:gd name="connsiteY780" fmla="*/ 4774 h 1940185"/>
              <a:gd name="connsiteX781" fmla="*/ 504555 w 1633251"/>
              <a:gd name="connsiteY781" fmla="*/ 30 h 1940185"/>
              <a:gd name="connsiteX782" fmla="*/ 511366 w 1633251"/>
              <a:gd name="connsiteY782" fmla="*/ 0 h 1940185"/>
              <a:gd name="connsiteX783" fmla="*/ 514053 w 1633251"/>
              <a:gd name="connsiteY783" fmla="*/ 7274 h 1940185"/>
              <a:gd name="connsiteX784" fmla="*/ 518294 w 1633251"/>
              <a:gd name="connsiteY784" fmla="*/ 11274 h 1940185"/>
              <a:gd name="connsiteX785" fmla="*/ 527357 w 1633251"/>
              <a:gd name="connsiteY785" fmla="*/ 8154 h 1940185"/>
              <a:gd name="connsiteX786" fmla="*/ 531505 w 1633251"/>
              <a:gd name="connsiteY786" fmla="*/ 13345 h 1940185"/>
              <a:gd name="connsiteX787" fmla="*/ 539380 w 1633251"/>
              <a:gd name="connsiteY787" fmla="*/ 18835 h 1940185"/>
              <a:gd name="connsiteX788" fmla="*/ 543725 w 1633251"/>
              <a:gd name="connsiteY788" fmla="*/ 18573 h 1940185"/>
              <a:gd name="connsiteX789" fmla="*/ 550335 w 1633251"/>
              <a:gd name="connsiteY789" fmla="*/ 23065 h 1940185"/>
              <a:gd name="connsiteX790" fmla="*/ 559949 w 1633251"/>
              <a:gd name="connsiteY790" fmla="*/ 25902 h 1940185"/>
              <a:gd name="connsiteX791" fmla="*/ 568726 w 1633251"/>
              <a:gd name="connsiteY791" fmla="*/ 34083 h 1940185"/>
              <a:gd name="connsiteX792" fmla="*/ 578423 w 1633251"/>
              <a:gd name="connsiteY792" fmla="*/ 39655 h 1940185"/>
              <a:gd name="connsiteX793" fmla="*/ 579182 w 1633251"/>
              <a:gd name="connsiteY793" fmla="*/ 45215 h 1940185"/>
              <a:gd name="connsiteX794" fmla="*/ 585459 w 1633251"/>
              <a:gd name="connsiteY794" fmla="*/ 46358 h 1940185"/>
              <a:gd name="connsiteX795" fmla="*/ 587574 w 1633251"/>
              <a:gd name="connsiteY795" fmla="*/ 51709 h 1940185"/>
              <a:gd name="connsiteX796" fmla="*/ 599558 w 1633251"/>
              <a:gd name="connsiteY796" fmla="*/ 52910 h 1940185"/>
              <a:gd name="connsiteX797" fmla="*/ 606324 w 1633251"/>
              <a:gd name="connsiteY797" fmla="*/ 49500 h 1940185"/>
              <a:gd name="connsiteX798" fmla="*/ 626141 w 1633251"/>
              <a:gd name="connsiteY798" fmla="*/ 64287 h 1940185"/>
              <a:gd name="connsiteX799" fmla="*/ 632144 w 1633251"/>
              <a:gd name="connsiteY799" fmla="*/ 67377 h 1940185"/>
              <a:gd name="connsiteX800" fmla="*/ 641029 w 1633251"/>
              <a:gd name="connsiteY800" fmla="*/ 75945 h 1940185"/>
              <a:gd name="connsiteX801" fmla="*/ 644703 w 1633251"/>
              <a:gd name="connsiteY801" fmla="*/ 77070 h 1940185"/>
              <a:gd name="connsiteX802" fmla="*/ 646462 w 1633251"/>
              <a:gd name="connsiteY802" fmla="*/ 84066 h 1940185"/>
              <a:gd name="connsiteX803" fmla="*/ 669467 w 1633251"/>
              <a:gd name="connsiteY803" fmla="*/ 100196 h 1940185"/>
              <a:gd name="connsiteX804" fmla="*/ 673231 w 1633251"/>
              <a:gd name="connsiteY804" fmla="*/ 106670 h 1940185"/>
              <a:gd name="connsiteX805" fmla="*/ 677650 w 1633251"/>
              <a:gd name="connsiteY805" fmla="*/ 107126 h 1940185"/>
              <a:gd name="connsiteX806" fmla="*/ 677616 w 1633251"/>
              <a:gd name="connsiteY806" fmla="*/ 114420 h 1940185"/>
              <a:gd name="connsiteX807" fmla="*/ 683689 w 1633251"/>
              <a:gd name="connsiteY807" fmla="*/ 122139 h 1940185"/>
              <a:gd name="connsiteX808" fmla="*/ 694685 w 1633251"/>
              <a:gd name="connsiteY808" fmla="*/ 127665 h 1940185"/>
              <a:gd name="connsiteX809" fmla="*/ 694311 w 1633251"/>
              <a:gd name="connsiteY809" fmla="*/ 135801 h 1940185"/>
              <a:gd name="connsiteX810" fmla="*/ 709799 w 1633251"/>
              <a:gd name="connsiteY810" fmla="*/ 136592 h 1940185"/>
              <a:gd name="connsiteX811" fmla="*/ 716422 w 1633251"/>
              <a:gd name="connsiteY811" fmla="*/ 144536 h 1940185"/>
              <a:gd name="connsiteX812" fmla="*/ 724252 w 1633251"/>
              <a:gd name="connsiteY812" fmla="*/ 145933 h 1940185"/>
              <a:gd name="connsiteX813" fmla="*/ 734941 w 1633251"/>
              <a:gd name="connsiteY813" fmla="*/ 142579 h 1940185"/>
              <a:gd name="connsiteX814" fmla="*/ 750561 w 1633251"/>
              <a:gd name="connsiteY814" fmla="*/ 145389 h 1940185"/>
              <a:gd name="connsiteX815" fmla="*/ 759368 w 1633251"/>
              <a:gd name="connsiteY815" fmla="*/ 152660 h 1940185"/>
              <a:gd name="connsiteX816" fmla="*/ 761368 w 1633251"/>
              <a:gd name="connsiteY816" fmla="*/ 157970 h 1940185"/>
              <a:gd name="connsiteX817" fmla="*/ 771962 w 1633251"/>
              <a:gd name="connsiteY817" fmla="*/ 159379 h 1940185"/>
              <a:gd name="connsiteX818" fmla="*/ 777902 w 1633251"/>
              <a:gd name="connsiteY818" fmla="*/ 157572 h 1940185"/>
              <a:gd name="connsiteX819" fmla="*/ 788196 w 1633251"/>
              <a:gd name="connsiteY819" fmla="*/ 159275 h 1940185"/>
              <a:gd name="connsiteX820" fmla="*/ 798429 w 1633251"/>
              <a:gd name="connsiteY820" fmla="*/ 169370 h 1940185"/>
              <a:gd name="connsiteX821" fmla="*/ 809369 w 1633251"/>
              <a:gd name="connsiteY821" fmla="*/ 174129 h 1940185"/>
              <a:gd name="connsiteX822" fmla="*/ 814166 w 1633251"/>
              <a:gd name="connsiteY822" fmla="*/ 179033 h 1940185"/>
              <a:gd name="connsiteX823" fmla="*/ 810493 w 1633251"/>
              <a:gd name="connsiteY823" fmla="*/ 183492 h 1940185"/>
              <a:gd name="connsiteX824" fmla="*/ 810548 w 1633251"/>
              <a:gd name="connsiteY824" fmla="*/ 188428 h 1940185"/>
              <a:gd name="connsiteX825" fmla="*/ 816931 w 1633251"/>
              <a:gd name="connsiteY825" fmla="*/ 193203 h 1940185"/>
              <a:gd name="connsiteX826" fmla="*/ 822987 w 1633251"/>
              <a:gd name="connsiteY826" fmla="*/ 189992 h 1940185"/>
              <a:gd name="connsiteX827" fmla="*/ 834320 w 1633251"/>
              <a:gd name="connsiteY827" fmla="*/ 186673 h 1940185"/>
              <a:gd name="connsiteX828" fmla="*/ 848574 w 1633251"/>
              <a:gd name="connsiteY828" fmla="*/ 187827 h 1940185"/>
              <a:gd name="connsiteX829" fmla="*/ 856870 w 1633251"/>
              <a:gd name="connsiteY829" fmla="*/ 187041 h 1940185"/>
              <a:gd name="connsiteX830" fmla="*/ 864941 w 1633251"/>
              <a:gd name="connsiteY830" fmla="*/ 191372 h 1940185"/>
              <a:gd name="connsiteX831" fmla="*/ 868967 w 1633251"/>
              <a:gd name="connsiteY831" fmla="*/ 188876 h 1940185"/>
              <a:gd name="connsiteX832" fmla="*/ 880282 w 1633251"/>
              <a:gd name="connsiteY832" fmla="*/ 192351 h 1940185"/>
              <a:gd name="connsiteX833" fmla="*/ 886709 w 1633251"/>
              <a:gd name="connsiteY833" fmla="*/ 196362 h 1940185"/>
              <a:gd name="connsiteX834" fmla="*/ 886359 w 1633251"/>
              <a:gd name="connsiteY834" fmla="*/ 201709 h 1940185"/>
              <a:gd name="connsiteX835" fmla="*/ 897652 w 1633251"/>
              <a:gd name="connsiteY835" fmla="*/ 204527 h 1940185"/>
              <a:gd name="connsiteX836" fmla="*/ 900030 w 1633251"/>
              <a:gd name="connsiteY836" fmla="*/ 207307 h 1940185"/>
              <a:gd name="connsiteX837" fmla="*/ 908677 w 1633251"/>
              <a:gd name="connsiteY837" fmla="*/ 208790 h 1940185"/>
              <a:gd name="connsiteX838" fmla="*/ 905965 w 1633251"/>
              <a:gd name="connsiteY838" fmla="*/ 214665 h 1940185"/>
              <a:gd name="connsiteX839" fmla="*/ 907359 w 1633251"/>
              <a:gd name="connsiteY839" fmla="*/ 219003 h 1940185"/>
              <a:gd name="connsiteX840" fmla="*/ 902958 w 1633251"/>
              <a:gd name="connsiteY840" fmla="*/ 229879 h 1940185"/>
              <a:gd name="connsiteX841" fmla="*/ 905784 w 1633251"/>
              <a:gd name="connsiteY841" fmla="*/ 236040 h 1940185"/>
              <a:gd name="connsiteX842" fmla="*/ 916195 w 1633251"/>
              <a:gd name="connsiteY842" fmla="*/ 240456 h 1940185"/>
              <a:gd name="connsiteX843" fmla="*/ 920946 w 1633251"/>
              <a:gd name="connsiteY843" fmla="*/ 245489 h 1940185"/>
              <a:gd name="connsiteX844" fmla="*/ 919316 w 1633251"/>
              <a:gd name="connsiteY844" fmla="*/ 250480 h 1940185"/>
              <a:gd name="connsiteX845" fmla="*/ 911353 w 1633251"/>
              <a:gd name="connsiteY845" fmla="*/ 253050 h 1940185"/>
              <a:gd name="connsiteX846" fmla="*/ 910252 w 1633251"/>
              <a:gd name="connsiteY846" fmla="*/ 257766 h 1940185"/>
              <a:gd name="connsiteX847" fmla="*/ 918481 w 1633251"/>
              <a:gd name="connsiteY847" fmla="*/ 260855 h 1940185"/>
              <a:gd name="connsiteX848" fmla="*/ 921389 w 1633251"/>
              <a:gd name="connsiteY848" fmla="*/ 273987 h 1940185"/>
              <a:gd name="connsiteX849" fmla="*/ 926556 w 1633251"/>
              <a:gd name="connsiteY849" fmla="*/ 274003 h 1940185"/>
              <a:gd name="connsiteX850" fmla="*/ 936276 w 1633251"/>
              <a:gd name="connsiteY850" fmla="*/ 284932 h 1940185"/>
              <a:gd name="connsiteX851" fmla="*/ 938619 w 1633251"/>
              <a:gd name="connsiteY851" fmla="*/ 293282 h 1940185"/>
              <a:gd name="connsiteX852" fmla="*/ 950547 w 1633251"/>
              <a:gd name="connsiteY852" fmla="*/ 296752 h 1940185"/>
              <a:gd name="connsiteX853" fmla="*/ 956443 w 1633251"/>
              <a:gd name="connsiteY853" fmla="*/ 303352 h 1940185"/>
              <a:gd name="connsiteX854" fmla="*/ 956148 w 1633251"/>
              <a:gd name="connsiteY854" fmla="*/ 314847 h 1940185"/>
              <a:gd name="connsiteX855" fmla="*/ 951948 w 1633251"/>
              <a:gd name="connsiteY855" fmla="*/ 325501 h 1940185"/>
              <a:gd name="connsiteX856" fmla="*/ 957691 w 1633251"/>
              <a:gd name="connsiteY856" fmla="*/ 332305 h 1940185"/>
              <a:gd name="connsiteX857" fmla="*/ 957520 w 1633251"/>
              <a:gd name="connsiteY857" fmla="*/ 342271 h 1940185"/>
              <a:gd name="connsiteX858" fmla="*/ 954643 w 1633251"/>
              <a:gd name="connsiteY858" fmla="*/ 347728 h 1940185"/>
              <a:gd name="connsiteX859" fmla="*/ 961577 w 1633251"/>
              <a:gd name="connsiteY859" fmla="*/ 349125 h 1940185"/>
              <a:gd name="connsiteX860" fmla="*/ 966626 w 1633251"/>
              <a:gd name="connsiteY860" fmla="*/ 347547 h 1940185"/>
              <a:gd name="connsiteX861" fmla="*/ 974008 w 1633251"/>
              <a:gd name="connsiteY861" fmla="*/ 350900 h 1940185"/>
              <a:gd name="connsiteX862" fmla="*/ 980313 w 1633251"/>
              <a:gd name="connsiteY862" fmla="*/ 361143 h 1940185"/>
              <a:gd name="connsiteX863" fmla="*/ 977417 w 1633251"/>
              <a:gd name="connsiteY863" fmla="*/ 369298 h 1940185"/>
              <a:gd name="connsiteX864" fmla="*/ 973245 w 1633251"/>
              <a:gd name="connsiteY864" fmla="*/ 371357 h 1940185"/>
              <a:gd name="connsiteX865" fmla="*/ 971083 w 1633251"/>
              <a:gd name="connsiteY865" fmla="*/ 381299 h 1940185"/>
              <a:gd name="connsiteX866" fmla="*/ 963920 w 1633251"/>
              <a:gd name="connsiteY866" fmla="*/ 390911 h 1940185"/>
              <a:gd name="connsiteX867" fmla="*/ 971436 w 1633251"/>
              <a:gd name="connsiteY867" fmla="*/ 397045 h 1940185"/>
              <a:gd name="connsiteX868" fmla="*/ 978256 w 1633251"/>
              <a:gd name="connsiteY868" fmla="*/ 400038 h 1940185"/>
              <a:gd name="connsiteX869" fmla="*/ 982209 w 1633251"/>
              <a:gd name="connsiteY869" fmla="*/ 408283 h 1940185"/>
              <a:gd name="connsiteX870" fmla="*/ 988695 w 1633251"/>
              <a:gd name="connsiteY870" fmla="*/ 409414 h 1940185"/>
              <a:gd name="connsiteX871" fmla="*/ 992648 w 1633251"/>
              <a:gd name="connsiteY871" fmla="*/ 414624 h 1940185"/>
              <a:gd name="connsiteX872" fmla="*/ 994458 w 1633251"/>
              <a:gd name="connsiteY872" fmla="*/ 422616 h 1940185"/>
              <a:gd name="connsiteX873" fmla="*/ 1003297 w 1633251"/>
              <a:gd name="connsiteY873" fmla="*/ 426587 h 1940185"/>
              <a:gd name="connsiteX874" fmla="*/ 1011879 w 1633251"/>
              <a:gd name="connsiteY874" fmla="*/ 426027 h 1940185"/>
              <a:gd name="connsiteX875" fmla="*/ 1018080 w 1633251"/>
              <a:gd name="connsiteY875" fmla="*/ 430724 h 1940185"/>
              <a:gd name="connsiteX876" fmla="*/ 1032615 w 1633251"/>
              <a:gd name="connsiteY876" fmla="*/ 431534 h 1940185"/>
              <a:gd name="connsiteX877" fmla="*/ 1038396 w 1633251"/>
              <a:gd name="connsiteY877" fmla="*/ 428094 h 1940185"/>
              <a:gd name="connsiteX878" fmla="*/ 1044483 w 1633251"/>
              <a:gd name="connsiteY878" fmla="*/ 427470 h 1940185"/>
              <a:gd name="connsiteX879" fmla="*/ 1050588 w 1633251"/>
              <a:gd name="connsiteY879" fmla="*/ 431490 h 1940185"/>
              <a:gd name="connsiteX880" fmla="*/ 1060676 w 1633251"/>
              <a:gd name="connsiteY880" fmla="*/ 420208 h 1940185"/>
              <a:gd name="connsiteX881" fmla="*/ 1072715 w 1633251"/>
              <a:gd name="connsiteY881" fmla="*/ 422481 h 1940185"/>
              <a:gd name="connsiteX882" fmla="*/ 1078773 w 1633251"/>
              <a:gd name="connsiteY882" fmla="*/ 428468 h 1940185"/>
              <a:gd name="connsiteX883" fmla="*/ 1081811 w 1633251"/>
              <a:gd name="connsiteY883" fmla="*/ 434741 h 1940185"/>
              <a:gd name="connsiteX884" fmla="*/ 1095013 w 1633251"/>
              <a:gd name="connsiteY884" fmla="*/ 434389 h 1940185"/>
              <a:gd name="connsiteX885" fmla="*/ 1104576 w 1633251"/>
              <a:gd name="connsiteY885" fmla="*/ 429787 h 1940185"/>
              <a:gd name="connsiteX886" fmla="*/ 1107881 w 1633251"/>
              <a:gd name="connsiteY886" fmla="*/ 431101 h 1940185"/>
              <a:gd name="connsiteX887" fmla="*/ 1115587 w 1633251"/>
              <a:gd name="connsiteY887" fmla="*/ 423181 h 1940185"/>
              <a:gd name="connsiteX888" fmla="*/ 1115225 w 1633251"/>
              <a:gd name="connsiteY888" fmla="*/ 419501 h 1940185"/>
              <a:gd name="connsiteX889" fmla="*/ 1100461 w 1633251"/>
              <a:gd name="connsiteY889" fmla="*/ 412099 h 1940185"/>
              <a:gd name="connsiteX890" fmla="*/ 1112196 w 1633251"/>
              <a:gd name="connsiteY890" fmla="*/ 405527 h 1940185"/>
              <a:gd name="connsiteX891" fmla="*/ 1122236 w 1633251"/>
              <a:gd name="connsiteY891" fmla="*/ 404557 h 1940185"/>
              <a:gd name="connsiteX892" fmla="*/ 1125236 w 1633251"/>
              <a:gd name="connsiteY892" fmla="*/ 401102 h 1940185"/>
              <a:gd name="connsiteX893" fmla="*/ 1132684 w 1633251"/>
              <a:gd name="connsiteY893" fmla="*/ 399313 h 194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Lst>
            <a:rect l="l" t="t" r="r" b="b"/>
            <a:pathLst>
              <a:path w="1633251" h="1940185">
                <a:moveTo>
                  <a:pt x="1132684" y="399313"/>
                </a:moveTo>
                <a:lnTo>
                  <a:pt x="1141733" y="401144"/>
                </a:lnTo>
                <a:lnTo>
                  <a:pt x="1144534" y="406519"/>
                </a:lnTo>
                <a:lnTo>
                  <a:pt x="1164669" y="412508"/>
                </a:lnTo>
                <a:lnTo>
                  <a:pt x="1172937" y="411387"/>
                </a:lnTo>
                <a:lnTo>
                  <a:pt x="1176080" y="417565"/>
                </a:lnTo>
                <a:lnTo>
                  <a:pt x="1188511" y="419044"/>
                </a:lnTo>
                <a:lnTo>
                  <a:pt x="1202217" y="424031"/>
                </a:lnTo>
                <a:lnTo>
                  <a:pt x="1212104" y="431715"/>
                </a:lnTo>
                <a:lnTo>
                  <a:pt x="1222419" y="431352"/>
                </a:lnTo>
                <a:lnTo>
                  <a:pt x="1235345" y="434832"/>
                </a:lnTo>
                <a:lnTo>
                  <a:pt x="1237193" y="428880"/>
                </a:lnTo>
                <a:lnTo>
                  <a:pt x="1243079" y="425808"/>
                </a:lnTo>
                <a:lnTo>
                  <a:pt x="1256700" y="423215"/>
                </a:lnTo>
                <a:lnTo>
                  <a:pt x="1263996" y="424179"/>
                </a:lnTo>
                <a:lnTo>
                  <a:pt x="1269664" y="429355"/>
                </a:lnTo>
                <a:lnTo>
                  <a:pt x="1280436" y="434485"/>
                </a:lnTo>
                <a:lnTo>
                  <a:pt x="1289790" y="435084"/>
                </a:lnTo>
                <a:lnTo>
                  <a:pt x="1293771" y="438757"/>
                </a:lnTo>
                <a:lnTo>
                  <a:pt x="1303087" y="439298"/>
                </a:lnTo>
                <a:lnTo>
                  <a:pt x="1311154" y="445716"/>
                </a:lnTo>
                <a:lnTo>
                  <a:pt x="1308840" y="453811"/>
                </a:lnTo>
                <a:lnTo>
                  <a:pt x="1317584" y="464798"/>
                </a:lnTo>
                <a:lnTo>
                  <a:pt x="1316317" y="475453"/>
                </a:lnTo>
                <a:lnTo>
                  <a:pt x="1301448" y="487149"/>
                </a:lnTo>
                <a:lnTo>
                  <a:pt x="1306906" y="495113"/>
                </a:lnTo>
                <a:lnTo>
                  <a:pt x="1303334" y="502468"/>
                </a:lnTo>
                <a:lnTo>
                  <a:pt x="1308411" y="507216"/>
                </a:lnTo>
                <a:lnTo>
                  <a:pt x="1308259" y="518483"/>
                </a:lnTo>
                <a:lnTo>
                  <a:pt x="1309764" y="522478"/>
                </a:lnTo>
                <a:lnTo>
                  <a:pt x="1306335" y="527729"/>
                </a:lnTo>
                <a:lnTo>
                  <a:pt x="1305201" y="534401"/>
                </a:lnTo>
                <a:lnTo>
                  <a:pt x="1318184" y="544401"/>
                </a:lnTo>
                <a:lnTo>
                  <a:pt x="1329614" y="542765"/>
                </a:lnTo>
                <a:lnTo>
                  <a:pt x="1338767" y="546887"/>
                </a:lnTo>
                <a:lnTo>
                  <a:pt x="1349112" y="541653"/>
                </a:lnTo>
                <a:lnTo>
                  <a:pt x="1361161" y="531200"/>
                </a:lnTo>
                <a:lnTo>
                  <a:pt x="1356836" y="519349"/>
                </a:lnTo>
                <a:lnTo>
                  <a:pt x="1360951" y="513973"/>
                </a:lnTo>
                <a:lnTo>
                  <a:pt x="1371981" y="512415"/>
                </a:lnTo>
                <a:lnTo>
                  <a:pt x="1378134" y="509164"/>
                </a:lnTo>
                <a:lnTo>
                  <a:pt x="1384973" y="509619"/>
                </a:lnTo>
                <a:lnTo>
                  <a:pt x="1392460" y="512933"/>
                </a:lnTo>
                <a:lnTo>
                  <a:pt x="1401166" y="510528"/>
                </a:lnTo>
                <a:lnTo>
                  <a:pt x="1411091" y="503671"/>
                </a:lnTo>
                <a:lnTo>
                  <a:pt x="1426597" y="501339"/>
                </a:lnTo>
                <a:lnTo>
                  <a:pt x="1430741" y="506345"/>
                </a:lnTo>
                <a:lnTo>
                  <a:pt x="1441352" y="506758"/>
                </a:lnTo>
                <a:lnTo>
                  <a:pt x="1444485" y="500148"/>
                </a:lnTo>
                <a:lnTo>
                  <a:pt x="1450934" y="494553"/>
                </a:lnTo>
                <a:lnTo>
                  <a:pt x="1455182" y="498458"/>
                </a:lnTo>
                <a:lnTo>
                  <a:pt x="1463735" y="499094"/>
                </a:lnTo>
                <a:lnTo>
                  <a:pt x="1471041" y="496800"/>
                </a:lnTo>
                <a:lnTo>
                  <a:pt x="1473394" y="493123"/>
                </a:lnTo>
                <a:lnTo>
                  <a:pt x="1482100" y="490128"/>
                </a:lnTo>
                <a:lnTo>
                  <a:pt x="1487129" y="494175"/>
                </a:lnTo>
                <a:lnTo>
                  <a:pt x="1499902" y="497293"/>
                </a:lnTo>
                <a:lnTo>
                  <a:pt x="1504902" y="496935"/>
                </a:lnTo>
                <a:lnTo>
                  <a:pt x="1520438" y="488913"/>
                </a:lnTo>
                <a:lnTo>
                  <a:pt x="1529296" y="495083"/>
                </a:lnTo>
                <a:lnTo>
                  <a:pt x="1531306" y="498802"/>
                </a:lnTo>
                <a:lnTo>
                  <a:pt x="1529886" y="505511"/>
                </a:lnTo>
                <a:lnTo>
                  <a:pt x="1541469" y="510318"/>
                </a:lnTo>
                <a:lnTo>
                  <a:pt x="1542307" y="521553"/>
                </a:lnTo>
                <a:lnTo>
                  <a:pt x="1547374" y="526165"/>
                </a:lnTo>
                <a:lnTo>
                  <a:pt x="1557366" y="523444"/>
                </a:lnTo>
                <a:lnTo>
                  <a:pt x="1563929" y="527663"/>
                </a:lnTo>
                <a:lnTo>
                  <a:pt x="1582655" y="527063"/>
                </a:lnTo>
                <a:lnTo>
                  <a:pt x="1589923" y="523347"/>
                </a:lnTo>
                <a:lnTo>
                  <a:pt x="1596990" y="526018"/>
                </a:lnTo>
                <a:lnTo>
                  <a:pt x="1602562" y="524457"/>
                </a:lnTo>
                <a:lnTo>
                  <a:pt x="1612116" y="525240"/>
                </a:lnTo>
                <a:lnTo>
                  <a:pt x="1624860" y="533338"/>
                </a:lnTo>
                <a:lnTo>
                  <a:pt x="1622174" y="543838"/>
                </a:lnTo>
                <a:lnTo>
                  <a:pt x="1622517" y="565851"/>
                </a:lnTo>
                <a:lnTo>
                  <a:pt x="1617726" y="578489"/>
                </a:lnTo>
                <a:lnTo>
                  <a:pt x="1620184" y="582661"/>
                </a:lnTo>
                <a:lnTo>
                  <a:pt x="1609878" y="594240"/>
                </a:lnTo>
                <a:lnTo>
                  <a:pt x="1609515" y="607489"/>
                </a:lnTo>
                <a:lnTo>
                  <a:pt x="1606163" y="614827"/>
                </a:lnTo>
                <a:lnTo>
                  <a:pt x="1607249" y="621663"/>
                </a:lnTo>
                <a:lnTo>
                  <a:pt x="1600991" y="629981"/>
                </a:lnTo>
                <a:lnTo>
                  <a:pt x="1592466" y="626552"/>
                </a:lnTo>
                <a:lnTo>
                  <a:pt x="1586589" y="630663"/>
                </a:lnTo>
                <a:lnTo>
                  <a:pt x="1580140" y="630100"/>
                </a:lnTo>
                <a:lnTo>
                  <a:pt x="1569387" y="635254"/>
                </a:lnTo>
                <a:lnTo>
                  <a:pt x="1565358" y="651185"/>
                </a:lnTo>
                <a:lnTo>
                  <a:pt x="1560414" y="656988"/>
                </a:lnTo>
                <a:lnTo>
                  <a:pt x="1562786" y="666589"/>
                </a:lnTo>
                <a:lnTo>
                  <a:pt x="1558385" y="674211"/>
                </a:lnTo>
                <a:lnTo>
                  <a:pt x="1558662" y="682773"/>
                </a:lnTo>
                <a:lnTo>
                  <a:pt x="1556966" y="690638"/>
                </a:lnTo>
                <a:lnTo>
                  <a:pt x="1546241" y="699234"/>
                </a:lnTo>
                <a:lnTo>
                  <a:pt x="1540354" y="721348"/>
                </a:lnTo>
                <a:lnTo>
                  <a:pt x="1534582" y="733392"/>
                </a:lnTo>
                <a:lnTo>
                  <a:pt x="1529753" y="739891"/>
                </a:lnTo>
                <a:lnTo>
                  <a:pt x="1531982" y="757826"/>
                </a:lnTo>
                <a:lnTo>
                  <a:pt x="1534049" y="762058"/>
                </a:lnTo>
                <a:lnTo>
                  <a:pt x="1535592" y="773225"/>
                </a:lnTo>
                <a:lnTo>
                  <a:pt x="1534897" y="780218"/>
                </a:lnTo>
                <a:lnTo>
                  <a:pt x="1541116" y="784748"/>
                </a:lnTo>
                <a:lnTo>
                  <a:pt x="1541983" y="790367"/>
                </a:lnTo>
                <a:lnTo>
                  <a:pt x="1551203" y="799285"/>
                </a:lnTo>
                <a:lnTo>
                  <a:pt x="1558319" y="800950"/>
                </a:lnTo>
                <a:lnTo>
                  <a:pt x="1568215" y="809131"/>
                </a:lnTo>
                <a:lnTo>
                  <a:pt x="1579350" y="810350"/>
                </a:lnTo>
                <a:lnTo>
                  <a:pt x="1584074" y="809347"/>
                </a:lnTo>
                <a:lnTo>
                  <a:pt x="1601095" y="809506"/>
                </a:lnTo>
                <a:lnTo>
                  <a:pt x="1604972" y="815163"/>
                </a:lnTo>
                <a:lnTo>
                  <a:pt x="1615954" y="818047"/>
                </a:lnTo>
                <a:lnTo>
                  <a:pt x="1616135" y="824562"/>
                </a:lnTo>
                <a:lnTo>
                  <a:pt x="1624289" y="837307"/>
                </a:lnTo>
                <a:lnTo>
                  <a:pt x="1624660" y="853002"/>
                </a:lnTo>
                <a:lnTo>
                  <a:pt x="1623308" y="859601"/>
                </a:lnTo>
                <a:lnTo>
                  <a:pt x="1619593" y="863638"/>
                </a:lnTo>
                <a:lnTo>
                  <a:pt x="1616383" y="873072"/>
                </a:lnTo>
                <a:lnTo>
                  <a:pt x="1619050" y="879118"/>
                </a:lnTo>
                <a:lnTo>
                  <a:pt x="1612259" y="881774"/>
                </a:lnTo>
                <a:lnTo>
                  <a:pt x="1604334" y="893634"/>
                </a:lnTo>
                <a:lnTo>
                  <a:pt x="1607353" y="897742"/>
                </a:lnTo>
                <a:lnTo>
                  <a:pt x="1602153" y="900773"/>
                </a:lnTo>
                <a:lnTo>
                  <a:pt x="1596828" y="899529"/>
                </a:lnTo>
                <a:lnTo>
                  <a:pt x="1590570" y="903277"/>
                </a:lnTo>
                <a:lnTo>
                  <a:pt x="1606963" y="907187"/>
                </a:lnTo>
                <a:lnTo>
                  <a:pt x="1609649" y="906093"/>
                </a:lnTo>
                <a:lnTo>
                  <a:pt x="1621298" y="919371"/>
                </a:lnTo>
                <a:lnTo>
                  <a:pt x="1628966" y="931025"/>
                </a:lnTo>
                <a:lnTo>
                  <a:pt x="1633252" y="949033"/>
                </a:lnTo>
                <a:lnTo>
                  <a:pt x="1628537" y="957405"/>
                </a:lnTo>
                <a:lnTo>
                  <a:pt x="1630652" y="964892"/>
                </a:lnTo>
                <a:lnTo>
                  <a:pt x="1624679" y="974408"/>
                </a:lnTo>
                <a:lnTo>
                  <a:pt x="1622546" y="988000"/>
                </a:lnTo>
                <a:lnTo>
                  <a:pt x="1623555" y="994724"/>
                </a:lnTo>
                <a:lnTo>
                  <a:pt x="1620450" y="1002163"/>
                </a:lnTo>
                <a:lnTo>
                  <a:pt x="1616669" y="1005326"/>
                </a:lnTo>
                <a:lnTo>
                  <a:pt x="1615631" y="1011860"/>
                </a:lnTo>
                <a:lnTo>
                  <a:pt x="1603924" y="1009660"/>
                </a:lnTo>
                <a:lnTo>
                  <a:pt x="1594685" y="1010545"/>
                </a:lnTo>
                <a:lnTo>
                  <a:pt x="1586541" y="1018118"/>
                </a:lnTo>
                <a:lnTo>
                  <a:pt x="1585008" y="1024328"/>
                </a:lnTo>
                <a:lnTo>
                  <a:pt x="1578607" y="1032834"/>
                </a:lnTo>
                <a:lnTo>
                  <a:pt x="1578121" y="1036863"/>
                </a:lnTo>
                <a:lnTo>
                  <a:pt x="1581274" y="1046064"/>
                </a:lnTo>
                <a:lnTo>
                  <a:pt x="1576435" y="1051408"/>
                </a:lnTo>
                <a:lnTo>
                  <a:pt x="1575054" y="1057951"/>
                </a:lnTo>
                <a:lnTo>
                  <a:pt x="1569253" y="1063257"/>
                </a:lnTo>
                <a:lnTo>
                  <a:pt x="1560176" y="1062085"/>
                </a:lnTo>
                <a:lnTo>
                  <a:pt x="1553175" y="1064676"/>
                </a:lnTo>
                <a:lnTo>
                  <a:pt x="1535211" y="1066400"/>
                </a:lnTo>
                <a:lnTo>
                  <a:pt x="1526572" y="1071210"/>
                </a:lnTo>
                <a:lnTo>
                  <a:pt x="1523752" y="1075754"/>
                </a:lnTo>
                <a:lnTo>
                  <a:pt x="1511980" y="1074925"/>
                </a:lnTo>
                <a:lnTo>
                  <a:pt x="1504264" y="1079192"/>
                </a:lnTo>
                <a:lnTo>
                  <a:pt x="1498959" y="1076906"/>
                </a:lnTo>
                <a:lnTo>
                  <a:pt x="1484033" y="1075182"/>
                </a:lnTo>
                <a:lnTo>
                  <a:pt x="1482347" y="1068762"/>
                </a:lnTo>
                <a:lnTo>
                  <a:pt x="1478042" y="1062809"/>
                </a:lnTo>
                <a:lnTo>
                  <a:pt x="1479947" y="1054437"/>
                </a:lnTo>
                <a:lnTo>
                  <a:pt x="1480042" y="1044235"/>
                </a:lnTo>
                <a:lnTo>
                  <a:pt x="1475032" y="1042378"/>
                </a:lnTo>
                <a:lnTo>
                  <a:pt x="1474603" y="1037530"/>
                </a:lnTo>
                <a:lnTo>
                  <a:pt x="1463583" y="1031053"/>
                </a:lnTo>
                <a:lnTo>
                  <a:pt x="1455230" y="1029014"/>
                </a:lnTo>
                <a:lnTo>
                  <a:pt x="1438789" y="1033701"/>
                </a:lnTo>
                <a:lnTo>
                  <a:pt x="1421378" y="1034739"/>
                </a:lnTo>
                <a:lnTo>
                  <a:pt x="1413843" y="1038244"/>
                </a:lnTo>
                <a:lnTo>
                  <a:pt x="1411319" y="1048541"/>
                </a:lnTo>
                <a:lnTo>
                  <a:pt x="1402337" y="1046674"/>
                </a:lnTo>
                <a:lnTo>
                  <a:pt x="1398299" y="1042502"/>
                </a:lnTo>
                <a:lnTo>
                  <a:pt x="1392565" y="1048722"/>
                </a:lnTo>
                <a:lnTo>
                  <a:pt x="1390517" y="1058256"/>
                </a:lnTo>
                <a:lnTo>
                  <a:pt x="1383297" y="1064828"/>
                </a:lnTo>
                <a:lnTo>
                  <a:pt x="1372524" y="1070601"/>
                </a:lnTo>
                <a:lnTo>
                  <a:pt x="1367828" y="1080849"/>
                </a:lnTo>
                <a:lnTo>
                  <a:pt x="1360742" y="1083383"/>
                </a:lnTo>
                <a:lnTo>
                  <a:pt x="1352969" y="1081326"/>
                </a:lnTo>
                <a:lnTo>
                  <a:pt x="1349102" y="1091956"/>
                </a:lnTo>
                <a:lnTo>
                  <a:pt x="1345540" y="1097471"/>
                </a:lnTo>
                <a:lnTo>
                  <a:pt x="1336919" y="1103719"/>
                </a:lnTo>
                <a:lnTo>
                  <a:pt x="1330471" y="1113996"/>
                </a:lnTo>
                <a:lnTo>
                  <a:pt x="1315879" y="1121159"/>
                </a:lnTo>
                <a:lnTo>
                  <a:pt x="1324918" y="1128560"/>
                </a:lnTo>
                <a:lnTo>
                  <a:pt x="1333452" y="1129132"/>
                </a:lnTo>
                <a:lnTo>
                  <a:pt x="1340634" y="1134951"/>
                </a:lnTo>
                <a:lnTo>
                  <a:pt x="1339234" y="1139523"/>
                </a:lnTo>
                <a:lnTo>
                  <a:pt x="1343882" y="1152049"/>
                </a:lnTo>
                <a:lnTo>
                  <a:pt x="1332995" y="1164527"/>
                </a:lnTo>
                <a:lnTo>
                  <a:pt x="1332176" y="1178214"/>
                </a:lnTo>
                <a:lnTo>
                  <a:pt x="1328985" y="1187120"/>
                </a:lnTo>
                <a:lnTo>
                  <a:pt x="1331252" y="1195064"/>
                </a:lnTo>
                <a:lnTo>
                  <a:pt x="1336224" y="1200798"/>
                </a:lnTo>
                <a:lnTo>
                  <a:pt x="1333205" y="1210790"/>
                </a:lnTo>
                <a:lnTo>
                  <a:pt x="1334834" y="1215038"/>
                </a:lnTo>
                <a:lnTo>
                  <a:pt x="1341101" y="1217371"/>
                </a:lnTo>
                <a:lnTo>
                  <a:pt x="1341206" y="1225677"/>
                </a:lnTo>
                <a:lnTo>
                  <a:pt x="1344682" y="1233354"/>
                </a:lnTo>
                <a:lnTo>
                  <a:pt x="1356970" y="1233707"/>
                </a:lnTo>
                <a:lnTo>
                  <a:pt x="1362647" y="1231602"/>
                </a:lnTo>
                <a:lnTo>
                  <a:pt x="1368562" y="1232411"/>
                </a:lnTo>
                <a:lnTo>
                  <a:pt x="1376648" y="1238174"/>
                </a:lnTo>
                <a:lnTo>
                  <a:pt x="1377687" y="1246461"/>
                </a:lnTo>
                <a:lnTo>
                  <a:pt x="1402471" y="1258357"/>
                </a:lnTo>
                <a:lnTo>
                  <a:pt x="1395546" y="1261910"/>
                </a:lnTo>
                <a:lnTo>
                  <a:pt x="1378963" y="1275655"/>
                </a:lnTo>
                <a:lnTo>
                  <a:pt x="1368581" y="1277169"/>
                </a:lnTo>
                <a:lnTo>
                  <a:pt x="1361694" y="1285351"/>
                </a:lnTo>
                <a:lnTo>
                  <a:pt x="1354779" y="1290304"/>
                </a:lnTo>
                <a:lnTo>
                  <a:pt x="1345063" y="1290266"/>
                </a:lnTo>
                <a:lnTo>
                  <a:pt x="1316412" y="1302620"/>
                </a:lnTo>
                <a:lnTo>
                  <a:pt x="1315498" y="1310802"/>
                </a:lnTo>
                <a:lnTo>
                  <a:pt x="1307544" y="1314603"/>
                </a:lnTo>
                <a:lnTo>
                  <a:pt x="1293390" y="1324785"/>
                </a:lnTo>
                <a:lnTo>
                  <a:pt x="1292295" y="1331166"/>
                </a:lnTo>
                <a:lnTo>
                  <a:pt x="1288332" y="1338244"/>
                </a:lnTo>
                <a:lnTo>
                  <a:pt x="1282494" y="1340282"/>
                </a:lnTo>
                <a:lnTo>
                  <a:pt x="1280208" y="1347473"/>
                </a:lnTo>
                <a:lnTo>
                  <a:pt x="1276017" y="1353522"/>
                </a:lnTo>
                <a:lnTo>
                  <a:pt x="1269930" y="1353988"/>
                </a:lnTo>
                <a:lnTo>
                  <a:pt x="1266549" y="1358979"/>
                </a:lnTo>
                <a:lnTo>
                  <a:pt x="1267244" y="1366314"/>
                </a:lnTo>
                <a:lnTo>
                  <a:pt x="1269949" y="1370971"/>
                </a:lnTo>
                <a:lnTo>
                  <a:pt x="1265777" y="1379677"/>
                </a:lnTo>
                <a:lnTo>
                  <a:pt x="1275264" y="1392936"/>
                </a:lnTo>
                <a:lnTo>
                  <a:pt x="1273283" y="1401785"/>
                </a:lnTo>
                <a:lnTo>
                  <a:pt x="1281103" y="1413729"/>
                </a:lnTo>
                <a:lnTo>
                  <a:pt x="1294019" y="1416206"/>
                </a:lnTo>
                <a:lnTo>
                  <a:pt x="1293152" y="1429369"/>
                </a:lnTo>
                <a:lnTo>
                  <a:pt x="1299077" y="1431331"/>
                </a:lnTo>
                <a:lnTo>
                  <a:pt x="1304373" y="1439304"/>
                </a:lnTo>
                <a:lnTo>
                  <a:pt x="1314288" y="1441361"/>
                </a:lnTo>
                <a:lnTo>
                  <a:pt x="1320841" y="1452524"/>
                </a:lnTo>
                <a:lnTo>
                  <a:pt x="1327557" y="1459897"/>
                </a:lnTo>
                <a:lnTo>
                  <a:pt x="1329528" y="1465136"/>
                </a:lnTo>
                <a:lnTo>
                  <a:pt x="1337739" y="1473737"/>
                </a:lnTo>
                <a:lnTo>
                  <a:pt x="1343425" y="1477337"/>
                </a:lnTo>
                <a:lnTo>
                  <a:pt x="1353350" y="1477518"/>
                </a:lnTo>
                <a:lnTo>
                  <a:pt x="1354988" y="1483376"/>
                </a:lnTo>
                <a:lnTo>
                  <a:pt x="1360989" y="1493539"/>
                </a:lnTo>
                <a:lnTo>
                  <a:pt x="1365961" y="1496130"/>
                </a:lnTo>
                <a:lnTo>
                  <a:pt x="1371714" y="1506303"/>
                </a:lnTo>
                <a:lnTo>
                  <a:pt x="1375134" y="1509046"/>
                </a:lnTo>
                <a:lnTo>
                  <a:pt x="1380849" y="1521819"/>
                </a:lnTo>
                <a:lnTo>
                  <a:pt x="1381058" y="1527972"/>
                </a:lnTo>
                <a:lnTo>
                  <a:pt x="1386326" y="1533496"/>
                </a:lnTo>
                <a:lnTo>
                  <a:pt x="1393765" y="1546603"/>
                </a:lnTo>
                <a:lnTo>
                  <a:pt x="1398632" y="1563948"/>
                </a:lnTo>
                <a:lnTo>
                  <a:pt x="1419568" y="1579645"/>
                </a:lnTo>
                <a:lnTo>
                  <a:pt x="1421740" y="1585322"/>
                </a:lnTo>
                <a:lnTo>
                  <a:pt x="1421425" y="1599743"/>
                </a:lnTo>
                <a:lnTo>
                  <a:pt x="1418577" y="1603191"/>
                </a:lnTo>
                <a:lnTo>
                  <a:pt x="1406100" y="1604763"/>
                </a:lnTo>
                <a:lnTo>
                  <a:pt x="1395898" y="1608249"/>
                </a:lnTo>
                <a:lnTo>
                  <a:pt x="1383878" y="1609830"/>
                </a:lnTo>
                <a:lnTo>
                  <a:pt x="1366390" y="1609973"/>
                </a:lnTo>
                <a:lnTo>
                  <a:pt x="1365161" y="1606725"/>
                </a:lnTo>
                <a:lnTo>
                  <a:pt x="1372314" y="1603496"/>
                </a:lnTo>
                <a:lnTo>
                  <a:pt x="1378248" y="1597990"/>
                </a:lnTo>
                <a:lnTo>
                  <a:pt x="1372152" y="1586160"/>
                </a:lnTo>
                <a:lnTo>
                  <a:pt x="1363913" y="1583722"/>
                </a:lnTo>
                <a:lnTo>
                  <a:pt x="1359970" y="1579931"/>
                </a:lnTo>
                <a:lnTo>
                  <a:pt x="1362932" y="1565348"/>
                </a:lnTo>
                <a:lnTo>
                  <a:pt x="1367209" y="1561929"/>
                </a:lnTo>
                <a:lnTo>
                  <a:pt x="1362275" y="1555128"/>
                </a:lnTo>
                <a:lnTo>
                  <a:pt x="1353064" y="1551337"/>
                </a:lnTo>
                <a:lnTo>
                  <a:pt x="1343882" y="1541831"/>
                </a:lnTo>
                <a:lnTo>
                  <a:pt x="1339891" y="1530658"/>
                </a:lnTo>
                <a:lnTo>
                  <a:pt x="1334319" y="1522095"/>
                </a:lnTo>
                <a:lnTo>
                  <a:pt x="1328976" y="1521800"/>
                </a:lnTo>
                <a:lnTo>
                  <a:pt x="1319832" y="1515066"/>
                </a:lnTo>
                <a:lnTo>
                  <a:pt x="1310811" y="1511332"/>
                </a:lnTo>
                <a:lnTo>
                  <a:pt x="1314983" y="1503197"/>
                </a:lnTo>
                <a:lnTo>
                  <a:pt x="1310269" y="1491529"/>
                </a:lnTo>
                <a:lnTo>
                  <a:pt x="1310888" y="1485805"/>
                </a:lnTo>
                <a:lnTo>
                  <a:pt x="1314679" y="1480099"/>
                </a:lnTo>
                <a:lnTo>
                  <a:pt x="1311316" y="1473337"/>
                </a:lnTo>
                <a:lnTo>
                  <a:pt x="1305887" y="1472717"/>
                </a:lnTo>
                <a:lnTo>
                  <a:pt x="1289733" y="1467736"/>
                </a:lnTo>
                <a:lnTo>
                  <a:pt x="1280960" y="1458268"/>
                </a:lnTo>
                <a:lnTo>
                  <a:pt x="1276655" y="1459773"/>
                </a:lnTo>
                <a:lnTo>
                  <a:pt x="1264844" y="1455287"/>
                </a:lnTo>
                <a:lnTo>
                  <a:pt x="1255243" y="1459944"/>
                </a:lnTo>
                <a:lnTo>
                  <a:pt x="1248318" y="1460059"/>
                </a:lnTo>
                <a:lnTo>
                  <a:pt x="1229878" y="1474213"/>
                </a:lnTo>
                <a:lnTo>
                  <a:pt x="1212542" y="1477804"/>
                </a:lnTo>
                <a:lnTo>
                  <a:pt x="1204636" y="1477651"/>
                </a:lnTo>
                <a:lnTo>
                  <a:pt x="1195178" y="1472346"/>
                </a:lnTo>
                <a:lnTo>
                  <a:pt x="1193502" y="1463364"/>
                </a:lnTo>
                <a:lnTo>
                  <a:pt x="1190787" y="1460573"/>
                </a:lnTo>
                <a:lnTo>
                  <a:pt x="1181424" y="1460783"/>
                </a:lnTo>
                <a:lnTo>
                  <a:pt x="1173499" y="1449267"/>
                </a:lnTo>
                <a:lnTo>
                  <a:pt x="1167489" y="1449334"/>
                </a:lnTo>
                <a:lnTo>
                  <a:pt x="1161812" y="1444647"/>
                </a:lnTo>
                <a:lnTo>
                  <a:pt x="1146296" y="1446971"/>
                </a:lnTo>
                <a:lnTo>
                  <a:pt x="1136228" y="1453153"/>
                </a:lnTo>
                <a:lnTo>
                  <a:pt x="1132532" y="1462069"/>
                </a:lnTo>
                <a:lnTo>
                  <a:pt x="1124188" y="1466145"/>
                </a:lnTo>
                <a:lnTo>
                  <a:pt x="1113768" y="1455525"/>
                </a:lnTo>
                <a:lnTo>
                  <a:pt x="1106500" y="1454182"/>
                </a:lnTo>
                <a:lnTo>
                  <a:pt x="1099680" y="1462754"/>
                </a:lnTo>
                <a:lnTo>
                  <a:pt x="1082354" y="1462497"/>
                </a:lnTo>
                <a:lnTo>
                  <a:pt x="1069410" y="1460783"/>
                </a:lnTo>
                <a:lnTo>
                  <a:pt x="1060075" y="1453134"/>
                </a:lnTo>
                <a:lnTo>
                  <a:pt x="1050255" y="1454239"/>
                </a:lnTo>
                <a:lnTo>
                  <a:pt x="1036349" y="1448314"/>
                </a:lnTo>
                <a:lnTo>
                  <a:pt x="1023871" y="1436884"/>
                </a:lnTo>
                <a:lnTo>
                  <a:pt x="1015860" y="1432646"/>
                </a:lnTo>
                <a:lnTo>
                  <a:pt x="1011050" y="1425635"/>
                </a:lnTo>
                <a:lnTo>
                  <a:pt x="1004545" y="1424311"/>
                </a:lnTo>
                <a:lnTo>
                  <a:pt x="997658" y="1415463"/>
                </a:lnTo>
                <a:lnTo>
                  <a:pt x="991495" y="1409881"/>
                </a:lnTo>
                <a:lnTo>
                  <a:pt x="983828" y="1406928"/>
                </a:lnTo>
                <a:lnTo>
                  <a:pt x="973160" y="1408719"/>
                </a:lnTo>
                <a:lnTo>
                  <a:pt x="961882" y="1405023"/>
                </a:lnTo>
                <a:lnTo>
                  <a:pt x="954272" y="1405157"/>
                </a:lnTo>
                <a:lnTo>
                  <a:pt x="938887" y="1402604"/>
                </a:lnTo>
                <a:lnTo>
                  <a:pt x="923751" y="1395508"/>
                </a:lnTo>
                <a:lnTo>
                  <a:pt x="918477" y="1402452"/>
                </a:lnTo>
                <a:lnTo>
                  <a:pt x="906111" y="1408738"/>
                </a:lnTo>
                <a:lnTo>
                  <a:pt x="901628" y="1415910"/>
                </a:lnTo>
                <a:lnTo>
                  <a:pt x="896451" y="1419597"/>
                </a:lnTo>
                <a:lnTo>
                  <a:pt x="885884" y="1414634"/>
                </a:lnTo>
                <a:lnTo>
                  <a:pt x="877513" y="1417063"/>
                </a:lnTo>
                <a:lnTo>
                  <a:pt x="871815" y="1423568"/>
                </a:lnTo>
                <a:lnTo>
                  <a:pt x="862309" y="1429626"/>
                </a:lnTo>
                <a:lnTo>
                  <a:pt x="865999" y="1435989"/>
                </a:lnTo>
                <a:lnTo>
                  <a:pt x="876191" y="1441075"/>
                </a:lnTo>
                <a:lnTo>
                  <a:pt x="884602" y="1442266"/>
                </a:lnTo>
                <a:lnTo>
                  <a:pt x="898949" y="1450181"/>
                </a:lnTo>
                <a:lnTo>
                  <a:pt x="903001" y="1457516"/>
                </a:lnTo>
                <a:lnTo>
                  <a:pt x="907157" y="1460764"/>
                </a:lnTo>
                <a:lnTo>
                  <a:pt x="910531" y="1469717"/>
                </a:lnTo>
                <a:lnTo>
                  <a:pt x="916636" y="1478871"/>
                </a:lnTo>
                <a:lnTo>
                  <a:pt x="923084" y="1483281"/>
                </a:lnTo>
                <a:lnTo>
                  <a:pt x="926883" y="1489891"/>
                </a:lnTo>
                <a:lnTo>
                  <a:pt x="932594" y="1492977"/>
                </a:lnTo>
                <a:lnTo>
                  <a:pt x="941084" y="1489548"/>
                </a:lnTo>
                <a:lnTo>
                  <a:pt x="947795" y="1491539"/>
                </a:lnTo>
                <a:lnTo>
                  <a:pt x="945985" y="1499606"/>
                </a:lnTo>
                <a:lnTo>
                  <a:pt x="948519" y="1502159"/>
                </a:lnTo>
                <a:lnTo>
                  <a:pt x="962025" y="1502988"/>
                </a:lnTo>
                <a:lnTo>
                  <a:pt x="965283" y="1509370"/>
                </a:lnTo>
                <a:lnTo>
                  <a:pt x="973807" y="1519438"/>
                </a:lnTo>
                <a:lnTo>
                  <a:pt x="983666" y="1515208"/>
                </a:lnTo>
                <a:lnTo>
                  <a:pt x="995953" y="1513732"/>
                </a:lnTo>
                <a:lnTo>
                  <a:pt x="997325" y="1503978"/>
                </a:lnTo>
                <a:lnTo>
                  <a:pt x="1005040" y="1495215"/>
                </a:lnTo>
                <a:lnTo>
                  <a:pt x="1014146" y="1495454"/>
                </a:lnTo>
                <a:lnTo>
                  <a:pt x="1014222" y="1503379"/>
                </a:lnTo>
                <a:lnTo>
                  <a:pt x="1018061" y="1512475"/>
                </a:lnTo>
                <a:lnTo>
                  <a:pt x="1026004" y="1520704"/>
                </a:lnTo>
                <a:lnTo>
                  <a:pt x="1021299" y="1532744"/>
                </a:lnTo>
                <a:lnTo>
                  <a:pt x="1024804" y="1534973"/>
                </a:lnTo>
                <a:lnTo>
                  <a:pt x="1034005" y="1528867"/>
                </a:lnTo>
                <a:lnTo>
                  <a:pt x="1041330" y="1529010"/>
                </a:lnTo>
                <a:lnTo>
                  <a:pt x="1048493" y="1538288"/>
                </a:lnTo>
                <a:lnTo>
                  <a:pt x="1070220" y="1545317"/>
                </a:lnTo>
                <a:lnTo>
                  <a:pt x="1072582" y="1540821"/>
                </a:lnTo>
                <a:lnTo>
                  <a:pt x="1070296" y="1536316"/>
                </a:lnTo>
                <a:lnTo>
                  <a:pt x="1061009" y="1530829"/>
                </a:lnTo>
                <a:lnTo>
                  <a:pt x="1065495" y="1513570"/>
                </a:lnTo>
                <a:lnTo>
                  <a:pt x="1065714" y="1503178"/>
                </a:lnTo>
                <a:lnTo>
                  <a:pt x="1072810" y="1505274"/>
                </a:lnTo>
                <a:lnTo>
                  <a:pt x="1070962" y="1514189"/>
                </a:lnTo>
                <a:lnTo>
                  <a:pt x="1075534" y="1519704"/>
                </a:lnTo>
                <a:lnTo>
                  <a:pt x="1088193" y="1525381"/>
                </a:lnTo>
                <a:lnTo>
                  <a:pt x="1096994" y="1534173"/>
                </a:lnTo>
                <a:lnTo>
                  <a:pt x="1093146" y="1537383"/>
                </a:lnTo>
                <a:lnTo>
                  <a:pt x="1094442" y="1547136"/>
                </a:lnTo>
                <a:lnTo>
                  <a:pt x="1104948" y="1551985"/>
                </a:lnTo>
                <a:lnTo>
                  <a:pt x="1101966" y="1558824"/>
                </a:lnTo>
                <a:lnTo>
                  <a:pt x="1089860" y="1564443"/>
                </a:lnTo>
                <a:lnTo>
                  <a:pt x="1091413" y="1569882"/>
                </a:lnTo>
                <a:lnTo>
                  <a:pt x="1096280" y="1574902"/>
                </a:lnTo>
                <a:lnTo>
                  <a:pt x="1108139" y="1578493"/>
                </a:lnTo>
                <a:lnTo>
                  <a:pt x="1112844" y="1589180"/>
                </a:lnTo>
                <a:lnTo>
                  <a:pt x="1109377" y="1597466"/>
                </a:lnTo>
                <a:lnTo>
                  <a:pt x="1113139" y="1603848"/>
                </a:lnTo>
                <a:lnTo>
                  <a:pt x="1121083" y="1608201"/>
                </a:lnTo>
                <a:lnTo>
                  <a:pt x="1122036" y="1615097"/>
                </a:lnTo>
                <a:lnTo>
                  <a:pt x="1117873" y="1627041"/>
                </a:lnTo>
                <a:lnTo>
                  <a:pt x="1132951" y="1629480"/>
                </a:lnTo>
                <a:lnTo>
                  <a:pt x="1133875" y="1638472"/>
                </a:lnTo>
                <a:lnTo>
                  <a:pt x="1128055" y="1649178"/>
                </a:lnTo>
                <a:lnTo>
                  <a:pt x="1140495" y="1658398"/>
                </a:lnTo>
                <a:lnTo>
                  <a:pt x="1144267" y="1671237"/>
                </a:lnTo>
                <a:lnTo>
                  <a:pt x="1145143" y="1679943"/>
                </a:lnTo>
                <a:lnTo>
                  <a:pt x="1147096" y="1689078"/>
                </a:lnTo>
                <a:lnTo>
                  <a:pt x="1147391" y="1702965"/>
                </a:lnTo>
                <a:lnTo>
                  <a:pt x="1141724" y="1711947"/>
                </a:lnTo>
                <a:lnTo>
                  <a:pt x="1131484" y="1720720"/>
                </a:lnTo>
                <a:lnTo>
                  <a:pt x="1129694" y="1731702"/>
                </a:lnTo>
                <a:lnTo>
                  <a:pt x="1122464" y="1735627"/>
                </a:lnTo>
                <a:lnTo>
                  <a:pt x="1110891" y="1753838"/>
                </a:lnTo>
                <a:lnTo>
                  <a:pt x="1095099" y="1769850"/>
                </a:lnTo>
                <a:lnTo>
                  <a:pt x="1083250" y="1779213"/>
                </a:lnTo>
                <a:lnTo>
                  <a:pt x="1069772" y="1787100"/>
                </a:lnTo>
                <a:lnTo>
                  <a:pt x="1055475" y="1799206"/>
                </a:lnTo>
                <a:lnTo>
                  <a:pt x="1035091" y="1819951"/>
                </a:lnTo>
                <a:lnTo>
                  <a:pt x="1030738" y="1829181"/>
                </a:lnTo>
                <a:lnTo>
                  <a:pt x="1028300" y="1840354"/>
                </a:lnTo>
                <a:lnTo>
                  <a:pt x="1021394" y="1839954"/>
                </a:lnTo>
                <a:lnTo>
                  <a:pt x="1008259" y="1849669"/>
                </a:lnTo>
                <a:lnTo>
                  <a:pt x="1000087" y="1858309"/>
                </a:lnTo>
                <a:lnTo>
                  <a:pt x="991800" y="1864719"/>
                </a:lnTo>
                <a:lnTo>
                  <a:pt x="985980" y="1867310"/>
                </a:lnTo>
                <a:lnTo>
                  <a:pt x="981923" y="1876530"/>
                </a:lnTo>
                <a:lnTo>
                  <a:pt x="967931" y="1879225"/>
                </a:lnTo>
                <a:lnTo>
                  <a:pt x="963397" y="1881883"/>
                </a:lnTo>
                <a:lnTo>
                  <a:pt x="958939" y="1899199"/>
                </a:lnTo>
                <a:lnTo>
                  <a:pt x="949985" y="1904781"/>
                </a:lnTo>
                <a:lnTo>
                  <a:pt x="940022" y="1914030"/>
                </a:lnTo>
                <a:lnTo>
                  <a:pt x="934044" y="1927108"/>
                </a:lnTo>
                <a:lnTo>
                  <a:pt x="941431" y="1935404"/>
                </a:lnTo>
                <a:lnTo>
                  <a:pt x="941684" y="1940185"/>
                </a:lnTo>
                <a:lnTo>
                  <a:pt x="921722" y="1925660"/>
                </a:lnTo>
                <a:lnTo>
                  <a:pt x="911346" y="1922526"/>
                </a:lnTo>
                <a:lnTo>
                  <a:pt x="909010" y="1936166"/>
                </a:lnTo>
                <a:lnTo>
                  <a:pt x="894468" y="1920278"/>
                </a:lnTo>
                <a:lnTo>
                  <a:pt x="910359" y="1908934"/>
                </a:lnTo>
                <a:lnTo>
                  <a:pt x="906449" y="1899009"/>
                </a:lnTo>
                <a:lnTo>
                  <a:pt x="896767" y="1905429"/>
                </a:lnTo>
                <a:lnTo>
                  <a:pt x="891073" y="1898771"/>
                </a:lnTo>
                <a:lnTo>
                  <a:pt x="895136" y="1886798"/>
                </a:lnTo>
                <a:lnTo>
                  <a:pt x="878563" y="1884588"/>
                </a:lnTo>
                <a:lnTo>
                  <a:pt x="868738" y="1896123"/>
                </a:lnTo>
                <a:lnTo>
                  <a:pt x="858163" y="1895332"/>
                </a:lnTo>
                <a:lnTo>
                  <a:pt x="859323" y="1902933"/>
                </a:lnTo>
                <a:lnTo>
                  <a:pt x="846365" y="1899733"/>
                </a:lnTo>
                <a:lnTo>
                  <a:pt x="846023" y="1893246"/>
                </a:lnTo>
                <a:lnTo>
                  <a:pt x="860014" y="1883416"/>
                </a:lnTo>
                <a:lnTo>
                  <a:pt x="848076" y="1881797"/>
                </a:lnTo>
                <a:lnTo>
                  <a:pt x="845306" y="1888712"/>
                </a:lnTo>
                <a:lnTo>
                  <a:pt x="833791" y="1890627"/>
                </a:lnTo>
                <a:lnTo>
                  <a:pt x="833766" y="1883216"/>
                </a:lnTo>
                <a:lnTo>
                  <a:pt x="827231" y="1883912"/>
                </a:lnTo>
                <a:lnTo>
                  <a:pt x="815660" y="1880216"/>
                </a:lnTo>
                <a:lnTo>
                  <a:pt x="827726" y="1873272"/>
                </a:lnTo>
                <a:lnTo>
                  <a:pt x="825203" y="1871120"/>
                </a:lnTo>
                <a:lnTo>
                  <a:pt x="815716" y="1876139"/>
                </a:lnTo>
                <a:lnTo>
                  <a:pt x="814038" y="1881216"/>
                </a:lnTo>
                <a:lnTo>
                  <a:pt x="801905" y="1879235"/>
                </a:lnTo>
                <a:lnTo>
                  <a:pt x="800091" y="1881197"/>
                </a:lnTo>
                <a:lnTo>
                  <a:pt x="790821" y="1873596"/>
                </a:lnTo>
                <a:lnTo>
                  <a:pt x="786876" y="1854860"/>
                </a:lnTo>
                <a:lnTo>
                  <a:pt x="791879" y="1851327"/>
                </a:lnTo>
                <a:lnTo>
                  <a:pt x="793528" y="1843916"/>
                </a:lnTo>
                <a:lnTo>
                  <a:pt x="785261" y="1841192"/>
                </a:lnTo>
                <a:lnTo>
                  <a:pt x="781853" y="1836382"/>
                </a:lnTo>
                <a:lnTo>
                  <a:pt x="762934" y="1832543"/>
                </a:lnTo>
                <a:lnTo>
                  <a:pt x="749610" y="1837792"/>
                </a:lnTo>
                <a:lnTo>
                  <a:pt x="753327" y="1851393"/>
                </a:lnTo>
                <a:lnTo>
                  <a:pt x="743748" y="1844354"/>
                </a:lnTo>
                <a:lnTo>
                  <a:pt x="733660" y="1845945"/>
                </a:lnTo>
                <a:lnTo>
                  <a:pt x="732780" y="1841926"/>
                </a:lnTo>
                <a:lnTo>
                  <a:pt x="720135" y="1830696"/>
                </a:lnTo>
                <a:lnTo>
                  <a:pt x="706577" y="1822371"/>
                </a:lnTo>
                <a:lnTo>
                  <a:pt x="691911" y="1821942"/>
                </a:lnTo>
                <a:lnTo>
                  <a:pt x="681867" y="1818913"/>
                </a:lnTo>
                <a:lnTo>
                  <a:pt x="677709" y="1814322"/>
                </a:lnTo>
                <a:lnTo>
                  <a:pt x="682116" y="1801006"/>
                </a:lnTo>
                <a:lnTo>
                  <a:pt x="676004" y="1797987"/>
                </a:lnTo>
                <a:lnTo>
                  <a:pt x="663693" y="1795263"/>
                </a:lnTo>
                <a:lnTo>
                  <a:pt x="662296" y="1780470"/>
                </a:lnTo>
                <a:lnTo>
                  <a:pt x="634637" y="1772383"/>
                </a:lnTo>
                <a:lnTo>
                  <a:pt x="634824" y="1780184"/>
                </a:lnTo>
                <a:lnTo>
                  <a:pt x="621940" y="1772012"/>
                </a:lnTo>
                <a:lnTo>
                  <a:pt x="612440" y="1778289"/>
                </a:lnTo>
                <a:lnTo>
                  <a:pt x="602443" y="1768135"/>
                </a:lnTo>
                <a:lnTo>
                  <a:pt x="589709" y="1760372"/>
                </a:lnTo>
                <a:lnTo>
                  <a:pt x="594690" y="1745094"/>
                </a:lnTo>
                <a:lnTo>
                  <a:pt x="577683" y="1744256"/>
                </a:lnTo>
                <a:lnTo>
                  <a:pt x="579707" y="1729216"/>
                </a:lnTo>
                <a:lnTo>
                  <a:pt x="571491" y="1721863"/>
                </a:lnTo>
                <a:lnTo>
                  <a:pt x="568553" y="1709214"/>
                </a:lnTo>
                <a:lnTo>
                  <a:pt x="553265" y="1716653"/>
                </a:lnTo>
                <a:lnTo>
                  <a:pt x="544191" y="1707928"/>
                </a:lnTo>
                <a:lnTo>
                  <a:pt x="536500" y="1713481"/>
                </a:lnTo>
                <a:lnTo>
                  <a:pt x="516244" y="1711633"/>
                </a:lnTo>
                <a:lnTo>
                  <a:pt x="511275" y="1699432"/>
                </a:lnTo>
                <a:lnTo>
                  <a:pt x="495846" y="1703756"/>
                </a:lnTo>
                <a:lnTo>
                  <a:pt x="503194" y="1696079"/>
                </a:lnTo>
                <a:lnTo>
                  <a:pt x="486947" y="1691107"/>
                </a:lnTo>
                <a:lnTo>
                  <a:pt x="496490" y="1673895"/>
                </a:lnTo>
                <a:lnTo>
                  <a:pt x="476205" y="1666256"/>
                </a:lnTo>
                <a:lnTo>
                  <a:pt x="458854" y="1662837"/>
                </a:lnTo>
                <a:lnTo>
                  <a:pt x="449294" y="1663713"/>
                </a:lnTo>
                <a:lnTo>
                  <a:pt x="417846" y="1682048"/>
                </a:lnTo>
                <a:lnTo>
                  <a:pt x="415395" y="1687440"/>
                </a:lnTo>
                <a:lnTo>
                  <a:pt x="422676" y="1726149"/>
                </a:lnTo>
                <a:lnTo>
                  <a:pt x="425933" y="1733455"/>
                </a:lnTo>
                <a:lnTo>
                  <a:pt x="432377" y="1770021"/>
                </a:lnTo>
                <a:lnTo>
                  <a:pt x="440618" y="1774774"/>
                </a:lnTo>
                <a:lnTo>
                  <a:pt x="433364" y="1792357"/>
                </a:lnTo>
                <a:lnTo>
                  <a:pt x="426512" y="1788462"/>
                </a:lnTo>
                <a:lnTo>
                  <a:pt x="419018" y="1778975"/>
                </a:lnTo>
                <a:lnTo>
                  <a:pt x="411909" y="1776594"/>
                </a:lnTo>
                <a:lnTo>
                  <a:pt x="407965" y="1771879"/>
                </a:lnTo>
                <a:lnTo>
                  <a:pt x="392599" y="1761858"/>
                </a:lnTo>
                <a:lnTo>
                  <a:pt x="385603" y="1764516"/>
                </a:lnTo>
                <a:lnTo>
                  <a:pt x="385733" y="1757429"/>
                </a:lnTo>
                <a:lnTo>
                  <a:pt x="380541" y="1747609"/>
                </a:lnTo>
                <a:lnTo>
                  <a:pt x="375279" y="1728130"/>
                </a:lnTo>
                <a:lnTo>
                  <a:pt x="364786" y="1721177"/>
                </a:lnTo>
                <a:lnTo>
                  <a:pt x="360175" y="1721882"/>
                </a:lnTo>
                <a:lnTo>
                  <a:pt x="354280" y="1715615"/>
                </a:lnTo>
                <a:lnTo>
                  <a:pt x="349010" y="1713519"/>
                </a:lnTo>
                <a:lnTo>
                  <a:pt x="341164" y="1713671"/>
                </a:lnTo>
                <a:lnTo>
                  <a:pt x="332497" y="1711757"/>
                </a:lnTo>
                <a:lnTo>
                  <a:pt x="323070" y="1715767"/>
                </a:lnTo>
                <a:lnTo>
                  <a:pt x="296703" y="1721872"/>
                </a:lnTo>
                <a:lnTo>
                  <a:pt x="288509" y="1715414"/>
                </a:lnTo>
                <a:lnTo>
                  <a:pt x="280733" y="1713795"/>
                </a:lnTo>
                <a:lnTo>
                  <a:pt x="275242" y="1701356"/>
                </a:lnTo>
                <a:lnTo>
                  <a:pt x="260223" y="1691659"/>
                </a:lnTo>
                <a:lnTo>
                  <a:pt x="249620" y="1686382"/>
                </a:lnTo>
                <a:lnTo>
                  <a:pt x="245265" y="1672447"/>
                </a:lnTo>
                <a:lnTo>
                  <a:pt x="246597" y="1667618"/>
                </a:lnTo>
                <a:lnTo>
                  <a:pt x="244758" y="1659712"/>
                </a:lnTo>
                <a:lnTo>
                  <a:pt x="241575" y="1655121"/>
                </a:lnTo>
                <a:lnTo>
                  <a:pt x="233251" y="1650806"/>
                </a:lnTo>
                <a:lnTo>
                  <a:pt x="224429" y="1648978"/>
                </a:lnTo>
                <a:lnTo>
                  <a:pt x="216514" y="1644206"/>
                </a:lnTo>
                <a:lnTo>
                  <a:pt x="204937" y="1645863"/>
                </a:lnTo>
                <a:lnTo>
                  <a:pt x="194541" y="1635490"/>
                </a:lnTo>
                <a:lnTo>
                  <a:pt x="184560" y="1627546"/>
                </a:lnTo>
                <a:lnTo>
                  <a:pt x="190242" y="1623879"/>
                </a:lnTo>
                <a:lnTo>
                  <a:pt x="192841" y="1614335"/>
                </a:lnTo>
                <a:lnTo>
                  <a:pt x="187674" y="1606744"/>
                </a:lnTo>
                <a:lnTo>
                  <a:pt x="179332" y="1601010"/>
                </a:lnTo>
                <a:lnTo>
                  <a:pt x="174915" y="1602657"/>
                </a:lnTo>
                <a:lnTo>
                  <a:pt x="164569" y="1599695"/>
                </a:lnTo>
                <a:lnTo>
                  <a:pt x="147087" y="1603277"/>
                </a:lnTo>
                <a:lnTo>
                  <a:pt x="105340" y="1578340"/>
                </a:lnTo>
                <a:lnTo>
                  <a:pt x="74661" y="1548698"/>
                </a:lnTo>
                <a:lnTo>
                  <a:pt x="55665" y="1534744"/>
                </a:lnTo>
                <a:lnTo>
                  <a:pt x="15403" y="1538888"/>
                </a:lnTo>
                <a:lnTo>
                  <a:pt x="5847" y="1526762"/>
                </a:lnTo>
                <a:lnTo>
                  <a:pt x="0" y="1452972"/>
                </a:lnTo>
                <a:lnTo>
                  <a:pt x="35082" y="1398013"/>
                </a:lnTo>
                <a:lnTo>
                  <a:pt x="38988" y="1387593"/>
                </a:lnTo>
                <a:lnTo>
                  <a:pt x="55502" y="1392050"/>
                </a:lnTo>
                <a:lnTo>
                  <a:pt x="63781" y="1369324"/>
                </a:lnTo>
                <a:lnTo>
                  <a:pt x="72621" y="1366009"/>
                </a:lnTo>
                <a:lnTo>
                  <a:pt x="61693" y="1362761"/>
                </a:lnTo>
                <a:lnTo>
                  <a:pt x="68025" y="1346587"/>
                </a:lnTo>
                <a:lnTo>
                  <a:pt x="63440" y="1345349"/>
                </a:lnTo>
                <a:lnTo>
                  <a:pt x="72811" y="1319984"/>
                </a:lnTo>
                <a:lnTo>
                  <a:pt x="65358" y="1317955"/>
                </a:lnTo>
                <a:lnTo>
                  <a:pt x="80179" y="1278807"/>
                </a:lnTo>
                <a:lnTo>
                  <a:pt x="98422" y="1265768"/>
                </a:lnTo>
                <a:lnTo>
                  <a:pt x="100869" y="1258672"/>
                </a:lnTo>
                <a:lnTo>
                  <a:pt x="111659" y="1254976"/>
                </a:lnTo>
                <a:lnTo>
                  <a:pt x="117714" y="1246784"/>
                </a:lnTo>
                <a:lnTo>
                  <a:pt x="128937" y="1252909"/>
                </a:lnTo>
                <a:lnTo>
                  <a:pt x="135305" y="1254224"/>
                </a:lnTo>
                <a:lnTo>
                  <a:pt x="141165" y="1261224"/>
                </a:lnTo>
                <a:lnTo>
                  <a:pt x="161697" y="1264368"/>
                </a:lnTo>
                <a:lnTo>
                  <a:pt x="164939" y="1263806"/>
                </a:lnTo>
                <a:lnTo>
                  <a:pt x="179100" y="1252566"/>
                </a:lnTo>
                <a:lnTo>
                  <a:pt x="184492" y="1245098"/>
                </a:lnTo>
                <a:lnTo>
                  <a:pt x="196586" y="1243756"/>
                </a:lnTo>
                <a:lnTo>
                  <a:pt x="199159" y="1238031"/>
                </a:lnTo>
                <a:lnTo>
                  <a:pt x="193955" y="1232468"/>
                </a:lnTo>
                <a:lnTo>
                  <a:pt x="186565" y="1220219"/>
                </a:lnTo>
                <a:lnTo>
                  <a:pt x="188635" y="1212799"/>
                </a:lnTo>
                <a:lnTo>
                  <a:pt x="186166" y="1200083"/>
                </a:lnTo>
                <a:lnTo>
                  <a:pt x="179518" y="1192949"/>
                </a:lnTo>
                <a:lnTo>
                  <a:pt x="171201" y="1187910"/>
                </a:lnTo>
                <a:lnTo>
                  <a:pt x="170406" y="1184358"/>
                </a:lnTo>
                <a:lnTo>
                  <a:pt x="177918" y="1168346"/>
                </a:lnTo>
                <a:lnTo>
                  <a:pt x="185293" y="1171575"/>
                </a:lnTo>
                <a:lnTo>
                  <a:pt x="186576" y="1179538"/>
                </a:lnTo>
                <a:lnTo>
                  <a:pt x="189676" y="1182329"/>
                </a:lnTo>
                <a:lnTo>
                  <a:pt x="202102" y="1181681"/>
                </a:lnTo>
                <a:lnTo>
                  <a:pt x="214250" y="1192921"/>
                </a:lnTo>
                <a:lnTo>
                  <a:pt x="218992" y="1190958"/>
                </a:lnTo>
                <a:lnTo>
                  <a:pt x="223010" y="1183100"/>
                </a:lnTo>
                <a:lnTo>
                  <a:pt x="219950" y="1178281"/>
                </a:lnTo>
                <a:lnTo>
                  <a:pt x="221755" y="1168298"/>
                </a:lnTo>
                <a:lnTo>
                  <a:pt x="216805" y="1158507"/>
                </a:lnTo>
                <a:lnTo>
                  <a:pt x="224628" y="1150877"/>
                </a:lnTo>
                <a:lnTo>
                  <a:pt x="224843" y="1130179"/>
                </a:lnTo>
                <a:lnTo>
                  <a:pt x="229176" y="1120292"/>
                </a:lnTo>
                <a:lnTo>
                  <a:pt x="229448" y="1108672"/>
                </a:lnTo>
                <a:lnTo>
                  <a:pt x="235684" y="1103243"/>
                </a:lnTo>
                <a:lnTo>
                  <a:pt x="242200" y="1093403"/>
                </a:lnTo>
                <a:lnTo>
                  <a:pt x="240756" y="1080345"/>
                </a:lnTo>
                <a:lnTo>
                  <a:pt x="234420" y="1074315"/>
                </a:lnTo>
                <a:lnTo>
                  <a:pt x="221898" y="1072325"/>
                </a:lnTo>
                <a:lnTo>
                  <a:pt x="216940" y="1066314"/>
                </a:lnTo>
                <a:lnTo>
                  <a:pt x="215867" y="1059971"/>
                </a:lnTo>
                <a:lnTo>
                  <a:pt x="206900" y="1051760"/>
                </a:lnTo>
                <a:lnTo>
                  <a:pt x="205575" y="1038863"/>
                </a:lnTo>
                <a:lnTo>
                  <a:pt x="199340" y="1036187"/>
                </a:lnTo>
                <a:lnTo>
                  <a:pt x="198491" y="1026643"/>
                </a:lnTo>
                <a:lnTo>
                  <a:pt x="205349" y="1022042"/>
                </a:lnTo>
                <a:lnTo>
                  <a:pt x="200161" y="1012917"/>
                </a:lnTo>
                <a:lnTo>
                  <a:pt x="199082" y="1006078"/>
                </a:lnTo>
                <a:lnTo>
                  <a:pt x="191945" y="1004202"/>
                </a:lnTo>
                <a:lnTo>
                  <a:pt x="170970" y="990771"/>
                </a:lnTo>
                <a:lnTo>
                  <a:pt x="174998" y="986571"/>
                </a:lnTo>
                <a:lnTo>
                  <a:pt x="173157" y="979694"/>
                </a:lnTo>
                <a:lnTo>
                  <a:pt x="176261" y="967197"/>
                </a:lnTo>
                <a:lnTo>
                  <a:pt x="172254" y="963206"/>
                </a:lnTo>
                <a:lnTo>
                  <a:pt x="175049" y="957977"/>
                </a:lnTo>
                <a:lnTo>
                  <a:pt x="184030" y="956748"/>
                </a:lnTo>
                <a:lnTo>
                  <a:pt x="185751" y="953395"/>
                </a:lnTo>
                <a:lnTo>
                  <a:pt x="194802" y="956215"/>
                </a:lnTo>
                <a:lnTo>
                  <a:pt x="205935" y="946976"/>
                </a:lnTo>
                <a:lnTo>
                  <a:pt x="206716" y="953767"/>
                </a:lnTo>
                <a:lnTo>
                  <a:pt x="222908" y="954186"/>
                </a:lnTo>
                <a:lnTo>
                  <a:pt x="227775" y="952033"/>
                </a:lnTo>
                <a:lnTo>
                  <a:pt x="214254" y="934357"/>
                </a:lnTo>
                <a:lnTo>
                  <a:pt x="213278" y="929348"/>
                </a:lnTo>
                <a:lnTo>
                  <a:pt x="218939" y="927966"/>
                </a:lnTo>
                <a:lnTo>
                  <a:pt x="221696" y="919586"/>
                </a:lnTo>
                <a:lnTo>
                  <a:pt x="237637" y="922705"/>
                </a:lnTo>
                <a:lnTo>
                  <a:pt x="239568" y="908250"/>
                </a:lnTo>
                <a:lnTo>
                  <a:pt x="252244" y="903274"/>
                </a:lnTo>
                <a:lnTo>
                  <a:pt x="255357" y="896352"/>
                </a:lnTo>
                <a:lnTo>
                  <a:pt x="263975" y="898958"/>
                </a:lnTo>
                <a:lnTo>
                  <a:pt x="271790" y="890605"/>
                </a:lnTo>
                <a:lnTo>
                  <a:pt x="271395" y="884981"/>
                </a:lnTo>
                <a:lnTo>
                  <a:pt x="276880" y="882605"/>
                </a:lnTo>
                <a:lnTo>
                  <a:pt x="279580" y="877894"/>
                </a:lnTo>
                <a:lnTo>
                  <a:pt x="271189" y="870715"/>
                </a:lnTo>
                <a:lnTo>
                  <a:pt x="264057" y="869368"/>
                </a:lnTo>
                <a:lnTo>
                  <a:pt x="268010" y="863120"/>
                </a:lnTo>
                <a:lnTo>
                  <a:pt x="265296" y="858864"/>
                </a:lnTo>
                <a:lnTo>
                  <a:pt x="271473" y="856598"/>
                </a:lnTo>
                <a:lnTo>
                  <a:pt x="285213" y="855414"/>
                </a:lnTo>
                <a:lnTo>
                  <a:pt x="283655" y="849694"/>
                </a:lnTo>
                <a:lnTo>
                  <a:pt x="299148" y="850882"/>
                </a:lnTo>
                <a:lnTo>
                  <a:pt x="298964" y="842602"/>
                </a:lnTo>
                <a:lnTo>
                  <a:pt x="307532" y="841280"/>
                </a:lnTo>
                <a:lnTo>
                  <a:pt x="310806" y="832081"/>
                </a:lnTo>
                <a:lnTo>
                  <a:pt x="321787" y="824652"/>
                </a:lnTo>
                <a:lnTo>
                  <a:pt x="326432" y="818721"/>
                </a:lnTo>
                <a:lnTo>
                  <a:pt x="327242" y="811848"/>
                </a:lnTo>
                <a:lnTo>
                  <a:pt x="326302" y="796234"/>
                </a:lnTo>
                <a:lnTo>
                  <a:pt x="328747" y="791583"/>
                </a:lnTo>
                <a:lnTo>
                  <a:pt x="336449" y="789770"/>
                </a:lnTo>
                <a:lnTo>
                  <a:pt x="337558" y="778219"/>
                </a:lnTo>
                <a:lnTo>
                  <a:pt x="331847" y="773240"/>
                </a:lnTo>
                <a:lnTo>
                  <a:pt x="334158" y="767812"/>
                </a:lnTo>
                <a:lnTo>
                  <a:pt x="325426" y="759741"/>
                </a:lnTo>
                <a:lnTo>
                  <a:pt x="317032" y="759993"/>
                </a:lnTo>
                <a:lnTo>
                  <a:pt x="311060" y="755375"/>
                </a:lnTo>
                <a:lnTo>
                  <a:pt x="309037" y="748081"/>
                </a:lnTo>
                <a:lnTo>
                  <a:pt x="303256" y="741697"/>
                </a:lnTo>
                <a:lnTo>
                  <a:pt x="305020" y="735507"/>
                </a:lnTo>
                <a:lnTo>
                  <a:pt x="300818" y="732756"/>
                </a:lnTo>
                <a:lnTo>
                  <a:pt x="299382" y="720076"/>
                </a:lnTo>
                <a:lnTo>
                  <a:pt x="297454" y="719292"/>
                </a:lnTo>
                <a:lnTo>
                  <a:pt x="287020" y="694474"/>
                </a:lnTo>
                <a:lnTo>
                  <a:pt x="290306" y="690322"/>
                </a:lnTo>
                <a:lnTo>
                  <a:pt x="285311" y="684113"/>
                </a:lnTo>
                <a:lnTo>
                  <a:pt x="288962" y="674312"/>
                </a:lnTo>
                <a:lnTo>
                  <a:pt x="293527" y="675685"/>
                </a:lnTo>
                <a:lnTo>
                  <a:pt x="306095" y="673623"/>
                </a:lnTo>
                <a:lnTo>
                  <a:pt x="305933" y="666228"/>
                </a:lnTo>
                <a:lnTo>
                  <a:pt x="316540" y="665282"/>
                </a:lnTo>
                <a:lnTo>
                  <a:pt x="315398" y="660818"/>
                </a:lnTo>
                <a:lnTo>
                  <a:pt x="318907" y="652341"/>
                </a:lnTo>
                <a:lnTo>
                  <a:pt x="325200" y="643510"/>
                </a:lnTo>
                <a:lnTo>
                  <a:pt x="324624" y="638081"/>
                </a:lnTo>
                <a:lnTo>
                  <a:pt x="331054" y="635852"/>
                </a:lnTo>
                <a:lnTo>
                  <a:pt x="333702" y="632250"/>
                </a:lnTo>
                <a:lnTo>
                  <a:pt x="346909" y="629181"/>
                </a:lnTo>
                <a:lnTo>
                  <a:pt x="350919" y="622750"/>
                </a:lnTo>
                <a:lnTo>
                  <a:pt x="360018" y="629057"/>
                </a:lnTo>
                <a:lnTo>
                  <a:pt x="368599" y="626196"/>
                </a:lnTo>
                <a:lnTo>
                  <a:pt x="379235" y="626203"/>
                </a:lnTo>
                <a:lnTo>
                  <a:pt x="391292" y="630776"/>
                </a:lnTo>
                <a:lnTo>
                  <a:pt x="405021" y="632568"/>
                </a:lnTo>
                <a:lnTo>
                  <a:pt x="409710" y="617435"/>
                </a:lnTo>
                <a:lnTo>
                  <a:pt x="418926" y="606683"/>
                </a:lnTo>
                <a:lnTo>
                  <a:pt x="432453" y="603001"/>
                </a:lnTo>
                <a:lnTo>
                  <a:pt x="441951" y="592135"/>
                </a:lnTo>
                <a:lnTo>
                  <a:pt x="445588" y="592151"/>
                </a:lnTo>
                <a:lnTo>
                  <a:pt x="447525" y="585658"/>
                </a:lnTo>
                <a:lnTo>
                  <a:pt x="453535" y="584854"/>
                </a:lnTo>
                <a:lnTo>
                  <a:pt x="462038" y="578458"/>
                </a:lnTo>
                <a:lnTo>
                  <a:pt x="462868" y="570817"/>
                </a:lnTo>
                <a:lnTo>
                  <a:pt x="469563" y="566542"/>
                </a:lnTo>
                <a:lnTo>
                  <a:pt x="465102" y="563288"/>
                </a:lnTo>
                <a:lnTo>
                  <a:pt x="474150" y="553352"/>
                </a:lnTo>
                <a:lnTo>
                  <a:pt x="479969" y="538736"/>
                </a:lnTo>
                <a:lnTo>
                  <a:pt x="477203" y="526496"/>
                </a:lnTo>
                <a:lnTo>
                  <a:pt x="481455" y="513000"/>
                </a:lnTo>
                <a:lnTo>
                  <a:pt x="488100" y="501007"/>
                </a:lnTo>
                <a:lnTo>
                  <a:pt x="501058" y="485500"/>
                </a:lnTo>
                <a:lnTo>
                  <a:pt x="509508" y="479823"/>
                </a:lnTo>
                <a:lnTo>
                  <a:pt x="513148" y="480259"/>
                </a:lnTo>
                <a:lnTo>
                  <a:pt x="526486" y="474937"/>
                </a:lnTo>
                <a:lnTo>
                  <a:pt x="533724" y="474079"/>
                </a:lnTo>
                <a:lnTo>
                  <a:pt x="542067" y="476941"/>
                </a:lnTo>
                <a:lnTo>
                  <a:pt x="550855" y="482713"/>
                </a:lnTo>
                <a:lnTo>
                  <a:pt x="572078" y="481351"/>
                </a:lnTo>
                <a:lnTo>
                  <a:pt x="578226" y="479931"/>
                </a:lnTo>
                <a:lnTo>
                  <a:pt x="590060" y="465211"/>
                </a:lnTo>
                <a:lnTo>
                  <a:pt x="599297" y="460243"/>
                </a:lnTo>
                <a:lnTo>
                  <a:pt x="603073" y="454896"/>
                </a:lnTo>
                <a:lnTo>
                  <a:pt x="610332" y="450734"/>
                </a:lnTo>
                <a:lnTo>
                  <a:pt x="617096" y="441273"/>
                </a:lnTo>
                <a:lnTo>
                  <a:pt x="634839" y="441867"/>
                </a:lnTo>
                <a:lnTo>
                  <a:pt x="643319" y="435435"/>
                </a:lnTo>
                <a:lnTo>
                  <a:pt x="646930" y="429809"/>
                </a:lnTo>
                <a:lnTo>
                  <a:pt x="653092" y="415419"/>
                </a:lnTo>
                <a:lnTo>
                  <a:pt x="650790" y="412728"/>
                </a:lnTo>
                <a:lnTo>
                  <a:pt x="651047" y="404167"/>
                </a:lnTo>
                <a:lnTo>
                  <a:pt x="655750" y="395714"/>
                </a:lnTo>
                <a:lnTo>
                  <a:pt x="672985" y="388680"/>
                </a:lnTo>
                <a:lnTo>
                  <a:pt x="687507" y="368915"/>
                </a:lnTo>
                <a:lnTo>
                  <a:pt x="693710" y="361659"/>
                </a:lnTo>
                <a:lnTo>
                  <a:pt x="712452" y="348408"/>
                </a:lnTo>
                <a:lnTo>
                  <a:pt x="725827" y="350802"/>
                </a:lnTo>
                <a:lnTo>
                  <a:pt x="734399" y="346055"/>
                </a:lnTo>
                <a:lnTo>
                  <a:pt x="731221" y="338499"/>
                </a:lnTo>
                <a:lnTo>
                  <a:pt x="735609" y="332489"/>
                </a:lnTo>
                <a:lnTo>
                  <a:pt x="755618" y="324564"/>
                </a:lnTo>
                <a:lnTo>
                  <a:pt x="761247" y="323746"/>
                </a:lnTo>
                <a:lnTo>
                  <a:pt x="765604" y="317921"/>
                </a:lnTo>
                <a:lnTo>
                  <a:pt x="758359" y="298527"/>
                </a:lnTo>
                <a:lnTo>
                  <a:pt x="758842" y="291594"/>
                </a:lnTo>
                <a:lnTo>
                  <a:pt x="743033" y="275825"/>
                </a:lnTo>
                <a:lnTo>
                  <a:pt x="742499" y="272064"/>
                </a:lnTo>
                <a:lnTo>
                  <a:pt x="728975" y="260739"/>
                </a:lnTo>
                <a:lnTo>
                  <a:pt x="722908" y="250098"/>
                </a:lnTo>
                <a:lnTo>
                  <a:pt x="717593" y="246940"/>
                </a:lnTo>
                <a:lnTo>
                  <a:pt x="708865" y="231857"/>
                </a:lnTo>
                <a:lnTo>
                  <a:pt x="704366" y="231933"/>
                </a:lnTo>
                <a:lnTo>
                  <a:pt x="688246" y="219003"/>
                </a:lnTo>
                <a:lnTo>
                  <a:pt x="679869" y="208149"/>
                </a:lnTo>
                <a:lnTo>
                  <a:pt x="676010" y="198830"/>
                </a:lnTo>
                <a:lnTo>
                  <a:pt x="661053" y="181871"/>
                </a:lnTo>
                <a:lnTo>
                  <a:pt x="656311" y="180665"/>
                </a:lnTo>
                <a:lnTo>
                  <a:pt x="654570" y="172113"/>
                </a:lnTo>
                <a:lnTo>
                  <a:pt x="655764" y="166656"/>
                </a:lnTo>
                <a:lnTo>
                  <a:pt x="653839" y="159677"/>
                </a:lnTo>
                <a:lnTo>
                  <a:pt x="648178" y="153896"/>
                </a:lnTo>
                <a:lnTo>
                  <a:pt x="639082" y="155516"/>
                </a:lnTo>
                <a:lnTo>
                  <a:pt x="630549" y="150738"/>
                </a:lnTo>
                <a:lnTo>
                  <a:pt x="631016" y="146376"/>
                </a:lnTo>
                <a:lnTo>
                  <a:pt x="616277" y="138079"/>
                </a:lnTo>
                <a:lnTo>
                  <a:pt x="612543" y="133880"/>
                </a:lnTo>
                <a:lnTo>
                  <a:pt x="599630" y="129487"/>
                </a:lnTo>
                <a:lnTo>
                  <a:pt x="589583" y="130655"/>
                </a:lnTo>
                <a:lnTo>
                  <a:pt x="582688" y="128748"/>
                </a:lnTo>
                <a:lnTo>
                  <a:pt x="567259" y="119805"/>
                </a:lnTo>
                <a:lnTo>
                  <a:pt x="562654" y="111990"/>
                </a:lnTo>
                <a:lnTo>
                  <a:pt x="557482" y="88791"/>
                </a:lnTo>
                <a:lnTo>
                  <a:pt x="549359" y="80752"/>
                </a:lnTo>
                <a:lnTo>
                  <a:pt x="541530" y="77041"/>
                </a:lnTo>
                <a:lnTo>
                  <a:pt x="537166" y="69441"/>
                </a:lnTo>
                <a:lnTo>
                  <a:pt x="537592" y="65372"/>
                </a:lnTo>
                <a:lnTo>
                  <a:pt x="531587" y="59886"/>
                </a:lnTo>
                <a:lnTo>
                  <a:pt x="529927" y="54699"/>
                </a:lnTo>
                <a:lnTo>
                  <a:pt x="532659" y="51422"/>
                </a:lnTo>
                <a:lnTo>
                  <a:pt x="526870" y="44954"/>
                </a:lnTo>
                <a:lnTo>
                  <a:pt x="526283" y="37412"/>
                </a:lnTo>
                <a:lnTo>
                  <a:pt x="516473" y="25689"/>
                </a:lnTo>
                <a:lnTo>
                  <a:pt x="507792" y="22172"/>
                </a:lnTo>
                <a:lnTo>
                  <a:pt x="496507" y="25539"/>
                </a:lnTo>
                <a:lnTo>
                  <a:pt x="489389" y="25668"/>
                </a:lnTo>
                <a:lnTo>
                  <a:pt x="480632" y="28621"/>
                </a:lnTo>
                <a:lnTo>
                  <a:pt x="473411" y="33355"/>
                </a:lnTo>
                <a:lnTo>
                  <a:pt x="465139" y="42100"/>
                </a:lnTo>
                <a:lnTo>
                  <a:pt x="448803" y="53968"/>
                </a:lnTo>
                <a:lnTo>
                  <a:pt x="435927" y="44665"/>
                </a:lnTo>
                <a:lnTo>
                  <a:pt x="438921" y="40159"/>
                </a:lnTo>
                <a:lnTo>
                  <a:pt x="438504" y="34449"/>
                </a:lnTo>
                <a:lnTo>
                  <a:pt x="445992" y="29818"/>
                </a:lnTo>
                <a:lnTo>
                  <a:pt x="450137" y="23101"/>
                </a:lnTo>
                <a:lnTo>
                  <a:pt x="458218" y="22272"/>
                </a:lnTo>
                <a:lnTo>
                  <a:pt x="467694" y="17729"/>
                </a:lnTo>
                <a:lnTo>
                  <a:pt x="472907" y="12532"/>
                </a:lnTo>
                <a:lnTo>
                  <a:pt x="472809" y="8498"/>
                </a:lnTo>
                <a:lnTo>
                  <a:pt x="484501" y="8142"/>
                </a:lnTo>
                <a:lnTo>
                  <a:pt x="490717" y="4259"/>
                </a:lnTo>
                <a:lnTo>
                  <a:pt x="502783" y="4774"/>
                </a:lnTo>
                <a:lnTo>
                  <a:pt x="504555" y="30"/>
                </a:lnTo>
                <a:lnTo>
                  <a:pt x="511366" y="0"/>
                </a:lnTo>
                <a:lnTo>
                  <a:pt x="514053" y="7274"/>
                </a:lnTo>
                <a:lnTo>
                  <a:pt x="518294" y="11274"/>
                </a:lnTo>
                <a:lnTo>
                  <a:pt x="527357" y="8154"/>
                </a:lnTo>
                <a:lnTo>
                  <a:pt x="531505" y="13345"/>
                </a:lnTo>
                <a:lnTo>
                  <a:pt x="539380" y="18835"/>
                </a:lnTo>
                <a:lnTo>
                  <a:pt x="543725" y="18573"/>
                </a:lnTo>
                <a:lnTo>
                  <a:pt x="550335" y="23065"/>
                </a:lnTo>
                <a:lnTo>
                  <a:pt x="559949" y="25902"/>
                </a:lnTo>
                <a:lnTo>
                  <a:pt x="568726" y="34083"/>
                </a:lnTo>
                <a:lnTo>
                  <a:pt x="578423" y="39655"/>
                </a:lnTo>
                <a:lnTo>
                  <a:pt x="579182" y="45215"/>
                </a:lnTo>
                <a:lnTo>
                  <a:pt x="585459" y="46358"/>
                </a:lnTo>
                <a:lnTo>
                  <a:pt x="587574" y="51709"/>
                </a:lnTo>
                <a:lnTo>
                  <a:pt x="599558" y="52910"/>
                </a:lnTo>
                <a:lnTo>
                  <a:pt x="606324" y="49500"/>
                </a:lnTo>
                <a:lnTo>
                  <a:pt x="626141" y="64287"/>
                </a:lnTo>
                <a:lnTo>
                  <a:pt x="632144" y="67377"/>
                </a:lnTo>
                <a:lnTo>
                  <a:pt x="641029" y="75945"/>
                </a:lnTo>
                <a:lnTo>
                  <a:pt x="644703" y="77070"/>
                </a:lnTo>
                <a:lnTo>
                  <a:pt x="646462" y="84066"/>
                </a:lnTo>
                <a:lnTo>
                  <a:pt x="669467" y="100196"/>
                </a:lnTo>
                <a:lnTo>
                  <a:pt x="673231" y="106670"/>
                </a:lnTo>
                <a:lnTo>
                  <a:pt x="677650" y="107126"/>
                </a:lnTo>
                <a:lnTo>
                  <a:pt x="677616" y="114420"/>
                </a:lnTo>
                <a:lnTo>
                  <a:pt x="683689" y="122139"/>
                </a:lnTo>
                <a:lnTo>
                  <a:pt x="694685" y="127665"/>
                </a:lnTo>
                <a:lnTo>
                  <a:pt x="694311" y="135801"/>
                </a:lnTo>
                <a:lnTo>
                  <a:pt x="709799" y="136592"/>
                </a:lnTo>
                <a:lnTo>
                  <a:pt x="716422" y="144536"/>
                </a:lnTo>
                <a:lnTo>
                  <a:pt x="724252" y="145933"/>
                </a:lnTo>
                <a:lnTo>
                  <a:pt x="734941" y="142579"/>
                </a:lnTo>
                <a:lnTo>
                  <a:pt x="750561" y="145389"/>
                </a:lnTo>
                <a:lnTo>
                  <a:pt x="759368" y="152660"/>
                </a:lnTo>
                <a:lnTo>
                  <a:pt x="761368" y="157970"/>
                </a:lnTo>
                <a:lnTo>
                  <a:pt x="771962" y="159379"/>
                </a:lnTo>
                <a:lnTo>
                  <a:pt x="777902" y="157572"/>
                </a:lnTo>
                <a:lnTo>
                  <a:pt x="788196" y="159275"/>
                </a:lnTo>
                <a:lnTo>
                  <a:pt x="798429" y="169370"/>
                </a:lnTo>
                <a:lnTo>
                  <a:pt x="809369" y="174129"/>
                </a:lnTo>
                <a:lnTo>
                  <a:pt x="814166" y="179033"/>
                </a:lnTo>
                <a:lnTo>
                  <a:pt x="810493" y="183492"/>
                </a:lnTo>
                <a:lnTo>
                  <a:pt x="810548" y="188428"/>
                </a:lnTo>
                <a:lnTo>
                  <a:pt x="816931" y="193203"/>
                </a:lnTo>
                <a:lnTo>
                  <a:pt x="822987" y="189992"/>
                </a:lnTo>
                <a:lnTo>
                  <a:pt x="834320" y="186673"/>
                </a:lnTo>
                <a:lnTo>
                  <a:pt x="848574" y="187827"/>
                </a:lnTo>
                <a:lnTo>
                  <a:pt x="856870" y="187041"/>
                </a:lnTo>
                <a:lnTo>
                  <a:pt x="864941" y="191372"/>
                </a:lnTo>
                <a:lnTo>
                  <a:pt x="868967" y="188876"/>
                </a:lnTo>
                <a:lnTo>
                  <a:pt x="880282" y="192351"/>
                </a:lnTo>
                <a:lnTo>
                  <a:pt x="886709" y="196362"/>
                </a:lnTo>
                <a:lnTo>
                  <a:pt x="886359" y="201709"/>
                </a:lnTo>
                <a:lnTo>
                  <a:pt x="897652" y="204527"/>
                </a:lnTo>
                <a:lnTo>
                  <a:pt x="900030" y="207307"/>
                </a:lnTo>
                <a:lnTo>
                  <a:pt x="908677" y="208790"/>
                </a:lnTo>
                <a:lnTo>
                  <a:pt x="905965" y="214665"/>
                </a:lnTo>
                <a:lnTo>
                  <a:pt x="907359" y="219003"/>
                </a:lnTo>
                <a:lnTo>
                  <a:pt x="902958" y="229879"/>
                </a:lnTo>
                <a:lnTo>
                  <a:pt x="905784" y="236040"/>
                </a:lnTo>
                <a:lnTo>
                  <a:pt x="916195" y="240456"/>
                </a:lnTo>
                <a:lnTo>
                  <a:pt x="920946" y="245489"/>
                </a:lnTo>
                <a:lnTo>
                  <a:pt x="919316" y="250480"/>
                </a:lnTo>
                <a:lnTo>
                  <a:pt x="911353" y="253050"/>
                </a:lnTo>
                <a:lnTo>
                  <a:pt x="910252" y="257766"/>
                </a:lnTo>
                <a:lnTo>
                  <a:pt x="918481" y="260855"/>
                </a:lnTo>
                <a:lnTo>
                  <a:pt x="921389" y="273987"/>
                </a:lnTo>
                <a:lnTo>
                  <a:pt x="926556" y="274003"/>
                </a:lnTo>
                <a:lnTo>
                  <a:pt x="936276" y="284932"/>
                </a:lnTo>
                <a:lnTo>
                  <a:pt x="938619" y="293282"/>
                </a:lnTo>
                <a:lnTo>
                  <a:pt x="950547" y="296752"/>
                </a:lnTo>
                <a:lnTo>
                  <a:pt x="956443" y="303352"/>
                </a:lnTo>
                <a:lnTo>
                  <a:pt x="956148" y="314847"/>
                </a:lnTo>
                <a:lnTo>
                  <a:pt x="951948" y="325501"/>
                </a:lnTo>
                <a:lnTo>
                  <a:pt x="957691" y="332305"/>
                </a:lnTo>
                <a:lnTo>
                  <a:pt x="957520" y="342271"/>
                </a:lnTo>
                <a:lnTo>
                  <a:pt x="954643" y="347728"/>
                </a:lnTo>
                <a:lnTo>
                  <a:pt x="961577" y="349125"/>
                </a:lnTo>
                <a:lnTo>
                  <a:pt x="966626" y="347547"/>
                </a:lnTo>
                <a:lnTo>
                  <a:pt x="974008" y="350900"/>
                </a:lnTo>
                <a:lnTo>
                  <a:pt x="980313" y="361143"/>
                </a:lnTo>
                <a:lnTo>
                  <a:pt x="977417" y="369298"/>
                </a:lnTo>
                <a:lnTo>
                  <a:pt x="973245" y="371357"/>
                </a:lnTo>
                <a:lnTo>
                  <a:pt x="971083" y="381299"/>
                </a:lnTo>
                <a:lnTo>
                  <a:pt x="963920" y="390911"/>
                </a:lnTo>
                <a:lnTo>
                  <a:pt x="971436" y="397045"/>
                </a:lnTo>
                <a:lnTo>
                  <a:pt x="978256" y="400038"/>
                </a:lnTo>
                <a:lnTo>
                  <a:pt x="982209" y="408283"/>
                </a:lnTo>
                <a:lnTo>
                  <a:pt x="988695" y="409414"/>
                </a:lnTo>
                <a:lnTo>
                  <a:pt x="992648" y="414624"/>
                </a:lnTo>
                <a:lnTo>
                  <a:pt x="994458" y="422616"/>
                </a:lnTo>
                <a:lnTo>
                  <a:pt x="1003297" y="426587"/>
                </a:lnTo>
                <a:lnTo>
                  <a:pt x="1011879" y="426027"/>
                </a:lnTo>
                <a:lnTo>
                  <a:pt x="1018080" y="430724"/>
                </a:lnTo>
                <a:lnTo>
                  <a:pt x="1032615" y="431534"/>
                </a:lnTo>
                <a:lnTo>
                  <a:pt x="1038396" y="428094"/>
                </a:lnTo>
                <a:lnTo>
                  <a:pt x="1044483" y="427470"/>
                </a:lnTo>
                <a:lnTo>
                  <a:pt x="1050588" y="431490"/>
                </a:lnTo>
                <a:lnTo>
                  <a:pt x="1060676" y="420208"/>
                </a:lnTo>
                <a:lnTo>
                  <a:pt x="1072715" y="422481"/>
                </a:lnTo>
                <a:lnTo>
                  <a:pt x="1078773" y="428468"/>
                </a:lnTo>
                <a:lnTo>
                  <a:pt x="1081811" y="434741"/>
                </a:lnTo>
                <a:lnTo>
                  <a:pt x="1095013" y="434389"/>
                </a:lnTo>
                <a:lnTo>
                  <a:pt x="1104576" y="429787"/>
                </a:lnTo>
                <a:lnTo>
                  <a:pt x="1107881" y="431101"/>
                </a:lnTo>
                <a:lnTo>
                  <a:pt x="1115587" y="423181"/>
                </a:lnTo>
                <a:lnTo>
                  <a:pt x="1115225" y="419501"/>
                </a:lnTo>
                <a:lnTo>
                  <a:pt x="1100461" y="412099"/>
                </a:lnTo>
                <a:lnTo>
                  <a:pt x="1112196" y="405527"/>
                </a:lnTo>
                <a:lnTo>
                  <a:pt x="1122236" y="404557"/>
                </a:lnTo>
                <a:lnTo>
                  <a:pt x="1125236" y="401102"/>
                </a:lnTo>
                <a:lnTo>
                  <a:pt x="1132684" y="399313"/>
                </a:lnTo>
                <a:close/>
              </a:path>
            </a:pathLst>
          </a:custGeom>
          <a:solidFill>
            <a:schemeClr val="accent2">
              <a:lumMod val="50000"/>
            </a:schemeClr>
          </a:solidFill>
          <a:ln w="19050" cap="rnd">
            <a:solidFill>
              <a:schemeClr val="bg1"/>
            </a:solidFill>
            <a:prstDash val="solid"/>
            <a:round/>
          </a:ln>
        </p:spPr>
        <p:txBody>
          <a:bodyPr rtlCol="0" anchor="ctr"/>
          <a:lstStyle/>
          <a:p>
            <a:pPr defTabSz="685800">
              <a:defRPr/>
            </a:pPr>
            <a:endParaRPr lang="en-US" sz="1350" dirty="0">
              <a:solidFill>
                <a:prstClr val="black"/>
              </a:solidFill>
              <a:latin typeface="Calibri" panose="020F0502020204030204"/>
            </a:endParaRPr>
          </a:p>
        </p:txBody>
      </p:sp>
      <p:sp>
        <p:nvSpPr>
          <p:cNvPr id="14" name="TextBox 13"/>
          <p:cNvSpPr txBox="1"/>
          <p:nvPr/>
        </p:nvSpPr>
        <p:spPr>
          <a:xfrm>
            <a:off x="6923206" y="4768650"/>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Koshi</a:t>
            </a:r>
            <a:endParaRPr lang="en-US" sz="1200" b="1" dirty="0">
              <a:solidFill>
                <a:prstClr val="white"/>
              </a:solidFill>
              <a:latin typeface="Calibri" panose="020F0502020204030204"/>
            </a:endParaRPr>
          </a:p>
        </p:txBody>
      </p:sp>
      <p:sp>
        <p:nvSpPr>
          <p:cNvPr id="15" name="TextBox 14"/>
          <p:cNvSpPr txBox="1"/>
          <p:nvPr/>
        </p:nvSpPr>
        <p:spPr>
          <a:xfrm>
            <a:off x="5551234" y="4329321"/>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Bagmati</a:t>
            </a:r>
          </a:p>
        </p:txBody>
      </p:sp>
      <p:sp>
        <p:nvSpPr>
          <p:cNvPr id="16" name="TextBox 15"/>
          <p:cNvSpPr txBox="1"/>
          <p:nvPr/>
        </p:nvSpPr>
        <p:spPr>
          <a:xfrm>
            <a:off x="4151962" y="3723520"/>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Gandaki </a:t>
            </a:r>
          </a:p>
        </p:txBody>
      </p:sp>
      <p:sp>
        <p:nvSpPr>
          <p:cNvPr id="18" name="TextBox 17"/>
          <p:cNvSpPr txBox="1"/>
          <p:nvPr/>
        </p:nvSpPr>
        <p:spPr>
          <a:xfrm>
            <a:off x="1306465" y="2882564"/>
            <a:ext cx="1105226"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Sudurpaschim</a:t>
            </a:r>
            <a:r>
              <a:rPr lang="en-US" sz="1200" b="1" dirty="0">
                <a:solidFill>
                  <a:prstClr val="white"/>
                </a:solidFill>
                <a:latin typeface="Calibri" panose="020F0502020204030204"/>
              </a:rPr>
              <a:t> </a:t>
            </a:r>
          </a:p>
        </p:txBody>
      </p:sp>
      <p:sp>
        <p:nvSpPr>
          <p:cNvPr id="19" name="TextBox 18"/>
          <p:cNvSpPr txBox="1"/>
          <p:nvPr/>
        </p:nvSpPr>
        <p:spPr>
          <a:xfrm>
            <a:off x="3193622" y="4126881"/>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Lumbini</a:t>
            </a:r>
          </a:p>
        </p:txBody>
      </p:sp>
      <p:sp>
        <p:nvSpPr>
          <p:cNvPr id="20" name="TextBox 19"/>
          <p:cNvSpPr txBox="1"/>
          <p:nvPr/>
        </p:nvSpPr>
        <p:spPr>
          <a:xfrm>
            <a:off x="5541955" y="5055865"/>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Madhesh</a:t>
            </a:r>
          </a:p>
        </p:txBody>
      </p:sp>
      <p:sp>
        <p:nvSpPr>
          <p:cNvPr id="21" name="TextBox 20">
            <a:extLst>
              <a:ext uri="{FF2B5EF4-FFF2-40B4-BE49-F238E27FC236}">
                <a16:creationId xmlns:a16="http://schemas.microsoft.com/office/drawing/2014/main" id="{0090A48E-A619-44DA-8D34-31F09C15CF42}"/>
              </a:ext>
            </a:extLst>
          </p:cNvPr>
          <p:cNvSpPr txBox="1"/>
          <p:nvPr/>
        </p:nvSpPr>
        <p:spPr>
          <a:xfrm>
            <a:off x="2699275" y="2904917"/>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Karnali</a:t>
            </a:r>
            <a:endParaRPr lang="en-US" sz="1200" b="1" dirty="0">
              <a:solidFill>
                <a:prstClr val="white"/>
              </a:solidFill>
              <a:latin typeface="Calibri" panose="020F0502020204030204"/>
            </a:endParaRPr>
          </a:p>
        </p:txBody>
      </p:sp>
      <p:grpSp>
        <p:nvGrpSpPr>
          <p:cNvPr id="55" name="Group 54">
            <a:extLst>
              <a:ext uri="{FF2B5EF4-FFF2-40B4-BE49-F238E27FC236}">
                <a16:creationId xmlns:a16="http://schemas.microsoft.com/office/drawing/2014/main" id="{D23FE3FD-4BCA-13E2-1989-72003B4DBC4F}"/>
              </a:ext>
            </a:extLst>
          </p:cNvPr>
          <p:cNvGrpSpPr/>
          <p:nvPr/>
        </p:nvGrpSpPr>
        <p:grpSpPr>
          <a:xfrm>
            <a:off x="2781396" y="1143001"/>
            <a:ext cx="1983891" cy="1341276"/>
            <a:chOff x="4287513" y="1004887"/>
            <a:chExt cx="2277671" cy="1725335"/>
          </a:xfrm>
        </p:grpSpPr>
        <p:sp>
          <p:nvSpPr>
            <p:cNvPr id="2" name="圆角矩形 61">
              <a:extLst>
                <a:ext uri="{FF2B5EF4-FFF2-40B4-BE49-F238E27FC236}">
                  <a16:creationId xmlns:a16="http://schemas.microsoft.com/office/drawing/2014/main" id="{CE0B2960-FFC7-F359-D8F6-E597DB64CBF5}"/>
                </a:ext>
              </a:extLst>
            </p:cNvPr>
            <p:cNvSpPr/>
            <p:nvPr/>
          </p:nvSpPr>
          <p:spPr>
            <a:xfrm>
              <a:off x="4807189" y="1162167"/>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 name="圆角矩形 45">
              <a:extLst>
                <a:ext uri="{FF2B5EF4-FFF2-40B4-BE49-F238E27FC236}">
                  <a16:creationId xmlns:a16="http://schemas.microsoft.com/office/drawing/2014/main" id="{CC2CFA7E-D5D3-0891-341E-9A6F5AF17437}"/>
                </a:ext>
              </a:extLst>
            </p:cNvPr>
            <p:cNvSpPr/>
            <p:nvPr/>
          </p:nvSpPr>
          <p:spPr>
            <a:xfrm>
              <a:off x="5022651" y="1004887"/>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Karnali</a:t>
              </a:r>
              <a:endParaRPr lang="en-US" altLang="zh-CN" sz="900" b="1" kern="0" dirty="0">
                <a:solidFill>
                  <a:prstClr val="black"/>
                </a:solidFill>
                <a:latin typeface="Calibri" panose="020F0502020204030204"/>
                <a:ea typeface="等线" panose="02010600030101010101" pitchFamily="2" charset="-122"/>
              </a:endParaRPr>
            </a:p>
          </p:txBody>
        </p:sp>
        <p:sp>
          <p:nvSpPr>
            <p:cNvPr id="4" name="Oval 25">
              <a:extLst>
                <a:ext uri="{FF2B5EF4-FFF2-40B4-BE49-F238E27FC236}">
                  <a16:creationId xmlns:a16="http://schemas.microsoft.com/office/drawing/2014/main" id="{D28429A3-A55E-CDCE-10FE-DB884063EC99}"/>
                </a:ext>
              </a:extLst>
            </p:cNvPr>
            <p:cNvSpPr>
              <a:spLocks noChangeArrowheads="1"/>
            </p:cNvSpPr>
            <p:nvPr/>
          </p:nvSpPr>
          <p:spPr bwMode="gray">
            <a:xfrm>
              <a:off x="4287513" y="2639541"/>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 name="肘形连接符 141">
              <a:extLst>
                <a:ext uri="{FF2B5EF4-FFF2-40B4-BE49-F238E27FC236}">
                  <a16:creationId xmlns:a16="http://schemas.microsoft.com/office/drawing/2014/main" id="{9AEE099E-69B5-8B80-22F1-7258B278D7FC}"/>
                </a:ext>
              </a:extLst>
            </p:cNvPr>
            <p:cNvCxnSpPr/>
            <p:nvPr/>
          </p:nvCxnSpPr>
          <p:spPr>
            <a:xfrm rot="10800000" flipV="1">
              <a:off x="4301456" y="1701613"/>
              <a:ext cx="503867" cy="1020216"/>
            </a:xfrm>
            <a:prstGeom prst="bentConnector2">
              <a:avLst/>
            </a:prstGeom>
            <a:noFill/>
            <a:ln w="9525">
              <a:solidFill>
                <a:schemeClr val="accent2"/>
              </a:solidFill>
              <a:prstDash val="sysDash"/>
              <a:miter lim="800000"/>
              <a:headEnd/>
              <a:tailEnd/>
            </a:ln>
          </p:spPr>
        </p:cxnSp>
      </p:grpSp>
      <p:grpSp>
        <p:nvGrpSpPr>
          <p:cNvPr id="32" name="Group 31">
            <a:extLst>
              <a:ext uri="{FF2B5EF4-FFF2-40B4-BE49-F238E27FC236}">
                <a16:creationId xmlns:a16="http://schemas.microsoft.com/office/drawing/2014/main" id="{111754DB-5CF7-A866-84F0-0BFA71E34015}"/>
              </a:ext>
            </a:extLst>
          </p:cNvPr>
          <p:cNvGrpSpPr/>
          <p:nvPr/>
        </p:nvGrpSpPr>
        <p:grpSpPr>
          <a:xfrm>
            <a:off x="6920830" y="3606816"/>
            <a:ext cx="2209267" cy="1033819"/>
            <a:chOff x="10024120" y="2649600"/>
            <a:chExt cx="2425546" cy="1648694"/>
          </a:xfrm>
        </p:grpSpPr>
        <p:sp>
          <p:nvSpPr>
            <p:cNvPr id="12" name="Oval 25">
              <a:extLst>
                <a:ext uri="{FF2B5EF4-FFF2-40B4-BE49-F238E27FC236}">
                  <a16:creationId xmlns:a16="http://schemas.microsoft.com/office/drawing/2014/main" id="{7167946C-E324-0DA9-CE16-201EE9A6B937}"/>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26" name="肘形连接符 141">
              <a:extLst>
                <a:ext uri="{FF2B5EF4-FFF2-40B4-BE49-F238E27FC236}">
                  <a16:creationId xmlns:a16="http://schemas.microsoft.com/office/drawing/2014/main" id="{96022C7C-AB0F-EA32-289D-A0DDAFDED9B0}"/>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31" name="圆角矩形 61">
              <a:extLst>
                <a:ext uri="{FF2B5EF4-FFF2-40B4-BE49-F238E27FC236}">
                  <a16:creationId xmlns:a16="http://schemas.microsoft.com/office/drawing/2014/main" id="{30C82799-BF31-8B3D-6B0A-DD926C5AC25D}"/>
                </a:ext>
              </a:extLst>
            </p:cNvPr>
            <p:cNvSpPr/>
            <p:nvPr/>
          </p:nvSpPr>
          <p:spPr>
            <a:xfrm>
              <a:off x="10406077" y="2649600"/>
              <a:ext cx="2043589"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41" name="Group 40">
            <a:extLst>
              <a:ext uri="{FF2B5EF4-FFF2-40B4-BE49-F238E27FC236}">
                <a16:creationId xmlns:a16="http://schemas.microsoft.com/office/drawing/2014/main" id="{0EA81887-9066-8718-33BA-098A231AAF9C}"/>
              </a:ext>
            </a:extLst>
          </p:cNvPr>
          <p:cNvGrpSpPr/>
          <p:nvPr/>
        </p:nvGrpSpPr>
        <p:grpSpPr>
          <a:xfrm>
            <a:off x="3646764" y="4956809"/>
            <a:ext cx="1993762" cy="1006424"/>
            <a:chOff x="5006755" y="5244369"/>
            <a:chExt cx="2229077" cy="1233235"/>
          </a:xfrm>
        </p:grpSpPr>
        <p:cxnSp>
          <p:nvCxnSpPr>
            <p:cNvPr id="37" name="肘形连接符 141">
              <a:extLst>
                <a:ext uri="{FF2B5EF4-FFF2-40B4-BE49-F238E27FC236}">
                  <a16:creationId xmlns:a16="http://schemas.microsoft.com/office/drawing/2014/main" id="{FE6DF8B6-724C-E65B-3957-3E49415BFE5A}"/>
                </a:ext>
              </a:extLst>
            </p:cNvPr>
            <p:cNvCxnSpPr>
              <a:cxnSpLocks/>
              <a:stCxn id="38" idx="3"/>
            </p:cNvCxnSpPr>
            <p:nvPr/>
          </p:nvCxnSpPr>
          <p:spPr>
            <a:xfrm flipV="1">
              <a:off x="6764750" y="5420523"/>
              <a:ext cx="425742" cy="519593"/>
            </a:xfrm>
            <a:prstGeom prst="bentConnector2">
              <a:avLst/>
            </a:prstGeom>
            <a:noFill/>
            <a:ln w="9525">
              <a:solidFill>
                <a:schemeClr val="accent2"/>
              </a:solidFill>
              <a:prstDash val="sysDash"/>
              <a:miter lim="800000"/>
              <a:headEnd/>
              <a:tailEnd/>
            </a:ln>
          </p:spPr>
        </p:cxnSp>
        <p:sp>
          <p:nvSpPr>
            <p:cNvPr id="38" name="圆角矩形 55">
              <a:extLst>
                <a:ext uri="{FF2B5EF4-FFF2-40B4-BE49-F238E27FC236}">
                  <a16:creationId xmlns:a16="http://schemas.microsoft.com/office/drawing/2014/main" id="{513E39CB-40AA-C5DE-82F5-BE228014012B}"/>
                </a:ext>
              </a:extLst>
            </p:cNvPr>
            <p:cNvSpPr/>
            <p:nvPr/>
          </p:nvSpPr>
          <p:spPr>
            <a:xfrm>
              <a:off x="5006755" y="5402628"/>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9" name="圆角矩形 45">
              <a:extLst>
                <a:ext uri="{FF2B5EF4-FFF2-40B4-BE49-F238E27FC236}">
                  <a16:creationId xmlns:a16="http://schemas.microsoft.com/office/drawing/2014/main" id="{3F058F93-E205-437D-19F5-A8388D35E886}"/>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Madhesh</a:t>
              </a:r>
            </a:p>
          </p:txBody>
        </p:sp>
        <p:sp>
          <p:nvSpPr>
            <p:cNvPr id="40" name="Oval 25">
              <a:extLst>
                <a:ext uri="{FF2B5EF4-FFF2-40B4-BE49-F238E27FC236}">
                  <a16:creationId xmlns:a16="http://schemas.microsoft.com/office/drawing/2014/main" id="{266C3C09-BD70-5BD5-CD3B-B1D9CD89BDD1}"/>
                </a:ext>
              </a:extLst>
            </p:cNvPr>
            <p:cNvSpPr>
              <a:spLocks noChangeArrowheads="1"/>
            </p:cNvSpPr>
            <p:nvPr/>
          </p:nvSpPr>
          <p:spPr bwMode="gray">
            <a:xfrm>
              <a:off x="7145151" y="536730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43" name="Group 42">
            <a:extLst>
              <a:ext uri="{FF2B5EF4-FFF2-40B4-BE49-F238E27FC236}">
                <a16:creationId xmlns:a16="http://schemas.microsoft.com/office/drawing/2014/main" id="{1E10C768-6F7A-94AA-3A81-E3867A3732AB}"/>
              </a:ext>
            </a:extLst>
          </p:cNvPr>
          <p:cNvGrpSpPr/>
          <p:nvPr/>
        </p:nvGrpSpPr>
        <p:grpSpPr>
          <a:xfrm>
            <a:off x="1522556" y="4212887"/>
            <a:ext cx="1963537" cy="1185167"/>
            <a:chOff x="4930517" y="4876618"/>
            <a:chExt cx="2241364" cy="1580223"/>
          </a:xfrm>
        </p:grpSpPr>
        <p:cxnSp>
          <p:nvCxnSpPr>
            <p:cNvPr id="44" name="肘形连接符 141">
              <a:extLst>
                <a:ext uri="{FF2B5EF4-FFF2-40B4-BE49-F238E27FC236}">
                  <a16:creationId xmlns:a16="http://schemas.microsoft.com/office/drawing/2014/main" id="{FE10002C-8B86-AEE1-C578-A3B7D874A57F}"/>
                </a:ext>
              </a:extLst>
            </p:cNvPr>
            <p:cNvCxnSpPr>
              <a:cxnSpLocks/>
            </p:cNvCxnSpPr>
            <p:nvPr/>
          </p:nvCxnSpPr>
          <p:spPr>
            <a:xfrm flipV="1">
              <a:off x="6732066" y="4919726"/>
              <a:ext cx="379730" cy="956773"/>
            </a:xfrm>
            <a:prstGeom prst="bentConnector2">
              <a:avLst/>
            </a:prstGeom>
            <a:noFill/>
            <a:ln w="9525">
              <a:solidFill>
                <a:schemeClr val="accent2"/>
              </a:solidFill>
              <a:prstDash val="sysDash"/>
              <a:miter lim="800000"/>
              <a:headEnd/>
              <a:tailEnd/>
            </a:ln>
          </p:spPr>
        </p:cxnSp>
        <p:sp>
          <p:nvSpPr>
            <p:cNvPr id="45" name="圆角矩形 55">
              <a:extLst>
                <a:ext uri="{FF2B5EF4-FFF2-40B4-BE49-F238E27FC236}">
                  <a16:creationId xmlns:a16="http://schemas.microsoft.com/office/drawing/2014/main" id="{38B3C979-1AE6-DD69-B8EF-4F67BD0D3EC3}"/>
                </a:ext>
              </a:extLst>
            </p:cNvPr>
            <p:cNvSpPr/>
            <p:nvPr/>
          </p:nvSpPr>
          <p:spPr>
            <a:xfrm>
              <a:off x="4930517" y="5381865"/>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46" name="圆角矩形 45">
              <a:extLst>
                <a:ext uri="{FF2B5EF4-FFF2-40B4-BE49-F238E27FC236}">
                  <a16:creationId xmlns:a16="http://schemas.microsoft.com/office/drawing/2014/main" id="{66E36609-4374-1E36-E2C9-C7346E26B487}"/>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Lumbini</a:t>
              </a:r>
            </a:p>
          </p:txBody>
        </p:sp>
        <p:sp>
          <p:nvSpPr>
            <p:cNvPr id="47" name="Oval 25">
              <a:extLst>
                <a:ext uri="{FF2B5EF4-FFF2-40B4-BE49-F238E27FC236}">
                  <a16:creationId xmlns:a16="http://schemas.microsoft.com/office/drawing/2014/main" id="{F3B898F5-E4CF-D77A-3C62-984DC41CD02C}"/>
                </a:ext>
              </a:extLst>
            </p:cNvPr>
            <p:cNvSpPr>
              <a:spLocks noChangeArrowheads="1"/>
            </p:cNvSpPr>
            <p:nvPr/>
          </p:nvSpPr>
          <p:spPr bwMode="gray">
            <a:xfrm>
              <a:off x="7081200" y="4876618"/>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54" name="Group 53">
            <a:extLst>
              <a:ext uri="{FF2B5EF4-FFF2-40B4-BE49-F238E27FC236}">
                <a16:creationId xmlns:a16="http://schemas.microsoft.com/office/drawing/2014/main" id="{B63B725F-4FD4-5198-6366-5B93F609CED9}"/>
              </a:ext>
            </a:extLst>
          </p:cNvPr>
          <p:cNvGrpSpPr/>
          <p:nvPr/>
        </p:nvGrpSpPr>
        <p:grpSpPr>
          <a:xfrm>
            <a:off x="152852" y="1467743"/>
            <a:ext cx="2188935" cy="1414821"/>
            <a:chOff x="288066" y="482664"/>
            <a:chExt cx="2455319" cy="1803744"/>
          </a:xfrm>
        </p:grpSpPr>
        <p:sp>
          <p:nvSpPr>
            <p:cNvPr id="50" name="圆角矩形 61">
              <a:extLst>
                <a:ext uri="{FF2B5EF4-FFF2-40B4-BE49-F238E27FC236}">
                  <a16:creationId xmlns:a16="http://schemas.microsoft.com/office/drawing/2014/main" id="{31820335-E388-CA36-5D11-338CF61D8520}"/>
                </a:ext>
              </a:extLst>
            </p:cNvPr>
            <p:cNvSpPr/>
            <p:nvPr/>
          </p:nvSpPr>
          <p:spPr>
            <a:xfrm>
              <a:off x="288066" y="680381"/>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51" name="圆角矩形 45">
              <a:extLst>
                <a:ext uri="{FF2B5EF4-FFF2-40B4-BE49-F238E27FC236}">
                  <a16:creationId xmlns:a16="http://schemas.microsoft.com/office/drawing/2014/main" id="{4A506BAA-64F6-F501-83D1-09501CFA4EDB}"/>
                </a:ext>
              </a:extLst>
            </p:cNvPr>
            <p:cNvSpPr/>
            <p:nvPr/>
          </p:nvSpPr>
          <p:spPr>
            <a:xfrm>
              <a:off x="507908" y="482664"/>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Sudurpaschim</a:t>
              </a:r>
              <a:endParaRPr lang="en-US" altLang="zh-CN" sz="900" b="1" kern="0" dirty="0">
                <a:solidFill>
                  <a:prstClr val="black"/>
                </a:solidFill>
                <a:latin typeface="Calibri" panose="020F0502020204030204"/>
                <a:ea typeface="等线" panose="02010600030101010101" pitchFamily="2" charset="-122"/>
              </a:endParaRPr>
            </a:p>
          </p:txBody>
        </p:sp>
        <p:sp>
          <p:nvSpPr>
            <p:cNvPr id="52" name="Oval 25">
              <a:extLst>
                <a:ext uri="{FF2B5EF4-FFF2-40B4-BE49-F238E27FC236}">
                  <a16:creationId xmlns:a16="http://schemas.microsoft.com/office/drawing/2014/main" id="{7CE71D3B-FF96-A003-27B9-BDDB204FF616}"/>
                </a:ext>
              </a:extLst>
            </p:cNvPr>
            <p:cNvSpPr>
              <a:spLocks noChangeArrowheads="1"/>
            </p:cNvSpPr>
            <p:nvPr/>
          </p:nvSpPr>
          <p:spPr bwMode="gray">
            <a:xfrm>
              <a:off x="2652704" y="219572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3" name="肘形连接符 141">
              <a:extLst>
                <a:ext uri="{FF2B5EF4-FFF2-40B4-BE49-F238E27FC236}">
                  <a16:creationId xmlns:a16="http://schemas.microsoft.com/office/drawing/2014/main" id="{22EDCF8E-E142-FFE9-1558-C7E186F5A924}"/>
                </a:ext>
              </a:extLst>
            </p:cNvPr>
            <p:cNvCxnSpPr>
              <a:cxnSpLocks/>
            </p:cNvCxnSpPr>
            <p:nvPr/>
          </p:nvCxnSpPr>
          <p:spPr>
            <a:xfrm>
              <a:off x="2046061" y="1185255"/>
              <a:ext cx="647606" cy="1021367"/>
            </a:xfrm>
            <a:prstGeom prst="bentConnector2">
              <a:avLst/>
            </a:prstGeom>
            <a:noFill/>
            <a:ln w="9525">
              <a:solidFill>
                <a:schemeClr val="accent2"/>
              </a:solidFill>
              <a:prstDash val="sysDash"/>
              <a:miter lim="800000"/>
              <a:headEnd/>
              <a:tailEnd/>
            </a:ln>
          </p:spPr>
        </p:cxnSp>
      </p:grpSp>
      <p:grpSp>
        <p:nvGrpSpPr>
          <p:cNvPr id="75" name="Group 74">
            <a:extLst>
              <a:ext uri="{FF2B5EF4-FFF2-40B4-BE49-F238E27FC236}">
                <a16:creationId xmlns:a16="http://schemas.microsoft.com/office/drawing/2014/main" id="{A7D3F823-9D9A-65DC-6E98-4B1E460387B7}"/>
              </a:ext>
            </a:extLst>
          </p:cNvPr>
          <p:cNvGrpSpPr/>
          <p:nvPr/>
        </p:nvGrpSpPr>
        <p:grpSpPr>
          <a:xfrm>
            <a:off x="4124060" y="2080650"/>
            <a:ext cx="1963494" cy="1236521"/>
            <a:chOff x="10024120" y="2649600"/>
            <a:chExt cx="2302824" cy="1648694"/>
          </a:xfrm>
        </p:grpSpPr>
        <p:sp>
          <p:nvSpPr>
            <p:cNvPr id="77" name="Oval 25">
              <a:extLst>
                <a:ext uri="{FF2B5EF4-FFF2-40B4-BE49-F238E27FC236}">
                  <a16:creationId xmlns:a16="http://schemas.microsoft.com/office/drawing/2014/main" id="{6097171C-9889-A143-0065-F6E127B99E89}"/>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78" name="肘形连接符 141">
              <a:extLst>
                <a:ext uri="{FF2B5EF4-FFF2-40B4-BE49-F238E27FC236}">
                  <a16:creationId xmlns:a16="http://schemas.microsoft.com/office/drawing/2014/main" id="{5CA394BD-EE01-6DED-FF04-B81E65D67A0C}"/>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79" name="圆角矩形 61">
              <a:extLst>
                <a:ext uri="{FF2B5EF4-FFF2-40B4-BE49-F238E27FC236}">
                  <a16:creationId xmlns:a16="http://schemas.microsoft.com/office/drawing/2014/main" id="{C8919265-9821-89E9-E4CE-D91885300989}"/>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80" name="Group 79">
            <a:extLst>
              <a:ext uri="{FF2B5EF4-FFF2-40B4-BE49-F238E27FC236}">
                <a16:creationId xmlns:a16="http://schemas.microsoft.com/office/drawing/2014/main" id="{E942A149-7837-3C05-9CD2-9CF8D4F3C275}"/>
              </a:ext>
            </a:extLst>
          </p:cNvPr>
          <p:cNvGrpSpPr/>
          <p:nvPr/>
        </p:nvGrpSpPr>
        <p:grpSpPr>
          <a:xfrm>
            <a:off x="5390312" y="2927673"/>
            <a:ext cx="1872024" cy="1236521"/>
            <a:chOff x="10024120" y="2649600"/>
            <a:chExt cx="2302824" cy="1648694"/>
          </a:xfrm>
        </p:grpSpPr>
        <p:sp>
          <p:nvSpPr>
            <p:cNvPr id="82" name="Oval 25">
              <a:extLst>
                <a:ext uri="{FF2B5EF4-FFF2-40B4-BE49-F238E27FC236}">
                  <a16:creationId xmlns:a16="http://schemas.microsoft.com/office/drawing/2014/main" id="{72AF7DE2-8F5F-2E26-87FC-FC97486EC25E}"/>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83" name="肘形连接符 141">
              <a:extLst>
                <a:ext uri="{FF2B5EF4-FFF2-40B4-BE49-F238E27FC236}">
                  <a16:creationId xmlns:a16="http://schemas.microsoft.com/office/drawing/2014/main" id="{E9EA221E-5EAD-04F5-CCDD-F55E973FB895}"/>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84" name="圆角矩形 61">
              <a:extLst>
                <a:ext uri="{FF2B5EF4-FFF2-40B4-BE49-F238E27FC236}">
                  <a16:creationId xmlns:a16="http://schemas.microsoft.com/office/drawing/2014/main" id="{3CEC3E68-6724-621C-51A8-3A8581E5AFF1}"/>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sp>
        <p:nvSpPr>
          <p:cNvPr id="85" name="圆角矩形 45">
            <a:extLst>
              <a:ext uri="{FF2B5EF4-FFF2-40B4-BE49-F238E27FC236}">
                <a16:creationId xmlns:a16="http://schemas.microsoft.com/office/drawing/2014/main" id="{694243F3-AECA-213B-F222-7DE0CE1E9E37}"/>
              </a:ext>
            </a:extLst>
          </p:cNvPr>
          <p:cNvSpPr/>
          <p:nvPr/>
        </p:nvSpPr>
        <p:spPr>
          <a:xfrm>
            <a:off x="6108721" y="2814553"/>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Bagmati</a:t>
            </a:r>
          </a:p>
        </p:txBody>
      </p:sp>
      <p:sp>
        <p:nvSpPr>
          <p:cNvPr id="86" name="圆角矩形 45">
            <a:extLst>
              <a:ext uri="{FF2B5EF4-FFF2-40B4-BE49-F238E27FC236}">
                <a16:creationId xmlns:a16="http://schemas.microsoft.com/office/drawing/2014/main" id="{4F43950C-BC08-80CB-1A5E-3B7756BFD750}"/>
              </a:ext>
            </a:extLst>
          </p:cNvPr>
          <p:cNvSpPr/>
          <p:nvPr/>
        </p:nvSpPr>
        <p:spPr>
          <a:xfrm>
            <a:off x="7513448" y="3345777"/>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Koshi</a:t>
            </a:r>
            <a:endParaRPr lang="en-US" altLang="zh-CN" sz="900" b="1" kern="0" dirty="0">
              <a:solidFill>
                <a:prstClr val="black"/>
              </a:solidFill>
              <a:latin typeface="Calibri" panose="020F0502020204030204"/>
              <a:ea typeface="等线" panose="02010600030101010101" pitchFamily="2" charset="-122"/>
            </a:endParaRPr>
          </a:p>
        </p:txBody>
      </p:sp>
      <p:sp>
        <p:nvSpPr>
          <p:cNvPr id="87" name="圆角矩形 45">
            <a:extLst>
              <a:ext uri="{FF2B5EF4-FFF2-40B4-BE49-F238E27FC236}">
                <a16:creationId xmlns:a16="http://schemas.microsoft.com/office/drawing/2014/main" id="{F8BA0388-42C7-6A7E-F922-7F43615C9DCA}"/>
              </a:ext>
            </a:extLst>
          </p:cNvPr>
          <p:cNvSpPr/>
          <p:nvPr/>
        </p:nvSpPr>
        <p:spPr>
          <a:xfrm>
            <a:off x="4932054" y="1962188"/>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Gandaki</a:t>
            </a:r>
          </a:p>
        </p:txBody>
      </p:sp>
      <p:sp>
        <p:nvSpPr>
          <p:cNvPr id="88" name="Rectangle 87">
            <a:extLst>
              <a:ext uri="{FF2B5EF4-FFF2-40B4-BE49-F238E27FC236}">
                <a16:creationId xmlns:a16="http://schemas.microsoft.com/office/drawing/2014/main" id="{BFDC8BF9-5830-7D65-42BA-E03CFF96512F}"/>
              </a:ext>
            </a:extLst>
          </p:cNvPr>
          <p:cNvSpPr/>
          <p:nvPr/>
        </p:nvSpPr>
        <p:spPr>
          <a:xfrm>
            <a:off x="203148" y="1793987"/>
            <a:ext cx="1566415"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Mean Salt intake:9 g/day</a:t>
            </a:r>
          </a:p>
          <a:p>
            <a:pPr defTabSz="685800">
              <a:defRPr/>
            </a:pPr>
            <a:r>
              <a:rPr lang="en-US" sz="1050" dirty="0">
                <a:solidFill>
                  <a:prstClr val="black"/>
                </a:solidFill>
                <a:latin typeface="Calibri" panose="020F0502020204030204"/>
              </a:rPr>
              <a:t>Think lowering salt as important: 83%</a:t>
            </a:r>
          </a:p>
        </p:txBody>
      </p:sp>
      <p:sp>
        <p:nvSpPr>
          <p:cNvPr id="89" name="Rectangle 88">
            <a:extLst>
              <a:ext uri="{FF2B5EF4-FFF2-40B4-BE49-F238E27FC236}">
                <a16:creationId xmlns:a16="http://schemas.microsoft.com/office/drawing/2014/main" id="{83C7642A-5B85-F4B6-0868-FB3694ADDB2C}"/>
              </a:ext>
            </a:extLst>
          </p:cNvPr>
          <p:cNvSpPr/>
          <p:nvPr/>
        </p:nvSpPr>
        <p:spPr>
          <a:xfrm>
            <a:off x="3156232" y="1467743"/>
            <a:ext cx="1725716"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Mean Salt intake: 10 g/day</a:t>
            </a:r>
          </a:p>
          <a:p>
            <a:pPr defTabSz="685800">
              <a:defRPr/>
            </a:pPr>
            <a:r>
              <a:rPr lang="en-US" sz="1050" dirty="0">
                <a:solidFill>
                  <a:prstClr val="black"/>
                </a:solidFill>
                <a:latin typeface="Calibri" panose="020F0502020204030204"/>
              </a:rPr>
              <a:t>Think lowering salt as important: 75%</a:t>
            </a:r>
          </a:p>
        </p:txBody>
      </p:sp>
      <p:sp>
        <p:nvSpPr>
          <p:cNvPr id="90" name="Rectangle 89">
            <a:extLst>
              <a:ext uri="{FF2B5EF4-FFF2-40B4-BE49-F238E27FC236}">
                <a16:creationId xmlns:a16="http://schemas.microsoft.com/office/drawing/2014/main" id="{F17F5BB1-D3EB-03D7-FA9A-012EA2EF6A64}"/>
              </a:ext>
            </a:extLst>
          </p:cNvPr>
          <p:cNvSpPr/>
          <p:nvPr/>
        </p:nvSpPr>
        <p:spPr>
          <a:xfrm>
            <a:off x="4572000" y="2226419"/>
            <a:ext cx="1752600"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Mean Salt intake :9 g/day</a:t>
            </a:r>
          </a:p>
          <a:p>
            <a:pPr defTabSz="685800">
              <a:defRPr/>
            </a:pPr>
            <a:r>
              <a:rPr lang="en-US" sz="1050" dirty="0">
                <a:solidFill>
                  <a:prstClr val="black"/>
                </a:solidFill>
                <a:latin typeface="Calibri" panose="020F0502020204030204"/>
              </a:rPr>
              <a:t>Think lowering salt as important: 78%</a:t>
            </a:r>
          </a:p>
        </p:txBody>
      </p:sp>
      <p:sp>
        <p:nvSpPr>
          <p:cNvPr id="91" name="Rectangle 90">
            <a:extLst>
              <a:ext uri="{FF2B5EF4-FFF2-40B4-BE49-F238E27FC236}">
                <a16:creationId xmlns:a16="http://schemas.microsoft.com/office/drawing/2014/main" id="{30403139-3555-CC66-70E2-C662B793254A}"/>
              </a:ext>
            </a:extLst>
          </p:cNvPr>
          <p:cNvSpPr/>
          <p:nvPr/>
        </p:nvSpPr>
        <p:spPr>
          <a:xfrm>
            <a:off x="5815142" y="3096552"/>
            <a:ext cx="1698306"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Mean Salt intake :9 g/day</a:t>
            </a:r>
          </a:p>
          <a:p>
            <a:pPr defTabSz="685800">
              <a:defRPr/>
            </a:pPr>
            <a:r>
              <a:rPr lang="en-US" sz="1050" dirty="0">
                <a:solidFill>
                  <a:prstClr val="black"/>
                </a:solidFill>
                <a:latin typeface="Calibri" panose="020F0502020204030204"/>
              </a:rPr>
              <a:t>Think lowering salt as important: 78%</a:t>
            </a:r>
          </a:p>
        </p:txBody>
      </p:sp>
      <p:sp>
        <p:nvSpPr>
          <p:cNvPr id="92" name="Rectangle 91">
            <a:extLst>
              <a:ext uri="{FF2B5EF4-FFF2-40B4-BE49-F238E27FC236}">
                <a16:creationId xmlns:a16="http://schemas.microsoft.com/office/drawing/2014/main" id="{12ECD0CD-7911-A623-B193-A6DE7B6E3E64}"/>
              </a:ext>
            </a:extLst>
          </p:cNvPr>
          <p:cNvSpPr/>
          <p:nvPr/>
        </p:nvSpPr>
        <p:spPr>
          <a:xfrm>
            <a:off x="1564903" y="4744726"/>
            <a:ext cx="1647781"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Mean Salt intake :9 g/day</a:t>
            </a:r>
          </a:p>
          <a:p>
            <a:pPr defTabSz="685800">
              <a:defRPr/>
            </a:pPr>
            <a:r>
              <a:rPr lang="en-US" sz="1050" dirty="0">
                <a:solidFill>
                  <a:prstClr val="black"/>
                </a:solidFill>
                <a:latin typeface="Calibri" panose="020F0502020204030204"/>
              </a:rPr>
              <a:t>Think lowering salt as important:82%</a:t>
            </a:r>
          </a:p>
        </p:txBody>
      </p:sp>
      <p:sp>
        <p:nvSpPr>
          <p:cNvPr id="93" name="Rectangle 92">
            <a:extLst>
              <a:ext uri="{FF2B5EF4-FFF2-40B4-BE49-F238E27FC236}">
                <a16:creationId xmlns:a16="http://schemas.microsoft.com/office/drawing/2014/main" id="{A48D95C4-B91F-8768-DF4E-55D443F3ED7B}"/>
              </a:ext>
            </a:extLst>
          </p:cNvPr>
          <p:cNvSpPr/>
          <p:nvPr/>
        </p:nvSpPr>
        <p:spPr>
          <a:xfrm>
            <a:off x="3692907" y="5330420"/>
            <a:ext cx="159430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Mean Salt intake :9 g/day</a:t>
            </a:r>
          </a:p>
          <a:p>
            <a:pPr defTabSz="685800">
              <a:defRPr/>
            </a:pPr>
            <a:r>
              <a:rPr lang="en-US" sz="1050" dirty="0">
                <a:solidFill>
                  <a:prstClr val="black"/>
                </a:solidFill>
                <a:latin typeface="Calibri" panose="020F0502020204030204"/>
              </a:rPr>
              <a:t>Think lowering salt as important: 85%</a:t>
            </a:r>
          </a:p>
        </p:txBody>
      </p:sp>
      <p:sp>
        <p:nvSpPr>
          <p:cNvPr id="94" name="Rectangle 93">
            <a:extLst>
              <a:ext uri="{FF2B5EF4-FFF2-40B4-BE49-F238E27FC236}">
                <a16:creationId xmlns:a16="http://schemas.microsoft.com/office/drawing/2014/main" id="{83D02F4D-FE8F-1081-96BC-B02AF6F81D2C}"/>
              </a:ext>
            </a:extLst>
          </p:cNvPr>
          <p:cNvSpPr/>
          <p:nvPr/>
        </p:nvSpPr>
        <p:spPr>
          <a:xfrm>
            <a:off x="7417079" y="3606816"/>
            <a:ext cx="1585733" cy="661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Mean Salt intake :9 g/day</a:t>
            </a:r>
          </a:p>
          <a:p>
            <a:pPr defTabSz="685800">
              <a:defRPr/>
            </a:pPr>
            <a:r>
              <a:rPr lang="en-US" sz="1050" dirty="0">
                <a:solidFill>
                  <a:prstClr val="black"/>
                </a:solidFill>
                <a:latin typeface="Calibri" panose="020F0502020204030204"/>
              </a:rPr>
              <a:t>Think lowering salt as important: 72%</a:t>
            </a:r>
          </a:p>
        </p:txBody>
      </p:sp>
      <p:sp>
        <p:nvSpPr>
          <p:cNvPr id="7" name="TextBox 6">
            <a:extLst>
              <a:ext uri="{FF2B5EF4-FFF2-40B4-BE49-F238E27FC236}">
                <a16:creationId xmlns:a16="http://schemas.microsoft.com/office/drawing/2014/main" id="{553CFFD2-5FF5-C8D8-63DA-2192C7ECB7F3}"/>
              </a:ext>
            </a:extLst>
          </p:cNvPr>
          <p:cNvSpPr txBox="1"/>
          <p:nvPr/>
        </p:nvSpPr>
        <p:spPr>
          <a:xfrm>
            <a:off x="4908010" y="984877"/>
            <a:ext cx="4585647" cy="461665"/>
          </a:xfrm>
          <a:prstGeom prst="rect">
            <a:avLst/>
          </a:prstGeom>
          <a:noFill/>
        </p:spPr>
        <p:txBody>
          <a:bodyPr wrap="square">
            <a:spAutoFit/>
          </a:bodyPr>
          <a:lstStyle/>
          <a:p>
            <a:r>
              <a:rPr lang="en-US" sz="2400" b="1" dirty="0">
                <a:solidFill>
                  <a:schemeClr val="accent5">
                    <a:lumMod val="50000"/>
                  </a:schemeClr>
                </a:solidFill>
              </a:rPr>
              <a:t>Salt intake and perception</a:t>
            </a:r>
          </a:p>
        </p:txBody>
      </p:sp>
      <p:grpSp>
        <p:nvGrpSpPr>
          <p:cNvPr id="6" name="Group 5">
            <a:extLst>
              <a:ext uri="{FF2B5EF4-FFF2-40B4-BE49-F238E27FC236}">
                <a16:creationId xmlns:a16="http://schemas.microsoft.com/office/drawing/2014/main" id="{3FC6FFE1-06A4-DB7D-7351-7D5E39A32CE8}"/>
              </a:ext>
            </a:extLst>
          </p:cNvPr>
          <p:cNvGrpSpPr/>
          <p:nvPr/>
        </p:nvGrpSpPr>
        <p:grpSpPr>
          <a:xfrm>
            <a:off x="6219003" y="1436254"/>
            <a:ext cx="2721850" cy="892343"/>
            <a:chOff x="8292003" y="772006"/>
            <a:chExt cx="3629133" cy="1189789"/>
          </a:xfrm>
        </p:grpSpPr>
        <p:sp>
          <p:nvSpPr>
            <p:cNvPr id="9" name="TextBox 8">
              <a:extLst>
                <a:ext uri="{FF2B5EF4-FFF2-40B4-BE49-F238E27FC236}">
                  <a16:creationId xmlns:a16="http://schemas.microsoft.com/office/drawing/2014/main" id="{29B418E8-6541-09C4-4391-943447EFF6F0}"/>
                </a:ext>
              </a:extLst>
            </p:cNvPr>
            <p:cNvSpPr txBox="1"/>
            <p:nvPr/>
          </p:nvSpPr>
          <p:spPr>
            <a:xfrm>
              <a:off x="8292003" y="1007688"/>
              <a:ext cx="3629133" cy="954107"/>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en-US" sz="1350" dirty="0"/>
                <a:t>Mean salt intake:9 grams</a:t>
              </a:r>
            </a:p>
            <a:p>
              <a:r>
                <a:rPr lang="en-US" sz="1350" dirty="0"/>
                <a:t>Think lowering salt is important: 80%</a:t>
              </a:r>
            </a:p>
          </p:txBody>
        </p:sp>
        <p:sp>
          <p:nvSpPr>
            <p:cNvPr id="10" name="圆角矩形 45">
              <a:extLst>
                <a:ext uri="{FF2B5EF4-FFF2-40B4-BE49-F238E27FC236}">
                  <a16:creationId xmlns:a16="http://schemas.microsoft.com/office/drawing/2014/main" id="{935AADB6-B517-75FA-DEE3-5F683DAE7BE2}"/>
                </a:ext>
              </a:extLst>
            </p:cNvPr>
            <p:cNvSpPr/>
            <p:nvPr/>
          </p:nvSpPr>
          <p:spPr>
            <a:xfrm>
              <a:off x="9377929" y="772006"/>
              <a:ext cx="1457280" cy="330254"/>
            </a:xfrm>
            <a:prstGeom prst="roundRect">
              <a:avLst>
                <a:gd name="adj" fmla="val 50000"/>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lIns="0" tIns="34277" rIns="0" bIns="34277" anchor="ctr" anchorCtr="1"/>
            <a:lstStyle/>
            <a:p>
              <a:pPr algn="r" defTabSz="685800" fontAlgn="base">
                <a:spcBef>
                  <a:spcPct val="0"/>
                </a:spcBef>
                <a:spcAft>
                  <a:spcPct val="0"/>
                </a:spcAft>
                <a:defRPr/>
              </a:pPr>
              <a:r>
                <a:rPr lang="en-US" altLang="zh-CN" sz="1600" b="1" kern="0" dirty="0">
                  <a:solidFill>
                    <a:schemeClr val="bg1"/>
                  </a:solidFill>
                  <a:latin typeface="Calibri" panose="020F0502020204030204"/>
                  <a:ea typeface="等线" panose="02010600030101010101" pitchFamily="2" charset="-122"/>
                </a:rPr>
                <a:t>Nepal </a:t>
              </a:r>
            </a:p>
          </p:txBody>
        </p:sp>
      </p:grpSp>
      <p:sp>
        <p:nvSpPr>
          <p:cNvPr id="13" name="TextBox 12">
            <a:extLst>
              <a:ext uri="{FF2B5EF4-FFF2-40B4-BE49-F238E27FC236}">
                <a16:creationId xmlns:a16="http://schemas.microsoft.com/office/drawing/2014/main" id="{86698FE6-BFA2-A35D-0C4A-62E5440AA781}"/>
              </a:ext>
            </a:extLst>
          </p:cNvPr>
          <p:cNvSpPr txBox="1"/>
          <p:nvPr/>
        </p:nvSpPr>
        <p:spPr>
          <a:xfrm>
            <a:off x="361126" y="183658"/>
            <a:ext cx="8534401" cy="7848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defTabSz="685800">
              <a:defRPr/>
            </a:pPr>
            <a:endParaRPr lang="en-US" altLang="zh-CN" sz="1200" dirty="0">
              <a:solidFill>
                <a:prstClr val="white"/>
              </a:solidFill>
              <a:latin typeface="Calibri" panose="020F0502020204030204"/>
              <a:ea typeface="等线" panose="02010600030101010101" pitchFamily="2" charset="-122"/>
            </a:endParaRPr>
          </a:p>
          <a:p>
            <a:pPr algn="ctr" defTabSz="685800">
              <a:defRPr/>
            </a:pPr>
            <a:r>
              <a:rPr lang="en-US" altLang="zh-CN" sz="3300" dirty="0">
                <a:solidFill>
                  <a:prstClr val="white"/>
                </a:solidFill>
                <a:latin typeface="Calibri" panose="020F0502020204030204"/>
                <a:ea typeface="等线" panose="02010600030101010101" pitchFamily="2" charset="-122"/>
              </a:rPr>
              <a:t>NCD Risk Factors</a:t>
            </a:r>
            <a:endParaRPr lang="zh-CN" altLang="en-US" sz="4050" dirty="0">
              <a:solidFill>
                <a:prstClr val="white"/>
              </a:solidFill>
              <a:latin typeface="Calibri" panose="020F0502020204030204"/>
              <a:ea typeface="等线" panose="02010600030101010101" pitchFamily="2" charset="-122"/>
            </a:endParaRPr>
          </a:p>
        </p:txBody>
      </p:sp>
    </p:spTree>
    <p:extLst>
      <p:ext uri="{BB962C8B-B14F-4D97-AF65-F5344CB8AC3E}">
        <p14:creationId xmlns:p14="http://schemas.microsoft.com/office/powerpoint/2010/main" val="1995101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D9FE547F-9DE7-4D88-8119-084346411AB0}"/>
              </a:ext>
            </a:extLst>
          </p:cNvPr>
          <p:cNvSpPr/>
          <p:nvPr/>
        </p:nvSpPr>
        <p:spPr>
          <a:xfrm>
            <a:off x="6507415" y="4166149"/>
            <a:ext cx="1825216" cy="1575176"/>
          </a:xfrm>
          <a:custGeom>
            <a:avLst/>
            <a:gdLst>
              <a:gd name="connsiteX0" fmla="*/ 698382 w 1909276"/>
              <a:gd name="connsiteY0" fmla="*/ 1516561 h 1647720"/>
              <a:gd name="connsiteX1" fmla="*/ 705498 w 1909276"/>
              <a:gd name="connsiteY1" fmla="*/ 1506388 h 1647720"/>
              <a:gd name="connsiteX2" fmla="*/ 711232 w 1909276"/>
              <a:gd name="connsiteY2" fmla="*/ 1501454 h 1647720"/>
              <a:gd name="connsiteX3" fmla="*/ 709383 w 1909276"/>
              <a:gd name="connsiteY3" fmla="*/ 1496568 h 1647720"/>
              <a:gd name="connsiteX4" fmla="*/ 716603 w 1909276"/>
              <a:gd name="connsiteY4" fmla="*/ 1484090 h 1647720"/>
              <a:gd name="connsiteX5" fmla="*/ 725633 w 1909276"/>
              <a:gd name="connsiteY5" fmla="*/ 1474299 h 1647720"/>
              <a:gd name="connsiteX6" fmla="*/ 742083 w 1909276"/>
              <a:gd name="connsiteY6" fmla="*/ 1470870 h 1647720"/>
              <a:gd name="connsiteX7" fmla="*/ 747626 w 1909276"/>
              <a:gd name="connsiteY7" fmla="*/ 1465869 h 1647720"/>
              <a:gd name="connsiteX8" fmla="*/ 756437 w 1909276"/>
              <a:gd name="connsiteY8" fmla="*/ 1462078 h 1647720"/>
              <a:gd name="connsiteX9" fmla="*/ 763524 w 1909276"/>
              <a:gd name="connsiteY9" fmla="*/ 1451458 h 1647720"/>
              <a:gd name="connsiteX10" fmla="*/ 770277 w 1909276"/>
              <a:gd name="connsiteY10" fmla="*/ 1447162 h 1647720"/>
              <a:gd name="connsiteX11" fmla="*/ 780840 w 1909276"/>
              <a:gd name="connsiteY11" fmla="*/ 1438113 h 1647720"/>
              <a:gd name="connsiteX12" fmla="*/ 780183 w 1909276"/>
              <a:gd name="connsiteY12" fmla="*/ 1434494 h 1647720"/>
              <a:gd name="connsiteX13" fmla="*/ 772449 w 1909276"/>
              <a:gd name="connsiteY13" fmla="*/ 1427255 h 1647720"/>
              <a:gd name="connsiteX14" fmla="*/ 773363 w 1909276"/>
              <a:gd name="connsiteY14" fmla="*/ 1416472 h 1647720"/>
              <a:gd name="connsiteX15" fmla="*/ 777526 w 1909276"/>
              <a:gd name="connsiteY15" fmla="*/ 1409443 h 1647720"/>
              <a:gd name="connsiteX16" fmla="*/ 775658 w 1909276"/>
              <a:gd name="connsiteY16" fmla="*/ 1400080 h 1647720"/>
              <a:gd name="connsiteX17" fmla="*/ 768162 w 1909276"/>
              <a:gd name="connsiteY17" fmla="*/ 1388783 h 1647720"/>
              <a:gd name="connsiteX18" fmla="*/ 774335 w 1909276"/>
              <a:gd name="connsiteY18" fmla="*/ 1385278 h 1647720"/>
              <a:gd name="connsiteX19" fmla="*/ 777201 w 1909276"/>
              <a:gd name="connsiteY19" fmla="*/ 1378868 h 1647720"/>
              <a:gd name="connsiteX20" fmla="*/ 779621 w 1909276"/>
              <a:gd name="connsiteY20" fmla="*/ 1366047 h 1647720"/>
              <a:gd name="connsiteX21" fmla="*/ 783164 w 1909276"/>
              <a:gd name="connsiteY21" fmla="*/ 1361847 h 1647720"/>
              <a:gd name="connsiteX22" fmla="*/ 790051 w 1909276"/>
              <a:gd name="connsiteY22" fmla="*/ 1359760 h 1647720"/>
              <a:gd name="connsiteX23" fmla="*/ 794471 w 1909276"/>
              <a:gd name="connsiteY23" fmla="*/ 1349778 h 1647720"/>
              <a:gd name="connsiteX24" fmla="*/ 799900 w 1909276"/>
              <a:gd name="connsiteY24" fmla="*/ 1346911 h 1647720"/>
              <a:gd name="connsiteX25" fmla="*/ 797928 w 1909276"/>
              <a:gd name="connsiteY25" fmla="*/ 1334900 h 1647720"/>
              <a:gd name="connsiteX26" fmla="*/ 801262 w 1909276"/>
              <a:gd name="connsiteY26" fmla="*/ 1328966 h 1647720"/>
              <a:gd name="connsiteX27" fmla="*/ 800062 w 1909276"/>
              <a:gd name="connsiteY27" fmla="*/ 1318308 h 1647720"/>
              <a:gd name="connsiteX28" fmla="*/ 795175 w 1909276"/>
              <a:gd name="connsiteY28" fmla="*/ 1310583 h 1647720"/>
              <a:gd name="connsiteX29" fmla="*/ 790880 w 1909276"/>
              <a:gd name="connsiteY29" fmla="*/ 1310754 h 1647720"/>
              <a:gd name="connsiteX30" fmla="*/ 779412 w 1909276"/>
              <a:gd name="connsiteY30" fmla="*/ 1320356 h 1647720"/>
              <a:gd name="connsiteX31" fmla="*/ 773468 w 1909276"/>
              <a:gd name="connsiteY31" fmla="*/ 1315698 h 1647720"/>
              <a:gd name="connsiteX32" fmla="*/ 772763 w 1909276"/>
              <a:gd name="connsiteY32" fmla="*/ 1307192 h 1647720"/>
              <a:gd name="connsiteX33" fmla="*/ 765181 w 1909276"/>
              <a:gd name="connsiteY33" fmla="*/ 1301049 h 1647720"/>
              <a:gd name="connsiteX34" fmla="*/ 760838 w 1909276"/>
              <a:gd name="connsiteY34" fmla="*/ 1291019 h 1647720"/>
              <a:gd name="connsiteX35" fmla="*/ 754161 w 1909276"/>
              <a:gd name="connsiteY35" fmla="*/ 1285456 h 1647720"/>
              <a:gd name="connsiteX36" fmla="*/ 740540 w 1909276"/>
              <a:gd name="connsiteY36" fmla="*/ 1288942 h 1647720"/>
              <a:gd name="connsiteX37" fmla="*/ 736073 w 1909276"/>
              <a:gd name="connsiteY37" fmla="*/ 1288209 h 1647720"/>
              <a:gd name="connsiteX38" fmla="*/ 724909 w 1909276"/>
              <a:gd name="connsiteY38" fmla="*/ 1280979 h 1647720"/>
              <a:gd name="connsiteX39" fmla="*/ 717718 w 1909276"/>
              <a:gd name="connsiteY39" fmla="*/ 1272331 h 1647720"/>
              <a:gd name="connsiteX40" fmla="*/ 720547 w 1909276"/>
              <a:gd name="connsiteY40" fmla="*/ 1265311 h 1647720"/>
              <a:gd name="connsiteX41" fmla="*/ 714832 w 1909276"/>
              <a:gd name="connsiteY41" fmla="*/ 1256872 h 1647720"/>
              <a:gd name="connsiteX42" fmla="*/ 707231 w 1909276"/>
              <a:gd name="connsiteY42" fmla="*/ 1262539 h 1647720"/>
              <a:gd name="connsiteX43" fmla="*/ 702678 w 1909276"/>
              <a:gd name="connsiteY43" fmla="*/ 1263653 h 1647720"/>
              <a:gd name="connsiteX44" fmla="*/ 702802 w 1909276"/>
              <a:gd name="connsiteY44" fmla="*/ 1275817 h 1647720"/>
              <a:gd name="connsiteX45" fmla="*/ 704412 w 1909276"/>
              <a:gd name="connsiteY45" fmla="*/ 1282313 h 1647720"/>
              <a:gd name="connsiteX46" fmla="*/ 697887 w 1909276"/>
              <a:gd name="connsiteY46" fmla="*/ 1286018 h 1647720"/>
              <a:gd name="connsiteX47" fmla="*/ 698382 w 1909276"/>
              <a:gd name="connsiteY47" fmla="*/ 1289037 h 1647720"/>
              <a:gd name="connsiteX48" fmla="*/ 685105 w 1909276"/>
              <a:gd name="connsiteY48" fmla="*/ 1299953 h 1647720"/>
              <a:gd name="connsiteX49" fmla="*/ 680523 w 1909276"/>
              <a:gd name="connsiteY49" fmla="*/ 1307697 h 1647720"/>
              <a:gd name="connsiteX50" fmla="*/ 667769 w 1909276"/>
              <a:gd name="connsiteY50" fmla="*/ 1306716 h 1647720"/>
              <a:gd name="connsiteX51" fmla="*/ 663540 w 1909276"/>
              <a:gd name="connsiteY51" fmla="*/ 1309316 h 1647720"/>
              <a:gd name="connsiteX52" fmla="*/ 662635 w 1909276"/>
              <a:gd name="connsiteY52" fmla="*/ 1318108 h 1647720"/>
              <a:gd name="connsiteX53" fmla="*/ 658739 w 1909276"/>
              <a:gd name="connsiteY53" fmla="*/ 1317336 h 1647720"/>
              <a:gd name="connsiteX54" fmla="*/ 646462 w 1909276"/>
              <a:gd name="connsiteY54" fmla="*/ 1326642 h 1647720"/>
              <a:gd name="connsiteX55" fmla="*/ 642004 w 1909276"/>
              <a:gd name="connsiteY55" fmla="*/ 1325337 h 1647720"/>
              <a:gd name="connsiteX56" fmla="*/ 638699 w 1909276"/>
              <a:gd name="connsiteY56" fmla="*/ 1320413 h 1647720"/>
              <a:gd name="connsiteX57" fmla="*/ 638499 w 1909276"/>
              <a:gd name="connsiteY57" fmla="*/ 1314945 h 1647720"/>
              <a:gd name="connsiteX58" fmla="*/ 634222 w 1909276"/>
              <a:gd name="connsiteY58" fmla="*/ 1308583 h 1647720"/>
              <a:gd name="connsiteX59" fmla="*/ 623030 w 1909276"/>
              <a:gd name="connsiteY59" fmla="*/ 1305658 h 1647720"/>
              <a:gd name="connsiteX60" fmla="*/ 618724 w 1909276"/>
              <a:gd name="connsiteY60" fmla="*/ 1310288 h 1647720"/>
              <a:gd name="connsiteX61" fmla="*/ 613657 w 1909276"/>
              <a:gd name="connsiteY61" fmla="*/ 1311669 h 1647720"/>
              <a:gd name="connsiteX62" fmla="*/ 606123 w 1909276"/>
              <a:gd name="connsiteY62" fmla="*/ 1307449 h 1647720"/>
              <a:gd name="connsiteX63" fmla="*/ 601180 w 1909276"/>
              <a:gd name="connsiteY63" fmla="*/ 1307164 h 1647720"/>
              <a:gd name="connsiteX64" fmla="*/ 586683 w 1909276"/>
              <a:gd name="connsiteY64" fmla="*/ 1314450 h 1647720"/>
              <a:gd name="connsiteX65" fmla="*/ 578444 w 1909276"/>
              <a:gd name="connsiteY65" fmla="*/ 1316679 h 1647720"/>
              <a:gd name="connsiteX66" fmla="*/ 567357 w 1909276"/>
              <a:gd name="connsiteY66" fmla="*/ 1323756 h 1647720"/>
              <a:gd name="connsiteX67" fmla="*/ 557479 w 1909276"/>
              <a:gd name="connsiteY67" fmla="*/ 1323442 h 1647720"/>
              <a:gd name="connsiteX68" fmla="*/ 547421 w 1909276"/>
              <a:gd name="connsiteY68" fmla="*/ 1317403 h 1647720"/>
              <a:gd name="connsiteX69" fmla="*/ 543706 w 1909276"/>
              <a:gd name="connsiteY69" fmla="*/ 1307897 h 1647720"/>
              <a:gd name="connsiteX70" fmla="*/ 513226 w 1909276"/>
              <a:gd name="connsiteY70" fmla="*/ 1312688 h 1647720"/>
              <a:gd name="connsiteX71" fmla="*/ 510444 w 1909276"/>
              <a:gd name="connsiteY71" fmla="*/ 1319565 h 1647720"/>
              <a:gd name="connsiteX72" fmla="*/ 506673 w 1909276"/>
              <a:gd name="connsiteY72" fmla="*/ 1320575 h 1647720"/>
              <a:gd name="connsiteX73" fmla="*/ 500243 w 1909276"/>
              <a:gd name="connsiteY73" fmla="*/ 1328100 h 1647720"/>
              <a:gd name="connsiteX74" fmla="*/ 493880 w 1909276"/>
              <a:gd name="connsiteY74" fmla="*/ 1330062 h 1647720"/>
              <a:gd name="connsiteX75" fmla="*/ 480526 w 1909276"/>
              <a:gd name="connsiteY75" fmla="*/ 1325051 h 1647720"/>
              <a:gd name="connsiteX76" fmla="*/ 480841 w 1909276"/>
              <a:gd name="connsiteY76" fmla="*/ 1321870 h 1647720"/>
              <a:gd name="connsiteX77" fmla="*/ 474373 w 1909276"/>
              <a:gd name="connsiteY77" fmla="*/ 1316527 h 1647720"/>
              <a:gd name="connsiteX78" fmla="*/ 467477 w 1909276"/>
              <a:gd name="connsiteY78" fmla="*/ 1326775 h 1647720"/>
              <a:gd name="connsiteX79" fmla="*/ 460772 w 1909276"/>
              <a:gd name="connsiteY79" fmla="*/ 1328557 h 1647720"/>
              <a:gd name="connsiteX80" fmla="*/ 455114 w 1909276"/>
              <a:gd name="connsiteY80" fmla="*/ 1321622 h 1647720"/>
              <a:gd name="connsiteX81" fmla="*/ 446475 w 1909276"/>
              <a:gd name="connsiteY81" fmla="*/ 1320337 h 1647720"/>
              <a:gd name="connsiteX82" fmla="*/ 440284 w 1909276"/>
              <a:gd name="connsiteY82" fmla="*/ 1328004 h 1647720"/>
              <a:gd name="connsiteX83" fmla="*/ 429977 w 1909276"/>
              <a:gd name="connsiteY83" fmla="*/ 1323556 h 1647720"/>
              <a:gd name="connsiteX84" fmla="*/ 424900 w 1909276"/>
              <a:gd name="connsiteY84" fmla="*/ 1328928 h 1647720"/>
              <a:gd name="connsiteX85" fmla="*/ 419138 w 1909276"/>
              <a:gd name="connsiteY85" fmla="*/ 1325232 h 1647720"/>
              <a:gd name="connsiteX86" fmla="*/ 415337 w 1909276"/>
              <a:gd name="connsiteY86" fmla="*/ 1319117 h 1647720"/>
              <a:gd name="connsiteX87" fmla="*/ 410480 w 1909276"/>
              <a:gd name="connsiteY87" fmla="*/ 1321765 h 1647720"/>
              <a:gd name="connsiteX88" fmla="*/ 403631 w 1909276"/>
              <a:gd name="connsiteY88" fmla="*/ 1321384 h 1647720"/>
              <a:gd name="connsiteX89" fmla="*/ 398907 w 1909276"/>
              <a:gd name="connsiteY89" fmla="*/ 1317403 h 1647720"/>
              <a:gd name="connsiteX90" fmla="*/ 396983 w 1909276"/>
              <a:gd name="connsiteY90" fmla="*/ 1311383 h 1647720"/>
              <a:gd name="connsiteX91" fmla="*/ 398697 w 1909276"/>
              <a:gd name="connsiteY91" fmla="*/ 1307421 h 1647720"/>
              <a:gd name="connsiteX92" fmla="*/ 389858 w 1909276"/>
              <a:gd name="connsiteY92" fmla="*/ 1299839 h 1647720"/>
              <a:gd name="connsiteX93" fmla="*/ 388134 w 1909276"/>
              <a:gd name="connsiteY93" fmla="*/ 1288018 h 1647720"/>
              <a:gd name="connsiteX94" fmla="*/ 390182 w 1909276"/>
              <a:gd name="connsiteY94" fmla="*/ 1282046 h 1647720"/>
              <a:gd name="connsiteX95" fmla="*/ 370904 w 1909276"/>
              <a:gd name="connsiteY95" fmla="*/ 1275007 h 1647720"/>
              <a:gd name="connsiteX96" fmla="*/ 375495 w 1909276"/>
              <a:gd name="connsiteY96" fmla="*/ 1268806 h 1647720"/>
              <a:gd name="connsiteX97" fmla="*/ 393268 w 1909276"/>
              <a:gd name="connsiteY97" fmla="*/ 1248280 h 1647720"/>
              <a:gd name="connsiteX98" fmla="*/ 393935 w 1909276"/>
              <a:gd name="connsiteY98" fmla="*/ 1240288 h 1647720"/>
              <a:gd name="connsiteX99" fmla="*/ 381876 w 1909276"/>
              <a:gd name="connsiteY99" fmla="*/ 1241603 h 1647720"/>
              <a:gd name="connsiteX100" fmla="*/ 382209 w 1909276"/>
              <a:gd name="connsiteY100" fmla="*/ 1236650 h 1647720"/>
              <a:gd name="connsiteX101" fmla="*/ 374913 w 1909276"/>
              <a:gd name="connsiteY101" fmla="*/ 1234754 h 1647720"/>
              <a:gd name="connsiteX102" fmla="*/ 366141 w 1909276"/>
              <a:gd name="connsiteY102" fmla="*/ 1242498 h 1647720"/>
              <a:gd name="connsiteX103" fmla="*/ 355073 w 1909276"/>
              <a:gd name="connsiteY103" fmla="*/ 1240212 h 1647720"/>
              <a:gd name="connsiteX104" fmla="*/ 350377 w 1909276"/>
              <a:gd name="connsiteY104" fmla="*/ 1236078 h 1647720"/>
              <a:gd name="connsiteX105" fmla="*/ 354511 w 1909276"/>
              <a:gd name="connsiteY105" fmla="*/ 1229468 h 1647720"/>
              <a:gd name="connsiteX106" fmla="*/ 363988 w 1909276"/>
              <a:gd name="connsiteY106" fmla="*/ 1222458 h 1647720"/>
              <a:gd name="connsiteX107" fmla="*/ 368122 w 1909276"/>
              <a:gd name="connsiteY107" fmla="*/ 1213123 h 1647720"/>
              <a:gd name="connsiteX108" fmla="*/ 370913 w 1909276"/>
              <a:gd name="connsiteY108" fmla="*/ 1211999 h 1647720"/>
              <a:gd name="connsiteX109" fmla="*/ 369332 w 1909276"/>
              <a:gd name="connsiteY109" fmla="*/ 1202865 h 1647720"/>
              <a:gd name="connsiteX110" fmla="*/ 372180 w 1909276"/>
              <a:gd name="connsiteY110" fmla="*/ 1197016 h 1647720"/>
              <a:gd name="connsiteX111" fmla="*/ 369741 w 1909276"/>
              <a:gd name="connsiteY111" fmla="*/ 1192759 h 1647720"/>
              <a:gd name="connsiteX112" fmla="*/ 358207 w 1909276"/>
              <a:gd name="connsiteY112" fmla="*/ 1192559 h 1647720"/>
              <a:gd name="connsiteX113" fmla="*/ 356082 w 1909276"/>
              <a:gd name="connsiteY113" fmla="*/ 1195864 h 1647720"/>
              <a:gd name="connsiteX114" fmla="*/ 339404 w 1909276"/>
              <a:gd name="connsiteY114" fmla="*/ 1195911 h 1647720"/>
              <a:gd name="connsiteX115" fmla="*/ 338490 w 1909276"/>
              <a:gd name="connsiteY115" fmla="*/ 1186263 h 1647720"/>
              <a:gd name="connsiteX116" fmla="*/ 331422 w 1909276"/>
              <a:gd name="connsiteY116" fmla="*/ 1185396 h 1647720"/>
              <a:gd name="connsiteX117" fmla="*/ 327060 w 1909276"/>
              <a:gd name="connsiteY117" fmla="*/ 1181805 h 1647720"/>
              <a:gd name="connsiteX118" fmla="*/ 325450 w 1909276"/>
              <a:gd name="connsiteY118" fmla="*/ 1173137 h 1647720"/>
              <a:gd name="connsiteX119" fmla="*/ 318115 w 1909276"/>
              <a:gd name="connsiteY119" fmla="*/ 1172737 h 1647720"/>
              <a:gd name="connsiteX120" fmla="*/ 314534 w 1909276"/>
              <a:gd name="connsiteY120" fmla="*/ 1165917 h 1647720"/>
              <a:gd name="connsiteX121" fmla="*/ 304114 w 1909276"/>
              <a:gd name="connsiteY121" fmla="*/ 1160402 h 1647720"/>
              <a:gd name="connsiteX122" fmla="*/ 300094 w 1909276"/>
              <a:gd name="connsiteY122" fmla="*/ 1148248 h 1647720"/>
              <a:gd name="connsiteX123" fmla="*/ 300971 w 1909276"/>
              <a:gd name="connsiteY123" fmla="*/ 1143800 h 1647720"/>
              <a:gd name="connsiteX124" fmla="*/ 280921 w 1909276"/>
              <a:gd name="connsiteY124" fmla="*/ 1144010 h 1647720"/>
              <a:gd name="connsiteX125" fmla="*/ 270138 w 1909276"/>
              <a:gd name="connsiteY125" fmla="*/ 1140238 h 1647720"/>
              <a:gd name="connsiteX126" fmla="*/ 254203 w 1909276"/>
              <a:gd name="connsiteY126" fmla="*/ 1129941 h 1647720"/>
              <a:gd name="connsiteX127" fmla="*/ 240535 w 1909276"/>
              <a:gd name="connsiteY127" fmla="*/ 1125874 h 1647720"/>
              <a:gd name="connsiteX128" fmla="*/ 228914 w 1909276"/>
              <a:gd name="connsiteY128" fmla="*/ 1124626 h 1647720"/>
              <a:gd name="connsiteX129" fmla="*/ 211664 w 1909276"/>
              <a:gd name="connsiteY129" fmla="*/ 1124626 h 1647720"/>
              <a:gd name="connsiteX130" fmla="*/ 211921 w 1909276"/>
              <a:gd name="connsiteY130" fmla="*/ 1129637 h 1647720"/>
              <a:gd name="connsiteX131" fmla="*/ 206426 w 1909276"/>
              <a:gd name="connsiteY131" fmla="*/ 1134999 h 1647720"/>
              <a:gd name="connsiteX132" fmla="*/ 203692 w 1909276"/>
              <a:gd name="connsiteY132" fmla="*/ 1147163 h 1647720"/>
              <a:gd name="connsiteX133" fmla="*/ 199358 w 1909276"/>
              <a:gd name="connsiteY133" fmla="*/ 1150801 h 1647720"/>
              <a:gd name="connsiteX134" fmla="*/ 195481 w 1909276"/>
              <a:gd name="connsiteY134" fmla="*/ 1158031 h 1647720"/>
              <a:gd name="connsiteX135" fmla="*/ 181270 w 1909276"/>
              <a:gd name="connsiteY135" fmla="*/ 1152763 h 1647720"/>
              <a:gd name="connsiteX136" fmla="*/ 172574 w 1909276"/>
              <a:gd name="connsiteY136" fmla="*/ 1150801 h 1647720"/>
              <a:gd name="connsiteX137" fmla="*/ 163763 w 1909276"/>
              <a:gd name="connsiteY137" fmla="*/ 1151782 h 1647720"/>
              <a:gd name="connsiteX138" fmla="*/ 147504 w 1909276"/>
              <a:gd name="connsiteY138" fmla="*/ 1151725 h 1647720"/>
              <a:gd name="connsiteX139" fmla="*/ 133179 w 1909276"/>
              <a:gd name="connsiteY139" fmla="*/ 1145515 h 1647720"/>
              <a:gd name="connsiteX140" fmla="*/ 121815 w 1909276"/>
              <a:gd name="connsiteY140" fmla="*/ 1144848 h 1647720"/>
              <a:gd name="connsiteX141" fmla="*/ 107623 w 1909276"/>
              <a:gd name="connsiteY141" fmla="*/ 1148601 h 1647720"/>
              <a:gd name="connsiteX142" fmla="*/ 104803 w 1909276"/>
              <a:gd name="connsiteY142" fmla="*/ 1152697 h 1647720"/>
              <a:gd name="connsiteX143" fmla="*/ 94173 w 1909276"/>
              <a:gd name="connsiteY143" fmla="*/ 1157878 h 1647720"/>
              <a:gd name="connsiteX144" fmla="*/ 84887 w 1909276"/>
              <a:gd name="connsiteY144" fmla="*/ 1166051 h 1647720"/>
              <a:gd name="connsiteX145" fmla="*/ 79229 w 1909276"/>
              <a:gd name="connsiteY145" fmla="*/ 1163441 h 1647720"/>
              <a:gd name="connsiteX146" fmla="*/ 66760 w 1909276"/>
              <a:gd name="connsiteY146" fmla="*/ 1150325 h 1647720"/>
              <a:gd name="connsiteX147" fmla="*/ 58826 w 1909276"/>
              <a:gd name="connsiteY147" fmla="*/ 1149249 h 1647720"/>
              <a:gd name="connsiteX148" fmla="*/ 40957 w 1909276"/>
              <a:gd name="connsiteY148" fmla="*/ 1141257 h 1647720"/>
              <a:gd name="connsiteX149" fmla="*/ 36061 w 1909276"/>
              <a:gd name="connsiteY149" fmla="*/ 1137828 h 1647720"/>
              <a:gd name="connsiteX150" fmla="*/ 29394 w 1909276"/>
              <a:gd name="connsiteY150" fmla="*/ 1137400 h 1647720"/>
              <a:gd name="connsiteX151" fmla="*/ 26889 w 1909276"/>
              <a:gd name="connsiteY151" fmla="*/ 1131789 h 1647720"/>
              <a:gd name="connsiteX152" fmla="*/ 21660 w 1909276"/>
              <a:gd name="connsiteY152" fmla="*/ 1132627 h 1647720"/>
              <a:gd name="connsiteX153" fmla="*/ 16811 w 1909276"/>
              <a:gd name="connsiteY153" fmla="*/ 1124665 h 1647720"/>
              <a:gd name="connsiteX154" fmla="*/ 11753 w 1909276"/>
              <a:gd name="connsiteY154" fmla="*/ 1119588 h 1647720"/>
              <a:gd name="connsiteX155" fmla="*/ 4524 w 1909276"/>
              <a:gd name="connsiteY155" fmla="*/ 1118864 h 1647720"/>
              <a:gd name="connsiteX156" fmla="*/ 0 w 1909276"/>
              <a:gd name="connsiteY156" fmla="*/ 1114587 h 1647720"/>
              <a:gd name="connsiteX157" fmla="*/ 6782 w 1909276"/>
              <a:gd name="connsiteY157" fmla="*/ 1109424 h 1647720"/>
              <a:gd name="connsiteX158" fmla="*/ 21098 w 1909276"/>
              <a:gd name="connsiteY158" fmla="*/ 1118778 h 1647720"/>
              <a:gd name="connsiteX159" fmla="*/ 28870 w 1909276"/>
              <a:gd name="connsiteY159" fmla="*/ 1126246 h 1647720"/>
              <a:gd name="connsiteX160" fmla="*/ 33623 w 1909276"/>
              <a:gd name="connsiteY160" fmla="*/ 1128379 h 1647720"/>
              <a:gd name="connsiteX161" fmla="*/ 41110 w 1909276"/>
              <a:gd name="connsiteY161" fmla="*/ 1127132 h 1647720"/>
              <a:gd name="connsiteX162" fmla="*/ 44586 w 1909276"/>
              <a:gd name="connsiteY162" fmla="*/ 1132227 h 1647720"/>
              <a:gd name="connsiteX163" fmla="*/ 63503 w 1909276"/>
              <a:gd name="connsiteY163" fmla="*/ 1139019 h 1647720"/>
              <a:gd name="connsiteX164" fmla="*/ 61779 w 1909276"/>
              <a:gd name="connsiteY164" fmla="*/ 1133085 h 1647720"/>
              <a:gd name="connsiteX165" fmla="*/ 64036 w 1909276"/>
              <a:gd name="connsiteY165" fmla="*/ 1128570 h 1647720"/>
              <a:gd name="connsiteX166" fmla="*/ 74847 w 1909276"/>
              <a:gd name="connsiteY166" fmla="*/ 1129160 h 1647720"/>
              <a:gd name="connsiteX167" fmla="*/ 80305 w 1909276"/>
              <a:gd name="connsiteY167" fmla="*/ 1127017 h 1647720"/>
              <a:gd name="connsiteX168" fmla="*/ 84315 w 1909276"/>
              <a:gd name="connsiteY168" fmla="*/ 1118187 h 1647720"/>
              <a:gd name="connsiteX169" fmla="*/ 90058 w 1909276"/>
              <a:gd name="connsiteY169" fmla="*/ 1121502 h 1647720"/>
              <a:gd name="connsiteX170" fmla="*/ 96450 w 1909276"/>
              <a:gd name="connsiteY170" fmla="*/ 1118806 h 1647720"/>
              <a:gd name="connsiteX171" fmla="*/ 96850 w 1909276"/>
              <a:gd name="connsiteY171" fmla="*/ 1114435 h 1647720"/>
              <a:gd name="connsiteX172" fmla="*/ 101355 w 1909276"/>
              <a:gd name="connsiteY172" fmla="*/ 1105957 h 1647720"/>
              <a:gd name="connsiteX173" fmla="*/ 112433 w 1909276"/>
              <a:gd name="connsiteY173" fmla="*/ 1101281 h 1647720"/>
              <a:gd name="connsiteX174" fmla="*/ 115567 w 1909276"/>
              <a:gd name="connsiteY174" fmla="*/ 1097280 h 1647720"/>
              <a:gd name="connsiteX175" fmla="*/ 116957 w 1909276"/>
              <a:gd name="connsiteY175" fmla="*/ 1088260 h 1647720"/>
              <a:gd name="connsiteX176" fmla="*/ 127721 w 1909276"/>
              <a:gd name="connsiteY176" fmla="*/ 1084964 h 1647720"/>
              <a:gd name="connsiteX177" fmla="*/ 141798 w 1909276"/>
              <a:gd name="connsiteY177" fmla="*/ 1075906 h 1647720"/>
              <a:gd name="connsiteX178" fmla="*/ 149914 w 1909276"/>
              <a:gd name="connsiteY178" fmla="*/ 1072839 h 1647720"/>
              <a:gd name="connsiteX179" fmla="*/ 177536 w 1909276"/>
              <a:gd name="connsiteY179" fmla="*/ 1072839 h 1647720"/>
              <a:gd name="connsiteX180" fmla="*/ 183946 w 1909276"/>
              <a:gd name="connsiteY180" fmla="*/ 1071991 h 1647720"/>
              <a:gd name="connsiteX181" fmla="*/ 194757 w 1909276"/>
              <a:gd name="connsiteY181" fmla="*/ 1058637 h 1647720"/>
              <a:gd name="connsiteX182" fmla="*/ 198129 w 1909276"/>
              <a:gd name="connsiteY182" fmla="*/ 1043197 h 1647720"/>
              <a:gd name="connsiteX183" fmla="*/ 196719 w 1909276"/>
              <a:gd name="connsiteY183" fmla="*/ 1038644 h 1647720"/>
              <a:gd name="connsiteX184" fmla="*/ 202730 w 1909276"/>
              <a:gd name="connsiteY184" fmla="*/ 1035615 h 1647720"/>
              <a:gd name="connsiteX185" fmla="*/ 203654 w 1909276"/>
              <a:gd name="connsiteY185" fmla="*/ 1017546 h 1647720"/>
              <a:gd name="connsiteX186" fmla="*/ 208578 w 1909276"/>
              <a:gd name="connsiteY186" fmla="*/ 1009612 h 1647720"/>
              <a:gd name="connsiteX187" fmla="*/ 196843 w 1909276"/>
              <a:gd name="connsiteY187" fmla="*/ 1003716 h 1647720"/>
              <a:gd name="connsiteX188" fmla="*/ 194348 w 1909276"/>
              <a:gd name="connsiteY188" fmla="*/ 999506 h 1647720"/>
              <a:gd name="connsiteX189" fmla="*/ 193757 w 1909276"/>
              <a:gd name="connsiteY189" fmla="*/ 988828 h 1647720"/>
              <a:gd name="connsiteX190" fmla="*/ 178260 w 1909276"/>
              <a:gd name="connsiteY190" fmla="*/ 978684 h 1647720"/>
              <a:gd name="connsiteX191" fmla="*/ 182299 w 1909276"/>
              <a:gd name="connsiteY191" fmla="*/ 973284 h 1647720"/>
              <a:gd name="connsiteX192" fmla="*/ 186185 w 1909276"/>
              <a:gd name="connsiteY192" fmla="*/ 962701 h 1647720"/>
              <a:gd name="connsiteX193" fmla="*/ 188890 w 1909276"/>
              <a:gd name="connsiteY193" fmla="*/ 960520 h 1647720"/>
              <a:gd name="connsiteX194" fmla="*/ 185747 w 1909276"/>
              <a:gd name="connsiteY194" fmla="*/ 941613 h 1647720"/>
              <a:gd name="connsiteX195" fmla="*/ 172212 w 1909276"/>
              <a:gd name="connsiteY195" fmla="*/ 939689 h 1647720"/>
              <a:gd name="connsiteX196" fmla="*/ 164296 w 1909276"/>
              <a:gd name="connsiteY196" fmla="*/ 945775 h 1647720"/>
              <a:gd name="connsiteX197" fmla="*/ 157772 w 1909276"/>
              <a:gd name="connsiteY197" fmla="*/ 946366 h 1647720"/>
              <a:gd name="connsiteX198" fmla="*/ 144942 w 1909276"/>
              <a:gd name="connsiteY198" fmla="*/ 942842 h 1647720"/>
              <a:gd name="connsiteX199" fmla="*/ 140494 w 1909276"/>
              <a:gd name="connsiteY199" fmla="*/ 937308 h 1647720"/>
              <a:gd name="connsiteX200" fmla="*/ 146847 w 1909276"/>
              <a:gd name="connsiteY200" fmla="*/ 935460 h 1647720"/>
              <a:gd name="connsiteX201" fmla="*/ 157362 w 1909276"/>
              <a:gd name="connsiteY201" fmla="*/ 936327 h 1647720"/>
              <a:gd name="connsiteX202" fmla="*/ 163182 w 1909276"/>
              <a:gd name="connsiteY202" fmla="*/ 929564 h 1647720"/>
              <a:gd name="connsiteX203" fmla="*/ 167344 w 1909276"/>
              <a:gd name="connsiteY203" fmla="*/ 919706 h 1647720"/>
              <a:gd name="connsiteX204" fmla="*/ 168507 w 1909276"/>
              <a:gd name="connsiteY204" fmla="*/ 911390 h 1647720"/>
              <a:gd name="connsiteX205" fmla="*/ 172945 w 1909276"/>
              <a:gd name="connsiteY205" fmla="*/ 903666 h 1647720"/>
              <a:gd name="connsiteX206" fmla="*/ 186366 w 1909276"/>
              <a:gd name="connsiteY206" fmla="*/ 905208 h 1647720"/>
              <a:gd name="connsiteX207" fmla="*/ 190785 w 1909276"/>
              <a:gd name="connsiteY207" fmla="*/ 908856 h 1647720"/>
              <a:gd name="connsiteX208" fmla="*/ 198139 w 1909276"/>
              <a:gd name="connsiteY208" fmla="*/ 907447 h 1647720"/>
              <a:gd name="connsiteX209" fmla="*/ 200263 w 1909276"/>
              <a:gd name="connsiteY209" fmla="*/ 897950 h 1647720"/>
              <a:gd name="connsiteX210" fmla="*/ 207435 w 1909276"/>
              <a:gd name="connsiteY210" fmla="*/ 884425 h 1647720"/>
              <a:gd name="connsiteX211" fmla="*/ 218380 w 1909276"/>
              <a:gd name="connsiteY211" fmla="*/ 870995 h 1647720"/>
              <a:gd name="connsiteX212" fmla="*/ 212645 w 1909276"/>
              <a:gd name="connsiteY212" fmla="*/ 868051 h 1647720"/>
              <a:gd name="connsiteX213" fmla="*/ 209226 w 1909276"/>
              <a:gd name="connsiteY213" fmla="*/ 859565 h 1647720"/>
              <a:gd name="connsiteX214" fmla="*/ 198663 w 1909276"/>
              <a:gd name="connsiteY214" fmla="*/ 859222 h 1647720"/>
              <a:gd name="connsiteX215" fmla="*/ 189366 w 1909276"/>
              <a:gd name="connsiteY215" fmla="*/ 851202 h 1647720"/>
              <a:gd name="connsiteX216" fmla="*/ 176431 w 1909276"/>
              <a:gd name="connsiteY216" fmla="*/ 850306 h 1647720"/>
              <a:gd name="connsiteX217" fmla="*/ 171831 w 1909276"/>
              <a:gd name="connsiteY217" fmla="*/ 842772 h 1647720"/>
              <a:gd name="connsiteX218" fmla="*/ 174707 w 1909276"/>
              <a:gd name="connsiteY218" fmla="*/ 834438 h 1647720"/>
              <a:gd name="connsiteX219" fmla="*/ 172755 w 1909276"/>
              <a:gd name="connsiteY219" fmla="*/ 825179 h 1647720"/>
              <a:gd name="connsiteX220" fmla="*/ 149323 w 1909276"/>
              <a:gd name="connsiteY220" fmla="*/ 822922 h 1647720"/>
              <a:gd name="connsiteX221" fmla="*/ 140198 w 1909276"/>
              <a:gd name="connsiteY221" fmla="*/ 817540 h 1647720"/>
              <a:gd name="connsiteX222" fmla="*/ 130359 w 1909276"/>
              <a:gd name="connsiteY222" fmla="*/ 816578 h 1647720"/>
              <a:gd name="connsiteX223" fmla="*/ 126330 w 1909276"/>
              <a:gd name="connsiteY223" fmla="*/ 811959 h 1647720"/>
              <a:gd name="connsiteX224" fmla="*/ 117471 w 1909276"/>
              <a:gd name="connsiteY224" fmla="*/ 809549 h 1647720"/>
              <a:gd name="connsiteX225" fmla="*/ 113138 w 1909276"/>
              <a:gd name="connsiteY225" fmla="*/ 805406 h 1647720"/>
              <a:gd name="connsiteX226" fmla="*/ 94412 w 1909276"/>
              <a:gd name="connsiteY226" fmla="*/ 798319 h 1647720"/>
              <a:gd name="connsiteX227" fmla="*/ 93040 w 1909276"/>
              <a:gd name="connsiteY227" fmla="*/ 802462 h 1647720"/>
              <a:gd name="connsiteX228" fmla="*/ 86296 w 1909276"/>
              <a:gd name="connsiteY228" fmla="*/ 807253 h 1647720"/>
              <a:gd name="connsiteX229" fmla="*/ 80286 w 1909276"/>
              <a:gd name="connsiteY229" fmla="*/ 809149 h 1647720"/>
              <a:gd name="connsiteX230" fmla="*/ 77581 w 1909276"/>
              <a:gd name="connsiteY230" fmla="*/ 814054 h 1647720"/>
              <a:gd name="connsiteX231" fmla="*/ 68370 w 1909276"/>
              <a:gd name="connsiteY231" fmla="*/ 817359 h 1647720"/>
              <a:gd name="connsiteX232" fmla="*/ 63093 w 1909276"/>
              <a:gd name="connsiteY232" fmla="*/ 815816 h 1647720"/>
              <a:gd name="connsiteX233" fmla="*/ 45262 w 1909276"/>
              <a:gd name="connsiteY233" fmla="*/ 805901 h 1647720"/>
              <a:gd name="connsiteX234" fmla="*/ 45148 w 1909276"/>
              <a:gd name="connsiteY234" fmla="*/ 801900 h 1647720"/>
              <a:gd name="connsiteX235" fmla="*/ 51758 w 1909276"/>
              <a:gd name="connsiteY235" fmla="*/ 792680 h 1647720"/>
              <a:gd name="connsiteX236" fmla="*/ 70608 w 1909276"/>
              <a:gd name="connsiteY236" fmla="*/ 775868 h 1647720"/>
              <a:gd name="connsiteX237" fmla="*/ 78638 w 1909276"/>
              <a:gd name="connsiteY237" fmla="*/ 769811 h 1647720"/>
              <a:gd name="connsiteX238" fmla="*/ 74571 w 1909276"/>
              <a:gd name="connsiteY238" fmla="*/ 763210 h 1647720"/>
              <a:gd name="connsiteX239" fmla="*/ 76514 w 1909276"/>
              <a:gd name="connsiteY239" fmla="*/ 756590 h 1647720"/>
              <a:gd name="connsiteX240" fmla="*/ 72599 w 1909276"/>
              <a:gd name="connsiteY240" fmla="*/ 751694 h 1647720"/>
              <a:gd name="connsiteX241" fmla="*/ 67675 w 1909276"/>
              <a:gd name="connsiteY241" fmla="*/ 740093 h 1647720"/>
              <a:gd name="connsiteX242" fmla="*/ 58864 w 1909276"/>
              <a:gd name="connsiteY242" fmla="*/ 737350 h 1647720"/>
              <a:gd name="connsiteX243" fmla="*/ 55806 w 1909276"/>
              <a:gd name="connsiteY243" fmla="*/ 727300 h 1647720"/>
              <a:gd name="connsiteX244" fmla="*/ 57140 w 1909276"/>
              <a:gd name="connsiteY244" fmla="*/ 709594 h 1647720"/>
              <a:gd name="connsiteX245" fmla="*/ 61550 w 1909276"/>
              <a:gd name="connsiteY245" fmla="*/ 702564 h 1647720"/>
              <a:gd name="connsiteX246" fmla="*/ 59131 w 1909276"/>
              <a:gd name="connsiteY246" fmla="*/ 700488 h 1647720"/>
              <a:gd name="connsiteX247" fmla="*/ 64227 w 1909276"/>
              <a:gd name="connsiteY247" fmla="*/ 693039 h 1647720"/>
              <a:gd name="connsiteX248" fmla="*/ 61789 w 1909276"/>
              <a:gd name="connsiteY248" fmla="*/ 681924 h 1647720"/>
              <a:gd name="connsiteX249" fmla="*/ 65075 w 1909276"/>
              <a:gd name="connsiteY249" fmla="*/ 680504 h 1647720"/>
              <a:gd name="connsiteX250" fmla="*/ 67027 w 1909276"/>
              <a:gd name="connsiteY250" fmla="*/ 667541 h 1647720"/>
              <a:gd name="connsiteX251" fmla="*/ 74247 w 1909276"/>
              <a:gd name="connsiteY251" fmla="*/ 662121 h 1647720"/>
              <a:gd name="connsiteX252" fmla="*/ 76209 w 1909276"/>
              <a:gd name="connsiteY252" fmla="*/ 653720 h 1647720"/>
              <a:gd name="connsiteX253" fmla="*/ 79638 w 1909276"/>
              <a:gd name="connsiteY253" fmla="*/ 648586 h 1647720"/>
              <a:gd name="connsiteX254" fmla="*/ 85420 w 1909276"/>
              <a:gd name="connsiteY254" fmla="*/ 647443 h 1647720"/>
              <a:gd name="connsiteX255" fmla="*/ 85925 w 1909276"/>
              <a:gd name="connsiteY255" fmla="*/ 642718 h 1647720"/>
              <a:gd name="connsiteX256" fmla="*/ 93287 w 1909276"/>
              <a:gd name="connsiteY256" fmla="*/ 632336 h 1647720"/>
              <a:gd name="connsiteX257" fmla="*/ 94383 w 1909276"/>
              <a:gd name="connsiteY257" fmla="*/ 623116 h 1647720"/>
              <a:gd name="connsiteX258" fmla="*/ 100984 w 1909276"/>
              <a:gd name="connsiteY258" fmla="*/ 612886 h 1647720"/>
              <a:gd name="connsiteX259" fmla="*/ 112804 w 1909276"/>
              <a:gd name="connsiteY259" fmla="*/ 605695 h 1647720"/>
              <a:gd name="connsiteX260" fmla="*/ 120625 w 1909276"/>
              <a:gd name="connsiteY260" fmla="*/ 603513 h 1647720"/>
              <a:gd name="connsiteX261" fmla="*/ 127178 w 1909276"/>
              <a:gd name="connsiteY261" fmla="*/ 599656 h 1647720"/>
              <a:gd name="connsiteX262" fmla="*/ 130197 w 1909276"/>
              <a:gd name="connsiteY262" fmla="*/ 591598 h 1647720"/>
              <a:gd name="connsiteX263" fmla="*/ 137283 w 1909276"/>
              <a:gd name="connsiteY263" fmla="*/ 588540 h 1647720"/>
              <a:gd name="connsiteX264" fmla="*/ 149009 w 1909276"/>
              <a:gd name="connsiteY264" fmla="*/ 579291 h 1647720"/>
              <a:gd name="connsiteX265" fmla="*/ 151981 w 1909276"/>
              <a:gd name="connsiteY265" fmla="*/ 573977 h 1647720"/>
              <a:gd name="connsiteX266" fmla="*/ 157848 w 1909276"/>
              <a:gd name="connsiteY266" fmla="*/ 571967 h 1647720"/>
              <a:gd name="connsiteX267" fmla="*/ 158801 w 1909276"/>
              <a:gd name="connsiteY267" fmla="*/ 567957 h 1647720"/>
              <a:gd name="connsiteX268" fmla="*/ 165497 w 1909276"/>
              <a:gd name="connsiteY268" fmla="*/ 562099 h 1647720"/>
              <a:gd name="connsiteX269" fmla="*/ 170230 w 1909276"/>
              <a:gd name="connsiteY269" fmla="*/ 553498 h 1647720"/>
              <a:gd name="connsiteX270" fmla="*/ 185794 w 1909276"/>
              <a:gd name="connsiteY270" fmla="*/ 549040 h 1647720"/>
              <a:gd name="connsiteX271" fmla="*/ 188319 w 1909276"/>
              <a:gd name="connsiteY271" fmla="*/ 544601 h 1647720"/>
              <a:gd name="connsiteX272" fmla="*/ 189138 w 1909276"/>
              <a:gd name="connsiteY272" fmla="*/ 535105 h 1647720"/>
              <a:gd name="connsiteX273" fmla="*/ 200463 w 1909276"/>
              <a:gd name="connsiteY273" fmla="*/ 523751 h 1647720"/>
              <a:gd name="connsiteX274" fmla="*/ 198672 w 1909276"/>
              <a:gd name="connsiteY274" fmla="*/ 519560 h 1647720"/>
              <a:gd name="connsiteX275" fmla="*/ 205721 w 1909276"/>
              <a:gd name="connsiteY275" fmla="*/ 508692 h 1647720"/>
              <a:gd name="connsiteX276" fmla="*/ 216408 w 1909276"/>
              <a:gd name="connsiteY276" fmla="*/ 504625 h 1647720"/>
              <a:gd name="connsiteX277" fmla="*/ 226209 w 1909276"/>
              <a:gd name="connsiteY277" fmla="*/ 494471 h 1647720"/>
              <a:gd name="connsiteX278" fmla="*/ 235143 w 1909276"/>
              <a:gd name="connsiteY278" fmla="*/ 493376 h 1647720"/>
              <a:gd name="connsiteX279" fmla="*/ 244611 w 1909276"/>
              <a:gd name="connsiteY279" fmla="*/ 486937 h 1647720"/>
              <a:gd name="connsiteX280" fmla="*/ 246402 w 1909276"/>
              <a:gd name="connsiteY280" fmla="*/ 480527 h 1647720"/>
              <a:gd name="connsiteX281" fmla="*/ 256061 w 1909276"/>
              <a:gd name="connsiteY281" fmla="*/ 474936 h 1647720"/>
              <a:gd name="connsiteX282" fmla="*/ 260328 w 1909276"/>
              <a:gd name="connsiteY282" fmla="*/ 469297 h 1647720"/>
              <a:gd name="connsiteX283" fmla="*/ 292903 w 1909276"/>
              <a:gd name="connsiteY283" fmla="*/ 462915 h 1647720"/>
              <a:gd name="connsiteX284" fmla="*/ 299371 w 1909276"/>
              <a:gd name="connsiteY284" fmla="*/ 464125 h 1647720"/>
              <a:gd name="connsiteX285" fmla="*/ 306828 w 1909276"/>
              <a:gd name="connsiteY285" fmla="*/ 462877 h 1647720"/>
              <a:gd name="connsiteX286" fmla="*/ 314191 w 1909276"/>
              <a:gd name="connsiteY286" fmla="*/ 466068 h 1647720"/>
              <a:gd name="connsiteX287" fmla="*/ 321068 w 1909276"/>
              <a:gd name="connsiteY287" fmla="*/ 459886 h 1647720"/>
              <a:gd name="connsiteX288" fmla="*/ 327698 w 1909276"/>
              <a:gd name="connsiteY288" fmla="*/ 441379 h 1647720"/>
              <a:gd name="connsiteX289" fmla="*/ 336270 w 1909276"/>
              <a:gd name="connsiteY289" fmla="*/ 435112 h 1647720"/>
              <a:gd name="connsiteX290" fmla="*/ 345671 w 1909276"/>
              <a:gd name="connsiteY290" fmla="*/ 431845 h 1647720"/>
              <a:gd name="connsiteX291" fmla="*/ 346577 w 1909276"/>
              <a:gd name="connsiteY291" fmla="*/ 423310 h 1647720"/>
              <a:gd name="connsiteX292" fmla="*/ 351596 w 1909276"/>
              <a:gd name="connsiteY292" fmla="*/ 420510 h 1647720"/>
              <a:gd name="connsiteX293" fmla="*/ 356701 w 1909276"/>
              <a:gd name="connsiteY293" fmla="*/ 413271 h 1647720"/>
              <a:gd name="connsiteX294" fmla="*/ 355368 w 1909276"/>
              <a:gd name="connsiteY294" fmla="*/ 405517 h 1647720"/>
              <a:gd name="connsiteX295" fmla="*/ 357587 w 1909276"/>
              <a:gd name="connsiteY295" fmla="*/ 401279 h 1647720"/>
              <a:gd name="connsiteX296" fmla="*/ 358778 w 1909276"/>
              <a:gd name="connsiteY296" fmla="*/ 384048 h 1647720"/>
              <a:gd name="connsiteX297" fmla="*/ 368770 w 1909276"/>
              <a:gd name="connsiteY297" fmla="*/ 375409 h 1647720"/>
              <a:gd name="connsiteX298" fmla="*/ 374313 w 1909276"/>
              <a:gd name="connsiteY298" fmla="*/ 358873 h 1647720"/>
              <a:gd name="connsiteX299" fmla="*/ 375580 w 1909276"/>
              <a:gd name="connsiteY299" fmla="*/ 349682 h 1647720"/>
              <a:gd name="connsiteX300" fmla="*/ 380266 w 1909276"/>
              <a:gd name="connsiteY300" fmla="*/ 343615 h 1647720"/>
              <a:gd name="connsiteX301" fmla="*/ 379904 w 1909276"/>
              <a:gd name="connsiteY301" fmla="*/ 339500 h 1647720"/>
              <a:gd name="connsiteX302" fmla="*/ 389125 w 1909276"/>
              <a:gd name="connsiteY302" fmla="*/ 334594 h 1647720"/>
              <a:gd name="connsiteX303" fmla="*/ 382876 w 1909276"/>
              <a:gd name="connsiteY303" fmla="*/ 327108 h 1647720"/>
              <a:gd name="connsiteX304" fmla="*/ 380866 w 1909276"/>
              <a:gd name="connsiteY304" fmla="*/ 319764 h 1647720"/>
              <a:gd name="connsiteX305" fmla="*/ 382705 w 1909276"/>
              <a:gd name="connsiteY305" fmla="*/ 314392 h 1647720"/>
              <a:gd name="connsiteX306" fmla="*/ 382971 w 1909276"/>
              <a:gd name="connsiteY306" fmla="*/ 304095 h 1647720"/>
              <a:gd name="connsiteX307" fmla="*/ 385439 w 1909276"/>
              <a:gd name="connsiteY307" fmla="*/ 296523 h 1647720"/>
              <a:gd name="connsiteX308" fmla="*/ 383819 w 1909276"/>
              <a:gd name="connsiteY308" fmla="*/ 288474 h 1647720"/>
              <a:gd name="connsiteX309" fmla="*/ 364493 w 1909276"/>
              <a:gd name="connsiteY309" fmla="*/ 281521 h 1647720"/>
              <a:gd name="connsiteX310" fmla="*/ 358864 w 1909276"/>
              <a:gd name="connsiteY310" fmla="*/ 278330 h 1647720"/>
              <a:gd name="connsiteX311" fmla="*/ 371703 w 1909276"/>
              <a:gd name="connsiteY311" fmla="*/ 238878 h 1647720"/>
              <a:gd name="connsiteX312" fmla="*/ 369055 w 1909276"/>
              <a:gd name="connsiteY312" fmla="*/ 219170 h 1647720"/>
              <a:gd name="connsiteX313" fmla="*/ 372189 w 1909276"/>
              <a:gd name="connsiteY313" fmla="*/ 212379 h 1647720"/>
              <a:gd name="connsiteX314" fmla="*/ 369512 w 1909276"/>
              <a:gd name="connsiteY314" fmla="*/ 199720 h 1647720"/>
              <a:gd name="connsiteX315" fmla="*/ 371837 w 1909276"/>
              <a:gd name="connsiteY315" fmla="*/ 196348 h 1647720"/>
              <a:gd name="connsiteX316" fmla="*/ 371074 w 1909276"/>
              <a:gd name="connsiteY316" fmla="*/ 187833 h 1647720"/>
              <a:gd name="connsiteX317" fmla="*/ 367674 w 1909276"/>
              <a:gd name="connsiteY317" fmla="*/ 181013 h 1647720"/>
              <a:gd name="connsiteX318" fmla="*/ 365827 w 1909276"/>
              <a:gd name="connsiteY318" fmla="*/ 170440 h 1647720"/>
              <a:gd name="connsiteX319" fmla="*/ 357435 w 1909276"/>
              <a:gd name="connsiteY319" fmla="*/ 165554 h 1647720"/>
              <a:gd name="connsiteX320" fmla="*/ 353396 w 1909276"/>
              <a:gd name="connsiteY320" fmla="*/ 159963 h 1647720"/>
              <a:gd name="connsiteX321" fmla="*/ 343414 w 1909276"/>
              <a:gd name="connsiteY321" fmla="*/ 161706 h 1647720"/>
              <a:gd name="connsiteX322" fmla="*/ 339804 w 1909276"/>
              <a:gd name="connsiteY322" fmla="*/ 157744 h 1647720"/>
              <a:gd name="connsiteX323" fmla="*/ 335737 w 1909276"/>
              <a:gd name="connsiteY323" fmla="*/ 146018 h 1647720"/>
              <a:gd name="connsiteX324" fmla="*/ 332861 w 1909276"/>
              <a:gd name="connsiteY324" fmla="*/ 134503 h 1647720"/>
              <a:gd name="connsiteX325" fmla="*/ 338651 w 1909276"/>
              <a:gd name="connsiteY325" fmla="*/ 132102 h 1647720"/>
              <a:gd name="connsiteX326" fmla="*/ 333184 w 1909276"/>
              <a:gd name="connsiteY326" fmla="*/ 119758 h 1647720"/>
              <a:gd name="connsiteX327" fmla="*/ 335937 w 1909276"/>
              <a:gd name="connsiteY327" fmla="*/ 114862 h 1647720"/>
              <a:gd name="connsiteX328" fmla="*/ 336385 w 1909276"/>
              <a:gd name="connsiteY328" fmla="*/ 106490 h 1647720"/>
              <a:gd name="connsiteX329" fmla="*/ 339452 w 1909276"/>
              <a:gd name="connsiteY329" fmla="*/ 101165 h 1647720"/>
              <a:gd name="connsiteX330" fmla="*/ 341957 w 1909276"/>
              <a:gd name="connsiteY330" fmla="*/ 89802 h 1647720"/>
              <a:gd name="connsiteX331" fmla="*/ 348053 w 1909276"/>
              <a:gd name="connsiteY331" fmla="*/ 82848 h 1647720"/>
              <a:gd name="connsiteX332" fmla="*/ 352358 w 1909276"/>
              <a:gd name="connsiteY332" fmla="*/ 69961 h 1647720"/>
              <a:gd name="connsiteX333" fmla="*/ 352339 w 1909276"/>
              <a:gd name="connsiteY333" fmla="*/ 62008 h 1647720"/>
              <a:gd name="connsiteX334" fmla="*/ 355292 w 1909276"/>
              <a:gd name="connsiteY334" fmla="*/ 58074 h 1647720"/>
              <a:gd name="connsiteX335" fmla="*/ 366846 w 1909276"/>
              <a:gd name="connsiteY335" fmla="*/ 58150 h 1647720"/>
              <a:gd name="connsiteX336" fmla="*/ 373294 w 1909276"/>
              <a:gd name="connsiteY336" fmla="*/ 52540 h 1647720"/>
              <a:gd name="connsiteX337" fmla="*/ 375552 w 1909276"/>
              <a:gd name="connsiteY337" fmla="*/ 46301 h 1647720"/>
              <a:gd name="connsiteX338" fmla="*/ 382200 w 1909276"/>
              <a:gd name="connsiteY338" fmla="*/ 41129 h 1647720"/>
              <a:gd name="connsiteX339" fmla="*/ 376018 w 1909276"/>
              <a:gd name="connsiteY339" fmla="*/ 33223 h 1647720"/>
              <a:gd name="connsiteX340" fmla="*/ 376933 w 1909276"/>
              <a:gd name="connsiteY340" fmla="*/ 28337 h 1647720"/>
              <a:gd name="connsiteX341" fmla="*/ 381238 w 1909276"/>
              <a:gd name="connsiteY341" fmla="*/ 24803 h 1647720"/>
              <a:gd name="connsiteX342" fmla="*/ 383343 w 1909276"/>
              <a:gd name="connsiteY342" fmla="*/ 17402 h 1647720"/>
              <a:gd name="connsiteX343" fmla="*/ 379104 w 1909276"/>
              <a:gd name="connsiteY343" fmla="*/ 11125 h 1647720"/>
              <a:gd name="connsiteX344" fmla="*/ 379400 w 1909276"/>
              <a:gd name="connsiteY344" fmla="*/ 5505 h 1647720"/>
              <a:gd name="connsiteX345" fmla="*/ 384924 w 1909276"/>
              <a:gd name="connsiteY345" fmla="*/ 1153 h 1647720"/>
              <a:gd name="connsiteX346" fmla="*/ 390667 w 1909276"/>
              <a:gd name="connsiteY346" fmla="*/ 0 h 1647720"/>
              <a:gd name="connsiteX347" fmla="*/ 403698 w 1909276"/>
              <a:gd name="connsiteY347" fmla="*/ 4639 h 1647720"/>
              <a:gd name="connsiteX348" fmla="*/ 404670 w 1909276"/>
              <a:gd name="connsiteY348" fmla="*/ 7915 h 1647720"/>
              <a:gd name="connsiteX349" fmla="*/ 416871 w 1909276"/>
              <a:gd name="connsiteY349" fmla="*/ 10392 h 1647720"/>
              <a:gd name="connsiteX350" fmla="*/ 422034 w 1909276"/>
              <a:gd name="connsiteY350" fmla="*/ 19507 h 1647720"/>
              <a:gd name="connsiteX351" fmla="*/ 416985 w 1909276"/>
              <a:gd name="connsiteY351" fmla="*/ 23793 h 1647720"/>
              <a:gd name="connsiteX352" fmla="*/ 422357 w 1909276"/>
              <a:gd name="connsiteY352" fmla="*/ 34576 h 1647720"/>
              <a:gd name="connsiteX353" fmla="*/ 429453 w 1909276"/>
              <a:gd name="connsiteY353" fmla="*/ 36890 h 1647720"/>
              <a:gd name="connsiteX354" fmla="*/ 438378 w 1909276"/>
              <a:gd name="connsiteY354" fmla="*/ 36224 h 1647720"/>
              <a:gd name="connsiteX355" fmla="*/ 447046 w 1909276"/>
              <a:gd name="connsiteY355" fmla="*/ 39510 h 1647720"/>
              <a:gd name="connsiteX356" fmla="*/ 450932 w 1909276"/>
              <a:gd name="connsiteY356" fmla="*/ 37014 h 1647720"/>
              <a:gd name="connsiteX357" fmla="*/ 461200 w 1909276"/>
              <a:gd name="connsiteY357" fmla="*/ 35671 h 1647720"/>
              <a:gd name="connsiteX358" fmla="*/ 468649 w 1909276"/>
              <a:gd name="connsiteY358" fmla="*/ 29832 h 1647720"/>
              <a:gd name="connsiteX359" fmla="*/ 471658 w 1909276"/>
              <a:gd name="connsiteY359" fmla="*/ 16821 h 1647720"/>
              <a:gd name="connsiteX360" fmla="*/ 478631 w 1909276"/>
              <a:gd name="connsiteY360" fmla="*/ 11306 h 1647720"/>
              <a:gd name="connsiteX361" fmla="*/ 489642 w 1909276"/>
              <a:gd name="connsiteY361" fmla="*/ 8811 h 1647720"/>
              <a:gd name="connsiteX362" fmla="*/ 497719 w 1909276"/>
              <a:gd name="connsiteY362" fmla="*/ 4096 h 1647720"/>
              <a:gd name="connsiteX363" fmla="*/ 518160 w 1909276"/>
              <a:gd name="connsiteY363" fmla="*/ 6515 h 1647720"/>
              <a:gd name="connsiteX364" fmla="*/ 522332 w 1909276"/>
              <a:gd name="connsiteY364" fmla="*/ 4791 h 1647720"/>
              <a:gd name="connsiteX365" fmla="*/ 532809 w 1909276"/>
              <a:gd name="connsiteY365" fmla="*/ 8754 h 1647720"/>
              <a:gd name="connsiteX366" fmla="*/ 543630 w 1909276"/>
              <a:gd name="connsiteY366" fmla="*/ 8658 h 1647720"/>
              <a:gd name="connsiteX367" fmla="*/ 553202 w 1909276"/>
              <a:gd name="connsiteY367" fmla="*/ 17459 h 1647720"/>
              <a:gd name="connsiteX368" fmla="*/ 552212 w 1909276"/>
              <a:gd name="connsiteY368" fmla="*/ 25441 h 1647720"/>
              <a:gd name="connsiteX369" fmla="*/ 557726 w 1909276"/>
              <a:gd name="connsiteY369" fmla="*/ 31461 h 1647720"/>
              <a:gd name="connsiteX370" fmla="*/ 568490 w 1909276"/>
              <a:gd name="connsiteY370" fmla="*/ 35795 h 1647720"/>
              <a:gd name="connsiteX371" fmla="*/ 560346 w 1909276"/>
              <a:gd name="connsiteY371" fmla="*/ 40862 h 1647720"/>
              <a:gd name="connsiteX372" fmla="*/ 557507 w 1909276"/>
              <a:gd name="connsiteY372" fmla="*/ 44901 h 1647720"/>
              <a:gd name="connsiteX373" fmla="*/ 555964 w 1909276"/>
              <a:gd name="connsiteY373" fmla="*/ 54245 h 1647720"/>
              <a:gd name="connsiteX374" fmla="*/ 551897 w 1909276"/>
              <a:gd name="connsiteY374" fmla="*/ 57683 h 1647720"/>
              <a:gd name="connsiteX375" fmla="*/ 551955 w 1909276"/>
              <a:gd name="connsiteY375" fmla="*/ 62894 h 1647720"/>
              <a:gd name="connsiteX376" fmla="*/ 557298 w 1909276"/>
              <a:gd name="connsiteY376" fmla="*/ 70123 h 1647720"/>
              <a:gd name="connsiteX377" fmla="*/ 563032 w 1909276"/>
              <a:gd name="connsiteY377" fmla="*/ 72790 h 1647720"/>
              <a:gd name="connsiteX378" fmla="*/ 575957 w 1909276"/>
              <a:gd name="connsiteY378" fmla="*/ 70056 h 1647720"/>
              <a:gd name="connsiteX379" fmla="*/ 582768 w 1909276"/>
              <a:gd name="connsiteY379" fmla="*/ 76191 h 1647720"/>
              <a:gd name="connsiteX380" fmla="*/ 583101 w 1909276"/>
              <a:gd name="connsiteY380" fmla="*/ 80953 h 1647720"/>
              <a:gd name="connsiteX381" fmla="*/ 591998 w 1909276"/>
              <a:gd name="connsiteY381" fmla="*/ 87859 h 1647720"/>
              <a:gd name="connsiteX382" fmla="*/ 605923 w 1909276"/>
              <a:gd name="connsiteY382" fmla="*/ 83849 h 1647720"/>
              <a:gd name="connsiteX383" fmla="*/ 612286 w 1909276"/>
              <a:gd name="connsiteY383" fmla="*/ 87744 h 1647720"/>
              <a:gd name="connsiteX384" fmla="*/ 620096 w 1909276"/>
              <a:gd name="connsiteY384" fmla="*/ 87058 h 1647720"/>
              <a:gd name="connsiteX385" fmla="*/ 627469 w 1909276"/>
              <a:gd name="connsiteY385" fmla="*/ 91278 h 1647720"/>
              <a:gd name="connsiteX386" fmla="*/ 634679 w 1909276"/>
              <a:gd name="connsiteY386" fmla="*/ 91211 h 1647720"/>
              <a:gd name="connsiteX387" fmla="*/ 645557 w 1909276"/>
              <a:gd name="connsiteY387" fmla="*/ 86906 h 1647720"/>
              <a:gd name="connsiteX388" fmla="*/ 646262 w 1909276"/>
              <a:gd name="connsiteY388" fmla="*/ 82239 h 1647720"/>
              <a:gd name="connsiteX389" fmla="*/ 651720 w 1909276"/>
              <a:gd name="connsiteY389" fmla="*/ 79286 h 1647720"/>
              <a:gd name="connsiteX390" fmla="*/ 664187 w 1909276"/>
              <a:gd name="connsiteY390" fmla="*/ 81953 h 1647720"/>
              <a:gd name="connsiteX391" fmla="*/ 668931 w 1909276"/>
              <a:gd name="connsiteY391" fmla="*/ 84858 h 1647720"/>
              <a:gd name="connsiteX392" fmla="*/ 667626 w 1909276"/>
              <a:gd name="connsiteY392" fmla="*/ 93154 h 1647720"/>
              <a:gd name="connsiteX393" fmla="*/ 677160 w 1909276"/>
              <a:gd name="connsiteY393" fmla="*/ 102641 h 1647720"/>
              <a:gd name="connsiteX394" fmla="*/ 685190 w 1909276"/>
              <a:gd name="connsiteY394" fmla="*/ 108366 h 1647720"/>
              <a:gd name="connsiteX395" fmla="*/ 703478 w 1909276"/>
              <a:gd name="connsiteY395" fmla="*/ 112052 h 1647720"/>
              <a:gd name="connsiteX396" fmla="*/ 718775 w 1909276"/>
              <a:gd name="connsiteY396" fmla="*/ 120101 h 1647720"/>
              <a:gd name="connsiteX397" fmla="*/ 725548 w 1909276"/>
              <a:gd name="connsiteY397" fmla="*/ 126406 h 1647720"/>
              <a:gd name="connsiteX398" fmla="*/ 725843 w 1909276"/>
              <a:gd name="connsiteY398" fmla="*/ 140437 h 1647720"/>
              <a:gd name="connsiteX399" fmla="*/ 740750 w 1909276"/>
              <a:gd name="connsiteY399" fmla="*/ 145799 h 1647720"/>
              <a:gd name="connsiteX400" fmla="*/ 762848 w 1909276"/>
              <a:gd name="connsiteY400" fmla="*/ 148123 h 1647720"/>
              <a:gd name="connsiteX401" fmla="*/ 771487 w 1909276"/>
              <a:gd name="connsiteY401" fmla="*/ 152610 h 1647720"/>
              <a:gd name="connsiteX402" fmla="*/ 780659 w 1909276"/>
              <a:gd name="connsiteY402" fmla="*/ 147695 h 1647720"/>
              <a:gd name="connsiteX403" fmla="*/ 796804 w 1909276"/>
              <a:gd name="connsiteY403" fmla="*/ 148819 h 1647720"/>
              <a:gd name="connsiteX404" fmla="*/ 802614 w 1909276"/>
              <a:gd name="connsiteY404" fmla="*/ 144990 h 1647720"/>
              <a:gd name="connsiteX405" fmla="*/ 811053 w 1909276"/>
              <a:gd name="connsiteY405" fmla="*/ 152314 h 1647720"/>
              <a:gd name="connsiteX406" fmla="*/ 824465 w 1909276"/>
              <a:gd name="connsiteY406" fmla="*/ 151800 h 1647720"/>
              <a:gd name="connsiteX407" fmla="*/ 837771 w 1909276"/>
              <a:gd name="connsiteY407" fmla="*/ 174022 h 1647720"/>
              <a:gd name="connsiteX408" fmla="*/ 849334 w 1909276"/>
              <a:gd name="connsiteY408" fmla="*/ 176517 h 1647720"/>
              <a:gd name="connsiteX409" fmla="*/ 861317 w 1909276"/>
              <a:gd name="connsiteY409" fmla="*/ 184737 h 1647720"/>
              <a:gd name="connsiteX410" fmla="*/ 860574 w 1909276"/>
              <a:gd name="connsiteY410" fmla="*/ 196186 h 1647720"/>
              <a:gd name="connsiteX411" fmla="*/ 864470 w 1909276"/>
              <a:gd name="connsiteY411" fmla="*/ 199339 h 1647720"/>
              <a:gd name="connsiteX412" fmla="*/ 870852 w 1909276"/>
              <a:gd name="connsiteY412" fmla="*/ 215075 h 1647720"/>
              <a:gd name="connsiteX413" fmla="*/ 885730 w 1909276"/>
              <a:gd name="connsiteY413" fmla="*/ 219666 h 1647720"/>
              <a:gd name="connsiteX414" fmla="*/ 888301 w 1909276"/>
              <a:gd name="connsiteY414" fmla="*/ 223190 h 1647720"/>
              <a:gd name="connsiteX415" fmla="*/ 888863 w 1909276"/>
              <a:gd name="connsiteY415" fmla="*/ 241078 h 1647720"/>
              <a:gd name="connsiteX416" fmla="*/ 892178 w 1909276"/>
              <a:gd name="connsiteY416" fmla="*/ 249898 h 1647720"/>
              <a:gd name="connsiteX417" fmla="*/ 896131 w 1909276"/>
              <a:gd name="connsiteY417" fmla="*/ 254537 h 1647720"/>
              <a:gd name="connsiteX418" fmla="*/ 901760 w 1909276"/>
              <a:gd name="connsiteY418" fmla="*/ 255518 h 1647720"/>
              <a:gd name="connsiteX419" fmla="*/ 905684 w 1909276"/>
              <a:gd name="connsiteY419" fmla="*/ 259528 h 1647720"/>
              <a:gd name="connsiteX420" fmla="*/ 919543 w 1909276"/>
              <a:gd name="connsiteY420" fmla="*/ 257708 h 1647720"/>
              <a:gd name="connsiteX421" fmla="*/ 931383 w 1909276"/>
              <a:gd name="connsiteY421" fmla="*/ 265319 h 1647720"/>
              <a:gd name="connsiteX422" fmla="*/ 934240 w 1909276"/>
              <a:gd name="connsiteY422" fmla="*/ 269339 h 1647720"/>
              <a:gd name="connsiteX423" fmla="*/ 945023 w 1909276"/>
              <a:gd name="connsiteY423" fmla="*/ 271939 h 1647720"/>
              <a:gd name="connsiteX424" fmla="*/ 955062 w 1909276"/>
              <a:gd name="connsiteY424" fmla="*/ 272863 h 1647720"/>
              <a:gd name="connsiteX425" fmla="*/ 958901 w 1909276"/>
              <a:gd name="connsiteY425" fmla="*/ 271406 h 1647720"/>
              <a:gd name="connsiteX426" fmla="*/ 968264 w 1909276"/>
              <a:gd name="connsiteY426" fmla="*/ 273539 h 1647720"/>
              <a:gd name="connsiteX427" fmla="*/ 991257 w 1909276"/>
              <a:gd name="connsiteY427" fmla="*/ 270167 h 1647720"/>
              <a:gd name="connsiteX428" fmla="*/ 996667 w 1909276"/>
              <a:gd name="connsiteY428" fmla="*/ 270920 h 1647720"/>
              <a:gd name="connsiteX429" fmla="*/ 1001992 w 1909276"/>
              <a:gd name="connsiteY429" fmla="*/ 267271 h 1647720"/>
              <a:gd name="connsiteX430" fmla="*/ 1010707 w 1909276"/>
              <a:gd name="connsiteY430" fmla="*/ 255346 h 1647720"/>
              <a:gd name="connsiteX431" fmla="*/ 1024842 w 1909276"/>
              <a:gd name="connsiteY431" fmla="*/ 249755 h 1647720"/>
              <a:gd name="connsiteX432" fmla="*/ 1027604 w 1909276"/>
              <a:gd name="connsiteY432" fmla="*/ 246431 h 1647720"/>
              <a:gd name="connsiteX433" fmla="*/ 1035472 w 1909276"/>
              <a:gd name="connsiteY433" fmla="*/ 244735 h 1647720"/>
              <a:gd name="connsiteX434" fmla="*/ 1053769 w 1909276"/>
              <a:gd name="connsiteY434" fmla="*/ 250631 h 1647720"/>
              <a:gd name="connsiteX435" fmla="*/ 1071820 w 1909276"/>
              <a:gd name="connsiteY435" fmla="*/ 251898 h 1647720"/>
              <a:gd name="connsiteX436" fmla="*/ 1072143 w 1909276"/>
              <a:gd name="connsiteY436" fmla="*/ 259071 h 1647720"/>
              <a:gd name="connsiteX437" fmla="*/ 1084516 w 1909276"/>
              <a:gd name="connsiteY437" fmla="*/ 267462 h 1647720"/>
              <a:gd name="connsiteX438" fmla="*/ 1096004 w 1909276"/>
              <a:gd name="connsiteY438" fmla="*/ 266862 h 1647720"/>
              <a:gd name="connsiteX439" fmla="*/ 1103614 w 1909276"/>
              <a:gd name="connsiteY439" fmla="*/ 264262 h 1647720"/>
              <a:gd name="connsiteX440" fmla="*/ 1112748 w 1909276"/>
              <a:gd name="connsiteY440" fmla="*/ 263805 h 1647720"/>
              <a:gd name="connsiteX441" fmla="*/ 1119540 w 1909276"/>
              <a:gd name="connsiteY441" fmla="*/ 266586 h 1647720"/>
              <a:gd name="connsiteX442" fmla="*/ 1124607 w 1909276"/>
              <a:gd name="connsiteY442" fmla="*/ 265224 h 1647720"/>
              <a:gd name="connsiteX443" fmla="*/ 1135475 w 1909276"/>
              <a:gd name="connsiteY443" fmla="*/ 250803 h 1647720"/>
              <a:gd name="connsiteX444" fmla="*/ 1149782 w 1909276"/>
              <a:gd name="connsiteY444" fmla="*/ 246317 h 1647720"/>
              <a:gd name="connsiteX445" fmla="*/ 1163050 w 1909276"/>
              <a:gd name="connsiteY445" fmla="*/ 243964 h 1647720"/>
              <a:gd name="connsiteX446" fmla="*/ 1168222 w 1909276"/>
              <a:gd name="connsiteY446" fmla="*/ 239344 h 1647720"/>
              <a:gd name="connsiteX447" fmla="*/ 1179252 w 1909276"/>
              <a:gd name="connsiteY447" fmla="*/ 235668 h 1647720"/>
              <a:gd name="connsiteX448" fmla="*/ 1185262 w 1909276"/>
              <a:gd name="connsiteY448" fmla="*/ 237315 h 1647720"/>
              <a:gd name="connsiteX449" fmla="*/ 1185548 w 1909276"/>
              <a:gd name="connsiteY449" fmla="*/ 243507 h 1647720"/>
              <a:gd name="connsiteX450" fmla="*/ 1192292 w 1909276"/>
              <a:gd name="connsiteY450" fmla="*/ 249060 h 1647720"/>
              <a:gd name="connsiteX451" fmla="*/ 1190406 w 1909276"/>
              <a:gd name="connsiteY451" fmla="*/ 253270 h 1647720"/>
              <a:gd name="connsiteX452" fmla="*/ 1171261 w 1909276"/>
              <a:gd name="connsiteY452" fmla="*/ 255489 h 1647720"/>
              <a:gd name="connsiteX453" fmla="*/ 1172194 w 1909276"/>
              <a:gd name="connsiteY453" fmla="*/ 260633 h 1647720"/>
              <a:gd name="connsiteX454" fmla="*/ 1184510 w 1909276"/>
              <a:gd name="connsiteY454" fmla="*/ 263262 h 1647720"/>
              <a:gd name="connsiteX455" fmla="*/ 1197626 w 1909276"/>
              <a:gd name="connsiteY455" fmla="*/ 268596 h 1647720"/>
              <a:gd name="connsiteX456" fmla="*/ 1207808 w 1909276"/>
              <a:gd name="connsiteY456" fmla="*/ 271367 h 1647720"/>
              <a:gd name="connsiteX457" fmla="*/ 1215837 w 1909276"/>
              <a:gd name="connsiteY457" fmla="*/ 268434 h 1647720"/>
              <a:gd name="connsiteX458" fmla="*/ 1227772 w 1909276"/>
              <a:gd name="connsiteY458" fmla="*/ 259909 h 1647720"/>
              <a:gd name="connsiteX459" fmla="*/ 1232030 w 1909276"/>
              <a:gd name="connsiteY459" fmla="*/ 255079 h 1647720"/>
              <a:gd name="connsiteX460" fmla="*/ 1245432 w 1909276"/>
              <a:gd name="connsiteY460" fmla="*/ 248812 h 1647720"/>
              <a:gd name="connsiteX461" fmla="*/ 1247184 w 1909276"/>
              <a:gd name="connsiteY461" fmla="*/ 250784 h 1647720"/>
              <a:gd name="connsiteX462" fmla="*/ 1262072 w 1909276"/>
              <a:gd name="connsiteY462" fmla="*/ 248231 h 1647720"/>
              <a:gd name="connsiteX463" fmla="*/ 1274093 w 1909276"/>
              <a:gd name="connsiteY463" fmla="*/ 251517 h 1647720"/>
              <a:gd name="connsiteX464" fmla="*/ 1284713 w 1909276"/>
              <a:gd name="connsiteY464" fmla="*/ 249822 h 1647720"/>
              <a:gd name="connsiteX465" fmla="*/ 1287742 w 1909276"/>
              <a:gd name="connsiteY465" fmla="*/ 252108 h 1647720"/>
              <a:gd name="connsiteX466" fmla="*/ 1295933 w 1909276"/>
              <a:gd name="connsiteY466" fmla="*/ 246479 h 1647720"/>
              <a:gd name="connsiteX467" fmla="*/ 1301886 w 1909276"/>
              <a:gd name="connsiteY467" fmla="*/ 238182 h 1647720"/>
              <a:gd name="connsiteX468" fmla="*/ 1303334 w 1909276"/>
              <a:gd name="connsiteY468" fmla="*/ 231362 h 1647720"/>
              <a:gd name="connsiteX469" fmla="*/ 1312954 w 1909276"/>
              <a:gd name="connsiteY469" fmla="*/ 229619 h 1647720"/>
              <a:gd name="connsiteX470" fmla="*/ 1320927 w 1909276"/>
              <a:gd name="connsiteY470" fmla="*/ 234677 h 1647720"/>
              <a:gd name="connsiteX471" fmla="*/ 1328223 w 1909276"/>
              <a:gd name="connsiteY471" fmla="*/ 234325 h 1647720"/>
              <a:gd name="connsiteX472" fmla="*/ 1334938 w 1909276"/>
              <a:gd name="connsiteY472" fmla="*/ 245716 h 1647720"/>
              <a:gd name="connsiteX473" fmla="*/ 1339719 w 1909276"/>
              <a:gd name="connsiteY473" fmla="*/ 262281 h 1647720"/>
              <a:gd name="connsiteX474" fmla="*/ 1337653 w 1909276"/>
              <a:gd name="connsiteY474" fmla="*/ 266243 h 1647720"/>
              <a:gd name="connsiteX475" fmla="*/ 1339710 w 1909276"/>
              <a:gd name="connsiteY475" fmla="*/ 274034 h 1647720"/>
              <a:gd name="connsiteX476" fmla="*/ 1348873 w 1909276"/>
              <a:gd name="connsiteY476" fmla="*/ 272339 h 1647720"/>
              <a:gd name="connsiteX477" fmla="*/ 1354178 w 1909276"/>
              <a:gd name="connsiteY477" fmla="*/ 275549 h 1647720"/>
              <a:gd name="connsiteX478" fmla="*/ 1358236 w 1909276"/>
              <a:gd name="connsiteY478" fmla="*/ 282102 h 1647720"/>
              <a:gd name="connsiteX479" fmla="*/ 1364237 w 1909276"/>
              <a:gd name="connsiteY479" fmla="*/ 274206 h 1647720"/>
              <a:gd name="connsiteX480" fmla="*/ 1373562 w 1909276"/>
              <a:gd name="connsiteY480" fmla="*/ 272167 h 1647720"/>
              <a:gd name="connsiteX481" fmla="*/ 1378391 w 1909276"/>
              <a:gd name="connsiteY481" fmla="*/ 268443 h 1647720"/>
              <a:gd name="connsiteX482" fmla="*/ 1378382 w 1909276"/>
              <a:gd name="connsiteY482" fmla="*/ 261757 h 1647720"/>
              <a:gd name="connsiteX483" fmla="*/ 1387383 w 1909276"/>
              <a:gd name="connsiteY483" fmla="*/ 259509 h 1647720"/>
              <a:gd name="connsiteX484" fmla="*/ 1391935 w 1909276"/>
              <a:gd name="connsiteY484" fmla="*/ 260709 h 1647720"/>
              <a:gd name="connsiteX485" fmla="*/ 1403080 w 1909276"/>
              <a:gd name="connsiteY485" fmla="*/ 257975 h 1647720"/>
              <a:gd name="connsiteX486" fmla="*/ 1412910 w 1909276"/>
              <a:gd name="connsiteY486" fmla="*/ 259632 h 1647720"/>
              <a:gd name="connsiteX487" fmla="*/ 1413119 w 1909276"/>
              <a:gd name="connsiteY487" fmla="*/ 264119 h 1647720"/>
              <a:gd name="connsiteX488" fmla="*/ 1406861 w 1909276"/>
              <a:gd name="connsiteY488" fmla="*/ 271091 h 1647720"/>
              <a:gd name="connsiteX489" fmla="*/ 1409129 w 1909276"/>
              <a:gd name="connsiteY489" fmla="*/ 285779 h 1647720"/>
              <a:gd name="connsiteX490" fmla="*/ 1416672 w 1909276"/>
              <a:gd name="connsiteY490" fmla="*/ 285045 h 1647720"/>
              <a:gd name="connsiteX491" fmla="*/ 1429359 w 1909276"/>
              <a:gd name="connsiteY491" fmla="*/ 280654 h 1647720"/>
              <a:gd name="connsiteX492" fmla="*/ 1435694 w 1909276"/>
              <a:gd name="connsiteY492" fmla="*/ 282026 h 1647720"/>
              <a:gd name="connsiteX493" fmla="*/ 1448076 w 1909276"/>
              <a:gd name="connsiteY493" fmla="*/ 281321 h 1647720"/>
              <a:gd name="connsiteX494" fmla="*/ 1458925 w 1909276"/>
              <a:gd name="connsiteY494" fmla="*/ 283912 h 1647720"/>
              <a:gd name="connsiteX495" fmla="*/ 1465030 w 1909276"/>
              <a:gd name="connsiteY495" fmla="*/ 287246 h 1647720"/>
              <a:gd name="connsiteX496" fmla="*/ 1475270 w 1909276"/>
              <a:gd name="connsiteY496" fmla="*/ 280045 h 1647720"/>
              <a:gd name="connsiteX497" fmla="*/ 1472974 w 1909276"/>
              <a:gd name="connsiteY497" fmla="*/ 274349 h 1647720"/>
              <a:gd name="connsiteX498" fmla="*/ 1483366 w 1909276"/>
              <a:gd name="connsiteY498" fmla="*/ 258432 h 1647720"/>
              <a:gd name="connsiteX499" fmla="*/ 1491929 w 1909276"/>
              <a:gd name="connsiteY499" fmla="*/ 257937 h 1647720"/>
              <a:gd name="connsiteX500" fmla="*/ 1496549 w 1909276"/>
              <a:gd name="connsiteY500" fmla="*/ 246669 h 1647720"/>
              <a:gd name="connsiteX501" fmla="*/ 1504816 w 1909276"/>
              <a:gd name="connsiteY501" fmla="*/ 235258 h 1647720"/>
              <a:gd name="connsiteX502" fmla="*/ 1514780 w 1909276"/>
              <a:gd name="connsiteY502" fmla="*/ 230686 h 1647720"/>
              <a:gd name="connsiteX503" fmla="*/ 1511846 w 1909276"/>
              <a:gd name="connsiteY503" fmla="*/ 221733 h 1647720"/>
              <a:gd name="connsiteX504" fmla="*/ 1516180 w 1909276"/>
              <a:gd name="connsiteY504" fmla="*/ 208255 h 1647720"/>
              <a:gd name="connsiteX505" fmla="*/ 1521523 w 1909276"/>
              <a:gd name="connsiteY505" fmla="*/ 198577 h 1647720"/>
              <a:gd name="connsiteX506" fmla="*/ 1528915 w 1909276"/>
              <a:gd name="connsiteY506" fmla="*/ 196120 h 1647720"/>
              <a:gd name="connsiteX507" fmla="*/ 1538125 w 1909276"/>
              <a:gd name="connsiteY507" fmla="*/ 190805 h 1647720"/>
              <a:gd name="connsiteX508" fmla="*/ 1539850 w 1909276"/>
              <a:gd name="connsiteY508" fmla="*/ 186290 h 1647720"/>
              <a:gd name="connsiteX509" fmla="*/ 1547384 w 1909276"/>
              <a:gd name="connsiteY509" fmla="*/ 178813 h 1647720"/>
              <a:gd name="connsiteX510" fmla="*/ 1558204 w 1909276"/>
              <a:gd name="connsiteY510" fmla="*/ 179280 h 1647720"/>
              <a:gd name="connsiteX511" fmla="*/ 1560128 w 1909276"/>
              <a:gd name="connsiteY511" fmla="*/ 171593 h 1647720"/>
              <a:gd name="connsiteX512" fmla="*/ 1557585 w 1909276"/>
              <a:gd name="connsiteY512" fmla="*/ 166630 h 1647720"/>
              <a:gd name="connsiteX513" fmla="*/ 1562157 w 1909276"/>
              <a:gd name="connsiteY513" fmla="*/ 154629 h 1647720"/>
              <a:gd name="connsiteX514" fmla="*/ 1566596 w 1909276"/>
              <a:gd name="connsiteY514" fmla="*/ 150686 h 1647720"/>
              <a:gd name="connsiteX515" fmla="*/ 1573073 w 1909276"/>
              <a:gd name="connsiteY515" fmla="*/ 151771 h 1647720"/>
              <a:gd name="connsiteX516" fmla="*/ 1579102 w 1909276"/>
              <a:gd name="connsiteY516" fmla="*/ 155448 h 1647720"/>
              <a:gd name="connsiteX517" fmla="*/ 1587427 w 1909276"/>
              <a:gd name="connsiteY517" fmla="*/ 153686 h 1647720"/>
              <a:gd name="connsiteX518" fmla="*/ 1590037 w 1909276"/>
              <a:gd name="connsiteY518" fmla="*/ 164621 h 1647720"/>
              <a:gd name="connsiteX519" fmla="*/ 1585141 w 1909276"/>
              <a:gd name="connsiteY519" fmla="*/ 172021 h 1647720"/>
              <a:gd name="connsiteX520" fmla="*/ 1591017 w 1909276"/>
              <a:gd name="connsiteY520" fmla="*/ 176508 h 1647720"/>
              <a:gd name="connsiteX521" fmla="*/ 1596228 w 1909276"/>
              <a:gd name="connsiteY521" fmla="*/ 188786 h 1647720"/>
              <a:gd name="connsiteX522" fmla="*/ 1606639 w 1909276"/>
              <a:gd name="connsiteY522" fmla="*/ 185061 h 1647720"/>
              <a:gd name="connsiteX523" fmla="*/ 1616726 w 1909276"/>
              <a:gd name="connsiteY523" fmla="*/ 189376 h 1647720"/>
              <a:gd name="connsiteX524" fmla="*/ 1627546 w 1909276"/>
              <a:gd name="connsiteY524" fmla="*/ 187957 h 1647720"/>
              <a:gd name="connsiteX525" fmla="*/ 1635385 w 1909276"/>
              <a:gd name="connsiteY525" fmla="*/ 183061 h 1647720"/>
              <a:gd name="connsiteX526" fmla="*/ 1646644 w 1909276"/>
              <a:gd name="connsiteY526" fmla="*/ 183966 h 1647720"/>
              <a:gd name="connsiteX527" fmla="*/ 1656664 w 1909276"/>
              <a:gd name="connsiteY527" fmla="*/ 182061 h 1647720"/>
              <a:gd name="connsiteX528" fmla="*/ 1666951 w 1909276"/>
              <a:gd name="connsiteY528" fmla="*/ 189633 h 1647720"/>
              <a:gd name="connsiteX529" fmla="*/ 1680410 w 1909276"/>
              <a:gd name="connsiteY529" fmla="*/ 190633 h 1647720"/>
              <a:gd name="connsiteX530" fmla="*/ 1690135 w 1909276"/>
              <a:gd name="connsiteY530" fmla="*/ 205207 h 1647720"/>
              <a:gd name="connsiteX531" fmla="*/ 1705813 w 1909276"/>
              <a:gd name="connsiteY531" fmla="*/ 210369 h 1647720"/>
              <a:gd name="connsiteX532" fmla="*/ 1713033 w 1909276"/>
              <a:gd name="connsiteY532" fmla="*/ 208626 h 1647720"/>
              <a:gd name="connsiteX533" fmla="*/ 1722301 w 1909276"/>
              <a:gd name="connsiteY533" fmla="*/ 201054 h 1647720"/>
              <a:gd name="connsiteX534" fmla="*/ 1735702 w 1909276"/>
              <a:gd name="connsiteY534" fmla="*/ 200101 h 1647720"/>
              <a:gd name="connsiteX535" fmla="*/ 1741770 w 1909276"/>
              <a:gd name="connsiteY535" fmla="*/ 201863 h 1647720"/>
              <a:gd name="connsiteX536" fmla="*/ 1746847 w 1909276"/>
              <a:gd name="connsiteY536" fmla="*/ 193777 h 1647720"/>
              <a:gd name="connsiteX537" fmla="*/ 1755591 w 1909276"/>
              <a:gd name="connsiteY537" fmla="*/ 194615 h 1647720"/>
              <a:gd name="connsiteX538" fmla="*/ 1760372 w 1909276"/>
              <a:gd name="connsiteY538" fmla="*/ 198930 h 1647720"/>
              <a:gd name="connsiteX539" fmla="*/ 1771992 w 1909276"/>
              <a:gd name="connsiteY539" fmla="*/ 202254 h 1647720"/>
              <a:gd name="connsiteX540" fmla="*/ 1775831 w 1909276"/>
              <a:gd name="connsiteY540" fmla="*/ 209683 h 1647720"/>
              <a:gd name="connsiteX541" fmla="*/ 1781651 w 1909276"/>
              <a:gd name="connsiteY541" fmla="*/ 211626 h 1647720"/>
              <a:gd name="connsiteX542" fmla="*/ 1788623 w 1909276"/>
              <a:gd name="connsiteY542" fmla="*/ 204702 h 1647720"/>
              <a:gd name="connsiteX543" fmla="*/ 1799091 w 1909276"/>
              <a:gd name="connsiteY543" fmla="*/ 202711 h 1647720"/>
              <a:gd name="connsiteX544" fmla="*/ 1804958 w 1909276"/>
              <a:gd name="connsiteY544" fmla="*/ 210579 h 1647720"/>
              <a:gd name="connsiteX545" fmla="*/ 1806340 w 1909276"/>
              <a:gd name="connsiteY545" fmla="*/ 225552 h 1647720"/>
              <a:gd name="connsiteX546" fmla="*/ 1810845 w 1909276"/>
              <a:gd name="connsiteY546" fmla="*/ 229467 h 1647720"/>
              <a:gd name="connsiteX547" fmla="*/ 1825923 w 1909276"/>
              <a:gd name="connsiteY547" fmla="*/ 228438 h 1647720"/>
              <a:gd name="connsiteX548" fmla="*/ 1839201 w 1909276"/>
              <a:gd name="connsiteY548" fmla="*/ 216075 h 1647720"/>
              <a:gd name="connsiteX549" fmla="*/ 1847516 w 1909276"/>
              <a:gd name="connsiteY549" fmla="*/ 215951 h 1647720"/>
              <a:gd name="connsiteX550" fmla="*/ 1852279 w 1909276"/>
              <a:gd name="connsiteY550" fmla="*/ 219218 h 1647720"/>
              <a:gd name="connsiteX551" fmla="*/ 1860280 w 1909276"/>
              <a:gd name="connsiteY551" fmla="*/ 220542 h 1647720"/>
              <a:gd name="connsiteX552" fmla="*/ 1864995 w 1909276"/>
              <a:gd name="connsiteY552" fmla="*/ 226114 h 1647720"/>
              <a:gd name="connsiteX553" fmla="*/ 1873434 w 1909276"/>
              <a:gd name="connsiteY553" fmla="*/ 227724 h 1647720"/>
              <a:gd name="connsiteX554" fmla="*/ 1882464 w 1909276"/>
              <a:gd name="connsiteY554" fmla="*/ 233105 h 1647720"/>
              <a:gd name="connsiteX555" fmla="*/ 1888112 w 1909276"/>
              <a:gd name="connsiteY555" fmla="*/ 239316 h 1647720"/>
              <a:gd name="connsiteX556" fmla="*/ 1897256 w 1909276"/>
              <a:gd name="connsiteY556" fmla="*/ 241906 h 1647720"/>
              <a:gd name="connsiteX557" fmla="*/ 1904114 w 1909276"/>
              <a:gd name="connsiteY557" fmla="*/ 241278 h 1647720"/>
              <a:gd name="connsiteX558" fmla="*/ 1909277 w 1909276"/>
              <a:gd name="connsiteY558" fmla="*/ 257223 h 1647720"/>
              <a:gd name="connsiteX559" fmla="*/ 1903638 w 1909276"/>
              <a:gd name="connsiteY559" fmla="*/ 258471 h 1647720"/>
              <a:gd name="connsiteX560" fmla="*/ 1896275 w 1909276"/>
              <a:gd name="connsiteY560" fmla="*/ 268605 h 1647720"/>
              <a:gd name="connsiteX561" fmla="*/ 1883083 w 1909276"/>
              <a:gd name="connsiteY561" fmla="*/ 272891 h 1647720"/>
              <a:gd name="connsiteX562" fmla="*/ 1894246 w 1909276"/>
              <a:gd name="connsiteY562" fmla="*/ 282207 h 1647720"/>
              <a:gd name="connsiteX563" fmla="*/ 1897018 w 1909276"/>
              <a:gd name="connsiteY563" fmla="*/ 292684 h 1647720"/>
              <a:gd name="connsiteX564" fmla="*/ 1902295 w 1909276"/>
              <a:gd name="connsiteY564" fmla="*/ 295732 h 1647720"/>
              <a:gd name="connsiteX565" fmla="*/ 1905572 w 1909276"/>
              <a:gd name="connsiteY565" fmla="*/ 300752 h 1647720"/>
              <a:gd name="connsiteX566" fmla="*/ 1903714 w 1909276"/>
              <a:gd name="connsiteY566" fmla="*/ 304800 h 1647720"/>
              <a:gd name="connsiteX567" fmla="*/ 1891284 w 1909276"/>
              <a:gd name="connsiteY567" fmla="*/ 314154 h 1647720"/>
              <a:gd name="connsiteX568" fmla="*/ 1892541 w 1909276"/>
              <a:gd name="connsiteY568" fmla="*/ 323002 h 1647720"/>
              <a:gd name="connsiteX569" fmla="*/ 1886331 w 1909276"/>
              <a:gd name="connsiteY569" fmla="*/ 331451 h 1647720"/>
              <a:gd name="connsiteX570" fmla="*/ 1888074 w 1909276"/>
              <a:gd name="connsiteY570" fmla="*/ 341624 h 1647720"/>
              <a:gd name="connsiteX571" fmla="*/ 1879844 w 1909276"/>
              <a:gd name="connsiteY571" fmla="*/ 346691 h 1647720"/>
              <a:gd name="connsiteX572" fmla="*/ 1869291 w 1909276"/>
              <a:gd name="connsiteY572" fmla="*/ 347453 h 1647720"/>
              <a:gd name="connsiteX573" fmla="*/ 1865786 w 1909276"/>
              <a:gd name="connsiteY573" fmla="*/ 358045 h 1647720"/>
              <a:gd name="connsiteX574" fmla="*/ 1866471 w 1909276"/>
              <a:gd name="connsiteY574" fmla="*/ 369265 h 1647720"/>
              <a:gd name="connsiteX575" fmla="*/ 1859051 w 1909276"/>
              <a:gd name="connsiteY575" fmla="*/ 382753 h 1647720"/>
              <a:gd name="connsiteX576" fmla="*/ 1865890 w 1909276"/>
              <a:gd name="connsiteY576" fmla="*/ 394240 h 1647720"/>
              <a:gd name="connsiteX577" fmla="*/ 1858423 w 1909276"/>
              <a:gd name="connsiteY577" fmla="*/ 405117 h 1647720"/>
              <a:gd name="connsiteX578" fmla="*/ 1856403 w 1909276"/>
              <a:gd name="connsiteY578" fmla="*/ 417614 h 1647720"/>
              <a:gd name="connsiteX579" fmla="*/ 1848250 w 1909276"/>
              <a:gd name="connsiteY579" fmla="*/ 425882 h 1647720"/>
              <a:gd name="connsiteX580" fmla="*/ 1843944 w 1909276"/>
              <a:gd name="connsiteY580" fmla="*/ 427225 h 1647720"/>
              <a:gd name="connsiteX581" fmla="*/ 1833277 w 1909276"/>
              <a:gd name="connsiteY581" fmla="*/ 436797 h 1647720"/>
              <a:gd name="connsiteX582" fmla="*/ 1834010 w 1909276"/>
              <a:gd name="connsiteY582" fmla="*/ 442036 h 1647720"/>
              <a:gd name="connsiteX583" fmla="*/ 1830848 w 1909276"/>
              <a:gd name="connsiteY583" fmla="*/ 451066 h 1647720"/>
              <a:gd name="connsiteX584" fmla="*/ 1832943 w 1909276"/>
              <a:gd name="connsiteY584" fmla="*/ 453438 h 1647720"/>
              <a:gd name="connsiteX585" fmla="*/ 1829019 w 1909276"/>
              <a:gd name="connsiteY585" fmla="*/ 459277 h 1647720"/>
              <a:gd name="connsiteX586" fmla="*/ 1827504 w 1909276"/>
              <a:gd name="connsiteY586" fmla="*/ 468964 h 1647720"/>
              <a:gd name="connsiteX587" fmla="*/ 1819999 w 1909276"/>
              <a:gd name="connsiteY587" fmla="*/ 476526 h 1647720"/>
              <a:gd name="connsiteX588" fmla="*/ 1808845 w 1909276"/>
              <a:gd name="connsiteY588" fmla="*/ 480660 h 1647720"/>
              <a:gd name="connsiteX589" fmla="*/ 1800825 w 1909276"/>
              <a:gd name="connsiteY589" fmla="*/ 488023 h 1647720"/>
              <a:gd name="connsiteX590" fmla="*/ 1791652 w 1909276"/>
              <a:gd name="connsiteY590" fmla="*/ 505206 h 1647720"/>
              <a:gd name="connsiteX591" fmla="*/ 1797062 w 1909276"/>
              <a:gd name="connsiteY591" fmla="*/ 511693 h 1647720"/>
              <a:gd name="connsiteX592" fmla="*/ 1789757 w 1909276"/>
              <a:gd name="connsiteY592" fmla="*/ 519170 h 1647720"/>
              <a:gd name="connsiteX593" fmla="*/ 1785709 w 1909276"/>
              <a:gd name="connsiteY593" fmla="*/ 520684 h 1647720"/>
              <a:gd name="connsiteX594" fmla="*/ 1785375 w 1909276"/>
              <a:gd name="connsiteY594" fmla="*/ 528895 h 1647720"/>
              <a:gd name="connsiteX595" fmla="*/ 1778251 w 1909276"/>
              <a:gd name="connsiteY595" fmla="*/ 534829 h 1647720"/>
              <a:gd name="connsiteX596" fmla="*/ 1776527 w 1909276"/>
              <a:gd name="connsiteY596" fmla="*/ 541668 h 1647720"/>
              <a:gd name="connsiteX597" fmla="*/ 1782327 w 1909276"/>
              <a:gd name="connsiteY597" fmla="*/ 544611 h 1647720"/>
              <a:gd name="connsiteX598" fmla="*/ 1777384 w 1909276"/>
              <a:gd name="connsiteY598" fmla="*/ 550135 h 1647720"/>
              <a:gd name="connsiteX599" fmla="*/ 1774898 w 1909276"/>
              <a:gd name="connsiteY599" fmla="*/ 557203 h 1647720"/>
              <a:gd name="connsiteX600" fmla="*/ 1778212 w 1909276"/>
              <a:gd name="connsiteY600" fmla="*/ 559660 h 1647720"/>
              <a:gd name="connsiteX601" fmla="*/ 1772593 w 1909276"/>
              <a:gd name="connsiteY601" fmla="*/ 567862 h 1647720"/>
              <a:gd name="connsiteX602" fmla="*/ 1767716 w 1909276"/>
              <a:gd name="connsiteY602" fmla="*/ 568709 h 1647720"/>
              <a:gd name="connsiteX603" fmla="*/ 1763001 w 1909276"/>
              <a:gd name="connsiteY603" fmla="*/ 573700 h 1647720"/>
              <a:gd name="connsiteX604" fmla="*/ 1762439 w 1909276"/>
              <a:gd name="connsiteY604" fmla="*/ 592284 h 1647720"/>
              <a:gd name="connsiteX605" fmla="*/ 1766640 w 1909276"/>
              <a:gd name="connsiteY605" fmla="*/ 597884 h 1647720"/>
              <a:gd name="connsiteX606" fmla="*/ 1773878 w 1909276"/>
              <a:gd name="connsiteY606" fmla="*/ 602113 h 1647720"/>
              <a:gd name="connsiteX607" fmla="*/ 1777832 w 1909276"/>
              <a:gd name="connsiteY607" fmla="*/ 608495 h 1647720"/>
              <a:gd name="connsiteX608" fmla="*/ 1783985 w 1909276"/>
              <a:gd name="connsiteY608" fmla="*/ 611514 h 1647720"/>
              <a:gd name="connsiteX609" fmla="*/ 1784166 w 1909276"/>
              <a:gd name="connsiteY609" fmla="*/ 619249 h 1647720"/>
              <a:gd name="connsiteX610" fmla="*/ 1789052 w 1909276"/>
              <a:gd name="connsiteY610" fmla="*/ 623078 h 1647720"/>
              <a:gd name="connsiteX611" fmla="*/ 1784632 w 1909276"/>
              <a:gd name="connsiteY611" fmla="*/ 629126 h 1647720"/>
              <a:gd name="connsiteX612" fmla="*/ 1789357 w 1909276"/>
              <a:gd name="connsiteY612" fmla="*/ 633870 h 1647720"/>
              <a:gd name="connsiteX613" fmla="*/ 1794786 w 1909276"/>
              <a:gd name="connsiteY613" fmla="*/ 635670 h 1647720"/>
              <a:gd name="connsiteX614" fmla="*/ 1795796 w 1909276"/>
              <a:gd name="connsiteY614" fmla="*/ 640766 h 1647720"/>
              <a:gd name="connsiteX615" fmla="*/ 1784070 w 1909276"/>
              <a:gd name="connsiteY615" fmla="*/ 641966 h 1647720"/>
              <a:gd name="connsiteX616" fmla="*/ 1768592 w 1909276"/>
              <a:gd name="connsiteY616" fmla="*/ 653491 h 1647720"/>
              <a:gd name="connsiteX617" fmla="*/ 1766497 w 1909276"/>
              <a:gd name="connsiteY617" fmla="*/ 665379 h 1647720"/>
              <a:gd name="connsiteX618" fmla="*/ 1764116 w 1909276"/>
              <a:gd name="connsiteY618" fmla="*/ 669874 h 1647720"/>
              <a:gd name="connsiteX619" fmla="*/ 1763410 w 1909276"/>
              <a:gd name="connsiteY619" fmla="*/ 684200 h 1647720"/>
              <a:gd name="connsiteX620" fmla="*/ 1760420 w 1909276"/>
              <a:gd name="connsiteY620" fmla="*/ 693391 h 1647720"/>
              <a:gd name="connsiteX621" fmla="*/ 1768211 w 1909276"/>
              <a:gd name="connsiteY621" fmla="*/ 704155 h 1647720"/>
              <a:gd name="connsiteX622" fmla="*/ 1775184 w 1909276"/>
              <a:gd name="connsiteY622" fmla="*/ 706965 h 1647720"/>
              <a:gd name="connsiteX623" fmla="*/ 1778794 w 1909276"/>
              <a:gd name="connsiteY623" fmla="*/ 717014 h 1647720"/>
              <a:gd name="connsiteX624" fmla="*/ 1783461 w 1909276"/>
              <a:gd name="connsiteY624" fmla="*/ 725072 h 1647720"/>
              <a:gd name="connsiteX625" fmla="*/ 1777536 w 1909276"/>
              <a:gd name="connsiteY625" fmla="*/ 732330 h 1647720"/>
              <a:gd name="connsiteX626" fmla="*/ 1770421 w 1909276"/>
              <a:gd name="connsiteY626" fmla="*/ 736025 h 1647720"/>
              <a:gd name="connsiteX627" fmla="*/ 1766697 w 1909276"/>
              <a:gd name="connsiteY627" fmla="*/ 747074 h 1647720"/>
              <a:gd name="connsiteX628" fmla="*/ 1763468 w 1909276"/>
              <a:gd name="connsiteY628" fmla="*/ 749484 h 1647720"/>
              <a:gd name="connsiteX629" fmla="*/ 1759705 w 1909276"/>
              <a:gd name="connsiteY629" fmla="*/ 757504 h 1647720"/>
              <a:gd name="connsiteX630" fmla="*/ 1763220 w 1909276"/>
              <a:gd name="connsiteY630" fmla="*/ 764772 h 1647720"/>
              <a:gd name="connsiteX631" fmla="*/ 1757867 w 1909276"/>
              <a:gd name="connsiteY631" fmla="*/ 766458 h 1647720"/>
              <a:gd name="connsiteX632" fmla="*/ 1751000 w 1909276"/>
              <a:gd name="connsiteY632" fmla="*/ 771763 h 1647720"/>
              <a:gd name="connsiteX633" fmla="*/ 1752238 w 1909276"/>
              <a:gd name="connsiteY633" fmla="*/ 776030 h 1647720"/>
              <a:gd name="connsiteX634" fmla="*/ 1749657 w 1909276"/>
              <a:gd name="connsiteY634" fmla="*/ 784993 h 1647720"/>
              <a:gd name="connsiteX635" fmla="*/ 1750962 w 1909276"/>
              <a:gd name="connsiteY635" fmla="*/ 792137 h 1647720"/>
              <a:gd name="connsiteX636" fmla="*/ 1749580 w 1909276"/>
              <a:gd name="connsiteY636" fmla="*/ 801005 h 1647720"/>
              <a:gd name="connsiteX637" fmla="*/ 1743999 w 1909276"/>
              <a:gd name="connsiteY637" fmla="*/ 813016 h 1647720"/>
              <a:gd name="connsiteX638" fmla="*/ 1739350 w 1909276"/>
              <a:gd name="connsiteY638" fmla="*/ 818760 h 1647720"/>
              <a:gd name="connsiteX639" fmla="*/ 1739017 w 1909276"/>
              <a:gd name="connsiteY639" fmla="*/ 828875 h 1647720"/>
              <a:gd name="connsiteX640" fmla="*/ 1732769 w 1909276"/>
              <a:gd name="connsiteY640" fmla="*/ 837533 h 1647720"/>
              <a:gd name="connsiteX641" fmla="*/ 1735988 w 1909276"/>
              <a:gd name="connsiteY641" fmla="*/ 842134 h 1647720"/>
              <a:gd name="connsiteX642" fmla="*/ 1732454 w 1909276"/>
              <a:gd name="connsiteY642" fmla="*/ 848449 h 1647720"/>
              <a:gd name="connsiteX643" fmla="*/ 1735807 w 1909276"/>
              <a:gd name="connsiteY643" fmla="*/ 852431 h 1647720"/>
              <a:gd name="connsiteX644" fmla="*/ 1733036 w 1909276"/>
              <a:gd name="connsiteY644" fmla="*/ 873205 h 1647720"/>
              <a:gd name="connsiteX645" fmla="*/ 1738826 w 1909276"/>
              <a:gd name="connsiteY645" fmla="*/ 877634 h 1647720"/>
              <a:gd name="connsiteX646" fmla="*/ 1731816 w 1909276"/>
              <a:gd name="connsiteY646" fmla="*/ 883958 h 1647720"/>
              <a:gd name="connsiteX647" fmla="*/ 1731035 w 1909276"/>
              <a:gd name="connsiteY647" fmla="*/ 894293 h 1647720"/>
              <a:gd name="connsiteX648" fmla="*/ 1727939 w 1909276"/>
              <a:gd name="connsiteY648" fmla="*/ 905275 h 1647720"/>
              <a:gd name="connsiteX649" fmla="*/ 1722015 w 1909276"/>
              <a:gd name="connsiteY649" fmla="*/ 908047 h 1647720"/>
              <a:gd name="connsiteX650" fmla="*/ 1720129 w 1909276"/>
              <a:gd name="connsiteY650" fmla="*/ 914200 h 1647720"/>
              <a:gd name="connsiteX651" fmla="*/ 1713186 w 1909276"/>
              <a:gd name="connsiteY651" fmla="*/ 916857 h 1647720"/>
              <a:gd name="connsiteX652" fmla="*/ 1710766 w 1909276"/>
              <a:gd name="connsiteY652" fmla="*/ 928154 h 1647720"/>
              <a:gd name="connsiteX653" fmla="*/ 1712938 w 1909276"/>
              <a:gd name="connsiteY653" fmla="*/ 939632 h 1647720"/>
              <a:gd name="connsiteX654" fmla="*/ 1716957 w 1909276"/>
              <a:gd name="connsiteY654" fmla="*/ 942365 h 1647720"/>
              <a:gd name="connsiteX655" fmla="*/ 1724577 w 1909276"/>
              <a:gd name="connsiteY655" fmla="*/ 941461 h 1647720"/>
              <a:gd name="connsiteX656" fmla="*/ 1732645 w 1909276"/>
              <a:gd name="connsiteY656" fmla="*/ 948261 h 1647720"/>
              <a:gd name="connsiteX657" fmla="*/ 1736160 w 1909276"/>
              <a:gd name="connsiteY657" fmla="*/ 956224 h 1647720"/>
              <a:gd name="connsiteX658" fmla="*/ 1741094 w 1909276"/>
              <a:gd name="connsiteY658" fmla="*/ 957072 h 1647720"/>
              <a:gd name="connsiteX659" fmla="*/ 1740932 w 1909276"/>
              <a:gd name="connsiteY659" fmla="*/ 962006 h 1647720"/>
              <a:gd name="connsiteX660" fmla="*/ 1736369 w 1909276"/>
              <a:gd name="connsiteY660" fmla="*/ 967064 h 1647720"/>
              <a:gd name="connsiteX661" fmla="*/ 1738703 w 1909276"/>
              <a:gd name="connsiteY661" fmla="*/ 973369 h 1647720"/>
              <a:gd name="connsiteX662" fmla="*/ 1745713 w 1909276"/>
              <a:gd name="connsiteY662" fmla="*/ 985428 h 1647720"/>
              <a:gd name="connsiteX663" fmla="*/ 1747132 w 1909276"/>
              <a:gd name="connsiteY663" fmla="*/ 991324 h 1647720"/>
              <a:gd name="connsiteX664" fmla="*/ 1756524 w 1909276"/>
              <a:gd name="connsiteY664" fmla="*/ 1004773 h 1647720"/>
              <a:gd name="connsiteX665" fmla="*/ 1764116 w 1909276"/>
              <a:gd name="connsiteY665" fmla="*/ 1004707 h 1647720"/>
              <a:gd name="connsiteX666" fmla="*/ 1775403 w 1909276"/>
              <a:gd name="connsiteY666" fmla="*/ 1009307 h 1647720"/>
              <a:gd name="connsiteX667" fmla="*/ 1776793 w 1909276"/>
              <a:gd name="connsiteY667" fmla="*/ 1011631 h 1647720"/>
              <a:gd name="connsiteX668" fmla="*/ 1786080 w 1909276"/>
              <a:gd name="connsiteY668" fmla="*/ 1009726 h 1647720"/>
              <a:gd name="connsiteX669" fmla="*/ 1793634 w 1909276"/>
              <a:gd name="connsiteY669" fmla="*/ 1005850 h 1647720"/>
              <a:gd name="connsiteX670" fmla="*/ 1799015 w 1909276"/>
              <a:gd name="connsiteY670" fmla="*/ 1012241 h 1647720"/>
              <a:gd name="connsiteX671" fmla="*/ 1799520 w 1909276"/>
              <a:gd name="connsiteY671" fmla="*/ 1017670 h 1647720"/>
              <a:gd name="connsiteX672" fmla="*/ 1804016 w 1909276"/>
              <a:gd name="connsiteY672" fmla="*/ 1024338 h 1647720"/>
              <a:gd name="connsiteX673" fmla="*/ 1803273 w 1909276"/>
              <a:gd name="connsiteY673" fmla="*/ 1028424 h 1647720"/>
              <a:gd name="connsiteX674" fmla="*/ 1807721 w 1909276"/>
              <a:gd name="connsiteY674" fmla="*/ 1034853 h 1647720"/>
              <a:gd name="connsiteX675" fmla="*/ 1813960 w 1909276"/>
              <a:gd name="connsiteY675" fmla="*/ 1035463 h 1647720"/>
              <a:gd name="connsiteX676" fmla="*/ 1823189 w 1909276"/>
              <a:gd name="connsiteY676" fmla="*/ 1045569 h 1647720"/>
              <a:gd name="connsiteX677" fmla="*/ 1831743 w 1909276"/>
              <a:gd name="connsiteY677" fmla="*/ 1050693 h 1647720"/>
              <a:gd name="connsiteX678" fmla="*/ 1841592 w 1909276"/>
              <a:gd name="connsiteY678" fmla="*/ 1050379 h 1647720"/>
              <a:gd name="connsiteX679" fmla="*/ 1847916 w 1909276"/>
              <a:gd name="connsiteY679" fmla="*/ 1053056 h 1647720"/>
              <a:gd name="connsiteX680" fmla="*/ 1843401 w 1909276"/>
              <a:gd name="connsiteY680" fmla="*/ 1056932 h 1647720"/>
              <a:gd name="connsiteX681" fmla="*/ 1836877 w 1909276"/>
              <a:gd name="connsiteY681" fmla="*/ 1066105 h 1647720"/>
              <a:gd name="connsiteX682" fmla="*/ 1836315 w 1909276"/>
              <a:gd name="connsiteY682" fmla="*/ 1076201 h 1647720"/>
              <a:gd name="connsiteX683" fmla="*/ 1833829 w 1909276"/>
              <a:gd name="connsiteY683" fmla="*/ 1085059 h 1647720"/>
              <a:gd name="connsiteX684" fmla="*/ 1841535 w 1909276"/>
              <a:gd name="connsiteY684" fmla="*/ 1095461 h 1647720"/>
              <a:gd name="connsiteX685" fmla="*/ 1849974 w 1909276"/>
              <a:gd name="connsiteY685" fmla="*/ 1101176 h 1647720"/>
              <a:gd name="connsiteX686" fmla="*/ 1857708 w 1909276"/>
              <a:gd name="connsiteY686" fmla="*/ 1112682 h 1647720"/>
              <a:gd name="connsiteX687" fmla="*/ 1856756 w 1909276"/>
              <a:gd name="connsiteY687" fmla="*/ 1117759 h 1647720"/>
              <a:gd name="connsiteX688" fmla="*/ 1848698 w 1909276"/>
              <a:gd name="connsiteY688" fmla="*/ 1133504 h 1647720"/>
              <a:gd name="connsiteX689" fmla="*/ 1864080 w 1909276"/>
              <a:gd name="connsiteY689" fmla="*/ 1146210 h 1647720"/>
              <a:gd name="connsiteX690" fmla="*/ 1872310 w 1909276"/>
              <a:gd name="connsiteY690" fmla="*/ 1150068 h 1647720"/>
              <a:gd name="connsiteX691" fmla="*/ 1876920 w 1909276"/>
              <a:gd name="connsiteY691" fmla="*/ 1159869 h 1647720"/>
              <a:gd name="connsiteX692" fmla="*/ 1882235 w 1909276"/>
              <a:gd name="connsiteY692" fmla="*/ 1161612 h 1647720"/>
              <a:gd name="connsiteX693" fmla="*/ 1883521 w 1909276"/>
              <a:gd name="connsiteY693" fmla="*/ 1176852 h 1647720"/>
              <a:gd name="connsiteX694" fmla="*/ 1877663 w 1909276"/>
              <a:gd name="connsiteY694" fmla="*/ 1179138 h 1647720"/>
              <a:gd name="connsiteX695" fmla="*/ 1880654 w 1909276"/>
              <a:gd name="connsiteY695" fmla="*/ 1183786 h 1647720"/>
              <a:gd name="connsiteX696" fmla="*/ 1877787 w 1909276"/>
              <a:gd name="connsiteY696" fmla="*/ 1190415 h 1647720"/>
              <a:gd name="connsiteX697" fmla="*/ 1883845 w 1909276"/>
              <a:gd name="connsiteY697" fmla="*/ 1193930 h 1647720"/>
              <a:gd name="connsiteX698" fmla="*/ 1882064 w 1909276"/>
              <a:gd name="connsiteY698" fmla="*/ 1200722 h 1647720"/>
              <a:gd name="connsiteX699" fmla="*/ 1887778 w 1909276"/>
              <a:gd name="connsiteY699" fmla="*/ 1208913 h 1647720"/>
              <a:gd name="connsiteX700" fmla="*/ 1887122 w 1909276"/>
              <a:gd name="connsiteY700" fmla="*/ 1222239 h 1647720"/>
              <a:gd name="connsiteX701" fmla="*/ 1894598 w 1909276"/>
              <a:gd name="connsiteY701" fmla="*/ 1243327 h 1647720"/>
              <a:gd name="connsiteX702" fmla="*/ 1896837 w 1909276"/>
              <a:gd name="connsiteY702" fmla="*/ 1252052 h 1647720"/>
              <a:gd name="connsiteX703" fmla="*/ 1896047 w 1909276"/>
              <a:gd name="connsiteY703" fmla="*/ 1271426 h 1647720"/>
              <a:gd name="connsiteX704" fmla="*/ 1893884 w 1909276"/>
              <a:gd name="connsiteY704" fmla="*/ 1290018 h 1647720"/>
              <a:gd name="connsiteX705" fmla="*/ 1891569 w 1909276"/>
              <a:gd name="connsiteY705" fmla="*/ 1293266 h 1647720"/>
              <a:gd name="connsiteX706" fmla="*/ 1891313 w 1909276"/>
              <a:gd name="connsiteY706" fmla="*/ 1300753 h 1647720"/>
              <a:gd name="connsiteX707" fmla="*/ 1886140 w 1909276"/>
              <a:gd name="connsiteY707" fmla="*/ 1309326 h 1647720"/>
              <a:gd name="connsiteX708" fmla="*/ 1877406 w 1909276"/>
              <a:gd name="connsiteY708" fmla="*/ 1319346 h 1647720"/>
              <a:gd name="connsiteX709" fmla="*/ 1878063 w 1909276"/>
              <a:gd name="connsiteY709" fmla="*/ 1333872 h 1647720"/>
              <a:gd name="connsiteX710" fmla="*/ 1874548 w 1909276"/>
              <a:gd name="connsiteY710" fmla="*/ 1338977 h 1647720"/>
              <a:gd name="connsiteX711" fmla="*/ 1875348 w 1909276"/>
              <a:gd name="connsiteY711" fmla="*/ 1346673 h 1647720"/>
              <a:gd name="connsiteX712" fmla="*/ 1873605 w 1909276"/>
              <a:gd name="connsiteY712" fmla="*/ 1369343 h 1647720"/>
              <a:gd name="connsiteX713" fmla="*/ 1868862 w 1909276"/>
              <a:gd name="connsiteY713" fmla="*/ 1374858 h 1647720"/>
              <a:gd name="connsiteX714" fmla="*/ 1868291 w 1909276"/>
              <a:gd name="connsiteY714" fmla="*/ 1381620 h 1647720"/>
              <a:gd name="connsiteX715" fmla="*/ 1858508 w 1909276"/>
              <a:gd name="connsiteY715" fmla="*/ 1384668 h 1647720"/>
              <a:gd name="connsiteX716" fmla="*/ 1853946 w 1909276"/>
              <a:gd name="connsiteY716" fmla="*/ 1388202 h 1647720"/>
              <a:gd name="connsiteX717" fmla="*/ 1850907 w 1909276"/>
              <a:gd name="connsiteY717" fmla="*/ 1406442 h 1647720"/>
              <a:gd name="connsiteX718" fmla="*/ 1842630 w 1909276"/>
              <a:gd name="connsiteY718" fmla="*/ 1411062 h 1647720"/>
              <a:gd name="connsiteX719" fmla="*/ 1844516 w 1909276"/>
              <a:gd name="connsiteY719" fmla="*/ 1418625 h 1647720"/>
              <a:gd name="connsiteX720" fmla="*/ 1840220 w 1909276"/>
              <a:gd name="connsiteY720" fmla="*/ 1429188 h 1647720"/>
              <a:gd name="connsiteX721" fmla="*/ 1842925 w 1909276"/>
              <a:gd name="connsiteY721" fmla="*/ 1436818 h 1647720"/>
              <a:gd name="connsiteX722" fmla="*/ 1834115 w 1909276"/>
              <a:gd name="connsiteY722" fmla="*/ 1434922 h 1647720"/>
              <a:gd name="connsiteX723" fmla="*/ 1826076 w 1909276"/>
              <a:gd name="connsiteY723" fmla="*/ 1438990 h 1647720"/>
              <a:gd name="connsiteX724" fmla="*/ 1827028 w 1909276"/>
              <a:gd name="connsiteY724" fmla="*/ 1444962 h 1647720"/>
              <a:gd name="connsiteX725" fmla="*/ 1819780 w 1909276"/>
              <a:gd name="connsiteY725" fmla="*/ 1458278 h 1647720"/>
              <a:gd name="connsiteX726" fmla="*/ 1825476 w 1909276"/>
              <a:gd name="connsiteY726" fmla="*/ 1463440 h 1647720"/>
              <a:gd name="connsiteX727" fmla="*/ 1818275 w 1909276"/>
              <a:gd name="connsiteY727" fmla="*/ 1472946 h 1647720"/>
              <a:gd name="connsiteX728" fmla="*/ 1819341 w 1909276"/>
              <a:gd name="connsiteY728" fmla="*/ 1479499 h 1647720"/>
              <a:gd name="connsiteX729" fmla="*/ 1817627 w 1909276"/>
              <a:gd name="connsiteY729" fmla="*/ 1487986 h 1647720"/>
              <a:gd name="connsiteX730" fmla="*/ 1809798 w 1909276"/>
              <a:gd name="connsiteY730" fmla="*/ 1491358 h 1647720"/>
              <a:gd name="connsiteX731" fmla="*/ 1813522 w 1909276"/>
              <a:gd name="connsiteY731" fmla="*/ 1500235 h 1647720"/>
              <a:gd name="connsiteX732" fmla="*/ 1814407 w 1909276"/>
              <a:gd name="connsiteY732" fmla="*/ 1508674 h 1647720"/>
              <a:gd name="connsiteX733" fmla="*/ 1820084 w 1909276"/>
              <a:gd name="connsiteY733" fmla="*/ 1515437 h 1647720"/>
              <a:gd name="connsiteX734" fmla="*/ 1815722 w 1909276"/>
              <a:gd name="connsiteY734" fmla="*/ 1520752 h 1647720"/>
              <a:gd name="connsiteX735" fmla="*/ 1816284 w 1909276"/>
              <a:gd name="connsiteY735" fmla="*/ 1525553 h 1647720"/>
              <a:gd name="connsiteX736" fmla="*/ 1820942 w 1909276"/>
              <a:gd name="connsiteY736" fmla="*/ 1530439 h 1647720"/>
              <a:gd name="connsiteX737" fmla="*/ 1815693 w 1909276"/>
              <a:gd name="connsiteY737" fmla="*/ 1538373 h 1647720"/>
              <a:gd name="connsiteX738" fmla="*/ 1807159 w 1909276"/>
              <a:gd name="connsiteY738" fmla="*/ 1540088 h 1647720"/>
              <a:gd name="connsiteX739" fmla="*/ 1811950 w 1909276"/>
              <a:gd name="connsiteY739" fmla="*/ 1551661 h 1647720"/>
              <a:gd name="connsiteX740" fmla="*/ 1810817 w 1909276"/>
              <a:gd name="connsiteY740" fmla="*/ 1562024 h 1647720"/>
              <a:gd name="connsiteX741" fmla="*/ 1800597 w 1909276"/>
              <a:gd name="connsiteY741" fmla="*/ 1570349 h 1647720"/>
              <a:gd name="connsiteX742" fmla="*/ 1794757 w 1909276"/>
              <a:gd name="connsiteY742" fmla="*/ 1580179 h 1647720"/>
              <a:gd name="connsiteX743" fmla="*/ 1786766 w 1909276"/>
              <a:gd name="connsiteY743" fmla="*/ 1586094 h 1647720"/>
              <a:gd name="connsiteX744" fmla="*/ 1785947 w 1909276"/>
              <a:gd name="connsiteY744" fmla="*/ 1591675 h 1647720"/>
              <a:gd name="connsiteX745" fmla="*/ 1778146 w 1909276"/>
              <a:gd name="connsiteY745" fmla="*/ 1589694 h 1647720"/>
              <a:gd name="connsiteX746" fmla="*/ 1770802 w 1909276"/>
              <a:gd name="connsiteY746" fmla="*/ 1597962 h 1647720"/>
              <a:gd name="connsiteX747" fmla="*/ 1765849 w 1909276"/>
              <a:gd name="connsiteY747" fmla="*/ 1597876 h 1647720"/>
              <a:gd name="connsiteX748" fmla="*/ 1763277 w 1909276"/>
              <a:gd name="connsiteY748" fmla="*/ 1602743 h 1647720"/>
              <a:gd name="connsiteX749" fmla="*/ 1756762 w 1909276"/>
              <a:gd name="connsiteY749" fmla="*/ 1604591 h 1647720"/>
              <a:gd name="connsiteX750" fmla="*/ 1751504 w 1909276"/>
              <a:gd name="connsiteY750" fmla="*/ 1609725 h 1647720"/>
              <a:gd name="connsiteX751" fmla="*/ 1747799 w 1909276"/>
              <a:gd name="connsiteY751" fmla="*/ 1618650 h 1647720"/>
              <a:gd name="connsiteX752" fmla="*/ 1746761 w 1909276"/>
              <a:gd name="connsiteY752" fmla="*/ 1625803 h 1647720"/>
              <a:gd name="connsiteX753" fmla="*/ 1749247 w 1909276"/>
              <a:gd name="connsiteY753" fmla="*/ 1631737 h 1647720"/>
              <a:gd name="connsiteX754" fmla="*/ 1728521 w 1909276"/>
              <a:gd name="connsiteY754" fmla="*/ 1635281 h 1647720"/>
              <a:gd name="connsiteX755" fmla="*/ 1721196 w 1909276"/>
              <a:gd name="connsiteY755" fmla="*/ 1630233 h 1647720"/>
              <a:gd name="connsiteX756" fmla="*/ 1717243 w 1909276"/>
              <a:gd name="connsiteY756" fmla="*/ 1630556 h 1647720"/>
              <a:gd name="connsiteX757" fmla="*/ 1713823 w 1909276"/>
              <a:gd name="connsiteY757" fmla="*/ 1624565 h 1647720"/>
              <a:gd name="connsiteX758" fmla="*/ 1713547 w 1909276"/>
              <a:gd name="connsiteY758" fmla="*/ 1605896 h 1647720"/>
              <a:gd name="connsiteX759" fmla="*/ 1689421 w 1909276"/>
              <a:gd name="connsiteY759" fmla="*/ 1601600 h 1647720"/>
              <a:gd name="connsiteX760" fmla="*/ 1678905 w 1909276"/>
              <a:gd name="connsiteY760" fmla="*/ 1594209 h 1647720"/>
              <a:gd name="connsiteX761" fmla="*/ 1657388 w 1909276"/>
              <a:gd name="connsiteY761" fmla="*/ 1581826 h 1647720"/>
              <a:gd name="connsiteX762" fmla="*/ 1653416 w 1909276"/>
              <a:gd name="connsiteY762" fmla="*/ 1582255 h 1647720"/>
              <a:gd name="connsiteX763" fmla="*/ 1652311 w 1909276"/>
              <a:gd name="connsiteY763" fmla="*/ 1573101 h 1647720"/>
              <a:gd name="connsiteX764" fmla="*/ 1643320 w 1909276"/>
              <a:gd name="connsiteY764" fmla="*/ 1570301 h 1647720"/>
              <a:gd name="connsiteX765" fmla="*/ 1644891 w 1909276"/>
              <a:gd name="connsiteY765" fmla="*/ 1565891 h 1647720"/>
              <a:gd name="connsiteX766" fmla="*/ 1652121 w 1909276"/>
              <a:gd name="connsiteY766" fmla="*/ 1560157 h 1647720"/>
              <a:gd name="connsiteX767" fmla="*/ 1649330 w 1909276"/>
              <a:gd name="connsiteY767" fmla="*/ 1555185 h 1647720"/>
              <a:gd name="connsiteX768" fmla="*/ 1626803 w 1909276"/>
              <a:gd name="connsiteY768" fmla="*/ 1553432 h 1647720"/>
              <a:gd name="connsiteX769" fmla="*/ 1637014 w 1909276"/>
              <a:gd name="connsiteY769" fmla="*/ 1545012 h 1647720"/>
              <a:gd name="connsiteX770" fmla="*/ 1628061 w 1909276"/>
              <a:gd name="connsiteY770" fmla="*/ 1526648 h 1647720"/>
              <a:gd name="connsiteX771" fmla="*/ 1616916 w 1909276"/>
              <a:gd name="connsiteY771" fmla="*/ 1518018 h 1647720"/>
              <a:gd name="connsiteX772" fmla="*/ 1614554 w 1909276"/>
              <a:gd name="connsiteY772" fmla="*/ 1527562 h 1647720"/>
              <a:gd name="connsiteX773" fmla="*/ 1593942 w 1909276"/>
              <a:gd name="connsiteY773" fmla="*/ 1535516 h 1647720"/>
              <a:gd name="connsiteX774" fmla="*/ 1588808 w 1909276"/>
              <a:gd name="connsiteY774" fmla="*/ 1539850 h 1647720"/>
              <a:gd name="connsiteX775" fmla="*/ 1588989 w 1909276"/>
              <a:gd name="connsiteY775" fmla="*/ 1546403 h 1647720"/>
              <a:gd name="connsiteX776" fmla="*/ 1591970 w 1909276"/>
              <a:gd name="connsiteY776" fmla="*/ 1553299 h 1647720"/>
              <a:gd name="connsiteX777" fmla="*/ 1582255 w 1909276"/>
              <a:gd name="connsiteY777" fmla="*/ 1556690 h 1647720"/>
              <a:gd name="connsiteX778" fmla="*/ 1580093 w 1909276"/>
              <a:gd name="connsiteY778" fmla="*/ 1564900 h 1647720"/>
              <a:gd name="connsiteX779" fmla="*/ 1560995 w 1909276"/>
              <a:gd name="connsiteY779" fmla="*/ 1561491 h 1647720"/>
              <a:gd name="connsiteX780" fmla="*/ 1562376 w 1909276"/>
              <a:gd name="connsiteY780" fmla="*/ 1552070 h 1647720"/>
              <a:gd name="connsiteX781" fmla="*/ 1550708 w 1909276"/>
              <a:gd name="connsiteY781" fmla="*/ 1543812 h 1647720"/>
              <a:gd name="connsiteX782" fmla="*/ 1539297 w 1909276"/>
              <a:gd name="connsiteY782" fmla="*/ 1538602 h 1647720"/>
              <a:gd name="connsiteX783" fmla="*/ 1524342 w 1909276"/>
              <a:gd name="connsiteY783" fmla="*/ 1534325 h 1647720"/>
              <a:gd name="connsiteX784" fmla="*/ 1518504 w 1909276"/>
              <a:gd name="connsiteY784" fmla="*/ 1548222 h 1647720"/>
              <a:gd name="connsiteX785" fmla="*/ 1512894 w 1909276"/>
              <a:gd name="connsiteY785" fmla="*/ 1554375 h 1647720"/>
              <a:gd name="connsiteX786" fmla="*/ 1510074 w 1909276"/>
              <a:gd name="connsiteY786" fmla="*/ 1569720 h 1647720"/>
              <a:gd name="connsiteX787" fmla="*/ 1512112 w 1909276"/>
              <a:gd name="connsiteY787" fmla="*/ 1576130 h 1647720"/>
              <a:gd name="connsiteX788" fmla="*/ 1504140 w 1909276"/>
              <a:gd name="connsiteY788" fmla="*/ 1581817 h 1647720"/>
              <a:gd name="connsiteX789" fmla="*/ 1501664 w 1909276"/>
              <a:gd name="connsiteY789" fmla="*/ 1589342 h 1647720"/>
              <a:gd name="connsiteX790" fmla="*/ 1491558 w 1909276"/>
              <a:gd name="connsiteY790" fmla="*/ 1591332 h 1647720"/>
              <a:gd name="connsiteX791" fmla="*/ 1485614 w 1909276"/>
              <a:gd name="connsiteY791" fmla="*/ 1582293 h 1647720"/>
              <a:gd name="connsiteX792" fmla="*/ 1477823 w 1909276"/>
              <a:gd name="connsiteY792" fmla="*/ 1582550 h 1647720"/>
              <a:gd name="connsiteX793" fmla="*/ 1472736 w 1909276"/>
              <a:gd name="connsiteY793" fmla="*/ 1591694 h 1647720"/>
              <a:gd name="connsiteX794" fmla="*/ 1462659 w 1909276"/>
              <a:gd name="connsiteY794" fmla="*/ 1587227 h 1647720"/>
              <a:gd name="connsiteX795" fmla="*/ 1463602 w 1909276"/>
              <a:gd name="connsiteY795" fmla="*/ 1584408 h 1647720"/>
              <a:gd name="connsiteX796" fmla="*/ 1458430 w 1909276"/>
              <a:gd name="connsiteY796" fmla="*/ 1578074 h 1647720"/>
              <a:gd name="connsiteX797" fmla="*/ 1451724 w 1909276"/>
              <a:gd name="connsiteY797" fmla="*/ 1573425 h 1647720"/>
              <a:gd name="connsiteX798" fmla="*/ 1439894 w 1909276"/>
              <a:gd name="connsiteY798" fmla="*/ 1572625 h 1647720"/>
              <a:gd name="connsiteX799" fmla="*/ 1433913 w 1909276"/>
              <a:gd name="connsiteY799" fmla="*/ 1565691 h 1647720"/>
              <a:gd name="connsiteX800" fmla="*/ 1420492 w 1909276"/>
              <a:gd name="connsiteY800" fmla="*/ 1565929 h 1647720"/>
              <a:gd name="connsiteX801" fmla="*/ 1421101 w 1909276"/>
              <a:gd name="connsiteY801" fmla="*/ 1584198 h 1647720"/>
              <a:gd name="connsiteX802" fmla="*/ 1394898 w 1909276"/>
              <a:gd name="connsiteY802" fmla="*/ 1593475 h 1647720"/>
              <a:gd name="connsiteX803" fmla="*/ 1396374 w 1909276"/>
              <a:gd name="connsiteY803" fmla="*/ 1605020 h 1647720"/>
              <a:gd name="connsiteX804" fmla="*/ 1373619 w 1909276"/>
              <a:gd name="connsiteY804" fmla="*/ 1604715 h 1647720"/>
              <a:gd name="connsiteX805" fmla="*/ 1359293 w 1909276"/>
              <a:gd name="connsiteY805" fmla="*/ 1608134 h 1647720"/>
              <a:gd name="connsiteX806" fmla="*/ 1354693 w 1909276"/>
              <a:gd name="connsiteY806" fmla="*/ 1616535 h 1647720"/>
              <a:gd name="connsiteX807" fmla="*/ 1335967 w 1909276"/>
              <a:gd name="connsiteY807" fmla="*/ 1615640 h 1647720"/>
              <a:gd name="connsiteX808" fmla="*/ 1336262 w 1909276"/>
              <a:gd name="connsiteY808" fmla="*/ 1605620 h 1647720"/>
              <a:gd name="connsiteX809" fmla="*/ 1323337 w 1909276"/>
              <a:gd name="connsiteY809" fmla="*/ 1602639 h 1647720"/>
              <a:gd name="connsiteX810" fmla="*/ 1303953 w 1909276"/>
              <a:gd name="connsiteY810" fmla="*/ 1593609 h 1647720"/>
              <a:gd name="connsiteX811" fmla="*/ 1299010 w 1909276"/>
              <a:gd name="connsiteY811" fmla="*/ 1581665 h 1647720"/>
              <a:gd name="connsiteX812" fmla="*/ 1286589 w 1909276"/>
              <a:gd name="connsiteY812" fmla="*/ 1578797 h 1647720"/>
              <a:gd name="connsiteX813" fmla="*/ 1269930 w 1909276"/>
              <a:gd name="connsiteY813" fmla="*/ 1570091 h 1647720"/>
              <a:gd name="connsiteX814" fmla="*/ 1246241 w 1909276"/>
              <a:gd name="connsiteY814" fmla="*/ 1565015 h 1647720"/>
              <a:gd name="connsiteX815" fmla="*/ 1223457 w 1909276"/>
              <a:gd name="connsiteY815" fmla="*/ 1561262 h 1647720"/>
              <a:gd name="connsiteX816" fmla="*/ 1201455 w 1909276"/>
              <a:gd name="connsiteY816" fmla="*/ 1568091 h 1647720"/>
              <a:gd name="connsiteX817" fmla="*/ 1187215 w 1909276"/>
              <a:gd name="connsiteY817" fmla="*/ 1578035 h 1647720"/>
              <a:gd name="connsiteX818" fmla="*/ 1179157 w 1909276"/>
              <a:gd name="connsiteY818" fmla="*/ 1577759 h 1647720"/>
              <a:gd name="connsiteX819" fmla="*/ 1150572 w 1909276"/>
              <a:gd name="connsiteY819" fmla="*/ 1581160 h 1647720"/>
              <a:gd name="connsiteX820" fmla="*/ 1138971 w 1909276"/>
              <a:gd name="connsiteY820" fmla="*/ 1592399 h 1647720"/>
              <a:gd name="connsiteX821" fmla="*/ 1132055 w 1909276"/>
              <a:gd name="connsiteY821" fmla="*/ 1591428 h 1647720"/>
              <a:gd name="connsiteX822" fmla="*/ 1120578 w 1909276"/>
              <a:gd name="connsiteY822" fmla="*/ 1609973 h 1647720"/>
              <a:gd name="connsiteX823" fmla="*/ 1117749 w 1909276"/>
              <a:gd name="connsiteY823" fmla="*/ 1624975 h 1647720"/>
              <a:gd name="connsiteX824" fmla="*/ 1122378 w 1909276"/>
              <a:gd name="connsiteY824" fmla="*/ 1635309 h 1647720"/>
              <a:gd name="connsiteX825" fmla="*/ 1112510 w 1909276"/>
              <a:gd name="connsiteY825" fmla="*/ 1644129 h 1647720"/>
              <a:gd name="connsiteX826" fmla="*/ 1106195 w 1909276"/>
              <a:gd name="connsiteY826" fmla="*/ 1647720 h 1647720"/>
              <a:gd name="connsiteX827" fmla="*/ 1102443 w 1909276"/>
              <a:gd name="connsiteY827" fmla="*/ 1644253 h 1647720"/>
              <a:gd name="connsiteX828" fmla="*/ 1088374 w 1909276"/>
              <a:gd name="connsiteY828" fmla="*/ 1636109 h 1647720"/>
              <a:gd name="connsiteX829" fmla="*/ 1080430 w 1909276"/>
              <a:gd name="connsiteY829" fmla="*/ 1629194 h 1647720"/>
              <a:gd name="connsiteX830" fmla="*/ 1079459 w 1909276"/>
              <a:gd name="connsiteY830" fmla="*/ 1625584 h 1647720"/>
              <a:gd name="connsiteX831" fmla="*/ 1069181 w 1909276"/>
              <a:gd name="connsiteY831" fmla="*/ 1630442 h 1647720"/>
              <a:gd name="connsiteX832" fmla="*/ 1058104 w 1909276"/>
              <a:gd name="connsiteY832" fmla="*/ 1623479 h 1647720"/>
              <a:gd name="connsiteX833" fmla="*/ 1042187 w 1909276"/>
              <a:gd name="connsiteY833" fmla="*/ 1624517 h 1647720"/>
              <a:gd name="connsiteX834" fmla="*/ 1036101 w 1909276"/>
              <a:gd name="connsiteY834" fmla="*/ 1623336 h 1647720"/>
              <a:gd name="connsiteX835" fmla="*/ 1034758 w 1909276"/>
              <a:gd name="connsiteY835" fmla="*/ 1612402 h 1647720"/>
              <a:gd name="connsiteX836" fmla="*/ 1036368 w 1909276"/>
              <a:gd name="connsiteY836" fmla="*/ 1593933 h 1647720"/>
              <a:gd name="connsiteX837" fmla="*/ 1027119 w 1909276"/>
              <a:gd name="connsiteY837" fmla="*/ 1588561 h 1647720"/>
              <a:gd name="connsiteX838" fmla="*/ 1021089 w 1909276"/>
              <a:gd name="connsiteY838" fmla="*/ 1590037 h 1647720"/>
              <a:gd name="connsiteX839" fmla="*/ 1018127 w 1909276"/>
              <a:gd name="connsiteY839" fmla="*/ 1585589 h 1647720"/>
              <a:gd name="connsiteX840" fmla="*/ 1001468 w 1909276"/>
              <a:gd name="connsiteY840" fmla="*/ 1586170 h 1647720"/>
              <a:gd name="connsiteX841" fmla="*/ 993924 w 1909276"/>
              <a:gd name="connsiteY841" fmla="*/ 1595371 h 1647720"/>
              <a:gd name="connsiteX842" fmla="*/ 984932 w 1909276"/>
              <a:gd name="connsiteY842" fmla="*/ 1590237 h 1647720"/>
              <a:gd name="connsiteX843" fmla="*/ 985180 w 1909276"/>
              <a:gd name="connsiteY843" fmla="*/ 1586703 h 1647720"/>
              <a:gd name="connsiteX844" fmla="*/ 961463 w 1909276"/>
              <a:gd name="connsiteY844" fmla="*/ 1585655 h 1647720"/>
              <a:gd name="connsiteX845" fmla="*/ 964377 w 1909276"/>
              <a:gd name="connsiteY845" fmla="*/ 1593809 h 1647720"/>
              <a:gd name="connsiteX846" fmla="*/ 948737 w 1909276"/>
              <a:gd name="connsiteY846" fmla="*/ 1595847 h 1647720"/>
              <a:gd name="connsiteX847" fmla="*/ 939574 w 1909276"/>
              <a:gd name="connsiteY847" fmla="*/ 1595180 h 1647720"/>
              <a:gd name="connsiteX848" fmla="*/ 917695 w 1909276"/>
              <a:gd name="connsiteY848" fmla="*/ 1585017 h 1647720"/>
              <a:gd name="connsiteX849" fmla="*/ 873328 w 1909276"/>
              <a:gd name="connsiteY849" fmla="*/ 1551966 h 1647720"/>
              <a:gd name="connsiteX850" fmla="*/ 869680 w 1909276"/>
              <a:gd name="connsiteY850" fmla="*/ 1532249 h 1647720"/>
              <a:gd name="connsiteX851" fmla="*/ 864318 w 1909276"/>
              <a:gd name="connsiteY851" fmla="*/ 1493920 h 1647720"/>
              <a:gd name="connsiteX852" fmla="*/ 858802 w 1909276"/>
              <a:gd name="connsiteY852" fmla="*/ 1470784 h 1647720"/>
              <a:gd name="connsiteX853" fmla="*/ 855745 w 1909276"/>
              <a:gd name="connsiteY853" fmla="*/ 1466450 h 1647720"/>
              <a:gd name="connsiteX854" fmla="*/ 855221 w 1909276"/>
              <a:gd name="connsiteY854" fmla="*/ 1448934 h 1647720"/>
              <a:gd name="connsiteX855" fmla="*/ 856078 w 1909276"/>
              <a:gd name="connsiteY855" fmla="*/ 1433446 h 1647720"/>
              <a:gd name="connsiteX856" fmla="*/ 854916 w 1909276"/>
              <a:gd name="connsiteY856" fmla="*/ 1425550 h 1647720"/>
              <a:gd name="connsiteX857" fmla="*/ 829580 w 1909276"/>
              <a:gd name="connsiteY857" fmla="*/ 1424159 h 1647720"/>
              <a:gd name="connsiteX858" fmla="*/ 827418 w 1909276"/>
              <a:gd name="connsiteY858" fmla="*/ 1441847 h 1647720"/>
              <a:gd name="connsiteX859" fmla="*/ 806672 w 1909276"/>
              <a:gd name="connsiteY859" fmla="*/ 1468174 h 1647720"/>
              <a:gd name="connsiteX860" fmla="*/ 802176 w 1909276"/>
              <a:gd name="connsiteY860" fmla="*/ 1475651 h 1647720"/>
              <a:gd name="connsiteX861" fmla="*/ 779335 w 1909276"/>
              <a:gd name="connsiteY861" fmla="*/ 1484033 h 1647720"/>
              <a:gd name="connsiteX862" fmla="*/ 768619 w 1909276"/>
              <a:gd name="connsiteY862" fmla="*/ 1482166 h 1647720"/>
              <a:gd name="connsiteX863" fmla="*/ 764657 w 1909276"/>
              <a:gd name="connsiteY863" fmla="*/ 1486919 h 1647720"/>
              <a:gd name="connsiteX864" fmla="*/ 751751 w 1909276"/>
              <a:gd name="connsiteY864" fmla="*/ 1483423 h 1647720"/>
              <a:gd name="connsiteX865" fmla="*/ 749951 w 1909276"/>
              <a:gd name="connsiteY865" fmla="*/ 1486633 h 1647720"/>
              <a:gd name="connsiteX866" fmla="*/ 738216 w 1909276"/>
              <a:gd name="connsiteY866" fmla="*/ 1486062 h 1647720"/>
              <a:gd name="connsiteX867" fmla="*/ 736178 w 1909276"/>
              <a:gd name="connsiteY867" fmla="*/ 1489672 h 1647720"/>
              <a:gd name="connsiteX868" fmla="*/ 725014 w 1909276"/>
              <a:gd name="connsiteY868" fmla="*/ 1489986 h 1647720"/>
              <a:gd name="connsiteX869" fmla="*/ 721090 w 1909276"/>
              <a:gd name="connsiteY869" fmla="*/ 1508550 h 1647720"/>
              <a:gd name="connsiteX870" fmla="*/ 722433 w 1909276"/>
              <a:gd name="connsiteY870" fmla="*/ 1515323 h 1647720"/>
              <a:gd name="connsiteX871" fmla="*/ 698382 w 1909276"/>
              <a:gd name="connsiteY871" fmla="*/ 1516561 h 164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Lst>
            <a:rect l="l" t="t" r="r" b="b"/>
            <a:pathLst>
              <a:path w="1909276" h="1647720">
                <a:moveTo>
                  <a:pt x="698382" y="1516561"/>
                </a:moveTo>
                <a:lnTo>
                  <a:pt x="705498" y="1506388"/>
                </a:lnTo>
                <a:lnTo>
                  <a:pt x="711232" y="1501454"/>
                </a:lnTo>
                <a:lnTo>
                  <a:pt x="709383" y="1496568"/>
                </a:lnTo>
                <a:lnTo>
                  <a:pt x="716603" y="1484090"/>
                </a:lnTo>
                <a:lnTo>
                  <a:pt x="725633" y="1474299"/>
                </a:lnTo>
                <a:lnTo>
                  <a:pt x="742083" y="1470870"/>
                </a:lnTo>
                <a:lnTo>
                  <a:pt x="747626" y="1465869"/>
                </a:lnTo>
                <a:lnTo>
                  <a:pt x="756437" y="1462078"/>
                </a:lnTo>
                <a:lnTo>
                  <a:pt x="763524" y="1451458"/>
                </a:lnTo>
                <a:lnTo>
                  <a:pt x="770277" y="1447162"/>
                </a:lnTo>
                <a:lnTo>
                  <a:pt x="780840" y="1438113"/>
                </a:lnTo>
                <a:lnTo>
                  <a:pt x="780183" y="1434494"/>
                </a:lnTo>
                <a:lnTo>
                  <a:pt x="772449" y="1427255"/>
                </a:lnTo>
                <a:lnTo>
                  <a:pt x="773363" y="1416472"/>
                </a:lnTo>
                <a:lnTo>
                  <a:pt x="777526" y="1409443"/>
                </a:lnTo>
                <a:lnTo>
                  <a:pt x="775658" y="1400080"/>
                </a:lnTo>
                <a:lnTo>
                  <a:pt x="768162" y="1388783"/>
                </a:lnTo>
                <a:lnTo>
                  <a:pt x="774335" y="1385278"/>
                </a:lnTo>
                <a:lnTo>
                  <a:pt x="777201" y="1378868"/>
                </a:lnTo>
                <a:lnTo>
                  <a:pt x="779621" y="1366047"/>
                </a:lnTo>
                <a:lnTo>
                  <a:pt x="783164" y="1361847"/>
                </a:lnTo>
                <a:lnTo>
                  <a:pt x="790051" y="1359760"/>
                </a:lnTo>
                <a:lnTo>
                  <a:pt x="794471" y="1349778"/>
                </a:lnTo>
                <a:lnTo>
                  <a:pt x="799900" y="1346911"/>
                </a:lnTo>
                <a:lnTo>
                  <a:pt x="797928" y="1334900"/>
                </a:lnTo>
                <a:lnTo>
                  <a:pt x="801262" y="1328966"/>
                </a:lnTo>
                <a:lnTo>
                  <a:pt x="800062" y="1318308"/>
                </a:lnTo>
                <a:lnTo>
                  <a:pt x="795175" y="1310583"/>
                </a:lnTo>
                <a:lnTo>
                  <a:pt x="790880" y="1310754"/>
                </a:lnTo>
                <a:lnTo>
                  <a:pt x="779412" y="1320356"/>
                </a:lnTo>
                <a:lnTo>
                  <a:pt x="773468" y="1315698"/>
                </a:lnTo>
                <a:lnTo>
                  <a:pt x="772763" y="1307192"/>
                </a:lnTo>
                <a:lnTo>
                  <a:pt x="765181" y="1301049"/>
                </a:lnTo>
                <a:lnTo>
                  <a:pt x="760838" y="1291019"/>
                </a:lnTo>
                <a:lnTo>
                  <a:pt x="754161" y="1285456"/>
                </a:lnTo>
                <a:lnTo>
                  <a:pt x="740540" y="1288942"/>
                </a:lnTo>
                <a:lnTo>
                  <a:pt x="736073" y="1288209"/>
                </a:lnTo>
                <a:lnTo>
                  <a:pt x="724909" y="1280979"/>
                </a:lnTo>
                <a:lnTo>
                  <a:pt x="717718" y="1272331"/>
                </a:lnTo>
                <a:lnTo>
                  <a:pt x="720547" y="1265311"/>
                </a:lnTo>
                <a:lnTo>
                  <a:pt x="714832" y="1256872"/>
                </a:lnTo>
                <a:lnTo>
                  <a:pt x="707231" y="1262539"/>
                </a:lnTo>
                <a:lnTo>
                  <a:pt x="702678" y="1263653"/>
                </a:lnTo>
                <a:lnTo>
                  <a:pt x="702802" y="1275817"/>
                </a:lnTo>
                <a:lnTo>
                  <a:pt x="704412" y="1282313"/>
                </a:lnTo>
                <a:lnTo>
                  <a:pt x="697887" y="1286018"/>
                </a:lnTo>
                <a:lnTo>
                  <a:pt x="698382" y="1289037"/>
                </a:lnTo>
                <a:lnTo>
                  <a:pt x="685105" y="1299953"/>
                </a:lnTo>
                <a:lnTo>
                  <a:pt x="680523" y="1307697"/>
                </a:lnTo>
                <a:lnTo>
                  <a:pt x="667769" y="1306716"/>
                </a:lnTo>
                <a:lnTo>
                  <a:pt x="663540" y="1309316"/>
                </a:lnTo>
                <a:lnTo>
                  <a:pt x="662635" y="1318108"/>
                </a:lnTo>
                <a:lnTo>
                  <a:pt x="658739" y="1317336"/>
                </a:lnTo>
                <a:lnTo>
                  <a:pt x="646462" y="1326642"/>
                </a:lnTo>
                <a:lnTo>
                  <a:pt x="642004" y="1325337"/>
                </a:lnTo>
                <a:lnTo>
                  <a:pt x="638699" y="1320413"/>
                </a:lnTo>
                <a:lnTo>
                  <a:pt x="638499" y="1314945"/>
                </a:lnTo>
                <a:lnTo>
                  <a:pt x="634222" y="1308583"/>
                </a:lnTo>
                <a:lnTo>
                  <a:pt x="623030" y="1305658"/>
                </a:lnTo>
                <a:lnTo>
                  <a:pt x="618724" y="1310288"/>
                </a:lnTo>
                <a:lnTo>
                  <a:pt x="613657" y="1311669"/>
                </a:lnTo>
                <a:lnTo>
                  <a:pt x="606123" y="1307449"/>
                </a:lnTo>
                <a:lnTo>
                  <a:pt x="601180" y="1307164"/>
                </a:lnTo>
                <a:lnTo>
                  <a:pt x="586683" y="1314450"/>
                </a:lnTo>
                <a:lnTo>
                  <a:pt x="578444" y="1316679"/>
                </a:lnTo>
                <a:lnTo>
                  <a:pt x="567357" y="1323756"/>
                </a:lnTo>
                <a:lnTo>
                  <a:pt x="557479" y="1323442"/>
                </a:lnTo>
                <a:lnTo>
                  <a:pt x="547421" y="1317403"/>
                </a:lnTo>
                <a:lnTo>
                  <a:pt x="543706" y="1307897"/>
                </a:lnTo>
                <a:lnTo>
                  <a:pt x="513226" y="1312688"/>
                </a:lnTo>
                <a:lnTo>
                  <a:pt x="510444" y="1319565"/>
                </a:lnTo>
                <a:lnTo>
                  <a:pt x="506673" y="1320575"/>
                </a:lnTo>
                <a:lnTo>
                  <a:pt x="500243" y="1328100"/>
                </a:lnTo>
                <a:lnTo>
                  <a:pt x="493880" y="1330062"/>
                </a:lnTo>
                <a:lnTo>
                  <a:pt x="480526" y="1325051"/>
                </a:lnTo>
                <a:lnTo>
                  <a:pt x="480841" y="1321870"/>
                </a:lnTo>
                <a:lnTo>
                  <a:pt x="474373" y="1316527"/>
                </a:lnTo>
                <a:lnTo>
                  <a:pt x="467477" y="1326775"/>
                </a:lnTo>
                <a:lnTo>
                  <a:pt x="460772" y="1328557"/>
                </a:lnTo>
                <a:lnTo>
                  <a:pt x="455114" y="1321622"/>
                </a:lnTo>
                <a:lnTo>
                  <a:pt x="446475" y="1320337"/>
                </a:lnTo>
                <a:lnTo>
                  <a:pt x="440284" y="1328004"/>
                </a:lnTo>
                <a:lnTo>
                  <a:pt x="429977" y="1323556"/>
                </a:lnTo>
                <a:lnTo>
                  <a:pt x="424900" y="1328928"/>
                </a:lnTo>
                <a:lnTo>
                  <a:pt x="419138" y="1325232"/>
                </a:lnTo>
                <a:lnTo>
                  <a:pt x="415337" y="1319117"/>
                </a:lnTo>
                <a:lnTo>
                  <a:pt x="410480" y="1321765"/>
                </a:lnTo>
                <a:lnTo>
                  <a:pt x="403631" y="1321384"/>
                </a:lnTo>
                <a:lnTo>
                  <a:pt x="398907" y="1317403"/>
                </a:lnTo>
                <a:lnTo>
                  <a:pt x="396983" y="1311383"/>
                </a:lnTo>
                <a:lnTo>
                  <a:pt x="398697" y="1307421"/>
                </a:lnTo>
                <a:lnTo>
                  <a:pt x="389858" y="1299839"/>
                </a:lnTo>
                <a:lnTo>
                  <a:pt x="388134" y="1288018"/>
                </a:lnTo>
                <a:lnTo>
                  <a:pt x="390182" y="1282046"/>
                </a:lnTo>
                <a:lnTo>
                  <a:pt x="370904" y="1275007"/>
                </a:lnTo>
                <a:lnTo>
                  <a:pt x="375495" y="1268806"/>
                </a:lnTo>
                <a:lnTo>
                  <a:pt x="393268" y="1248280"/>
                </a:lnTo>
                <a:lnTo>
                  <a:pt x="393935" y="1240288"/>
                </a:lnTo>
                <a:lnTo>
                  <a:pt x="381876" y="1241603"/>
                </a:lnTo>
                <a:lnTo>
                  <a:pt x="382209" y="1236650"/>
                </a:lnTo>
                <a:lnTo>
                  <a:pt x="374913" y="1234754"/>
                </a:lnTo>
                <a:lnTo>
                  <a:pt x="366141" y="1242498"/>
                </a:lnTo>
                <a:lnTo>
                  <a:pt x="355073" y="1240212"/>
                </a:lnTo>
                <a:lnTo>
                  <a:pt x="350377" y="1236078"/>
                </a:lnTo>
                <a:lnTo>
                  <a:pt x="354511" y="1229468"/>
                </a:lnTo>
                <a:lnTo>
                  <a:pt x="363988" y="1222458"/>
                </a:lnTo>
                <a:lnTo>
                  <a:pt x="368122" y="1213123"/>
                </a:lnTo>
                <a:lnTo>
                  <a:pt x="370913" y="1211999"/>
                </a:lnTo>
                <a:lnTo>
                  <a:pt x="369332" y="1202865"/>
                </a:lnTo>
                <a:lnTo>
                  <a:pt x="372180" y="1197016"/>
                </a:lnTo>
                <a:lnTo>
                  <a:pt x="369741" y="1192759"/>
                </a:lnTo>
                <a:lnTo>
                  <a:pt x="358207" y="1192559"/>
                </a:lnTo>
                <a:lnTo>
                  <a:pt x="356082" y="1195864"/>
                </a:lnTo>
                <a:lnTo>
                  <a:pt x="339404" y="1195911"/>
                </a:lnTo>
                <a:lnTo>
                  <a:pt x="338490" y="1186263"/>
                </a:lnTo>
                <a:lnTo>
                  <a:pt x="331422" y="1185396"/>
                </a:lnTo>
                <a:lnTo>
                  <a:pt x="327060" y="1181805"/>
                </a:lnTo>
                <a:lnTo>
                  <a:pt x="325450" y="1173137"/>
                </a:lnTo>
                <a:lnTo>
                  <a:pt x="318115" y="1172737"/>
                </a:lnTo>
                <a:lnTo>
                  <a:pt x="314534" y="1165917"/>
                </a:lnTo>
                <a:lnTo>
                  <a:pt x="304114" y="1160402"/>
                </a:lnTo>
                <a:lnTo>
                  <a:pt x="300094" y="1148248"/>
                </a:lnTo>
                <a:lnTo>
                  <a:pt x="300971" y="1143800"/>
                </a:lnTo>
                <a:lnTo>
                  <a:pt x="280921" y="1144010"/>
                </a:lnTo>
                <a:lnTo>
                  <a:pt x="270138" y="1140238"/>
                </a:lnTo>
                <a:lnTo>
                  <a:pt x="254203" y="1129941"/>
                </a:lnTo>
                <a:lnTo>
                  <a:pt x="240535" y="1125874"/>
                </a:lnTo>
                <a:lnTo>
                  <a:pt x="228914" y="1124626"/>
                </a:lnTo>
                <a:lnTo>
                  <a:pt x="211664" y="1124626"/>
                </a:lnTo>
                <a:lnTo>
                  <a:pt x="211921" y="1129637"/>
                </a:lnTo>
                <a:lnTo>
                  <a:pt x="206426" y="1134999"/>
                </a:lnTo>
                <a:lnTo>
                  <a:pt x="203692" y="1147163"/>
                </a:lnTo>
                <a:lnTo>
                  <a:pt x="199358" y="1150801"/>
                </a:lnTo>
                <a:lnTo>
                  <a:pt x="195481" y="1158031"/>
                </a:lnTo>
                <a:lnTo>
                  <a:pt x="181270" y="1152763"/>
                </a:lnTo>
                <a:lnTo>
                  <a:pt x="172574" y="1150801"/>
                </a:lnTo>
                <a:lnTo>
                  <a:pt x="163763" y="1151782"/>
                </a:lnTo>
                <a:lnTo>
                  <a:pt x="147504" y="1151725"/>
                </a:lnTo>
                <a:lnTo>
                  <a:pt x="133179" y="1145515"/>
                </a:lnTo>
                <a:lnTo>
                  <a:pt x="121815" y="1144848"/>
                </a:lnTo>
                <a:lnTo>
                  <a:pt x="107623" y="1148601"/>
                </a:lnTo>
                <a:lnTo>
                  <a:pt x="104803" y="1152697"/>
                </a:lnTo>
                <a:lnTo>
                  <a:pt x="94173" y="1157878"/>
                </a:lnTo>
                <a:lnTo>
                  <a:pt x="84887" y="1166051"/>
                </a:lnTo>
                <a:lnTo>
                  <a:pt x="79229" y="1163441"/>
                </a:lnTo>
                <a:lnTo>
                  <a:pt x="66760" y="1150325"/>
                </a:lnTo>
                <a:lnTo>
                  <a:pt x="58826" y="1149249"/>
                </a:lnTo>
                <a:lnTo>
                  <a:pt x="40957" y="1141257"/>
                </a:lnTo>
                <a:lnTo>
                  <a:pt x="36061" y="1137828"/>
                </a:lnTo>
                <a:lnTo>
                  <a:pt x="29394" y="1137400"/>
                </a:lnTo>
                <a:lnTo>
                  <a:pt x="26889" y="1131789"/>
                </a:lnTo>
                <a:lnTo>
                  <a:pt x="21660" y="1132627"/>
                </a:lnTo>
                <a:lnTo>
                  <a:pt x="16811" y="1124665"/>
                </a:lnTo>
                <a:lnTo>
                  <a:pt x="11753" y="1119588"/>
                </a:lnTo>
                <a:lnTo>
                  <a:pt x="4524" y="1118864"/>
                </a:lnTo>
                <a:lnTo>
                  <a:pt x="0" y="1114587"/>
                </a:lnTo>
                <a:lnTo>
                  <a:pt x="6782" y="1109424"/>
                </a:lnTo>
                <a:lnTo>
                  <a:pt x="21098" y="1118778"/>
                </a:lnTo>
                <a:lnTo>
                  <a:pt x="28870" y="1126246"/>
                </a:lnTo>
                <a:lnTo>
                  <a:pt x="33623" y="1128379"/>
                </a:lnTo>
                <a:lnTo>
                  <a:pt x="41110" y="1127132"/>
                </a:lnTo>
                <a:lnTo>
                  <a:pt x="44586" y="1132227"/>
                </a:lnTo>
                <a:lnTo>
                  <a:pt x="63503" y="1139019"/>
                </a:lnTo>
                <a:lnTo>
                  <a:pt x="61779" y="1133085"/>
                </a:lnTo>
                <a:lnTo>
                  <a:pt x="64036" y="1128570"/>
                </a:lnTo>
                <a:lnTo>
                  <a:pt x="74847" y="1129160"/>
                </a:lnTo>
                <a:lnTo>
                  <a:pt x="80305" y="1127017"/>
                </a:lnTo>
                <a:lnTo>
                  <a:pt x="84315" y="1118187"/>
                </a:lnTo>
                <a:lnTo>
                  <a:pt x="90058" y="1121502"/>
                </a:lnTo>
                <a:lnTo>
                  <a:pt x="96450" y="1118806"/>
                </a:lnTo>
                <a:lnTo>
                  <a:pt x="96850" y="1114435"/>
                </a:lnTo>
                <a:lnTo>
                  <a:pt x="101355" y="1105957"/>
                </a:lnTo>
                <a:lnTo>
                  <a:pt x="112433" y="1101281"/>
                </a:lnTo>
                <a:lnTo>
                  <a:pt x="115567" y="1097280"/>
                </a:lnTo>
                <a:lnTo>
                  <a:pt x="116957" y="1088260"/>
                </a:lnTo>
                <a:lnTo>
                  <a:pt x="127721" y="1084964"/>
                </a:lnTo>
                <a:lnTo>
                  <a:pt x="141798" y="1075906"/>
                </a:lnTo>
                <a:lnTo>
                  <a:pt x="149914" y="1072839"/>
                </a:lnTo>
                <a:lnTo>
                  <a:pt x="177536" y="1072839"/>
                </a:lnTo>
                <a:lnTo>
                  <a:pt x="183946" y="1071991"/>
                </a:lnTo>
                <a:lnTo>
                  <a:pt x="194757" y="1058637"/>
                </a:lnTo>
                <a:lnTo>
                  <a:pt x="198129" y="1043197"/>
                </a:lnTo>
                <a:lnTo>
                  <a:pt x="196719" y="1038644"/>
                </a:lnTo>
                <a:lnTo>
                  <a:pt x="202730" y="1035615"/>
                </a:lnTo>
                <a:lnTo>
                  <a:pt x="203654" y="1017546"/>
                </a:lnTo>
                <a:lnTo>
                  <a:pt x="208578" y="1009612"/>
                </a:lnTo>
                <a:lnTo>
                  <a:pt x="196843" y="1003716"/>
                </a:lnTo>
                <a:lnTo>
                  <a:pt x="194348" y="999506"/>
                </a:lnTo>
                <a:lnTo>
                  <a:pt x="193757" y="988828"/>
                </a:lnTo>
                <a:lnTo>
                  <a:pt x="178260" y="978684"/>
                </a:lnTo>
                <a:lnTo>
                  <a:pt x="182299" y="973284"/>
                </a:lnTo>
                <a:lnTo>
                  <a:pt x="186185" y="962701"/>
                </a:lnTo>
                <a:lnTo>
                  <a:pt x="188890" y="960520"/>
                </a:lnTo>
                <a:lnTo>
                  <a:pt x="185747" y="941613"/>
                </a:lnTo>
                <a:lnTo>
                  <a:pt x="172212" y="939689"/>
                </a:lnTo>
                <a:lnTo>
                  <a:pt x="164296" y="945775"/>
                </a:lnTo>
                <a:lnTo>
                  <a:pt x="157772" y="946366"/>
                </a:lnTo>
                <a:lnTo>
                  <a:pt x="144942" y="942842"/>
                </a:lnTo>
                <a:lnTo>
                  <a:pt x="140494" y="937308"/>
                </a:lnTo>
                <a:lnTo>
                  <a:pt x="146847" y="935460"/>
                </a:lnTo>
                <a:lnTo>
                  <a:pt x="157362" y="936327"/>
                </a:lnTo>
                <a:lnTo>
                  <a:pt x="163182" y="929564"/>
                </a:lnTo>
                <a:lnTo>
                  <a:pt x="167344" y="919706"/>
                </a:lnTo>
                <a:lnTo>
                  <a:pt x="168507" y="911390"/>
                </a:lnTo>
                <a:lnTo>
                  <a:pt x="172945" y="903666"/>
                </a:lnTo>
                <a:lnTo>
                  <a:pt x="186366" y="905208"/>
                </a:lnTo>
                <a:lnTo>
                  <a:pt x="190785" y="908856"/>
                </a:lnTo>
                <a:lnTo>
                  <a:pt x="198139" y="907447"/>
                </a:lnTo>
                <a:lnTo>
                  <a:pt x="200263" y="897950"/>
                </a:lnTo>
                <a:lnTo>
                  <a:pt x="207435" y="884425"/>
                </a:lnTo>
                <a:lnTo>
                  <a:pt x="218380" y="870995"/>
                </a:lnTo>
                <a:lnTo>
                  <a:pt x="212645" y="868051"/>
                </a:lnTo>
                <a:lnTo>
                  <a:pt x="209226" y="859565"/>
                </a:lnTo>
                <a:lnTo>
                  <a:pt x="198663" y="859222"/>
                </a:lnTo>
                <a:lnTo>
                  <a:pt x="189366" y="851202"/>
                </a:lnTo>
                <a:lnTo>
                  <a:pt x="176431" y="850306"/>
                </a:lnTo>
                <a:lnTo>
                  <a:pt x="171831" y="842772"/>
                </a:lnTo>
                <a:lnTo>
                  <a:pt x="174707" y="834438"/>
                </a:lnTo>
                <a:lnTo>
                  <a:pt x="172755" y="825179"/>
                </a:lnTo>
                <a:lnTo>
                  <a:pt x="149323" y="822922"/>
                </a:lnTo>
                <a:lnTo>
                  <a:pt x="140198" y="817540"/>
                </a:lnTo>
                <a:lnTo>
                  <a:pt x="130359" y="816578"/>
                </a:lnTo>
                <a:lnTo>
                  <a:pt x="126330" y="811959"/>
                </a:lnTo>
                <a:lnTo>
                  <a:pt x="117471" y="809549"/>
                </a:lnTo>
                <a:lnTo>
                  <a:pt x="113138" y="805406"/>
                </a:lnTo>
                <a:lnTo>
                  <a:pt x="94412" y="798319"/>
                </a:lnTo>
                <a:lnTo>
                  <a:pt x="93040" y="802462"/>
                </a:lnTo>
                <a:lnTo>
                  <a:pt x="86296" y="807253"/>
                </a:lnTo>
                <a:lnTo>
                  <a:pt x="80286" y="809149"/>
                </a:lnTo>
                <a:lnTo>
                  <a:pt x="77581" y="814054"/>
                </a:lnTo>
                <a:lnTo>
                  <a:pt x="68370" y="817359"/>
                </a:lnTo>
                <a:lnTo>
                  <a:pt x="63093" y="815816"/>
                </a:lnTo>
                <a:lnTo>
                  <a:pt x="45262" y="805901"/>
                </a:lnTo>
                <a:lnTo>
                  <a:pt x="45148" y="801900"/>
                </a:lnTo>
                <a:lnTo>
                  <a:pt x="51758" y="792680"/>
                </a:lnTo>
                <a:lnTo>
                  <a:pt x="70608" y="775868"/>
                </a:lnTo>
                <a:lnTo>
                  <a:pt x="78638" y="769811"/>
                </a:lnTo>
                <a:lnTo>
                  <a:pt x="74571" y="763210"/>
                </a:lnTo>
                <a:lnTo>
                  <a:pt x="76514" y="756590"/>
                </a:lnTo>
                <a:lnTo>
                  <a:pt x="72599" y="751694"/>
                </a:lnTo>
                <a:lnTo>
                  <a:pt x="67675" y="740093"/>
                </a:lnTo>
                <a:lnTo>
                  <a:pt x="58864" y="737350"/>
                </a:lnTo>
                <a:lnTo>
                  <a:pt x="55806" y="727300"/>
                </a:lnTo>
                <a:lnTo>
                  <a:pt x="57140" y="709594"/>
                </a:lnTo>
                <a:lnTo>
                  <a:pt x="61550" y="702564"/>
                </a:lnTo>
                <a:lnTo>
                  <a:pt x="59131" y="700488"/>
                </a:lnTo>
                <a:lnTo>
                  <a:pt x="64227" y="693039"/>
                </a:lnTo>
                <a:lnTo>
                  <a:pt x="61789" y="681924"/>
                </a:lnTo>
                <a:lnTo>
                  <a:pt x="65075" y="680504"/>
                </a:lnTo>
                <a:lnTo>
                  <a:pt x="67027" y="667541"/>
                </a:lnTo>
                <a:lnTo>
                  <a:pt x="74247" y="662121"/>
                </a:lnTo>
                <a:lnTo>
                  <a:pt x="76209" y="653720"/>
                </a:lnTo>
                <a:lnTo>
                  <a:pt x="79638" y="648586"/>
                </a:lnTo>
                <a:lnTo>
                  <a:pt x="85420" y="647443"/>
                </a:lnTo>
                <a:lnTo>
                  <a:pt x="85925" y="642718"/>
                </a:lnTo>
                <a:lnTo>
                  <a:pt x="93287" y="632336"/>
                </a:lnTo>
                <a:lnTo>
                  <a:pt x="94383" y="623116"/>
                </a:lnTo>
                <a:lnTo>
                  <a:pt x="100984" y="612886"/>
                </a:lnTo>
                <a:lnTo>
                  <a:pt x="112804" y="605695"/>
                </a:lnTo>
                <a:lnTo>
                  <a:pt x="120625" y="603513"/>
                </a:lnTo>
                <a:lnTo>
                  <a:pt x="127178" y="599656"/>
                </a:lnTo>
                <a:lnTo>
                  <a:pt x="130197" y="591598"/>
                </a:lnTo>
                <a:lnTo>
                  <a:pt x="137283" y="588540"/>
                </a:lnTo>
                <a:lnTo>
                  <a:pt x="149009" y="579291"/>
                </a:lnTo>
                <a:lnTo>
                  <a:pt x="151981" y="573977"/>
                </a:lnTo>
                <a:lnTo>
                  <a:pt x="157848" y="571967"/>
                </a:lnTo>
                <a:lnTo>
                  <a:pt x="158801" y="567957"/>
                </a:lnTo>
                <a:lnTo>
                  <a:pt x="165497" y="562099"/>
                </a:lnTo>
                <a:lnTo>
                  <a:pt x="170230" y="553498"/>
                </a:lnTo>
                <a:lnTo>
                  <a:pt x="185794" y="549040"/>
                </a:lnTo>
                <a:lnTo>
                  <a:pt x="188319" y="544601"/>
                </a:lnTo>
                <a:lnTo>
                  <a:pt x="189138" y="535105"/>
                </a:lnTo>
                <a:lnTo>
                  <a:pt x="200463" y="523751"/>
                </a:lnTo>
                <a:lnTo>
                  <a:pt x="198672" y="519560"/>
                </a:lnTo>
                <a:lnTo>
                  <a:pt x="205721" y="508692"/>
                </a:lnTo>
                <a:lnTo>
                  <a:pt x="216408" y="504625"/>
                </a:lnTo>
                <a:lnTo>
                  <a:pt x="226209" y="494471"/>
                </a:lnTo>
                <a:lnTo>
                  <a:pt x="235143" y="493376"/>
                </a:lnTo>
                <a:lnTo>
                  <a:pt x="244611" y="486937"/>
                </a:lnTo>
                <a:lnTo>
                  <a:pt x="246402" y="480527"/>
                </a:lnTo>
                <a:lnTo>
                  <a:pt x="256061" y="474936"/>
                </a:lnTo>
                <a:lnTo>
                  <a:pt x="260328" y="469297"/>
                </a:lnTo>
                <a:lnTo>
                  <a:pt x="292903" y="462915"/>
                </a:lnTo>
                <a:lnTo>
                  <a:pt x="299371" y="464125"/>
                </a:lnTo>
                <a:lnTo>
                  <a:pt x="306828" y="462877"/>
                </a:lnTo>
                <a:lnTo>
                  <a:pt x="314191" y="466068"/>
                </a:lnTo>
                <a:lnTo>
                  <a:pt x="321068" y="459886"/>
                </a:lnTo>
                <a:lnTo>
                  <a:pt x="327698" y="441379"/>
                </a:lnTo>
                <a:lnTo>
                  <a:pt x="336270" y="435112"/>
                </a:lnTo>
                <a:lnTo>
                  <a:pt x="345671" y="431845"/>
                </a:lnTo>
                <a:lnTo>
                  <a:pt x="346577" y="423310"/>
                </a:lnTo>
                <a:lnTo>
                  <a:pt x="351596" y="420510"/>
                </a:lnTo>
                <a:lnTo>
                  <a:pt x="356701" y="413271"/>
                </a:lnTo>
                <a:lnTo>
                  <a:pt x="355368" y="405517"/>
                </a:lnTo>
                <a:lnTo>
                  <a:pt x="357587" y="401279"/>
                </a:lnTo>
                <a:lnTo>
                  <a:pt x="358778" y="384048"/>
                </a:lnTo>
                <a:lnTo>
                  <a:pt x="368770" y="375409"/>
                </a:lnTo>
                <a:lnTo>
                  <a:pt x="374313" y="358873"/>
                </a:lnTo>
                <a:lnTo>
                  <a:pt x="375580" y="349682"/>
                </a:lnTo>
                <a:lnTo>
                  <a:pt x="380266" y="343615"/>
                </a:lnTo>
                <a:lnTo>
                  <a:pt x="379904" y="339500"/>
                </a:lnTo>
                <a:lnTo>
                  <a:pt x="389125" y="334594"/>
                </a:lnTo>
                <a:lnTo>
                  <a:pt x="382876" y="327108"/>
                </a:lnTo>
                <a:lnTo>
                  <a:pt x="380866" y="319764"/>
                </a:lnTo>
                <a:lnTo>
                  <a:pt x="382705" y="314392"/>
                </a:lnTo>
                <a:lnTo>
                  <a:pt x="382971" y="304095"/>
                </a:lnTo>
                <a:lnTo>
                  <a:pt x="385439" y="296523"/>
                </a:lnTo>
                <a:lnTo>
                  <a:pt x="383819" y="288474"/>
                </a:lnTo>
                <a:lnTo>
                  <a:pt x="364493" y="281521"/>
                </a:lnTo>
                <a:lnTo>
                  <a:pt x="358864" y="278330"/>
                </a:lnTo>
                <a:lnTo>
                  <a:pt x="371703" y="238878"/>
                </a:lnTo>
                <a:lnTo>
                  <a:pt x="369055" y="219170"/>
                </a:lnTo>
                <a:lnTo>
                  <a:pt x="372189" y="212379"/>
                </a:lnTo>
                <a:lnTo>
                  <a:pt x="369512" y="199720"/>
                </a:lnTo>
                <a:lnTo>
                  <a:pt x="371837" y="196348"/>
                </a:lnTo>
                <a:lnTo>
                  <a:pt x="371074" y="187833"/>
                </a:lnTo>
                <a:lnTo>
                  <a:pt x="367674" y="181013"/>
                </a:lnTo>
                <a:lnTo>
                  <a:pt x="365827" y="170440"/>
                </a:lnTo>
                <a:lnTo>
                  <a:pt x="357435" y="165554"/>
                </a:lnTo>
                <a:lnTo>
                  <a:pt x="353396" y="159963"/>
                </a:lnTo>
                <a:lnTo>
                  <a:pt x="343414" y="161706"/>
                </a:lnTo>
                <a:lnTo>
                  <a:pt x="339804" y="157744"/>
                </a:lnTo>
                <a:lnTo>
                  <a:pt x="335737" y="146018"/>
                </a:lnTo>
                <a:lnTo>
                  <a:pt x="332861" y="134503"/>
                </a:lnTo>
                <a:lnTo>
                  <a:pt x="338651" y="132102"/>
                </a:lnTo>
                <a:lnTo>
                  <a:pt x="333184" y="119758"/>
                </a:lnTo>
                <a:lnTo>
                  <a:pt x="335937" y="114862"/>
                </a:lnTo>
                <a:lnTo>
                  <a:pt x="336385" y="106490"/>
                </a:lnTo>
                <a:lnTo>
                  <a:pt x="339452" y="101165"/>
                </a:lnTo>
                <a:lnTo>
                  <a:pt x="341957" y="89802"/>
                </a:lnTo>
                <a:lnTo>
                  <a:pt x="348053" y="82848"/>
                </a:lnTo>
                <a:lnTo>
                  <a:pt x="352358" y="69961"/>
                </a:lnTo>
                <a:lnTo>
                  <a:pt x="352339" y="62008"/>
                </a:lnTo>
                <a:lnTo>
                  <a:pt x="355292" y="58074"/>
                </a:lnTo>
                <a:lnTo>
                  <a:pt x="366846" y="58150"/>
                </a:lnTo>
                <a:lnTo>
                  <a:pt x="373294" y="52540"/>
                </a:lnTo>
                <a:lnTo>
                  <a:pt x="375552" y="46301"/>
                </a:lnTo>
                <a:lnTo>
                  <a:pt x="382200" y="41129"/>
                </a:lnTo>
                <a:lnTo>
                  <a:pt x="376018" y="33223"/>
                </a:lnTo>
                <a:lnTo>
                  <a:pt x="376933" y="28337"/>
                </a:lnTo>
                <a:lnTo>
                  <a:pt x="381238" y="24803"/>
                </a:lnTo>
                <a:lnTo>
                  <a:pt x="383343" y="17402"/>
                </a:lnTo>
                <a:lnTo>
                  <a:pt x="379104" y="11125"/>
                </a:lnTo>
                <a:lnTo>
                  <a:pt x="379400" y="5505"/>
                </a:lnTo>
                <a:lnTo>
                  <a:pt x="384924" y="1153"/>
                </a:lnTo>
                <a:lnTo>
                  <a:pt x="390667" y="0"/>
                </a:lnTo>
                <a:lnTo>
                  <a:pt x="403698" y="4639"/>
                </a:lnTo>
                <a:lnTo>
                  <a:pt x="404670" y="7915"/>
                </a:lnTo>
                <a:lnTo>
                  <a:pt x="416871" y="10392"/>
                </a:lnTo>
                <a:lnTo>
                  <a:pt x="422034" y="19507"/>
                </a:lnTo>
                <a:lnTo>
                  <a:pt x="416985" y="23793"/>
                </a:lnTo>
                <a:lnTo>
                  <a:pt x="422357" y="34576"/>
                </a:lnTo>
                <a:lnTo>
                  <a:pt x="429453" y="36890"/>
                </a:lnTo>
                <a:lnTo>
                  <a:pt x="438378" y="36224"/>
                </a:lnTo>
                <a:lnTo>
                  <a:pt x="447046" y="39510"/>
                </a:lnTo>
                <a:lnTo>
                  <a:pt x="450932" y="37014"/>
                </a:lnTo>
                <a:lnTo>
                  <a:pt x="461200" y="35671"/>
                </a:lnTo>
                <a:lnTo>
                  <a:pt x="468649" y="29832"/>
                </a:lnTo>
                <a:lnTo>
                  <a:pt x="471658" y="16821"/>
                </a:lnTo>
                <a:lnTo>
                  <a:pt x="478631" y="11306"/>
                </a:lnTo>
                <a:lnTo>
                  <a:pt x="489642" y="8811"/>
                </a:lnTo>
                <a:lnTo>
                  <a:pt x="497719" y="4096"/>
                </a:lnTo>
                <a:lnTo>
                  <a:pt x="518160" y="6515"/>
                </a:lnTo>
                <a:lnTo>
                  <a:pt x="522332" y="4791"/>
                </a:lnTo>
                <a:lnTo>
                  <a:pt x="532809" y="8754"/>
                </a:lnTo>
                <a:lnTo>
                  <a:pt x="543630" y="8658"/>
                </a:lnTo>
                <a:lnTo>
                  <a:pt x="553202" y="17459"/>
                </a:lnTo>
                <a:lnTo>
                  <a:pt x="552212" y="25441"/>
                </a:lnTo>
                <a:lnTo>
                  <a:pt x="557726" y="31461"/>
                </a:lnTo>
                <a:lnTo>
                  <a:pt x="568490" y="35795"/>
                </a:lnTo>
                <a:lnTo>
                  <a:pt x="560346" y="40862"/>
                </a:lnTo>
                <a:lnTo>
                  <a:pt x="557507" y="44901"/>
                </a:lnTo>
                <a:lnTo>
                  <a:pt x="555964" y="54245"/>
                </a:lnTo>
                <a:lnTo>
                  <a:pt x="551897" y="57683"/>
                </a:lnTo>
                <a:lnTo>
                  <a:pt x="551955" y="62894"/>
                </a:lnTo>
                <a:lnTo>
                  <a:pt x="557298" y="70123"/>
                </a:lnTo>
                <a:lnTo>
                  <a:pt x="563032" y="72790"/>
                </a:lnTo>
                <a:lnTo>
                  <a:pt x="575957" y="70056"/>
                </a:lnTo>
                <a:lnTo>
                  <a:pt x="582768" y="76191"/>
                </a:lnTo>
                <a:lnTo>
                  <a:pt x="583101" y="80953"/>
                </a:lnTo>
                <a:lnTo>
                  <a:pt x="591998" y="87859"/>
                </a:lnTo>
                <a:lnTo>
                  <a:pt x="605923" y="83849"/>
                </a:lnTo>
                <a:lnTo>
                  <a:pt x="612286" y="87744"/>
                </a:lnTo>
                <a:lnTo>
                  <a:pt x="620096" y="87058"/>
                </a:lnTo>
                <a:lnTo>
                  <a:pt x="627469" y="91278"/>
                </a:lnTo>
                <a:lnTo>
                  <a:pt x="634679" y="91211"/>
                </a:lnTo>
                <a:lnTo>
                  <a:pt x="645557" y="86906"/>
                </a:lnTo>
                <a:lnTo>
                  <a:pt x="646262" y="82239"/>
                </a:lnTo>
                <a:lnTo>
                  <a:pt x="651720" y="79286"/>
                </a:lnTo>
                <a:lnTo>
                  <a:pt x="664187" y="81953"/>
                </a:lnTo>
                <a:lnTo>
                  <a:pt x="668931" y="84858"/>
                </a:lnTo>
                <a:lnTo>
                  <a:pt x="667626" y="93154"/>
                </a:lnTo>
                <a:lnTo>
                  <a:pt x="677160" y="102641"/>
                </a:lnTo>
                <a:lnTo>
                  <a:pt x="685190" y="108366"/>
                </a:lnTo>
                <a:lnTo>
                  <a:pt x="703478" y="112052"/>
                </a:lnTo>
                <a:lnTo>
                  <a:pt x="718775" y="120101"/>
                </a:lnTo>
                <a:lnTo>
                  <a:pt x="725548" y="126406"/>
                </a:lnTo>
                <a:lnTo>
                  <a:pt x="725843" y="140437"/>
                </a:lnTo>
                <a:lnTo>
                  <a:pt x="740750" y="145799"/>
                </a:lnTo>
                <a:lnTo>
                  <a:pt x="762848" y="148123"/>
                </a:lnTo>
                <a:lnTo>
                  <a:pt x="771487" y="152610"/>
                </a:lnTo>
                <a:lnTo>
                  <a:pt x="780659" y="147695"/>
                </a:lnTo>
                <a:lnTo>
                  <a:pt x="796804" y="148819"/>
                </a:lnTo>
                <a:lnTo>
                  <a:pt x="802614" y="144990"/>
                </a:lnTo>
                <a:lnTo>
                  <a:pt x="811053" y="152314"/>
                </a:lnTo>
                <a:lnTo>
                  <a:pt x="824465" y="151800"/>
                </a:lnTo>
                <a:lnTo>
                  <a:pt x="837771" y="174022"/>
                </a:lnTo>
                <a:lnTo>
                  <a:pt x="849334" y="176517"/>
                </a:lnTo>
                <a:lnTo>
                  <a:pt x="861317" y="184737"/>
                </a:lnTo>
                <a:lnTo>
                  <a:pt x="860574" y="196186"/>
                </a:lnTo>
                <a:lnTo>
                  <a:pt x="864470" y="199339"/>
                </a:lnTo>
                <a:lnTo>
                  <a:pt x="870852" y="215075"/>
                </a:lnTo>
                <a:lnTo>
                  <a:pt x="885730" y="219666"/>
                </a:lnTo>
                <a:lnTo>
                  <a:pt x="888301" y="223190"/>
                </a:lnTo>
                <a:lnTo>
                  <a:pt x="888863" y="241078"/>
                </a:lnTo>
                <a:lnTo>
                  <a:pt x="892178" y="249898"/>
                </a:lnTo>
                <a:lnTo>
                  <a:pt x="896131" y="254537"/>
                </a:lnTo>
                <a:lnTo>
                  <a:pt x="901760" y="255518"/>
                </a:lnTo>
                <a:lnTo>
                  <a:pt x="905684" y="259528"/>
                </a:lnTo>
                <a:lnTo>
                  <a:pt x="919543" y="257708"/>
                </a:lnTo>
                <a:lnTo>
                  <a:pt x="931383" y="265319"/>
                </a:lnTo>
                <a:lnTo>
                  <a:pt x="934240" y="269339"/>
                </a:lnTo>
                <a:lnTo>
                  <a:pt x="945023" y="271939"/>
                </a:lnTo>
                <a:lnTo>
                  <a:pt x="955062" y="272863"/>
                </a:lnTo>
                <a:lnTo>
                  <a:pt x="958901" y="271406"/>
                </a:lnTo>
                <a:lnTo>
                  <a:pt x="968264" y="273539"/>
                </a:lnTo>
                <a:lnTo>
                  <a:pt x="991257" y="270167"/>
                </a:lnTo>
                <a:lnTo>
                  <a:pt x="996667" y="270920"/>
                </a:lnTo>
                <a:lnTo>
                  <a:pt x="1001992" y="267271"/>
                </a:lnTo>
                <a:lnTo>
                  <a:pt x="1010707" y="255346"/>
                </a:lnTo>
                <a:lnTo>
                  <a:pt x="1024842" y="249755"/>
                </a:lnTo>
                <a:lnTo>
                  <a:pt x="1027604" y="246431"/>
                </a:lnTo>
                <a:lnTo>
                  <a:pt x="1035472" y="244735"/>
                </a:lnTo>
                <a:lnTo>
                  <a:pt x="1053769" y="250631"/>
                </a:lnTo>
                <a:lnTo>
                  <a:pt x="1071820" y="251898"/>
                </a:lnTo>
                <a:lnTo>
                  <a:pt x="1072143" y="259071"/>
                </a:lnTo>
                <a:lnTo>
                  <a:pt x="1084516" y="267462"/>
                </a:lnTo>
                <a:lnTo>
                  <a:pt x="1096004" y="266862"/>
                </a:lnTo>
                <a:lnTo>
                  <a:pt x="1103614" y="264262"/>
                </a:lnTo>
                <a:lnTo>
                  <a:pt x="1112748" y="263805"/>
                </a:lnTo>
                <a:lnTo>
                  <a:pt x="1119540" y="266586"/>
                </a:lnTo>
                <a:lnTo>
                  <a:pt x="1124607" y="265224"/>
                </a:lnTo>
                <a:lnTo>
                  <a:pt x="1135475" y="250803"/>
                </a:lnTo>
                <a:lnTo>
                  <a:pt x="1149782" y="246317"/>
                </a:lnTo>
                <a:lnTo>
                  <a:pt x="1163050" y="243964"/>
                </a:lnTo>
                <a:lnTo>
                  <a:pt x="1168222" y="239344"/>
                </a:lnTo>
                <a:lnTo>
                  <a:pt x="1179252" y="235668"/>
                </a:lnTo>
                <a:lnTo>
                  <a:pt x="1185262" y="237315"/>
                </a:lnTo>
                <a:lnTo>
                  <a:pt x="1185548" y="243507"/>
                </a:lnTo>
                <a:lnTo>
                  <a:pt x="1192292" y="249060"/>
                </a:lnTo>
                <a:lnTo>
                  <a:pt x="1190406" y="253270"/>
                </a:lnTo>
                <a:lnTo>
                  <a:pt x="1171261" y="255489"/>
                </a:lnTo>
                <a:lnTo>
                  <a:pt x="1172194" y="260633"/>
                </a:lnTo>
                <a:lnTo>
                  <a:pt x="1184510" y="263262"/>
                </a:lnTo>
                <a:lnTo>
                  <a:pt x="1197626" y="268596"/>
                </a:lnTo>
                <a:lnTo>
                  <a:pt x="1207808" y="271367"/>
                </a:lnTo>
                <a:lnTo>
                  <a:pt x="1215837" y="268434"/>
                </a:lnTo>
                <a:lnTo>
                  <a:pt x="1227772" y="259909"/>
                </a:lnTo>
                <a:lnTo>
                  <a:pt x="1232030" y="255079"/>
                </a:lnTo>
                <a:lnTo>
                  <a:pt x="1245432" y="248812"/>
                </a:lnTo>
                <a:lnTo>
                  <a:pt x="1247184" y="250784"/>
                </a:lnTo>
                <a:lnTo>
                  <a:pt x="1262072" y="248231"/>
                </a:lnTo>
                <a:lnTo>
                  <a:pt x="1274093" y="251517"/>
                </a:lnTo>
                <a:lnTo>
                  <a:pt x="1284713" y="249822"/>
                </a:lnTo>
                <a:lnTo>
                  <a:pt x="1287742" y="252108"/>
                </a:lnTo>
                <a:lnTo>
                  <a:pt x="1295933" y="246479"/>
                </a:lnTo>
                <a:lnTo>
                  <a:pt x="1301886" y="238182"/>
                </a:lnTo>
                <a:lnTo>
                  <a:pt x="1303334" y="231362"/>
                </a:lnTo>
                <a:lnTo>
                  <a:pt x="1312954" y="229619"/>
                </a:lnTo>
                <a:lnTo>
                  <a:pt x="1320927" y="234677"/>
                </a:lnTo>
                <a:lnTo>
                  <a:pt x="1328223" y="234325"/>
                </a:lnTo>
                <a:lnTo>
                  <a:pt x="1334938" y="245716"/>
                </a:lnTo>
                <a:lnTo>
                  <a:pt x="1339719" y="262281"/>
                </a:lnTo>
                <a:lnTo>
                  <a:pt x="1337653" y="266243"/>
                </a:lnTo>
                <a:lnTo>
                  <a:pt x="1339710" y="274034"/>
                </a:lnTo>
                <a:lnTo>
                  <a:pt x="1348873" y="272339"/>
                </a:lnTo>
                <a:lnTo>
                  <a:pt x="1354178" y="275549"/>
                </a:lnTo>
                <a:lnTo>
                  <a:pt x="1358236" y="282102"/>
                </a:lnTo>
                <a:lnTo>
                  <a:pt x="1364237" y="274206"/>
                </a:lnTo>
                <a:lnTo>
                  <a:pt x="1373562" y="272167"/>
                </a:lnTo>
                <a:lnTo>
                  <a:pt x="1378391" y="268443"/>
                </a:lnTo>
                <a:lnTo>
                  <a:pt x="1378382" y="261757"/>
                </a:lnTo>
                <a:lnTo>
                  <a:pt x="1387383" y="259509"/>
                </a:lnTo>
                <a:lnTo>
                  <a:pt x="1391935" y="260709"/>
                </a:lnTo>
                <a:lnTo>
                  <a:pt x="1403080" y="257975"/>
                </a:lnTo>
                <a:lnTo>
                  <a:pt x="1412910" y="259632"/>
                </a:lnTo>
                <a:lnTo>
                  <a:pt x="1413119" y="264119"/>
                </a:lnTo>
                <a:lnTo>
                  <a:pt x="1406861" y="271091"/>
                </a:lnTo>
                <a:lnTo>
                  <a:pt x="1409129" y="285779"/>
                </a:lnTo>
                <a:lnTo>
                  <a:pt x="1416672" y="285045"/>
                </a:lnTo>
                <a:lnTo>
                  <a:pt x="1429359" y="280654"/>
                </a:lnTo>
                <a:lnTo>
                  <a:pt x="1435694" y="282026"/>
                </a:lnTo>
                <a:lnTo>
                  <a:pt x="1448076" y="281321"/>
                </a:lnTo>
                <a:lnTo>
                  <a:pt x="1458925" y="283912"/>
                </a:lnTo>
                <a:lnTo>
                  <a:pt x="1465030" y="287246"/>
                </a:lnTo>
                <a:lnTo>
                  <a:pt x="1475270" y="280045"/>
                </a:lnTo>
                <a:lnTo>
                  <a:pt x="1472974" y="274349"/>
                </a:lnTo>
                <a:lnTo>
                  <a:pt x="1483366" y="258432"/>
                </a:lnTo>
                <a:lnTo>
                  <a:pt x="1491929" y="257937"/>
                </a:lnTo>
                <a:lnTo>
                  <a:pt x="1496549" y="246669"/>
                </a:lnTo>
                <a:lnTo>
                  <a:pt x="1504816" y="235258"/>
                </a:lnTo>
                <a:lnTo>
                  <a:pt x="1514780" y="230686"/>
                </a:lnTo>
                <a:lnTo>
                  <a:pt x="1511846" y="221733"/>
                </a:lnTo>
                <a:lnTo>
                  <a:pt x="1516180" y="208255"/>
                </a:lnTo>
                <a:lnTo>
                  <a:pt x="1521523" y="198577"/>
                </a:lnTo>
                <a:lnTo>
                  <a:pt x="1528915" y="196120"/>
                </a:lnTo>
                <a:lnTo>
                  <a:pt x="1538125" y="190805"/>
                </a:lnTo>
                <a:lnTo>
                  <a:pt x="1539850" y="186290"/>
                </a:lnTo>
                <a:lnTo>
                  <a:pt x="1547384" y="178813"/>
                </a:lnTo>
                <a:lnTo>
                  <a:pt x="1558204" y="179280"/>
                </a:lnTo>
                <a:lnTo>
                  <a:pt x="1560128" y="171593"/>
                </a:lnTo>
                <a:lnTo>
                  <a:pt x="1557585" y="166630"/>
                </a:lnTo>
                <a:lnTo>
                  <a:pt x="1562157" y="154629"/>
                </a:lnTo>
                <a:lnTo>
                  <a:pt x="1566596" y="150686"/>
                </a:lnTo>
                <a:lnTo>
                  <a:pt x="1573073" y="151771"/>
                </a:lnTo>
                <a:lnTo>
                  <a:pt x="1579102" y="155448"/>
                </a:lnTo>
                <a:lnTo>
                  <a:pt x="1587427" y="153686"/>
                </a:lnTo>
                <a:lnTo>
                  <a:pt x="1590037" y="164621"/>
                </a:lnTo>
                <a:lnTo>
                  <a:pt x="1585141" y="172021"/>
                </a:lnTo>
                <a:lnTo>
                  <a:pt x="1591017" y="176508"/>
                </a:lnTo>
                <a:lnTo>
                  <a:pt x="1596228" y="188786"/>
                </a:lnTo>
                <a:lnTo>
                  <a:pt x="1606639" y="185061"/>
                </a:lnTo>
                <a:lnTo>
                  <a:pt x="1616726" y="189376"/>
                </a:lnTo>
                <a:lnTo>
                  <a:pt x="1627546" y="187957"/>
                </a:lnTo>
                <a:lnTo>
                  <a:pt x="1635385" y="183061"/>
                </a:lnTo>
                <a:lnTo>
                  <a:pt x="1646644" y="183966"/>
                </a:lnTo>
                <a:lnTo>
                  <a:pt x="1656664" y="182061"/>
                </a:lnTo>
                <a:lnTo>
                  <a:pt x="1666951" y="189633"/>
                </a:lnTo>
                <a:lnTo>
                  <a:pt x="1680410" y="190633"/>
                </a:lnTo>
                <a:lnTo>
                  <a:pt x="1690135" y="205207"/>
                </a:lnTo>
                <a:lnTo>
                  <a:pt x="1705813" y="210369"/>
                </a:lnTo>
                <a:lnTo>
                  <a:pt x="1713033" y="208626"/>
                </a:lnTo>
                <a:lnTo>
                  <a:pt x="1722301" y="201054"/>
                </a:lnTo>
                <a:lnTo>
                  <a:pt x="1735702" y="200101"/>
                </a:lnTo>
                <a:lnTo>
                  <a:pt x="1741770" y="201863"/>
                </a:lnTo>
                <a:lnTo>
                  <a:pt x="1746847" y="193777"/>
                </a:lnTo>
                <a:lnTo>
                  <a:pt x="1755591" y="194615"/>
                </a:lnTo>
                <a:lnTo>
                  <a:pt x="1760372" y="198930"/>
                </a:lnTo>
                <a:lnTo>
                  <a:pt x="1771992" y="202254"/>
                </a:lnTo>
                <a:lnTo>
                  <a:pt x="1775831" y="209683"/>
                </a:lnTo>
                <a:lnTo>
                  <a:pt x="1781651" y="211626"/>
                </a:lnTo>
                <a:lnTo>
                  <a:pt x="1788623" y="204702"/>
                </a:lnTo>
                <a:lnTo>
                  <a:pt x="1799091" y="202711"/>
                </a:lnTo>
                <a:lnTo>
                  <a:pt x="1804958" y="210579"/>
                </a:lnTo>
                <a:lnTo>
                  <a:pt x="1806340" y="225552"/>
                </a:lnTo>
                <a:lnTo>
                  <a:pt x="1810845" y="229467"/>
                </a:lnTo>
                <a:lnTo>
                  <a:pt x="1825923" y="228438"/>
                </a:lnTo>
                <a:lnTo>
                  <a:pt x="1839201" y="216075"/>
                </a:lnTo>
                <a:lnTo>
                  <a:pt x="1847516" y="215951"/>
                </a:lnTo>
                <a:lnTo>
                  <a:pt x="1852279" y="219218"/>
                </a:lnTo>
                <a:lnTo>
                  <a:pt x="1860280" y="220542"/>
                </a:lnTo>
                <a:lnTo>
                  <a:pt x="1864995" y="226114"/>
                </a:lnTo>
                <a:lnTo>
                  <a:pt x="1873434" y="227724"/>
                </a:lnTo>
                <a:lnTo>
                  <a:pt x="1882464" y="233105"/>
                </a:lnTo>
                <a:lnTo>
                  <a:pt x="1888112" y="239316"/>
                </a:lnTo>
                <a:lnTo>
                  <a:pt x="1897256" y="241906"/>
                </a:lnTo>
                <a:lnTo>
                  <a:pt x="1904114" y="241278"/>
                </a:lnTo>
                <a:lnTo>
                  <a:pt x="1909277" y="257223"/>
                </a:lnTo>
                <a:lnTo>
                  <a:pt x="1903638" y="258471"/>
                </a:lnTo>
                <a:lnTo>
                  <a:pt x="1896275" y="268605"/>
                </a:lnTo>
                <a:lnTo>
                  <a:pt x="1883083" y="272891"/>
                </a:lnTo>
                <a:lnTo>
                  <a:pt x="1894246" y="282207"/>
                </a:lnTo>
                <a:lnTo>
                  <a:pt x="1897018" y="292684"/>
                </a:lnTo>
                <a:lnTo>
                  <a:pt x="1902295" y="295732"/>
                </a:lnTo>
                <a:lnTo>
                  <a:pt x="1905572" y="300752"/>
                </a:lnTo>
                <a:lnTo>
                  <a:pt x="1903714" y="304800"/>
                </a:lnTo>
                <a:lnTo>
                  <a:pt x="1891284" y="314154"/>
                </a:lnTo>
                <a:lnTo>
                  <a:pt x="1892541" y="323002"/>
                </a:lnTo>
                <a:lnTo>
                  <a:pt x="1886331" y="331451"/>
                </a:lnTo>
                <a:lnTo>
                  <a:pt x="1888074" y="341624"/>
                </a:lnTo>
                <a:lnTo>
                  <a:pt x="1879844" y="346691"/>
                </a:lnTo>
                <a:lnTo>
                  <a:pt x="1869291" y="347453"/>
                </a:lnTo>
                <a:lnTo>
                  <a:pt x="1865786" y="358045"/>
                </a:lnTo>
                <a:lnTo>
                  <a:pt x="1866471" y="369265"/>
                </a:lnTo>
                <a:lnTo>
                  <a:pt x="1859051" y="382753"/>
                </a:lnTo>
                <a:lnTo>
                  <a:pt x="1865890" y="394240"/>
                </a:lnTo>
                <a:lnTo>
                  <a:pt x="1858423" y="405117"/>
                </a:lnTo>
                <a:lnTo>
                  <a:pt x="1856403" y="417614"/>
                </a:lnTo>
                <a:lnTo>
                  <a:pt x="1848250" y="425882"/>
                </a:lnTo>
                <a:lnTo>
                  <a:pt x="1843944" y="427225"/>
                </a:lnTo>
                <a:lnTo>
                  <a:pt x="1833277" y="436797"/>
                </a:lnTo>
                <a:lnTo>
                  <a:pt x="1834010" y="442036"/>
                </a:lnTo>
                <a:lnTo>
                  <a:pt x="1830848" y="451066"/>
                </a:lnTo>
                <a:lnTo>
                  <a:pt x="1832943" y="453438"/>
                </a:lnTo>
                <a:lnTo>
                  <a:pt x="1829019" y="459277"/>
                </a:lnTo>
                <a:lnTo>
                  <a:pt x="1827504" y="468964"/>
                </a:lnTo>
                <a:lnTo>
                  <a:pt x="1819999" y="476526"/>
                </a:lnTo>
                <a:lnTo>
                  <a:pt x="1808845" y="480660"/>
                </a:lnTo>
                <a:lnTo>
                  <a:pt x="1800825" y="488023"/>
                </a:lnTo>
                <a:lnTo>
                  <a:pt x="1791652" y="505206"/>
                </a:lnTo>
                <a:lnTo>
                  <a:pt x="1797062" y="511693"/>
                </a:lnTo>
                <a:lnTo>
                  <a:pt x="1789757" y="519170"/>
                </a:lnTo>
                <a:lnTo>
                  <a:pt x="1785709" y="520684"/>
                </a:lnTo>
                <a:lnTo>
                  <a:pt x="1785375" y="528895"/>
                </a:lnTo>
                <a:lnTo>
                  <a:pt x="1778251" y="534829"/>
                </a:lnTo>
                <a:lnTo>
                  <a:pt x="1776527" y="541668"/>
                </a:lnTo>
                <a:lnTo>
                  <a:pt x="1782327" y="544611"/>
                </a:lnTo>
                <a:lnTo>
                  <a:pt x="1777384" y="550135"/>
                </a:lnTo>
                <a:lnTo>
                  <a:pt x="1774898" y="557203"/>
                </a:lnTo>
                <a:lnTo>
                  <a:pt x="1778212" y="559660"/>
                </a:lnTo>
                <a:lnTo>
                  <a:pt x="1772593" y="567862"/>
                </a:lnTo>
                <a:lnTo>
                  <a:pt x="1767716" y="568709"/>
                </a:lnTo>
                <a:lnTo>
                  <a:pt x="1763001" y="573700"/>
                </a:lnTo>
                <a:lnTo>
                  <a:pt x="1762439" y="592284"/>
                </a:lnTo>
                <a:lnTo>
                  <a:pt x="1766640" y="597884"/>
                </a:lnTo>
                <a:lnTo>
                  <a:pt x="1773878" y="602113"/>
                </a:lnTo>
                <a:lnTo>
                  <a:pt x="1777832" y="608495"/>
                </a:lnTo>
                <a:lnTo>
                  <a:pt x="1783985" y="611514"/>
                </a:lnTo>
                <a:lnTo>
                  <a:pt x="1784166" y="619249"/>
                </a:lnTo>
                <a:lnTo>
                  <a:pt x="1789052" y="623078"/>
                </a:lnTo>
                <a:lnTo>
                  <a:pt x="1784632" y="629126"/>
                </a:lnTo>
                <a:lnTo>
                  <a:pt x="1789357" y="633870"/>
                </a:lnTo>
                <a:lnTo>
                  <a:pt x="1794786" y="635670"/>
                </a:lnTo>
                <a:lnTo>
                  <a:pt x="1795796" y="640766"/>
                </a:lnTo>
                <a:lnTo>
                  <a:pt x="1784070" y="641966"/>
                </a:lnTo>
                <a:lnTo>
                  <a:pt x="1768592" y="653491"/>
                </a:lnTo>
                <a:lnTo>
                  <a:pt x="1766497" y="665379"/>
                </a:lnTo>
                <a:lnTo>
                  <a:pt x="1764116" y="669874"/>
                </a:lnTo>
                <a:lnTo>
                  <a:pt x="1763410" y="684200"/>
                </a:lnTo>
                <a:lnTo>
                  <a:pt x="1760420" y="693391"/>
                </a:lnTo>
                <a:lnTo>
                  <a:pt x="1768211" y="704155"/>
                </a:lnTo>
                <a:lnTo>
                  <a:pt x="1775184" y="706965"/>
                </a:lnTo>
                <a:lnTo>
                  <a:pt x="1778794" y="717014"/>
                </a:lnTo>
                <a:lnTo>
                  <a:pt x="1783461" y="725072"/>
                </a:lnTo>
                <a:lnTo>
                  <a:pt x="1777536" y="732330"/>
                </a:lnTo>
                <a:lnTo>
                  <a:pt x="1770421" y="736025"/>
                </a:lnTo>
                <a:lnTo>
                  <a:pt x="1766697" y="747074"/>
                </a:lnTo>
                <a:lnTo>
                  <a:pt x="1763468" y="749484"/>
                </a:lnTo>
                <a:lnTo>
                  <a:pt x="1759705" y="757504"/>
                </a:lnTo>
                <a:lnTo>
                  <a:pt x="1763220" y="764772"/>
                </a:lnTo>
                <a:lnTo>
                  <a:pt x="1757867" y="766458"/>
                </a:lnTo>
                <a:lnTo>
                  <a:pt x="1751000" y="771763"/>
                </a:lnTo>
                <a:lnTo>
                  <a:pt x="1752238" y="776030"/>
                </a:lnTo>
                <a:lnTo>
                  <a:pt x="1749657" y="784993"/>
                </a:lnTo>
                <a:lnTo>
                  <a:pt x="1750962" y="792137"/>
                </a:lnTo>
                <a:lnTo>
                  <a:pt x="1749580" y="801005"/>
                </a:lnTo>
                <a:lnTo>
                  <a:pt x="1743999" y="813016"/>
                </a:lnTo>
                <a:lnTo>
                  <a:pt x="1739350" y="818760"/>
                </a:lnTo>
                <a:lnTo>
                  <a:pt x="1739017" y="828875"/>
                </a:lnTo>
                <a:lnTo>
                  <a:pt x="1732769" y="837533"/>
                </a:lnTo>
                <a:lnTo>
                  <a:pt x="1735988" y="842134"/>
                </a:lnTo>
                <a:lnTo>
                  <a:pt x="1732454" y="848449"/>
                </a:lnTo>
                <a:lnTo>
                  <a:pt x="1735807" y="852431"/>
                </a:lnTo>
                <a:lnTo>
                  <a:pt x="1733036" y="873205"/>
                </a:lnTo>
                <a:lnTo>
                  <a:pt x="1738826" y="877634"/>
                </a:lnTo>
                <a:lnTo>
                  <a:pt x="1731816" y="883958"/>
                </a:lnTo>
                <a:lnTo>
                  <a:pt x="1731035" y="894293"/>
                </a:lnTo>
                <a:lnTo>
                  <a:pt x="1727939" y="905275"/>
                </a:lnTo>
                <a:lnTo>
                  <a:pt x="1722015" y="908047"/>
                </a:lnTo>
                <a:lnTo>
                  <a:pt x="1720129" y="914200"/>
                </a:lnTo>
                <a:lnTo>
                  <a:pt x="1713186" y="916857"/>
                </a:lnTo>
                <a:lnTo>
                  <a:pt x="1710766" y="928154"/>
                </a:lnTo>
                <a:lnTo>
                  <a:pt x="1712938" y="939632"/>
                </a:lnTo>
                <a:lnTo>
                  <a:pt x="1716957" y="942365"/>
                </a:lnTo>
                <a:lnTo>
                  <a:pt x="1724577" y="941461"/>
                </a:lnTo>
                <a:lnTo>
                  <a:pt x="1732645" y="948261"/>
                </a:lnTo>
                <a:lnTo>
                  <a:pt x="1736160" y="956224"/>
                </a:lnTo>
                <a:lnTo>
                  <a:pt x="1741094" y="957072"/>
                </a:lnTo>
                <a:lnTo>
                  <a:pt x="1740932" y="962006"/>
                </a:lnTo>
                <a:lnTo>
                  <a:pt x="1736369" y="967064"/>
                </a:lnTo>
                <a:lnTo>
                  <a:pt x="1738703" y="973369"/>
                </a:lnTo>
                <a:lnTo>
                  <a:pt x="1745713" y="985428"/>
                </a:lnTo>
                <a:lnTo>
                  <a:pt x="1747132" y="991324"/>
                </a:lnTo>
                <a:lnTo>
                  <a:pt x="1756524" y="1004773"/>
                </a:lnTo>
                <a:lnTo>
                  <a:pt x="1764116" y="1004707"/>
                </a:lnTo>
                <a:lnTo>
                  <a:pt x="1775403" y="1009307"/>
                </a:lnTo>
                <a:lnTo>
                  <a:pt x="1776793" y="1011631"/>
                </a:lnTo>
                <a:lnTo>
                  <a:pt x="1786080" y="1009726"/>
                </a:lnTo>
                <a:lnTo>
                  <a:pt x="1793634" y="1005850"/>
                </a:lnTo>
                <a:lnTo>
                  <a:pt x="1799015" y="1012241"/>
                </a:lnTo>
                <a:lnTo>
                  <a:pt x="1799520" y="1017670"/>
                </a:lnTo>
                <a:lnTo>
                  <a:pt x="1804016" y="1024338"/>
                </a:lnTo>
                <a:lnTo>
                  <a:pt x="1803273" y="1028424"/>
                </a:lnTo>
                <a:lnTo>
                  <a:pt x="1807721" y="1034853"/>
                </a:lnTo>
                <a:lnTo>
                  <a:pt x="1813960" y="1035463"/>
                </a:lnTo>
                <a:lnTo>
                  <a:pt x="1823189" y="1045569"/>
                </a:lnTo>
                <a:lnTo>
                  <a:pt x="1831743" y="1050693"/>
                </a:lnTo>
                <a:lnTo>
                  <a:pt x="1841592" y="1050379"/>
                </a:lnTo>
                <a:lnTo>
                  <a:pt x="1847916" y="1053056"/>
                </a:lnTo>
                <a:lnTo>
                  <a:pt x="1843401" y="1056932"/>
                </a:lnTo>
                <a:lnTo>
                  <a:pt x="1836877" y="1066105"/>
                </a:lnTo>
                <a:lnTo>
                  <a:pt x="1836315" y="1076201"/>
                </a:lnTo>
                <a:lnTo>
                  <a:pt x="1833829" y="1085059"/>
                </a:lnTo>
                <a:lnTo>
                  <a:pt x="1841535" y="1095461"/>
                </a:lnTo>
                <a:lnTo>
                  <a:pt x="1849974" y="1101176"/>
                </a:lnTo>
                <a:lnTo>
                  <a:pt x="1857708" y="1112682"/>
                </a:lnTo>
                <a:lnTo>
                  <a:pt x="1856756" y="1117759"/>
                </a:lnTo>
                <a:lnTo>
                  <a:pt x="1848698" y="1133504"/>
                </a:lnTo>
                <a:lnTo>
                  <a:pt x="1864080" y="1146210"/>
                </a:lnTo>
                <a:lnTo>
                  <a:pt x="1872310" y="1150068"/>
                </a:lnTo>
                <a:lnTo>
                  <a:pt x="1876920" y="1159869"/>
                </a:lnTo>
                <a:lnTo>
                  <a:pt x="1882235" y="1161612"/>
                </a:lnTo>
                <a:lnTo>
                  <a:pt x="1883521" y="1176852"/>
                </a:lnTo>
                <a:lnTo>
                  <a:pt x="1877663" y="1179138"/>
                </a:lnTo>
                <a:lnTo>
                  <a:pt x="1880654" y="1183786"/>
                </a:lnTo>
                <a:lnTo>
                  <a:pt x="1877787" y="1190415"/>
                </a:lnTo>
                <a:lnTo>
                  <a:pt x="1883845" y="1193930"/>
                </a:lnTo>
                <a:lnTo>
                  <a:pt x="1882064" y="1200722"/>
                </a:lnTo>
                <a:lnTo>
                  <a:pt x="1887778" y="1208913"/>
                </a:lnTo>
                <a:lnTo>
                  <a:pt x="1887122" y="1222239"/>
                </a:lnTo>
                <a:lnTo>
                  <a:pt x="1894598" y="1243327"/>
                </a:lnTo>
                <a:lnTo>
                  <a:pt x="1896837" y="1252052"/>
                </a:lnTo>
                <a:lnTo>
                  <a:pt x="1896047" y="1271426"/>
                </a:lnTo>
                <a:lnTo>
                  <a:pt x="1893884" y="1290018"/>
                </a:lnTo>
                <a:lnTo>
                  <a:pt x="1891569" y="1293266"/>
                </a:lnTo>
                <a:lnTo>
                  <a:pt x="1891313" y="1300753"/>
                </a:lnTo>
                <a:lnTo>
                  <a:pt x="1886140" y="1309326"/>
                </a:lnTo>
                <a:lnTo>
                  <a:pt x="1877406" y="1319346"/>
                </a:lnTo>
                <a:lnTo>
                  <a:pt x="1878063" y="1333872"/>
                </a:lnTo>
                <a:lnTo>
                  <a:pt x="1874548" y="1338977"/>
                </a:lnTo>
                <a:lnTo>
                  <a:pt x="1875348" y="1346673"/>
                </a:lnTo>
                <a:lnTo>
                  <a:pt x="1873605" y="1369343"/>
                </a:lnTo>
                <a:lnTo>
                  <a:pt x="1868862" y="1374858"/>
                </a:lnTo>
                <a:lnTo>
                  <a:pt x="1868291" y="1381620"/>
                </a:lnTo>
                <a:lnTo>
                  <a:pt x="1858508" y="1384668"/>
                </a:lnTo>
                <a:lnTo>
                  <a:pt x="1853946" y="1388202"/>
                </a:lnTo>
                <a:lnTo>
                  <a:pt x="1850907" y="1406442"/>
                </a:lnTo>
                <a:lnTo>
                  <a:pt x="1842630" y="1411062"/>
                </a:lnTo>
                <a:lnTo>
                  <a:pt x="1844516" y="1418625"/>
                </a:lnTo>
                <a:lnTo>
                  <a:pt x="1840220" y="1429188"/>
                </a:lnTo>
                <a:lnTo>
                  <a:pt x="1842925" y="1436818"/>
                </a:lnTo>
                <a:lnTo>
                  <a:pt x="1834115" y="1434922"/>
                </a:lnTo>
                <a:lnTo>
                  <a:pt x="1826076" y="1438990"/>
                </a:lnTo>
                <a:lnTo>
                  <a:pt x="1827028" y="1444962"/>
                </a:lnTo>
                <a:lnTo>
                  <a:pt x="1819780" y="1458278"/>
                </a:lnTo>
                <a:lnTo>
                  <a:pt x="1825476" y="1463440"/>
                </a:lnTo>
                <a:lnTo>
                  <a:pt x="1818275" y="1472946"/>
                </a:lnTo>
                <a:lnTo>
                  <a:pt x="1819341" y="1479499"/>
                </a:lnTo>
                <a:lnTo>
                  <a:pt x="1817627" y="1487986"/>
                </a:lnTo>
                <a:lnTo>
                  <a:pt x="1809798" y="1491358"/>
                </a:lnTo>
                <a:lnTo>
                  <a:pt x="1813522" y="1500235"/>
                </a:lnTo>
                <a:lnTo>
                  <a:pt x="1814407" y="1508674"/>
                </a:lnTo>
                <a:lnTo>
                  <a:pt x="1820084" y="1515437"/>
                </a:lnTo>
                <a:lnTo>
                  <a:pt x="1815722" y="1520752"/>
                </a:lnTo>
                <a:lnTo>
                  <a:pt x="1816284" y="1525553"/>
                </a:lnTo>
                <a:lnTo>
                  <a:pt x="1820942" y="1530439"/>
                </a:lnTo>
                <a:lnTo>
                  <a:pt x="1815693" y="1538373"/>
                </a:lnTo>
                <a:lnTo>
                  <a:pt x="1807159" y="1540088"/>
                </a:lnTo>
                <a:lnTo>
                  <a:pt x="1811950" y="1551661"/>
                </a:lnTo>
                <a:lnTo>
                  <a:pt x="1810817" y="1562024"/>
                </a:lnTo>
                <a:lnTo>
                  <a:pt x="1800597" y="1570349"/>
                </a:lnTo>
                <a:lnTo>
                  <a:pt x="1794757" y="1580179"/>
                </a:lnTo>
                <a:lnTo>
                  <a:pt x="1786766" y="1586094"/>
                </a:lnTo>
                <a:lnTo>
                  <a:pt x="1785947" y="1591675"/>
                </a:lnTo>
                <a:lnTo>
                  <a:pt x="1778146" y="1589694"/>
                </a:lnTo>
                <a:lnTo>
                  <a:pt x="1770802" y="1597962"/>
                </a:lnTo>
                <a:lnTo>
                  <a:pt x="1765849" y="1597876"/>
                </a:lnTo>
                <a:lnTo>
                  <a:pt x="1763277" y="1602743"/>
                </a:lnTo>
                <a:lnTo>
                  <a:pt x="1756762" y="1604591"/>
                </a:lnTo>
                <a:lnTo>
                  <a:pt x="1751504" y="1609725"/>
                </a:lnTo>
                <a:lnTo>
                  <a:pt x="1747799" y="1618650"/>
                </a:lnTo>
                <a:lnTo>
                  <a:pt x="1746761" y="1625803"/>
                </a:lnTo>
                <a:lnTo>
                  <a:pt x="1749247" y="1631737"/>
                </a:lnTo>
                <a:lnTo>
                  <a:pt x="1728521" y="1635281"/>
                </a:lnTo>
                <a:lnTo>
                  <a:pt x="1721196" y="1630233"/>
                </a:lnTo>
                <a:lnTo>
                  <a:pt x="1717243" y="1630556"/>
                </a:lnTo>
                <a:lnTo>
                  <a:pt x="1713823" y="1624565"/>
                </a:lnTo>
                <a:lnTo>
                  <a:pt x="1713547" y="1605896"/>
                </a:lnTo>
                <a:lnTo>
                  <a:pt x="1689421" y="1601600"/>
                </a:lnTo>
                <a:lnTo>
                  <a:pt x="1678905" y="1594209"/>
                </a:lnTo>
                <a:lnTo>
                  <a:pt x="1657388" y="1581826"/>
                </a:lnTo>
                <a:lnTo>
                  <a:pt x="1653416" y="1582255"/>
                </a:lnTo>
                <a:lnTo>
                  <a:pt x="1652311" y="1573101"/>
                </a:lnTo>
                <a:lnTo>
                  <a:pt x="1643320" y="1570301"/>
                </a:lnTo>
                <a:lnTo>
                  <a:pt x="1644891" y="1565891"/>
                </a:lnTo>
                <a:lnTo>
                  <a:pt x="1652121" y="1560157"/>
                </a:lnTo>
                <a:lnTo>
                  <a:pt x="1649330" y="1555185"/>
                </a:lnTo>
                <a:lnTo>
                  <a:pt x="1626803" y="1553432"/>
                </a:lnTo>
                <a:lnTo>
                  <a:pt x="1637014" y="1545012"/>
                </a:lnTo>
                <a:lnTo>
                  <a:pt x="1628061" y="1526648"/>
                </a:lnTo>
                <a:lnTo>
                  <a:pt x="1616916" y="1518018"/>
                </a:lnTo>
                <a:lnTo>
                  <a:pt x="1614554" y="1527562"/>
                </a:lnTo>
                <a:lnTo>
                  <a:pt x="1593942" y="1535516"/>
                </a:lnTo>
                <a:lnTo>
                  <a:pt x="1588808" y="1539850"/>
                </a:lnTo>
                <a:lnTo>
                  <a:pt x="1588989" y="1546403"/>
                </a:lnTo>
                <a:lnTo>
                  <a:pt x="1591970" y="1553299"/>
                </a:lnTo>
                <a:lnTo>
                  <a:pt x="1582255" y="1556690"/>
                </a:lnTo>
                <a:lnTo>
                  <a:pt x="1580093" y="1564900"/>
                </a:lnTo>
                <a:lnTo>
                  <a:pt x="1560995" y="1561491"/>
                </a:lnTo>
                <a:lnTo>
                  <a:pt x="1562376" y="1552070"/>
                </a:lnTo>
                <a:lnTo>
                  <a:pt x="1550708" y="1543812"/>
                </a:lnTo>
                <a:lnTo>
                  <a:pt x="1539297" y="1538602"/>
                </a:lnTo>
                <a:lnTo>
                  <a:pt x="1524342" y="1534325"/>
                </a:lnTo>
                <a:lnTo>
                  <a:pt x="1518504" y="1548222"/>
                </a:lnTo>
                <a:lnTo>
                  <a:pt x="1512894" y="1554375"/>
                </a:lnTo>
                <a:lnTo>
                  <a:pt x="1510074" y="1569720"/>
                </a:lnTo>
                <a:lnTo>
                  <a:pt x="1512112" y="1576130"/>
                </a:lnTo>
                <a:lnTo>
                  <a:pt x="1504140" y="1581817"/>
                </a:lnTo>
                <a:lnTo>
                  <a:pt x="1501664" y="1589342"/>
                </a:lnTo>
                <a:lnTo>
                  <a:pt x="1491558" y="1591332"/>
                </a:lnTo>
                <a:lnTo>
                  <a:pt x="1485614" y="1582293"/>
                </a:lnTo>
                <a:lnTo>
                  <a:pt x="1477823" y="1582550"/>
                </a:lnTo>
                <a:lnTo>
                  <a:pt x="1472736" y="1591694"/>
                </a:lnTo>
                <a:lnTo>
                  <a:pt x="1462659" y="1587227"/>
                </a:lnTo>
                <a:lnTo>
                  <a:pt x="1463602" y="1584408"/>
                </a:lnTo>
                <a:lnTo>
                  <a:pt x="1458430" y="1578074"/>
                </a:lnTo>
                <a:lnTo>
                  <a:pt x="1451724" y="1573425"/>
                </a:lnTo>
                <a:lnTo>
                  <a:pt x="1439894" y="1572625"/>
                </a:lnTo>
                <a:lnTo>
                  <a:pt x="1433913" y="1565691"/>
                </a:lnTo>
                <a:lnTo>
                  <a:pt x="1420492" y="1565929"/>
                </a:lnTo>
                <a:lnTo>
                  <a:pt x="1421101" y="1584198"/>
                </a:lnTo>
                <a:lnTo>
                  <a:pt x="1394898" y="1593475"/>
                </a:lnTo>
                <a:lnTo>
                  <a:pt x="1396374" y="1605020"/>
                </a:lnTo>
                <a:lnTo>
                  <a:pt x="1373619" y="1604715"/>
                </a:lnTo>
                <a:lnTo>
                  <a:pt x="1359293" y="1608134"/>
                </a:lnTo>
                <a:lnTo>
                  <a:pt x="1354693" y="1616535"/>
                </a:lnTo>
                <a:lnTo>
                  <a:pt x="1335967" y="1615640"/>
                </a:lnTo>
                <a:lnTo>
                  <a:pt x="1336262" y="1605620"/>
                </a:lnTo>
                <a:lnTo>
                  <a:pt x="1323337" y="1602639"/>
                </a:lnTo>
                <a:lnTo>
                  <a:pt x="1303953" y="1593609"/>
                </a:lnTo>
                <a:lnTo>
                  <a:pt x="1299010" y="1581665"/>
                </a:lnTo>
                <a:lnTo>
                  <a:pt x="1286589" y="1578797"/>
                </a:lnTo>
                <a:lnTo>
                  <a:pt x="1269930" y="1570091"/>
                </a:lnTo>
                <a:lnTo>
                  <a:pt x="1246241" y="1565015"/>
                </a:lnTo>
                <a:lnTo>
                  <a:pt x="1223457" y="1561262"/>
                </a:lnTo>
                <a:lnTo>
                  <a:pt x="1201455" y="1568091"/>
                </a:lnTo>
                <a:lnTo>
                  <a:pt x="1187215" y="1578035"/>
                </a:lnTo>
                <a:lnTo>
                  <a:pt x="1179157" y="1577759"/>
                </a:lnTo>
                <a:lnTo>
                  <a:pt x="1150572" y="1581160"/>
                </a:lnTo>
                <a:lnTo>
                  <a:pt x="1138971" y="1592399"/>
                </a:lnTo>
                <a:lnTo>
                  <a:pt x="1132055" y="1591428"/>
                </a:lnTo>
                <a:lnTo>
                  <a:pt x="1120578" y="1609973"/>
                </a:lnTo>
                <a:lnTo>
                  <a:pt x="1117749" y="1624975"/>
                </a:lnTo>
                <a:lnTo>
                  <a:pt x="1122378" y="1635309"/>
                </a:lnTo>
                <a:lnTo>
                  <a:pt x="1112510" y="1644129"/>
                </a:lnTo>
                <a:lnTo>
                  <a:pt x="1106195" y="1647720"/>
                </a:lnTo>
                <a:lnTo>
                  <a:pt x="1102443" y="1644253"/>
                </a:lnTo>
                <a:lnTo>
                  <a:pt x="1088374" y="1636109"/>
                </a:lnTo>
                <a:lnTo>
                  <a:pt x="1080430" y="1629194"/>
                </a:lnTo>
                <a:lnTo>
                  <a:pt x="1079459" y="1625584"/>
                </a:lnTo>
                <a:lnTo>
                  <a:pt x="1069181" y="1630442"/>
                </a:lnTo>
                <a:lnTo>
                  <a:pt x="1058104" y="1623479"/>
                </a:lnTo>
                <a:lnTo>
                  <a:pt x="1042187" y="1624517"/>
                </a:lnTo>
                <a:lnTo>
                  <a:pt x="1036101" y="1623336"/>
                </a:lnTo>
                <a:lnTo>
                  <a:pt x="1034758" y="1612402"/>
                </a:lnTo>
                <a:lnTo>
                  <a:pt x="1036368" y="1593933"/>
                </a:lnTo>
                <a:lnTo>
                  <a:pt x="1027119" y="1588561"/>
                </a:lnTo>
                <a:lnTo>
                  <a:pt x="1021089" y="1590037"/>
                </a:lnTo>
                <a:lnTo>
                  <a:pt x="1018127" y="1585589"/>
                </a:lnTo>
                <a:lnTo>
                  <a:pt x="1001468" y="1586170"/>
                </a:lnTo>
                <a:lnTo>
                  <a:pt x="993924" y="1595371"/>
                </a:lnTo>
                <a:lnTo>
                  <a:pt x="984932" y="1590237"/>
                </a:lnTo>
                <a:lnTo>
                  <a:pt x="985180" y="1586703"/>
                </a:lnTo>
                <a:lnTo>
                  <a:pt x="961463" y="1585655"/>
                </a:lnTo>
                <a:lnTo>
                  <a:pt x="964377" y="1593809"/>
                </a:lnTo>
                <a:lnTo>
                  <a:pt x="948737" y="1595847"/>
                </a:lnTo>
                <a:lnTo>
                  <a:pt x="939574" y="1595180"/>
                </a:lnTo>
                <a:lnTo>
                  <a:pt x="917695" y="1585017"/>
                </a:lnTo>
                <a:lnTo>
                  <a:pt x="873328" y="1551966"/>
                </a:lnTo>
                <a:lnTo>
                  <a:pt x="869680" y="1532249"/>
                </a:lnTo>
                <a:lnTo>
                  <a:pt x="864318" y="1493920"/>
                </a:lnTo>
                <a:lnTo>
                  <a:pt x="858802" y="1470784"/>
                </a:lnTo>
                <a:lnTo>
                  <a:pt x="855745" y="1466450"/>
                </a:lnTo>
                <a:lnTo>
                  <a:pt x="855221" y="1448934"/>
                </a:lnTo>
                <a:lnTo>
                  <a:pt x="856078" y="1433446"/>
                </a:lnTo>
                <a:lnTo>
                  <a:pt x="854916" y="1425550"/>
                </a:lnTo>
                <a:lnTo>
                  <a:pt x="829580" y="1424159"/>
                </a:lnTo>
                <a:lnTo>
                  <a:pt x="827418" y="1441847"/>
                </a:lnTo>
                <a:lnTo>
                  <a:pt x="806672" y="1468174"/>
                </a:lnTo>
                <a:lnTo>
                  <a:pt x="802176" y="1475651"/>
                </a:lnTo>
                <a:lnTo>
                  <a:pt x="779335" y="1484033"/>
                </a:lnTo>
                <a:lnTo>
                  <a:pt x="768619" y="1482166"/>
                </a:lnTo>
                <a:lnTo>
                  <a:pt x="764657" y="1486919"/>
                </a:lnTo>
                <a:lnTo>
                  <a:pt x="751751" y="1483423"/>
                </a:lnTo>
                <a:lnTo>
                  <a:pt x="749951" y="1486633"/>
                </a:lnTo>
                <a:lnTo>
                  <a:pt x="738216" y="1486062"/>
                </a:lnTo>
                <a:lnTo>
                  <a:pt x="736178" y="1489672"/>
                </a:lnTo>
                <a:lnTo>
                  <a:pt x="725014" y="1489986"/>
                </a:lnTo>
                <a:lnTo>
                  <a:pt x="721090" y="1508550"/>
                </a:lnTo>
                <a:lnTo>
                  <a:pt x="722433" y="1515323"/>
                </a:lnTo>
                <a:lnTo>
                  <a:pt x="698382" y="1516561"/>
                </a:lnTo>
                <a:close/>
              </a:path>
            </a:pathLst>
          </a:custGeom>
          <a:solidFill>
            <a:schemeClr val="bg2">
              <a:lumMod val="25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id="{34DFC16B-0C11-46CF-81A9-B84D85B05B14}"/>
              </a:ext>
            </a:extLst>
          </p:cNvPr>
          <p:cNvSpPr/>
          <p:nvPr/>
        </p:nvSpPr>
        <p:spPr>
          <a:xfrm>
            <a:off x="5015346" y="4746041"/>
            <a:ext cx="2258053" cy="926762"/>
          </a:xfrm>
          <a:custGeom>
            <a:avLst/>
            <a:gdLst>
              <a:gd name="connsiteX0" fmla="*/ 1657636 w 2362047"/>
              <a:gd name="connsiteY0" fmla="*/ 507835 h 969444"/>
              <a:gd name="connsiteX1" fmla="*/ 1657236 w 2362047"/>
              <a:gd name="connsiteY1" fmla="*/ 512207 h 969444"/>
              <a:gd name="connsiteX2" fmla="*/ 1650844 w 2362047"/>
              <a:gd name="connsiteY2" fmla="*/ 514903 h 969444"/>
              <a:gd name="connsiteX3" fmla="*/ 1645101 w 2362047"/>
              <a:gd name="connsiteY3" fmla="*/ 511588 h 969444"/>
              <a:gd name="connsiteX4" fmla="*/ 1641091 w 2362047"/>
              <a:gd name="connsiteY4" fmla="*/ 520417 h 969444"/>
              <a:gd name="connsiteX5" fmla="*/ 1635633 w 2362047"/>
              <a:gd name="connsiteY5" fmla="*/ 522561 h 969444"/>
              <a:gd name="connsiteX6" fmla="*/ 1624822 w 2362047"/>
              <a:gd name="connsiteY6" fmla="*/ 521970 h 969444"/>
              <a:gd name="connsiteX7" fmla="*/ 1622565 w 2362047"/>
              <a:gd name="connsiteY7" fmla="*/ 526485 h 969444"/>
              <a:gd name="connsiteX8" fmla="*/ 1624289 w 2362047"/>
              <a:gd name="connsiteY8" fmla="*/ 532419 h 969444"/>
              <a:gd name="connsiteX9" fmla="*/ 1605372 w 2362047"/>
              <a:gd name="connsiteY9" fmla="*/ 525628 h 969444"/>
              <a:gd name="connsiteX10" fmla="*/ 1601896 w 2362047"/>
              <a:gd name="connsiteY10" fmla="*/ 520532 h 969444"/>
              <a:gd name="connsiteX11" fmla="*/ 1594409 w 2362047"/>
              <a:gd name="connsiteY11" fmla="*/ 521780 h 969444"/>
              <a:gd name="connsiteX12" fmla="*/ 1589656 w 2362047"/>
              <a:gd name="connsiteY12" fmla="*/ 519646 h 969444"/>
              <a:gd name="connsiteX13" fmla="*/ 1581883 w 2362047"/>
              <a:gd name="connsiteY13" fmla="*/ 512178 h 969444"/>
              <a:gd name="connsiteX14" fmla="*/ 1567567 w 2362047"/>
              <a:gd name="connsiteY14" fmla="*/ 502825 h 969444"/>
              <a:gd name="connsiteX15" fmla="*/ 1560786 w 2362047"/>
              <a:gd name="connsiteY15" fmla="*/ 507987 h 969444"/>
              <a:gd name="connsiteX16" fmla="*/ 1565310 w 2362047"/>
              <a:gd name="connsiteY16" fmla="*/ 512264 h 969444"/>
              <a:gd name="connsiteX17" fmla="*/ 1572539 w 2362047"/>
              <a:gd name="connsiteY17" fmla="*/ 512988 h 969444"/>
              <a:gd name="connsiteX18" fmla="*/ 1577597 w 2362047"/>
              <a:gd name="connsiteY18" fmla="*/ 518065 h 969444"/>
              <a:gd name="connsiteX19" fmla="*/ 1582446 w 2362047"/>
              <a:gd name="connsiteY19" fmla="*/ 526028 h 969444"/>
              <a:gd name="connsiteX20" fmla="*/ 1587675 w 2362047"/>
              <a:gd name="connsiteY20" fmla="*/ 525189 h 969444"/>
              <a:gd name="connsiteX21" fmla="*/ 1590180 w 2362047"/>
              <a:gd name="connsiteY21" fmla="*/ 530800 h 969444"/>
              <a:gd name="connsiteX22" fmla="*/ 1596847 w 2362047"/>
              <a:gd name="connsiteY22" fmla="*/ 531228 h 969444"/>
              <a:gd name="connsiteX23" fmla="*/ 1601743 w 2362047"/>
              <a:gd name="connsiteY23" fmla="*/ 534658 h 969444"/>
              <a:gd name="connsiteX24" fmla="*/ 1619612 w 2362047"/>
              <a:gd name="connsiteY24" fmla="*/ 542649 h 969444"/>
              <a:gd name="connsiteX25" fmla="*/ 1627546 w 2362047"/>
              <a:gd name="connsiteY25" fmla="*/ 543725 h 969444"/>
              <a:gd name="connsiteX26" fmla="*/ 1640015 w 2362047"/>
              <a:gd name="connsiteY26" fmla="*/ 556841 h 969444"/>
              <a:gd name="connsiteX27" fmla="*/ 1645673 w 2362047"/>
              <a:gd name="connsiteY27" fmla="*/ 559451 h 969444"/>
              <a:gd name="connsiteX28" fmla="*/ 1654959 w 2362047"/>
              <a:gd name="connsiteY28" fmla="*/ 551279 h 969444"/>
              <a:gd name="connsiteX29" fmla="*/ 1665589 w 2362047"/>
              <a:gd name="connsiteY29" fmla="*/ 546097 h 969444"/>
              <a:gd name="connsiteX30" fmla="*/ 1668408 w 2362047"/>
              <a:gd name="connsiteY30" fmla="*/ 542001 h 969444"/>
              <a:gd name="connsiteX31" fmla="*/ 1682601 w 2362047"/>
              <a:gd name="connsiteY31" fmla="*/ 538248 h 969444"/>
              <a:gd name="connsiteX32" fmla="*/ 1693964 w 2362047"/>
              <a:gd name="connsiteY32" fmla="*/ 538915 h 969444"/>
              <a:gd name="connsiteX33" fmla="*/ 1708290 w 2362047"/>
              <a:gd name="connsiteY33" fmla="*/ 545125 h 969444"/>
              <a:gd name="connsiteX34" fmla="*/ 1724549 w 2362047"/>
              <a:gd name="connsiteY34" fmla="*/ 545182 h 969444"/>
              <a:gd name="connsiteX35" fmla="*/ 1733360 w 2362047"/>
              <a:gd name="connsiteY35" fmla="*/ 544201 h 969444"/>
              <a:gd name="connsiteX36" fmla="*/ 1742056 w 2362047"/>
              <a:gd name="connsiteY36" fmla="*/ 546163 h 969444"/>
              <a:gd name="connsiteX37" fmla="*/ 1756267 w 2362047"/>
              <a:gd name="connsiteY37" fmla="*/ 551431 h 969444"/>
              <a:gd name="connsiteX38" fmla="*/ 1760144 w 2362047"/>
              <a:gd name="connsiteY38" fmla="*/ 544201 h 969444"/>
              <a:gd name="connsiteX39" fmla="*/ 1764478 w 2362047"/>
              <a:gd name="connsiteY39" fmla="*/ 540563 h 969444"/>
              <a:gd name="connsiteX40" fmla="*/ 1767212 w 2362047"/>
              <a:gd name="connsiteY40" fmla="*/ 528399 h 969444"/>
              <a:gd name="connsiteX41" fmla="*/ 1772707 w 2362047"/>
              <a:gd name="connsiteY41" fmla="*/ 523037 h 969444"/>
              <a:gd name="connsiteX42" fmla="*/ 1772450 w 2362047"/>
              <a:gd name="connsiteY42" fmla="*/ 518027 h 969444"/>
              <a:gd name="connsiteX43" fmla="*/ 1789700 w 2362047"/>
              <a:gd name="connsiteY43" fmla="*/ 518027 h 969444"/>
              <a:gd name="connsiteX44" fmla="*/ 1801321 w 2362047"/>
              <a:gd name="connsiteY44" fmla="*/ 519274 h 969444"/>
              <a:gd name="connsiteX45" fmla="*/ 1814989 w 2362047"/>
              <a:gd name="connsiteY45" fmla="*/ 523342 h 969444"/>
              <a:gd name="connsiteX46" fmla="*/ 1830924 w 2362047"/>
              <a:gd name="connsiteY46" fmla="*/ 533638 h 969444"/>
              <a:gd name="connsiteX47" fmla="*/ 1841707 w 2362047"/>
              <a:gd name="connsiteY47" fmla="*/ 537410 h 969444"/>
              <a:gd name="connsiteX48" fmla="*/ 1861756 w 2362047"/>
              <a:gd name="connsiteY48" fmla="*/ 537201 h 969444"/>
              <a:gd name="connsiteX49" fmla="*/ 1860880 w 2362047"/>
              <a:gd name="connsiteY49" fmla="*/ 541649 h 969444"/>
              <a:gd name="connsiteX50" fmla="*/ 1864900 w 2362047"/>
              <a:gd name="connsiteY50" fmla="*/ 553803 h 969444"/>
              <a:gd name="connsiteX51" fmla="*/ 1875320 w 2362047"/>
              <a:gd name="connsiteY51" fmla="*/ 559318 h 969444"/>
              <a:gd name="connsiteX52" fmla="*/ 1878901 w 2362047"/>
              <a:gd name="connsiteY52" fmla="*/ 566138 h 969444"/>
              <a:gd name="connsiteX53" fmla="*/ 1886236 w 2362047"/>
              <a:gd name="connsiteY53" fmla="*/ 566538 h 969444"/>
              <a:gd name="connsiteX54" fmla="*/ 1887846 w 2362047"/>
              <a:gd name="connsiteY54" fmla="*/ 575205 h 969444"/>
              <a:gd name="connsiteX55" fmla="*/ 1892208 w 2362047"/>
              <a:gd name="connsiteY55" fmla="*/ 578796 h 969444"/>
              <a:gd name="connsiteX56" fmla="*/ 1899276 w 2362047"/>
              <a:gd name="connsiteY56" fmla="*/ 579663 h 969444"/>
              <a:gd name="connsiteX57" fmla="*/ 1900190 w 2362047"/>
              <a:gd name="connsiteY57" fmla="*/ 589312 h 969444"/>
              <a:gd name="connsiteX58" fmla="*/ 1916868 w 2362047"/>
              <a:gd name="connsiteY58" fmla="*/ 589264 h 969444"/>
              <a:gd name="connsiteX59" fmla="*/ 1918993 w 2362047"/>
              <a:gd name="connsiteY59" fmla="*/ 585959 h 969444"/>
              <a:gd name="connsiteX60" fmla="*/ 1930527 w 2362047"/>
              <a:gd name="connsiteY60" fmla="*/ 586159 h 969444"/>
              <a:gd name="connsiteX61" fmla="*/ 1932966 w 2362047"/>
              <a:gd name="connsiteY61" fmla="*/ 590417 h 969444"/>
              <a:gd name="connsiteX62" fmla="*/ 1930117 w 2362047"/>
              <a:gd name="connsiteY62" fmla="*/ 596265 h 969444"/>
              <a:gd name="connsiteX63" fmla="*/ 1931699 w 2362047"/>
              <a:gd name="connsiteY63" fmla="*/ 605400 h 969444"/>
              <a:gd name="connsiteX64" fmla="*/ 1928908 w 2362047"/>
              <a:gd name="connsiteY64" fmla="*/ 606523 h 969444"/>
              <a:gd name="connsiteX65" fmla="*/ 1924774 w 2362047"/>
              <a:gd name="connsiteY65" fmla="*/ 615858 h 969444"/>
              <a:gd name="connsiteX66" fmla="*/ 1915297 w 2362047"/>
              <a:gd name="connsiteY66" fmla="*/ 622868 h 969444"/>
              <a:gd name="connsiteX67" fmla="*/ 1911163 w 2362047"/>
              <a:gd name="connsiteY67" fmla="*/ 629479 h 969444"/>
              <a:gd name="connsiteX68" fmla="*/ 1915858 w 2362047"/>
              <a:gd name="connsiteY68" fmla="*/ 633613 h 969444"/>
              <a:gd name="connsiteX69" fmla="*/ 1926927 w 2362047"/>
              <a:gd name="connsiteY69" fmla="*/ 635899 h 969444"/>
              <a:gd name="connsiteX70" fmla="*/ 1935699 w 2362047"/>
              <a:gd name="connsiteY70" fmla="*/ 628155 h 969444"/>
              <a:gd name="connsiteX71" fmla="*/ 1942995 w 2362047"/>
              <a:gd name="connsiteY71" fmla="*/ 630050 h 969444"/>
              <a:gd name="connsiteX72" fmla="*/ 1942662 w 2362047"/>
              <a:gd name="connsiteY72" fmla="*/ 635003 h 969444"/>
              <a:gd name="connsiteX73" fmla="*/ 1954721 w 2362047"/>
              <a:gd name="connsiteY73" fmla="*/ 633689 h 969444"/>
              <a:gd name="connsiteX74" fmla="*/ 1954054 w 2362047"/>
              <a:gd name="connsiteY74" fmla="*/ 641680 h 969444"/>
              <a:gd name="connsiteX75" fmla="*/ 1936280 w 2362047"/>
              <a:gd name="connsiteY75" fmla="*/ 662207 h 969444"/>
              <a:gd name="connsiteX76" fmla="*/ 1931689 w 2362047"/>
              <a:gd name="connsiteY76" fmla="*/ 668407 h 969444"/>
              <a:gd name="connsiteX77" fmla="*/ 1950968 w 2362047"/>
              <a:gd name="connsiteY77" fmla="*/ 675446 h 969444"/>
              <a:gd name="connsiteX78" fmla="*/ 1948920 w 2362047"/>
              <a:gd name="connsiteY78" fmla="*/ 681419 h 969444"/>
              <a:gd name="connsiteX79" fmla="*/ 1950644 w 2362047"/>
              <a:gd name="connsiteY79" fmla="*/ 693239 h 969444"/>
              <a:gd name="connsiteX80" fmla="*/ 1959483 w 2362047"/>
              <a:gd name="connsiteY80" fmla="*/ 700821 h 969444"/>
              <a:gd name="connsiteX81" fmla="*/ 1957769 w 2362047"/>
              <a:gd name="connsiteY81" fmla="*/ 704783 h 969444"/>
              <a:gd name="connsiteX82" fmla="*/ 1959693 w 2362047"/>
              <a:gd name="connsiteY82" fmla="*/ 710803 h 969444"/>
              <a:gd name="connsiteX83" fmla="*/ 1964417 w 2362047"/>
              <a:gd name="connsiteY83" fmla="*/ 714785 h 969444"/>
              <a:gd name="connsiteX84" fmla="*/ 1971265 w 2362047"/>
              <a:gd name="connsiteY84" fmla="*/ 715166 h 969444"/>
              <a:gd name="connsiteX85" fmla="*/ 1976123 w 2362047"/>
              <a:gd name="connsiteY85" fmla="*/ 712518 h 969444"/>
              <a:gd name="connsiteX86" fmla="*/ 1979924 w 2362047"/>
              <a:gd name="connsiteY86" fmla="*/ 718633 h 969444"/>
              <a:gd name="connsiteX87" fmla="*/ 1985686 w 2362047"/>
              <a:gd name="connsiteY87" fmla="*/ 722328 h 969444"/>
              <a:gd name="connsiteX88" fmla="*/ 1990763 w 2362047"/>
              <a:gd name="connsiteY88" fmla="*/ 716956 h 969444"/>
              <a:gd name="connsiteX89" fmla="*/ 2001069 w 2362047"/>
              <a:gd name="connsiteY89" fmla="*/ 721405 h 969444"/>
              <a:gd name="connsiteX90" fmla="*/ 2007260 w 2362047"/>
              <a:gd name="connsiteY90" fmla="*/ 713737 h 969444"/>
              <a:gd name="connsiteX91" fmla="*/ 2015899 w 2362047"/>
              <a:gd name="connsiteY91" fmla="*/ 715023 h 969444"/>
              <a:gd name="connsiteX92" fmla="*/ 2021558 w 2362047"/>
              <a:gd name="connsiteY92" fmla="*/ 721957 h 969444"/>
              <a:gd name="connsiteX93" fmla="*/ 2028263 w 2362047"/>
              <a:gd name="connsiteY93" fmla="*/ 720176 h 969444"/>
              <a:gd name="connsiteX94" fmla="*/ 2035159 w 2362047"/>
              <a:gd name="connsiteY94" fmla="*/ 709927 h 969444"/>
              <a:gd name="connsiteX95" fmla="*/ 2041627 w 2362047"/>
              <a:gd name="connsiteY95" fmla="*/ 715270 h 969444"/>
              <a:gd name="connsiteX96" fmla="*/ 2041312 w 2362047"/>
              <a:gd name="connsiteY96" fmla="*/ 718452 h 969444"/>
              <a:gd name="connsiteX97" fmla="*/ 2054666 w 2362047"/>
              <a:gd name="connsiteY97" fmla="*/ 723462 h 969444"/>
              <a:gd name="connsiteX98" fmla="*/ 2061029 w 2362047"/>
              <a:gd name="connsiteY98" fmla="*/ 721500 h 969444"/>
              <a:gd name="connsiteX99" fmla="*/ 2067458 w 2362047"/>
              <a:gd name="connsiteY99" fmla="*/ 713975 h 969444"/>
              <a:gd name="connsiteX100" fmla="*/ 2071230 w 2362047"/>
              <a:gd name="connsiteY100" fmla="*/ 712966 h 969444"/>
              <a:gd name="connsiteX101" fmla="*/ 2074012 w 2362047"/>
              <a:gd name="connsiteY101" fmla="*/ 706088 h 969444"/>
              <a:gd name="connsiteX102" fmla="*/ 2104492 w 2362047"/>
              <a:gd name="connsiteY102" fmla="*/ 701297 h 969444"/>
              <a:gd name="connsiteX103" fmla="*/ 2108207 w 2362047"/>
              <a:gd name="connsiteY103" fmla="*/ 710803 h 969444"/>
              <a:gd name="connsiteX104" fmla="*/ 2118265 w 2362047"/>
              <a:gd name="connsiteY104" fmla="*/ 716842 h 969444"/>
              <a:gd name="connsiteX105" fmla="*/ 2128143 w 2362047"/>
              <a:gd name="connsiteY105" fmla="*/ 717156 h 969444"/>
              <a:gd name="connsiteX106" fmla="*/ 2139230 w 2362047"/>
              <a:gd name="connsiteY106" fmla="*/ 710079 h 969444"/>
              <a:gd name="connsiteX107" fmla="*/ 2147469 w 2362047"/>
              <a:gd name="connsiteY107" fmla="*/ 707850 h 969444"/>
              <a:gd name="connsiteX108" fmla="*/ 2161966 w 2362047"/>
              <a:gd name="connsiteY108" fmla="*/ 700564 h 969444"/>
              <a:gd name="connsiteX109" fmla="*/ 2166909 w 2362047"/>
              <a:gd name="connsiteY109" fmla="*/ 700850 h 969444"/>
              <a:gd name="connsiteX110" fmla="*/ 2174443 w 2362047"/>
              <a:gd name="connsiteY110" fmla="*/ 705069 h 969444"/>
              <a:gd name="connsiteX111" fmla="*/ 2179510 w 2362047"/>
              <a:gd name="connsiteY111" fmla="*/ 703688 h 969444"/>
              <a:gd name="connsiteX112" fmla="*/ 2183816 w 2362047"/>
              <a:gd name="connsiteY112" fmla="*/ 699059 h 969444"/>
              <a:gd name="connsiteX113" fmla="*/ 2195008 w 2362047"/>
              <a:gd name="connsiteY113" fmla="*/ 701983 h 969444"/>
              <a:gd name="connsiteX114" fmla="*/ 2199285 w 2362047"/>
              <a:gd name="connsiteY114" fmla="*/ 708346 h 969444"/>
              <a:gd name="connsiteX115" fmla="*/ 2199485 w 2362047"/>
              <a:gd name="connsiteY115" fmla="*/ 713813 h 969444"/>
              <a:gd name="connsiteX116" fmla="*/ 2202790 w 2362047"/>
              <a:gd name="connsiteY116" fmla="*/ 718738 h 969444"/>
              <a:gd name="connsiteX117" fmla="*/ 2207248 w 2362047"/>
              <a:gd name="connsiteY117" fmla="*/ 720042 h 969444"/>
              <a:gd name="connsiteX118" fmla="*/ 2219525 w 2362047"/>
              <a:gd name="connsiteY118" fmla="*/ 710737 h 969444"/>
              <a:gd name="connsiteX119" fmla="*/ 2223421 w 2362047"/>
              <a:gd name="connsiteY119" fmla="*/ 711508 h 969444"/>
              <a:gd name="connsiteX120" fmla="*/ 2224326 w 2362047"/>
              <a:gd name="connsiteY120" fmla="*/ 702716 h 969444"/>
              <a:gd name="connsiteX121" fmla="*/ 2228555 w 2362047"/>
              <a:gd name="connsiteY121" fmla="*/ 700116 h 969444"/>
              <a:gd name="connsiteX122" fmla="*/ 2241309 w 2362047"/>
              <a:gd name="connsiteY122" fmla="*/ 701097 h 969444"/>
              <a:gd name="connsiteX123" fmla="*/ 2245891 w 2362047"/>
              <a:gd name="connsiteY123" fmla="*/ 693353 h 969444"/>
              <a:gd name="connsiteX124" fmla="*/ 2259168 w 2362047"/>
              <a:gd name="connsiteY124" fmla="*/ 682438 h 969444"/>
              <a:gd name="connsiteX125" fmla="*/ 2258673 w 2362047"/>
              <a:gd name="connsiteY125" fmla="*/ 679418 h 969444"/>
              <a:gd name="connsiteX126" fmla="*/ 2265198 w 2362047"/>
              <a:gd name="connsiteY126" fmla="*/ 675713 h 969444"/>
              <a:gd name="connsiteX127" fmla="*/ 2263588 w 2362047"/>
              <a:gd name="connsiteY127" fmla="*/ 669217 h 969444"/>
              <a:gd name="connsiteX128" fmla="*/ 2263464 w 2362047"/>
              <a:gd name="connsiteY128" fmla="*/ 657054 h 969444"/>
              <a:gd name="connsiteX129" fmla="*/ 2268017 w 2362047"/>
              <a:gd name="connsiteY129" fmla="*/ 655939 h 969444"/>
              <a:gd name="connsiteX130" fmla="*/ 2275618 w 2362047"/>
              <a:gd name="connsiteY130" fmla="*/ 650272 h 969444"/>
              <a:gd name="connsiteX131" fmla="*/ 2281333 w 2362047"/>
              <a:gd name="connsiteY131" fmla="*/ 658711 h 969444"/>
              <a:gd name="connsiteX132" fmla="*/ 2278504 w 2362047"/>
              <a:gd name="connsiteY132" fmla="*/ 665731 h 969444"/>
              <a:gd name="connsiteX133" fmla="*/ 2285695 w 2362047"/>
              <a:gd name="connsiteY133" fmla="*/ 674380 h 969444"/>
              <a:gd name="connsiteX134" fmla="*/ 2296858 w 2362047"/>
              <a:gd name="connsiteY134" fmla="*/ 681609 h 969444"/>
              <a:gd name="connsiteX135" fmla="*/ 2301326 w 2362047"/>
              <a:gd name="connsiteY135" fmla="*/ 682342 h 969444"/>
              <a:gd name="connsiteX136" fmla="*/ 2314947 w 2362047"/>
              <a:gd name="connsiteY136" fmla="*/ 678856 h 969444"/>
              <a:gd name="connsiteX137" fmla="*/ 2321624 w 2362047"/>
              <a:gd name="connsiteY137" fmla="*/ 684419 h 969444"/>
              <a:gd name="connsiteX138" fmla="*/ 2325967 w 2362047"/>
              <a:gd name="connsiteY138" fmla="*/ 694449 h 969444"/>
              <a:gd name="connsiteX139" fmla="*/ 2333549 w 2362047"/>
              <a:gd name="connsiteY139" fmla="*/ 700592 h 969444"/>
              <a:gd name="connsiteX140" fmla="*/ 2334254 w 2362047"/>
              <a:gd name="connsiteY140" fmla="*/ 709098 h 969444"/>
              <a:gd name="connsiteX141" fmla="*/ 2340198 w 2362047"/>
              <a:gd name="connsiteY141" fmla="*/ 713756 h 969444"/>
              <a:gd name="connsiteX142" fmla="*/ 2351666 w 2362047"/>
              <a:gd name="connsiteY142" fmla="*/ 704155 h 969444"/>
              <a:gd name="connsiteX143" fmla="*/ 2355961 w 2362047"/>
              <a:gd name="connsiteY143" fmla="*/ 703983 h 969444"/>
              <a:gd name="connsiteX144" fmla="*/ 2360848 w 2362047"/>
              <a:gd name="connsiteY144" fmla="*/ 711708 h 969444"/>
              <a:gd name="connsiteX145" fmla="*/ 2362048 w 2362047"/>
              <a:gd name="connsiteY145" fmla="*/ 722367 h 969444"/>
              <a:gd name="connsiteX146" fmla="*/ 2358714 w 2362047"/>
              <a:gd name="connsiteY146" fmla="*/ 728301 h 969444"/>
              <a:gd name="connsiteX147" fmla="*/ 2360686 w 2362047"/>
              <a:gd name="connsiteY147" fmla="*/ 740312 h 969444"/>
              <a:gd name="connsiteX148" fmla="*/ 2355257 w 2362047"/>
              <a:gd name="connsiteY148" fmla="*/ 743179 h 969444"/>
              <a:gd name="connsiteX149" fmla="*/ 2350837 w 2362047"/>
              <a:gd name="connsiteY149" fmla="*/ 753161 h 969444"/>
              <a:gd name="connsiteX150" fmla="*/ 2343950 w 2362047"/>
              <a:gd name="connsiteY150" fmla="*/ 755247 h 969444"/>
              <a:gd name="connsiteX151" fmla="*/ 2340407 w 2362047"/>
              <a:gd name="connsiteY151" fmla="*/ 759447 h 969444"/>
              <a:gd name="connsiteX152" fmla="*/ 2337987 w 2362047"/>
              <a:gd name="connsiteY152" fmla="*/ 772268 h 969444"/>
              <a:gd name="connsiteX153" fmla="*/ 2335121 w 2362047"/>
              <a:gd name="connsiteY153" fmla="*/ 778678 h 969444"/>
              <a:gd name="connsiteX154" fmla="*/ 2328948 w 2362047"/>
              <a:gd name="connsiteY154" fmla="*/ 782184 h 969444"/>
              <a:gd name="connsiteX155" fmla="*/ 2336444 w 2362047"/>
              <a:gd name="connsiteY155" fmla="*/ 793480 h 969444"/>
              <a:gd name="connsiteX156" fmla="*/ 2338312 w 2362047"/>
              <a:gd name="connsiteY156" fmla="*/ 802843 h 969444"/>
              <a:gd name="connsiteX157" fmla="*/ 2334149 w 2362047"/>
              <a:gd name="connsiteY157" fmla="*/ 809873 h 969444"/>
              <a:gd name="connsiteX158" fmla="*/ 2333235 w 2362047"/>
              <a:gd name="connsiteY158" fmla="*/ 820655 h 969444"/>
              <a:gd name="connsiteX159" fmla="*/ 2340969 w 2362047"/>
              <a:gd name="connsiteY159" fmla="*/ 827894 h 969444"/>
              <a:gd name="connsiteX160" fmla="*/ 2341626 w 2362047"/>
              <a:gd name="connsiteY160" fmla="*/ 831514 h 969444"/>
              <a:gd name="connsiteX161" fmla="*/ 2331063 w 2362047"/>
              <a:gd name="connsiteY161" fmla="*/ 840562 h 969444"/>
              <a:gd name="connsiteX162" fmla="*/ 2324310 w 2362047"/>
              <a:gd name="connsiteY162" fmla="*/ 844858 h 969444"/>
              <a:gd name="connsiteX163" fmla="*/ 2317223 w 2362047"/>
              <a:gd name="connsiteY163" fmla="*/ 855478 h 969444"/>
              <a:gd name="connsiteX164" fmla="*/ 2308412 w 2362047"/>
              <a:gd name="connsiteY164" fmla="*/ 859269 h 969444"/>
              <a:gd name="connsiteX165" fmla="*/ 2302869 w 2362047"/>
              <a:gd name="connsiteY165" fmla="*/ 864270 h 969444"/>
              <a:gd name="connsiteX166" fmla="*/ 2286419 w 2362047"/>
              <a:gd name="connsiteY166" fmla="*/ 867699 h 969444"/>
              <a:gd name="connsiteX167" fmla="*/ 2277389 w 2362047"/>
              <a:gd name="connsiteY167" fmla="*/ 877491 h 969444"/>
              <a:gd name="connsiteX168" fmla="*/ 2270169 w 2362047"/>
              <a:gd name="connsiteY168" fmla="*/ 889968 h 969444"/>
              <a:gd name="connsiteX169" fmla="*/ 2272018 w 2362047"/>
              <a:gd name="connsiteY169" fmla="*/ 894855 h 969444"/>
              <a:gd name="connsiteX170" fmla="*/ 2266284 w 2362047"/>
              <a:gd name="connsiteY170" fmla="*/ 899789 h 969444"/>
              <a:gd name="connsiteX171" fmla="*/ 2259168 w 2362047"/>
              <a:gd name="connsiteY171" fmla="*/ 909961 h 969444"/>
              <a:gd name="connsiteX172" fmla="*/ 2248986 w 2362047"/>
              <a:gd name="connsiteY172" fmla="*/ 910552 h 969444"/>
              <a:gd name="connsiteX173" fmla="*/ 2246148 w 2362047"/>
              <a:gd name="connsiteY173" fmla="*/ 916038 h 969444"/>
              <a:gd name="connsiteX174" fmla="*/ 2250291 w 2362047"/>
              <a:gd name="connsiteY174" fmla="*/ 928240 h 969444"/>
              <a:gd name="connsiteX175" fmla="*/ 2249796 w 2362047"/>
              <a:gd name="connsiteY175" fmla="*/ 934279 h 969444"/>
              <a:gd name="connsiteX176" fmla="*/ 2240214 w 2362047"/>
              <a:gd name="connsiteY176" fmla="*/ 935507 h 969444"/>
              <a:gd name="connsiteX177" fmla="*/ 2230650 w 2362047"/>
              <a:gd name="connsiteY177" fmla="*/ 941737 h 969444"/>
              <a:gd name="connsiteX178" fmla="*/ 2218239 w 2362047"/>
              <a:gd name="connsiteY178" fmla="*/ 939822 h 969444"/>
              <a:gd name="connsiteX179" fmla="*/ 2214315 w 2362047"/>
              <a:gd name="connsiteY179" fmla="*/ 947109 h 969444"/>
              <a:gd name="connsiteX180" fmla="*/ 2204857 w 2362047"/>
              <a:gd name="connsiteY180" fmla="*/ 947347 h 969444"/>
              <a:gd name="connsiteX181" fmla="*/ 2202056 w 2362047"/>
              <a:gd name="connsiteY181" fmla="*/ 954796 h 969444"/>
              <a:gd name="connsiteX182" fmla="*/ 2193208 w 2362047"/>
              <a:gd name="connsiteY182" fmla="*/ 955938 h 969444"/>
              <a:gd name="connsiteX183" fmla="*/ 2166157 w 2362047"/>
              <a:gd name="connsiteY183" fmla="*/ 949128 h 969444"/>
              <a:gd name="connsiteX184" fmla="*/ 2130533 w 2362047"/>
              <a:gd name="connsiteY184" fmla="*/ 937012 h 969444"/>
              <a:gd name="connsiteX185" fmla="*/ 2127037 w 2362047"/>
              <a:gd name="connsiteY185" fmla="*/ 940232 h 969444"/>
              <a:gd name="connsiteX186" fmla="*/ 2124895 w 2362047"/>
              <a:gd name="connsiteY186" fmla="*/ 947452 h 969444"/>
              <a:gd name="connsiteX187" fmla="*/ 2117903 w 2362047"/>
              <a:gd name="connsiteY187" fmla="*/ 950005 h 969444"/>
              <a:gd name="connsiteX188" fmla="*/ 2114636 w 2362047"/>
              <a:gd name="connsiteY188" fmla="*/ 954529 h 969444"/>
              <a:gd name="connsiteX189" fmla="*/ 2112016 w 2362047"/>
              <a:gd name="connsiteY189" fmla="*/ 963521 h 969444"/>
              <a:gd name="connsiteX190" fmla="*/ 2106673 w 2362047"/>
              <a:gd name="connsiteY190" fmla="*/ 969445 h 969444"/>
              <a:gd name="connsiteX191" fmla="*/ 2092052 w 2362047"/>
              <a:gd name="connsiteY191" fmla="*/ 967940 h 969444"/>
              <a:gd name="connsiteX192" fmla="*/ 2087451 w 2362047"/>
              <a:gd name="connsiteY192" fmla="*/ 959815 h 969444"/>
              <a:gd name="connsiteX193" fmla="*/ 2068954 w 2362047"/>
              <a:gd name="connsiteY193" fmla="*/ 957634 h 969444"/>
              <a:gd name="connsiteX194" fmla="*/ 2064982 w 2362047"/>
              <a:gd name="connsiteY194" fmla="*/ 946747 h 969444"/>
              <a:gd name="connsiteX195" fmla="*/ 2059582 w 2362047"/>
              <a:gd name="connsiteY195" fmla="*/ 944851 h 969444"/>
              <a:gd name="connsiteX196" fmla="*/ 2012280 w 2362047"/>
              <a:gd name="connsiteY196" fmla="*/ 933107 h 969444"/>
              <a:gd name="connsiteX197" fmla="*/ 1999707 w 2362047"/>
              <a:gd name="connsiteY197" fmla="*/ 927497 h 969444"/>
              <a:gd name="connsiteX198" fmla="*/ 2002632 w 2362047"/>
              <a:gd name="connsiteY198" fmla="*/ 919982 h 969444"/>
              <a:gd name="connsiteX199" fmla="*/ 1999450 w 2362047"/>
              <a:gd name="connsiteY199" fmla="*/ 916877 h 969444"/>
              <a:gd name="connsiteX200" fmla="*/ 1964674 w 2362047"/>
              <a:gd name="connsiteY200" fmla="*/ 905170 h 969444"/>
              <a:gd name="connsiteX201" fmla="*/ 1947558 w 2362047"/>
              <a:gd name="connsiteY201" fmla="*/ 902303 h 969444"/>
              <a:gd name="connsiteX202" fmla="*/ 1942291 w 2362047"/>
              <a:gd name="connsiteY202" fmla="*/ 897150 h 969444"/>
              <a:gd name="connsiteX203" fmla="*/ 1939252 w 2362047"/>
              <a:gd name="connsiteY203" fmla="*/ 890045 h 969444"/>
              <a:gd name="connsiteX204" fmla="*/ 1933461 w 2362047"/>
              <a:gd name="connsiteY204" fmla="*/ 884663 h 969444"/>
              <a:gd name="connsiteX205" fmla="*/ 1932766 w 2362047"/>
              <a:gd name="connsiteY205" fmla="*/ 876414 h 969444"/>
              <a:gd name="connsiteX206" fmla="*/ 1921012 w 2362047"/>
              <a:gd name="connsiteY206" fmla="*/ 863108 h 969444"/>
              <a:gd name="connsiteX207" fmla="*/ 1902276 w 2362047"/>
              <a:gd name="connsiteY207" fmla="*/ 858431 h 969444"/>
              <a:gd name="connsiteX208" fmla="*/ 1896637 w 2362047"/>
              <a:gd name="connsiteY208" fmla="*/ 862422 h 969444"/>
              <a:gd name="connsiteX209" fmla="*/ 1879444 w 2362047"/>
              <a:gd name="connsiteY209" fmla="*/ 859527 h 969444"/>
              <a:gd name="connsiteX210" fmla="*/ 1875016 w 2362047"/>
              <a:gd name="connsiteY210" fmla="*/ 856031 h 969444"/>
              <a:gd name="connsiteX211" fmla="*/ 1857594 w 2362047"/>
              <a:gd name="connsiteY211" fmla="*/ 846182 h 969444"/>
              <a:gd name="connsiteX212" fmla="*/ 1840411 w 2362047"/>
              <a:gd name="connsiteY212" fmla="*/ 835457 h 969444"/>
              <a:gd name="connsiteX213" fmla="*/ 1817027 w 2362047"/>
              <a:gd name="connsiteY213" fmla="*/ 830942 h 969444"/>
              <a:gd name="connsiteX214" fmla="*/ 1783928 w 2362047"/>
              <a:gd name="connsiteY214" fmla="*/ 819560 h 969444"/>
              <a:gd name="connsiteX215" fmla="*/ 1784871 w 2362047"/>
              <a:gd name="connsiteY215" fmla="*/ 811730 h 969444"/>
              <a:gd name="connsiteX216" fmla="*/ 1747419 w 2362047"/>
              <a:gd name="connsiteY216" fmla="*/ 801614 h 969444"/>
              <a:gd name="connsiteX217" fmla="*/ 1733455 w 2362047"/>
              <a:gd name="connsiteY217" fmla="*/ 800062 h 969444"/>
              <a:gd name="connsiteX218" fmla="*/ 1731693 w 2362047"/>
              <a:gd name="connsiteY218" fmla="*/ 797805 h 969444"/>
              <a:gd name="connsiteX219" fmla="*/ 1734969 w 2362047"/>
              <a:gd name="connsiteY219" fmla="*/ 789784 h 969444"/>
              <a:gd name="connsiteX220" fmla="*/ 1722692 w 2362047"/>
              <a:gd name="connsiteY220" fmla="*/ 787518 h 969444"/>
              <a:gd name="connsiteX221" fmla="*/ 1702603 w 2362047"/>
              <a:gd name="connsiteY221" fmla="*/ 787013 h 969444"/>
              <a:gd name="connsiteX222" fmla="*/ 1688621 w 2362047"/>
              <a:gd name="connsiteY222" fmla="*/ 793299 h 969444"/>
              <a:gd name="connsiteX223" fmla="*/ 1672523 w 2362047"/>
              <a:gd name="connsiteY223" fmla="*/ 789499 h 969444"/>
              <a:gd name="connsiteX224" fmla="*/ 1649625 w 2362047"/>
              <a:gd name="connsiteY224" fmla="*/ 791518 h 969444"/>
              <a:gd name="connsiteX225" fmla="*/ 1637110 w 2362047"/>
              <a:gd name="connsiteY225" fmla="*/ 804129 h 969444"/>
              <a:gd name="connsiteX226" fmla="*/ 1633947 w 2362047"/>
              <a:gd name="connsiteY226" fmla="*/ 811797 h 969444"/>
              <a:gd name="connsiteX227" fmla="*/ 1618060 w 2362047"/>
              <a:gd name="connsiteY227" fmla="*/ 816473 h 969444"/>
              <a:gd name="connsiteX228" fmla="*/ 1608906 w 2362047"/>
              <a:gd name="connsiteY228" fmla="*/ 811806 h 969444"/>
              <a:gd name="connsiteX229" fmla="*/ 1607258 w 2362047"/>
              <a:gd name="connsiteY229" fmla="*/ 809035 h 969444"/>
              <a:gd name="connsiteX230" fmla="*/ 1598848 w 2362047"/>
              <a:gd name="connsiteY230" fmla="*/ 811873 h 969444"/>
              <a:gd name="connsiteX231" fmla="*/ 1597238 w 2362047"/>
              <a:gd name="connsiteY231" fmla="*/ 797643 h 969444"/>
              <a:gd name="connsiteX232" fmla="*/ 1589399 w 2362047"/>
              <a:gd name="connsiteY232" fmla="*/ 791671 h 969444"/>
              <a:gd name="connsiteX233" fmla="*/ 1585560 w 2362047"/>
              <a:gd name="connsiteY233" fmla="*/ 792890 h 969444"/>
              <a:gd name="connsiteX234" fmla="*/ 1575368 w 2362047"/>
              <a:gd name="connsiteY234" fmla="*/ 789689 h 969444"/>
              <a:gd name="connsiteX235" fmla="*/ 1571758 w 2362047"/>
              <a:gd name="connsiteY235" fmla="*/ 792289 h 969444"/>
              <a:gd name="connsiteX236" fmla="*/ 1565405 w 2362047"/>
              <a:gd name="connsiteY236" fmla="*/ 791966 h 969444"/>
              <a:gd name="connsiteX237" fmla="*/ 1559976 w 2362047"/>
              <a:gd name="connsiteY237" fmla="*/ 796404 h 969444"/>
              <a:gd name="connsiteX238" fmla="*/ 1551309 w 2362047"/>
              <a:gd name="connsiteY238" fmla="*/ 797557 h 969444"/>
              <a:gd name="connsiteX239" fmla="*/ 1547946 w 2362047"/>
              <a:gd name="connsiteY239" fmla="*/ 800776 h 969444"/>
              <a:gd name="connsiteX240" fmla="*/ 1542212 w 2362047"/>
              <a:gd name="connsiteY240" fmla="*/ 799567 h 969444"/>
              <a:gd name="connsiteX241" fmla="*/ 1546784 w 2362047"/>
              <a:gd name="connsiteY241" fmla="*/ 789642 h 969444"/>
              <a:gd name="connsiteX242" fmla="*/ 1544698 w 2362047"/>
              <a:gd name="connsiteY242" fmla="*/ 778831 h 969444"/>
              <a:gd name="connsiteX243" fmla="*/ 1526667 w 2362047"/>
              <a:gd name="connsiteY243" fmla="*/ 777640 h 969444"/>
              <a:gd name="connsiteX244" fmla="*/ 1509265 w 2362047"/>
              <a:gd name="connsiteY244" fmla="*/ 771058 h 969444"/>
              <a:gd name="connsiteX245" fmla="*/ 1483814 w 2362047"/>
              <a:gd name="connsiteY245" fmla="*/ 758847 h 969444"/>
              <a:gd name="connsiteX246" fmla="*/ 1480500 w 2362047"/>
              <a:gd name="connsiteY246" fmla="*/ 752494 h 969444"/>
              <a:gd name="connsiteX247" fmla="*/ 1464583 w 2362047"/>
              <a:gd name="connsiteY247" fmla="*/ 749408 h 969444"/>
              <a:gd name="connsiteX248" fmla="*/ 1440437 w 2362047"/>
              <a:gd name="connsiteY248" fmla="*/ 743436 h 969444"/>
              <a:gd name="connsiteX249" fmla="*/ 1432722 w 2362047"/>
              <a:gd name="connsiteY249" fmla="*/ 748627 h 969444"/>
              <a:gd name="connsiteX250" fmla="*/ 1427978 w 2362047"/>
              <a:gd name="connsiteY250" fmla="*/ 749160 h 969444"/>
              <a:gd name="connsiteX251" fmla="*/ 1424397 w 2362047"/>
              <a:gd name="connsiteY251" fmla="*/ 755342 h 969444"/>
              <a:gd name="connsiteX252" fmla="*/ 1392860 w 2362047"/>
              <a:gd name="connsiteY252" fmla="*/ 751332 h 969444"/>
              <a:gd name="connsiteX253" fmla="*/ 1385011 w 2362047"/>
              <a:gd name="connsiteY253" fmla="*/ 757190 h 969444"/>
              <a:gd name="connsiteX254" fmla="*/ 1374743 w 2362047"/>
              <a:gd name="connsiteY254" fmla="*/ 759657 h 969444"/>
              <a:gd name="connsiteX255" fmla="*/ 1370838 w 2362047"/>
              <a:gd name="connsiteY255" fmla="*/ 770725 h 969444"/>
              <a:gd name="connsiteX256" fmla="*/ 1373762 w 2362047"/>
              <a:gd name="connsiteY256" fmla="*/ 776869 h 969444"/>
              <a:gd name="connsiteX257" fmla="*/ 1369885 w 2362047"/>
              <a:gd name="connsiteY257" fmla="*/ 783050 h 969444"/>
              <a:gd name="connsiteX258" fmla="*/ 1364961 w 2362047"/>
              <a:gd name="connsiteY258" fmla="*/ 785898 h 969444"/>
              <a:gd name="connsiteX259" fmla="*/ 1364437 w 2362047"/>
              <a:gd name="connsiteY259" fmla="*/ 793747 h 969444"/>
              <a:gd name="connsiteX260" fmla="*/ 1357389 w 2362047"/>
              <a:gd name="connsiteY260" fmla="*/ 790537 h 969444"/>
              <a:gd name="connsiteX261" fmla="*/ 1352436 w 2362047"/>
              <a:gd name="connsiteY261" fmla="*/ 793052 h 969444"/>
              <a:gd name="connsiteX262" fmla="*/ 1336148 w 2362047"/>
              <a:gd name="connsiteY262" fmla="*/ 797747 h 969444"/>
              <a:gd name="connsiteX263" fmla="*/ 1333538 w 2362047"/>
              <a:gd name="connsiteY263" fmla="*/ 801719 h 969444"/>
              <a:gd name="connsiteX264" fmla="*/ 1327804 w 2362047"/>
              <a:gd name="connsiteY264" fmla="*/ 802329 h 969444"/>
              <a:gd name="connsiteX265" fmla="*/ 1322137 w 2362047"/>
              <a:gd name="connsiteY265" fmla="*/ 805767 h 969444"/>
              <a:gd name="connsiteX266" fmla="*/ 1322299 w 2362047"/>
              <a:gd name="connsiteY266" fmla="*/ 810444 h 969444"/>
              <a:gd name="connsiteX267" fmla="*/ 1314650 w 2362047"/>
              <a:gd name="connsiteY267" fmla="*/ 810492 h 969444"/>
              <a:gd name="connsiteX268" fmla="*/ 1308307 w 2362047"/>
              <a:gd name="connsiteY268" fmla="*/ 822179 h 969444"/>
              <a:gd name="connsiteX269" fmla="*/ 1303030 w 2362047"/>
              <a:gd name="connsiteY269" fmla="*/ 820693 h 969444"/>
              <a:gd name="connsiteX270" fmla="*/ 1284646 w 2362047"/>
              <a:gd name="connsiteY270" fmla="*/ 833466 h 969444"/>
              <a:gd name="connsiteX271" fmla="*/ 1281598 w 2362047"/>
              <a:gd name="connsiteY271" fmla="*/ 831761 h 969444"/>
              <a:gd name="connsiteX272" fmla="*/ 1274350 w 2362047"/>
              <a:gd name="connsiteY272" fmla="*/ 834685 h 969444"/>
              <a:gd name="connsiteX273" fmla="*/ 1273655 w 2362047"/>
              <a:gd name="connsiteY273" fmla="*/ 827256 h 969444"/>
              <a:gd name="connsiteX274" fmla="*/ 1282446 w 2362047"/>
              <a:gd name="connsiteY274" fmla="*/ 815140 h 969444"/>
              <a:gd name="connsiteX275" fmla="*/ 1276131 w 2362047"/>
              <a:gd name="connsiteY275" fmla="*/ 797719 h 969444"/>
              <a:gd name="connsiteX276" fmla="*/ 1257662 w 2362047"/>
              <a:gd name="connsiteY276" fmla="*/ 795119 h 969444"/>
              <a:gd name="connsiteX277" fmla="*/ 1256910 w 2362047"/>
              <a:gd name="connsiteY277" fmla="*/ 804167 h 969444"/>
              <a:gd name="connsiteX278" fmla="*/ 1244880 w 2362047"/>
              <a:gd name="connsiteY278" fmla="*/ 803100 h 969444"/>
              <a:gd name="connsiteX279" fmla="*/ 1231640 w 2362047"/>
              <a:gd name="connsiteY279" fmla="*/ 791737 h 969444"/>
              <a:gd name="connsiteX280" fmla="*/ 1229840 w 2362047"/>
              <a:gd name="connsiteY280" fmla="*/ 783003 h 969444"/>
              <a:gd name="connsiteX281" fmla="*/ 1199864 w 2362047"/>
              <a:gd name="connsiteY281" fmla="*/ 777726 h 969444"/>
              <a:gd name="connsiteX282" fmla="*/ 1190901 w 2362047"/>
              <a:gd name="connsiteY282" fmla="*/ 771849 h 969444"/>
              <a:gd name="connsiteX283" fmla="*/ 1181033 w 2362047"/>
              <a:gd name="connsiteY283" fmla="*/ 769591 h 969444"/>
              <a:gd name="connsiteX284" fmla="*/ 1165269 w 2362047"/>
              <a:gd name="connsiteY284" fmla="*/ 755247 h 969444"/>
              <a:gd name="connsiteX285" fmla="*/ 1168451 w 2362047"/>
              <a:gd name="connsiteY285" fmla="*/ 747513 h 969444"/>
              <a:gd name="connsiteX286" fmla="*/ 1158878 w 2362047"/>
              <a:gd name="connsiteY286" fmla="*/ 739817 h 969444"/>
              <a:gd name="connsiteX287" fmla="*/ 1158049 w 2362047"/>
              <a:gd name="connsiteY287" fmla="*/ 709308 h 969444"/>
              <a:gd name="connsiteX288" fmla="*/ 1161212 w 2362047"/>
              <a:gd name="connsiteY288" fmla="*/ 695554 h 969444"/>
              <a:gd name="connsiteX289" fmla="*/ 1159383 w 2362047"/>
              <a:gd name="connsiteY289" fmla="*/ 692830 h 969444"/>
              <a:gd name="connsiteX290" fmla="*/ 1166984 w 2362047"/>
              <a:gd name="connsiteY290" fmla="*/ 677466 h 969444"/>
              <a:gd name="connsiteX291" fmla="*/ 1162012 w 2362047"/>
              <a:gd name="connsiteY291" fmla="*/ 665902 h 969444"/>
              <a:gd name="connsiteX292" fmla="*/ 1167946 w 2362047"/>
              <a:gd name="connsiteY292" fmla="*/ 639004 h 969444"/>
              <a:gd name="connsiteX293" fmla="*/ 1167337 w 2362047"/>
              <a:gd name="connsiteY293" fmla="*/ 622840 h 969444"/>
              <a:gd name="connsiteX294" fmla="*/ 1161840 w 2362047"/>
              <a:gd name="connsiteY294" fmla="*/ 616353 h 969444"/>
              <a:gd name="connsiteX295" fmla="*/ 1161983 w 2362047"/>
              <a:gd name="connsiteY295" fmla="*/ 611400 h 969444"/>
              <a:gd name="connsiteX296" fmla="*/ 1155011 w 2362047"/>
              <a:gd name="connsiteY296" fmla="*/ 600266 h 969444"/>
              <a:gd name="connsiteX297" fmla="*/ 1139181 w 2362047"/>
              <a:gd name="connsiteY297" fmla="*/ 588921 h 969444"/>
              <a:gd name="connsiteX298" fmla="*/ 1115958 w 2362047"/>
              <a:gd name="connsiteY298" fmla="*/ 578196 h 969444"/>
              <a:gd name="connsiteX299" fmla="*/ 1081383 w 2362047"/>
              <a:gd name="connsiteY299" fmla="*/ 569290 h 969444"/>
              <a:gd name="connsiteX300" fmla="*/ 1073953 w 2362047"/>
              <a:gd name="connsiteY300" fmla="*/ 551564 h 969444"/>
              <a:gd name="connsiteX301" fmla="*/ 1063752 w 2362047"/>
              <a:gd name="connsiteY301" fmla="*/ 550298 h 969444"/>
              <a:gd name="connsiteX302" fmla="*/ 1048769 w 2362047"/>
              <a:gd name="connsiteY302" fmla="*/ 564947 h 969444"/>
              <a:gd name="connsiteX303" fmla="*/ 1030624 w 2362047"/>
              <a:gd name="connsiteY303" fmla="*/ 573405 h 969444"/>
              <a:gd name="connsiteX304" fmla="*/ 1025509 w 2362047"/>
              <a:gd name="connsiteY304" fmla="*/ 564128 h 969444"/>
              <a:gd name="connsiteX305" fmla="*/ 1018813 w 2362047"/>
              <a:gd name="connsiteY305" fmla="*/ 561994 h 969444"/>
              <a:gd name="connsiteX306" fmla="*/ 1015765 w 2362047"/>
              <a:gd name="connsiteY306" fmla="*/ 565833 h 969444"/>
              <a:gd name="connsiteX307" fmla="*/ 1009831 w 2362047"/>
              <a:gd name="connsiteY307" fmla="*/ 580758 h 969444"/>
              <a:gd name="connsiteX308" fmla="*/ 1002297 w 2362047"/>
              <a:gd name="connsiteY308" fmla="*/ 577892 h 969444"/>
              <a:gd name="connsiteX309" fmla="*/ 998344 w 2362047"/>
              <a:gd name="connsiteY309" fmla="*/ 586950 h 969444"/>
              <a:gd name="connsiteX310" fmla="*/ 988105 w 2362047"/>
              <a:gd name="connsiteY310" fmla="*/ 583930 h 969444"/>
              <a:gd name="connsiteX311" fmla="*/ 966978 w 2362047"/>
              <a:gd name="connsiteY311" fmla="*/ 605523 h 969444"/>
              <a:gd name="connsiteX312" fmla="*/ 955491 w 2362047"/>
              <a:gd name="connsiteY312" fmla="*/ 603285 h 969444"/>
              <a:gd name="connsiteX313" fmla="*/ 946433 w 2362047"/>
              <a:gd name="connsiteY313" fmla="*/ 607952 h 969444"/>
              <a:gd name="connsiteX314" fmla="*/ 944375 w 2362047"/>
              <a:gd name="connsiteY314" fmla="*/ 621535 h 969444"/>
              <a:gd name="connsiteX315" fmla="*/ 930183 w 2362047"/>
              <a:gd name="connsiteY315" fmla="*/ 616849 h 969444"/>
              <a:gd name="connsiteX316" fmla="*/ 927897 w 2362047"/>
              <a:gd name="connsiteY316" fmla="*/ 625726 h 969444"/>
              <a:gd name="connsiteX317" fmla="*/ 914772 w 2362047"/>
              <a:gd name="connsiteY317" fmla="*/ 629898 h 969444"/>
              <a:gd name="connsiteX318" fmla="*/ 903342 w 2362047"/>
              <a:gd name="connsiteY318" fmla="*/ 636223 h 969444"/>
              <a:gd name="connsiteX319" fmla="*/ 885558 w 2362047"/>
              <a:gd name="connsiteY319" fmla="*/ 628202 h 969444"/>
              <a:gd name="connsiteX320" fmla="*/ 877862 w 2362047"/>
              <a:gd name="connsiteY320" fmla="*/ 631993 h 969444"/>
              <a:gd name="connsiteX321" fmla="*/ 871776 w 2362047"/>
              <a:gd name="connsiteY321" fmla="*/ 627955 h 969444"/>
              <a:gd name="connsiteX322" fmla="*/ 862346 w 2362047"/>
              <a:gd name="connsiteY322" fmla="*/ 627155 h 969444"/>
              <a:gd name="connsiteX323" fmla="*/ 857736 w 2362047"/>
              <a:gd name="connsiteY323" fmla="*/ 634956 h 969444"/>
              <a:gd name="connsiteX324" fmla="*/ 847772 w 2362047"/>
              <a:gd name="connsiteY324" fmla="*/ 642004 h 969444"/>
              <a:gd name="connsiteX325" fmla="*/ 840429 w 2362047"/>
              <a:gd name="connsiteY325" fmla="*/ 643099 h 969444"/>
              <a:gd name="connsiteX326" fmla="*/ 833742 w 2362047"/>
              <a:gd name="connsiteY326" fmla="*/ 654168 h 969444"/>
              <a:gd name="connsiteX327" fmla="*/ 828170 w 2362047"/>
              <a:gd name="connsiteY327" fmla="*/ 657578 h 969444"/>
              <a:gd name="connsiteX328" fmla="*/ 819312 w 2362047"/>
              <a:gd name="connsiteY328" fmla="*/ 653425 h 969444"/>
              <a:gd name="connsiteX329" fmla="*/ 813159 w 2362047"/>
              <a:gd name="connsiteY329" fmla="*/ 656330 h 969444"/>
              <a:gd name="connsiteX330" fmla="*/ 793833 w 2362047"/>
              <a:gd name="connsiteY330" fmla="*/ 673608 h 969444"/>
              <a:gd name="connsiteX331" fmla="*/ 779869 w 2362047"/>
              <a:gd name="connsiteY331" fmla="*/ 666674 h 969444"/>
              <a:gd name="connsiteX332" fmla="*/ 766972 w 2362047"/>
              <a:gd name="connsiteY332" fmla="*/ 663683 h 969444"/>
              <a:gd name="connsiteX333" fmla="*/ 742540 w 2362047"/>
              <a:gd name="connsiteY333" fmla="*/ 662445 h 969444"/>
              <a:gd name="connsiteX334" fmla="*/ 724748 w 2362047"/>
              <a:gd name="connsiteY334" fmla="*/ 660768 h 969444"/>
              <a:gd name="connsiteX335" fmla="*/ 713051 w 2362047"/>
              <a:gd name="connsiteY335" fmla="*/ 655958 h 969444"/>
              <a:gd name="connsiteX336" fmla="*/ 700564 w 2362047"/>
              <a:gd name="connsiteY336" fmla="*/ 653882 h 969444"/>
              <a:gd name="connsiteX337" fmla="*/ 679457 w 2362047"/>
              <a:gd name="connsiteY337" fmla="*/ 658273 h 969444"/>
              <a:gd name="connsiteX338" fmla="*/ 666131 w 2362047"/>
              <a:gd name="connsiteY338" fmla="*/ 647414 h 969444"/>
              <a:gd name="connsiteX339" fmla="*/ 660663 w 2362047"/>
              <a:gd name="connsiteY339" fmla="*/ 635651 h 969444"/>
              <a:gd name="connsiteX340" fmla="*/ 663569 w 2362047"/>
              <a:gd name="connsiteY340" fmla="*/ 632260 h 969444"/>
              <a:gd name="connsiteX341" fmla="*/ 661054 w 2362047"/>
              <a:gd name="connsiteY341" fmla="*/ 626954 h 969444"/>
              <a:gd name="connsiteX342" fmla="*/ 655958 w 2362047"/>
              <a:gd name="connsiteY342" fmla="*/ 627459 h 969444"/>
              <a:gd name="connsiteX343" fmla="*/ 649253 w 2362047"/>
              <a:gd name="connsiteY343" fmla="*/ 620754 h 969444"/>
              <a:gd name="connsiteX344" fmla="*/ 652063 w 2362047"/>
              <a:gd name="connsiteY344" fmla="*/ 618182 h 969444"/>
              <a:gd name="connsiteX345" fmla="*/ 646757 w 2362047"/>
              <a:gd name="connsiteY345" fmla="*/ 609943 h 969444"/>
              <a:gd name="connsiteX346" fmla="*/ 646995 w 2362047"/>
              <a:gd name="connsiteY346" fmla="*/ 604838 h 969444"/>
              <a:gd name="connsiteX347" fmla="*/ 654339 w 2362047"/>
              <a:gd name="connsiteY347" fmla="*/ 598170 h 969444"/>
              <a:gd name="connsiteX348" fmla="*/ 660225 w 2362047"/>
              <a:gd name="connsiteY348" fmla="*/ 589826 h 969444"/>
              <a:gd name="connsiteX349" fmla="*/ 661673 w 2362047"/>
              <a:gd name="connsiteY349" fmla="*/ 582730 h 969444"/>
              <a:gd name="connsiteX350" fmla="*/ 659778 w 2362047"/>
              <a:gd name="connsiteY350" fmla="*/ 574986 h 969444"/>
              <a:gd name="connsiteX351" fmla="*/ 661778 w 2362047"/>
              <a:gd name="connsiteY351" fmla="*/ 560203 h 969444"/>
              <a:gd name="connsiteX352" fmla="*/ 658997 w 2362047"/>
              <a:gd name="connsiteY352" fmla="*/ 553555 h 969444"/>
              <a:gd name="connsiteX353" fmla="*/ 638623 w 2362047"/>
              <a:gd name="connsiteY353" fmla="*/ 555050 h 969444"/>
              <a:gd name="connsiteX354" fmla="*/ 625269 w 2362047"/>
              <a:gd name="connsiteY354" fmla="*/ 553050 h 969444"/>
              <a:gd name="connsiteX355" fmla="*/ 612467 w 2362047"/>
              <a:gd name="connsiteY355" fmla="*/ 552574 h 969444"/>
              <a:gd name="connsiteX356" fmla="*/ 607914 w 2362047"/>
              <a:gd name="connsiteY356" fmla="*/ 555650 h 969444"/>
              <a:gd name="connsiteX357" fmla="*/ 597246 w 2362047"/>
              <a:gd name="connsiteY357" fmla="*/ 552383 h 969444"/>
              <a:gd name="connsiteX358" fmla="*/ 585521 w 2362047"/>
              <a:gd name="connsiteY358" fmla="*/ 551345 h 969444"/>
              <a:gd name="connsiteX359" fmla="*/ 574643 w 2362047"/>
              <a:gd name="connsiteY359" fmla="*/ 552631 h 969444"/>
              <a:gd name="connsiteX360" fmla="*/ 571462 w 2362047"/>
              <a:gd name="connsiteY360" fmla="*/ 556384 h 969444"/>
              <a:gd name="connsiteX361" fmla="*/ 564957 w 2362047"/>
              <a:gd name="connsiteY361" fmla="*/ 555888 h 969444"/>
              <a:gd name="connsiteX362" fmla="*/ 565233 w 2362047"/>
              <a:gd name="connsiteY362" fmla="*/ 562908 h 969444"/>
              <a:gd name="connsiteX363" fmla="*/ 560699 w 2362047"/>
              <a:gd name="connsiteY363" fmla="*/ 567633 h 969444"/>
              <a:gd name="connsiteX364" fmla="*/ 551241 w 2362047"/>
              <a:gd name="connsiteY364" fmla="*/ 566699 h 969444"/>
              <a:gd name="connsiteX365" fmla="*/ 534734 w 2362047"/>
              <a:gd name="connsiteY365" fmla="*/ 569471 h 969444"/>
              <a:gd name="connsiteX366" fmla="*/ 535362 w 2362047"/>
              <a:gd name="connsiteY366" fmla="*/ 573081 h 969444"/>
              <a:gd name="connsiteX367" fmla="*/ 508340 w 2362047"/>
              <a:gd name="connsiteY367" fmla="*/ 568509 h 969444"/>
              <a:gd name="connsiteX368" fmla="*/ 506597 w 2362047"/>
              <a:gd name="connsiteY368" fmla="*/ 556879 h 969444"/>
              <a:gd name="connsiteX369" fmla="*/ 508768 w 2362047"/>
              <a:gd name="connsiteY369" fmla="*/ 549107 h 969444"/>
              <a:gd name="connsiteX370" fmla="*/ 521056 w 2362047"/>
              <a:gd name="connsiteY370" fmla="*/ 548792 h 969444"/>
              <a:gd name="connsiteX371" fmla="*/ 524132 w 2362047"/>
              <a:gd name="connsiteY371" fmla="*/ 545582 h 969444"/>
              <a:gd name="connsiteX372" fmla="*/ 533867 w 2362047"/>
              <a:gd name="connsiteY372" fmla="*/ 542687 h 969444"/>
              <a:gd name="connsiteX373" fmla="*/ 536048 w 2362047"/>
              <a:gd name="connsiteY373" fmla="*/ 539334 h 969444"/>
              <a:gd name="connsiteX374" fmla="*/ 522361 w 2362047"/>
              <a:gd name="connsiteY374" fmla="*/ 534419 h 969444"/>
              <a:gd name="connsiteX375" fmla="*/ 502796 w 2362047"/>
              <a:gd name="connsiteY375" fmla="*/ 533324 h 969444"/>
              <a:gd name="connsiteX376" fmla="*/ 486728 w 2362047"/>
              <a:gd name="connsiteY376" fmla="*/ 530600 h 969444"/>
              <a:gd name="connsiteX377" fmla="*/ 474974 w 2362047"/>
              <a:gd name="connsiteY377" fmla="*/ 522599 h 969444"/>
              <a:gd name="connsiteX378" fmla="*/ 483403 w 2362047"/>
              <a:gd name="connsiteY378" fmla="*/ 516446 h 969444"/>
              <a:gd name="connsiteX379" fmla="*/ 481317 w 2362047"/>
              <a:gd name="connsiteY379" fmla="*/ 514264 h 969444"/>
              <a:gd name="connsiteX380" fmla="*/ 455333 w 2362047"/>
              <a:gd name="connsiteY380" fmla="*/ 511073 h 969444"/>
              <a:gd name="connsiteX381" fmla="*/ 453923 w 2362047"/>
              <a:gd name="connsiteY381" fmla="*/ 498577 h 969444"/>
              <a:gd name="connsiteX382" fmla="*/ 459562 w 2362047"/>
              <a:gd name="connsiteY382" fmla="*/ 495786 h 969444"/>
              <a:gd name="connsiteX383" fmla="*/ 461486 w 2362047"/>
              <a:gd name="connsiteY383" fmla="*/ 488023 h 969444"/>
              <a:gd name="connsiteX384" fmla="*/ 451066 w 2362047"/>
              <a:gd name="connsiteY384" fmla="*/ 473593 h 969444"/>
              <a:gd name="connsiteX385" fmla="*/ 446894 w 2362047"/>
              <a:gd name="connsiteY385" fmla="*/ 469344 h 969444"/>
              <a:gd name="connsiteX386" fmla="*/ 437969 w 2362047"/>
              <a:gd name="connsiteY386" fmla="*/ 469792 h 969444"/>
              <a:gd name="connsiteX387" fmla="*/ 419700 w 2362047"/>
              <a:gd name="connsiteY387" fmla="*/ 462334 h 969444"/>
              <a:gd name="connsiteX388" fmla="*/ 404517 w 2362047"/>
              <a:gd name="connsiteY388" fmla="*/ 461258 h 969444"/>
              <a:gd name="connsiteX389" fmla="*/ 397697 w 2362047"/>
              <a:gd name="connsiteY389" fmla="*/ 462182 h 969444"/>
              <a:gd name="connsiteX390" fmla="*/ 385220 w 2362047"/>
              <a:gd name="connsiteY390" fmla="*/ 457791 h 969444"/>
              <a:gd name="connsiteX391" fmla="*/ 381019 w 2362047"/>
              <a:gd name="connsiteY391" fmla="*/ 458153 h 969444"/>
              <a:gd name="connsiteX392" fmla="*/ 377828 w 2362047"/>
              <a:gd name="connsiteY392" fmla="*/ 453324 h 969444"/>
              <a:gd name="connsiteX393" fmla="*/ 355530 w 2362047"/>
              <a:gd name="connsiteY393" fmla="*/ 447037 h 969444"/>
              <a:gd name="connsiteX394" fmla="*/ 350015 w 2362047"/>
              <a:gd name="connsiteY394" fmla="*/ 443513 h 969444"/>
              <a:gd name="connsiteX395" fmla="*/ 348805 w 2362047"/>
              <a:gd name="connsiteY395" fmla="*/ 434245 h 969444"/>
              <a:gd name="connsiteX396" fmla="*/ 342881 w 2362047"/>
              <a:gd name="connsiteY396" fmla="*/ 429463 h 969444"/>
              <a:gd name="connsiteX397" fmla="*/ 346129 w 2362047"/>
              <a:gd name="connsiteY397" fmla="*/ 424615 h 969444"/>
              <a:gd name="connsiteX398" fmla="*/ 330975 w 2362047"/>
              <a:gd name="connsiteY398" fmla="*/ 419157 h 969444"/>
              <a:gd name="connsiteX399" fmla="*/ 322821 w 2362047"/>
              <a:gd name="connsiteY399" fmla="*/ 414080 h 969444"/>
              <a:gd name="connsiteX400" fmla="*/ 310705 w 2362047"/>
              <a:gd name="connsiteY400" fmla="*/ 412871 h 969444"/>
              <a:gd name="connsiteX401" fmla="*/ 302266 w 2362047"/>
              <a:gd name="connsiteY401" fmla="*/ 421110 h 969444"/>
              <a:gd name="connsiteX402" fmla="*/ 300266 w 2362047"/>
              <a:gd name="connsiteY402" fmla="*/ 426463 h 969444"/>
              <a:gd name="connsiteX403" fmla="*/ 294208 w 2362047"/>
              <a:gd name="connsiteY403" fmla="*/ 429006 h 969444"/>
              <a:gd name="connsiteX404" fmla="*/ 289293 w 2362047"/>
              <a:gd name="connsiteY404" fmla="*/ 436093 h 969444"/>
              <a:gd name="connsiteX405" fmla="*/ 282283 w 2362047"/>
              <a:gd name="connsiteY405" fmla="*/ 433664 h 969444"/>
              <a:gd name="connsiteX406" fmla="*/ 284655 w 2362047"/>
              <a:gd name="connsiteY406" fmla="*/ 424215 h 969444"/>
              <a:gd name="connsiteX407" fmla="*/ 280226 w 2362047"/>
              <a:gd name="connsiteY407" fmla="*/ 424682 h 969444"/>
              <a:gd name="connsiteX408" fmla="*/ 278864 w 2362047"/>
              <a:gd name="connsiteY408" fmla="*/ 419081 h 969444"/>
              <a:gd name="connsiteX409" fmla="*/ 270205 w 2362047"/>
              <a:gd name="connsiteY409" fmla="*/ 415776 h 969444"/>
              <a:gd name="connsiteX410" fmla="*/ 262128 w 2362047"/>
              <a:gd name="connsiteY410" fmla="*/ 420186 h 969444"/>
              <a:gd name="connsiteX411" fmla="*/ 258528 w 2362047"/>
              <a:gd name="connsiteY411" fmla="*/ 427111 h 969444"/>
              <a:gd name="connsiteX412" fmla="*/ 254708 w 2362047"/>
              <a:gd name="connsiteY412" fmla="*/ 429635 h 969444"/>
              <a:gd name="connsiteX413" fmla="*/ 232591 w 2362047"/>
              <a:gd name="connsiteY413" fmla="*/ 419443 h 969444"/>
              <a:gd name="connsiteX414" fmla="*/ 223580 w 2362047"/>
              <a:gd name="connsiteY414" fmla="*/ 419510 h 969444"/>
              <a:gd name="connsiteX415" fmla="*/ 214846 w 2362047"/>
              <a:gd name="connsiteY415" fmla="*/ 412223 h 969444"/>
              <a:gd name="connsiteX416" fmla="*/ 210684 w 2362047"/>
              <a:gd name="connsiteY416" fmla="*/ 412252 h 969444"/>
              <a:gd name="connsiteX417" fmla="*/ 203063 w 2362047"/>
              <a:gd name="connsiteY417" fmla="*/ 407070 h 969444"/>
              <a:gd name="connsiteX418" fmla="*/ 182975 w 2362047"/>
              <a:gd name="connsiteY418" fmla="*/ 402193 h 969444"/>
              <a:gd name="connsiteX419" fmla="*/ 148371 w 2362047"/>
              <a:gd name="connsiteY419" fmla="*/ 388953 h 969444"/>
              <a:gd name="connsiteX420" fmla="*/ 151629 w 2362047"/>
              <a:gd name="connsiteY420" fmla="*/ 384334 h 969444"/>
              <a:gd name="connsiteX421" fmla="*/ 148609 w 2362047"/>
              <a:gd name="connsiteY421" fmla="*/ 376181 h 969444"/>
              <a:gd name="connsiteX422" fmla="*/ 152400 w 2362047"/>
              <a:gd name="connsiteY422" fmla="*/ 361493 h 969444"/>
              <a:gd name="connsiteX423" fmla="*/ 161211 w 2362047"/>
              <a:gd name="connsiteY423" fmla="*/ 358378 h 969444"/>
              <a:gd name="connsiteX424" fmla="*/ 160229 w 2362047"/>
              <a:gd name="connsiteY424" fmla="*/ 353549 h 969444"/>
              <a:gd name="connsiteX425" fmla="*/ 170193 w 2362047"/>
              <a:gd name="connsiteY425" fmla="*/ 350387 h 969444"/>
              <a:gd name="connsiteX426" fmla="*/ 173889 w 2362047"/>
              <a:gd name="connsiteY426" fmla="*/ 340624 h 969444"/>
              <a:gd name="connsiteX427" fmla="*/ 178784 w 2362047"/>
              <a:gd name="connsiteY427" fmla="*/ 337604 h 969444"/>
              <a:gd name="connsiteX428" fmla="*/ 173641 w 2362047"/>
              <a:gd name="connsiteY428" fmla="*/ 329232 h 969444"/>
              <a:gd name="connsiteX429" fmla="*/ 180242 w 2362047"/>
              <a:gd name="connsiteY429" fmla="*/ 324764 h 969444"/>
              <a:gd name="connsiteX430" fmla="*/ 178956 w 2362047"/>
              <a:gd name="connsiteY430" fmla="*/ 317030 h 969444"/>
              <a:gd name="connsiteX431" fmla="*/ 186395 w 2362047"/>
              <a:gd name="connsiteY431" fmla="*/ 298218 h 969444"/>
              <a:gd name="connsiteX432" fmla="*/ 183728 w 2362047"/>
              <a:gd name="connsiteY432" fmla="*/ 291179 h 969444"/>
              <a:gd name="connsiteX433" fmla="*/ 184480 w 2362047"/>
              <a:gd name="connsiteY433" fmla="*/ 283607 h 969444"/>
              <a:gd name="connsiteX434" fmla="*/ 180022 w 2362047"/>
              <a:gd name="connsiteY434" fmla="*/ 280045 h 969444"/>
              <a:gd name="connsiteX435" fmla="*/ 183470 w 2362047"/>
              <a:gd name="connsiteY435" fmla="*/ 275901 h 969444"/>
              <a:gd name="connsiteX436" fmla="*/ 178832 w 2362047"/>
              <a:gd name="connsiteY436" fmla="*/ 272167 h 969444"/>
              <a:gd name="connsiteX437" fmla="*/ 185223 w 2362047"/>
              <a:gd name="connsiteY437" fmla="*/ 266586 h 969444"/>
              <a:gd name="connsiteX438" fmla="*/ 184347 w 2362047"/>
              <a:gd name="connsiteY438" fmla="*/ 261042 h 969444"/>
              <a:gd name="connsiteX439" fmla="*/ 186357 w 2362047"/>
              <a:gd name="connsiteY439" fmla="*/ 248279 h 969444"/>
              <a:gd name="connsiteX440" fmla="*/ 183652 w 2362047"/>
              <a:gd name="connsiteY440" fmla="*/ 244716 h 969444"/>
              <a:gd name="connsiteX441" fmla="*/ 189862 w 2362047"/>
              <a:gd name="connsiteY441" fmla="*/ 237106 h 969444"/>
              <a:gd name="connsiteX442" fmla="*/ 191986 w 2362047"/>
              <a:gd name="connsiteY442" fmla="*/ 223666 h 969444"/>
              <a:gd name="connsiteX443" fmla="*/ 187947 w 2362047"/>
              <a:gd name="connsiteY443" fmla="*/ 220913 h 969444"/>
              <a:gd name="connsiteX444" fmla="*/ 179784 w 2362047"/>
              <a:gd name="connsiteY444" fmla="*/ 202159 h 969444"/>
              <a:gd name="connsiteX445" fmla="*/ 157848 w 2362047"/>
              <a:gd name="connsiteY445" fmla="*/ 162440 h 969444"/>
              <a:gd name="connsiteX446" fmla="*/ 148542 w 2362047"/>
              <a:gd name="connsiteY446" fmla="*/ 146456 h 969444"/>
              <a:gd name="connsiteX447" fmla="*/ 138370 w 2362047"/>
              <a:gd name="connsiteY447" fmla="*/ 130683 h 969444"/>
              <a:gd name="connsiteX448" fmla="*/ 129635 w 2362047"/>
              <a:gd name="connsiteY448" fmla="*/ 119091 h 969444"/>
              <a:gd name="connsiteX449" fmla="*/ 125959 w 2362047"/>
              <a:gd name="connsiteY449" fmla="*/ 116957 h 969444"/>
              <a:gd name="connsiteX450" fmla="*/ 116500 w 2362047"/>
              <a:gd name="connsiteY450" fmla="*/ 118291 h 969444"/>
              <a:gd name="connsiteX451" fmla="*/ 95765 w 2362047"/>
              <a:gd name="connsiteY451" fmla="*/ 113690 h 969444"/>
              <a:gd name="connsiteX452" fmla="*/ 75743 w 2362047"/>
              <a:gd name="connsiteY452" fmla="*/ 107871 h 969444"/>
              <a:gd name="connsiteX453" fmla="*/ 46406 w 2362047"/>
              <a:gd name="connsiteY453" fmla="*/ 105461 h 969444"/>
              <a:gd name="connsiteX454" fmla="*/ 34452 w 2362047"/>
              <a:gd name="connsiteY454" fmla="*/ 102156 h 969444"/>
              <a:gd name="connsiteX455" fmla="*/ 31975 w 2362047"/>
              <a:gd name="connsiteY455" fmla="*/ 103127 h 969444"/>
              <a:gd name="connsiteX456" fmla="*/ 18517 w 2362047"/>
              <a:gd name="connsiteY456" fmla="*/ 101213 h 969444"/>
              <a:gd name="connsiteX457" fmla="*/ 1867 w 2362047"/>
              <a:gd name="connsiteY457" fmla="*/ 97612 h 969444"/>
              <a:gd name="connsiteX458" fmla="*/ 0 w 2362047"/>
              <a:gd name="connsiteY458" fmla="*/ 90564 h 969444"/>
              <a:gd name="connsiteX459" fmla="*/ 3772 w 2362047"/>
              <a:gd name="connsiteY459" fmla="*/ 85525 h 969444"/>
              <a:gd name="connsiteX460" fmla="*/ 10887 w 2362047"/>
              <a:gd name="connsiteY460" fmla="*/ 80677 h 969444"/>
              <a:gd name="connsiteX461" fmla="*/ 16640 w 2362047"/>
              <a:gd name="connsiteY461" fmla="*/ 80810 h 969444"/>
              <a:gd name="connsiteX462" fmla="*/ 18840 w 2362047"/>
              <a:gd name="connsiteY462" fmla="*/ 76524 h 969444"/>
              <a:gd name="connsiteX463" fmla="*/ 33585 w 2362047"/>
              <a:gd name="connsiteY463" fmla="*/ 73809 h 969444"/>
              <a:gd name="connsiteX464" fmla="*/ 43463 w 2362047"/>
              <a:gd name="connsiteY464" fmla="*/ 76648 h 969444"/>
              <a:gd name="connsiteX465" fmla="*/ 51492 w 2362047"/>
              <a:gd name="connsiteY465" fmla="*/ 72571 h 969444"/>
              <a:gd name="connsiteX466" fmla="*/ 47273 w 2362047"/>
              <a:gd name="connsiteY466" fmla="*/ 60588 h 969444"/>
              <a:gd name="connsiteX467" fmla="*/ 48473 w 2362047"/>
              <a:gd name="connsiteY467" fmla="*/ 55769 h 969444"/>
              <a:gd name="connsiteX468" fmla="*/ 58807 w 2362047"/>
              <a:gd name="connsiteY468" fmla="*/ 54597 h 969444"/>
              <a:gd name="connsiteX469" fmla="*/ 57007 w 2362047"/>
              <a:gd name="connsiteY469" fmla="*/ 49635 h 969444"/>
              <a:gd name="connsiteX470" fmla="*/ 46882 w 2362047"/>
              <a:gd name="connsiteY470" fmla="*/ 47273 h 969444"/>
              <a:gd name="connsiteX471" fmla="*/ 52092 w 2362047"/>
              <a:gd name="connsiteY471" fmla="*/ 41243 h 969444"/>
              <a:gd name="connsiteX472" fmla="*/ 59884 w 2362047"/>
              <a:gd name="connsiteY472" fmla="*/ 42310 h 969444"/>
              <a:gd name="connsiteX473" fmla="*/ 59674 w 2362047"/>
              <a:gd name="connsiteY473" fmla="*/ 33976 h 969444"/>
              <a:gd name="connsiteX474" fmla="*/ 62932 w 2362047"/>
              <a:gd name="connsiteY474" fmla="*/ 24232 h 969444"/>
              <a:gd name="connsiteX475" fmla="*/ 67208 w 2362047"/>
              <a:gd name="connsiteY475" fmla="*/ 20193 h 969444"/>
              <a:gd name="connsiteX476" fmla="*/ 68875 w 2362047"/>
              <a:gd name="connsiteY476" fmla="*/ 4439 h 969444"/>
              <a:gd name="connsiteX477" fmla="*/ 75962 w 2362047"/>
              <a:gd name="connsiteY477" fmla="*/ 0 h 969444"/>
              <a:gd name="connsiteX478" fmla="*/ 83353 w 2362047"/>
              <a:gd name="connsiteY478" fmla="*/ 4096 h 969444"/>
              <a:gd name="connsiteX479" fmla="*/ 86011 w 2362047"/>
              <a:gd name="connsiteY479" fmla="*/ 8563 h 969444"/>
              <a:gd name="connsiteX480" fmla="*/ 92926 w 2362047"/>
              <a:gd name="connsiteY480" fmla="*/ 6496 h 969444"/>
              <a:gd name="connsiteX481" fmla="*/ 108633 w 2362047"/>
              <a:gd name="connsiteY481" fmla="*/ 10725 h 969444"/>
              <a:gd name="connsiteX482" fmla="*/ 117005 w 2362047"/>
              <a:gd name="connsiteY482" fmla="*/ 10163 h 969444"/>
              <a:gd name="connsiteX483" fmla="*/ 134626 w 2362047"/>
              <a:gd name="connsiteY483" fmla="*/ 11487 h 969444"/>
              <a:gd name="connsiteX484" fmla="*/ 141179 w 2362047"/>
              <a:gd name="connsiteY484" fmla="*/ 17469 h 969444"/>
              <a:gd name="connsiteX485" fmla="*/ 148580 w 2362047"/>
              <a:gd name="connsiteY485" fmla="*/ 19031 h 969444"/>
              <a:gd name="connsiteX486" fmla="*/ 151943 w 2362047"/>
              <a:gd name="connsiteY486" fmla="*/ 31499 h 969444"/>
              <a:gd name="connsiteX487" fmla="*/ 161154 w 2362047"/>
              <a:gd name="connsiteY487" fmla="*/ 28432 h 969444"/>
              <a:gd name="connsiteX488" fmla="*/ 167164 w 2362047"/>
              <a:gd name="connsiteY488" fmla="*/ 31271 h 969444"/>
              <a:gd name="connsiteX489" fmla="*/ 174384 w 2362047"/>
              <a:gd name="connsiteY489" fmla="*/ 31813 h 969444"/>
              <a:gd name="connsiteX490" fmla="*/ 186814 w 2362047"/>
              <a:gd name="connsiteY490" fmla="*/ 30518 h 969444"/>
              <a:gd name="connsiteX491" fmla="*/ 192957 w 2362047"/>
              <a:gd name="connsiteY491" fmla="*/ 28594 h 969444"/>
              <a:gd name="connsiteX492" fmla="*/ 210969 w 2362047"/>
              <a:gd name="connsiteY492" fmla="*/ 29375 h 969444"/>
              <a:gd name="connsiteX493" fmla="*/ 219590 w 2362047"/>
              <a:gd name="connsiteY493" fmla="*/ 27070 h 969444"/>
              <a:gd name="connsiteX494" fmla="*/ 226066 w 2362047"/>
              <a:gd name="connsiteY494" fmla="*/ 17250 h 969444"/>
              <a:gd name="connsiteX495" fmla="*/ 242173 w 2362047"/>
              <a:gd name="connsiteY495" fmla="*/ 19688 h 969444"/>
              <a:gd name="connsiteX496" fmla="*/ 247583 w 2362047"/>
              <a:gd name="connsiteY496" fmla="*/ 23870 h 969444"/>
              <a:gd name="connsiteX497" fmla="*/ 265795 w 2362047"/>
              <a:gd name="connsiteY497" fmla="*/ 24232 h 969444"/>
              <a:gd name="connsiteX498" fmla="*/ 271424 w 2362047"/>
              <a:gd name="connsiteY498" fmla="*/ 22879 h 969444"/>
              <a:gd name="connsiteX499" fmla="*/ 280740 w 2362047"/>
              <a:gd name="connsiteY499" fmla="*/ 25956 h 969444"/>
              <a:gd name="connsiteX500" fmla="*/ 286626 w 2362047"/>
              <a:gd name="connsiteY500" fmla="*/ 23717 h 969444"/>
              <a:gd name="connsiteX501" fmla="*/ 303124 w 2362047"/>
              <a:gd name="connsiteY501" fmla="*/ 36795 h 969444"/>
              <a:gd name="connsiteX502" fmla="*/ 304886 w 2362047"/>
              <a:gd name="connsiteY502" fmla="*/ 44015 h 969444"/>
              <a:gd name="connsiteX503" fmla="*/ 309524 w 2362047"/>
              <a:gd name="connsiteY503" fmla="*/ 41224 h 969444"/>
              <a:gd name="connsiteX504" fmla="*/ 318992 w 2362047"/>
              <a:gd name="connsiteY504" fmla="*/ 40672 h 969444"/>
              <a:gd name="connsiteX505" fmla="*/ 326536 w 2362047"/>
              <a:gd name="connsiteY505" fmla="*/ 42396 h 969444"/>
              <a:gd name="connsiteX506" fmla="*/ 336271 w 2362047"/>
              <a:gd name="connsiteY506" fmla="*/ 47730 h 969444"/>
              <a:gd name="connsiteX507" fmla="*/ 342948 w 2362047"/>
              <a:gd name="connsiteY507" fmla="*/ 55407 h 969444"/>
              <a:gd name="connsiteX508" fmla="*/ 343319 w 2362047"/>
              <a:gd name="connsiteY508" fmla="*/ 60122 h 969444"/>
              <a:gd name="connsiteX509" fmla="*/ 358654 w 2362047"/>
              <a:gd name="connsiteY509" fmla="*/ 61265 h 969444"/>
              <a:gd name="connsiteX510" fmla="*/ 362112 w 2362047"/>
              <a:gd name="connsiteY510" fmla="*/ 59798 h 969444"/>
              <a:gd name="connsiteX511" fmla="*/ 368608 w 2362047"/>
              <a:gd name="connsiteY511" fmla="*/ 62579 h 969444"/>
              <a:gd name="connsiteX512" fmla="*/ 372237 w 2362047"/>
              <a:gd name="connsiteY512" fmla="*/ 70314 h 969444"/>
              <a:gd name="connsiteX513" fmla="*/ 377619 w 2362047"/>
              <a:gd name="connsiteY513" fmla="*/ 69009 h 969444"/>
              <a:gd name="connsiteX514" fmla="*/ 385886 w 2362047"/>
              <a:gd name="connsiteY514" fmla="*/ 73257 h 969444"/>
              <a:gd name="connsiteX515" fmla="*/ 387163 w 2362047"/>
              <a:gd name="connsiteY515" fmla="*/ 79896 h 969444"/>
              <a:gd name="connsiteX516" fmla="*/ 390725 w 2362047"/>
              <a:gd name="connsiteY516" fmla="*/ 82572 h 969444"/>
              <a:gd name="connsiteX517" fmla="*/ 396792 w 2362047"/>
              <a:gd name="connsiteY517" fmla="*/ 80410 h 969444"/>
              <a:gd name="connsiteX518" fmla="*/ 401631 w 2362047"/>
              <a:gd name="connsiteY518" fmla="*/ 84334 h 969444"/>
              <a:gd name="connsiteX519" fmla="*/ 408413 w 2362047"/>
              <a:gd name="connsiteY519" fmla="*/ 86220 h 969444"/>
              <a:gd name="connsiteX520" fmla="*/ 412813 w 2362047"/>
              <a:gd name="connsiteY520" fmla="*/ 92278 h 969444"/>
              <a:gd name="connsiteX521" fmla="*/ 421910 w 2362047"/>
              <a:gd name="connsiteY521" fmla="*/ 90230 h 969444"/>
              <a:gd name="connsiteX522" fmla="*/ 426682 w 2362047"/>
              <a:gd name="connsiteY522" fmla="*/ 93307 h 969444"/>
              <a:gd name="connsiteX523" fmla="*/ 434312 w 2362047"/>
              <a:gd name="connsiteY523" fmla="*/ 94345 h 969444"/>
              <a:gd name="connsiteX524" fmla="*/ 439188 w 2362047"/>
              <a:gd name="connsiteY524" fmla="*/ 90354 h 969444"/>
              <a:gd name="connsiteX525" fmla="*/ 442313 w 2362047"/>
              <a:gd name="connsiteY525" fmla="*/ 96812 h 969444"/>
              <a:gd name="connsiteX526" fmla="*/ 449647 w 2362047"/>
              <a:gd name="connsiteY526" fmla="*/ 97641 h 969444"/>
              <a:gd name="connsiteX527" fmla="*/ 455952 w 2362047"/>
              <a:gd name="connsiteY527" fmla="*/ 100794 h 969444"/>
              <a:gd name="connsiteX528" fmla="*/ 463277 w 2362047"/>
              <a:gd name="connsiteY528" fmla="*/ 94850 h 969444"/>
              <a:gd name="connsiteX529" fmla="*/ 470316 w 2362047"/>
              <a:gd name="connsiteY529" fmla="*/ 94726 h 969444"/>
              <a:gd name="connsiteX530" fmla="*/ 481051 w 2362047"/>
              <a:gd name="connsiteY530" fmla="*/ 91240 h 969444"/>
              <a:gd name="connsiteX531" fmla="*/ 482622 w 2362047"/>
              <a:gd name="connsiteY531" fmla="*/ 100251 h 969444"/>
              <a:gd name="connsiteX532" fmla="*/ 485927 w 2362047"/>
              <a:gd name="connsiteY532" fmla="*/ 102918 h 969444"/>
              <a:gd name="connsiteX533" fmla="*/ 510864 w 2362047"/>
              <a:gd name="connsiteY533" fmla="*/ 95765 h 969444"/>
              <a:gd name="connsiteX534" fmla="*/ 515017 w 2362047"/>
              <a:gd name="connsiteY534" fmla="*/ 98688 h 969444"/>
              <a:gd name="connsiteX535" fmla="*/ 534753 w 2362047"/>
              <a:gd name="connsiteY535" fmla="*/ 91002 h 969444"/>
              <a:gd name="connsiteX536" fmla="*/ 538515 w 2362047"/>
              <a:gd name="connsiteY536" fmla="*/ 95231 h 969444"/>
              <a:gd name="connsiteX537" fmla="*/ 543944 w 2362047"/>
              <a:gd name="connsiteY537" fmla="*/ 95441 h 969444"/>
              <a:gd name="connsiteX538" fmla="*/ 547602 w 2362047"/>
              <a:gd name="connsiteY538" fmla="*/ 92221 h 969444"/>
              <a:gd name="connsiteX539" fmla="*/ 563042 w 2362047"/>
              <a:gd name="connsiteY539" fmla="*/ 95441 h 969444"/>
              <a:gd name="connsiteX540" fmla="*/ 567033 w 2362047"/>
              <a:gd name="connsiteY540" fmla="*/ 99489 h 969444"/>
              <a:gd name="connsiteX541" fmla="*/ 568671 w 2362047"/>
              <a:gd name="connsiteY541" fmla="*/ 106918 h 969444"/>
              <a:gd name="connsiteX542" fmla="*/ 567566 w 2362047"/>
              <a:gd name="connsiteY542" fmla="*/ 113147 h 969444"/>
              <a:gd name="connsiteX543" fmla="*/ 570357 w 2362047"/>
              <a:gd name="connsiteY543" fmla="*/ 121996 h 969444"/>
              <a:gd name="connsiteX544" fmla="*/ 580501 w 2362047"/>
              <a:gd name="connsiteY544" fmla="*/ 134484 h 969444"/>
              <a:gd name="connsiteX545" fmla="*/ 590798 w 2362047"/>
              <a:gd name="connsiteY545" fmla="*/ 135589 h 969444"/>
              <a:gd name="connsiteX546" fmla="*/ 594979 w 2362047"/>
              <a:gd name="connsiteY546" fmla="*/ 150581 h 969444"/>
              <a:gd name="connsiteX547" fmla="*/ 598523 w 2362047"/>
              <a:gd name="connsiteY547" fmla="*/ 150800 h 969444"/>
              <a:gd name="connsiteX548" fmla="*/ 599980 w 2362047"/>
              <a:gd name="connsiteY548" fmla="*/ 159191 h 969444"/>
              <a:gd name="connsiteX549" fmla="*/ 610086 w 2362047"/>
              <a:gd name="connsiteY549" fmla="*/ 162135 h 969444"/>
              <a:gd name="connsiteX550" fmla="*/ 616915 w 2362047"/>
              <a:gd name="connsiteY550" fmla="*/ 168193 h 969444"/>
              <a:gd name="connsiteX551" fmla="*/ 617649 w 2362047"/>
              <a:gd name="connsiteY551" fmla="*/ 177956 h 969444"/>
              <a:gd name="connsiteX552" fmla="*/ 627383 w 2362047"/>
              <a:gd name="connsiteY552" fmla="*/ 187652 h 969444"/>
              <a:gd name="connsiteX553" fmla="*/ 638870 w 2362047"/>
              <a:gd name="connsiteY553" fmla="*/ 189805 h 969444"/>
              <a:gd name="connsiteX554" fmla="*/ 651796 w 2362047"/>
              <a:gd name="connsiteY554" fmla="*/ 201463 h 969444"/>
              <a:gd name="connsiteX555" fmla="*/ 665731 w 2362047"/>
              <a:gd name="connsiteY555" fmla="*/ 203063 h 969444"/>
              <a:gd name="connsiteX556" fmla="*/ 670751 w 2362047"/>
              <a:gd name="connsiteY556" fmla="*/ 198749 h 969444"/>
              <a:gd name="connsiteX557" fmla="*/ 677028 w 2362047"/>
              <a:gd name="connsiteY557" fmla="*/ 203445 h 969444"/>
              <a:gd name="connsiteX558" fmla="*/ 682647 w 2362047"/>
              <a:gd name="connsiteY558" fmla="*/ 201959 h 969444"/>
              <a:gd name="connsiteX559" fmla="*/ 698144 w 2362047"/>
              <a:gd name="connsiteY559" fmla="*/ 205149 h 969444"/>
              <a:gd name="connsiteX560" fmla="*/ 704822 w 2362047"/>
              <a:gd name="connsiteY560" fmla="*/ 200292 h 969444"/>
              <a:gd name="connsiteX561" fmla="*/ 714242 w 2362047"/>
              <a:gd name="connsiteY561" fmla="*/ 202340 h 969444"/>
              <a:gd name="connsiteX562" fmla="*/ 721662 w 2362047"/>
              <a:gd name="connsiteY562" fmla="*/ 217027 h 969444"/>
              <a:gd name="connsiteX563" fmla="*/ 725234 w 2362047"/>
              <a:gd name="connsiteY563" fmla="*/ 220466 h 969444"/>
              <a:gd name="connsiteX564" fmla="*/ 731358 w 2362047"/>
              <a:gd name="connsiteY564" fmla="*/ 221123 h 969444"/>
              <a:gd name="connsiteX565" fmla="*/ 737359 w 2362047"/>
              <a:gd name="connsiteY565" fmla="*/ 217989 h 969444"/>
              <a:gd name="connsiteX566" fmla="*/ 750503 w 2362047"/>
              <a:gd name="connsiteY566" fmla="*/ 216675 h 969444"/>
              <a:gd name="connsiteX567" fmla="*/ 755304 w 2362047"/>
              <a:gd name="connsiteY567" fmla="*/ 214922 h 969444"/>
              <a:gd name="connsiteX568" fmla="*/ 765581 w 2362047"/>
              <a:gd name="connsiteY568" fmla="*/ 217722 h 969444"/>
              <a:gd name="connsiteX569" fmla="*/ 768715 w 2362047"/>
              <a:gd name="connsiteY569" fmla="*/ 215941 h 969444"/>
              <a:gd name="connsiteX570" fmla="*/ 776564 w 2362047"/>
              <a:gd name="connsiteY570" fmla="*/ 219618 h 969444"/>
              <a:gd name="connsiteX571" fmla="*/ 792442 w 2362047"/>
              <a:gd name="connsiteY571" fmla="*/ 224171 h 969444"/>
              <a:gd name="connsiteX572" fmla="*/ 798224 w 2362047"/>
              <a:gd name="connsiteY572" fmla="*/ 227343 h 969444"/>
              <a:gd name="connsiteX573" fmla="*/ 806358 w 2362047"/>
              <a:gd name="connsiteY573" fmla="*/ 224866 h 969444"/>
              <a:gd name="connsiteX574" fmla="*/ 817198 w 2362047"/>
              <a:gd name="connsiteY574" fmla="*/ 235296 h 969444"/>
              <a:gd name="connsiteX575" fmla="*/ 820207 w 2362047"/>
              <a:gd name="connsiteY575" fmla="*/ 233734 h 969444"/>
              <a:gd name="connsiteX576" fmla="*/ 829780 w 2362047"/>
              <a:gd name="connsiteY576" fmla="*/ 236277 h 969444"/>
              <a:gd name="connsiteX577" fmla="*/ 833304 w 2362047"/>
              <a:gd name="connsiteY577" fmla="*/ 234363 h 969444"/>
              <a:gd name="connsiteX578" fmla="*/ 840067 w 2362047"/>
              <a:gd name="connsiteY578" fmla="*/ 238611 h 969444"/>
              <a:gd name="connsiteX579" fmla="*/ 848773 w 2362047"/>
              <a:gd name="connsiteY579" fmla="*/ 235925 h 969444"/>
              <a:gd name="connsiteX580" fmla="*/ 852612 w 2362047"/>
              <a:gd name="connsiteY580" fmla="*/ 239859 h 969444"/>
              <a:gd name="connsiteX581" fmla="*/ 854059 w 2362047"/>
              <a:gd name="connsiteY581" fmla="*/ 248669 h 969444"/>
              <a:gd name="connsiteX582" fmla="*/ 863813 w 2362047"/>
              <a:gd name="connsiteY582" fmla="*/ 248460 h 969444"/>
              <a:gd name="connsiteX583" fmla="*/ 872223 w 2362047"/>
              <a:gd name="connsiteY583" fmla="*/ 254870 h 969444"/>
              <a:gd name="connsiteX584" fmla="*/ 877833 w 2362047"/>
              <a:gd name="connsiteY584" fmla="*/ 252232 h 969444"/>
              <a:gd name="connsiteX585" fmla="*/ 886854 w 2362047"/>
              <a:gd name="connsiteY585" fmla="*/ 254765 h 969444"/>
              <a:gd name="connsiteX586" fmla="*/ 888854 w 2362047"/>
              <a:gd name="connsiteY586" fmla="*/ 257337 h 969444"/>
              <a:gd name="connsiteX587" fmla="*/ 900055 w 2362047"/>
              <a:gd name="connsiteY587" fmla="*/ 257994 h 969444"/>
              <a:gd name="connsiteX588" fmla="*/ 901341 w 2362047"/>
              <a:gd name="connsiteY588" fmla="*/ 263900 h 969444"/>
              <a:gd name="connsiteX589" fmla="*/ 904989 w 2362047"/>
              <a:gd name="connsiteY589" fmla="*/ 266738 h 969444"/>
              <a:gd name="connsiteX590" fmla="*/ 904561 w 2362047"/>
              <a:gd name="connsiteY590" fmla="*/ 275130 h 969444"/>
              <a:gd name="connsiteX591" fmla="*/ 908561 w 2362047"/>
              <a:gd name="connsiteY591" fmla="*/ 277263 h 969444"/>
              <a:gd name="connsiteX592" fmla="*/ 918153 w 2362047"/>
              <a:gd name="connsiteY592" fmla="*/ 277711 h 969444"/>
              <a:gd name="connsiteX593" fmla="*/ 922906 w 2362047"/>
              <a:gd name="connsiteY593" fmla="*/ 281264 h 969444"/>
              <a:gd name="connsiteX594" fmla="*/ 935622 w 2362047"/>
              <a:gd name="connsiteY594" fmla="*/ 278873 h 969444"/>
              <a:gd name="connsiteX595" fmla="*/ 942956 w 2362047"/>
              <a:gd name="connsiteY595" fmla="*/ 273730 h 969444"/>
              <a:gd name="connsiteX596" fmla="*/ 944004 w 2362047"/>
              <a:gd name="connsiteY596" fmla="*/ 270234 h 969444"/>
              <a:gd name="connsiteX597" fmla="*/ 951434 w 2362047"/>
              <a:gd name="connsiteY597" fmla="*/ 270253 h 969444"/>
              <a:gd name="connsiteX598" fmla="*/ 941156 w 2362047"/>
              <a:gd name="connsiteY598" fmla="*/ 282273 h 969444"/>
              <a:gd name="connsiteX599" fmla="*/ 940308 w 2362047"/>
              <a:gd name="connsiteY599" fmla="*/ 288512 h 969444"/>
              <a:gd name="connsiteX600" fmla="*/ 944490 w 2362047"/>
              <a:gd name="connsiteY600" fmla="*/ 295561 h 969444"/>
              <a:gd name="connsiteX601" fmla="*/ 949471 w 2362047"/>
              <a:gd name="connsiteY601" fmla="*/ 298352 h 969444"/>
              <a:gd name="connsiteX602" fmla="*/ 963397 w 2362047"/>
              <a:gd name="connsiteY602" fmla="*/ 299180 h 969444"/>
              <a:gd name="connsiteX603" fmla="*/ 974732 w 2362047"/>
              <a:gd name="connsiteY603" fmla="*/ 301285 h 969444"/>
              <a:gd name="connsiteX604" fmla="*/ 983542 w 2362047"/>
              <a:gd name="connsiteY604" fmla="*/ 293627 h 969444"/>
              <a:gd name="connsiteX605" fmla="*/ 994562 w 2362047"/>
              <a:gd name="connsiteY605" fmla="*/ 299476 h 969444"/>
              <a:gd name="connsiteX606" fmla="*/ 1002344 w 2362047"/>
              <a:gd name="connsiteY606" fmla="*/ 297466 h 969444"/>
              <a:gd name="connsiteX607" fmla="*/ 1012927 w 2362047"/>
              <a:gd name="connsiteY607" fmla="*/ 298466 h 969444"/>
              <a:gd name="connsiteX608" fmla="*/ 1014737 w 2362047"/>
              <a:gd name="connsiteY608" fmla="*/ 304352 h 969444"/>
              <a:gd name="connsiteX609" fmla="*/ 1021851 w 2362047"/>
              <a:gd name="connsiteY609" fmla="*/ 298437 h 969444"/>
              <a:gd name="connsiteX610" fmla="*/ 1031634 w 2362047"/>
              <a:gd name="connsiteY610" fmla="*/ 298933 h 969444"/>
              <a:gd name="connsiteX611" fmla="*/ 1036892 w 2362047"/>
              <a:gd name="connsiteY611" fmla="*/ 301066 h 969444"/>
              <a:gd name="connsiteX612" fmla="*/ 1042197 w 2362047"/>
              <a:gd name="connsiteY612" fmla="*/ 298361 h 969444"/>
              <a:gd name="connsiteX613" fmla="*/ 1046121 w 2362047"/>
              <a:gd name="connsiteY613" fmla="*/ 301914 h 969444"/>
              <a:gd name="connsiteX614" fmla="*/ 1053780 w 2362047"/>
              <a:gd name="connsiteY614" fmla="*/ 300057 h 969444"/>
              <a:gd name="connsiteX615" fmla="*/ 1063133 w 2362047"/>
              <a:gd name="connsiteY615" fmla="*/ 301028 h 969444"/>
              <a:gd name="connsiteX616" fmla="*/ 1068286 w 2362047"/>
              <a:gd name="connsiteY616" fmla="*/ 304048 h 969444"/>
              <a:gd name="connsiteX617" fmla="*/ 1073077 w 2362047"/>
              <a:gd name="connsiteY617" fmla="*/ 300399 h 969444"/>
              <a:gd name="connsiteX618" fmla="*/ 1080811 w 2362047"/>
              <a:gd name="connsiteY618" fmla="*/ 299656 h 969444"/>
              <a:gd name="connsiteX619" fmla="*/ 1086593 w 2362047"/>
              <a:gd name="connsiteY619" fmla="*/ 296380 h 969444"/>
              <a:gd name="connsiteX620" fmla="*/ 1094185 w 2362047"/>
              <a:gd name="connsiteY620" fmla="*/ 287588 h 969444"/>
              <a:gd name="connsiteX621" fmla="*/ 1100138 w 2362047"/>
              <a:gd name="connsiteY621" fmla="*/ 286579 h 969444"/>
              <a:gd name="connsiteX622" fmla="*/ 1108196 w 2362047"/>
              <a:gd name="connsiteY622" fmla="*/ 276958 h 969444"/>
              <a:gd name="connsiteX623" fmla="*/ 1118130 w 2362047"/>
              <a:gd name="connsiteY623" fmla="*/ 274273 h 969444"/>
              <a:gd name="connsiteX624" fmla="*/ 1122121 w 2362047"/>
              <a:gd name="connsiteY624" fmla="*/ 267643 h 969444"/>
              <a:gd name="connsiteX625" fmla="*/ 1125979 w 2362047"/>
              <a:gd name="connsiteY625" fmla="*/ 266414 h 969444"/>
              <a:gd name="connsiteX626" fmla="*/ 1133665 w 2362047"/>
              <a:gd name="connsiteY626" fmla="*/ 258671 h 969444"/>
              <a:gd name="connsiteX627" fmla="*/ 1139876 w 2362047"/>
              <a:gd name="connsiteY627" fmla="*/ 259690 h 969444"/>
              <a:gd name="connsiteX628" fmla="*/ 1151830 w 2362047"/>
              <a:gd name="connsiteY628" fmla="*/ 256651 h 969444"/>
              <a:gd name="connsiteX629" fmla="*/ 1159021 w 2362047"/>
              <a:gd name="connsiteY629" fmla="*/ 250441 h 969444"/>
              <a:gd name="connsiteX630" fmla="*/ 1174109 w 2362047"/>
              <a:gd name="connsiteY630" fmla="*/ 256842 h 969444"/>
              <a:gd name="connsiteX631" fmla="*/ 1199064 w 2362047"/>
              <a:gd name="connsiteY631" fmla="*/ 262099 h 969444"/>
              <a:gd name="connsiteX632" fmla="*/ 1204132 w 2362047"/>
              <a:gd name="connsiteY632" fmla="*/ 265852 h 969444"/>
              <a:gd name="connsiteX633" fmla="*/ 1217895 w 2362047"/>
              <a:gd name="connsiteY633" fmla="*/ 270415 h 969444"/>
              <a:gd name="connsiteX634" fmla="*/ 1222201 w 2362047"/>
              <a:gd name="connsiteY634" fmla="*/ 274825 h 969444"/>
              <a:gd name="connsiteX635" fmla="*/ 1237174 w 2362047"/>
              <a:gd name="connsiteY635" fmla="*/ 281483 h 969444"/>
              <a:gd name="connsiteX636" fmla="*/ 1241803 w 2362047"/>
              <a:gd name="connsiteY636" fmla="*/ 281988 h 969444"/>
              <a:gd name="connsiteX637" fmla="*/ 1252195 w 2362047"/>
              <a:gd name="connsiteY637" fmla="*/ 275130 h 969444"/>
              <a:gd name="connsiteX638" fmla="*/ 1257186 w 2362047"/>
              <a:gd name="connsiteY638" fmla="*/ 276301 h 969444"/>
              <a:gd name="connsiteX639" fmla="*/ 1269140 w 2362047"/>
              <a:gd name="connsiteY639" fmla="*/ 282969 h 969444"/>
              <a:gd name="connsiteX640" fmla="*/ 1265653 w 2362047"/>
              <a:gd name="connsiteY640" fmla="*/ 289913 h 969444"/>
              <a:gd name="connsiteX641" fmla="*/ 1260825 w 2362047"/>
              <a:gd name="connsiteY641" fmla="*/ 292922 h 969444"/>
              <a:gd name="connsiteX642" fmla="*/ 1264339 w 2362047"/>
              <a:gd name="connsiteY642" fmla="*/ 297228 h 969444"/>
              <a:gd name="connsiteX643" fmla="*/ 1278646 w 2362047"/>
              <a:gd name="connsiteY643" fmla="*/ 303609 h 969444"/>
              <a:gd name="connsiteX644" fmla="*/ 1286399 w 2362047"/>
              <a:gd name="connsiteY644" fmla="*/ 313411 h 969444"/>
              <a:gd name="connsiteX645" fmla="*/ 1305925 w 2362047"/>
              <a:gd name="connsiteY645" fmla="*/ 295694 h 969444"/>
              <a:gd name="connsiteX646" fmla="*/ 1313374 w 2362047"/>
              <a:gd name="connsiteY646" fmla="*/ 300437 h 969444"/>
              <a:gd name="connsiteX647" fmla="*/ 1334881 w 2362047"/>
              <a:gd name="connsiteY647" fmla="*/ 311144 h 969444"/>
              <a:gd name="connsiteX648" fmla="*/ 1349864 w 2362047"/>
              <a:gd name="connsiteY648" fmla="*/ 315344 h 969444"/>
              <a:gd name="connsiteX649" fmla="*/ 1357484 w 2362047"/>
              <a:gd name="connsiteY649" fmla="*/ 319002 h 969444"/>
              <a:gd name="connsiteX650" fmla="*/ 1355398 w 2362047"/>
              <a:gd name="connsiteY650" fmla="*/ 329489 h 969444"/>
              <a:gd name="connsiteX651" fmla="*/ 1363085 w 2362047"/>
              <a:gd name="connsiteY651" fmla="*/ 346405 h 969444"/>
              <a:gd name="connsiteX652" fmla="*/ 1368771 w 2362047"/>
              <a:gd name="connsiteY652" fmla="*/ 354006 h 969444"/>
              <a:gd name="connsiteX653" fmla="*/ 1373791 w 2362047"/>
              <a:gd name="connsiteY653" fmla="*/ 353721 h 969444"/>
              <a:gd name="connsiteX654" fmla="*/ 1379944 w 2362047"/>
              <a:gd name="connsiteY654" fmla="*/ 358178 h 969444"/>
              <a:gd name="connsiteX655" fmla="*/ 1383621 w 2362047"/>
              <a:gd name="connsiteY655" fmla="*/ 369770 h 969444"/>
              <a:gd name="connsiteX656" fmla="*/ 1386945 w 2362047"/>
              <a:gd name="connsiteY656" fmla="*/ 375380 h 969444"/>
              <a:gd name="connsiteX657" fmla="*/ 1387059 w 2362047"/>
              <a:gd name="connsiteY657" fmla="*/ 382038 h 969444"/>
              <a:gd name="connsiteX658" fmla="*/ 1394308 w 2362047"/>
              <a:gd name="connsiteY658" fmla="*/ 393402 h 969444"/>
              <a:gd name="connsiteX659" fmla="*/ 1407452 w 2362047"/>
              <a:gd name="connsiteY659" fmla="*/ 409156 h 969444"/>
              <a:gd name="connsiteX660" fmla="*/ 1416101 w 2362047"/>
              <a:gd name="connsiteY660" fmla="*/ 412537 h 969444"/>
              <a:gd name="connsiteX661" fmla="*/ 1420130 w 2362047"/>
              <a:gd name="connsiteY661" fmla="*/ 411775 h 969444"/>
              <a:gd name="connsiteX662" fmla="*/ 1426874 w 2362047"/>
              <a:gd name="connsiteY662" fmla="*/ 414909 h 969444"/>
              <a:gd name="connsiteX663" fmla="*/ 1443562 w 2362047"/>
              <a:gd name="connsiteY663" fmla="*/ 412947 h 969444"/>
              <a:gd name="connsiteX664" fmla="*/ 1467298 w 2362047"/>
              <a:gd name="connsiteY664" fmla="*/ 415366 h 969444"/>
              <a:gd name="connsiteX665" fmla="*/ 1496178 w 2362047"/>
              <a:gd name="connsiteY665" fmla="*/ 414433 h 969444"/>
              <a:gd name="connsiteX666" fmla="*/ 1508332 w 2362047"/>
              <a:gd name="connsiteY666" fmla="*/ 416128 h 969444"/>
              <a:gd name="connsiteX667" fmla="*/ 1532944 w 2362047"/>
              <a:gd name="connsiteY667" fmla="*/ 425882 h 969444"/>
              <a:gd name="connsiteX668" fmla="*/ 1546279 w 2362047"/>
              <a:gd name="connsiteY668" fmla="*/ 433006 h 969444"/>
              <a:gd name="connsiteX669" fmla="*/ 1558909 w 2362047"/>
              <a:gd name="connsiteY669" fmla="*/ 437969 h 969444"/>
              <a:gd name="connsiteX670" fmla="*/ 1567901 w 2362047"/>
              <a:gd name="connsiteY670" fmla="*/ 440150 h 969444"/>
              <a:gd name="connsiteX671" fmla="*/ 1579884 w 2362047"/>
              <a:gd name="connsiteY671" fmla="*/ 444798 h 969444"/>
              <a:gd name="connsiteX672" fmla="*/ 1593780 w 2362047"/>
              <a:gd name="connsiteY672" fmla="*/ 452276 h 969444"/>
              <a:gd name="connsiteX673" fmla="*/ 1601181 w 2362047"/>
              <a:gd name="connsiteY673" fmla="*/ 460172 h 969444"/>
              <a:gd name="connsiteX674" fmla="*/ 1610668 w 2362047"/>
              <a:gd name="connsiteY674" fmla="*/ 464010 h 969444"/>
              <a:gd name="connsiteX675" fmla="*/ 1619679 w 2362047"/>
              <a:gd name="connsiteY675" fmla="*/ 472907 h 969444"/>
              <a:gd name="connsiteX676" fmla="*/ 1628737 w 2362047"/>
              <a:gd name="connsiteY676" fmla="*/ 479746 h 969444"/>
              <a:gd name="connsiteX677" fmla="*/ 1632347 w 2362047"/>
              <a:gd name="connsiteY677" fmla="*/ 478546 h 969444"/>
              <a:gd name="connsiteX678" fmla="*/ 1640062 w 2362047"/>
              <a:gd name="connsiteY678" fmla="*/ 488004 h 969444"/>
              <a:gd name="connsiteX679" fmla="*/ 1653492 w 2362047"/>
              <a:gd name="connsiteY679" fmla="*/ 495290 h 969444"/>
              <a:gd name="connsiteX680" fmla="*/ 1655559 w 2362047"/>
              <a:gd name="connsiteY680" fmla="*/ 506101 h 969444"/>
              <a:gd name="connsiteX681" fmla="*/ 1657636 w 2362047"/>
              <a:gd name="connsiteY681" fmla="*/ 507835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2362047" h="969444">
                <a:moveTo>
                  <a:pt x="1657636" y="507835"/>
                </a:moveTo>
                <a:lnTo>
                  <a:pt x="1657236" y="512207"/>
                </a:lnTo>
                <a:lnTo>
                  <a:pt x="1650844" y="514903"/>
                </a:lnTo>
                <a:lnTo>
                  <a:pt x="1645101" y="511588"/>
                </a:lnTo>
                <a:lnTo>
                  <a:pt x="1641091" y="520417"/>
                </a:lnTo>
                <a:lnTo>
                  <a:pt x="1635633" y="522561"/>
                </a:lnTo>
                <a:lnTo>
                  <a:pt x="1624822" y="521970"/>
                </a:lnTo>
                <a:lnTo>
                  <a:pt x="1622565" y="526485"/>
                </a:lnTo>
                <a:lnTo>
                  <a:pt x="1624289" y="532419"/>
                </a:lnTo>
                <a:lnTo>
                  <a:pt x="1605372" y="525628"/>
                </a:lnTo>
                <a:lnTo>
                  <a:pt x="1601896" y="520532"/>
                </a:lnTo>
                <a:lnTo>
                  <a:pt x="1594409" y="521780"/>
                </a:lnTo>
                <a:lnTo>
                  <a:pt x="1589656" y="519646"/>
                </a:lnTo>
                <a:lnTo>
                  <a:pt x="1581883" y="512178"/>
                </a:lnTo>
                <a:lnTo>
                  <a:pt x="1567567" y="502825"/>
                </a:lnTo>
                <a:lnTo>
                  <a:pt x="1560786" y="507987"/>
                </a:lnTo>
                <a:lnTo>
                  <a:pt x="1565310" y="512264"/>
                </a:lnTo>
                <a:lnTo>
                  <a:pt x="1572539" y="512988"/>
                </a:lnTo>
                <a:lnTo>
                  <a:pt x="1577597" y="518065"/>
                </a:lnTo>
                <a:lnTo>
                  <a:pt x="1582446" y="526028"/>
                </a:lnTo>
                <a:lnTo>
                  <a:pt x="1587675" y="525189"/>
                </a:lnTo>
                <a:lnTo>
                  <a:pt x="1590180" y="530800"/>
                </a:lnTo>
                <a:lnTo>
                  <a:pt x="1596847" y="531228"/>
                </a:lnTo>
                <a:lnTo>
                  <a:pt x="1601743" y="534658"/>
                </a:lnTo>
                <a:lnTo>
                  <a:pt x="1619612" y="542649"/>
                </a:lnTo>
                <a:lnTo>
                  <a:pt x="1627546" y="543725"/>
                </a:lnTo>
                <a:lnTo>
                  <a:pt x="1640015" y="556841"/>
                </a:lnTo>
                <a:lnTo>
                  <a:pt x="1645673" y="559451"/>
                </a:lnTo>
                <a:lnTo>
                  <a:pt x="1654959" y="551279"/>
                </a:lnTo>
                <a:lnTo>
                  <a:pt x="1665589" y="546097"/>
                </a:lnTo>
                <a:lnTo>
                  <a:pt x="1668408" y="542001"/>
                </a:lnTo>
                <a:lnTo>
                  <a:pt x="1682601" y="538248"/>
                </a:lnTo>
                <a:lnTo>
                  <a:pt x="1693964" y="538915"/>
                </a:lnTo>
                <a:lnTo>
                  <a:pt x="1708290" y="545125"/>
                </a:lnTo>
                <a:lnTo>
                  <a:pt x="1724549" y="545182"/>
                </a:lnTo>
                <a:lnTo>
                  <a:pt x="1733360" y="544201"/>
                </a:lnTo>
                <a:lnTo>
                  <a:pt x="1742056" y="546163"/>
                </a:lnTo>
                <a:lnTo>
                  <a:pt x="1756267" y="551431"/>
                </a:lnTo>
                <a:lnTo>
                  <a:pt x="1760144" y="544201"/>
                </a:lnTo>
                <a:lnTo>
                  <a:pt x="1764478" y="540563"/>
                </a:lnTo>
                <a:lnTo>
                  <a:pt x="1767212" y="528399"/>
                </a:lnTo>
                <a:lnTo>
                  <a:pt x="1772707" y="523037"/>
                </a:lnTo>
                <a:lnTo>
                  <a:pt x="1772450" y="518027"/>
                </a:lnTo>
                <a:lnTo>
                  <a:pt x="1789700" y="518027"/>
                </a:lnTo>
                <a:lnTo>
                  <a:pt x="1801321" y="519274"/>
                </a:lnTo>
                <a:lnTo>
                  <a:pt x="1814989" y="523342"/>
                </a:lnTo>
                <a:lnTo>
                  <a:pt x="1830924" y="533638"/>
                </a:lnTo>
                <a:lnTo>
                  <a:pt x="1841707" y="537410"/>
                </a:lnTo>
                <a:lnTo>
                  <a:pt x="1861756" y="537201"/>
                </a:lnTo>
                <a:lnTo>
                  <a:pt x="1860880" y="541649"/>
                </a:lnTo>
                <a:lnTo>
                  <a:pt x="1864900" y="553803"/>
                </a:lnTo>
                <a:lnTo>
                  <a:pt x="1875320" y="559318"/>
                </a:lnTo>
                <a:lnTo>
                  <a:pt x="1878901" y="566138"/>
                </a:lnTo>
                <a:lnTo>
                  <a:pt x="1886236" y="566538"/>
                </a:lnTo>
                <a:lnTo>
                  <a:pt x="1887846" y="575205"/>
                </a:lnTo>
                <a:lnTo>
                  <a:pt x="1892208" y="578796"/>
                </a:lnTo>
                <a:lnTo>
                  <a:pt x="1899276" y="579663"/>
                </a:lnTo>
                <a:lnTo>
                  <a:pt x="1900190" y="589312"/>
                </a:lnTo>
                <a:lnTo>
                  <a:pt x="1916868" y="589264"/>
                </a:lnTo>
                <a:lnTo>
                  <a:pt x="1918993" y="585959"/>
                </a:lnTo>
                <a:lnTo>
                  <a:pt x="1930527" y="586159"/>
                </a:lnTo>
                <a:lnTo>
                  <a:pt x="1932966" y="590417"/>
                </a:lnTo>
                <a:lnTo>
                  <a:pt x="1930117" y="596265"/>
                </a:lnTo>
                <a:lnTo>
                  <a:pt x="1931699" y="605400"/>
                </a:lnTo>
                <a:lnTo>
                  <a:pt x="1928908" y="606523"/>
                </a:lnTo>
                <a:lnTo>
                  <a:pt x="1924774" y="615858"/>
                </a:lnTo>
                <a:lnTo>
                  <a:pt x="1915297" y="622868"/>
                </a:lnTo>
                <a:lnTo>
                  <a:pt x="1911163" y="629479"/>
                </a:lnTo>
                <a:lnTo>
                  <a:pt x="1915858" y="633613"/>
                </a:lnTo>
                <a:lnTo>
                  <a:pt x="1926927" y="635899"/>
                </a:lnTo>
                <a:lnTo>
                  <a:pt x="1935699" y="628155"/>
                </a:lnTo>
                <a:lnTo>
                  <a:pt x="1942995" y="630050"/>
                </a:lnTo>
                <a:lnTo>
                  <a:pt x="1942662" y="635003"/>
                </a:lnTo>
                <a:lnTo>
                  <a:pt x="1954721" y="633689"/>
                </a:lnTo>
                <a:lnTo>
                  <a:pt x="1954054" y="641680"/>
                </a:lnTo>
                <a:lnTo>
                  <a:pt x="1936280" y="662207"/>
                </a:lnTo>
                <a:lnTo>
                  <a:pt x="1931689" y="668407"/>
                </a:lnTo>
                <a:lnTo>
                  <a:pt x="1950968" y="675446"/>
                </a:lnTo>
                <a:lnTo>
                  <a:pt x="1948920" y="681419"/>
                </a:lnTo>
                <a:lnTo>
                  <a:pt x="1950644" y="693239"/>
                </a:lnTo>
                <a:lnTo>
                  <a:pt x="1959483" y="700821"/>
                </a:lnTo>
                <a:lnTo>
                  <a:pt x="1957769" y="704783"/>
                </a:lnTo>
                <a:lnTo>
                  <a:pt x="1959693" y="710803"/>
                </a:lnTo>
                <a:lnTo>
                  <a:pt x="1964417" y="714785"/>
                </a:lnTo>
                <a:lnTo>
                  <a:pt x="1971265" y="715166"/>
                </a:lnTo>
                <a:lnTo>
                  <a:pt x="1976123" y="712518"/>
                </a:lnTo>
                <a:lnTo>
                  <a:pt x="1979924" y="718633"/>
                </a:lnTo>
                <a:lnTo>
                  <a:pt x="1985686" y="722328"/>
                </a:lnTo>
                <a:lnTo>
                  <a:pt x="1990763" y="716956"/>
                </a:lnTo>
                <a:lnTo>
                  <a:pt x="2001069" y="721405"/>
                </a:lnTo>
                <a:lnTo>
                  <a:pt x="2007260" y="713737"/>
                </a:lnTo>
                <a:lnTo>
                  <a:pt x="2015899" y="715023"/>
                </a:lnTo>
                <a:lnTo>
                  <a:pt x="2021558" y="721957"/>
                </a:lnTo>
                <a:lnTo>
                  <a:pt x="2028263" y="720176"/>
                </a:lnTo>
                <a:lnTo>
                  <a:pt x="2035159" y="709927"/>
                </a:lnTo>
                <a:lnTo>
                  <a:pt x="2041627" y="715270"/>
                </a:lnTo>
                <a:lnTo>
                  <a:pt x="2041312" y="718452"/>
                </a:lnTo>
                <a:lnTo>
                  <a:pt x="2054666" y="723462"/>
                </a:lnTo>
                <a:lnTo>
                  <a:pt x="2061029" y="721500"/>
                </a:lnTo>
                <a:lnTo>
                  <a:pt x="2067458" y="713975"/>
                </a:lnTo>
                <a:lnTo>
                  <a:pt x="2071230" y="712966"/>
                </a:lnTo>
                <a:lnTo>
                  <a:pt x="2074012" y="706088"/>
                </a:lnTo>
                <a:lnTo>
                  <a:pt x="2104492" y="701297"/>
                </a:lnTo>
                <a:lnTo>
                  <a:pt x="2108207" y="710803"/>
                </a:lnTo>
                <a:lnTo>
                  <a:pt x="2118265" y="716842"/>
                </a:lnTo>
                <a:lnTo>
                  <a:pt x="2128143" y="717156"/>
                </a:lnTo>
                <a:lnTo>
                  <a:pt x="2139230" y="710079"/>
                </a:lnTo>
                <a:lnTo>
                  <a:pt x="2147469" y="707850"/>
                </a:lnTo>
                <a:lnTo>
                  <a:pt x="2161966" y="700564"/>
                </a:lnTo>
                <a:lnTo>
                  <a:pt x="2166909" y="700850"/>
                </a:lnTo>
                <a:lnTo>
                  <a:pt x="2174443" y="705069"/>
                </a:lnTo>
                <a:lnTo>
                  <a:pt x="2179510" y="703688"/>
                </a:lnTo>
                <a:lnTo>
                  <a:pt x="2183816" y="699059"/>
                </a:lnTo>
                <a:lnTo>
                  <a:pt x="2195008" y="701983"/>
                </a:lnTo>
                <a:lnTo>
                  <a:pt x="2199285" y="708346"/>
                </a:lnTo>
                <a:lnTo>
                  <a:pt x="2199485" y="713813"/>
                </a:lnTo>
                <a:lnTo>
                  <a:pt x="2202790" y="718738"/>
                </a:lnTo>
                <a:lnTo>
                  <a:pt x="2207248" y="720042"/>
                </a:lnTo>
                <a:lnTo>
                  <a:pt x="2219525" y="710737"/>
                </a:lnTo>
                <a:lnTo>
                  <a:pt x="2223421" y="711508"/>
                </a:lnTo>
                <a:lnTo>
                  <a:pt x="2224326" y="702716"/>
                </a:lnTo>
                <a:lnTo>
                  <a:pt x="2228555" y="700116"/>
                </a:lnTo>
                <a:lnTo>
                  <a:pt x="2241309" y="701097"/>
                </a:lnTo>
                <a:lnTo>
                  <a:pt x="2245891" y="693353"/>
                </a:lnTo>
                <a:lnTo>
                  <a:pt x="2259168" y="682438"/>
                </a:lnTo>
                <a:lnTo>
                  <a:pt x="2258673" y="679418"/>
                </a:lnTo>
                <a:lnTo>
                  <a:pt x="2265198" y="675713"/>
                </a:lnTo>
                <a:lnTo>
                  <a:pt x="2263588" y="669217"/>
                </a:lnTo>
                <a:lnTo>
                  <a:pt x="2263464" y="657054"/>
                </a:lnTo>
                <a:lnTo>
                  <a:pt x="2268017" y="655939"/>
                </a:lnTo>
                <a:lnTo>
                  <a:pt x="2275618" y="650272"/>
                </a:lnTo>
                <a:lnTo>
                  <a:pt x="2281333" y="658711"/>
                </a:lnTo>
                <a:lnTo>
                  <a:pt x="2278504" y="665731"/>
                </a:lnTo>
                <a:lnTo>
                  <a:pt x="2285695" y="674380"/>
                </a:lnTo>
                <a:lnTo>
                  <a:pt x="2296858" y="681609"/>
                </a:lnTo>
                <a:lnTo>
                  <a:pt x="2301326" y="682342"/>
                </a:lnTo>
                <a:lnTo>
                  <a:pt x="2314947" y="678856"/>
                </a:lnTo>
                <a:lnTo>
                  <a:pt x="2321624" y="684419"/>
                </a:lnTo>
                <a:lnTo>
                  <a:pt x="2325967" y="694449"/>
                </a:lnTo>
                <a:lnTo>
                  <a:pt x="2333549" y="700592"/>
                </a:lnTo>
                <a:lnTo>
                  <a:pt x="2334254" y="709098"/>
                </a:lnTo>
                <a:lnTo>
                  <a:pt x="2340198" y="713756"/>
                </a:lnTo>
                <a:lnTo>
                  <a:pt x="2351666" y="704155"/>
                </a:lnTo>
                <a:lnTo>
                  <a:pt x="2355961" y="703983"/>
                </a:lnTo>
                <a:lnTo>
                  <a:pt x="2360848" y="711708"/>
                </a:lnTo>
                <a:lnTo>
                  <a:pt x="2362048" y="722367"/>
                </a:lnTo>
                <a:lnTo>
                  <a:pt x="2358714" y="728301"/>
                </a:lnTo>
                <a:lnTo>
                  <a:pt x="2360686" y="740312"/>
                </a:lnTo>
                <a:lnTo>
                  <a:pt x="2355257" y="743179"/>
                </a:lnTo>
                <a:lnTo>
                  <a:pt x="2350837" y="753161"/>
                </a:lnTo>
                <a:lnTo>
                  <a:pt x="2343950" y="755247"/>
                </a:lnTo>
                <a:lnTo>
                  <a:pt x="2340407" y="759447"/>
                </a:lnTo>
                <a:lnTo>
                  <a:pt x="2337987" y="772268"/>
                </a:lnTo>
                <a:lnTo>
                  <a:pt x="2335121" y="778678"/>
                </a:lnTo>
                <a:lnTo>
                  <a:pt x="2328948" y="782184"/>
                </a:lnTo>
                <a:lnTo>
                  <a:pt x="2336444" y="793480"/>
                </a:lnTo>
                <a:lnTo>
                  <a:pt x="2338312" y="802843"/>
                </a:lnTo>
                <a:lnTo>
                  <a:pt x="2334149" y="809873"/>
                </a:lnTo>
                <a:lnTo>
                  <a:pt x="2333235" y="820655"/>
                </a:lnTo>
                <a:lnTo>
                  <a:pt x="2340969" y="827894"/>
                </a:lnTo>
                <a:lnTo>
                  <a:pt x="2341626" y="831514"/>
                </a:lnTo>
                <a:lnTo>
                  <a:pt x="2331063" y="840562"/>
                </a:lnTo>
                <a:lnTo>
                  <a:pt x="2324310" y="844858"/>
                </a:lnTo>
                <a:lnTo>
                  <a:pt x="2317223" y="855478"/>
                </a:lnTo>
                <a:lnTo>
                  <a:pt x="2308412" y="859269"/>
                </a:lnTo>
                <a:lnTo>
                  <a:pt x="2302869" y="864270"/>
                </a:lnTo>
                <a:lnTo>
                  <a:pt x="2286419" y="867699"/>
                </a:lnTo>
                <a:lnTo>
                  <a:pt x="2277389" y="877491"/>
                </a:lnTo>
                <a:lnTo>
                  <a:pt x="2270169" y="889968"/>
                </a:lnTo>
                <a:lnTo>
                  <a:pt x="2272018" y="894855"/>
                </a:lnTo>
                <a:lnTo>
                  <a:pt x="2266284" y="899789"/>
                </a:lnTo>
                <a:lnTo>
                  <a:pt x="2259168" y="909961"/>
                </a:lnTo>
                <a:lnTo>
                  <a:pt x="2248986" y="910552"/>
                </a:lnTo>
                <a:lnTo>
                  <a:pt x="2246148" y="916038"/>
                </a:lnTo>
                <a:lnTo>
                  <a:pt x="2250291" y="928240"/>
                </a:lnTo>
                <a:lnTo>
                  <a:pt x="2249796" y="934279"/>
                </a:lnTo>
                <a:lnTo>
                  <a:pt x="2240214" y="935507"/>
                </a:lnTo>
                <a:lnTo>
                  <a:pt x="2230650" y="941737"/>
                </a:lnTo>
                <a:lnTo>
                  <a:pt x="2218239" y="939822"/>
                </a:lnTo>
                <a:lnTo>
                  <a:pt x="2214315" y="947109"/>
                </a:lnTo>
                <a:lnTo>
                  <a:pt x="2204857" y="947347"/>
                </a:lnTo>
                <a:lnTo>
                  <a:pt x="2202056" y="954796"/>
                </a:lnTo>
                <a:lnTo>
                  <a:pt x="2193208" y="955938"/>
                </a:lnTo>
                <a:lnTo>
                  <a:pt x="2166157" y="949128"/>
                </a:lnTo>
                <a:lnTo>
                  <a:pt x="2130533" y="937012"/>
                </a:lnTo>
                <a:lnTo>
                  <a:pt x="2127037" y="940232"/>
                </a:lnTo>
                <a:lnTo>
                  <a:pt x="2124895" y="947452"/>
                </a:lnTo>
                <a:lnTo>
                  <a:pt x="2117903" y="950005"/>
                </a:lnTo>
                <a:lnTo>
                  <a:pt x="2114636" y="954529"/>
                </a:lnTo>
                <a:lnTo>
                  <a:pt x="2112016" y="963521"/>
                </a:lnTo>
                <a:lnTo>
                  <a:pt x="2106673" y="969445"/>
                </a:lnTo>
                <a:lnTo>
                  <a:pt x="2092052" y="967940"/>
                </a:lnTo>
                <a:lnTo>
                  <a:pt x="2087451" y="959815"/>
                </a:lnTo>
                <a:lnTo>
                  <a:pt x="2068954" y="957634"/>
                </a:lnTo>
                <a:lnTo>
                  <a:pt x="2064982" y="946747"/>
                </a:lnTo>
                <a:lnTo>
                  <a:pt x="2059582" y="944851"/>
                </a:lnTo>
                <a:lnTo>
                  <a:pt x="2012280" y="933107"/>
                </a:lnTo>
                <a:lnTo>
                  <a:pt x="1999707" y="927497"/>
                </a:lnTo>
                <a:lnTo>
                  <a:pt x="2002632" y="919982"/>
                </a:lnTo>
                <a:lnTo>
                  <a:pt x="1999450" y="916877"/>
                </a:lnTo>
                <a:lnTo>
                  <a:pt x="1964674" y="905170"/>
                </a:lnTo>
                <a:lnTo>
                  <a:pt x="1947558" y="902303"/>
                </a:lnTo>
                <a:lnTo>
                  <a:pt x="1942291" y="897150"/>
                </a:lnTo>
                <a:lnTo>
                  <a:pt x="1939252" y="890045"/>
                </a:lnTo>
                <a:lnTo>
                  <a:pt x="1933461" y="884663"/>
                </a:lnTo>
                <a:lnTo>
                  <a:pt x="1932766" y="876414"/>
                </a:lnTo>
                <a:lnTo>
                  <a:pt x="1921012" y="863108"/>
                </a:lnTo>
                <a:lnTo>
                  <a:pt x="1902276" y="858431"/>
                </a:lnTo>
                <a:lnTo>
                  <a:pt x="1896637" y="862422"/>
                </a:lnTo>
                <a:lnTo>
                  <a:pt x="1879444" y="859527"/>
                </a:lnTo>
                <a:lnTo>
                  <a:pt x="1875016" y="856031"/>
                </a:lnTo>
                <a:lnTo>
                  <a:pt x="1857594" y="846182"/>
                </a:lnTo>
                <a:lnTo>
                  <a:pt x="1840411" y="835457"/>
                </a:lnTo>
                <a:lnTo>
                  <a:pt x="1817027" y="830942"/>
                </a:lnTo>
                <a:lnTo>
                  <a:pt x="1783928" y="819560"/>
                </a:lnTo>
                <a:lnTo>
                  <a:pt x="1784871" y="811730"/>
                </a:lnTo>
                <a:lnTo>
                  <a:pt x="1747419" y="801614"/>
                </a:lnTo>
                <a:lnTo>
                  <a:pt x="1733455" y="800062"/>
                </a:lnTo>
                <a:lnTo>
                  <a:pt x="1731693" y="797805"/>
                </a:lnTo>
                <a:lnTo>
                  <a:pt x="1734969" y="789784"/>
                </a:lnTo>
                <a:lnTo>
                  <a:pt x="1722692" y="787518"/>
                </a:lnTo>
                <a:lnTo>
                  <a:pt x="1702603" y="787013"/>
                </a:lnTo>
                <a:lnTo>
                  <a:pt x="1688621" y="793299"/>
                </a:lnTo>
                <a:lnTo>
                  <a:pt x="1672523" y="789499"/>
                </a:lnTo>
                <a:lnTo>
                  <a:pt x="1649625" y="791518"/>
                </a:lnTo>
                <a:lnTo>
                  <a:pt x="1637110" y="804129"/>
                </a:lnTo>
                <a:lnTo>
                  <a:pt x="1633947" y="811797"/>
                </a:lnTo>
                <a:lnTo>
                  <a:pt x="1618060" y="816473"/>
                </a:lnTo>
                <a:lnTo>
                  <a:pt x="1608906" y="811806"/>
                </a:lnTo>
                <a:lnTo>
                  <a:pt x="1607258" y="809035"/>
                </a:lnTo>
                <a:lnTo>
                  <a:pt x="1598848" y="811873"/>
                </a:lnTo>
                <a:lnTo>
                  <a:pt x="1597238" y="797643"/>
                </a:lnTo>
                <a:lnTo>
                  <a:pt x="1589399" y="791671"/>
                </a:lnTo>
                <a:lnTo>
                  <a:pt x="1585560" y="792890"/>
                </a:lnTo>
                <a:lnTo>
                  <a:pt x="1575368" y="789689"/>
                </a:lnTo>
                <a:lnTo>
                  <a:pt x="1571758" y="792289"/>
                </a:lnTo>
                <a:lnTo>
                  <a:pt x="1565405" y="791966"/>
                </a:lnTo>
                <a:lnTo>
                  <a:pt x="1559976" y="796404"/>
                </a:lnTo>
                <a:lnTo>
                  <a:pt x="1551309" y="797557"/>
                </a:lnTo>
                <a:lnTo>
                  <a:pt x="1547946" y="800776"/>
                </a:lnTo>
                <a:lnTo>
                  <a:pt x="1542212" y="799567"/>
                </a:lnTo>
                <a:lnTo>
                  <a:pt x="1546784" y="789642"/>
                </a:lnTo>
                <a:lnTo>
                  <a:pt x="1544698" y="778831"/>
                </a:lnTo>
                <a:lnTo>
                  <a:pt x="1526667" y="777640"/>
                </a:lnTo>
                <a:lnTo>
                  <a:pt x="1509265" y="771058"/>
                </a:lnTo>
                <a:lnTo>
                  <a:pt x="1483814" y="758847"/>
                </a:lnTo>
                <a:lnTo>
                  <a:pt x="1480500" y="752494"/>
                </a:lnTo>
                <a:lnTo>
                  <a:pt x="1464583" y="749408"/>
                </a:lnTo>
                <a:lnTo>
                  <a:pt x="1440437" y="743436"/>
                </a:lnTo>
                <a:lnTo>
                  <a:pt x="1432722" y="748627"/>
                </a:lnTo>
                <a:lnTo>
                  <a:pt x="1427978" y="749160"/>
                </a:lnTo>
                <a:lnTo>
                  <a:pt x="1424397" y="755342"/>
                </a:lnTo>
                <a:lnTo>
                  <a:pt x="1392860" y="751332"/>
                </a:lnTo>
                <a:lnTo>
                  <a:pt x="1385011" y="757190"/>
                </a:lnTo>
                <a:lnTo>
                  <a:pt x="1374743" y="759657"/>
                </a:lnTo>
                <a:lnTo>
                  <a:pt x="1370838" y="770725"/>
                </a:lnTo>
                <a:lnTo>
                  <a:pt x="1373762" y="776869"/>
                </a:lnTo>
                <a:lnTo>
                  <a:pt x="1369885" y="783050"/>
                </a:lnTo>
                <a:lnTo>
                  <a:pt x="1364961" y="785898"/>
                </a:lnTo>
                <a:lnTo>
                  <a:pt x="1364437" y="793747"/>
                </a:lnTo>
                <a:lnTo>
                  <a:pt x="1357389" y="790537"/>
                </a:lnTo>
                <a:lnTo>
                  <a:pt x="1352436" y="793052"/>
                </a:lnTo>
                <a:lnTo>
                  <a:pt x="1336148" y="797747"/>
                </a:lnTo>
                <a:lnTo>
                  <a:pt x="1333538" y="801719"/>
                </a:lnTo>
                <a:lnTo>
                  <a:pt x="1327804" y="802329"/>
                </a:lnTo>
                <a:lnTo>
                  <a:pt x="1322137" y="805767"/>
                </a:lnTo>
                <a:lnTo>
                  <a:pt x="1322299" y="810444"/>
                </a:lnTo>
                <a:lnTo>
                  <a:pt x="1314650" y="810492"/>
                </a:lnTo>
                <a:lnTo>
                  <a:pt x="1308307" y="822179"/>
                </a:lnTo>
                <a:lnTo>
                  <a:pt x="1303030" y="820693"/>
                </a:lnTo>
                <a:lnTo>
                  <a:pt x="1284646" y="833466"/>
                </a:lnTo>
                <a:lnTo>
                  <a:pt x="1281598" y="831761"/>
                </a:lnTo>
                <a:lnTo>
                  <a:pt x="1274350" y="834685"/>
                </a:lnTo>
                <a:lnTo>
                  <a:pt x="1273655" y="827256"/>
                </a:lnTo>
                <a:lnTo>
                  <a:pt x="1282446" y="815140"/>
                </a:lnTo>
                <a:lnTo>
                  <a:pt x="1276131" y="797719"/>
                </a:lnTo>
                <a:lnTo>
                  <a:pt x="1257662" y="795119"/>
                </a:lnTo>
                <a:lnTo>
                  <a:pt x="1256910" y="804167"/>
                </a:lnTo>
                <a:lnTo>
                  <a:pt x="1244880" y="803100"/>
                </a:lnTo>
                <a:lnTo>
                  <a:pt x="1231640" y="791737"/>
                </a:lnTo>
                <a:lnTo>
                  <a:pt x="1229840" y="783003"/>
                </a:lnTo>
                <a:lnTo>
                  <a:pt x="1199864" y="777726"/>
                </a:lnTo>
                <a:lnTo>
                  <a:pt x="1190901" y="771849"/>
                </a:lnTo>
                <a:lnTo>
                  <a:pt x="1181033" y="769591"/>
                </a:lnTo>
                <a:lnTo>
                  <a:pt x="1165269" y="755247"/>
                </a:lnTo>
                <a:lnTo>
                  <a:pt x="1168451" y="747513"/>
                </a:lnTo>
                <a:lnTo>
                  <a:pt x="1158878" y="739817"/>
                </a:lnTo>
                <a:lnTo>
                  <a:pt x="1158049" y="709308"/>
                </a:lnTo>
                <a:lnTo>
                  <a:pt x="1161212" y="695554"/>
                </a:lnTo>
                <a:lnTo>
                  <a:pt x="1159383" y="692830"/>
                </a:lnTo>
                <a:lnTo>
                  <a:pt x="1166984" y="677466"/>
                </a:lnTo>
                <a:lnTo>
                  <a:pt x="1162012" y="665902"/>
                </a:lnTo>
                <a:lnTo>
                  <a:pt x="1167946" y="639004"/>
                </a:lnTo>
                <a:lnTo>
                  <a:pt x="1167337" y="622840"/>
                </a:lnTo>
                <a:lnTo>
                  <a:pt x="1161840" y="616353"/>
                </a:lnTo>
                <a:lnTo>
                  <a:pt x="1161983" y="611400"/>
                </a:lnTo>
                <a:lnTo>
                  <a:pt x="1155011" y="600266"/>
                </a:lnTo>
                <a:lnTo>
                  <a:pt x="1139181" y="588921"/>
                </a:lnTo>
                <a:lnTo>
                  <a:pt x="1115958" y="578196"/>
                </a:lnTo>
                <a:lnTo>
                  <a:pt x="1081383" y="569290"/>
                </a:lnTo>
                <a:lnTo>
                  <a:pt x="1073953" y="551564"/>
                </a:lnTo>
                <a:lnTo>
                  <a:pt x="1063752" y="550298"/>
                </a:lnTo>
                <a:lnTo>
                  <a:pt x="1048769" y="564947"/>
                </a:lnTo>
                <a:lnTo>
                  <a:pt x="1030624" y="573405"/>
                </a:lnTo>
                <a:lnTo>
                  <a:pt x="1025509" y="564128"/>
                </a:lnTo>
                <a:lnTo>
                  <a:pt x="1018813" y="561994"/>
                </a:lnTo>
                <a:lnTo>
                  <a:pt x="1015765" y="565833"/>
                </a:lnTo>
                <a:lnTo>
                  <a:pt x="1009831" y="580758"/>
                </a:lnTo>
                <a:lnTo>
                  <a:pt x="1002297" y="577892"/>
                </a:lnTo>
                <a:lnTo>
                  <a:pt x="998344" y="586950"/>
                </a:lnTo>
                <a:lnTo>
                  <a:pt x="988105" y="583930"/>
                </a:lnTo>
                <a:lnTo>
                  <a:pt x="966978" y="605523"/>
                </a:lnTo>
                <a:lnTo>
                  <a:pt x="955491" y="603285"/>
                </a:lnTo>
                <a:lnTo>
                  <a:pt x="946433" y="607952"/>
                </a:lnTo>
                <a:lnTo>
                  <a:pt x="944375" y="621535"/>
                </a:lnTo>
                <a:lnTo>
                  <a:pt x="930183" y="616849"/>
                </a:lnTo>
                <a:lnTo>
                  <a:pt x="927897" y="625726"/>
                </a:lnTo>
                <a:lnTo>
                  <a:pt x="914772" y="629898"/>
                </a:lnTo>
                <a:lnTo>
                  <a:pt x="903342" y="636223"/>
                </a:lnTo>
                <a:lnTo>
                  <a:pt x="885558" y="628202"/>
                </a:lnTo>
                <a:lnTo>
                  <a:pt x="877862" y="631993"/>
                </a:lnTo>
                <a:lnTo>
                  <a:pt x="871776" y="627955"/>
                </a:lnTo>
                <a:lnTo>
                  <a:pt x="862346" y="627155"/>
                </a:lnTo>
                <a:lnTo>
                  <a:pt x="857736" y="634956"/>
                </a:lnTo>
                <a:lnTo>
                  <a:pt x="847772" y="642004"/>
                </a:lnTo>
                <a:lnTo>
                  <a:pt x="840429" y="643099"/>
                </a:lnTo>
                <a:lnTo>
                  <a:pt x="833742" y="654168"/>
                </a:lnTo>
                <a:lnTo>
                  <a:pt x="828170" y="657578"/>
                </a:lnTo>
                <a:lnTo>
                  <a:pt x="819312" y="653425"/>
                </a:lnTo>
                <a:lnTo>
                  <a:pt x="813159" y="656330"/>
                </a:lnTo>
                <a:lnTo>
                  <a:pt x="793833" y="673608"/>
                </a:lnTo>
                <a:lnTo>
                  <a:pt x="779869" y="666674"/>
                </a:lnTo>
                <a:lnTo>
                  <a:pt x="766972" y="663683"/>
                </a:lnTo>
                <a:lnTo>
                  <a:pt x="742540" y="662445"/>
                </a:lnTo>
                <a:lnTo>
                  <a:pt x="724748" y="660768"/>
                </a:lnTo>
                <a:lnTo>
                  <a:pt x="713051" y="655958"/>
                </a:lnTo>
                <a:lnTo>
                  <a:pt x="700564" y="653882"/>
                </a:lnTo>
                <a:lnTo>
                  <a:pt x="679457" y="658273"/>
                </a:lnTo>
                <a:lnTo>
                  <a:pt x="666131" y="647414"/>
                </a:lnTo>
                <a:lnTo>
                  <a:pt x="660663" y="635651"/>
                </a:lnTo>
                <a:lnTo>
                  <a:pt x="663569" y="632260"/>
                </a:lnTo>
                <a:lnTo>
                  <a:pt x="661054" y="626954"/>
                </a:lnTo>
                <a:lnTo>
                  <a:pt x="655958" y="627459"/>
                </a:lnTo>
                <a:lnTo>
                  <a:pt x="649253" y="620754"/>
                </a:lnTo>
                <a:lnTo>
                  <a:pt x="652063" y="618182"/>
                </a:lnTo>
                <a:lnTo>
                  <a:pt x="646757" y="609943"/>
                </a:lnTo>
                <a:lnTo>
                  <a:pt x="646995" y="604838"/>
                </a:lnTo>
                <a:lnTo>
                  <a:pt x="654339" y="598170"/>
                </a:lnTo>
                <a:lnTo>
                  <a:pt x="660225" y="589826"/>
                </a:lnTo>
                <a:lnTo>
                  <a:pt x="661673" y="582730"/>
                </a:lnTo>
                <a:lnTo>
                  <a:pt x="659778" y="574986"/>
                </a:lnTo>
                <a:lnTo>
                  <a:pt x="661778" y="560203"/>
                </a:lnTo>
                <a:lnTo>
                  <a:pt x="658997" y="553555"/>
                </a:lnTo>
                <a:lnTo>
                  <a:pt x="638623" y="555050"/>
                </a:lnTo>
                <a:lnTo>
                  <a:pt x="625269" y="553050"/>
                </a:lnTo>
                <a:lnTo>
                  <a:pt x="612467" y="552574"/>
                </a:lnTo>
                <a:lnTo>
                  <a:pt x="607914" y="555650"/>
                </a:lnTo>
                <a:lnTo>
                  <a:pt x="597246" y="552383"/>
                </a:lnTo>
                <a:lnTo>
                  <a:pt x="585521" y="551345"/>
                </a:lnTo>
                <a:lnTo>
                  <a:pt x="574643" y="552631"/>
                </a:lnTo>
                <a:lnTo>
                  <a:pt x="571462" y="556384"/>
                </a:lnTo>
                <a:lnTo>
                  <a:pt x="564957" y="555888"/>
                </a:lnTo>
                <a:lnTo>
                  <a:pt x="565233" y="562908"/>
                </a:lnTo>
                <a:lnTo>
                  <a:pt x="560699" y="567633"/>
                </a:lnTo>
                <a:lnTo>
                  <a:pt x="551241" y="566699"/>
                </a:lnTo>
                <a:lnTo>
                  <a:pt x="534734" y="569471"/>
                </a:lnTo>
                <a:lnTo>
                  <a:pt x="535362" y="573081"/>
                </a:lnTo>
                <a:lnTo>
                  <a:pt x="508340" y="568509"/>
                </a:lnTo>
                <a:lnTo>
                  <a:pt x="506597" y="556879"/>
                </a:lnTo>
                <a:lnTo>
                  <a:pt x="508768" y="549107"/>
                </a:lnTo>
                <a:lnTo>
                  <a:pt x="521056" y="548792"/>
                </a:lnTo>
                <a:lnTo>
                  <a:pt x="524132" y="545582"/>
                </a:lnTo>
                <a:lnTo>
                  <a:pt x="533867" y="542687"/>
                </a:lnTo>
                <a:lnTo>
                  <a:pt x="536048" y="539334"/>
                </a:lnTo>
                <a:lnTo>
                  <a:pt x="522361" y="534419"/>
                </a:lnTo>
                <a:lnTo>
                  <a:pt x="502796" y="533324"/>
                </a:lnTo>
                <a:lnTo>
                  <a:pt x="486728" y="530600"/>
                </a:lnTo>
                <a:lnTo>
                  <a:pt x="474974" y="522599"/>
                </a:lnTo>
                <a:lnTo>
                  <a:pt x="483403" y="516446"/>
                </a:lnTo>
                <a:lnTo>
                  <a:pt x="481317" y="514264"/>
                </a:lnTo>
                <a:lnTo>
                  <a:pt x="455333" y="511073"/>
                </a:lnTo>
                <a:lnTo>
                  <a:pt x="453923" y="498577"/>
                </a:lnTo>
                <a:lnTo>
                  <a:pt x="459562" y="495786"/>
                </a:lnTo>
                <a:lnTo>
                  <a:pt x="461486" y="488023"/>
                </a:lnTo>
                <a:lnTo>
                  <a:pt x="451066" y="473593"/>
                </a:lnTo>
                <a:lnTo>
                  <a:pt x="446894" y="469344"/>
                </a:lnTo>
                <a:lnTo>
                  <a:pt x="437969" y="469792"/>
                </a:lnTo>
                <a:lnTo>
                  <a:pt x="419700" y="462334"/>
                </a:lnTo>
                <a:lnTo>
                  <a:pt x="404517" y="461258"/>
                </a:lnTo>
                <a:lnTo>
                  <a:pt x="397697" y="462182"/>
                </a:lnTo>
                <a:lnTo>
                  <a:pt x="385220" y="457791"/>
                </a:lnTo>
                <a:lnTo>
                  <a:pt x="381019" y="458153"/>
                </a:lnTo>
                <a:lnTo>
                  <a:pt x="377828" y="453324"/>
                </a:lnTo>
                <a:lnTo>
                  <a:pt x="355530" y="447037"/>
                </a:lnTo>
                <a:lnTo>
                  <a:pt x="350015" y="443513"/>
                </a:lnTo>
                <a:lnTo>
                  <a:pt x="348805" y="434245"/>
                </a:lnTo>
                <a:lnTo>
                  <a:pt x="342881" y="429463"/>
                </a:lnTo>
                <a:lnTo>
                  <a:pt x="346129" y="424615"/>
                </a:lnTo>
                <a:lnTo>
                  <a:pt x="330975" y="419157"/>
                </a:lnTo>
                <a:lnTo>
                  <a:pt x="322821" y="414080"/>
                </a:lnTo>
                <a:lnTo>
                  <a:pt x="310705" y="412871"/>
                </a:lnTo>
                <a:lnTo>
                  <a:pt x="302266" y="421110"/>
                </a:lnTo>
                <a:lnTo>
                  <a:pt x="300266" y="426463"/>
                </a:lnTo>
                <a:lnTo>
                  <a:pt x="294208" y="429006"/>
                </a:lnTo>
                <a:lnTo>
                  <a:pt x="289293" y="436093"/>
                </a:lnTo>
                <a:lnTo>
                  <a:pt x="282283" y="433664"/>
                </a:lnTo>
                <a:lnTo>
                  <a:pt x="284655" y="424215"/>
                </a:lnTo>
                <a:lnTo>
                  <a:pt x="280226" y="424682"/>
                </a:lnTo>
                <a:lnTo>
                  <a:pt x="278864" y="419081"/>
                </a:lnTo>
                <a:lnTo>
                  <a:pt x="270205" y="415776"/>
                </a:lnTo>
                <a:lnTo>
                  <a:pt x="262128" y="420186"/>
                </a:lnTo>
                <a:lnTo>
                  <a:pt x="258528" y="427111"/>
                </a:lnTo>
                <a:lnTo>
                  <a:pt x="254708" y="429635"/>
                </a:lnTo>
                <a:lnTo>
                  <a:pt x="232591" y="419443"/>
                </a:lnTo>
                <a:lnTo>
                  <a:pt x="223580" y="419510"/>
                </a:lnTo>
                <a:lnTo>
                  <a:pt x="214846" y="412223"/>
                </a:lnTo>
                <a:lnTo>
                  <a:pt x="210684" y="412252"/>
                </a:lnTo>
                <a:lnTo>
                  <a:pt x="203063" y="407070"/>
                </a:lnTo>
                <a:lnTo>
                  <a:pt x="182975" y="402193"/>
                </a:lnTo>
                <a:lnTo>
                  <a:pt x="148371" y="388953"/>
                </a:lnTo>
                <a:lnTo>
                  <a:pt x="151629" y="384334"/>
                </a:lnTo>
                <a:lnTo>
                  <a:pt x="148609" y="376181"/>
                </a:lnTo>
                <a:lnTo>
                  <a:pt x="152400" y="361493"/>
                </a:lnTo>
                <a:lnTo>
                  <a:pt x="161211" y="358378"/>
                </a:lnTo>
                <a:lnTo>
                  <a:pt x="160229" y="353549"/>
                </a:lnTo>
                <a:lnTo>
                  <a:pt x="170193" y="350387"/>
                </a:lnTo>
                <a:lnTo>
                  <a:pt x="173889" y="340624"/>
                </a:lnTo>
                <a:lnTo>
                  <a:pt x="178784" y="337604"/>
                </a:lnTo>
                <a:lnTo>
                  <a:pt x="173641" y="329232"/>
                </a:lnTo>
                <a:lnTo>
                  <a:pt x="180242" y="324764"/>
                </a:lnTo>
                <a:lnTo>
                  <a:pt x="178956" y="317030"/>
                </a:lnTo>
                <a:lnTo>
                  <a:pt x="186395" y="298218"/>
                </a:lnTo>
                <a:lnTo>
                  <a:pt x="183728" y="291179"/>
                </a:lnTo>
                <a:lnTo>
                  <a:pt x="184480" y="283607"/>
                </a:lnTo>
                <a:lnTo>
                  <a:pt x="180022" y="280045"/>
                </a:lnTo>
                <a:lnTo>
                  <a:pt x="183470" y="275901"/>
                </a:lnTo>
                <a:lnTo>
                  <a:pt x="178832" y="272167"/>
                </a:lnTo>
                <a:lnTo>
                  <a:pt x="185223" y="266586"/>
                </a:lnTo>
                <a:lnTo>
                  <a:pt x="184347" y="261042"/>
                </a:lnTo>
                <a:lnTo>
                  <a:pt x="186357" y="248279"/>
                </a:lnTo>
                <a:lnTo>
                  <a:pt x="183652" y="244716"/>
                </a:lnTo>
                <a:lnTo>
                  <a:pt x="189862" y="237106"/>
                </a:lnTo>
                <a:lnTo>
                  <a:pt x="191986" y="223666"/>
                </a:lnTo>
                <a:lnTo>
                  <a:pt x="187947" y="220913"/>
                </a:lnTo>
                <a:lnTo>
                  <a:pt x="179784" y="202159"/>
                </a:lnTo>
                <a:lnTo>
                  <a:pt x="157848" y="162440"/>
                </a:lnTo>
                <a:lnTo>
                  <a:pt x="148542" y="146456"/>
                </a:lnTo>
                <a:lnTo>
                  <a:pt x="138370" y="130683"/>
                </a:lnTo>
                <a:lnTo>
                  <a:pt x="129635" y="119091"/>
                </a:lnTo>
                <a:lnTo>
                  <a:pt x="125959" y="116957"/>
                </a:lnTo>
                <a:lnTo>
                  <a:pt x="116500" y="118291"/>
                </a:lnTo>
                <a:lnTo>
                  <a:pt x="95765" y="113690"/>
                </a:lnTo>
                <a:lnTo>
                  <a:pt x="75743" y="107871"/>
                </a:lnTo>
                <a:lnTo>
                  <a:pt x="46406" y="105461"/>
                </a:lnTo>
                <a:lnTo>
                  <a:pt x="34452" y="102156"/>
                </a:lnTo>
                <a:lnTo>
                  <a:pt x="31975" y="103127"/>
                </a:lnTo>
                <a:lnTo>
                  <a:pt x="18517" y="101213"/>
                </a:lnTo>
                <a:lnTo>
                  <a:pt x="1867" y="97612"/>
                </a:lnTo>
                <a:lnTo>
                  <a:pt x="0" y="90564"/>
                </a:lnTo>
                <a:lnTo>
                  <a:pt x="3772" y="85525"/>
                </a:lnTo>
                <a:lnTo>
                  <a:pt x="10887" y="80677"/>
                </a:lnTo>
                <a:lnTo>
                  <a:pt x="16640" y="80810"/>
                </a:lnTo>
                <a:lnTo>
                  <a:pt x="18840" y="76524"/>
                </a:lnTo>
                <a:lnTo>
                  <a:pt x="33585" y="73809"/>
                </a:lnTo>
                <a:lnTo>
                  <a:pt x="43463" y="76648"/>
                </a:lnTo>
                <a:lnTo>
                  <a:pt x="51492" y="72571"/>
                </a:lnTo>
                <a:lnTo>
                  <a:pt x="47273" y="60588"/>
                </a:lnTo>
                <a:lnTo>
                  <a:pt x="48473" y="55769"/>
                </a:lnTo>
                <a:lnTo>
                  <a:pt x="58807" y="54597"/>
                </a:lnTo>
                <a:lnTo>
                  <a:pt x="57007" y="49635"/>
                </a:lnTo>
                <a:lnTo>
                  <a:pt x="46882" y="47273"/>
                </a:lnTo>
                <a:lnTo>
                  <a:pt x="52092" y="41243"/>
                </a:lnTo>
                <a:lnTo>
                  <a:pt x="59884" y="42310"/>
                </a:lnTo>
                <a:lnTo>
                  <a:pt x="59674" y="33976"/>
                </a:lnTo>
                <a:lnTo>
                  <a:pt x="62932" y="24232"/>
                </a:lnTo>
                <a:lnTo>
                  <a:pt x="67208" y="20193"/>
                </a:lnTo>
                <a:lnTo>
                  <a:pt x="68875" y="4439"/>
                </a:lnTo>
                <a:lnTo>
                  <a:pt x="75962" y="0"/>
                </a:lnTo>
                <a:lnTo>
                  <a:pt x="83353" y="4096"/>
                </a:lnTo>
                <a:lnTo>
                  <a:pt x="86011" y="8563"/>
                </a:lnTo>
                <a:lnTo>
                  <a:pt x="92926" y="6496"/>
                </a:lnTo>
                <a:lnTo>
                  <a:pt x="108633" y="10725"/>
                </a:lnTo>
                <a:lnTo>
                  <a:pt x="117005" y="10163"/>
                </a:lnTo>
                <a:lnTo>
                  <a:pt x="134626" y="11487"/>
                </a:lnTo>
                <a:lnTo>
                  <a:pt x="141179" y="17469"/>
                </a:lnTo>
                <a:lnTo>
                  <a:pt x="148580" y="19031"/>
                </a:lnTo>
                <a:lnTo>
                  <a:pt x="151943" y="31499"/>
                </a:lnTo>
                <a:lnTo>
                  <a:pt x="161154" y="28432"/>
                </a:lnTo>
                <a:lnTo>
                  <a:pt x="167164" y="31271"/>
                </a:lnTo>
                <a:lnTo>
                  <a:pt x="174384" y="31813"/>
                </a:lnTo>
                <a:lnTo>
                  <a:pt x="186814" y="30518"/>
                </a:lnTo>
                <a:lnTo>
                  <a:pt x="192957" y="28594"/>
                </a:lnTo>
                <a:lnTo>
                  <a:pt x="210969" y="29375"/>
                </a:lnTo>
                <a:lnTo>
                  <a:pt x="219590" y="27070"/>
                </a:lnTo>
                <a:lnTo>
                  <a:pt x="226066" y="17250"/>
                </a:lnTo>
                <a:lnTo>
                  <a:pt x="242173" y="19688"/>
                </a:lnTo>
                <a:lnTo>
                  <a:pt x="247583" y="23870"/>
                </a:lnTo>
                <a:lnTo>
                  <a:pt x="265795" y="24232"/>
                </a:lnTo>
                <a:lnTo>
                  <a:pt x="271424" y="22879"/>
                </a:lnTo>
                <a:lnTo>
                  <a:pt x="280740" y="25956"/>
                </a:lnTo>
                <a:lnTo>
                  <a:pt x="286626" y="23717"/>
                </a:lnTo>
                <a:lnTo>
                  <a:pt x="303124" y="36795"/>
                </a:lnTo>
                <a:lnTo>
                  <a:pt x="304886" y="44015"/>
                </a:lnTo>
                <a:lnTo>
                  <a:pt x="309524" y="41224"/>
                </a:lnTo>
                <a:lnTo>
                  <a:pt x="318992" y="40672"/>
                </a:lnTo>
                <a:lnTo>
                  <a:pt x="326536" y="42396"/>
                </a:lnTo>
                <a:lnTo>
                  <a:pt x="336271" y="47730"/>
                </a:lnTo>
                <a:lnTo>
                  <a:pt x="342948" y="55407"/>
                </a:lnTo>
                <a:lnTo>
                  <a:pt x="343319" y="60122"/>
                </a:lnTo>
                <a:lnTo>
                  <a:pt x="358654" y="61265"/>
                </a:lnTo>
                <a:lnTo>
                  <a:pt x="362112" y="59798"/>
                </a:lnTo>
                <a:lnTo>
                  <a:pt x="368608" y="62579"/>
                </a:lnTo>
                <a:lnTo>
                  <a:pt x="372237" y="70314"/>
                </a:lnTo>
                <a:lnTo>
                  <a:pt x="377619" y="69009"/>
                </a:lnTo>
                <a:lnTo>
                  <a:pt x="385886" y="73257"/>
                </a:lnTo>
                <a:lnTo>
                  <a:pt x="387163" y="79896"/>
                </a:lnTo>
                <a:lnTo>
                  <a:pt x="390725" y="82572"/>
                </a:lnTo>
                <a:lnTo>
                  <a:pt x="396792" y="80410"/>
                </a:lnTo>
                <a:lnTo>
                  <a:pt x="401631" y="84334"/>
                </a:lnTo>
                <a:lnTo>
                  <a:pt x="408413" y="86220"/>
                </a:lnTo>
                <a:lnTo>
                  <a:pt x="412813" y="92278"/>
                </a:lnTo>
                <a:lnTo>
                  <a:pt x="421910" y="90230"/>
                </a:lnTo>
                <a:lnTo>
                  <a:pt x="426682" y="93307"/>
                </a:lnTo>
                <a:lnTo>
                  <a:pt x="434312" y="94345"/>
                </a:lnTo>
                <a:lnTo>
                  <a:pt x="439188" y="90354"/>
                </a:lnTo>
                <a:lnTo>
                  <a:pt x="442313" y="96812"/>
                </a:lnTo>
                <a:lnTo>
                  <a:pt x="449647" y="97641"/>
                </a:lnTo>
                <a:lnTo>
                  <a:pt x="455952" y="100794"/>
                </a:lnTo>
                <a:lnTo>
                  <a:pt x="463277" y="94850"/>
                </a:lnTo>
                <a:lnTo>
                  <a:pt x="470316" y="94726"/>
                </a:lnTo>
                <a:lnTo>
                  <a:pt x="481051" y="91240"/>
                </a:lnTo>
                <a:lnTo>
                  <a:pt x="482622" y="100251"/>
                </a:lnTo>
                <a:lnTo>
                  <a:pt x="485927" y="102918"/>
                </a:lnTo>
                <a:lnTo>
                  <a:pt x="510864" y="95765"/>
                </a:lnTo>
                <a:lnTo>
                  <a:pt x="515017" y="98688"/>
                </a:lnTo>
                <a:lnTo>
                  <a:pt x="534753" y="91002"/>
                </a:lnTo>
                <a:lnTo>
                  <a:pt x="538515" y="95231"/>
                </a:lnTo>
                <a:lnTo>
                  <a:pt x="543944" y="95441"/>
                </a:lnTo>
                <a:lnTo>
                  <a:pt x="547602" y="92221"/>
                </a:lnTo>
                <a:lnTo>
                  <a:pt x="563042" y="95441"/>
                </a:lnTo>
                <a:lnTo>
                  <a:pt x="567033" y="99489"/>
                </a:lnTo>
                <a:lnTo>
                  <a:pt x="568671" y="106918"/>
                </a:lnTo>
                <a:lnTo>
                  <a:pt x="567566" y="113147"/>
                </a:lnTo>
                <a:lnTo>
                  <a:pt x="570357" y="121996"/>
                </a:lnTo>
                <a:lnTo>
                  <a:pt x="580501" y="134484"/>
                </a:lnTo>
                <a:lnTo>
                  <a:pt x="590798" y="135589"/>
                </a:lnTo>
                <a:lnTo>
                  <a:pt x="594979" y="150581"/>
                </a:lnTo>
                <a:lnTo>
                  <a:pt x="598523" y="150800"/>
                </a:lnTo>
                <a:lnTo>
                  <a:pt x="599980" y="159191"/>
                </a:lnTo>
                <a:lnTo>
                  <a:pt x="610086" y="162135"/>
                </a:lnTo>
                <a:lnTo>
                  <a:pt x="616915" y="168193"/>
                </a:lnTo>
                <a:lnTo>
                  <a:pt x="617649" y="177956"/>
                </a:lnTo>
                <a:lnTo>
                  <a:pt x="627383" y="187652"/>
                </a:lnTo>
                <a:lnTo>
                  <a:pt x="638870" y="189805"/>
                </a:lnTo>
                <a:lnTo>
                  <a:pt x="651796" y="201463"/>
                </a:lnTo>
                <a:lnTo>
                  <a:pt x="665731" y="203063"/>
                </a:lnTo>
                <a:lnTo>
                  <a:pt x="670751" y="198749"/>
                </a:lnTo>
                <a:lnTo>
                  <a:pt x="677028" y="203445"/>
                </a:lnTo>
                <a:lnTo>
                  <a:pt x="682647" y="201959"/>
                </a:lnTo>
                <a:lnTo>
                  <a:pt x="698144" y="205149"/>
                </a:lnTo>
                <a:lnTo>
                  <a:pt x="704822" y="200292"/>
                </a:lnTo>
                <a:lnTo>
                  <a:pt x="714242" y="202340"/>
                </a:lnTo>
                <a:lnTo>
                  <a:pt x="721662" y="217027"/>
                </a:lnTo>
                <a:lnTo>
                  <a:pt x="725234" y="220466"/>
                </a:lnTo>
                <a:lnTo>
                  <a:pt x="731358" y="221123"/>
                </a:lnTo>
                <a:lnTo>
                  <a:pt x="737359" y="217989"/>
                </a:lnTo>
                <a:lnTo>
                  <a:pt x="750503" y="216675"/>
                </a:lnTo>
                <a:lnTo>
                  <a:pt x="755304" y="214922"/>
                </a:lnTo>
                <a:lnTo>
                  <a:pt x="765581" y="217722"/>
                </a:lnTo>
                <a:lnTo>
                  <a:pt x="768715" y="215941"/>
                </a:lnTo>
                <a:lnTo>
                  <a:pt x="776564" y="219618"/>
                </a:lnTo>
                <a:lnTo>
                  <a:pt x="792442" y="224171"/>
                </a:lnTo>
                <a:lnTo>
                  <a:pt x="798224" y="227343"/>
                </a:lnTo>
                <a:lnTo>
                  <a:pt x="806358" y="224866"/>
                </a:lnTo>
                <a:lnTo>
                  <a:pt x="817198" y="235296"/>
                </a:lnTo>
                <a:lnTo>
                  <a:pt x="820207" y="233734"/>
                </a:lnTo>
                <a:lnTo>
                  <a:pt x="829780" y="236277"/>
                </a:lnTo>
                <a:lnTo>
                  <a:pt x="833304" y="234363"/>
                </a:lnTo>
                <a:lnTo>
                  <a:pt x="840067" y="238611"/>
                </a:lnTo>
                <a:lnTo>
                  <a:pt x="848773" y="235925"/>
                </a:lnTo>
                <a:lnTo>
                  <a:pt x="852612" y="239859"/>
                </a:lnTo>
                <a:lnTo>
                  <a:pt x="854059" y="248669"/>
                </a:lnTo>
                <a:lnTo>
                  <a:pt x="863813" y="248460"/>
                </a:lnTo>
                <a:lnTo>
                  <a:pt x="872223" y="254870"/>
                </a:lnTo>
                <a:lnTo>
                  <a:pt x="877833" y="252232"/>
                </a:lnTo>
                <a:lnTo>
                  <a:pt x="886854" y="254765"/>
                </a:lnTo>
                <a:lnTo>
                  <a:pt x="888854" y="257337"/>
                </a:lnTo>
                <a:lnTo>
                  <a:pt x="900055" y="257994"/>
                </a:lnTo>
                <a:lnTo>
                  <a:pt x="901341" y="263900"/>
                </a:lnTo>
                <a:lnTo>
                  <a:pt x="904989" y="266738"/>
                </a:lnTo>
                <a:lnTo>
                  <a:pt x="904561" y="275130"/>
                </a:lnTo>
                <a:lnTo>
                  <a:pt x="908561" y="277263"/>
                </a:lnTo>
                <a:lnTo>
                  <a:pt x="918153" y="277711"/>
                </a:lnTo>
                <a:lnTo>
                  <a:pt x="922906" y="281264"/>
                </a:lnTo>
                <a:lnTo>
                  <a:pt x="935622" y="278873"/>
                </a:lnTo>
                <a:lnTo>
                  <a:pt x="942956" y="273730"/>
                </a:lnTo>
                <a:lnTo>
                  <a:pt x="944004" y="270234"/>
                </a:lnTo>
                <a:lnTo>
                  <a:pt x="951434" y="270253"/>
                </a:lnTo>
                <a:lnTo>
                  <a:pt x="941156" y="282273"/>
                </a:lnTo>
                <a:lnTo>
                  <a:pt x="940308" y="288512"/>
                </a:lnTo>
                <a:lnTo>
                  <a:pt x="944490" y="295561"/>
                </a:lnTo>
                <a:lnTo>
                  <a:pt x="949471" y="298352"/>
                </a:lnTo>
                <a:lnTo>
                  <a:pt x="963397" y="299180"/>
                </a:lnTo>
                <a:lnTo>
                  <a:pt x="974732" y="301285"/>
                </a:lnTo>
                <a:lnTo>
                  <a:pt x="983542" y="293627"/>
                </a:lnTo>
                <a:lnTo>
                  <a:pt x="994562" y="299476"/>
                </a:lnTo>
                <a:lnTo>
                  <a:pt x="1002344" y="297466"/>
                </a:lnTo>
                <a:lnTo>
                  <a:pt x="1012927" y="298466"/>
                </a:lnTo>
                <a:lnTo>
                  <a:pt x="1014737" y="304352"/>
                </a:lnTo>
                <a:lnTo>
                  <a:pt x="1021851" y="298437"/>
                </a:lnTo>
                <a:lnTo>
                  <a:pt x="1031634" y="298933"/>
                </a:lnTo>
                <a:lnTo>
                  <a:pt x="1036892" y="301066"/>
                </a:lnTo>
                <a:lnTo>
                  <a:pt x="1042197" y="298361"/>
                </a:lnTo>
                <a:lnTo>
                  <a:pt x="1046121" y="301914"/>
                </a:lnTo>
                <a:lnTo>
                  <a:pt x="1053780" y="300057"/>
                </a:lnTo>
                <a:lnTo>
                  <a:pt x="1063133" y="301028"/>
                </a:lnTo>
                <a:lnTo>
                  <a:pt x="1068286" y="304048"/>
                </a:lnTo>
                <a:lnTo>
                  <a:pt x="1073077" y="300399"/>
                </a:lnTo>
                <a:lnTo>
                  <a:pt x="1080811" y="299656"/>
                </a:lnTo>
                <a:lnTo>
                  <a:pt x="1086593" y="296380"/>
                </a:lnTo>
                <a:lnTo>
                  <a:pt x="1094185" y="287588"/>
                </a:lnTo>
                <a:lnTo>
                  <a:pt x="1100138" y="286579"/>
                </a:lnTo>
                <a:lnTo>
                  <a:pt x="1108196" y="276958"/>
                </a:lnTo>
                <a:lnTo>
                  <a:pt x="1118130" y="274273"/>
                </a:lnTo>
                <a:lnTo>
                  <a:pt x="1122121" y="267643"/>
                </a:lnTo>
                <a:lnTo>
                  <a:pt x="1125979" y="266414"/>
                </a:lnTo>
                <a:lnTo>
                  <a:pt x="1133665" y="258671"/>
                </a:lnTo>
                <a:lnTo>
                  <a:pt x="1139876" y="259690"/>
                </a:lnTo>
                <a:lnTo>
                  <a:pt x="1151830" y="256651"/>
                </a:lnTo>
                <a:lnTo>
                  <a:pt x="1159021" y="250441"/>
                </a:lnTo>
                <a:lnTo>
                  <a:pt x="1174109" y="256842"/>
                </a:lnTo>
                <a:lnTo>
                  <a:pt x="1199064" y="262099"/>
                </a:lnTo>
                <a:lnTo>
                  <a:pt x="1204132" y="265852"/>
                </a:lnTo>
                <a:lnTo>
                  <a:pt x="1217895" y="270415"/>
                </a:lnTo>
                <a:lnTo>
                  <a:pt x="1222201" y="274825"/>
                </a:lnTo>
                <a:lnTo>
                  <a:pt x="1237174" y="281483"/>
                </a:lnTo>
                <a:lnTo>
                  <a:pt x="1241803" y="281988"/>
                </a:lnTo>
                <a:lnTo>
                  <a:pt x="1252195" y="275130"/>
                </a:lnTo>
                <a:lnTo>
                  <a:pt x="1257186" y="276301"/>
                </a:lnTo>
                <a:lnTo>
                  <a:pt x="1269140" y="282969"/>
                </a:lnTo>
                <a:lnTo>
                  <a:pt x="1265653" y="289913"/>
                </a:lnTo>
                <a:lnTo>
                  <a:pt x="1260825" y="292922"/>
                </a:lnTo>
                <a:lnTo>
                  <a:pt x="1264339" y="297228"/>
                </a:lnTo>
                <a:lnTo>
                  <a:pt x="1278646" y="303609"/>
                </a:lnTo>
                <a:lnTo>
                  <a:pt x="1286399" y="313411"/>
                </a:lnTo>
                <a:lnTo>
                  <a:pt x="1305925" y="295694"/>
                </a:lnTo>
                <a:lnTo>
                  <a:pt x="1313374" y="300437"/>
                </a:lnTo>
                <a:lnTo>
                  <a:pt x="1334881" y="311144"/>
                </a:lnTo>
                <a:lnTo>
                  <a:pt x="1349864" y="315344"/>
                </a:lnTo>
                <a:lnTo>
                  <a:pt x="1357484" y="319002"/>
                </a:lnTo>
                <a:lnTo>
                  <a:pt x="1355398" y="329489"/>
                </a:lnTo>
                <a:lnTo>
                  <a:pt x="1363085" y="346405"/>
                </a:lnTo>
                <a:lnTo>
                  <a:pt x="1368771" y="354006"/>
                </a:lnTo>
                <a:lnTo>
                  <a:pt x="1373791" y="353721"/>
                </a:lnTo>
                <a:lnTo>
                  <a:pt x="1379944" y="358178"/>
                </a:lnTo>
                <a:lnTo>
                  <a:pt x="1383621" y="369770"/>
                </a:lnTo>
                <a:lnTo>
                  <a:pt x="1386945" y="375380"/>
                </a:lnTo>
                <a:lnTo>
                  <a:pt x="1387059" y="382038"/>
                </a:lnTo>
                <a:lnTo>
                  <a:pt x="1394308" y="393402"/>
                </a:lnTo>
                <a:lnTo>
                  <a:pt x="1407452" y="409156"/>
                </a:lnTo>
                <a:lnTo>
                  <a:pt x="1416101" y="412537"/>
                </a:lnTo>
                <a:lnTo>
                  <a:pt x="1420130" y="411775"/>
                </a:lnTo>
                <a:lnTo>
                  <a:pt x="1426874" y="414909"/>
                </a:lnTo>
                <a:lnTo>
                  <a:pt x="1443562" y="412947"/>
                </a:lnTo>
                <a:lnTo>
                  <a:pt x="1467298" y="415366"/>
                </a:lnTo>
                <a:lnTo>
                  <a:pt x="1496178" y="414433"/>
                </a:lnTo>
                <a:lnTo>
                  <a:pt x="1508332" y="416128"/>
                </a:lnTo>
                <a:lnTo>
                  <a:pt x="1532944" y="425882"/>
                </a:lnTo>
                <a:lnTo>
                  <a:pt x="1546279" y="433006"/>
                </a:lnTo>
                <a:lnTo>
                  <a:pt x="1558909" y="437969"/>
                </a:lnTo>
                <a:lnTo>
                  <a:pt x="1567901" y="440150"/>
                </a:lnTo>
                <a:lnTo>
                  <a:pt x="1579884" y="444798"/>
                </a:lnTo>
                <a:lnTo>
                  <a:pt x="1593780" y="452276"/>
                </a:lnTo>
                <a:lnTo>
                  <a:pt x="1601181" y="460172"/>
                </a:lnTo>
                <a:lnTo>
                  <a:pt x="1610668" y="464010"/>
                </a:lnTo>
                <a:lnTo>
                  <a:pt x="1619679" y="472907"/>
                </a:lnTo>
                <a:lnTo>
                  <a:pt x="1628737" y="479746"/>
                </a:lnTo>
                <a:lnTo>
                  <a:pt x="1632347" y="478546"/>
                </a:lnTo>
                <a:lnTo>
                  <a:pt x="1640062" y="488004"/>
                </a:lnTo>
                <a:lnTo>
                  <a:pt x="1653492" y="495290"/>
                </a:lnTo>
                <a:lnTo>
                  <a:pt x="1655559" y="506101"/>
                </a:lnTo>
                <a:lnTo>
                  <a:pt x="1657636" y="507835"/>
                </a:lnTo>
                <a:close/>
              </a:path>
            </a:pathLst>
          </a:custGeom>
          <a:solidFill>
            <a:schemeClr val="accent2"/>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5" name="Freeform: Shape 24">
            <a:extLst>
              <a:ext uri="{FF2B5EF4-FFF2-40B4-BE49-F238E27FC236}">
                <a16:creationId xmlns:a16="http://schemas.microsoft.com/office/drawing/2014/main" id="{F0FD7F3E-0E23-4C87-9CB4-C79894157466}"/>
              </a:ext>
            </a:extLst>
          </p:cNvPr>
          <p:cNvSpPr/>
          <p:nvPr/>
        </p:nvSpPr>
        <p:spPr>
          <a:xfrm>
            <a:off x="4511048" y="3922327"/>
            <a:ext cx="2368359" cy="1309190"/>
          </a:xfrm>
          <a:custGeom>
            <a:avLst/>
            <a:gdLst>
              <a:gd name="connsiteX0" fmla="*/ 2424046 w 2477433"/>
              <a:gd name="connsiteY0" fmla="*/ 401069 h 1369485"/>
              <a:gd name="connsiteX1" fmla="*/ 2428113 w 2477433"/>
              <a:gd name="connsiteY1" fmla="*/ 412794 h 1369485"/>
              <a:gd name="connsiteX2" fmla="*/ 2431723 w 2477433"/>
              <a:gd name="connsiteY2" fmla="*/ 416757 h 1369485"/>
              <a:gd name="connsiteX3" fmla="*/ 2441705 w 2477433"/>
              <a:gd name="connsiteY3" fmla="*/ 415014 h 1369485"/>
              <a:gd name="connsiteX4" fmla="*/ 2445744 w 2477433"/>
              <a:gd name="connsiteY4" fmla="*/ 420605 h 1369485"/>
              <a:gd name="connsiteX5" fmla="*/ 2454136 w 2477433"/>
              <a:gd name="connsiteY5" fmla="*/ 425491 h 1369485"/>
              <a:gd name="connsiteX6" fmla="*/ 2455983 w 2477433"/>
              <a:gd name="connsiteY6" fmla="*/ 436064 h 1369485"/>
              <a:gd name="connsiteX7" fmla="*/ 2459383 w 2477433"/>
              <a:gd name="connsiteY7" fmla="*/ 442884 h 1369485"/>
              <a:gd name="connsiteX8" fmla="*/ 2460146 w 2477433"/>
              <a:gd name="connsiteY8" fmla="*/ 451399 h 1369485"/>
              <a:gd name="connsiteX9" fmla="*/ 2457821 w 2477433"/>
              <a:gd name="connsiteY9" fmla="*/ 454771 h 1369485"/>
              <a:gd name="connsiteX10" fmla="*/ 2460498 w 2477433"/>
              <a:gd name="connsiteY10" fmla="*/ 467430 h 1369485"/>
              <a:gd name="connsiteX11" fmla="*/ 2457364 w 2477433"/>
              <a:gd name="connsiteY11" fmla="*/ 474221 h 1369485"/>
              <a:gd name="connsiteX12" fmla="*/ 2460012 w 2477433"/>
              <a:gd name="connsiteY12" fmla="*/ 493928 h 1369485"/>
              <a:gd name="connsiteX13" fmla="*/ 2447173 w 2477433"/>
              <a:gd name="connsiteY13" fmla="*/ 533381 h 1369485"/>
              <a:gd name="connsiteX14" fmla="*/ 2452802 w 2477433"/>
              <a:gd name="connsiteY14" fmla="*/ 536572 h 1369485"/>
              <a:gd name="connsiteX15" fmla="*/ 2472128 w 2477433"/>
              <a:gd name="connsiteY15" fmla="*/ 543525 h 1369485"/>
              <a:gd name="connsiteX16" fmla="*/ 2473748 w 2477433"/>
              <a:gd name="connsiteY16" fmla="*/ 551574 h 1369485"/>
              <a:gd name="connsiteX17" fmla="*/ 2471280 w 2477433"/>
              <a:gd name="connsiteY17" fmla="*/ 559146 h 1369485"/>
              <a:gd name="connsiteX18" fmla="*/ 2471014 w 2477433"/>
              <a:gd name="connsiteY18" fmla="*/ 569442 h 1369485"/>
              <a:gd name="connsiteX19" fmla="*/ 2469175 w 2477433"/>
              <a:gd name="connsiteY19" fmla="*/ 574815 h 1369485"/>
              <a:gd name="connsiteX20" fmla="*/ 2471185 w 2477433"/>
              <a:gd name="connsiteY20" fmla="*/ 582159 h 1369485"/>
              <a:gd name="connsiteX21" fmla="*/ 2477433 w 2477433"/>
              <a:gd name="connsiteY21" fmla="*/ 589645 h 1369485"/>
              <a:gd name="connsiteX22" fmla="*/ 2468213 w 2477433"/>
              <a:gd name="connsiteY22" fmla="*/ 594551 h 1369485"/>
              <a:gd name="connsiteX23" fmla="*/ 2468575 w 2477433"/>
              <a:gd name="connsiteY23" fmla="*/ 598665 h 1369485"/>
              <a:gd name="connsiteX24" fmla="*/ 2463889 w 2477433"/>
              <a:gd name="connsiteY24" fmla="*/ 604733 h 1369485"/>
              <a:gd name="connsiteX25" fmla="*/ 2462622 w 2477433"/>
              <a:gd name="connsiteY25" fmla="*/ 613924 h 1369485"/>
              <a:gd name="connsiteX26" fmla="*/ 2457079 w 2477433"/>
              <a:gd name="connsiteY26" fmla="*/ 630460 h 1369485"/>
              <a:gd name="connsiteX27" fmla="*/ 2447087 w 2477433"/>
              <a:gd name="connsiteY27" fmla="*/ 639099 h 1369485"/>
              <a:gd name="connsiteX28" fmla="*/ 2445896 w 2477433"/>
              <a:gd name="connsiteY28" fmla="*/ 656330 h 1369485"/>
              <a:gd name="connsiteX29" fmla="*/ 2443677 w 2477433"/>
              <a:gd name="connsiteY29" fmla="*/ 660568 h 1369485"/>
              <a:gd name="connsiteX30" fmla="*/ 2445010 w 2477433"/>
              <a:gd name="connsiteY30" fmla="*/ 668322 h 1369485"/>
              <a:gd name="connsiteX31" fmla="*/ 2439905 w 2477433"/>
              <a:gd name="connsiteY31" fmla="*/ 675561 h 1369485"/>
              <a:gd name="connsiteX32" fmla="*/ 2434886 w 2477433"/>
              <a:gd name="connsiteY32" fmla="*/ 678361 h 1369485"/>
              <a:gd name="connsiteX33" fmla="*/ 2433980 w 2477433"/>
              <a:gd name="connsiteY33" fmla="*/ 686895 h 1369485"/>
              <a:gd name="connsiteX34" fmla="*/ 2424579 w 2477433"/>
              <a:gd name="connsiteY34" fmla="*/ 690162 h 1369485"/>
              <a:gd name="connsiteX35" fmla="*/ 2416007 w 2477433"/>
              <a:gd name="connsiteY35" fmla="*/ 696430 h 1369485"/>
              <a:gd name="connsiteX36" fmla="*/ 2409377 w 2477433"/>
              <a:gd name="connsiteY36" fmla="*/ 714937 h 1369485"/>
              <a:gd name="connsiteX37" fmla="*/ 2402500 w 2477433"/>
              <a:gd name="connsiteY37" fmla="*/ 721119 h 1369485"/>
              <a:gd name="connsiteX38" fmla="*/ 2395137 w 2477433"/>
              <a:gd name="connsiteY38" fmla="*/ 717928 h 1369485"/>
              <a:gd name="connsiteX39" fmla="*/ 2387680 w 2477433"/>
              <a:gd name="connsiteY39" fmla="*/ 719175 h 1369485"/>
              <a:gd name="connsiteX40" fmla="*/ 2381212 w 2477433"/>
              <a:gd name="connsiteY40" fmla="*/ 717966 h 1369485"/>
              <a:gd name="connsiteX41" fmla="*/ 2348637 w 2477433"/>
              <a:gd name="connsiteY41" fmla="*/ 724348 h 1369485"/>
              <a:gd name="connsiteX42" fmla="*/ 2344370 w 2477433"/>
              <a:gd name="connsiteY42" fmla="*/ 729986 h 1369485"/>
              <a:gd name="connsiteX43" fmla="*/ 2334711 w 2477433"/>
              <a:gd name="connsiteY43" fmla="*/ 735578 h 1369485"/>
              <a:gd name="connsiteX44" fmla="*/ 2332920 w 2477433"/>
              <a:gd name="connsiteY44" fmla="*/ 741988 h 1369485"/>
              <a:gd name="connsiteX45" fmla="*/ 2323452 w 2477433"/>
              <a:gd name="connsiteY45" fmla="*/ 748427 h 1369485"/>
              <a:gd name="connsiteX46" fmla="*/ 2314518 w 2477433"/>
              <a:gd name="connsiteY46" fmla="*/ 749522 h 1369485"/>
              <a:gd name="connsiteX47" fmla="*/ 2304717 w 2477433"/>
              <a:gd name="connsiteY47" fmla="*/ 759676 h 1369485"/>
              <a:gd name="connsiteX48" fmla="*/ 2294030 w 2477433"/>
              <a:gd name="connsiteY48" fmla="*/ 763743 h 1369485"/>
              <a:gd name="connsiteX49" fmla="*/ 2286981 w 2477433"/>
              <a:gd name="connsiteY49" fmla="*/ 774611 h 1369485"/>
              <a:gd name="connsiteX50" fmla="*/ 2288772 w 2477433"/>
              <a:gd name="connsiteY50" fmla="*/ 778802 h 1369485"/>
              <a:gd name="connsiteX51" fmla="*/ 2277447 w 2477433"/>
              <a:gd name="connsiteY51" fmla="*/ 790156 h 1369485"/>
              <a:gd name="connsiteX52" fmla="*/ 2276628 w 2477433"/>
              <a:gd name="connsiteY52" fmla="*/ 799652 h 1369485"/>
              <a:gd name="connsiteX53" fmla="*/ 2274103 w 2477433"/>
              <a:gd name="connsiteY53" fmla="*/ 804091 h 1369485"/>
              <a:gd name="connsiteX54" fmla="*/ 2258539 w 2477433"/>
              <a:gd name="connsiteY54" fmla="*/ 808549 h 1369485"/>
              <a:gd name="connsiteX55" fmla="*/ 2253806 w 2477433"/>
              <a:gd name="connsiteY55" fmla="*/ 817150 h 1369485"/>
              <a:gd name="connsiteX56" fmla="*/ 2247110 w 2477433"/>
              <a:gd name="connsiteY56" fmla="*/ 823007 h 1369485"/>
              <a:gd name="connsiteX57" fmla="*/ 2246157 w 2477433"/>
              <a:gd name="connsiteY57" fmla="*/ 827018 h 1369485"/>
              <a:gd name="connsiteX58" fmla="*/ 2240290 w 2477433"/>
              <a:gd name="connsiteY58" fmla="*/ 829027 h 1369485"/>
              <a:gd name="connsiteX59" fmla="*/ 2237318 w 2477433"/>
              <a:gd name="connsiteY59" fmla="*/ 834342 h 1369485"/>
              <a:gd name="connsiteX60" fmla="*/ 2225592 w 2477433"/>
              <a:gd name="connsiteY60" fmla="*/ 843591 h 1369485"/>
              <a:gd name="connsiteX61" fmla="*/ 2218506 w 2477433"/>
              <a:gd name="connsiteY61" fmla="*/ 846649 h 1369485"/>
              <a:gd name="connsiteX62" fmla="*/ 2215487 w 2477433"/>
              <a:gd name="connsiteY62" fmla="*/ 854707 h 1369485"/>
              <a:gd name="connsiteX63" fmla="*/ 2208934 w 2477433"/>
              <a:gd name="connsiteY63" fmla="*/ 858564 h 1369485"/>
              <a:gd name="connsiteX64" fmla="*/ 2201113 w 2477433"/>
              <a:gd name="connsiteY64" fmla="*/ 860746 h 1369485"/>
              <a:gd name="connsiteX65" fmla="*/ 2189293 w 2477433"/>
              <a:gd name="connsiteY65" fmla="*/ 867937 h 1369485"/>
              <a:gd name="connsiteX66" fmla="*/ 2182692 w 2477433"/>
              <a:gd name="connsiteY66" fmla="*/ 878167 h 1369485"/>
              <a:gd name="connsiteX67" fmla="*/ 2181596 w 2477433"/>
              <a:gd name="connsiteY67" fmla="*/ 887387 h 1369485"/>
              <a:gd name="connsiteX68" fmla="*/ 2174234 w 2477433"/>
              <a:gd name="connsiteY68" fmla="*/ 897769 h 1369485"/>
              <a:gd name="connsiteX69" fmla="*/ 2173729 w 2477433"/>
              <a:gd name="connsiteY69" fmla="*/ 902494 h 1369485"/>
              <a:gd name="connsiteX70" fmla="*/ 2167947 w 2477433"/>
              <a:gd name="connsiteY70" fmla="*/ 903637 h 1369485"/>
              <a:gd name="connsiteX71" fmla="*/ 2164518 w 2477433"/>
              <a:gd name="connsiteY71" fmla="*/ 908771 h 1369485"/>
              <a:gd name="connsiteX72" fmla="*/ 2162556 w 2477433"/>
              <a:gd name="connsiteY72" fmla="*/ 917172 h 1369485"/>
              <a:gd name="connsiteX73" fmla="*/ 2155336 w 2477433"/>
              <a:gd name="connsiteY73" fmla="*/ 922592 h 1369485"/>
              <a:gd name="connsiteX74" fmla="*/ 2153384 w 2477433"/>
              <a:gd name="connsiteY74" fmla="*/ 935555 h 1369485"/>
              <a:gd name="connsiteX75" fmla="*/ 2150098 w 2477433"/>
              <a:gd name="connsiteY75" fmla="*/ 936974 h 1369485"/>
              <a:gd name="connsiteX76" fmla="*/ 2152536 w 2477433"/>
              <a:gd name="connsiteY76" fmla="*/ 948090 h 1369485"/>
              <a:gd name="connsiteX77" fmla="*/ 2147440 w 2477433"/>
              <a:gd name="connsiteY77" fmla="*/ 955538 h 1369485"/>
              <a:gd name="connsiteX78" fmla="*/ 2149859 w 2477433"/>
              <a:gd name="connsiteY78" fmla="*/ 957615 h 1369485"/>
              <a:gd name="connsiteX79" fmla="*/ 2145449 w 2477433"/>
              <a:gd name="connsiteY79" fmla="*/ 964644 h 1369485"/>
              <a:gd name="connsiteX80" fmla="*/ 2144115 w 2477433"/>
              <a:gd name="connsiteY80" fmla="*/ 982351 h 1369485"/>
              <a:gd name="connsiteX81" fmla="*/ 2147173 w 2477433"/>
              <a:gd name="connsiteY81" fmla="*/ 992400 h 1369485"/>
              <a:gd name="connsiteX82" fmla="*/ 2155984 w 2477433"/>
              <a:gd name="connsiteY82" fmla="*/ 995144 h 1369485"/>
              <a:gd name="connsiteX83" fmla="*/ 2160908 w 2477433"/>
              <a:gd name="connsiteY83" fmla="*/ 1006745 h 1369485"/>
              <a:gd name="connsiteX84" fmla="*/ 2164823 w 2477433"/>
              <a:gd name="connsiteY84" fmla="*/ 1011641 h 1369485"/>
              <a:gd name="connsiteX85" fmla="*/ 2162880 w 2477433"/>
              <a:gd name="connsiteY85" fmla="*/ 1018261 h 1369485"/>
              <a:gd name="connsiteX86" fmla="*/ 2166947 w 2477433"/>
              <a:gd name="connsiteY86" fmla="*/ 1024861 h 1369485"/>
              <a:gd name="connsiteX87" fmla="*/ 2158917 w 2477433"/>
              <a:gd name="connsiteY87" fmla="*/ 1030919 h 1369485"/>
              <a:gd name="connsiteX88" fmla="*/ 2140067 w 2477433"/>
              <a:gd name="connsiteY88" fmla="*/ 1047731 h 1369485"/>
              <a:gd name="connsiteX89" fmla="*/ 2133457 w 2477433"/>
              <a:gd name="connsiteY89" fmla="*/ 1056951 h 1369485"/>
              <a:gd name="connsiteX90" fmla="*/ 2133571 w 2477433"/>
              <a:gd name="connsiteY90" fmla="*/ 1060952 h 1369485"/>
              <a:gd name="connsiteX91" fmla="*/ 2151402 w 2477433"/>
              <a:gd name="connsiteY91" fmla="*/ 1070867 h 1369485"/>
              <a:gd name="connsiteX92" fmla="*/ 2156679 w 2477433"/>
              <a:gd name="connsiteY92" fmla="*/ 1072410 h 1369485"/>
              <a:gd name="connsiteX93" fmla="*/ 2165890 w 2477433"/>
              <a:gd name="connsiteY93" fmla="*/ 1069105 h 1369485"/>
              <a:gd name="connsiteX94" fmla="*/ 2168595 w 2477433"/>
              <a:gd name="connsiteY94" fmla="*/ 1064200 h 1369485"/>
              <a:gd name="connsiteX95" fmla="*/ 2174605 w 2477433"/>
              <a:gd name="connsiteY95" fmla="*/ 1062304 h 1369485"/>
              <a:gd name="connsiteX96" fmla="*/ 2181349 w 2477433"/>
              <a:gd name="connsiteY96" fmla="*/ 1057513 h 1369485"/>
              <a:gd name="connsiteX97" fmla="*/ 2182721 w 2477433"/>
              <a:gd name="connsiteY97" fmla="*/ 1053370 h 1369485"/>
              <a:gd name="connsiteX98" fmla="*/ 2201447 w 2477433"/>
              <a:gd name="connsiteY98" fmla="*/ 1060456 h 1369485"/>
              <a:gd name="connsiteX99" fmla="*/ 2205780 w 2477433"/>
              <a:gd name="connsiteY99" fmla="*/ 1064600 h 1369485"/>
              <a:gd name="connsiteX100" fmla="*/ 2214639 w 2477433"/>
              <a:gd name="connsiteY100" fmla="*/ 1067009 h 1369485"/>
              <a:gd name="connsiteX101" fmla="*/ 2218668 w 2477433"/>
              <a:gd name="connsiteY101" fmla="*/ 1071629 h 1369485"/>
              <a:gd name="connsiteX102" fmla="*/ 2228507 w 2477433"/>
              <a:gd name="connsiteY102" fmla="*/ 1072591 h 1369485"/>
              <a:gd name="connsiteX103" fmla="*/ 2237632 w 2477433"/>
              <a:gd name="connsiteY103" fmla="*/ 1077973 h 1369485"/>
              <a:gd name="connsiteX104" fmla="*/ 2261064 w 2477433"/>
              <a:gd name="connsiteY104" fmla="*/ 1080230 h 1369485"/>
              <a:gd name="connsiteX105" fmla="*/ 2263016 w 2477433"/>
              <a:gd name="connsiteY105" fmla="*/ 1089489 h 1369485"/>
              <a:gd name="connsiteX106" fmla="*/ 2260140 w 2477433"/>
              <a:gd name="connsiteY106" fmla="*/ 1097823 h 1369485"/>
              <a:gd name="connsiteX107" fmla="*/ 2264740 w 2477433"/>
              <a:gd name="connsiteY107" fmla="*/ 1105357 h 1369485"/>
              <a:gd name="connsiteX108" fmla="*/ 2277675 w 2477433"/>
              <a:gd name="connsiteY108" fmla="*/ 1106252 h 1369485"/>
              <a:gd name="connsiteX109" fmla="*/ 2286972 w 2477433"/>
              <a:gd name="connsiteY109" fmla="*/ 1114273 h 1369485"/>
              <a:gd name="connsiteX110" fmla="*/ 2297535 w 2477433"/>
              <a:gd name="connsiteY110" fmla="*/ 1114616 h 1369485"/>
              <a:gd name="connsiteX111" fmla="*/ 2300954 w 2477433"/>
              <a:gd name="connsiteY111" fmla="*/ 1123102 h 1369485"/>
              <a:gd name="connsiteX112" fmla="*/ 2306689 w 2477433"/>
              <a:gd name="connsiteY112" fmla="*/ 1126045 h 1369485"/>
              <a:gd name="connsiteX113" fmla="*/ 2295744 w 2477433"/>
              <a:gd name="connsiteY113" fmla="*/ 1139476 h 1369485"/>
              <a:gd name="connsiteX114" fmla="*/ 2288572 w 2477433"/>
              <a:gd name="connsiteY114" fmla="*/ 1153001 h 1369485"/>
              <a:gd name="connsiteX115" fmla="*/ 2286448 w 2477433"/>
              <a:gd name="connsiteY115" fmla="*/ 1162498 h 1369485"/>
              <a:gd name="connsiteX116" fmla="*/ 2279094 w 2477433"/>
              <a:gd name="connsiteY116" fmla="*/ 1163907 h 1369485"/>
              <a:gd name="connsiteX117" fmla="*/ 2274675 w 2477433"/>
              <a:gd name="connsiteY117" fmla="*/ 1160259 h 1369485"/>
              <a:gd name="connsiteX118" fmla="*/ 2261254 w 2477433"/>
              <a:gd name="connsiteY118" fmla="*/ 1158716 h 1369485"/>
              <a:gd name="connsiteX119" fmla="*/ 2256816 w 2477433"/>
              <a:gd name="connsiteY119" fmla="*/ 1166441 h 1369485"/>
              <a:gd name="connsiteX120" fmla="*/ 2255653 w 2477433"/>
              <a:gd name="connsiteY120" fmla="*/ 1174756 h 1369485"/>
              <a:gd name="connsiteX121" fmla="*/ 2251491 w 2477433"/>
              <a:gd name="connsiteY121" fmla="*/ 1184615 h 1369485"/>
              <a:gd name="connsiteX122" fmla="*/ 2245671 w 2477433"/>
              <a:gd name="connsiteY122" fmla="*/ 1191377 h 1369485"/>
              <a:gd name="connsiteX123" fmla="*/ 2235156 w 2477433"/>
              <a:gd name="connsiteY123" fmla="*/ 1190511 h 1369485"/>
              <a:gd name="connsiteX124" fmla="*/ 2228803 w 2477433"/>
              <a:gd name="connsiteY124" fmla="*/ 1192359 h 1369485"/>
              <a:gd name="connsiteX125" fmla="*/ 2233251 w 2477433"/>
              <a:gd name="connsiteY125" fmla="*/ 1197892 h 1369485"/>
              <a:gd name="connsiteX126" fmla="*/ 2246081 w 2477433"/>
              <a:gd name="connsiteY126" fmla="*/ 1201417 h 1369485"/>
              <a:gd name="connsiteX127" fmla="*/ 2252605 w 2477433"/>
              <a:gd name="connsiteY127" fmla="*/ 1200826 h 1369485"/>
              <a:gd name="connsiteX128" fmla="*/ 2260521 w 2477433"/>
              <a:gd name="connsiteY128" fmla="*/ 1194740 h 1369485"/>
              <a:gd name="connsiteX129" fmla="*/ 2274056 w 2477433"/>
              <a:gd name="connsiteY129" fmla="*/ 1196664 h 1369485"/>
              <a:gd name="connsiteX130" fmla="*/ 2277199 w 2477433"/>
              <a:gd name="connsiteY130" fmla="*/ 1215571 h 1369485"/>
              <a:gd name="connsiteX131" fmla="*/ 2274494 w 2477433"/>
              <a:gd name="connsiteY131" fmla="*/ 1217752 h 1369485"/>
              <a:gd name="connsiteX132" fmla="*/ 2270608 w 2477433"/>
              <a:gd name="connsiteY132" fmla="*/ 1228335 h 1369485"/>
              <a:gd name="connsiteX133" fmla="*/ 2266569 w 2477433"/>
              <a:gd name="connsiteY133" fmla="*/ 1233735 h 1369485"/>
              <a:gd name="connsiteX134" fmla="*/ 2282066 w 2477433"/>
              <a:gd name="connsiteY134" fmla="*/ 1243879 h 1369485"/>
              <a:gd name="connsiteX135" fmla="*/ 2282657 w 2477433"/>
              <a:gd name="connsiteY135" fmla="*/ 1254557 h 1369485"/>
              <a:gd name="connsiteX136" fmla="*/ 2285152 w 2477433"/>
              <a:gd name="connsiteY136" fmla="*/ 1258767 h 1369485"/>
              <a:gd name="connsiteX137" fmla="*/ 2296887 w 2477433"/>
              <a:gd name="connsiteY137" fmla="*/ 1264663 h 1369485"/>
              <a:gd name="connsiteX138" fmla="*/ 2291963 w 2477433"/>
              <a:gd name="connsiteY138" fmla="*/ 1272597 h 1369485"/>
              <a:gd name="connsiteX139" fmla="*/ 2291039 w 2477433"/>
              <a:gd name="connsiteY139" fmla="*/ 1290666 h 1369485"/>
              <a:gd name="connsiteX140" fmla="*/ 2285028 w 2477433"/>
              <a:gd name="connsiteY140" fmla="*/ 1293695 h 1369485"/>
              <a:gd name="connsiteX141" fmla="*/ 2286438 w 2477433"/>
              <a:gd name="connsiteY141" fmla="*/ 1298248 h 1369485"/>
              <a:gd name="connsiteX142" fmla="*/ 2283066 w 2477433"/>
              <a:gd name="connsiteY142" fmla="*/ 1313688 h 1369485"/>
              <a:gd name="connsiteX143" fmla="*/ 2272255 w 2477433"/>
              <a:gd name="connsiteY143" fmla="*/ 1327042 h 1369485"/>
              <a:gd name="connsiteX144" fmla="*/ 2265845 w 2477433"/>
              <a:gd name="connsiteY144" fmla="*/ 1327890 h 1369485"/>
              <a:gd name="connsiteX145" fmla="*/ 2238223 w 2477433"/>
              <a:gd name="connsiteY145" fmla="*/ 1327890 h 1369485"/>
              <a:gd name="connsiteX146" fmla="*/ 2230107 w 2477433"/>
              <a:gd name="connsiteY146" fmla="*/ 1330957 h 1369485"/>
              <a:gd name="connsiteX147" fmla="*/ 2216030 w 2477433"/>
              <a:gd name="connsiteY147" fmla="*/ 1340015 h 1369485"/>
              <a:gd name="connsiteX148" fmla="*/ 2205266 w 2477433"/>
              <a:gd name="connsiteY148" fmla="*/ 1343311 h 1369485"/>
              <a:gd name="connsiteX149" fmla="*/ 2203876 w 2477433"/>
              <a:gd name="connsiteY149" fmla="*/ 1352331 h 1369485"/>
              <a:gd name="connsiteX150" fmla="*/ 2200742 w 2477433"/>
              <a:gd name="connsiteY150" fmla="*/ 1356331 h 1369485"/>
              <a:gd name="connsiteX151" fmla="*/ 2189664 w 2477433"/>
              <a:gd name="connsiteY151" fmla="*/ 1361008 h 1369485"/>
              <a:gd name="connsiteX152" fmla="*/ 2185159 w 2477433"/>
              <a:gd name="connsiteY152" fmla="*/ 1369486 h 1369485"/>
              <a:gd name="connsiteX153" fmla="*/ 2183082 w 2477433"/>
              <a:gd name="connsiteY153" fmla="*/ 1367752 h 1369485"/>
              <a:gd name="connsiteX154" fmla="*/ 2181016 w 2477433"/>
              <a:gd name="connsiteY154" fmla="*/ 1356941 h 1369485"/>
              <a:gd name="connsiteX155" fmla="*/ 2167586 w 2477433"/>
              <a:gd name="connsiteY155" fmla="*/ 1349654 h 1369485"/>
              <a:gd name="connsiteX156" fmla="*/ 2159870 w 2477433"/>
              <a:gd name="connsiteY156" fmla="*/ 1340196 h 1369485"/>
              <a:gd name="connsiteX157" fmla="*/ 2156260 w 2477433"/>
              <a:gd name="connsiteY157" fmla="*/ 1341396 h 1369485"/>
              <a:gd name="connsiteX158" fmla="*/ 2147202 w 2477433"/>
              <a:gd name="connsiteY158" fmla="*/ 1334557 h 1369485"/>
              <a:gd name="connsiteX159" fmla="*/ 2138191 w 2477433"/>
              <a:gd name="connsiteY159" fmla="*/ 1325661 h 1369485"/>
              <a:gd name="connsiteX160" fmla="*/ 2128704 w 2477433"/>
              <a:gd name="connsiteY160" fmla="*/ 1321822 h 1369485"/>
              <a:gd name="connsiteX161" fmla="*/ 2121303 w 2477433"/>
              <a:gd name="connsiteY161" fmla="*/ 1313926 h 1369485"/>
              <a:gd name="connsiteX162" fmla="*/ 2107407 w 2477433"/>
              <a:gd name="connsiteY162" fmla="*/ 1306449 h 1369485"/>
              <a:gd name="connsiteX163" fmla="*/ 2095424 w 2477433"/>
              <a:gd name="connsiteY163" fmla="*/ 1301801 h 1369485"/>
              <a:gd name="connsiteX164" fmla="*/ 2086432 w 2477433"/>
              <a:gd name="connsiteY164" fmla="*/ 1299620 h 1369485"/>
              <a:gd name="connsiteX165" fmla="*/ 2073802 w 2477433"/>
              <a:gd name="connsiteY165" fmla="*/ 1294657 h 1369485"/>
              <a:gd name="connsiteX166" fmla="*/ 2060467 w 2477433"/>
              <a:gd name="connsiteY166" fmla="*/ 1287532 h 1369485"/>
              <a:gd name="connsiteX167" fmla="*/ 2035855 w 2477433"/>
              <a:gd name="connsiteY167" fmla="*/ 1277779 h 1369485"/>
              <a:gd name="connsiteX168" fmla="*/ 2023701 w 2477433"/>
              <a:gd name="connsiteY168" fmla="*/ 1276083 h 1369485"/>
              <a:gd name="connsiteX169" fmla="*/ 1994821 w 2477433"/>
              <a:gd name="connsiteY169" fmla="*/ 1277017 h 1369485"/>
              <a:gd name="connsiteX170" fmla="*/ 1971085 w 2477433"/>
              <a:gd name="connsiteY170" fmla="*/ 1274597 h 1369485"/>
              <a:gd name="connsiteX171" fmla="*/ 1954397 w 2477433"/>
              <a:gd name="connsiteY171" fmla="*/ 1276559 h 1369485"/>
              <a:gd name="connsiteX172" fmla="*/ 1947653 w 2477433"/>
              <a:gd name="connsiteY172" fmla="*/ 1273426 h 1369485"/>
              <a:gd name="connsiteX173" fmla="*/ 1943624 w 2477433"/>
              <a:gd name="connsiteY173" fmla="*/ 1274188 h 1369485"/>
              <a:gd name="connsiteX174" fmla="*/ 1934975 w 2477433"/>
              <a:gd name="connsiteY174" fmla="*/ 1270806 h 1369485"/>
              <a:gd name="connsiteX175" fmla="*/ 1921831 w 2477433"/>
              <a:gd name="connsiteY175" fmla="*/ 1255052 h 1369485"/>
              <a:gd name="connsiteX176" fmla="*/ 1914582 w 2477433"/>
              <a:gd name="connsiteY176" fmla="*/ 1243689 h 1369485"/>
              <a:gd name="connsiteX177" fmla="*/ 1914468 w 2477433"/>
              <a:gd name="connsiteY177" fmla="*/ 1237031 h 1369485"/>
              <a:gd name="connsiteX178" fmla="*/ 1911144 w 2477433"/>
              <a:gd name="connsiteY178" fmla="*/ 1231421 h 1369485"/>
              <a:gd name="connsiteX179" fmla="*/ 1907467 w 2477433"/>
              <a:gd name="connsiteY179" fmla="*/ 1219829 h 1369485"/>
              <a:gd name="connsiteX180" fmla="*/ 1901314 w 2477433"/>
              <a:gd name="connsiteY180" fmla="*/ 1215371 h 1369485"/>
              <a:gd name="connsiteX181" fmla="*/ 1896294 w 2477433"/>
              <a:gd name="connsiteY181" fmla="*/ 1215657 h 1369485"/>
              <a:gd name="connsiteX182" fmla="*/ 1890608 w 2477433"/>
              <a:gd name="connsiteY182" fmla="*/ 1208056 h 1369485"/>
              <a:gd name="connsiteX183" fmla="*/ 1882921 w 2477433"/>
              <a:gd name="connsiteY183" fmla="*/ 1191139 h 1369485"/>
              <a:gd name="connsiteX184" fmla="*/ 1885007 w 2477433"/>
              <a:gd name="connsiteY184" fmla="*/ 1180652 h 1369485"/>
              <a:gd name="connsiteX185" fmla="*/ 1877387 w 2477433"/>
              <a:gd name="connsiteY185" fmla="*/ 1176995 h 1369485"/>
              <a:gd name="connsiteX186" fmla="*/ 1862404 w 2477433"/>
              <a:gd name="connsiteY186" fmla="*/ 1172794 h 1369485"/>
              <a:gd name="connsiteX187" fmla="*/ 1840897 w 2477433"/>
              <a:gd name="connsiteY187" fmla="*/ 1162088 h 1369485"/>
              <a:gd name="connsiteX188" fmla="*/ 1833448 w 2477433"/>
              <a:gd name="connsiteY188" fmla="*/ 1157345 h 1369485"/>
              <a:gd name="connsiteX189" fmla="*/ 1813922 w 2477433"/>
              <a:gd name="connsiteY189" fmla="*/ 1175061 h 1369485"/>
              <a:gd name="connsiteX190" fmla="*/ 1806169 w 2477433"/>
              <a:gd name="connsiteY190" fmla="*/ 1165260 h 1369485"/>
              <a:gd name="connsiteX191" fmla="*/ 1791862 w 2477433"/>
              <a:gd name="connsiteY191" fmla="*/ 1158878 h 1369485"/>
              <a:gd name="connsiteX192" fmla="*/ 1788348 w 2477433"/>
              <a:gd name="connsiteY192" fmla="*/ 1154573 h 1369485"/>
              <a:gd name="connsiteX193" fmla="*/ 1793176 w 2477433"/>
              <a:gd name="connsiteY193" fmla="*/ 1151563 h 1369485"/>
              <a:gd name="connsiteX194" fmla="*/ 1796663 w 2477433"/>
              <a:gd name="connsiteY194" fmla="*/ 1144619 h 1369485"/>
              <a:gd name="connsiteX195" fmla="*/ 1784709 w 2477433"/>
              <a:gd name="connsiteY195" fmla="*/ 1137952 h 1369485"/>
              <a:gd name="connsiteX196" fmla="*/ 1779718 w 2477433"/>
              <a:gd name="connsiteY196" fmla="*/ 1136780 h 1369485"/>
              <a:gd name="connsiteX197" fmla="*/ 1769326 w 2477433"/>
              <a:gd name="connsiteY197" fmla="*/ 1143638 h 1369485"/>
              <a:gd name="connsiteX198" fmla="*/ 1764697 w 2477433"/>
              <a:gd name="connsiteY198" fmla="*/ 1143133 h 1369485"/>
              <a:gd name="connsiteX199" fmla="*/ 1749724 w 2477433"/>
              <a:gd name="connsiteY199" fmla="*/ 1136475 h 1369485"/>
              <a:gd name="connsiteX200" fmla="*/ 1745418 w 2477433"/>
              <a:gd name="connsiteY200" fmla="*/ 1132065 h 1369485"/>
              <a:gd name="connsiteX201" fmla="*/ 1731655 w 2477433"/>
              <a:gd name="connsiteY201" fmla="*/ 1127503 h 1369485"/>
              <a:gd name="connsiteX202" fmla="*/ 1726587 w 2477433"/>
              <a:gd name="connsiteY202" fmla="*/ 1123750 h 1369485"/>
              <a:gd name="connsiteX203" fmla="*/ 1701632 w 2477433"/>
              <a:gd name="connsiteY203" fmla="*/ 1118492 h 1369485"/>
              <a:gd name="connsiteX204" fmla="*/ 1686544 w 2477433"/>
              <a:gd name="connsiteY204" fmla="*/ 1112091 h 1369485"/>
              <a:gd name="connsiteX205" fmla="*/ 1679353 w 2477433"/>
              <a:gd name="connsiteY205" fmla="*/ 1118302 h 1369485"/>
              <a:gd name="connsiteX206" fmla="*/ 1667399 w 2477433"/>
              <a:gd name="connsiteY206" fmla="*/ 1121340 h 1369485"/>
              <a:gd name="connsiteX207" fmla="*/ 1661188 w 2477433"/>
              <a:gd name="connsiteY207" fmla="*/ 1120321 h 1369485"/>
              <a:gd name="connsiteX208" fmla="*/ 1653502 w 2477433"/>
              <a:gd name="connsiteY208" fmla="*/ 1128065 h 1369485"/>
              <a:gd name="connsiteX209" fmla="*/ 1649644 w 2477433"/>
              <a:gd name="connsiteY209" fmla="*/ 1129293 h 1369485"/>
              <a:gd name="connsiteX210" fmla="*/ 1645653 w 2477433"/>
              <a:gd name="connsiteY210" fmla="*/ 1135923 h 1369485"/>
              <a:gd name="connsiteX211" fmla="*/ 1635719 w 2477433"/>
              <a:gd name="connsiteY211" fmla="*/ 1138609 h 1369485"/>
              <a:gd name="connsiteX212" fmla="*/ 1627661 w 2477433"/>
              <a:gd name="connsiteY212" fmla="*/ 1148229 h 1369485"/>
              <a:gd name="connsiteX213" fmla="*/ 1621708 w 2477433"/>
              <a:gd name="connsiteY213" fmla="*/ 1149239 h 1369485"/>
              <a:gd name="connsiteX214" fmla="*/ 1614116 w 2477433"/>
              <a:gd name="connsiteY214" fmla="*/ 1158030 h 1369485"/>
              <a:gd name="connsiteX215" fmla="*/ 1608334 w 2477433"/>
              <a:gd name="connsiteY215" fmla="*/ 1161307 h 1369485"/>
              <a:gd name="connsiteX216" fmla="*/ 1600600 w 2477433"/>
              <a:gd name="connsiteY216" fmla="*/ 1162050 h 1369485"/>
              <a:gd name="connsiteX217" fmla="*/ 1595809 w 2477433"/>
              <a:gd name="connsiteY217" fmla="*/ 1165698 h 1369485"/>
              <a:gd name="connsiteX218" fmla="*/ 1590656 w 2477433"/>
              <a:gd name="connsiteY218" fmla="*/ 1162679 h 1369485"/>
              <a:gd name="connsiteX219" fmla="*/ 1581303 w 2477433"/>
              <a:gd name="connsiteY219" fmla="*/ 1161707 h 1369485"/>
              <a:gd name="connsiteX220" fmla="*/ 1573644 w 2477433"/>
              <a:gd name="connsiteY220" fmla="*/ 1163564 h 1369485"/>
              <a:gd name="connsiteX221" fmla="*/ 1569720 w 2477433"/>
              <a:gd name="connsiteY221" fmla="*/ 1160012 h 1369485"/>
              <a:gd name="connsiteX222" fmla="*/ 1564415 w 2477433"/>
              <a:gd name="connsiteY222" fmla="*/ 1162717 h 1369485"/>
              <a:gd name="connsiteX223" fmla="*/ 1559157 w 2477433"/>
              <a:gd name="connsiteY223" fmla="*/ 1160583 h 1369485"/>
              <a:gd name="connsiteX224" fmla="*/ 1549374 w 2477433"/>
              <a:gd name="connsiteY224" fmla="*/ 1160088 h 1369485"/>
              <a:gd name="connsiteX225" fmla="*/ 1542260 w 2477433"/>
              <a:gd name="connsiteY225" fmla="*/ 1166003 h 1369485"/>
              <a:gd name="connsiteX226" fmla="*/ 1540450 w 2477433"/>
              <a:gd name="connsiteY226" fmla="*/ 1160116 h 1369485"/>
              <a:gd name="connsiteX227" fmla="*/ 1529867 w 2477433"/>
              <a:gd name="connsiteY227" fmla="*/ 1159116 h 1369485"/>
              <a:gd name="connsiteX228" fmla="*/ 1522085 w 2477433"/>
              <a:gd name="connsiteY228" fmla="*/ 1161126 h 1369485"/>
              <a:gd name="connsiteX229" fmla="*/ 1511065 w 2477433"/>
              <a:gd name="connsiteY229" fmla="*/ 1155278 h 1369485"/>
              <a:gd name="connsiteX230" fmla="*/ 1502255 w 2477433"/>
              <a:gd name="connsiteY230" fmla="*/ 1162936 h 1369485"/>
              <a:gd name="connsiteX231" fmla="*/ 1490920 w 2477433"/>
              <a:gd name="connsiteY231" fmla="*/ 1160831 h 1369485"/>
              <a:gd name="connsiteX232" fmla="*/ 1476994 w 2477433"/>
              <a:gd name="connsiteY232" fmla="*/ 1160002 h 1369485"/>
              <a:gd name="connsiteX233" fmla="*/ 1472013 w 2477433"/>
              <a:gd name="connsiteY233" fmla="*/ 1157211 h 1369485"/>
              <a:gd name="connsiteX234" fmla="*/ 1467831 w 2477433"/>
              <a:gd name="connsiteY234" fmla="*/ 1150163 h 1369485"/>
              <a:gd name="connsiteX235" fmla="*/ 1468679 w 2477433"/>
              <a:gd name="connsiteY235" fmla="*/ 1143924 h 1369485"/>
              <a:gd name="connsiteX236" fmla="*/ 1478957 w 2477433"/>
              <a:gd name="connsiteY236" fmla="*/ 1131904 h 1369485"/>
              <a:gd name="connsiteX237" fmla="*/ 1471527 w 2477433"/>
              <a:gd name="connsiteY237" fmla="*/ 1131884 h 1369485"/>
              <a:gd name="connsiteX238" fmla="*/ 1470479 w 2477433"/>
              <a:gd name="connsiteY238" fmla="*/ 1135380 h 1369485"/>
              <a:gd name="connsiteX239" fmla="*/ 1463145 w 2477433"/>
              <a:gd name="connsiteY239" fmla="*/ 1140524 h 1369485"/>
              <a:gd name="connsiteX240" fmla="*/ 1450429 w 2477433"/>
              <a:gd name="connsiteY240" fmla="*/ 1142914 h 1369485"/>
              <a:gd name="connsiteX241" fmla="*/ 1445676 w 2477433"/>
              <a:gd name="connsiteY241" fmla="*/ 1139361 h 1369485"/>
              <a:gd name="connsiteX242" fmla="*/ 1436084 w 2477433"/>
              <a:gd name="connsiteY242" fmla="*/ 1138914 h 1369485"/>
              <a:gd name="connsiteX243" fmla="*/ 1432084 w 2477433"/>
              <a:gd name="connsiteY243" fmla="*/ 1136780 h 1369485"/>
              <a:gd name="connsiteX244" fmla="*/ 1432512 w 2477433"/>
              <a:gd name="connsiteY244" fmla="*/ 1128389 h 1369485"/>
              <a:gd name="connsiteX245" fmla="*/ 1428864 w 2477433"/>
              <a:gd name="connsiteY245" fmla="*/ 1125550 h 1369485"/>
              <a:gd name="connsiteX246" fmla="*/ 1427578 w 2477433"/>
              <a:gd name="connsiteY246" fmla="*/ 1119645 h 1369485"/>
              <a:gd name="connsiteX247" fmla="*/ 1416377 w 2477433"/>
              <a:gd name="connsiteY247" fmla="*/ 1118987 h 1369485"/>
              <a:gd name="connsiteX248" fmla="*/ 1414377 w 2477433"/>
              <a:gd name="connsiteY248" fmla="*/ 1116416 h 1369485"/>
              <a:gd name="connsiteX249" fmla="*/ 1405356 w 2477433"/>
              <a:gd name="connsiteY249" fmla="*/ 1113882 h 1369485"/>
              <a:gd name="connsiteX250" fmla="*/ 1399746 w 2477433"/>
              <a:gd name="connsiteY250" fmla="*/ 1116520 h 1369485"/>
              <a:gd name="connsiteX251" fmla="*/ 1391336 w 2477433"/>
              <a:gd name="connsiteY251" fmla="*/ 1110110 h 1369485"/>
              <a:gd name="connsiteX252" fmla="*/ 1381582 w 2477433"/>
              <a:gd name="connsiteY252" fmla="*/ 1110320 h 1369485"/>
              <a:gd name="connsiteX253" fmla="*/ 1380135 w 2477433"/>
              <a:gd name="connsiteY253" fmla="*/ 1101509 h 1369485"/>
              <a:gd name="connsiteX254" fmla="*/ 1376296 w 2477433"/>
              <a:gd name="connsiteY254" fmla="*/ 1097575 h 1369485"/>
              <a:gd name="connsiteX255" fmla="*/ 1367590 w 2477433"/>
              <a:gd name="connsiteY255" fmla="*/ 1100261 h 1369485"/>
              <a:gd name="connsiteX256" fmla="*/ 1360827 w 2477433"/>
              <a:gd name="connsiteY256" fmla="*/ 1096013 h 1369485"/>
              <a:gd name="connsiteX257" fmla="*/ 1357303 w 2477433"/>
              <a:gd name="connsiteY257" fmla="*/ 1097928 h 1369485"/>
              <a:gd name="connsiteX258" fmla="*/ 1347730 w 2477433"/>
              <a:gd name="connsiteY258" fmla="*/ 1095385 h 1369485"/>
              <a:gd name="connsiteX259" fmla="*/ 1344721 w 2477433"/>
              <a:gd name="connsiteY259" fmla="*/ 1096947 h 1369485"/>
              <a:gd name="connsiteX260" fmla="*/ 1333881 w 2477433"/>
              <a:gd name="connsiteY260" fmla="*/ 1086517 h 1369485"/>
              <a:gd name="connsiteX261" fmla="*/ 1325747 w 2477433"/>
              <a:gd name="connsiteY261" fmla="*/ 1088993 h 1369485"/>
              <a:gd name="connsiteX262" fmla="*/ 1319965 w 2477433"/>
              <a:gd name="connsiteY262" fmla="*/ 1085821 h 1369485"/>
              <a:gd name="connsiteX263" fmla="*/ 1304087 w 2477433"/>
              <a:gd name="connsiteY263" fmla="*/ 1081269 h 1369485"/>
              <a:gd name="connsiteX264" fmla="*/ 1296238 w 2477433"/>
              <a:gd name="connsiteY264" fmla="*/ 1077592 h 1369485"/>
              <a:gd name="connsiteX265" fmla="*/ 1293105 w 2477433"/>
              <a:gd name="connsiteY265" fmla="*/ 1079373 h 1369485"/>
              <a:gd name="connsiteX266" fmla="*/ 1282827 w 2477433"/>
              <a:gd name="connsiteY266" fmla="*/ 1076573 h 1369485"/>
              <a:gd name="connsiteX267" fmla="*/ 1278026 w 2477433"/>
              <a:gd name="connsiteY267" fmla="*/ 1078325 h 1369485"/>
              <a:gd name="connsiteX268" fmla="*/ 1264882 w 2477433"/>
              <a:gd name="connsiteY268" fmla="*/ 1079640 h 1369485"/>
              <a:gd name="connsiteX269" fmla="*/ 1258881 w 2477433"/>
              <a:gd name="connsiteY269" fmla="*/ 1082773 h 1369485"/>
              <a:gd name="connsiteX270" fmla="*/ 1252757 w 2477433"/>
              <a:gd name="connsiteY270" fmla="*/ 1082116 h 1369485"/>
              <a:gd name="connsiteX271" fmla="*/ 1249185 w 2477433"/>
              <a:gd name="connsiteY271" fmla="*/ 1078678 h 1369485"/>
              <a:gd name="connsiteX272" fmla="*/ 1241765 w 2477433"/>
              <a:gd name="connsiteY272" fmla="*/ 1063990 h 1369485"/>
              <a:gd name="connsiteX273" fmla="*/ 1232345 w 2477433"/>
              <a:gd name="connsiteY273" fmla="*/ 1061942 h 1369485"/>
              <a:gd name="connsiteX274" fmla="*/ 1225667 w 2477433"/>
              <a:gd name="connsiteY274" fmla="*/ 1066800 h 1369485"/>
              <a:gd name="connsiteX275" fmla="*/ 1210170 w 2477433"/>
              <a:gd name="connsiteY275" fmla="*/ 1063609 h 1369485"/>
              <a:gd name="connsiteX276" fmla="*/ 1204551 w 2477433"/>
              <a:gd name="connsiteY276" fmla="*/ 1065095 h 1369485"/>
              <a:gd name="connsiteX277" fmla="*/ 1198274 w 2477433"/>
              <a:gd name="connsiteY277" fmla="*/ 1060399 h 1369485"/>
              <a:gd name="connsiteX278" fmla="*/ 1193254 w 2477433"/>
              <a:gd name="connsiteY278" fmla="*/ 1064714 h 1369485"/>
              <a:gd name="connsiteX279" fmla="*/ 1179319 w 2477433"/>
              <a:gd name="connsiteY279" fmla="*/ 1063114 h 1369485"/>
              <a:gd name="connsiteX280" fmla="*/ 1166393 w 2477433"/>
              <a:gd name="connsiteY280" fmla="*/ 1051455 h 1369485"/>
              <a:gd name="connsiteX281" fmla="*/ 1154906 w 2477433"/>
              <a:gd name="connsiteY281" fmla="*/ 1049303 h 1369485"/>
              <a:gd name="connsiteX282" fmla="*/ 1145172 w 2477433"/>
              <a:gd name="connsiteY282" fmla="*/ 1039606 h 1369485"/>
              <a:gd name="connsiteX283" fmla="*/ 1144438 w 2477433"/>
              <a:gd name="connsiteY283" fmla="*/ 1029843 h 1369485"/>
              <a:gd name="connsiteX284" fmla="*/ 1137609 w 2477433"/>
              <a:gd name="connsiteY284" fmla="*/ 1023785 h 1369485"/>
              <a:gd name="connsiteX285" fmla="*/ 1127503 w 2477433"/>
              <a:gd name="connsiteY285" fmla="*/ 1020842 h 1369485"/>
              <a:gd name="connsiteX286" fmla="*/ 1126046 w 2477433"/>
              <a:gd name="connsiteY286" fmla="*/ 1012450 h 1369485"/>
              <a:gd name="connsiteX287" fmla="*/ 1122502 w 2477433"/>
              <a:gd name="connsiteY287" fmla="*/ 1012231 h 1369485"/>
              <a:gd name="connsiteX288" fmla="*/ 1118321 w 2477433"/>
              <a:gd name="connsiteY288" fmla="*/ 997239 h 1369485"/>
              <a:gd name="connsiteX289" fmla="*/ 1108024 w 2477433"/>
              <a:gd name="connsiteY289" fmla="*/ 996134 h 1369485"/>
              <a:gd name="connsiteX290" fmla="*/ 1097880 w 2477433"/>
              <a:gd name="connsiteY290" fmla="*/ 983647 h 1369485"/>
              <a:gd name="connsiteX291" fmla="*/ 1095089 w 2477433"/>
              <a:gd name="connsiteY291" fmla="*/ 974798 h 1369485"/>
              <a:gd name="connsiteX292" fmla="*/ 1096194 w 2477433"/>
              <a:gd name="connsiteY292" fmla="*/ 968569 h 1369485"/>
              <a:gd name="connsiteX293" fmla="*/ 1094556 w 2477433"/>
              <a:gd name="connsiteY293" fmla="*/ 961139 h 1369485"/>
              <a:gd name="connsiteX294" fmla="*/ 1090565 w 2477433"/>
              <a:gd name="connsiteY294" fmla="*/ 957091 h 1369485"/>
              <a:gd name="connsiteX295" fmla="*/ 1075125 w 2477433"/>
              <a:gd name="connsiteY295" fmla="*/ 953872 h 1369485"/>
              <a:gd name="connsiteX296" fmla="*/ 1071467 w 2477433"/>
              <a:gd name="connsiteY296" fmla="*/ 957091 h 1369485"/>
              <a:gd name="connsiteX297" fmla="*/ 1066038 w 2477433"/>
              <a:gd name="connsiteY297" fmla="*/ 956882 h 1369485"/>
              <a:gd name="connsiteX298" fmla="*/ 1062276 w 2477433"/>
              <a:gd name="connsiteY298" fmla="*/ 952652 h 1369485"/>
              <a:gd name="connsiteX299" fmla="*/ 1042540 w 2477433"/>
              <a:gd name="connsiteY299" fmla="*/ 960339 h 1369485"/>
              <a:gd name="connsiteX300" fmla="*/ 1038387 w 2477433"/>
              <a:gd name="connsiteY300" fmla="*/ 957415 h 1369485"/>
              <a:gd name="connsiteX301" fmla="*/ 1013450 w 2477433"/>
              <a:gd name="connsiteY301" fmla="*/ 964568 h 1369485"/>
              <a:gd name="connsiteX302" fmla="*/ 1010145 w 2477433"/>
              <a:gd name="connsiteY302" fmla="*/ 961901 h 1369485"/>
              <a:gd name="connsiteX303" fmla="*/ 1008574 w 2477433"/>
              <a:gd name="connsiteY303" fmla="*/ 952891 h 1369485"/>
              <a:gd name="connsiteX304" fmla="*/ 997839 w 2477433"/>
              <a:gd name="connsiteY304" fmla="*/ 956377 h 1369485"/>
              <a:gd name="connsiteX305" fmla="*/ 990800 w 2477433"/>
              <a:gd name="connsiteY305" fmla="*/ 956501 h 1369485"/>
              <a:gd name="connsiteX306" fmla="*/ 983475 w 2477433"/>
              <a:gd name="connsiteY306" fmla="*/ 962444 h 1369485"/>
              <a:gd name="connsiteX307" fmla="*/ 977170 w 2477433"/>
              <a:gd name="connsiteY307" fmla="*/ 959291 h 1369485"/>
              <a:gd name="connsiteX308" fmla="*/ 969836 w 2477433"/>
              <a:gd name="connsiteY308" fmla="*/ 958463 h 1369485"/>
              <a:gd name="connsiteX309" fmla="*/ 966711 w 2477433"/>
              <a:gd name="connsiteY309" fmla="*/ 952005 h 1369485"/>
              <a:gd name="connsiteX310" fmla="*/ 961835 w 2477433"/>
              <a:gd name="connsiteY310" fmla="*/ 955996 h 1369485"/>
              <a:gd name="connsiteX311" fmla="*/ 954205 w 2477433"/>
              <a:gd name="connsiteY311" fmla="*/ 954958 h 1369485"/>
              <a:gd name="connsiteX312" fmla="*/ 949433 w 2477433"/>
              <a:gd name="connsiteY312" fmla="*/ 951881 h 1369485"/>
              <a:gd name="connsiteX313" fmla="*/ 940337 w 2477433"/>
              <a:gd name="connsiteY313" fmla="*/ 953929 h 1369485"/>
              <a:gd name="connsiteX314" fmla="*/ 935936 w 2477433"/>
              <a:gd name="connsiteY314" fmla="*/ 947871 h 1369485"/>
              <a:gd name="connsiteX315" fmla="*/ 929154 w 2477433"/>
              <a:gd name="connsiteY315" fmla="*/ 945985 h 1369485"/>
              <a:gd name="connsiteX316" fmla="*/ 924315 w 2477433"/>
              <a:gd name="connsiteY316" fmla="*/ 942061 h 1369485"/>
              <a:gd name="connsiteX317" fmla="*/ 918248 w 2477433"/>
              <a:gd name="connsiteY317" fmla="*/ 944223 h 1369485"/>
              <a:gd name="connsiteX318" fmla="*/ 914686 w 2477433"/>
              <a:gd name="connsiteY318" fmla="*/ 941546 h 1369485"/>
              <a:gd name="connsiteX319" fmla="*/ 913409 w 2477433"/>
              <a:gd name="connsiteY319" fmla="*/ 934907 h 1369485"/>
              <a:gd name="connsiteX320" fmla="*/ 905142 w 2477433"/>
              <a:gd name="connsiteY320" fmla="*/ 930659 h 1369485"/>
              <a:gd name="connsiteX321" fmla="*/ 899760 w 2477433"/>
              <a:gd name="connsiteY321" fmla="*/ 931964 h 1369485"/>
              <a:gd name="connsiteX322" fmla="*/ 896131 w 2477433"/>
              <a:gd name="connsiteY322" fmla="*/ 924230 h 1369485"/>
              <a:gd name="connsiteX323" fmla="*/ 889635 w 2477433"/>
              <a:gd name="connsiteY323" fmla="*/ 921449 h 1369485"/>
              <a:gd name="connsiteX324" fmla="*/ 886177 w 2477433"/>
              <a:gd name="connsiteY324" fmla="*/ 922915 h 1369485"/>
              <a:gd name="connsiteX325" fmla="*/ 870842 w 2477433"/>
              <a:gd name="connsiteY325" fmla="*/ 921772 h 1369485"/>
              <a:gd name="connsiteX326" fmla="*/ 870471 w 2477433"/>
              <a:gd name="connsiteY326" fmla="*/ 917058 h 1369485"/>
              <a:gd name="connsiteX327" fmla="*/ 863794 w 2477433"/>
              <a:gd name="connsiteY327" fmla="*/ 909380 h 1369485"/>
              <a:gd name="connsiteX328" fmla="*/ 854059 w 2477433"/>
              <a:gd name="connsiteY328" fmla="*/ 904046 h 1369485"/>
              <a:gd name="connsiteX329" fmla="*/ 846515 w 2477433"/>
              <a:gd name="connsiteY329" fmla="*/ 902322 h 1369485"/>
              <a:gd name="connsiteX330" fmla="*/ 837047 w 2477433"/>
              <a:gd name="connsiteY330" fmla="*/ 902875 h 1369485"/>
              <a:gd name="connsiteX331" fmla="*/ 832409 w 2477433"/>
              <a:gd name="connsiteY331" fmla="*/ 905666 h 1369485"/>
              <a:gd name="connsiteX332" fmla="*/ 830647 w 2477433"/>
              <a:gd name="connsiteY332" fmla="*/ 898446 h 1369485"/>
              <a:gd name="connsiteX333" fmla="*/ 814149 w 2477433"/>
              <a:gd name="connsiteY333" fmla="*/ 885368 h 1369485"/>
              <a:gd name="connsiteX334" fmla="*/ 808263 w 2477433"/>
              <a:gd name="connsiteY334" fmla="*/ 887606 h 1369485"/>
              <a:gd name="connsiteX335" fmla="*/ 798947 w 2477433"/>
              <a:gd name="connsiteY335" fmla="*/ 884530 h 1369485"/>
              <a:gd name="connsiteX336" fmla="*/ 793318 w 2477433"/>
              <a:gd name="connsiteY336" fmla="*/ 885882 h 1369485"/>
              <a:gd name="connsiteX337" fmla="*/ 775106 w 2477433"/>
              <a:gd name="connsiteY337" fmla="*/ 885520 h 1369485"/>
              <a:gd name="connsiteX338" fmla="*/ 769696 w 2477433"/>
              <a:gd name="connsiteY338" fmla="*/ 881339 h 1369485"/>
              <a:gd name="connsiteX339" fmla="*/ 753589 w 2477433"/>
              <a:gd name="connsiteY339" fmla="*/ 878900 h 1369485"/>
              <a:gd name="connsiteX340" fmla="*/ 747113 w 2477433"/>
              <a:gd name="connsiteY340" fmla="*/ 888721 h 1369485"/>
              <a:gd name="connsiteX341" fmla="*/ 738492 w 2477433"/>
              <a:gd name="connsiteY341" fmla="*/ 891026 h 1369485"/>
              <a:gd name="connsiteX342" fmla="*/ 720480 w 2477433"/>
              <a:gd name="connsiteY342" fmla="*/ 890245 h 1369485"/>
              <a:gd name="connsiteX343" fmla="*/ 714337 w 2477433"/>
              <a:gd name="connsiteY343" fmla="*/ 892169 h 1369485"/>
              <a:gd name="connsiteX344" fmla="*/ 701907 w 2477433"/>
              <a:gd name="connsiteY344" fmla="*/ 893464 h 1369485"/>
              <a:gd name="connsiteX345" fmla="*/ 694687 w 2477433"/>
              <a:gd name="connsiteY345" fmla="*/ 892921 h 1369485"/>
              <a:gd name="connsiteX346" fmla="*/ 688677 w 2477433"/>
              <a:gd name="connsiteY346" fmla="*/ 890083 h 1369485"/>
              <a:gd name="connsiteX347" fmla="*/ 679466 w 2477433"/>
              <a:gd name="connsiteY347" fmla="*/ 893150 h 1369485"/>
              <a:gd name="connsiteX348" fmla="*/ 676104 w 2477433"/>
              <a:gd name="connsiteY348" fmla="*/ 880682 h 1369485"/>
              <a:gd name="connsiteX349" fmla="*/ 668703 w 2477433"/>
              <a:gd name="connsiteY349" fmla="*/ 879119 h 1369485"/>
              <a:gd name="connsiteX350" fmla="*/ 662149 w 2477433"/>
              <a:gd name="connsiteY350" fmla="*/ 873138 h 1369485"/>
              <a:gd name="connsiteX351" fmla="*/ 644528 w 2477433"/>
              <a:gd name="connsiteY351" fmla="*/ 871814 h 1369485"/>
              <a:gd name="connsiteX352" fmla="*/ 636156 w 2477433"/>
              <a:gd name="connsiteY352" fmla="*/ 872376 h 1369485"/>
              <a:gd name="connsiteX353" fmla="*/ 620449 w 2477433"/>
              <a:gd name="connsiteY353" fmla="*/ 868147 h 1369485"/>
              <a:gd name="connsiteX354" fmla="*/ 613534 w 2477433"/>
              <a:gd name="connsiteY354" fmla="*/ 870214 h 1369485"/>
              <a:gd name="connsiteX355" fmla="*/ 610876 w 2477433"/>
              <a:gd name="connsiteY355" fmla="*/ 865746 h 1369485"/>
              <a:gd name="connsiteX356" fmla="*/ 603485 w 2477433"/>
              <a:gd name="connsiteY356" fmla="*/ 861650 h 1369485"/>
              <a:gd name="connsiteX357" fmla="*/ 596399 w 2477433"/>
              <a:gd name="connsiteY357" fmla="*/ 866089 h 1369485"/>
              <a:gd name="connsiteX358" fmla="*/ 594731 w 2477433"/>
              <a:gd name="connsiteY358" fmla="*/ 881843 h 1369485"/>
              <a:gd name="connsiteX359" fmla="*/ 590455 w 2477433"/>
              <a:gd name="connsiteY359" fmla="*/ 885882 h 1369485"/>
              <a:gd name="connsiteX360" fmla="*/ 587197 w 2477433"/>
              <a:gd name="connsiteY360" fmla="*/ 895626 h 1369485"/>
              <a:gd name="connsiteX361" fmla="*/ 587407 w 2477433"/>
              <a:gd name="connsiteY361" fmla="*/ 903961 h 1369485"/>
              <a:gd name="connsiteX362" fmla="*/ 579615 w 2477433"/>
              <a:gd name="connsiteY362" fmla="*/ 902894 h 1369485"/>
              <a:gd name="connsiteX363" fmla="*/ 574405 w 2477433"/>
              <a:gd name="connsiteY363" fmla="*/ 908923 h 1369485"/>
              <a:gd name="connsiteX364" fmla="*/ 584530 w 2477433"/>
              <a:gd name="connsiteY364" fmla="*/ 911285 h 1369485"/>
              <a:gd name="connsiteX365" fmla="*/ 586331 w 2477433"/>
              <a:gd name="connsiteY365" fmla="*/ 916248 h 1369485"/>
              <a:gd name="connsiteX366" fmla="*/ 575996 w 2477433"/>
              <a:gd name="connsiteY366" fmla="*/ 917419 h 1369485"/>
              <a:gd name="connsiteX367" fmla="*/ 574796 w 2477433"/>
              <a:gd name="connsiteY367" fmla="*/ 922239 h 1369485"/>
              <a:gd name="connsiteX368" fmla="*/ 579015 w 2477433"/>
              <a:gd name="connsiteY368" fmla="*/ 934222 h 1369485"/>
              <a:gd name="connsiteX369" fmla="*/ 570986 w 2477433"/>
              <a:gd name="connsiteY369" fmla="*/ 938298 h 1369485"/>
              <a:gd name="connsiteX370" fmla="*/ 561108 w 2477433"/>
              <a:gd name="connsiteY370" fmla="*/ 935460 h 1369485"/>
              <a:gd name="connsiteX371" fmla="*/ 546363 w 2477433"/>
              <a:gd name="connsiteY371" fmla="*/ 938174 h 1369485"/>
              <a:gd name="connsiteX372" fmla="*/ 544163 w 2477433"/>
              <a:gd name="connsiteY372" fmla="*/ 942461 h 1369485"/>
              <a:gd name="connsiteX373" fmla="*/ 538410 w 2477433"/>
              <a:gd name="connsiteY373" fmla="*/ 942327 h 1369485"/>
              <a:gd name="connsiteX374" fmla="*/ 531295 w 2477433"/>
              <a:gd name="connsiteY374" fmla="*/ 947176 h 1369485"/>
              <a:gd name="connsiteX375" fmla="*/ 527523 w 2477433"/>
              <a:gd name="connsiteY375" fmla="*/ 952214 h 1369485"/>
              <a:gd name="connsiteX376" fmla="*/ 529390 w 2477433"/>
              <a:gd name="connsiteY376" fmla="*/ 959263 h 1369485"/>
              <a:gd name="connsiteX377" fmla="*/ 520551 w 2477433"/>
              <a:gd name="connsiteY377" fmla="*/ 955558 h 1369485"/>
              <a:gd name="connsiteX378" fmla="*/ 514198 w 2477433"/>
              <a:gd name="connsiteY378" fmla="*/ 962387 h 1369485"/>
              <a:gd name="connsiteX379" fmla="*/ 503120 w 2477433"/>
              <a:gd name="connsiteY379" fmla="*/ 955919 h 1369485"/>
              <a:gd name="connsiteX380" fmla="*/ 494309 w 2477433"/>
              <a:gd name="connsiteY380" fmla="*/ 954824 h 1369485"/>
              <a:gd name="connsiteX381" fmla="*/ 490328 w 2477433"/>
              <a:gd name="connsiteY381" fmla="*/ 950052 h 1369485"/>
              <a:gd name="connsiteX382" fmla="*/ 471849 w 2477433"/>
              <a:gd name="connsiteY382" fmla="*/ 946709 h 1369485"/>
              <a:gd name="connsiteX383" fmla="*/ 458714 w 2477433"/>
              <a:gd name="connsiteY383" fmla="*/ 949938 h 1369485"/>
              <a:gd name="connsiteX384" fmla="*/ 454895 w 2477433"/>
              <a:gd name="connsiteY384" fmla="*/ 948204 h 1369485"/>
              <a:gd name="connsiteX385" fmla="*/ 440931 w 2477433"/>
              <a:gd name="connsiteY385" fmla="*/ 949957 h 1369485"/>
              <a:gd name="connsiteX386" fmla="*/ 438160 w 2477433"/>
              <a:gd name="connsiteY386" fmla="*/ 946633 h 1369485"/>
              <a:gd name="connsiteX387" fmla="*/ 423872 w 2477433"/>
              <a:gd name="connsiteY387" fmla="*/ 942365 h 1369485"/>
              <a:gd name="connsiteX388" fmla="*/ 408527 w 2477433"/>
              <a:gd name="connsiteY388" fmla="*/ 945318 h 1369485"/>
              <a:gd name="connsiteX389" fmla="*/ 400736 w 2477433"/>
              <a:gd name="connsiteY389" fmla="*/ 944652 h 1369485"/>
              <a:gd name="connsiteX390" fmla="*/ 392049 w 2477433"/>
              <a:gd name="connsiteY390" fmla="*/ 941480 h 1369485"/>
              <a:gd name="connsiteX391" fmla="*/ 372246 w 2477433"/>
              <a:gd name="connsiteY391" fmla="*/ 937222 h 1369485"/>
              <a:gd name="connsiteX392" fmla="*/ 365750 w 2477433"/>
              <a:gd name="connsiteY392" fmla="*/ 932936 h 1369485"/>
              <a:gd name="connsiteX393" fmla="*/ 356397 w 2477433"/>
              <a:gd name="connsiteY393" fmla="*/ 929488 h 1369485"/>
              <a:gd name="connsiteX394" fmla="*/ 351568 w 2477433"/>
              <a:gd name="connsiteY394" fmla="*/ 934774 h 1369485"/>
              <a:gd name="connsiteX395" fmla="*/ 347786 w 2477433"/>
              <a:gd name="connsiteY395" fmla="*/ 934298 h 1369485"/>
              <a:gd name="connsiteX396" fmla="*/ 339062 w 2477433"/>
              <a:gd name="connsiteY396" fmla="*/ 923649 h 1369485"/>
              <a:gd name="connsiteX397" fmla="*/ 333042 w 2477433"/>
              <a:gd name="connsiteY397" fmla="*/ 919553 h 1369485"/>
              <a:gd name="connsiteX398" fmla="*/ 336375 w 2477433"/>
              <a:gd name="connsiteY398" fmla="*/ 914105 h 1369485"/>
              <a:gd name="connsiteX399" fmla="*/ 335375 w 2477433"/>
              <a:gd name="connsiteY399" fmla="*/ 905732 h 1369485"/>
              <a:gd name="connsiteX400" fmla="*/ 331213 w 2477433"/>
              <a:gd name="connsiteY400" fmla="*/ 900636 h 1369485"/>
              <a:gd name="connsiteX401" fmla="*/ 330308 w 2477433"/>
              <a:gd name="connsiteY401" fmla="*/ 893655 h 1369485"/>
              <a:gd name="connsiteX402" fmla="*/ 317287 w 2477433"/>
              <a:gd name="connsiteY402" fmla="*/ 884377 h 1369485"/>
              <a:gd name="connsiteX403" fmla="*/ 317392 w 2477433"/>
              <a:gd name="connsiteY403" fmla="*/ 877052 h 1369485"/>
              <a:gd name="connsiteX404" fmla="*/ 313087 w 2477433"/>
              <a:gd name="connsiteY404" fmla="*/ 871871 h 1369485"/>
              <a:gd name="connsiteX405" fmla="*/ 303476 w 2477433"/>
              <a:gd name="connsiteY405" fmla="*/ 869509 h 1369485"/>
              <a:gd name="connsiteX406" fmla="*/ 299933 w 2477433"/>
              <a:gd name="connsiteY406" fmla="*/ 871461 h 1369485"/>
              <a:gd name="connsiteX407" fmla="*/ 292103 w 2477433"/>
              <a:gd name="connsiteY407" fmla="*/ 867994 h 1369485"/>
              <a:gd name="connsiteX408" fmla="*/ 281873 w 2477433"/>
              <a:gd name="connsiteY408" fmla="*/ 876576 h 1369485"/>
              <a:gd name="connsiteX409" fmla="*/ 280111 w 2477433"/>
              <a:gd name="connsiteY409" fmla="*/ 882844 h 1369485"/>
              <a:gd name="connsiteX410" fmla="*/ 270348 w 2477433"/>
              <a:gd name="connsiteY410" fmla="*/ 880682 h 1369485"/>
              <a:gd name="connsiteX411" fmla="*/ 270291 w 2477433"/>
              <a:gd name="connsiteY411" fmla="*/ 870947 h 1369485"/>
              <a:gd name="connsiteX412" fmla="*/ 266367 w 2477433"/>
              <a:gd name="connsiteY412" fmla="*/ 864499 h 1369485"/>
              <a:gd name="connsiteX413" fmla="*/ 270691 w 2477433"/>
              <a:gd name="connsiteY413" fmla="*/ 859965 h 1369485"/>
              <a:gd name="connsiteX414" fmla="*/ 268329 w 2477433"/>
              <a:gd name="connsiteY414" fmla="*/ 855812 h 1369485"/>
              <a:gd name="connsiteX415" fmla="*/ 257137 w 2477433"/>
              <a:gd name="connsiteY415" fmla="*/ 852240 h 1369485"/>
              <a:gd name="connsiteX416" fmla="*/ 252003 w 2477433"/>
              <a:gd name="connsiteY416" fmla="*/ 853240 h 1369485"/>
              <a:gd name="connsiteX417" fmla="*/ 235991 w 2477433"/>
              <a:gd name="connsiteY417" fmla="*/ 849897 h 1369485"/>
              <a:gd name="connsiteX418" fmla="*/ 235430 w 2477433"/>
              <a:gd name="connsiteY418" fmla="*/ 846601 h 1369485"/>
              <a:gd name="connsiteX419" fmla="*/ 224685 w 2477433"/>
              <a:gd name="connsiteY419" fmla="*/ 841619 h 1369485"/>
              <a:gd name="connsiteX420" fmla="*/ 219170 w 2477433"/>
              <a:gd name="connsiteY420" fmla="*/ 842019 h 1369485"/>
              <a:gd name="connsiteX421" fmla="*/ 211760 w 2477433"/>
              <a:gd name="connsiteY421" fmla="*/ 834266 h 1369485"/>
              <a:gd name="connsiteX422" fmla="*/ 210769 w 2477433"/>
              <a:gd name="connsiteY422" fmla="*/ 829799 h 1369485"/>
              <a:gd name="connsiteX423" fmla="*/ 215722 w 2477433"/>
              <a:gd name="connsiteY423" fmla="*/ 826056 h 1369485"/>
              <a:gd name="connsiteX424" fmla="*/ 216694 w 2477433"/>
              <a:gd name="connsiteY424" fmla="*/ 811444 h 1369485"/>
              <a:gd name="connsiteX425" fmla="*/ 205454 w 2477433"/>
              <a:gd name="connsiteY425" fmla="*/ 810587 h 1369485"/>
              <a:gd name="connsiteX426" fmla="*/ 198682 w 2477433"/>
              <a:gd name="connsiteY426" fmla="*/ 815254 h 1369485"/>
              <a:gd name="connsiteX427" fmla="*/ 191433 w 2477433"/>
              <a:gd name="connsiteY427" fmla="*/ 816883 h 1369485"/>
              <a:gd name="connsiteX428" fmla="*/ 185547 w 2477433"/>
              <a:gd name="connsiteY428" fmla="*/ 814435 h 1369485"/>
              <a:gd name="connsiteX429" fmla="*/ 184728 w 2477433"/>
              <a:gd name="connsiteY429" fmla="*/ 809215 h 1369485"/>
              <a:gd name="connsiteX430" fmla="*/ 173593 w 2477433"/>
              <a:gd name="connsiteY430" fmla="*/ 807987 h 1369485"/>
              <a:gd name="connsiteX431" fmla="*/ 166983 w 2477433"/>
              <a:gd name="connsiteY431" fmla="*/ 812701 h 1369485"/>
              <a:gd name="connsiteX432" fmla="*/ 168945 w 2477433"/>
              <a:gd name="connsiteY432" fmla="*/ 817483 h 1369485"/>
              <a:gd name="connsiteX433" fmla="*/ 165106 w 2477433"/>
              <a:gd name="connsiteY433" fmla="*/ 836628 h 1369485"/>
              <a:gd name="connsiteX434" fmla="*/ 152524 w 2477433"/>
              <a:gd name="connsiteY434" fmla="*/ 843039 h 1369485"/>
              <a:gd name="connsiteX435" fmla="*/ 148438 w 2477433"/>
              <a:gd name="connsiteY435" fmla="*/ 842219 h 1369485"/>
              <a:gd name="connsiteX436" fmla="*/ 139503 w 2477433"/>
              <a:gd name="connsiteY436" fmla="*/ 849363 h 1369485"/>
              <a:gd name="connsiteX437" fmla="*/ 138179 w 2477433"/>
              <a:gd name="connsiteY437" fmla="*/ 855335 h 1369485"/>
              <a:gd name="connsiteX438" fmla="*/ 132283 w 2477433"/>
              <a:gd name="connsiteY438" fmla="*/ 862870 h 1369485"/>
              <a:gd name="connsiteX439" fmla="*/ 133074 w 2477433"/>
              <a:gd name="connsiteY439" fmla="*/ 869166 h 1369485"/>
              <a:gd name="connsiteX440" fmla="*/ 126892 w 2477433"/>
              <a:gd name="connsiteY440" fmla="*/ 874433 h 1369485"/>
              <a:gd name="connsiteX441" fmla="*/ 124149 w 2477433"/>
              <a:gd name="connsiteY441" fmla="*/ 880748 h 1369485"/>
              <a:gd name="connsiteX442" fmla="*/ 116405 w 2477433"/>
              <a:gd name="connsiteY442" fmla="*/ 880177 h 1369485"/>
              <a:gd name="connsiteX443" fmla="*/ 105223 w 2477433"/>
              <a:gd name="connsiteY443" fmla="*/ 881920 h 1369485"/>
              <a:gd name="connsiteX444" fmla="*/ 99851 w 2477433"/>
              <a:gd name="connsiteY444" fmla="*/ 884977 h 1369485"/>
              <a:gd name="connsiteX445" fmla="*/ 100917 w 2477433"/>
              <a:gd name="connsiteY445" fmla="*/ 889178 h 1369485"/>
              <a:gd name="connsiteX446" fmla="*/ 90573 w 2477433"/>
              <a:gd name="connsiteY446" fmla="*/ 888092 h 1369485"/>
              <a:gd name="connsiteX447" fmla="*/ 84182 w 2477433"/>
              <a:gd name="connsiteY447" fmla="*/ 885349 h 1369485"/>
              <a:gd name="connsiteX448" fmla="*/ 80363 w 2477433"/>
              <a:gd name="connsiteY448" fmla="*/ 881177 h 1369485"/>
              <a:gd name="connsiteX449" fmla="*/ 68399 w 2477433"/>
              <a:gd name="connsiteY449" fmla="*/ 879176 h 1369485"/>
              <a:gd name="connsiteX450" fmla="*/ 50130 w 2477433"/>
              <a:gd name="connsiteY450" fmla="*/ 881196 h 1369485"/>
              <a:gd name="connsiteX451" fmla="*/ 43396 w 2477433"/>
              <a:gd name="connsiteY451" fmla="*/ 877119 h 1369485"/>
              <a:gd name="connsiteX452" fmla="*/ 40586 w 2477433"/>
              <a:gd name="connsiteY452" fmla="*/ 879519 h 1369485"/>
              <a:gd name="connsiteX453" fmla="*/ 25851 w 2477433"/>
              <a:gd name="connsiteY453" fmla="*/ 882120 h 1369485"/>
              <a:gd name="connsiteX454" fmla="*/ 19460 w 2477433"/>
              <a:gd name="connsiteY454" fmla="*/ 874967 h 1369485"/>
              <a:gd name="connsiteX455" fmla="*/ 11621 w 2477433"/>
              <a:gd name="connsiteY455" fmla="*/ 874271 h 1369485"/>
              <a:gd name="connsiteX456" fmla="*/ 19212 w 2477433"/>
              <a:gd name="connsiteY456" fmla="*/ 869099 h 1369485"/>
              <a:gd name="connsiteX457" fmla="*/ 24108 w 2477433"/>
              <a:gd name="connsiteY457" fmla="*/ 859136 h 1369485"/>
              <a:gd name="connsiteX458" fmla="*/ 23231 w 2477433"/>
              <a:gd name="connsiteY458" fmla="*/ 851916 h 1369485"/>
              <a:gd name="connsiteX459" fmla="*/ 18459 w 2477433"/>
              <a:gd name="connsiteY459" fmla="*/ 838057 h 1369485"/>
              <a:gd name="connsiteX460" fmla="*/ 20888 w 2477433"/>
              <a:gd name="connsiteY460" fmla="*/ 832942 h 1369485"/>
              <a:gd name="connsiteX461" fmla="*/ 36414 w 2477433"/>
              <a:gd name="connsiteY461" fmla="*/ 826865 h 1369485"/>
              <a:gd name="connsiteX462" fmla="*/ 44577 w 2477433"/>
              <a:gd name="connsiteY462" fmla="*/ 821407 h 1369485"/>
              <a:gd name="connsiteX463" fmla="*/ 47254 w 2477433"/>
              <a:gd name="connsiteY463" fmla="*/ 812225 h 1369485"/>
              <a:gd name="connsiteX464" fmla="*/ 43044 w 2477433"/>
              <a:gd name="connsiteY464" fmla="*/ 805548 h 1369485"/>
              <a:gd name="connsiteX465" fmla="*/ 35252 w 2477433"/>
              <a:gd name="connsiteY465" fmla="*/ 801929 h 1369485"/>
              <a:gd name="connsiteX466" fmla="*/ 30023 w 2477433"/>
              <a:gd name="connsiteY466" fmla="*/ 802510 h 1369485"/>
              <a:gd name="connsiteX467" fmla="*/ 26965 w 2477433"/>
              <a:gd name="connsiteY467" fmla="*/ 808434 h 1369485"/>
              <a:gd name="connsiteX468" fmla="*/ 21612 w 2477433"/>
              <a:gd name="connsiteY468" fmla="*/ 812521 h 1369485"/>
              <a:gd name="connsiteX469" fmla="*/ 10582 w 2477433"/>
              <a:gd name="connsiteY469" fmla="*/ 815035 h 1369485"/>
              <a:gd name="connsiteX470" fmla="*/ 3019 w 2477433"/>
              <a:gd name="connsiteY470" fmla="*/ 810339 h 1369485"/>
              <a:gd name="connsiteX471" fmla="*/ 3134 w 2477433"/>
              <a:gd name="connsiteY471" fmla="*/ 803957 h 1369485"/>
              <a:gd name="connsiteX472" fmla="*/ 0 w 2477433"/>
              <a:gd name="connsiteY472" fmla="*/ 796376 h 1369485"/>
              <a:gd name="connsiteX473" fmla="*/ 1153 w 2477433"/>
              <a:gd name="connsiteY473" fmla="*/ 788813 h 1369485"/>
              <a:gd name="connsiteX474" fmla="*/ 5305 w 2477433"/>
              <a:gd name="connsiteY474" fmla="*/ 785584 h 1369485"/>
              <a:gd name="connsiteX475" fmla="*/ 12668 w 2477433"/>
              <a:gd name="connsiteY475" fmla="*/ 784898 h 1369485"/>
              <a:gd name="connsiteX476" fmla="*/ 27251 w 2477433"/>
              <a:gd name="connsiteY476" fmla="*/ 789756 h 1369485"/>
              <a:gd name="connsiteX477" fmla="*/ 33719 w 2477433"/>
              <a:gd name="connsiteY477" fmla="*/ 786555 h 1369485"/>
              <a:gd name="connsiteX478" fmla="*/ 36395 w 2477433"/>
              <a:gd name="connsiteY478" fmla="*/ 782031 h 1369485"/>
              <a:gd name="connsiteX479" fmla="*/ 47072 w 2477433"/>
              <a:gd name="connsiteY479" fmla="*/ 780040 h 1369485"/>
              <a:gd name="connsiteX480" fmla="*/ 58474 w 2477433"/>
              <a:gd name="connsiteY480" fmla="*/ 785003 h 1369485"/>
              <a:gd name="connsiteX481" fmla="*/ 68371 w 2477433"/>
              <a:gd name="connsiteY481" fmla="*/ 786679 h 1369485"/>
              <a:gd name="connsiteX482" fmla="*/ 73895 w 2477433"/>
              <a:gd name="connsiteY482" fmla="*/ 784831 h 1369485"/>
              <a:gd name="connsiteX483" fmla="*/ 83391 w 2477433"/>
              <a:gd name="connsiteY483" fmla="*/ 786175 h 1369485"/>
              <a:gd name="connsiteX484" fmla="*/ 89230 w 2477433"/>
              <a:gd name="connsiteY484" fmla="*/ 790032 h 1369485"/>
              <a:gd name="connsiteX485" fmla="*/ 99517 w 2477433"/>
              <a:gd name="connsiteY485" fmla="*/ 792585 h 1369485"/>
              <a:gd name="connsiteX486" fmla="*/ 109881 w 2477433"/>
              <a:gd name="connsiteY486" fmla="*/ 791070 h 1369485"/>
              <a:gd name="connsiteX487" fmla="*/ 114833 w 2477433"/>
              <a:gd name="connsiteY487" fmla="*/ 784927 h 1369485"/>
              <a:gd name="connsiteX488" fmla="*/ 118529 w 2477433"/>
              <a:gd name="connsiteY488" fmla="*/ 776726 h 1369485"/>
              <a:gd name="connsiteX489" fmla="*/ 124835 w 2477433"/>
              <a:gd name="connsiteY489" fmla="*/ 774459 h 1369485"/>
              <a:gd name="connsiteX490" fmla="*/ 135969 w 2477433"/>
              <a:gd name="connsiteY490" fmla="*/ 779288 h 1369485"/>
              <a:gd name="connsiteX491" fmla="*/ 145523 w 2477433"/>
              <a:gd name="connsiteY491" fmla="*/ 771658 h 1369485"/>
              <a:gd name="connsiteX492" fmla="*/ 160087 w 2477433"/>
              <a:gd name="connsiteY492" fmla="*/ 776183 h 1369485"/>
              <a:gd name="connsiteX493" fmla="*/ 175993 w 2477433"/>
              <a:gd name="connsiteY493" fmla="*/ 778935 h 1369485"/>
              <a:gd name="connsiteX494" fmla="*/ 182909 w 2477433"/>
              <a:gd name="connsiteY494" fmla="*/ 777469 h 1369485"/>
              <a:gd name="connsiteX495" fmla="*/ 193110 w 2477433"/>
              <a:gd name="connsiteY495" fmla="*/ 765543 h 1369485"/>
              <a:gd name="connsiteX496" fmla="*/ 193624 w 2477433"/>
              <a:gd name="connsiteY496" fmla="*/ 760647 h 1369485"/>
              <a:gd name="connsiteX497" fmla="*/ 202092 w 2477433"/>
              <a:gd name="connsiteY497" fmla="*/ 748303 h 1369485"/>
              <a:gd name="connsiteX498" fmla="*/ 208064 w 2477433"/>
              <a:gd name="connsiteY498" fmla="*/ 744302 h 1369485"/>
              <a:gd name="connsiteX499" fmla="*/ 215637 w 2477433"/>
              <a:gd name="connsiteY499" fmla="*/ 736340 h 1369485"/>
              <a:gd name="connsiteX500" fmla="*/ 224990 w 2477433"/>
              <a:gd name="connsiteY500" fmla="*/ 730529 h 1369485"/>
              <a:gd name="connsiteX501" fmla="*/ 238830 w 2477433"/>
              <a:gd name="connsiteY501" fmla="*/ 717347 h 1369485"/>
              <a:gd name="connsiteX502" fmla="*/ 268043 w 2477433"/>
              <a:gd name="connsiteY502" fmla="*/ 698059 h 1369485"/>
              <a:gd name="connsiteX503" fmla="*/ 279483 w 2477433"/>
              <a:gd name="connsiteY503" fmla="*/ 693220 h 1369485"/>
              <a:gd name="connsiteX504" fmla="*/ 291084 w 2477433"/>
              <a:gd name="connsiteY504" fmla="*/ 690839 h 1369485"/>
              <a:gd name="connsiteX505" fmla="*/ 300847 w 2477433"/>
              <a:gd name="connsiteY505" fmla="*/ 685514 h 1369485"/>
              <a:gd name="connsiteX506" fmla="*/ 309906 w 2477433"/>
              <a:gd name="connsiteY506" fmla="*/ 683342 h 1369485"/>
              <a:gd name="connsiteX507" fmla="*/ 314992 w 2477433"/>
              <a:gd name="connsiteY507" fmla="*/ 686267 h 1369485"/>
              <a:gd name="connsiteX508" fmla="*/ 328079 w 2477433"/>
              <a:gd name="connsiteY508" fmla="*/ 675513 h 1369485"/>
              <a:gd name="connsiteX509" fmla="*/ 348748 w 2477433"/>
              <a:gd name="connsiteY509" fmla="*/ 670103 h 1369485"/>
              <a:gd name="connsiteX510" fmla="*/ 375142 w 2477433"/>
              <a:gd name="connsiteY510" fmla="*/ 655101 h 1369485"/>
              <a:gd name="connsiteX511" fmla="*/ 378333 w 2477433"/>
              <a:gd name="connsiteY511" fmla="*/ 647795 h 1369485"/>
              <a:gd name="connsiteX512" fmla="*/ 383810 w 2477433"/>
              <a:gd name="connsiteY512" fmla="*/ 643785 h 1369485"/>
              <a:gd name="connsiteX513" fmla="*/ 401307 w 2477433"/>
              <a:gd name="connsiteY513" fmla="*/ 637603 h 1369485"/>
              <a:gd name="connsiteX514" fmla="*/ 414318 w 2477433"/>
              <a:gd name="connsiteY514" fmla="*/ 644681 h 1369485"/>
              <a:gd name="connsiteX515" fmla="*/ 415538 w 2477433"/>
              <a:gd name="connsiteY515" fmla="*/ 649586 h 1369485"/>
              <a:gd name="connsiteX516" fmla="*/ 420910 w 2477433"/>
              <a:gd name="connsiteY516" fmla="*/ 654796 h 1369485"/>
              <a:gd name="connsiteX517" fmla="*/ 428787 w 2477433"/>
              <a:gd name="connsiteY517" fmla="*/ 658016 h 1369485"/>
              <a:gd name="connsiteX518" fmla="*/ 456867 w 2477433"/>
              <a:gd name="connsiteY518" fmla="*/ 643890 h 1369485"/>
              <a:gd name="connsiteX519" fmla="*/ 475307 w 2477433"/>
              <a:gd name="connsiteY519" fmla="*/ 637070 h 1369485"/>
              <a:gd name="connsiteX520" fmla="*/ 477917 w 2477433"/>
              <a:gd name="connsiteY520" fmla="*/ 628260 h 1369485"/>
              <a:gd name="connsiteX521" fmla="*/ 469792 w 2477433"/>
              <a:gd name="connsiteY521" fmla="*/ 601999 h 1369485"/>
              <a:gd name="connsiteX522" fmla="*/ 480079 w 2477433"/>
              <a:gd name="connsiteY522" fmla="*/ 602104 h 1369485"/>
              <a:gd name="connsiteX523" fmla="*/ 485261 w 2477433"/>
              <a:gd name="connsiteY523" fmla="*/ 599427 h 1369485"/>
              <a:gd name="connsiteX524" fmla="*/ 495757 w 2477433"/>
              <a:gd name="connsiteY524" fmla="*/ 585454 h 1369485"/>
              <a:gd name="connsiteX525" fmla="*/ 502520 w 2477433"/>
              <a:gd name="connsiteY525" fmla="*/ 584997 h 1369485"/>
              <a:gd name="connsiteX526" fmla="*/ 509664 w 2477433"/>
              <a:gd name="connsiteY526" fmla="*/ 590912 h 1369485"/>
              <a:gd name="connsiteX527" fmla="*/ 516407 w 2477433"/>
              <a:gd name="connsiteY527" fmla="*/ 590083 h 1369485"/>
              <a:gd name="connsiteX528" fmla="*/ 512102 w 2477433"/>
              <a:gd name="connsiteY528" fmla="*/ 577853 h 1369485"/>
              <a:gd name="connsiteX529" fmla="*/ 505235 w 2477433"/>
              <a:gd name="connsiteY529" fmla="*/ 571338 h 1369485"/>
              <a:gd name="connsiteX530" fmla="*/ 494395 w 2477433"/>
              <a:gd name="connsiteY530" fmla="*/ 567357 h 1369485"/>
              <a:gd name="connsiteX531" fmla="*/ 485937 w 2477433"/>
              <a:gd name="connsiteY531" fmla="*/ 567328 h 1369485"/>
              <a:gd name="connsiteX532" fmla="*/ 481070 w 2477433"/>
              <a:gd name="connsiteY532" fmla="*/ 563175 h 1369485"/>
              <a:gd name="connsiteX533" fmla="*/ 477203 w 2477433"/>
              <a:gd name="connsiteY533" fmla="*/ 555917 h 1369485"/>
              <a:gd name="connsiteX534" fmla="*/ 479288 w 2477433"/>
              <a:gd name="connsiteY534" fmla="*/ 535695 h 1369485"/>
              <a:gd name="connsiteX535" fmla="*/ 487585 w 2477433"/>
              <a:gd name="connsiteY535" fmla="*/ 530914 h 1369485"/>
              <a:gd name="connsiteX536" fmla="*/ 491976 w 2477433"/>
              <a:gd name="connsiteY536" fmla="*/ 525609 h 1369485"/>
              <a:gd name="connsiteX537" fmla="*/ 509826 w 2477433"/>
              <a:gd name="connsiteY537" fmla="*/ 529561 h 1369485"/>
              <a:gd name="connsiteX538" fmla="*/ 510273 w 2477433"/>
              <a:gd name="connsiteY538" fmla="*/ 524723 h 1369485"/>
              <a:gd name="connsiteX539" fmla="*/ 518617 w 2477433"/>
              <a:gd name="connsiteY539" fmla="*/ 525180 h 1369485"/>
              <a:gd name="connsiteX540" fmla="*/ 535839 w 2477433"/>
              <a:gd name="connsiteY540" fmla="*/ 529104 h 1369485"/>
              <a:gd name="connsiteX541" fmla="*/ 545344 w 2477433"/>
              <a:gd name="connsiteY541" fmla="*/ 528847 h 1369485"/>
              <a:gd name="connsiteX542" fmla="*/ 554422 w 2477433"/>
              <a:gd name="connsiteY542" fmla="*/ 532771 h 1369485"/>
              <a:gd name="connsiteX543" fmla="*/ 559384 w 2477433"/>
              <a:gd name="connsiteY543" fmla="*/ 531581 h 1369485"/>
              <a:gd name="connsiteX544" fmla="*/ 561699 w 2477433"/>
              <a:gd name="connsiteY544" fmla="*/ 526790 h 1369485"/>
              <a:gd name="connsiteX545" fmla="*/ 561947 w 2477433"/>
              <a:gd name="connsiteY545" fmla="*/ 517865 h 1369485"/>
              <a:gd name="connsiteX546" fmla="*/ 565937 w 2477433"/>
              <a:gd name="connsiteY546" fmla="*/ 516045 h 1369485"/>
              <a:gd name="connsiteX547" fmla="*/ 580939 w 2477433"/>
              <a:gd name="connsiteY547" fmla="*/ 516065 h 1369485"/>
              <a:gd name="connsiteX548" fmla="*/ 585216 w 2477433"/>
              <a:gd name="connsiteY548" fmla="*/ 517588 h 1369485"/>
              <a:gd name="connsiteX549" fmla="*/ 594074 w 2477433"/>
              <a:gd name="connsiteY549" fmla="*/ 513807 h 1369485"/>
              <a:gd name="connsiteX550" fmla="*/ 596913 w 2477433"/>
              <a:gd name="connsiteY550" fmla="*/ 502863 h 1369485"/>
              <a:gd name="connsiteX551" fmla="*/ 597446 w 2477433"/>
              <a:gd name="connsiteY551" fmla="*/ 493128 h 1369485"/>
              <a:gd name="connsiteX552" fmla="*/ 605504 w 2477433"/>
              <a:gd name="connsiteY552" fmla="*/ 492223 h 1369485"/>
              <a:gd name="connsiteX553" fmla="*/ 614439 w 2477433"/>
              <a:gd name="connsiteY553" fmla="*/ 487261 h 1369485"/>
              <a:gd name="connsiteX554" fmla="*/ 614391 w 2477433"/>
              <a:gd name="connsiteY554" fmla="*/ 481032 h 1369485"/>
              <a:gd name="connsiteX555" fmla="*/ 626545 w 2477433"/>
              <a:gd name="connsiteY555" fmla="*/ 472802 h 1369485"/>
              <a:gd name="connsiteX556" fmla="*/ 637489 w 2477433"/>
              <a:gd name="connsiteY556" fmla="*/ 476193 h 1369485"/>
              <a:gd name="connsiteX557" fmla="*/ 640490 w 2477433"/>
              <a:gd name="connsiteY557" fmla="*/ 479793 h 1369485"/>
              <a:gd name="connsiteX558" fmla="*/ 648119 w 2477433"/>
              <a:gd name="connsiteY558" fmla="*/ 479384 h 1369485"/>
              <a:gd name="connsiteX559" fmla="*/ 654472 w 2477433"/>
              <a:gd name="connsiteY559" fmla="*/ 472068 h 1369485"/>
              <a:gd name="connsiteX560" fmla="*/ 661464 w 2477433"/>
              <a:gd name="connsiteY560" fmla="*/ 475155 h 1369485"/>
              <a:gd name="connsiteX561" fmla="*/ 662511 w 2477433"/>
              <a:gd name="connsiteY561" fmla="*/ 480908 h 1369485"/>
              <a:gd name="connsiteX562" fmla="*/ 667474 w 2477433"/>
              <a:gd name="connsiteY562" fmla="*/ 482927 h 1369485"/>
              <a:gd name="connsiteX563" fmla="*/ 669493 w 2477433"/>
              <a:gd name="connsiteY563" fmla="*/ 491147 h 1369485"/>
              <a:gd name="connsiteX564" fmla="*/ 679152 w 2477433"/>
              <a:gd name="connsiteY564" fmla="*/ 490652 h 1369485"/>
              <a:gd name="connsiteX565" fmla="*/ 681781 w 2477433"/>
              <a:gd name="connsiteY565" fmla="*/ 498043 h 1369485"/>
              <a:gd name="connsiteX566" fmla="*/ 692591 w 2477433"/>
              <a:gd name="connsiteY566" fmla="*/ 501491 h 1369485"/>
              <a:gd name="connsiteX567" fmla="*/ 695639 w 2477433"/>
              <a:gd name="connsiteY567" fmla="*/ 509349 h 1369485"/>
              <a:gd name="connsiteX568" fmla="*/ 693125 w 2477433"/>
              <a:gd name="connsiteY568" fmla="*/ 520418 h 1369485"/>
              <a:gd name="connsiteX569" fmla="*/ 698878 w 2477433"/>
              <a:gd name="connsiteY569" fmla="*/ 525694 h 1369485"/>
              <a:gd name="connsiteX570" fmla="*/ 699421 w 2477433"/>
              <a:gd name="connsiteY570" fmla="*/ 529933 h 1369485"/>
              <a:gd name="connsiteX571" fmla="*/ 707660 w 2477433"/>
              <a:gd name="connsiteY571" fmla="*/ 532428 h 1369485"/>
              <a:gd name="connsiteX572" fmla="*/ 715318 w 2477433"/>
              <a:gd name="connsiteY572" fmla="*/ 537582 h 1369485"/>
              <a:gd name="connsiteX573" fmla="*/ 735921 w 2477433"/>
              <a:gd name="connsiteY573" fmla="*/ 540906 h 1369485"/>
              <a:gd name="connsiteX574" fmla="*/ 736692 w 2477433"/>
              <a:gd name="connsiteY574" fmla="*/ 544849 h 1369485"/>
              <a:gd name="connsiteX575" fmla="*/ 742169 w 2477433"/>
              <a:gd name="connsiteY575" fmla="*/ 546782 h 1369485"/>
              <a:gd name="connsiteX576" fmla="*/ 747198 w 2477433"/>
              <a:gd name="connsiteY576" fmla="*/ 543992 h 1369485"/>
              <a:gd name="connsiteX577" fmla="*/ 754723 w 2477433"/>
              <a:gd name="connsiteY577" fmla="*/ 547202 h 1369485"/>
              <a:gd name="connsiteX578" fmla="*/ 759009 w 2477433"/>
              <a:gd name="connsiteY578" fmla="*/ 551269 h 1369485"/>
              <a:gd name="connsiteX579" fmla="*/ 765267 w 2477433"/>
              <a:gd name="connsiteY579" fmla="*/ 543563 h 1369485"/>
              <a:gd name="connsiteX580" fmla="*/ 776411 w 2477433"/>
              <a:gd name="connsiteY580" fmla="*/ 542391 h 1369485"/>
              <a:gd name="connsiteX581" fmla="*/ 781774 w 2477433"/>
              <a:gd name="connsiteY581" fmla="*/ 538829 h 1369485"/>
              <a:gd name="connsiteX582" fmla="*/ 782136 w 2477433"/>
              <a:gd name="connsiteY582" fmla="*/ 534076 h 1369485"/>
              <a:gd name="connsiteX583" fmla="*/ 789604 w 2477433"/>
              <a:gd name="connsiteY583" fmla="*/ 529914 h 1369485"/>
              <a:gd name="connsiteX584" fmla="*/ 793937 w 2477433"/>
              <a:gd name="connsiteY584" fmla="*/ 537067 h 1369485"/>
              <a:gd name="connsiteX585" fmla="*/ 799129 w 2477433"/>
              <a:gd name="connsiteY585" fmla="*/ 539267 h 1369485"/>
              <a:gd name="connsiteX586" fmla="*/ 805748 w 2477433"/>
              <a:gd name="connsiteY586" fmla="*/ 532514 h 1369485"/>
              <a:gd name="connsiteX587" fmla="*/ 798071 w 2477433"/>
              <a:gd name="connsiteY587" fmla="*/ 524656 h 1369485"/>
              <a:gd name="connsiteX588" fmla="*/ 800167 w 2477433"/>
              <a:gd name="connsiteY588" fmla="*/ 514245 h 1369485"/>
              <a:gd name="connsiteX589" fmla="*/ 792328 w 2477433"/>
              <a:gd name="connsiteY589" fmla="*/ 506368 h 1369485"/>
              <a:gd name="connsiteX590" fmla="*/ 792775 w 2477433"/>
              <a:gd name="connsiteY590" fmla="*/ 498957 h 1369485"/>
              <a:gd name="connsiteX591" fmla="*/ 788756 w 2477433"/>
              <a:gd name="connsiteY591" fmla="*/ 491147 h 1369485"/>
              <a:gd name="connsiteX592" fmla="*/ 784660 w 2477433"/>
              <a:gd name="connsiteY592" fmla="*/ 491804 h 1369485"/>
              <a:gd name="connsiteX593" fmla="*/ 779888 w 2477433"/>
              <a:gd name="connsiteY593" fmla="*/ 486232 h 1369485"/>
              <a:gd name="connsiteX594" fmla="*/ 778307 w 2477433"/>
              <a:gd name="connsiteY594" fmla="*/ 477126 h 1369485"/>
              <a:gd name="connsiteX595" fmla="*/ 772125 w 2477433"/>
              <a:gd name="connsiteY595" fmla="*/ 472068 h 1369485"/>
              <a:gd name="connsiteX596" fmla="*/ 774849 w 2477433"/>
              <a:gd name="connsiteY596" fmla="*/ 466496 h 1369485"/>
              <a:gd name="connsiteX597" fmla="*/ 763505 w 2477433"/>
              <a:gd name="connsiteY597" fmla="*/ 462077 h 1369485"/>
              <a:gd name="connsiteX598" fmla="*/ 764381 w 2477433"/>
              <a:gd name="connsiteY598" fmla="*/ 456657 h 1369485"/>
              <a:gd name="connsiteX599" fmla="*/ 760276 w 2477433"/>
              <a:gd name="connsiteY599" fmla="*/ 446941 h 1369485"/>
              <a:gd name="connsiteX600" fmla="*/ 762029 w 2477433"/>
              <a:gd name="connsiteY600" fmla="*/ 439484 h 1369485"/>
              <a:gd name="connsiteX601" fmla="*/ 760171 w 2477433"/>
              <a:gd name="connsiteY601" fmla="*/ 428149 h 1369485"/>
              <a:gd name="connsiteX602" fmla="*/ 761409 w 2477433"/>
              <a:gd name="connsiteY602" fmla="*/ 422224 h 1369485"/>
              <a:gd name="connsiteX603" fmla="*/ 766181 w 2477433"/>
              <a:gd name="connsiteY603" fmla="*/ 419310 h 1369485"/>
              <a:gd name="connsiteX604" fmla="*/ 766429 w 2477433"/>
              <a:gd name="connsiteY604" fmla="*/ 413109 h 1369485"/>
              <a:gd name="connsiteX605" fmla="*/ 771801 w 2477433"/>
              <a:gd name="connsiteY605" fmla="*/ 404327 h 1369485"/>
              <a:gd name="connsiteX606" fmla="*/ 772716 w 2477433"/>
              <a:gd name="connsiteY606" fmla="*/ 397335 h 1369485"/>
              <a:gd name="connsiteX607" fmla="*/ 780136 w 2477433"/>
              <a:gd name="connsiteY607" fmla="*/ 395668 h 1369485"/>
              <a:gd name="connsiteX608" fmla="*/ 785936 w 2477433"/>
              <a:gd name="connsiteY608" fmla="*/ 391154 h 1369485"/>
              <a:gd name="connsiteX609" fmla="*/ 793813 w 2477433"/>
              <a:gd name="connsiteY609" fmla="*/ 391077 h 1369485"/>
              <a:gd name="connsiteX610" fmla="*/ 799014 w 2477433"/>
              <a:gd name="connsiteY610" fmla="*/ 387258 h 1369485"/>
              <a:gd name="connsiteX611" fmla="*/ 801405 w 2477433"/>
              <a:gd name="connsiteY611" fmla="*/ 381219 h 1369485"/>
              <a:gd name="connsiteX612" fmla="*/ 807739 w 2477433"/>
              <a:gd name="connsiteY612" fmla="*/ 376142 h 1369485"/>
              <a:gd name="connsiteX613" fmla="*/ 813988 w 2477433"/>
              <a:gd name="connsiteY613" fmla="*/ 362198 h 1369485"/>
              <a:gd name="connsiteX614" fmla="*/ 819722 w 2477433"/>
              <a:gd name="connsiteY614" fmla="*/ 362283 h 1369485"/>
              <a:gd name="connsiteX615" fmla="*/ 833190 w 2477433"/>
              <a:gd name="connsiteY615" fmla="*/ 357807 h 1369485"/>
              <a:gd name="connsiteX616" fmla="*/ 835009 w 2477433"/>
              <a:gd name="connsiteY616" fmla="*/ 351844 h 1369485"/>
              <a:gd name="connsiteX617" fmla="*/ 832018 w 2477433"/>
              <a:gd name="connsiteY617" fmla="*/ 343414 h 1369485"/>
              <a:gd name="connsiteX618" fmla="*/ 834847 w 2477433"/>
              <a:gd name="connsiteY618" fmla="*/ 339585 h 1369485"/>
              <a:gd name="connsiteX619" fmla="*/ 834390 w 2477433"/>
              <a:gd name="connsiteY619" fmla="*/ 331127 h 1369485"/>
              <a:gd name="connsiteX620" fmla="*/ 831447 w 2477433"/>
              <a:gd name="connsiteY620" fmla="*/ 328203 h 1369485"/>
              <a:gd name="connsiteX621" fmla="*/ 833933 w 2477433"/>
              <a:gd name="connsiteY621" fmla="*/ 320459 h 1369485"/>
              <a:gd name="connsiteX622" fmla="*/ 839886 w 2477433"/>
              <a:gd name="connsiteY622" fmla="*/ 315706 h 1369485"/>
              <a:gd name="connsiteX623" fmla="*/ 842143 w 2477433"/>
              <a:gd name="connsiteY623" fmla="*/ 301609 h 1369485"/>
              <a:gd name="connsiteX624" fmla="*/ 845382 w 2477433"/>
              <a:gd name="connsiteY624" fmla="*/ 298285 h 1369485"/>
              <a:gd name="connsiteX625" fmla="*/ 852030 w 2477433"/>
              <a:gd name="connsiteY625" fmla="*/ 281673 h 1369485"/>
              <a:gd name="connsiteX626" fmla="*/ 852306 w 2477433"/>
              <a:gd name="connsiteY626" fmla="*/ 276949 h 1369485"/>
              <a:gd name="connsiteX627" fmla="*/ 857164 w 2477433"/>
              <a:gd name="connsiteY627" fmla="*/ 272348 h 1369485"/>
              <a:gd name="connsiteX628" fmla="*/ 857288 w 2477433"/>
              <a:gd name="connsiteY628" fmla="*/ 263347 h 1369485"/>
              <a:gd name="connsiteX629" fmla="*/ 862251 w 2477433"/>
              <a:gd name="connsiteY629" fmla="*/ 257213 h 1369485"/>
              <a:gd name="connsiteX630" fmla="*/ 864041 w 2477433"/>
              <a:gd name="connsiteY630" fmla="*/ 251612 h 1369485"/>
              <a:gd name="connsiteX631" fmla="*/ 873671 w 2477433"/>
              <a:gd name="connsiteY631" fmla="*/ 246059 h 1369485"/>
              <a:gd name="connsiteX632" fmla="*/ 877729 w 2477433"/>
              <a:gd name="connsiteY632" fmla="*/ 248479 h 1369485"/>
              <a:gd name="connsiteX633" fmla="*/ 887368 w 2477433"/>
              <a:gd name="connsiteY633" fmla="*/ 248107 h 1369485"/>
              <a:gd name="connsiteX634" fmla="*/ 898217 w 2477433"/>
              <a:gd name="connsiteY634" fmla="*/ 255289 h 1369485"/>
              <a:gd name="connsiteX635" fmla="*/ 902313 w 2477433"/>
              <a:gd name="connsiteY635" fmla="*/ 262071 h 1369485"/>
              <a:gd name="connsiteX636" fmla="*/ 908914 w 2477433"/>
              <a:gd name="connsiteY636" fmla="*/ 267243 h 1369485"/>
              <a:gd name="connsiteX637" fmla="*/ 916038 w 2477433"/>
              <a:gd name="connsiteY637" fmla="*/ 261042 h 1369485"/>
              <a:gd name="connsiteX638" fmla="*/ 931173 w 2477433"/>
              <a:gd name="connsiteY638" fmla="*/ 264643 h 1369485"/>
              <a:gd name="connsiteX639" fmla="*/ 935822 w 2477433"/>
              <a:gd name="connsiteY639" fmla="*/ 261737 h 1369485"/>
              <a:gd name="connsiteX640" fmla="*/ 935346 w 2477433"/>
              <a:gd name="connsiteY640" fmla="*/ 252270 h 1369485"/>
              <a:gd name="connsiteX641" fmla="*/ 942861 w 2477433"/>
              <a:gd name="connsiteY641" fmla="*/ 242649 h 1369485"/>
              <a:gd name="connsiteX642" fmla="*/ 949042 w 2477433"/>
              <a:gd name="connsiteY642" fmla="*/ 242364 h 1369485"/>
              <a:gd name="connsiteX643" fmla="*/ 955615 w 2477433"/>
              <a:gd name="connsiteY643" fmla="*/ 246136 h 1369485"/>
              <a:gd name="connsiteX644" fmla="*/ 964340 w 2477433"/>
              <a:gd name="connsiteY644" fmla="*/ 244612 h 1369485"/>
              <a:gd name="connsiteX645" fmla="*/ 969321 w 2477433"/>
              <a:gd name="connsiteY645" fmla="*/ 241802 h 1369485"/>
              <a:gd name="connsiteX646" fmla="*/ 970550 w 2477433"/>
              <a:gd name="connsiteY646" fmla="*/ 235677 h 1369485"/>
              <a:gd name="connsiteX647" fmla="*/ 966549 w 2477433"/>
              <a:gd name="connsiteY647" fmla="*/ 226609 h 1369485"/>
              <a:gd name="connsiteX648" fmla="*/ 970026 w 2477433"/>
              <a:gd name="connsiteY648" fmla="*/ 222533 h 1369485"/>
              <a:gd name="connsiteX649" fmla="*/ 969397 w 2477433"/>
              <a:gd name="connsiteY649" fmla="*/ 215360 h 1369485"/>
              <a:gd name="connsiteX650" fmla="*/ 972836 w 2477433"/>
              <a:gd name="connsiteY650" fmla="*/ 211255 h 1369485"/>
              <a:gd name="connsiteX651" fmla="*/ 975779 w 2477433"/>
              <a:gd name="connsiteY651" fmla="*/ 194900 h 1369485"/>
              <a:gd name="connsiteX652" fmla="*/ 979418 w 2477433"/>
              <a:gd name="connsiteY652" fmla="*/ 187614 h 1369485"/>
              <a:gd name="connsiteX653" fmla="*/ 984437 w 2477433"/>
              <a:gd name="connsiteY653" fmla="*/ 184023 h 1369485"/>
              <a:gd name="connsiteX654" fmla="*/ 981894 w 2477433"/>
              <a:gd name="connsiteY654" fmla="*/ 174698 h 1369485"/>
              <a:gd name="connsiteX655" fmla="*/ 973912 w 2477433"/>
              <a:gd name="connsiteY655" fmla="*/ 161973 h 1369485"/>
              <a:gd name="connsiteX656" fmla="*/ 980513 w 2477433"/>
              <a:gd name="connsiteY656" fmla="*/ 153076 h 1369485"/>
              <a:gd name="connsiteX657" fmla="*/ 987895 w 2477433"/>
              <a:gd name="connsiteY657" fmla="*/ 148923 h 1369485"/>
              <a:gd name="connsiteX658" fmla="*/ 999601 w 2477433"/>
              <a:gd name="connsiteY658" fmla="*/ 133836 h 1369485"/>
              <a:gd name="connsiteX659" fmla="*/ 1008497 w 2477433"/>
              <a:gd name="connsiteY659" fmla="*/ 132359 h 1369485"/>
              <a:gd name="connsiteX660" fmla="*/ 1010031 w 2477433"/>
              <a:gd name="connsiteY660" fmla="*/ 124987 h 1369485"/>
              <a:gd name="connsiteX661" fmla="*/ 1029291 w 2477433"/>
              <a:gd name="connsiteY661" fmla="*/ 117577 h 1369485"/>
              <a:gd name="connsiteX662" fmla="*/ 1034463 w 2477433"/>
              <a:gd name="connsiteY662" fmla="*/ 116443 h 1369485"/>
              <a:gd name="connsiteX663" fmla="*/ 1038473 w 2477433"/>
              <a:gd name="connsiteY663" fmla="*/ 105823 h 1369485"/>
              <a:gd name="connsiteX664" fmla="*/ 1039016 w 2477433"/>
              <a:gd name="connsiteY664" fmla="*/ 99879 h 1369485"/>
              <a:gd name="connsiteX665" fmla="*/ 1044778 w 2477433"/>
              <a:gd name="connsiteY665" fmla="*/ 88097 h 1369485"/>
              <a:gd name="connsiteX666" fmla="*/ 1039863 w 2477433"/>
              <a:gd name="connsiteY666" fmla="*/ 78467 h 1369485"/>
              <a:gd name="connsiteX667" fmla="*/ 1046740 w 2477433"/>
              <a:gd name="connsiteY667" fmla="*/ 70790 h 1369485"/>
              <a:gd name="connsiteX668" fmla="*/ 1052865 w 2477433"/>
              <a:gd name="connsiteY668" fmla="*/ 56378 h 1369485"/>
              <a:gd name="connsiteX669" fmla="*/ 1058780 w 2477433"/>
              <a:gd name="connsiteY669" fmla="*/ 55312 h 1369485"/>
              <a:gd name="connsiteX670" fmla="*/ 1072201 w 2477433"/>
              <a:gd name="connsiteY670" fmla="*/ 43863 h 1369485"/>
              <a:gd name="connsiteX671" fmla="*/ 1084498 w 2477433"/>
              <a:gd name="connsiteY671" fmla="*/ 37700 h 1369485"/>
              <a:gd name="connsiteX672" fmla="*/ 1098137 w 2477433"/>
              <a:gd name="connsiteY672" fmla="*/ 38767 h 1369485"/>
              <a:gd name="connsiteX673" fmla="*/ 1110082 w 2477433"/>
              <a:gd name="connsiteY673" fmla="*/ 37024 h 1369485"/>
              <a:gd name="connsiteX674" fmla="*/ 1122055 w 2477433"/>
              <a:gd name="connsiteY674" fmla="*/ 47139 h 1369485"/>
              <a:gd name="connsiteX675" fmla="*/ 1129408 w 2477433"/>
              <a:gd name="connsiteY675" fmla="*/ 44987 h 1369485"/>
              <a:gd name="connsiteX676" fmla="*/ 1134170 w 2477433"/>
              <a:gd name="connsiteY676" fmla="*/ 49111 h 1369485"/>
              <a:gd name="connsiteX677" fmla="*/ 1142743 w 2477433"/>
              <a:gd name="connsiteY677" fmla="*/ 51283 h 1369485"/>
              <a:gd name="connsiteX678" fmla="*/ 1165041 w 2477433"/>
              <a:gd name="connsiteY678" fmla="*/ 51006 h 1369485"/>
              <a:gd name="connsiteX679" fmla="*/ 1179433 w 2477433"/>
              <a:gd name="connsiteY679" fmla="*/ 57636 h 1369485"/>
              <a:gd name="connsiteX680" fmla="*/ 1190025 w 2477433"/>
              <a:gd name="connsiteY680" fmla="*/ 49530 h 1369485"/>
              <a:gd name="connsiteX681" fmla="*/ 1196254 w 2477433"/>
              <a:gd name="connsiteY681" fmla="*/ 42767 h 1369485"/>
              <a:gd name="connsiteX682" fmla="*/ 1199788 w 2477433"/>
              <a:gd name="connsiteY682" fmla="*/ 43158 h 1369485"/>
              <a:gd name="connsiteX683" fmla="*/ 1210380 w 2477433"/>
              <a:gd name="connsiteY683" fmla="*/ 50625 h 1369485"/>
              <a:gd name="connsiteX684" fmla="*/ 1225229 w 2477433"/>
              <a:gd name="connsiteY684" fmla="*/ 59541 h 1369485"/>
              <a:gd name="connsiteX685" fmla="*/ 1234707 w 2477433"/>
              <a:gd name="connsiteY685" fmla="*/ 63894 h 1369485"/>
              <a:gd name="connsiteX686" fmla="*/ 1239984 w 2477433"/>
              <a:gd name="connsiteY686" fmla="*/ 77505 h 1369485"/>
              <a:gd name="connsiteX687" fmla="*/ 1247137 w 2477433"/>
              <a:gd name="connsiteY687" fmla="*/ 85687 h 1369485"/>
              <a:gd name="connsiteX688" fmla="*/ 1257976 w 2477433"/>
              <a:gd name="connsiteY688" fmla="*/ 82286 h 1369485"/>
              <a:gd name="connsiteX689" fmla="*/ 1264453 w 2477433"/>
              <a:gd name="connsiteY689" fmla="*/ 85715 h 1369485"/>
              <a:gd name="connsiteX690" fmla="*/ 1264063 w 2477433"/>
              <a:gd name="connsiteY690" fmla="*/ 91926 h 1369485"/>
              <a:gd name="connsiteX691" fmla="*/ 1282760 w 2477433"/>
              <a:gd name="connsiteY691" fmla="*/ 92145 h 1369485"/>
              <a:gd name="connsiteX692" fmla="*/ 1310735 w 2477433"/>
              <a:gd name="connsiteY692" fmla="*/ 84220 h 1369485"/>
              <a:gd name="connsiteX693" fmla="*/ 1313050 w 2477433"/>
              <a:gd name="connsiteY693" fmla="*/ 81324 h 1369485"/>
              <a:gd name="connsiteX694" fmla="*/ 1326518 w 2477433"/>
              <a:gd name="connsiteY694" fmla="*/ 76857 h 1369485"/>
              <a:gd name="connsiteX695" fmla="*/ 1334338 w 2477433"/>
              <a:gd name="connsiteY695" fmla="*/ 78934 h 1369485"/>
              <a:gd name="connsiteX696" fmla="*/ 1334405 w 2477433"/>
              <a:gd name="connsiteY696" fmla="*/ 91269 h 1369485"/>
              <a:gd name="connsiteX697" fmla="*/ 1338510 w 2477433"/>
              <a:gd name="connsiteY697" fmla="*/ 92926 h 1369485"/>
              <a:gd name="connsiteX698" fmla="*/ 1352921 w 2477433"/>
              <a:gd name="connsiteY698" fmla="*/ 93497 h 1369485"/>
              <a:gd name="connsiteX699" fmla="*/ 1359884 w 2477433"/>
              <a:gd name="connsiteY699" fmla="*/ 96593 h 1369485"/>
              <a:gd name="connsiteX700" fmla="*/ 1361656 w 2477433"/>
              <a:gd name="connsiteY700" fmla="*/ 100451 h 1369485"/>
              <a:gd name="connsiteX701" fmla="*/ 1375191 w 2477433"/>
              <a:gd name="connsiteY701" fmla="*/ 91240 h 1369485"/>
              <a:gd name="connsiteX702" fmla="*/ 1383182 w 2477433"/>
              <a:gd name="connsiteY702" fmla="*/ 80867 h 1369485"/>
              <a:gd name="connsiteX703" fmla="*/ 1394251 w 2477433"/>
              <a:gd name="connsiteY703" fmla="*/ 72200 h 1369485"/>
              <a:gd name="connsiteX704" fmla="*/ 1395879 w 2477433"/>
              <a:gd name="connsiteY704" fmla="*/ 65541 h 1369485"/>
              <a:gd name="connsiteX705" fmla="*/ 1394936 w 2477433"/>
              <a:gd name="connsiteY705" fmla="*/ 58826 h 1369485"/>
              <a:gd name="connsiteX706" fmla="*/ 1397060 w 2477433"/>
              <a:gd name="connsiteY706" fmla="*/ 55207 h 1369485"/>
              <a:gd name="connsiteX707" fmla="*/ 1410919 w 2477433"/>
              <a:gd name="connsiteY707" fmla="*/ 52273 h 1369485"/>
              <a:gd name="connsiteX708" fmla="*/ 1420178 w 2477433"/>
              <a:gd name="connsiteY708" fmla="*/ 47558 h 1369485"/>
              <a:gd name="connsiteX709" fmla="*/ 1431617 w 2477433"/>
              <a:gd name="connsiteY709" fmla="*/ 47511 h 1369485"/>
              <a:gd name="connsiteX710" fmla="*/ 1436846 w 2477433"/>
              <a:gd name="connsiteY710" fmla="*/ 45968 h 1369485"/>
              <a:gd name="connsiteX711" fmla="*/ 1467440 w 2477433"/>
              <a:gd name="connsiteY711" fmla="*/ 51397 h 1369485"/>
              <a:gd name="connsiteX712" fmla="*/ 1482138 w 2477433"/>
              <a:gd name="connsiteY712" fmla="*/ 48787 h 1369485"/>
              <a:gd name="connsiteX713" fmla="*/ 1500369 w 2477433"/>
              <a:gd name="connsiteY713" fmla="*/ 54073 h 1369485"/>
              <a:gd name="connsiteX714" fmla="*/ 1516371 w 2477433"/>
              <a:gd name="connsiteY714" fmla="*/ 62684 h 1369485"/>
              <a:gd name="connsiteX715" fmla="*/ 1520171 w 2477433"/>
              <a:gd name="connsiteY715" fmla="*/ 66123 h 1369485"/>
              <a:gd name="connsiteX716" fmla="*/ 1534135 w 2477433"/>
              <a:gd name="connsiteY716" fmla="*/ 71418 h 1369485"/>
              <a:gd name="connsiteX717" fmla="*/ 1546917 w 2477433"/>
              <a:gd name="connsiteY717" fmla="*/ 70866 h 1369485"/>
              <a:gd name="connsiteX718" fmla="*/ 1551127 w 2477433"/>
              <a:gd name="connsiteY718" fmla="*/ 74619 h 1369485"/>
              <a:gd name="connsiteX719" fmla="*/ 1562948 w 2477433"/>
              <a:gd name="connsiteY719" fmla="*/ 72628 h 1369485"/>
              <a:gd name="connsiteX720" fmla="*/ 1569958 w 2477433"/>
              <a:gd name="connsiteY720" fmla="*/ 76467 h 1369485"/>
              <a:gd name="connsiteX721" fmla="*/ 1566253 w 2477433"/>
              <a:gd name="connsiteY721" fmla="*/ 81439 h 1369485"/>
              <a:gd name="connsiteX722" fmla="*/ 1568434 w 2477433"/>
              <a:gd name="connsiteY722" fmla="*/ 99898 h 1369485"/>
              <a:gd name="connsiteX723" fmla="*/ 1572778 w 2477433"/>
              <a:gd name="connsiteY723" fmla="*/ 113528 h 1369485"/>
              <a:gd name="connsiteX724" fmla="*/ 1577502 w 2477433"/>
              <a:gd name="connsiteY724" fmla="*/ 120787 h 1369485"/>
              <a:gd name="connsiteX725" fmla="*/ 1594561 w 2477433"/>
              <a:gd name="connsiteY725" fmla="*/ 111204 h 1369485"/>
              <a:gd name="connsiteX726" fmla="*/ 1603772 w 2477433"/>
              <a:gd name="connsiteY726" fmla="*/ 103661 h 1369485"/>
              <a:gd name="connsiteX727" fmla="*/ 1611506 w 2477433"/>
              <a:gd name="connsiteY727" fmla="*/ 90059 h 1369485"/>
              <a:gd name="connsiteX728" fmla="*/ 1626080 w 2477433"/>
              <a:gd name="connsiteY728" fmla="*/ 77762 h 1369485"/>
              <a:gd name="connsiteX729" fmla="*/ 1625146 w 2477433"/>
              <a:gd name="connsiteY729" fmla="*/ 72590 h 1369485"/>
              <a:gd name="connsiteX730" fmla="*/ 1619507 w 2477433"/>
              <a:gd name="connsiteY730" fmla="*/ 65161 h 1369485"/>
              <a:gd name="connsiteX731" fmla="*/ 1623612 w 2477433"/>
              <a:gd name="connsiteY731" fmla="*/ 56893 h 1369485"/>
              <a:gd name="connsiteX732" fmla="*/ 1629508 w 2477433"/>
              <a:gd name="connsiteY732" fmla="*/ 50902 h 1369485"/>
              <a:gd name="connsiteX733" fmla="*/ 1631451 w 2477433"/>
              <a:gd name="connsiteY733" fmla="*/ 35128 h 1369485"/>
              <a:gd name="connsiteX734" fmla="*/ 1640529 w 2477433"/>
              <a:gd name="connsiteY734" fmla="*/ 33214 h 1369485"/>
              <a:gd name="connsiteX735" fmla="*/ 1649854 w 2477433"/>
              <a:gd name="connsiteY735" fmla="*/ 36709 h 1369485"/>
              <a:gd name="connsiteX736" fmla="*/ 1647768 w 2477433"/>
              <a:gd name="connsiteY736" fmla="*/ 7991 h 1369485"/>
              <a:gd name="connsiteX737" fmla="*/ 1648130 w 2477433"/>
              <a:gd name="connsiteY737" fmla="*/ 3305 h 1369485"/>
              <a:gd name="connsiteX738" fmla="*/ 1658379 w 2477433"/>
              <a:gd name="connsiteY738" fmla="*/ 514 h 1369485"/>
              <a:gd name="connsiteX739" fmla="*/ 1663608 w 2477433"/>
              <a:gd name="connsiteY739" fmla="*/ 1553 h 1369485"/>
              <a:gd name="connsiteX740" fmla="*/ 1673457 w 2477433"/>
              <a:gd name="connsiteY740" fmla="*/ 0 h 1369485"/>
              <a:gd name="connsiteX741" fmla="*/ 1677924 w 2477433"/>
              <a:gd name="connsiteY741" fmla="*/ 8544 h 1369485"/>
              <a:gd name="connsiteX742" fmla="*/ 1685449 w 2477433"/>
              <a:gd name="connsiteY742" fmla="*/ 12059 h 1369485"/>
              <a:gd name="connsiteX743" fmla="*/ 1680391 w 2477433"/>
              <a:gd name="connsiteY743" fmla="*/ 17678 h 1369485"/>
              <a:gd name="connsiteX744" fmla="*/ 1681353 w 2477433"/>
              <a:gd name="connsiteY744" fmla="*/ 25022 h 1369485"/>
              <a:gd name="connsiteX745" fmla="*/ 1687706 w 2477433"/>
              <a:gd name="connsiteY745" fmla="*/ 34300 h 1369485"/>
              <a:gd name="connsiteX746" fmla="*/ 1689030 w 2477433"/>
              <a:gd name="connsiteY746" fmla="*/ 40300 h 1369485"/>
              <a:gd name="connsiteX747" fmla="*/ 1692859 w 2477433"/>
              <a:gd name="connsiteY747" fmla="*/ 43805 h 1369485"/>
              <a:gd name="connsiteX748" fmla="*/ 1688964 w 2477433"/>
              <a:gd name="connsiteY748" fmla="*/ 54359 h 1369485"/>
              <a:gd name="connsiteX749" fmla="*/ 1696250 w 2477433"/>
              <a:gd name="connsiteY749" fmla="*/ 58474 h 1369485"/>
              <a:gd name="connsiteX750" fmla="*/ 1697507 w 2477433"/>
              <a:gd name="connsiteY750" fmla="*/ 62551 h 1369485"/>
              <a:gd name="connsiteX751" fmla="*/ 1696364 w 2477433"/>
              <a:gd name="connsiteY751" fmla="*/ 81791 h 1369485"/>
              <a:gd name="connsiteX752" fmla="*/ 1693717 w 2477433"/>
              <a:gd name="connsiteY752" fmla="*/ 88954 h 1369485"/>
              <a:gd name="connsiteX753" fmla="*/ 1698422 w 2477433"/>
              <a:gd name="connsiteY753" fmla="*/ 94783 h 1369485"/>
              <a:gd name="connsiteX754" fmla="*/ 1699555 w 2477433"/>
              <a:gd name="connsiteY754" fmla="*/ 102822 h 1369485"/>
              <a:gd name="connsiteX755" fmla="*/ 1702565 w 2477433"/>
              <a:gd name="connsiteY755" fmla="*/ 106280 h 1369485"/>
              <a:gd name="connsiteX756" fmla="*/ 1702908 w 2477433"/>
              <a:gd name="connsiteY756" fmla="*/ 120758 h 1369485"/>
              <a:gd name="connsiteX757" fmla="*/ 1707918 w 2477433"/>
              <a:gd name="connsiteY757" fmla="*/ 128045 h 1369485"/>
              <a:gd name="connsiteX758" fmla="*/ 1707842 w 2477433"/>
              <a:gd name="connsiteY758" fmla="*/ 136274 h 1369485"/>
              <a:gd name="connsiteX759" fmla="*/ 1712909 w 2477433"/>
              <a:gd name="connsiteY759" fmla="*/ 140789 h 1369485"/>
              <a:gd name="connsiteX760" fmla="*/ 1715967 w 2477433"/>
              <a:gd name="connsiteY760" fmla="*/ 146856 h 1369485"/>
              <a:gd name="connsiteX761" fmla="*/ 1722444 w 2477433"/>
              <a:gd name="connsiteY761" fmla="*/ 148342 h 1369485"/>
              <a:gd name="connsiteX762" fmla="*/ 1733264 w 2477433"/>
              <a:gd name="connsiteY762" fmla="*/ 158658 h 1369485"/>
              <a:gd name="connsiteX763" fmla="*/ 1734036 w 2477433"/>
              <a:gd name="connsiteY763" fmla="*/ 165849 h 1369485"/>
              <a:gd name="connsiteX764" fmla="*/ 1747656 w 2477433"/>
              <a:gd name="connsiteY764" fmla="*/ 170336 h 1369485"/>
              <a:gd name="connsiteX765" fmla="*/ 1756095 w 2477433"/>
              <a:gd name="connsiteY765" fmla="*/ 177222 h 1369485"/>
              <a:gd name="connsiteX766" fmla="*/ 1762906 w 2477433"/>
              <a:gd name="connsiteY766" fmla="*/ 175374 h 1369485"/>
              <a:gd name="connsiteX767" fmla="*/ 1767907 w 2477433"/>
              <a:gd name="connsiteY767" fmla="*/ 170840 h 1369485"/>
              <a:gd name="connsiteX768" fmla="*/ 1771593 w 2477433"/>
              <a:gd name="connsiteY768" fmla="*/ 171459 h 1369485"/>
              <a:gd name="connsiteX769" fmla="*/ 1772946 w 2477433"/>
              <a:gd name="connsiteY769" fmla="*/ 179527 h 1369485"/>
              <a:gd name="connsiteX770" fmla="*/ 1783909 w 2477433"/>
              <a:gd name="connsiteY770" fmla="*/ 188128 h 1369485"/>
              <a:gd name="connsiteX771" fmla="*/ 1801378 w 2477433"/>
              <a:gd name="connsiteY771" fmla="*/ 188652 h 1369485"/>
              <a:gd name="connsiteX772" fmla="*/ 1803978 w 2477433"/>
              <a:gd name="connsiteY772" fmla="*/ 204502 h 1369485"/>
              <a:gd name="connsiteX773" fmla="*/ 1811474 w 2477433"/>
              <a:gd name="connsiteY773" fmla="*/ 209979 h 1369485"/>
              <a:gd name="connsiteX774" fmla="*/ 1811846 w 2477433"/>
              <a:gd name="connsiteY774" fmla="*/ 216417 h 1369485"/>
              <a:gd name="connsiteX775" fmla="*/ 1821675 w 2477433"/>
              <a:gd name="connsiteY775" fmla="*/ 223561 h 1369485"/>
              <a:gd name="connsiteX776" fmla="*/ 1823628 w 2477433"/>
              <a:gd name="connsiteY776" fmla="*/ 227143 h 1369485"/>
              <a:gd name="connsiteX777" fmla="*/ 1820790 w 2477433"/>
              <a:gd name="connsiteY777" fmla="*/ 234191 h 1369485"/>
              <a:gd name="connsiteX778" fmla="*/ 1821551 w 2477433"/>
              <a:gd name="connsiteY778" fmla="*/ 245040 h 1369485"/>
              <a:gd name="connsiteX779" fmla="*/ 1828486 w 2477433"/>
              <a:gd name="connsiteY779" fmla="*/ 250546 h 1369485"/>
              <a:gd name="connsiteX780" fmla="*/ 1839039 w 2477433"/>
              <a:gd name="connsiteY780" fmla="*/ 251708 h 1369485"/>
              <a:gd name="connsiteX781" fmla="*/ 1847612 w 2477433"/>
              <a:gd name="connsiteY781" fmla="*/ 258756 h 1369485"/>
              <a:gd name="connsiteX782" fmla="*/ 1848564 w 2477433"/>
              <a:gd name="connsiteY782" fmla="*/ 269053 h 1369485"/>
              <a:gd name="connsiteX783" fmla="*/ 1852318 w 2477433"/>
              <a:gd name="connsiteY783" fmla="*/ 278159 h 1369485"/>
              <a:gd name="connsiteX784" fmla="*/ 1850346 w 2477433"/>
              <a:gd name="connsiteY784" fmla="*/ 286845 h 1369485"/>
              <a:gd name="connsiteX785" fmla="*/ 1846193 w 2477433"/>
              <a:gd name="connsiteY785" fmla="*/ 290779 h 1369485"/>
              <a:gd name="connsiteX786" fmla="*/ 1846745 w 2477433"/>
              <a:gd name="connsiteY786" fmla="*/ 298666 h 1369485"/>
              <a:gd name="connsiteX787" fmla="*/ 1850165 w 2477433"/>
              <a:gd name="connsiteY787" fmla="*/ 303028 h 1369485"/>
              <a:gd name="connsiteX788" fmla="*/ 1850708 w 2477433"/>
              <a:gd name="connsiteY788" fmla="*/ 310677 h 1369485"/>
              <a:gd name="connsiteX789" fmla="*/ 1863338 w 2477433"/>
              <a:gd name="connsiteY789" fmla="*/ 314477 h 1369485"/>
              <a:gd name="connsiteX790" fmla="*/ 1875882 w 2477433"/>
              <a:gd name="connsiteY790" fmla="*/ 331070 h 1369485"/>
              <a:gd name="connsiteX791" fmla="*/ 1882883 w 2477433"/>
              <a:gd name="connsiteY791" fmla="*/ 338014 h 1369485"/>
              <a:gd name="connsiteX792" fmla="*/ 1892065 w 2477433"/>
              <a:gd name="connsiteY792" fmla="*/ 341347 h 1369485"/>
              <a:gd name="connsiteX793" fmla="*/ 1902019 w 2477433"/>
              <a:gd name="connsiteY793" fmla="*/ 348958 h 1369485"/>
              <a:gd name="connsiteX794" fmla="*/ 1909572 w 2477433"/>
              <a:gd name="connsiteY794" fmla="*/ 358559 h 1369485"/>
              <a:gd name="connsiteX795" fmla="*/ 1918478 w 2477433"/>
              <a:gd name="connsiteY795" fmla="*/ 359416 h 1369485"/>
              <a:gd name="connsiteX796" fmla="*/ 1921440 w 2477433"/>
              <a:gd name="connsiteY796" fmla="*/ 363636 h 1369485"/>
              <a:gd name="connsiteX797" fmla="*/ 1922526 w 2477433"/>
              <a:gd name="connsiteY797" fmla="*/ 371875 h 1369485"/>
              <a:gd name="connsiteX798" fmla="*/ 1905229 w 2477433"/>
              <a:gd name="connsiteY798" fmla="*/ 390839 h 1369485"/>
              <a:gd name="connsiteX799" fmla="*/ 1904028 w 2477433"/>
              <a:gd name="connsiteY799" fmla="*/ 398840 h 1369485"/>
              <a:gd name="connsiteX800" fmla="*/ 1897685 w 2477433"/>
              <a:gd name="connsiteY800" fmla="*/ 411394 h 1369485"/>
              <a:gd name="connsiteX801" fmla="*/ 1894494 w 2477433"/>
              <a:gd name="connsiteY801" fmla="*/ 414642 h 1369485"/>
              <a:gd name="connsiteX802" fmla="*/ 1912525 w 2477433"/>
              <a:gd name="connsiteY802" fmla="*/ 423529 h 1369485"/>
              <a:gd name="connsiteX803" fmla="*/ 1926450 w 2477433"/>
              <a:gd name="connsiteY803" fmla="*/ 434140 h 1369485"/>
              <a:gd name="connsiteX804" fmla="*/ 1945586 w 2477433"/>
              <a:gd name="connsiteY804" fmla="*/ 443332 h 1369485"/>
              <a:gd name="connsiteX805" fmla="*/ 1955616 w 2477433"/>
              <a:gd name="connsiteY805" fmla="*/ 439798 h 1369485"/>
              <a:gd name="connsiteX806" fmla="*/ 1962626 w 2477433"/>
              <a:gd name="connsiteY806" fmla="*/ 445951 h 1369485"/>
              <a:gd name="connsiteX807" fmla="*/ 1968999 w 2477433"/>
              <a:gd name="connsiteY807" fmla="*/ 446542 h 1369485"/>
              <a:gd name="connsiteX808" fmla="*/ 1979791 w 2477433"/>
              <a:gd name="connsiteY808" fmla="*/ 450037 h 1369485"/>
              <a:gd name="connsiteX809" fmla="*/ 1983496 w 2477433"/>
              <a:gd name="connsiteY809" fmla="*/ 447980 h 1369485"/>
              <a:gd name="connsiteX810" fmla="*/ 1994726 w 2477433"/>
              <a:gd name="connsiteY810" fmla="*/ 450047 h 1369485"/>
              <a:gd name="connsiteX811" fmla="*/ 2003289 w 2477433"/>
              <a:gd name="connsiteY811" fmla="*/ 454152 h 1369485"/>
              <a:gd name="connsiteX812" fmla="*/ 2011814 w 2477433"/>
              <a:gd name="connsiteY812" fmla="*/ 443827 h 1369485"/>
              <a:gd name="connsiteX813" fmla="*/ 2024253 w 2477433"/>
              <a:gd name="connsiteY813" fmla="*/ 438159 h 1369485"/>
              <a:gd name="connsiteX814" fmla="*/ 2027206 w 2477433"/>
              <a:gd name="connsiteY814" fmla="*/ 435197 h 1369485"/>
              <a:gd name="connsiteX815" fmla="*/ 2058505 w 2477433"/>
              <a:gd name="connsiteY815" fmla="*/ 428120 h 1369485"/>
              <a:gd name="connsiteX816" fmla="*/ 2060648 w 2477433"/>
              <a:gd name="connsiteY816" fmla="*/ 422453 h 1369485"/>
              <a:gd name="connsiteX817" fmla="*/ 2058210 w 2477433"/>
              <a:gd name="connsiteY817" fmla="*/ 415080 h 1369485"/>
              <a:gd name="connsiteX818" fmla="*/ 2050485 w 2477433"/>
              <a:gd name="connsiteY818" fmla="*/ 411442 h 1369485"/>
              <a:gd name="connsiteX819" fmla="*/ 2042788 w 2477433"/>
              <a:gd name="connsiteY819" fmla="*/ 401764 h 1369485"/>
              <a:gd name="connsiteX820" fmla="*/ 2044656 w 2477433"/>
              <a:gd name="connsiteY820" fmla="*/ 399726 h 1369485"/>
              <a:gd name="connsiteX821" fmla="*/ 2039474 w 2477433"/>
              <a:gd name="connsiteY821" fmla="*/ 375304 h 1369485"/>
              <a:gd name="connsiteX822" fmla="*/ 2035521 w 2477433"/>
              <a:gd name="connsiteY822" fmla="*/ 367132 h 1369485"/>
              <a:gd name="connsiteX823" fmla="*/ 2018938 w 2477433"/>
              <a:gd name="connsiteY823" fmla="*/ 346786 h 1369485"/>
              <a:gd name="connsiteX824" fmla="*/ 2017024 w 2477433"/>
              <a:gd name="connsiteY824" fmla="*/ 339966 h 1369485"/>
              <a:gd name="connsiteX825" fmla="*/ 2023434 w 2477433"/>
              <a:gd name="connsiteY825" fmla="*/ 335404 h 1369485"/>
              <a:gd name="connsiteX826" fmla="*/ 2027234 w 2477433"/>
              <a:gd name="connsiteY826" fmla="*/ 329584 h 1369485"/>
              <a:gd name="connsiteX827" fmla="*/ 2024663 w 2477433"/>
              <a:gd name="connsiteY827" fmla="*/ 323669 h 1369485"/>
              <a:gd name="connsiteX828" fmla="*/ 2024472 w 2477433"/>
              <a:gd name="connsiteY828" fmla="*/ 314506 h 1369485"/>
              <a:gd name="connsiteX829" fmla="*/ 2026434 w 2477433"/>
              <a:gd name="connsiteY829" fmla="*/ 306800 h 1369485"/>
              <a:gd name="connsiteX830" fmla="*/ 2031321 w 2477433"/>
              <a:gd name="connsiteY830" fmla="*/ 302828 h 1369485"/>
              <a:gd name="connsiteX831" fmla="*/ 2024587 w 2477433"/>
              <a:gd name="connsiteY831" fmla="*/ 291598 h 1369485"/>
              <a:gd name="connsiteX832" fmla="*/ 2020310 w 2477433"/>
              <a:gd name="connsiteY832" fmla="*/ 275272 h 1369485"/>
              <a:gd name="connsiteX833" fmla="*/ 2028787 w 2477433"/>
              <a:gd name="connsiteY833" fmla="*/ 269262 h 1369485"/>
              <a:gd name="connsiteX834" fmla="*/ 2040712 w 2477433"/>
              <a:gd name="connsiteY834" fmla="*/ 273806 h 1369485"/>
              <a:gd name="connsiteX835" fmla="*/ 2052790 w 2477433"/>
              <a:gd name="connsiteY835" fmla="*/ 275263 h 1369485"/>
              <a:gd name="connsiteX836" fmla="*/ 2064601 w 2477433"/>
              <a:gd name="connsiteY836" fmla="*/ 266729 h 1369485"/>
              <a:gd name="connsiteX837" fmla="*/ 2066887 w 2477433"/>
              <a:gd name="connsiteY837" fmla="*/ 257537 h 1369485"/>
              <a:gd name="connsiteX838" fmla="*/ 2066335 w 2477433"/>
              <a:gd name="connsiteY838" fmla="*/ 251708 h 1369485"/>
              <a:gd name="connsiteX839" fmla="*/ 2075241 w 2477433"/>
              <a:gd name="connsiteY839" fmla="*/ 248164 h 1369485"/>
              <a:gd name="connsiteX840" fmla="*/ 2076669 w 2477433"/>
              <a:gd name="connsiteY840" fmla="*/ 241735 h 1369485"/>
              <a:gd name="connsiteX841" fmla="*/ 2084994 w 2477433"/>
              <a:gd name="connsiteY841" fmla="*/ 238782 h 1369485"/>
              <a:gd name="connsiteX842" fmla="*/ 2092395 w 2477433"/>
              <a:gd name="connsiteY842" fmla="*/ 231743 h 1369485"/>
              <a:gd name="connsiteX843" fmla="*/ 2097872 w 2477433"/>
              <a:gd name="connsiteY843" fmla="*/ 231658 h 1369485"/>
              <a:gd name="connsiteX844" fmla="*/ 2108302 w 2477433"/>
              <a:gd name="connsiteY844" fmla="*/ 227238 h 1369485"/>
              <a:gd name="connsiteX845" fmla="*/ 2109693 w 2477433"/>
              <a:gd name="connsiteY845" fmla="*/ 220704 h 1369485"/>
              <a:gd name="connsiteX846" fmla="*/ 2106721 w 2477433"/>
              <a:gd name="connsiteY846" fmla="*/ 214903 h 1369485"/>
              <a:gd name="connsiteX847" fmla="*/ 2105254 w 2477433"/>
              <a:gd name="connsiteY847" fmla="*/ 202873 h 1369485"/>
              <a:gd name="connsiteX848" fmla="*/ 2117084 w 2477433"/>
              <a:gd name="connsiteY848" fmla="*/ 197996 h 1369485"/>
              <a:gd name="connsiteX849" fmla="*/ 2122075 w 2477433"/>
              <a:gd name="connsiteY849" fmla="*/ 205197 h 1369485"/>
              <a:gd name="connsiteX850" fmla="*/ 2122113 w 2477433"/>
              <a:gd name="connsiteY850" fmla="*/ 210845 h 1369485"/>
              <a:gd name="connsiteX851" fmla="*/ 2126961 w 2477433"/>
              <a:gd name="connsiteY851" fmla="*/ 214636 h 1369485"/>
              <a:gd name="connsiteX852" fmla="*/ 2125332 w 2477433"/>
              <a:gd name="connsiteY852" fmla="*/ 219323 h 1369485"/>
              <a:gd name="connsiteX853" fmla="*/ 2126847 w 2477433"/>
              <a:gd name="connsiteY853" fmla="*/ 231505 h 1369485"/>
              <a:gd name="connsiteX854" fmla="*/ 2134114 w 2477433"/>
              <a:gd name="connsiteY854" fmla="*/ 235972 h 1369485"/>
              <a:gd name="connsiteX855" fmla="*/ 2146487 w 2477433"/>
              <a:gd name="connsiteY855" fmla="*/ 253346 h 1369485"/>
              <a:gd name="connsiteX856" fmla="*/ 2146735 w 2477433"/>
              <a:gd name="connsiteY856" fmla="*/ 258842 h 1369485"/>
              <a:gd name="connsiteX857" fmla="*/ 2150498 w 2477433"/>
              <a:gd name="connsiteY857" fmla="*/ 271177 h 1369485"/>
              <a:gd name="connsiteX858" fmla="*/ 2138572 w 2477433"/>
              <a:gd name="connsiteY858" fmla="*/ 271643 h 1369485"/>
              <a:gd name="connsiteX859" fmla="*/ 2133448 w 2477433"/>
              <a:gd name="connsiteY859" fmla="*/ 282550 h 1369485"/>
              <a:gd name="connsiteX860" fmla="*/ 2138458 w 2477433"/>
              <a:gd name="connsiteY860" fmla="*/ 293018 h 1369485"/>
              <a:gd name="connsiteX861" fmla="*/ 2138496 w 2477433"/>
              <a:gd name="connsiteY861" fmla="*/ 299514 h 1369485"/>
              <a:gd name="connsiteX862" fmla="*/ 2141944 w 2477433"/>
              <a:gd name="connsiteY862" fmla="*/ 308800 h 1369485"/>
              <a:gd name="connsiteX863" fmla="*/ 2144773 w 2477433"/>
              <a:gd name="connsiteY863" fmla="*/ 311582 h 1369485"/>
              <a:gd name="connsiteX864" fmla="*/ 2143830 w 2477433"/>
              <a:gd name="connsiteY864" fmla="*/ 317325 h 1369485"/>
              <a:gd name="connsiteX865" fmla="*/ 2147354 w 2477433"/>
              <a:gd name="connsiteY865" fmla="*/ 326041 h 1369485"/>
              <a:gd name="connsiteX866" fmla="*/ 2152155 w 2477433"/>
              <a:gd name="connsiteY866" fmla="*/ 328641 h 1369485"/>
              <a:gd name="connsiteX867" fmla="*/ 2153193 w 2477433"/>
              <a:gd name="connsiteY867" fmla="*/ 333318 h 1369485"/>
              <a:gd name="connsiteX868" fmla="*/ 2149269 w 2477433"/>
              <a:gd name="connsiteY868" fmla="*/ 338633 h 1369485"/>
              <a:gd name="connsiteX869" fmla="*/ 2148135 w 2477433"/>
              <a:gd name="connsiteY869" fmla="*/ 350310 h 1369485"/>
              <a:gd name="connsiteX870" fmla="*/ 2150412 w 2477433"/>
              <a:gd name="connsiteY870" fmla="*/ 356702 h 1369485"/>
              <a:gd name="connsiteX871" fmla="*/ 2150821 w 2477433"/>
              <a:gd name="connsiteY871" fmla="*/ 367398 h 1369485"/>
              <a:gd name="connsiteX872" fmla="*/ 2154450 w 2477433"/>
              <a:gd name="connsiteY872" fmla="*/ 378362 h 1369485"/>
              <a:gd name="connsiteX873" fmla="*/ 2160299 w 2477433"/>
              <a:gd name="connsiteY873" fmla="*/ 384477 h 1369485"/>
              <a:gd name="connsiteX874" fmla="*/ 2164385 w 2477433"/>
              <a:gd name="connsiteY874" fmla="*/ 385705 h 1369485"/>
              <a:gd name="connsiteX875" fmla="*/ 2179701 w 2477433"/>
              <a:gd name="connsiteY875" fmla="*/ 381152 h 1369485"/>
              <a:gd name="connsiteX876" fmla="*/ 2191464 w 2477433"/>
              <a:gd name="connsiteY876" fmla="*/ 378819 h 1369485"/>
              <a:gd name="connsiteX877" fmla="*/ 2205143 w 2477433"/>
              <a:gd name="connsiteY877" fmla="*/ 381924 h 1369485"/>
              <a:gd name="connsiteX878" fmla="*/ 2212343 w 2477433"/>
              <a:gd name="connsiteY878" fmla="*/ 380743 h 1369485"/>
              <a:gd name="connsiteX879" fmla="*/ 2219611 w 2477433"/>
              <a:gd name="connsiteY879" fmla="*/ 385753 h 1369485"/>
              <a:gd name="connsiteX880" fmla="*/ 2222687 w 2477433"/>
              <a:gd name="connsiteY880" fmla="*/ 391220 h 1369485"/>
              <a:gd name="connsiteX881" fmla="*/ 2222459 w 2477433"/>
              <a:gd name="connsiteY881" fmla="*/ 396783 h 1369485"/>
              <a:gd name="connsiteX882" fmla="*/ 2226602 w 2477433"/>
              <a:gd name="connsiteY882" fmla="*/ 402031 h 1369485"/>
              <a:gd name="connsiteX883" fmla="*/ 2230193 w 2477433"/>
              <a:gd name="connsiteY883" fmla="*/ 401717 h 1369485"/>
              <a:gd name="connsiteX884" fmla="*/ 2235232 w 2477433"/>
              <a:gd name="connsiteY884" fmla="*/ 407546 h 1369485"/>
              <a:gd name="connsiteX885" fmla="*/ 2240338 w 2477433"/>
              <a:gd name="connsiteY885" fmla="*/ 409232 h 1369485"/>
              <a:gd name="connsiteX886" fmla="*/ 2255796 w 2477433"/>
              <a:gd name="connsiteY886" fmla="*/ 393163 h 1369485"/>
              <a:gd name="connsiteX887" fmla="*/ 2255949 w 2477433"/>
              <a:gd name="connsiteY887" fmla="*/ 397897 h 1369485"/>
              <a:gd name="connsiteX888" fmla="*/ 2259664 w 2477433"/>
              <a:gd name="connsiteY888" fmla="*/ 403908 h 1369485"/>
              <a:gd name="connsiteX889" fmla="*/ 2257939 w 2477433"/>
              <a:gd name="connsiteY889" fmla="*/ 407756 h 1369485"/>
              <a:gd name="connsiteX890" fmla="*/ 2267960 w 2477433"/>
              <a:gd name="connsiteY890" fmla="*/ 418814 h 1369485"/>
              <a:gd name="connsiteX891" fmla="*/ 2276561 w 2477433"/>
              <a:gd name="connsiteY891" fmla="*/ 415300 h 1369485"/>
              <a:gd name="connsiteX892" fmla="*/ 2288210 w 2477433"/>
              <a:gd name="connsiteY892" fmla="*/ 415642 h 1369485"/>
              <a:gd name="connsiteX893" fmla="*/ 2298726 w 2477433"/>
              <a:gd name="connsiteY893" fmla="*/ 418576 h 1369485"/>
              <a:gd name="connsiteX894" fmla="*/ 2307641 w 2477433"/>
              <a:gd name="connsiteY894" fmla="*/ 429759 h 1369485"/>
              <a:gd name="connsiteX895" fmla="*/ 2314604 w 2477433"/>
              <a:gd name="connsiteY895" fmla="*/ 432330 h 1369485"/>
              <a:gd name="connsiteX896" fmla="*/ 2321214 w 2477433"/>
              <a:gd name="connsiteY896" fmla="*/ 438331 h 1369485"/>
              <a:gd name="connsiteX897" fmla="*/ 2326205 w 2477433"/>
              <a:gd name="connsiteY897" fmla="*/ 447780 h 1369485"/>
              <a:gd name="connsiteX898" fmla="*/ 2343436 w 2477433"/>
              <a:gd name="connsiteY898" fmla="*/ 445008 h 1369485"/>
              <a:gd name="connsiteX899" fmla="*/ 2355799 w 2477433"/>
              <a:gd name="connsiteY899" fmla="*/ 448580 h 1369485"/>
              <a:gd name="connsiteX900" fmla="*/ 2359542 w 2477433"/>
              <a:gd name="connsiteY900" fmla="*/ 442208 h 1369485"/>
              <a:gd name="connsiteX901" fmla="*/ 2368315 w 2477433"/>
              <a:gd name="connsiteY901" fmla="*/ 439426 h 1369485"/>
              <a:gd name="connsiteX902" fmla="*/ 2371659 w 2477433"/>
              <a:gd name="connsiteY902" fmla="*/ 433083 h 1369485"/>
              <a:gd name="connsiteX903" fmla="*/ 2381393 w 2477433"/>
              <a:gd name="connsiteY903" fmla="*/ 425882 h 1369485"/>
              <a:gd name="connsiteX904" fmla="*/ 2378183 w 2477433"/>
              <a:gd name="connsiteY904" fmla="*/ 415347 h 1369485"/>
              <a:gd name="connsiteX905" fmla="*/ 2384993 w 2477433"/>
              <a:gd name="connsiteY905" fmla="*/ 408965 h 1369485"/>
              <a:gd name="connsiteX906" fmla="*/ 2392271 w 2477433"/>
              <a:gd name="connsiteY906" fmla="*/ 409184 h 1369485"/>
              <a:gd name="connsiteX907" fmla="*/ 2402348 w 2477433"/>
              <a:gd name="connsiteY907" fmla="*/ 404793 h 1369485"/>
              <a:gd name="connsiteX908" fmla="*/ 2407377 w 2477433"/>
              <a:gd name="connsiteY908" fmla="*/ 400507 h 1369485"/>
              <a:gd name="connsiteX909" fmla="*/ 2424046 w 2477433"/>
              <a:gd name="connsiteY909" fmla="*/ 401069 h 136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Lst>
            <a:rect l="l" t="t" r="r" b="b"/>
            <a:pathLst>
              <a:path w="2477433" h="1369485">
                <a:moveTo>
                  <a:pt x="2424046" y="401069"/>
                </a:moveTo>
                <a:lnTo>
                  <a:pt x="2428113" y="412794"/>
                </a:lnTo>
                <a:lnTo>
                  <a:pt x="2431723" y="416757"/>
                </a:lnTo>
                <a:lnTo>
                  <a:pt x="2441705" y="415014"/>
                </a:lnTo>
                <a:lnTo>
                  <a:pt x="2445744" y="420605"/>
                </a:lnTo>
                <a:lnTo>
                  <a:pt x="2454136" y="425491"/>
                </a:lnTo>
                <a:lnTo>
                  <a:pt x="2455983" y="436064"/>
                </a:lnTo>
                <a:lnTo>
                  <a:pt x="2459383" y="442884"/>
                </a:lnTo>
                <a:lnTo>
                  <a:pt x="2460146" y="451399"/>
                </a:lnTo>
                <a:lnTo>
                  <a:pt x="2457821" y="454771"/>
                </a:lnTo>
                <a:lnTo>
                  <a:pt x="2460498" y="467430"/>
                </a:lnTo>
                <a:lnTo>
                  <a:pt x="2457364" y="474221"/>
                </a:lnTo>
                <a:lnTo>
                  <a:pt x="2460012" y="493928"/>
                </a:lnTo>
                <a:lnTo>
                  <a:pt x="2447173" y="533381"/>
                </a:lnTo>
                <a:lnTo>
                  <a:pt x="2452802" y="536572"/>
                </a:lnTo>
                <a:lnTo>
                  <a:pt x="2472128" y="543525"/>
                </a:lnTo>
                <a:lnTo>
                  <a:pt x="2473748" y="551574"/>
                </a:lnTo>
                <a:lnTo>
                  <a:pt x="2471280" y="559146"/>
                </a:lnTo>
                <a:lnTo>
                  <a:pt x="2471014" y="569442"/>
                </a:lnTo>
                <a:lnTo>
                  <a:pt x="2469175" y="574815"/>
                </a:lnTo>
                <a:lnTo>
                  <a:pt x="2471185" y="582159"/>
                </a:lnTo>
                <a:lnTo>
                  <a:pt x="2477433" y="589645"/>
                </a:lnTo>
                <a:lnTo>
                  <a:pt x="2468213" y="594551"/>
                </a:lnTo>
                <a:lnTo>
                  <a:pt x="2468575" y="598665"/>
                </a:lnTo>
                <a:lnTo>
                  <a:pt x="2463889" y="604733"/>
                </a:lnTo>
                <a:lnTo>
                  <a:pt x="2462622" y="613924"/>
                </a:lnTo>
                <a:lnTo>
                  <a:pt x="2457079" y="630460"/>
                </a:lnTo>
                <a:lnTo>
                  <a:pt x="2447087" y="639099"/>
                </a:lnTo>
                <a:lnTo>
                  <a:pt x="2445896" y="656330"/>
                </a:lnTo>
                <a:lnTo>
                  <a:pt x="2443677" y="660568"/>
                </a:lnTo>
                <a:lnTo>
                  <a:pt x="2445010" y="668322"/>
                </a:lnTo>
                <a:lnTo>
                  <a:pt x="2439905" y="675561"/>
                </a:lnTo>
                <a:lnTo>
                  <a:pt x="2434886" y="678361"/>
                </a:lnTo>
                <a:lnTo>
                  <a:pt x="2433980" y="686895"/>
                </a:lnTo>
                <a:lnTo>
                  <a:pt x="2424579" y="690162"/>
                </a:lnTo>
                <a:lnTo>
                  <a:pt x="2416007" y="696430"/>
                </a:lnTo>
                <a:lnTo>
                  <a:pt x="2409377" y="714937"/>
                </a:lnTo>
                <a:lnTo>
                  <a:pt x="2402500" y="721119"/>
                </a:lnTo>
                <a:lnTo>
                  <a:pt x="2395137" y="717928"/>
                </a:lnTo>
                <a:lnTo>
                  <a:pt x="2387680" y="719175"/>
                </a:lnTo>
                <a:lnTo>
                  <a:pt x="2381212" y="717966"/>
                </a:lnTo>
                <a:lnTo>
                  <a:pt x="2348637" y="724348"/>
                </a:lnTo>
                <a:lnTo>
                  <a:pt x="2344370" y="729986"/>
                </a:lnTo>
                <a:lnTo>
                  <a:pt x="2334711" y="735578"/>
                </a:lnTo>
                <a:lnTo>
                  <a:pt x="2332920" y="741988"/>
                </a:lnTo>
                <a:lnTo>
                  <a:pt x="2323452" y="748427"/>
                </a:lnTo>
                <a:lnTo>
                  <a:pt x="2314518" y="749522"/>
                </a:lnTo>
                <a:lnTo>
                  <a:pt x="2304717" y="759676"/>
                </a:lnTo>
                <a:lnTo>
                  <a:pt x="2294030" y="763743"/>
                </a:lnTo>
                <a:lnTo>
                  <a:pt x="2286981" y="774611"/>
                </a:lnTo>
                <a:lnTo>
                  <a:pt x="2288772" y="778802"/>
                </a:lnTo>
                <a:lnTo>
                  <a:pt x="2277447" y="790156"/>
                </a:lnTo>
                <a:lnTo>
                  <a:pt x="2276628" y="799652"/>
                </a:lnTo>
                <a:lnTo>
                  <a:pt x="2274103" y="804091"/>
                </a:lnTo>
                <a:lnTo>
                  <a:pt x="2258539" y="808549"/>
                </a:lnTo>
                <a:lnTo>
                  <a:pt x="2253806" y="817150"/>
                </a:lnTo>
                <a:lnTo>
                  <a:pt x="2247110" y="823007"/>
                </a:lnTo>
                <a:lnTo>
                  <a:pt x="2246157" y="827018"/>
                </a:lnTo>
                <a:lnTo>
                  <a:pt x="2240290" y="829027"/>
                </a:lnTo>
                <a:lnTo>
                  <a:pt x="2237318" y="834342"/>
                </a:lnTo>
                <a:lnTo>
                  <a:pt x="2225592" y="843591"/>
                </a:lnTo>
                <a:lnTo>
                  <a:pt x="2218506" y="846649"/>
                </a:lnTo>
                <a:lnTo>
                  <a:pt x="2215487" y="854707"/>
                </a:lnTo>
                <a:lnTo>
                  <a:pt x="2208934" y="858564"/>
                </a:lnTo>
                <a:lnTo>
                  <a:pt x="2201113" y="860746"/>
                </a:lnTo>
                <a:lnTo>
                  <a:pt x="2189293" y="867937"/>
                </a:lnTo>
                <a:lnTo>
                  <a:pt x="2182692" y="878167"/>
                </a:lnTo>
                <a:lnTo>
                  <a:pt x="2181596" y="887387"/>
                </a:lnTo>
                <a:lnTo>
                  <a:pt x="2174234" y="897769"/>
                </a:lnTo>
                <a:lnTo>
                  <a:pt x="2173729" y="902494"/>
                </a:lnTo>
                <a:lnTo>
                  <a:pt x="2167947" y="903637"/>
                </a:lnTo>
                <a:lnTo>
                  <a:pt x="2164518" y="908771"/>
                </a:lnTo>
                <a:lnTo>
                  <a:pt x="2162556" y="917172"/>
                </a:lnTo>
                <a:lnTo>
                  <a:pt x="2155336" y="922592"/>
                </a:lnTo>
                <a:lnTo>
                  <a:pt x="2153384" y="935555"/>
                </a:lnTo>
                <a:lnTo>
                  <a:pt x="2150098" y="936974"/>
                </a:lnTo>
                <a:lnTo>
                  <a:pt x="2152536" y="948090"/>
                </a:lnTo>
                <a:lnTo>
                  <a:pt x="2147440" y="955538"/>
                </a:lnTo>
                <a:lnTo>
                  <a:pt x="2149859" y="957615"/>
                </a:lnTo>
                <a:lnTo>
                  <a:pt x="2145449" y="964644"/>
                </a:lnTo>
                <a:lnTo>
                  <a:pt x="2144115" y="982351"/>
                </a:lnTo>
                <a:lnTo>
                  <a:pt x="2147173" y="992400"/>
                </a:lnTo>
                <a:lnTo>
                  <a:pt x="2155984" y="995144"/>
                </a:lnTo>
                <a:lnTo>
                  <a:pt x="2160908" y="1006745"/>
                </a:lnTo>
                <a:lnTo>
                  <a:pt x="2164823" y="1011641"/>
                </a:lnTo>
                <a:lnTo>
                  <a:pt x="2162880" y="1018261"/>
                </a:lnTo>
                <a:lnTo>
                  <a:pt x="2166947" y="1024861"/>
                </a:lnTo>
                <a:lnTo>
                  <a:pt x="2158917" y="1030919"/>
                </a:lnTo>
                <a:lnTo>
                  <a:pt x="2140067" y="1047731"/>
                </a:lnTo>
                <a:lnTo>
                  <a:pt x="2133457" y="1056951"/>
                </a:lnTo>
                <a:lnTo>
                  <a:pt x="2133571" y="1060952"/>
                </a:lnTo>
                <a:lnTo>
                  <a:pt x="2151402" y="1070867"/>
                </a:lnTo>
                <a:lnTo>
                  <a:pt x="2156679" y="1072410"/>
                </a:lnTo>
                <a:lnTo>
                  <a:pt x="2165890" y="1069105"/>
                </a:lnTo>
                <a:lnTo>
                  <a:pt x="2168595" y="1064200"/>
                </a:lnTo>
                <a:lnTo>
                  <a:pt x="2174605" y="1062304"/>
                </a:lnTo>
                <a:lnTo>
                  <a:pt x="2181349" y="1057513"/>
                </a:lnTo>
                <a:lnTo>
                  <a:pt x="2182721" y="1053370"/>
                </a:lnTo>
                <a:lnTo>
                  <a:pt x="2201447" y="1060456"/>
                </a:lnTo>
                <a:lnTo>
                  <a:pt x="2205780" y="1064600"/>
                </a:lnTo>
                <a:lnTo>
                  <a:pt x="2214639" y="1067009"/>
                </a:lnTo>
                <a:lnTo>
                  <a:pt x="2218668" y="1071629"/>
                </a:lnTo>
                <a:lnTo>
                  <a:pt x="2228507" y="1072591"/>
                </a:lnTo>
                <a:lnTo>
                  <a:pt x="2237632" y="1077973"/>
                </a:lnTo>
                <a:lnTo>
                  <a:pt x="2261064" y="1080230"/>
                </a:lnTo>
                <a:lnTo>
                  <a:pt x="2263016" y="1089489"/>
                </a:lnTo>
                <a:lnTo>
                  <a:pt x="2260140" y="1097823"/>
                </a:lnTo>
                <a:lnTo>
                  <a:pt x="2264740" y="1105357"/>
                </a:lnTo>
                <a:lnTo>
                  <a:pt x="2277675" y="1106252"/>
                </a:lnTo>
                <a:lnTo>
                  <a:pt x="2286972" y="1114273"/>
                </a:lnTo>
                <a:lnTo>
                  <a:pt x="2297535" y="1114616"/>
                </a:lnTo>
                <a:lnTo>
                  <a:pt x="2300954" y="1123102"/>
                </a:lnTo>
                <a:lnTo>
                  <a:pt x="2306689" y="1126045"/>
                </a:lnTo>
                <a:lnTo>
                  <a:pt x="2295744" y="1139476"/>
                </a:lnTo>
                <a:lnTo>
                  <a:pt x="2288572" y="1153001"/>
                </a:lnTo>
                <a:lnTo>
                  <a:pt x="2286448" y="1162498"/>
                </a:lnTo>
                <a:lnTo>
                  <a:pt x="2279094" y="1163907"/>
                </a:lnTo>
                <a:lnTo>
                  <a:pt x="2274675" y="1160259"/>
                </a:lnTo>
                <a:lnTo>
                  <a:pt x="2261254" y="1158716"/>
                </a:lnTo>
                <a:lnTo>
                  <a:pt x="2256816" y="1166441"/>
                </a:lnTo>
                <a:lnTo>
                  <a:pt x="2255653" y="1174756"/>
                </a:lnTo>
                <a:lnTo>
                  <a:pt x="2251491" y="1184615"/>
                </a:lnTo>
                <a:lnTo>
                  <a:pt x="2245671" y="1191377"/>
                </a:lnTo>
                <a:lnTo>
                  <a:pt x="2235156" y="1190511"/>
                </a:lnTo>
                <a:lnTo>
                  <a:pt x="2228803" y="1192359"/>
                </a:lnTo>
                <a:lnTo>
                  <a:pt x="2233251" y="1197892"/>
                </a:lnTo>
                <a:lnTo>
                  <a:pt x="2246081" y="1201417"/>
                </a:lnTo>
                <a:lnTo>
                  <a:pt x="2252605" y="1200826"/>
                </a:lnTo>
                <a:lnTo>
                  <a:pt x="2260521" y="1194740"/>
                </a:lnTo>
                <a:lnTo>
                  <a:pt x="2274056" y="1196664"/>
                </a:lnTo>
                <a:lnTo>
                  <a:pt x="2277199" y="1215571"/>
                </a:lnTo>
                <a:lnTo>
                  <a:pt x="2274494" y="1217752"/>
                </a:lnTo>
                <a:lnTo>
                  <a:pt x="2270608" y="1228335"/>
                </a:lnTo>
                <a:lnTo>
                  <a:pt x="2266569" y="1233735"/>
                </a:lnTo>
                <a:lnTo>
                  <a:pt x="2282066" y="1243879"/>
                </a:lnTo>
                <a:lnTo>
                  <a:pt x="2282657" y="1254557"/>
                </a:lnTo>
                <a:lnTo>
                  <a:pt x="2285152" y="1258767"/>
                </a:lnTo>
                <a:lnTo>
                  <a:pt x="2296887" y="1264663"/>
                </a:lnTo>
                <a:lnTo>
                  <a:pt x="2291963" y="1272597"/>
                </a:lnTo>
                <a:lnTo>
                  <a:pt x="2291039" y="1290666"/>
                </a:lnTo>
                <a:lnTo>
                  <a:pt x="2285028" y="1293695"/>
                </a:lnTo>
                <a:lnTo>
                  <a:pt x="2286438" y="1298248"/>
                </a:lnTo>
                <a:lnTo>
                  <a:pt x="2283066" y="1313688"/>
                </a:lnTo>
                <a:lnTo>
                  <a:pt x="2272255" y="1327042"/>
                </a:lnTo>
                <a:lnTo>
                  <a:pt x="2265845" y="1327890"/>
                </a:lnTo>
                <a:lnTo>
                  <a:pt x="2238223" y="1327890"/>
                </a:lnTo>
                <a:lnTo>
                  <a:pt x="2230107" y="1330957"/>
                </a:lnTo>
                <a:lnTo>
                  <a:pt x="2216030" y="1340015"/>
                </a:lnTo>
                <a:lnTo>
                  <a:pt x="2205266" y="1343311"/>
                </a:lnTo>
                <a:lnTo>
                  <a:pt x="2203876" y="1352331"/>
                </a:lnTo>
                <a:lnTo>
                  <a:pt x="2200742" y="1356331"/>
                </a:lnTo>
                <a:lnTo>
                  <a:pt x="2189664" y="1361008"/>
                </a:lnTo>
                <a:lnTo>
                  <a:pt x="2185159" y="1369486"/>
                </a:lnTo>
                <a:lnTo>
                  <a:pt x="2183082" y="1367752"/>
                </a:lnTo>
                <a:lnTo>
                  <a:pt x="2181016" y="1356941"/>
                </a:lnTo>
                <a:lnTo>
                  <a:pt x="2167586" y="1349654"/>
                </a:lnTo>
                <a:lnTo>
                  <a:pt x="2159870" y="1340196"/>
                </a:lnTo>
                <a:lnTo>
                  <a:pt x="2156260" y="1341396"/>
                </a:lnTo>
                <a:lnTo>
                  <a:pt x="2147202" y="1334557"/>
                </a:lnTo>
                <a:lnTo>
                  <a:pt x="2138191" y="1325661"/>
                </a:lnTo>
                <a:lnTo>
                  <a:pt x="2128704" y="1321822"/>
                </a:lnTo>
                <a:lnTo>
                  <a:pt x="2121303" y="1313926"/>
                </a:lnTo>
                <a:lnTo>
                  <a:pt x="2107407" y="1306449"/>
                </a:lnTo>
                <a:lnTo>
                  <a:pt x="2095424" y="1301801"/>
                </a:lnTo>
                <a:lnTo>
                  <a:pt x="2086432" y="1299620"/>
                </a:lnTo>
                <a:lnTo>
                  <a:pt x="2073802" y="1294657"/>
                </a:lnTo>
                <a:lnTo>
                  <a:pt x="2060467" y="1287532"/>
                </a:lnTo>
                <a:lnTo>
                  <a:pt x="2035855" y="1277779"/>
                </a:lnTo>
                <a:lnTo>
                  <a:pt x="2023701" y="1276083"/>
                </a:lnTo>
                <a:lnTo>
                  <a:pt x="1994821" y="1277017"/>
                </a:lnTo>
                <a:lnTo>
                  <a:pt x="1971085" y="1274597"/>
                </a:lnTo>
                <a:lnTo>
                  <a:pt x="1954397" y="1276559"/>
                </a:lnTo>
                <a:lnTo>
                  <a:pt x="1947653" y="1273426"/>
                </a:lnTo>
                <a:lnTo>
                  <a:pt x="1943624" y="1274188"/>
                </a:lnTo>
                <a:lnTo>
                  <a:pt x="1934975" y="1270806"/>
                </a:lnTo>
                <a:lnTo>
                  <a:pt x="1921831" y="1255052"/>
                </a:lnTo>
                <a:lnTo>
                  <a:pt x="1914582" y="1243689"/>
                </a:lnTo>
                <a:lnTo>
                  <a:pt x="1914468" y="1237031"/>
                </a:lnTo>
                <a:lnTo>
                  <a:pt x="1911144" y="1231421"/>
                </a:lnTo>
                <a:lnTo>
                  <a:pt x="1907467" y="1219829"/>
                </a:lnTo>
                <a:lnTo>
                  <a:pt x="1901314" y="1215371"/>
                </a:lnTo>
                <a:lnTo>
                  <a:pt x="1896294" y="1215657"/>
                </a:lnTo>
                <a:lnTo>
                  <a:pt x="1890608" y="1208056"/>
                </a:lnTo>
                <a:lnTo>
                  <a:pt x="1882921" y="1191139"/>
                </a:lnTo>
                <a:lnTo>
                  <a:pt x="1885007" y="1180652"/>
                </a:lnTo>
                <a:lnTo>
                  <a:pt x="1877387" y="1176995"/>
                </a:lnTo>
                <a:lnTo>
                  <a:pt x="1862404" y="1172794"/>
                </a:lnTo>
                <a:lnTo>
                  <a:pt x="1840897" y="1162088"/>
                </a:lnTo>
                <a:lnTo>
                  <a:pt x="1833448" y="1157345"/>
                </a:lnTo>
                <a:lnTo>
                  <a:pt x="1813922" y="1175061"/>
                </a:lnTo>
                <a:lnTo>
                  <a:pt x="1806169" y="1165260"/>
                </a:lnTo>
                <a:lnTo>
                  <a:pt x="1791862" y="1158878"/>
                </a:lnTo>
                <a:lnTo>
                  <a:pt x="1788348" y="1154573"/>
                </a:lnTo>
                <a:lnTo>
                  <a:pt x="1793176" y="1151563"/>
                </a:lnTo>
                <a:lnTo>
                  <a:pt x="1796663" y="1144619"/>
                </a:lnTo>
                <a:lnTo>
                  <a:pt x="1784709" y="1137952"/>
                </a:lnTo>
                <a:lnTo>
                  <a:pt x="1779718" y="1136780"/>
                </a:lnTo>
                <a:lnTo>
                  <a:pt x="1769326" y="1143638"/>
                </a:lnTo>
                <a:lnTo>
                  <a:pt x="1764697" y="1143133"/>
                </a:lnTo>
                <a:lnTo>
                  <a:pt x="1749724" y="1136475"/>
                </a:lnTo>
                <a:lnTo>
                  <a:pt x="1745418" y="1132065"/>
                </a:lnTo>
                <a:lnTo>
                  <a:pt x="1731655" y="1127503"/>
                </a:lnTo>
                <a:lnTo>
                  <a:pt x="1726587" y="1123750"/>
                </a:lnTo>
                <a:lnTo>
                  <a:pt x="1701632" y="1118492"/>
                </a:lnTo>
                <a:lnTo>
                  <a:pt x="1686544" y="1112091"/>
                </a:lnTo>
                <a:lnTo>
                  <a:pt x="1679353" y="1118302"/>
                </a:lnTo>
                <a:lnTo>
                  <a:pt x="1667399" y="1121340"/>
                </a:lnTo>
                <a:lnTo>
                  <a:pt x="1661188" y="1120321"/>
                </a:lnTo>
                <a:lnTo>
                  <a:pt x="1653502" y="1128065"/>
                </a:lnTo>
                <a:lnTo>
                  <a:pt x="1649644" y="1129293"/>
                </a:lnTo>
                <a:lnTo>
                  <a:pt x="1645653" y="1135923"/>
                </a:lnTo>
                <a:lnTo>
                  <a:pt x="1635719" y="1138609"/>
                </a:lnTo>
                <a:lnTo>
                  <a:pt x="1627661" y="1148229"/>
                </a:lnTo>
                <a:lnTo>
                  <a:pt x="1621708" y="1149239"/>
                </a:lnTo>
                <a:lnTo>
                  <a:pt x="1614116" y="1158030"/>
                </a:lnTo>
                <a:lnTo>
                  <a:pt x="1608334" y="1161307"/>
                </a:lnTo>
                <a:lnTo>
                  <a:pt x="1600600" y="1162050"/>
                </a:lnTo>
                <a:lnTo>
                  <a:pt x="1595809" y="1165698"/>
                </a:lnTo>
                <a:lnTo>
                  <a:pt x="1590656" y="1162679"/>
                </a:lnTo>
                <a:lnTo>
                  <a:pt x="1581303" y="1161707"/>
                </a:lnTo>
                <a:lnTo>
                  <a:pt x="1573644" y="1163564"/>
                </a:lnTo>
                <a:lnTo>
                  <a:pt x="1569720" y="1160012"/>
                </a:lnTo>
                <a:lnTo>
                  <a:pt x="1564415" y="1162717"/>
                </a:lnTo>
                <a:lnTo>
                  <a:pt x="1559157" y="1160583"/>
                </a:lnTo>
                <a:lnTo>
                  <a:pt x="1549374" y="1160088"/>
                </a:lnTo>
                <a:lnTo>
                  <a:pt x="1542260" y="1166003"/>
                </a:lnTo>
                <a:lnTo>
                  <a:pt x="1540450" y="1160116"/>
                </a:lnTo>
                <a:lnTo>
                  <a:pt x="1529867" y="1159116"/>
                </a:lnTo>
                <a:lnTo>
                  <a:pt x="1522085" y="1161126"/>
                </a:lnTo>
                <a:lnTo>
                  <a:pt x="1511065" y="1155278"/>
                </a:lnTo>
                <a:lnTo>
                  <a:pt x="1502255" y="1162936"/>
                </a:lnTo>
                <a:lnTo>
                  <a:pt x="1490920" y="1160831"/>
                </a:lnTo>
                <a:lnTo>
                  <a:pt x="1476994" y="1160002"/>
                </a:lnTo>
                <a:lnTo>
                  <a:pt x="1472013" y="1157211"/>
                </a:lnTo>
                <a:lnTo>
                  <a:pt x="1467831" y="1150163"/>
                </a:lnTo>
                <a:lnTo>
                  <a:pt x="1468679" y="1143924"/>
                </a:lnTo>
                <a:lnTo>
                  <a:pt x="1478957" y="1131904"/>
                </a:lnTo>
                <a:lnTo>
                  <a:pt x="1471527" y="1131884"/>
                </a:lnTo>
                <a:lnTo>
                  <a:pt x="1470479" y="1135380"/>
                </a:lnTo>
                <a:lnTo>
                  <a:pt x="1463145" y="1140524"/>
                </a:lnTo>
                <a:lnTo>
                  <a:pt x="1450429" y="1142914"/>
                </a:lnTo>
                <a:lnTo>
                  <a:pt x="1445676" y="1139361"/>
                </a:lnTo>
                <a:lnTo>
                  <a:pt x="1436084" y="1138914"/>
                </a:lnTo>
                <a:lnTo>
                  <a:pt x="1432084" y="1136780"/>
                </a:lnTo>
                <a:lnTo>
                  <a:pt x="1432512" y="1128389"/>
                </a:lnTo>
                <a:lnTo>
                  <a:pt x="1428864" y="1125550"/>
                </a:lnTo>
                <a:lnTo>
                  <a:pt x="1427578" y="1119645"/>
                </a:lnTo>
                <a:lnTo>
                  <a:pt x="1416377" y="1118987"/>
                </a:lnTo>
                <a:lnTo>
                  <a:pt x="1414377" y="1116416"/>
                </a:lnTo>
                <a:lnTo>
                  <a:pt x="1405356" y="1113882"/>
                </a:lnTo>
                <a:lnTo>
                  <a:pt x="1399746" y="1116520"/>
                </a:lnTo>
                <a:lnTo>
                  <a:pt x="1391336" y="1110110"/>
                </a:lnTo>
                <a:lnTo>
                  <a:pt x="1381582" y="1110320"/>
                </a:lnTo>
                <a:lnTo>
                  <a:pt x="1380135" y="1101509"/>
                </a:lnTo>
                <a:lnTo>
                  <a:pt x="1376296" y="1097575"/>
                </a:lnTo>
                <a:lnTo>
                  <a:pt x="1367590" y="1100261"/>
                </a:lnTo>
                <a:lnTo>
                  <a:pt x="1360827" y="1096013"/>
                </a:lnTo>
                <a:lnTo>
                  <a:pt x="1357303" y="1097928"/>
                </a:lnTo>
                <a:lnTo>
                  <a:pt x="1347730" y="1095385"/>
                </a:lnTo>
                <a:lnTo>
                  <a:pt x="1344721" y="1096947"/>
                </a:lnTo>
                <a:lnTo>
                  <a:pt x="1333881" y="1086517"/>
                </a:lnTo>
                <a:lnTo>
                  <a:pt x="1325747" y="1088993"/>
                </a:lnTo>
                <a:lnTo>
                  <a:pt x="1319965" y="1085821"/>
                </a:lnTo>
                <a:lnTo>
                  <a:pt x="1304087" y="1081269"/>
                </a:lnTo>
                <a:lnTo>
                  <a:pt x="1296238" y="1077592"/>
                </a:lnTo>
                <a:lnTo>
                  <a:pt x="1293105" y="1079373"/>
                </a:lnTo>
                <a:lnTo>
                  <a:pt x="1282827" y="1076573"/>
                </a:lnTo>
                <a:lnTo>
                  <a:pt x="1278026" y="1078325"/>
                </a:lnTo>
                <a:lnTo>
                  <a:pt x="1264882" y="1079640"/>
                </a:lnTo>
                <a:lnTo>
                  <a:pt x="1258881" y="1082773"/>
                </a:lnTo>
                <a:lnTo>
                  <a:pt x="1252757" y="1082116"/>
                </a:lnTo>
                <a:lnTo>
                  <a:pt x="1249185" y="1078678"/>
                </a:lnTo>
                <a:lnTo>
                  <a:pt x="1241765" y="1063990"/>
                </a:lnTo>
                <a:lnTo>
                  <a:pt x="1232345" y="1061942"/>
                </a:lnTo>
                <a:lnTo>
                  <a:pt x="1225667" y="1066800"/>
                </a:lnTo>
                <a:lnTo>
                  <a:pt x="1210170" y="1063609"/>
                </a:lnTo>
                <a:lnTo>
                  <a:pt x="1204551" y="1065095"/>
                </a:lnTo>
                <a:lnTo>
                  <a:pt x="1198274" y="1060399"/>
                </a:lnTo>
                <a:lnTo>
                  <a:pt x="1193254" y="1064714"/>
                </a:lnTo>
                <a:lnTo>
                  <a:pt x="1179319" y="1063114"/>
                </a:lnTo>
                <a:lnTo>
                  <a:pt x="1166393" y="1051455"/>
                </a:lnTo>
                <a:lnTo>
                  <a:pt x="1154906" y="1049303"/>
                </a:lnTo>
                <a:lnTo>
                  <a:pt x="1145172" y="1039606"/>
                </a:lnTo>
                <a:lnTo>
                  <a:pt x="1144438" y="1029843"/>
                </a:lnTo>
                <a:lnTo>
                  <a:pt x="1137609" y="1023785"/>
                </a:lnTo>
                <a:lnTo>
                  <a:pt x="1127503" y="1020842"/>
                </a:lnTo>
                <a:lnTo>
                  <a:pt x="1126046" y="1012450"/>
                </a:lnTo>
                <a:lnTo>
                  <a:pt x="1122502" y="1012231"/>
                </a:lnTo>
                <a:lnTo>
                  <a:pt x="1118321" y="997239"/>
                </a:lnTo>
                <a:lnTo>
                  <a:pt x="1108024" y="996134"/>
                </a:lnTo>
                <a:lnTo>
                  <a:pt x="1097880" y="983647"/>
                </a:lnTo>
                <a:lnTo>
                  <a:pt x="1095089" y="974798"/>
                </a:lnTo>
                <a:lnTo>
                  <a:pt x="1096194" y="968569"/>
                </a:lnTo>
                <a:lnTo>
                  <a:pt x="1094556" y="961139"/>
                </a:lnTo>
                <a:lnTo>
                  <a:pt x="1090565" y="957091"/>
                </a:lnTo>
                <a:lnTo>
                  <a:pt x="1075125" y="953872"/>
                </a:lnTo>
                <a:lnTo>
                  <a:pt x="1071467" y="957091"/>
                </a:lnTo>
                <a:lnTo>
                  <a:pt x="1066038" y="956882"/>
                </a:lnTo>
                <a:lnTo>
                  <a:pt x="1062276" y="952652"/>
                </a:lnTo>
                <a:lnTo>
                  <a:pt x="1042540" y="960339"/>
                </a:lnTo>
                <a:lnTo>
                  <a:pt x="1038387" y="957415"/>
                </a:lnTo>
                <a:lnTo>
                  <a:pt x="1013450" y="964568"/>
                </a:lnTo>
                <a:lnTo>
                  <a:pt x="1010145" y="961901"/>
                </a:lnTo>
                <a:lnTo>
                  <a:pt x="1008574" y="952891"/>
                </a:lnTo>
                <a:lnTo>
                  <a:pt x="997839" y="956377"/>
                </a:lnTo>
                <a:lnTo>
                  <a:pt x="990800" y="956501"/>
                </a:lnTo>
                <a:lnTo>
                  <a:pt x="983475" y="962444"/>
                </a:lnTo>
                <a:lnTo>
                  <a:pt x="977170" y="959291"/>
                </a:lnTo>
                <a:lnTo>
                  <a:pt x="969836" y="958463"/>
                </a:lnTo>
                <a:lnTo>
                  <a:pt x="966711" y="952005"/>
                </a:lnTo>
                <a:lnTo>
                  <a:pt x="961835" y="955996"/>
                </a:lnTo>
                <a:lnTo>
                  <a:pt x="954205" y="954958"/>
                </a:lnTo>
                <a:lnTo>
                  <a:pt x="949433" y="951881"/>
                </a:lnTo>
                <a:lnTo>
                  <a:pt x="940337" y="953929"/>
                </a:lnTo>
                <a:lnTo>
                  <a:pt x="935936" y="947871"/>
                </a:lnTo>
                <a:lnTo>
                  <a:pt x="929154" y="945985"/>
                </a:lnTo>
                <a:lnTo>
                  <a:pt x="924315" y="942061"/>
                </a:lnTo>
                <a:lnTo>
                  <a:pt x="918248" y="944223"/>
                </a:lnTo>
                <a:lnTo>
                  <a:pt x="914686" y="941546"/>
                </a:lnTo>
                <a:lnTo>
                  <a:pt x="913409" y="934907"/>
                </a:lnTo>
                <a:lnTo>
                  <a:pt x="905142" y="930659"/>
                </a:lnTo>
                <a:lnTo>
                  <a:pt x="899760" y="931964"/>
                </a:lnTo>
                <a:lnTo>
                  <a:pt x="896131" y="924230"/>
                </a:lnTo>
                <a:lnTo>
                  <a:pt x="889635" y="921449"/>
                </a:lnTo>
                <a:lnTo>
                  <a:pt x="886177" y="922915"/>
                </a:lnTo>
                <a:lnTo>
                  <a:pt x="870842" y="921772"/>
                </a:lnTo>
                <a:lnTo>
                  <a:pt x="870471" y="917058"/>
                </a:lnTo>
                <a:lnTo>
                  <a:pt x="863794" y="909380"/>
                </a:lnTo>
                <a:lnTo>
                  <a:pt x="854059" y="904046"/>
                </a:lnTo>
                <a:lnTo>
                  <a:pt x="846515" y="902322"/>
                </a:lnTo>
                <a:lnTo>
                  <a:pt x="837047" y="902875"/>
                </a:lnTo>
                <a:lnTo>
                  <a:pt x="832409" y="905666"/>
                </a:lnTo>
                <a:lnTo>
                  <a:pt x="830647" y="898446"/>
                </a:lnTo>
                <a:lnTo>
                  <a:pt x="814149" y="885368"/>
                </a:lnTo>
                <a:lnTo>
                  <a:pt x="808263" y="887606"/>
                </a:lnTo>
                <a:lnTo>
                  <a:pt x="798947" y="884530"/>
                </a:lnTo>
                <a:lnTo>
                  <a:pt x="793318" y="885882"/>
                </a:lnTo>
                <a:lnTo>
                  <a:pt x="775106" y="885520"/>
                </a:lnTo>
                <a:lnTo>
                  <a:pt x="769696" y="881339"/>
                </a:lnTo>
                <a:lnTo>
                  <a:pt x="753589" y="878900"/>
                </a:lnTo>
                <a:lnTo>
                  <a:pt x="747113" y="888721"/>
                </a:lnTo>
                <a:lnTo>
                  <a:pt x="738492" y="891026"/>
                </a:lnTo>
                <a:lnTo>
                  <a:pt x="720480" y="890245"/>
                </a:lnTo>
                <a:lnTo>
                  <a:pt x="714337" y="892169"/>
                </a:lnTo>
                <a:lnTo>
                  <a:pt x="701907" y="893464"/>
                </a:lnTo>
                <a:lnTo>
                  <a:pt x="694687" y="892921"/>
                </a:lnTo>
                <a:lnTo>
                  <a:pt x="688677" y="890083"/>
                </a:lnTo>
                <a:lnTo>
                  <a:pt x="679466" y="893150"/>
                </a:lnTo>
                <a:lnTo>
                  <a:pt x="676104" y="880682"/>
                </a:lnTo>
                <a:lnTo>
                  <a:pt x="668703" y="879119"/>
                </a:lnTo>
                <a:lnTo>
                  <a:pt x="662149" y="873138"/>
                </a:lnTo>
                <a:lnTo>
                  <a:pt x="644528" y="871814"/>
                </a:lnTo>
                <a:lnTo>
                  <a:pt x="636156" y="872376"/>
                </a:lnTo>
                <a:lnTo>
                  <a:pt x="620449" y="868147"/>
                </a:lnTo>
                <a:lnTo>
                  <a:pt x="613534" y="870214"/>
                </a:lnTo>
                <a:lnTo>
                  <a:pt x="610876" y="865746"/>
                </a:lnTo>
                <a:lnTo>
                  <a:pt x="603485" y="861650"/>
                </a:lnTo>
                <a:lnTo>
                  <a:pt x="596399" y="866089"/>
                </a:lnTo>
                <a:lnTo>
                  <a:pt x="594731" y="881843"/>
                </a:lnTo>
                <a:lnTo>
                  <a:pt x="590455" y="885882"/>
                </a:lnTo>
                <a:lnTo>
                  <a:pt x="587197" y="895626"/>
                </a:lnTo>
                <a:lnTo>
                  <a:pt x="587407" y="903961"/>
                </a:lnTo>
                <a:lnTo>
                  <a:pt x="579615" y="902894"/>
                </a:lnTo>
                <a:lnTo>
                  <a:pt x="574405" y="908923"/>
                </a:lnTo>
                <a:lnTo>
                  <a:pt x="584530" y="911285"/>
                </a:lnTo>
                <a:lnTo>
                  <a:pt x="586331" y="916248"/>
                </a:lnTo>
                <a:lnTo>
                  <a:pt x="575996" y="917419"/>
                </a:lnTo>
                <a:lnTo>
                  <a:pt x="574796" y="922239"/>
                </a:lnTo>
                <a:lnTo>
                  <a:pt x="579015" y="934222"/>
                </a:lnTo>
                <a:lnTo>
                  <a:pt x="570986" y="938298"/>
                </a:lnTo>
                <a:lnTo>
                  <a:pt x="561108" y="935460"/>
                </a:lnTo>
                <a:lnTo>
                  <a:pt x="546363" y="938174"/>
                </a:lnTo>
                <a:lnTo>
                  <a:pt x="544163" y="942461"/>
                </a:lnTo>
                <a:lnTo>
                  <a:pt x="538410" y="942327"/>
                </a:lnTo>
                <a:lnTo>
                  <a:pt x="531295" y="947176"/>
                </a:lnTo>
                <a:lnTo>
                  <a:pt x="527523" y="952214"/>
                </a:lnTo>
                <a:lnTo>
                  <a:pt x="529390" y="959263"/>
                </a:lnTo>
                <a:lnTo>
                  <a:pt x="520551" y="955558"/>
                </a:lnTo>
                <a:lnTo>
                  <a:pt x="514198" y="962387"/>
                </a:lnTo>
                <a:lnTo>
                  <a:pt x="503120" y="955919"/>
                </a:lnTo>
                <a:lnTo>
                  <a:pt x="494309" y="954824"/>
                </a:lnTo>
                <a:lnTo>
                  <a:pt x="490328" y="950052"/>
                </a:lnTo>
                <a:lnTo>
                  <a:pt x="471849" y="946709"/>
                </a:lnTo>
                <a:lnTo>
                  <a:pt x="458714" y="949938"/>
                </a:lnTo>
                <a:lnTo>
                  <a:pt x="454895" y="948204"/>
                </a:lnTo>
                <a:lnTo>
                  <a:pt x="440931" y="949957"/>
                </a:lnTo>
                <a:lnTo>
                  <a:pt x="438160" y="946633"/>
                </a:lnTo>
                <a:lnTo>
                  <a:pt x="423872" y="942365"/>
                </a:lnTo>
                <a:lnTo>
                  <a:pt x="408527" y="945318"/>
                </a:lnTo>
                <a:lnTo>
                  <a:pt x="400736" y="944652"/>
                </a:lnTo>
                <a:lnTo>
                  <a:pt x="392049" y="941480"/>
                </a:lnTo>
                <a:lnTo>
                  <a:pt x="372246" y="937222"/>
                </a:lnTo>
                <a:lnTo>
                  <a:pt x="365750" y="932936"/>
                </a:lnTo>
                <a:lnTo>
                  <a:pt x="356397" y="929488"/>
                </a:lnTo>
                <a:lnTo>
                  <a:pt x="351568" y="934774"/>
                </a:lnTo>
                <a:lnTo>
                  <a:pt x="347786" y="934298"/>
                </a:lnTo>
                <a:lnTo>
                  <a:pt x="339062" y="923649"/>
                </a:lnTo>
                <a:lnTo>
                  <a:pt x="333042" y="919553"/>
                </a:lnTo>
                <a:lnTo>
                  <a:pt x="336375" y="914105"/>
                </a:lnTo>
                <a:lnTo>
                  <a:pt x="335375" y="905732"/>
                </a:lnTo>
                <a:lnTo>
                  <a:pt x="331213" y="900636"/>
                </a:lnTo>
                <a:lnTo>
                  <a:pt x="330308" y="893655"/>
                </a:lnTo>
                <a:lnTo>
                  <a:pt x="317287" y="884377"/>
                </a:lnTo>
                <a:lnTo>
                  <a:pt x="317392" y="877052"/>
                </a:lnTo>
                <a:lnTo>
                  <a:pt x="313087" y="871871"/>
                </a:lnTo>
                <a:lnTo>
                  <a:pt x="303476" y="869509"/>
                </a:lnTo>
                <a:lnTo>
                  <a:pt x="299933" y="871461"/>
                </a:lnTo>
                <a:lnTo>
                  <a:pt x="292103" y="867994"/>
                </a:lnTo>
                <a:lnTo>
                  <a:pt x="281873" y="876576"/>
                </a:lnTo>
                <a:lnTo>
                  <a:pt x="280111" y="882844"/>
                </a:lnTo>
                <a:lnTo>
                  <a:pt x="270348" y="880682"/>
                </a:lnTo>
                <a:lnTo>
                  <a:pt x="270291" y="870947"/>
                </a:lnTo>
                <a:lnTo>
                  <a:pt x="266367" y="864499"/>
                </a:lnTo>
                <a:lnTo>
                  <a:pt x="270691" y="859965"/>
                </a:lnTo>
                <a:lnTo>
                  <a:pt x="268329" y="855812"/>
                </a:lnTo>
                <a:lnTo>
                  <a:pt x="257137" y="852240"/>
                </a:lnTo>
                <a:lnTo>
                  <a:pt x="252003" y="853240"/>
                </a:lnTo>
                <a:lnTo>
                  <a:pt x="235991" y="849897"/>
                </a:lnTo>
                <a:lnTo>
                  <a:pt x="235430" y="846601"/>
                </a:lnTo>
                <a:lnTo>
                  <a:pt x="224685" y="841619"/>
                </a:lnTo>
                <a:lnTo>
                  <a:pt x="219170" y="842019"/>
                </a:lnTo>
                <a:lnTo>
                  <a:pt x="211760" y="834266"/>
                </a:lnTo>
                <a:lnTo>
                  <a:pt x="210769" y="829799"/>
                </a:lnTo>
                <a:lnTo>
                  <a:pt x="215722" y="826056"/>
                </a:lnTo>
                <a:lnTo>
                  <a:pt x="216694" y="811444"/>
                </a:lnTo>
                <a:lnTo>
                  <a:pt x="205454" y="810587"/>
                </a:lnTo>
                <a:lnTo>
                  <a:pt x="198682" y="815254"/>
                </a:lnTo>
                <a:lnTo>
                  <a:pt x="191433" y="816883"/>
                </a:lnTo>
                <a:lnTo>
                  <a:pt x="185547" y="814435"/>
                </a:lnTo>
                <a:lnTo>
                  <a:pt x="184728" y="809215"/>
                </a:lnTo>
                <a:lnTo>
                  <a:pt x="173593" y="807987"/>
                </a:lnTo>
                <a:lnTo>
                  <a:pt x="166983" y="812701"/>
                </a:lnTo>
                <a:lnTo>
                  <a:pt x="168945" y="817483"/>
                </a:lnTo>
                <a:lnTo>
                  <a:pt x="165106" y="836628"/>
                </a:lnTo>
                <a:lnTo>
                  <a:pt x="152524" y="843039"/>
                </a:lnTo>
                <a:lnTo>
                  <a:pt x="148438" y="842219"/>
                </a:lnTo>
                <a:lnTo>
                  <a:pt x="139503" y="849363"/>
                </a:lnTo>
                <a:lnTo>
                  <a:pt x="138179" y="855335"/>
                </a:lnTo>
                <a:lnTo>
                  <a:pt x="132283" y="862870"/>
                </a:lnTo>
                <a:lnTo>
                  <a:pt x="133074" y="869166"/>
                </a:lnTo>
                <a:lnTo>
                  <a:pt x="126892" y="874433"/>
                </a:lnTo>
                <a:lnTo>
                  <a:pt x="124149" y="880748"/>
                </a:lnTo>
                <a:lnTo>
                  <a:pt x="116405" y="880177"/>
                </a:lnTo>
                <a:lnTo>
                  <a:pt x="105223" y="881920"/>
                </a:lnTo>
                <a:lnTo>
                  <a:pt x="99851" y="884977"/>
                </a:lnTo>
                <a:lnTo>
                  <a:pt x="100917" y="889178"/>
                </a:lnTo>
                <a:lnTo>
                  <a:pt x="90573" y="888092"/>
                </a:lnTo>
                <a:lnTo>
                  <a:pt x="84182" y="885349"/>
                </a:lnTo>
                <a:lnTo>
                  <a:pt x="80363" y="881177"/>
                </a:lnTo>
                <a:lnTo>
                  <a:pt x="68399" y="879176"/>
                </a:lnTo>
                <a:lnTo>
                  <a:pt x="50130" y="881196"/>
                </a:lnTo>
                <a:lnTo>
                  <a:pt x="43396" y="877119"/>
                </a:lnTo>
                <a:lnTo>
                  <a:pt x="40586" y="879519"/>
                </a:lnTo>
                <a:lnTo>
                  <a:pt x="25851" y="882120"/>
                </a:lnTo>
                <a:lnTo>
                  <a:pt x="19460" y="874967"/>
                </a:lnTo>
                <a:lnTo>
                  <a:pt x="11621" y="874271"/>
                </a:lnTo>
                <a:lnTo>
                  <a:pt x="19212" y="869099"/>
                </a:lnTo>
                <a:lnTo>
                  <a:pt x="24108" y="859136"/>
                </a:lnTo>
                <a:lnTo>
                  <a:pt x="23231" y="851916"/>
                </a:lnTo>
                <a:lnTo>
                  <a:pt x="18459" y="838057"/>
                </a:lnTo>
                <a:lnTo>
                  <a:pt x="20888" y="832942"/>
                </a:lnTo>
                <a:lnTo>
                  <a:pt x="36414" y="826865"/>
                </a:lnTo>
                <a:lnTo>
                  <a:pt x="44577" y="821407"/>
                </a:lnTo>
                <a:lnTo>
                  <a:pt x="47254" y="812225"/>
                </a:lnTo>
                <a:lnTo>
                  <a:pt x="43044" y="805548"/>
                </a:lnTo>
                <a:lnTo>
                  <a:pt x="35252" y="801929"/>
                </a:lnTo>
                <a:lnTo>
                  <a:pt x="30023" y="802510"/>
                </a:lnTo>
                <a:lnTo>
                  <a:pt x="26965" y="808434"/>
                </a:lnTo>
                <a:lnTo>
                  <a:pt x="21612" y="812521"/>
                </a:lnTo>
                <a:lnTo>
                  <a:pt x="10582" y="815035"/>
                </a:lnTo>
                <a:lnTo>
                  <a:pt x="3019" y="810339"/>
                </a:lnTo>
                <a:lnTo>
                  <a:pt x="3134" y="803957"/>
                </a:lnTo>
                <a:lnTo>
                  <a:pt x="0" y="796376"/>
                </a:lnTo>
                <a:lnTo>
                  <a:pt x="1153" y="788813"/>
                </a:lnTo>
                <a:lnTo>
                  <a:pt x="5305" y="785584"/>
                </a:lnTo>
                <a:lnTo>
                  <a:pt x="12668" y="784898"/>
                </a:lnTo>
                <a:lnTo>
                  <a:pt x="27251" y="789756"/>
                </a:lnTo>
                <a:lnTo>
                  <a:pt x="33719" y="786555"/>
                </a:lnTo>
                <a:lnTo>
                  <a:pt x="36395" y="782031"/>
                </a:lnTo>
                <a:lnTo>
                  <a:pt x="47072" y="780040"/>
                </a:lnTo>
                <a:lnTo>
                  <a:pt x="58474" y="785003"/>
                </a:lnTo>
                <a:lnTo>
                  <a:pt x="68371" y="786679"/>
                </a:lnTo>
                <a:lnTo>
                  <a:pt x="73895" y="784831"/>
                </a:lnTo>
                <a:lnTo>
                  <a:pt x="83391" y="786175"/>
                </a:lnTo>
                <a:lnTo>
                  <a:pt x="89230" y="790032"/>
                </a:lnTo>
                <a:lnTo>
                  <a:pt x="99517" y="792585"/>
                </a:lnTo>
                <a:lnTo>
                  <a:pt x="109881" y="791070"/>
                </a:lnTo>
                <a:lnTo>
                  <a:pt x="114833" y="784927"/>
                </a:lnTo>
                <a:lnTo>
                  <a:pt x="118529" y="776726"/>
                </a:lnTo>
                <a:lnTo>
                  <a:pt x="124835" y="774459"/>
                </a:lnTo>
                <a:lnTo>
                  <a:pt x="135969" y="779288"/>
                </a:lnTo>
                <a:lnTo>
                  <a:pt x="145523" y="771658"/>
                </a:lnTo>
                <a:lnTo>
                  <a:pt x="160087" y="776183"/>
                </a:lnTo>
                <a:lnTo>
                  <a:pt x="175993" y="778935"/>
                </a:lnTo>
                <a:lnTo>
                  <a:pt x="182909" y="777469"/>
                </a:lnTo>
                <a:lnTo>
                  <a:pt x="193110" y="765543"/>
                </a:lnTo>
                <a:lnTo>
                  <a:pt x="193624" y="760647"/>
                </a:lnTo>
                <a:lnTo>
                  <a:pt x="202092" y="748303"/>
                </a:lnTo>
                <a:lnTo>
                  <a:pt x="208064" y="744302"/>
                </a:lnTo>
                <a:lnTo>
                  <a:pt x="215637" y="736340"/>
                </a:lnTo>
                <a:lnTo>
                  <a:pt x="224990" y="730529"/>
                </a:lnTo>
                <a:lnTo>
                  <a:pt x="238830" y="717347"/>
                </a:lnTo>
                <a:lnTo>
                  <a:pt x="268043" y="698059"/>
                </a:lnTo>
                <a:lnTo>
                  <a:pt x="279483" y="693220"/>
                </a:lnTo>
                <a:lnTo>
                  <a:pt x="291084" y="690839"/>
                </a:lnTo>
                <a:lnTo>
                  <a:pt x="300847" y="685514"/>
                </a:lnTo>
                <a:lnTo>
                  <a:pt x="309906" y="683342"/>
                </a:lnTo>
                <a:lnTo>
                  <a:pt x="314992" y="686267"/>
                </a:lnTo>
                <a:lnTo>
                  <a:pt x="328079" y="675513"/>
                </a:lnTo>
                <a:lnTo>
                  <a:pt x="348748" y="670103"/>
                </a:lnTo>
                <a:lnTo>
                  <a:pt x="375142" y="655101"/>
                </a:lnTo>
                <a:lnTo>
                  <a:pt x="378333" y="647795"/>
                </a:lnTo>
                <a:lnTo>
                  <a:pt x="383810" y="643785"/>
                </a:lnTo>
                <a:lnTo>
                  <a:pt x="401307" y="637603"/>
                </a:lnTo>
                <a:lnTo>
                  <a:pt x="414318" y="644681"/>
                </a:lnTo>
                <a:lnTo>
                  <a:pt x="415538" y="649586"/>
                </a:lnTo>
                <a:lnTo>
                  <a:pt x="420910" y="654796"/>
                </a:lnTo>
                <a:lnTo>
                  <a:pt x="428787" y="658016"/>
                </a:lnTo>
                <a:lnTo>
                  <a:pt x="456867" y="643890"/>
                </a:lnTo>
                <a:lnTo>
                  <a:pt x="475307" y="637070"/>
                </a:lnTo>
                <a:lnTo>
                  <a:pt x="477917" y="628260"/>
                </a:lnTo>
                <a:lnTo>
                  <a:pt x="469792" y="601999"/>
                </a:lnTo>
                <a:lnTo>
                  <a:pt x="480079" y="602104"/>
                </a:lnTo>
                <a:lnTo>
                  <a:pt x="485261" y="599427"/>
                </a:lnTo>
                <a:lnTo>
                  <a:pt x="495757" y="585454"/>
                </a:lnTo>
                <a:lnTo>
                  <a:pt x="502520" y="584997"/>
                </a:lnTo>
                <a:lnTo>
                  <a:pt x="509664" y="590912"/>
                </a:lnTo>
                <a:lnTo>
                  <a:pt x="516407" y="590083"/>
                </a:lnTo>
                <a:lnTo>
                  <a:pt x="512102" y="577853"/>
                </a:lnTo>
                <a:lnTo>
                  <a:pt x="505235" y="571338"/>
                </a:lnTo>
                <a:lnTo>
                  <a:pt x="494395" y="567357"/>
                </a:lnTo>
                <a:lnTo>
                  <a:pt x="485937" y="567328"/>
                </a:lnTo>
                <a:lnTo>
                  <a:pt x="481070" y="563175"/>
                </a:lnTo>
                <a:lnTo>
                  <a:pt x="477203" y="555917"/>
                </a:lnTo>
                <a:lnTo>
                  <a:pt x="479288" y="535695"/>
                </a:lnTo>
                <a:lnTo>
                  <a:pt x="487585" y="530914"/>
                </a:lnTo>
                <a:lnTo>
                  <a:pt x="491976" y="525609"/>
                </a:lnTo>
                <a:lnTo>
                  <a:pt x="509826" y="529561"/>
                </a:lnTo>
                <a:lnTo>
                  <a:pt x="510273" y="524723"/>
                </a:lnTo>
                <a:lnTo>
                  <a:pt x="518617" y="525180"/>
                </a:lnTo>
                <a:lnTo>
                  <a:pt x="535839" y="529104"/>
                </a:lnTo>
                <a:lnTo>
                  <a:pt x="545344" y="528847"/>
                </a:lnTo>
                <a:lnTo>
                  <a:pt x="554422" y="532771"/>
                </a:lnTo>
                <a:lnTo>
                  <a:pt x="559384" y="531581"/>
                </a:lnTo>
                <a:lnTo>
                  <a:pt x="561699" y="526790"/>
                </a:lnTo>
                <a:lnTo>
                  <a:pt x="561947" y="517865"/>
                </a:lnTo>
                <a:lnTo>
                  <a:pt x="565937" y="516045"/>
                </a:lnTo>
                <a:lnTo>
                  <a:pt x="580939" y="516065"/>
                </a:lnTo>
                <a:lnTo>
                  <a:pt x="585216" y="517588"/>
                </a:lnTo>
                <a:lnTo>
                  <a:pt x="594074" y="513807"/>
                </a:lnTo>
                <a:lnTo>
                  <a:pt x="596913" y="502863"/>
                </a:lnTo>
                <a:lnTo>
                  <a:pt x="597446" y="493128"/>
                </a:lnTo>
                <a:lnTo>
                  <a:pt x="605504" y="492223"/>
                </a:lnTo>
                <a:lnTo>
                  <a:pt x="614439" y="487261"/>
                </a:lnTo>
                <a:lnTo>
                  <a:pt x="614391" y="481032"/>
                </a:lnTo>
                <a:lnTo>
                  <a:pt x="626545" y="472802"/>
                </a:lnTo>
                <a:lnTo>
                  <a:pt x="637489" y="476193"/>
                </a:lnTo>
                <a:lnTo>
                  <a:pt x="640490" y="479793"/>
                </a:lnTo>
                <a:lnTo>
                  <a:pt x="648119" y="479384"/>
                </a:lnTo>
                <a:lnTo>
                  <a:pt x="654472" y="472068"/>
                </a:lnTo>
                <a:lnTo>
                  <a:pt x="661464" y="475155"/>
                </a:lnTo>
                <a:lnTo>
                  <a:pt x="662511" y="480908"/>
                </a:lnTo>
                <a:lnTo>
                  <a:pt x="667474" y="482927"/>
                </a:lnTo>
                <a:lnTo>
                  <a:pt x="669493" y="491147"/>
                </a:lnTo>
                <a:lnTo>
                  <a:pt x="679152" y="490652"/>
                </a:lnTo>
                <a:lnTo>
                  <a:pt x="681781" y="498043"/>
                </a:lnTo>
                <a:lnTo>
                  <a:pt x="692591" y="501491"/>
                </a:lnTo>
                <a:lnTo>
                  <a:pt x="695639" y="509349"/>
                </a:lnTo>
                <a:lnTo>
                  <a:pt x="693125" y="520418"/>
                </a:lnTo>
                <a:lnTo>
                  <a:pt x="698878" y="525694"/>
                </a:lnTo>
                <a:lnTo>
                  <a:pt x="699421" y="529933"/>
                </a:lnTo>
                <a:lnTo>
                  <a:pt x="707660" y="532428"/>
                </a:lnTo>
                <a:lnTo>
                  <a:pt x="715318" y="537582"/>
                </a:lnTo>
                <a:lnTo>
                  <a:pt x="735921" y="540906"/>
                </a:lnTo>
                <a:lnTo>
                  <a:pt x="736692" y="544849"/>
                </a:lnTo>
                <a:lnTo>
                  <a:pt x="742169" y="546782"/>
                </a:lnTo>
                <a:lnTo>
                  <a:pt x="747198" y="543992"/>
                </a:lnTo>
                <a:lnTo>
                  <a:pt x="754723" y="547202"/>
                </a:lnTo>
                <a:lnTo>
                  <a:pt x="759009" y="551269"/>
                </a:lnTo>
                <a:lnTo>
                  <a:pt x="765267" y="543563"/>
                </a:lnTo>
                <a:lnTo>
                  <a:pt x="776411" y="542391"/>
                </a:lnTo>
                <a:lnTo>
                  <a:pt x="781774" y="538829"/>
                </a:lnTo>
                <a:lnTo>
                  <a:pt x="782136" y="534076"/>
                </a:lnTo>
                <a:lnTo>
                  <a:pt x="789604" y="529914"/>
                </a:lnTo>
                <a:lnTo>
                  <a:pt x="793937" y="537067"/>
                </a:lnTo>
                <a:lnTo>
                  <a:pt x="799129" y="539267"/>
                </a:lnTo>
                <a:lnTo>
                  <a:pt x="805748" y="532514"/>
                </a:lnTo>
                <a:lnTo>
                  <a:pt x="798071" y="524656"/>
                </a:lnTo>
                <a:lnTo>
                  <a:pt x="800167" y="514245"/>
                </a:lnTo>
                <a:lnTo>
                  <a:pt x="792328" y="506368"/>
                </a:lnTo>
                <a:lnTo>
                  <a:pt x="792775" y="498957"/>
                </a:lnTo>
                <a:lnTo>
                  <a:pt x="788756" y="491147"/>
                </a:lnTo>
                <a:lnTo>
                  <a:pt x="784660" y="491804"/>
                </a:lnTo>
                <a:lnTo>
                  <a:pt x="779888" y="486232"/>
                </a:lnTo>
                <a:lnTo>
                  <a:pt x="778307" y="477126"/>
                </a:lnTo>
                <a:lnTo>
                  <a:pt x="772125" y="472068"/>
                </a:lnTo>
                <a:lnTo>
                  <a:pt x="774849" y="466496"/>
                </a:lnTo>
                <a:lnTo>
                  <a:pt x="763505" y="462077"/>
                </a:lnTo>
                <a:lnTo>
                  <a:pt x="764381" y="456657"/>
                </a:lnTo>
                <a:lnTo>
                  <a:pt x="760276" y="446941"/>
                </a:lnTo>
                <a:lnTo>
                  <a:pt x="762029" y="439484"/>
                </a:lnTo>
                <a:lnTo>
                  <a:pt x="760171" y="428149"/>
                </a:lnTo>
                <a:lnTo>
                  <a:pt x="761409" y="422224"/>
                </a:lnTo>
                <a:lnTo>
                  <a:pt x="766181" y="419310"/>
                </a:lnTo>
                <a:lnTo>
                  <a:pt x="766429" y="413109"/>
                </a:lnTo>
                <a:lnTo>
                  <a:pt x="771801" y="404327"/>
                </a:lnTo>
                <a:lnTo>
                  <a:pt x="772716" y="397335"/>
                </a:lnTo>
                <a:lnTo>
                  <a:pt x="780136" y="395668"/>
                </a:lnTo>
                <a:lnTo>
                  <a:pt x="785936" y="391154"/>
                </a:lnTo>
                <a:lnTo>
                  <a:pt x="793813" y="391077"/>
                </a:lnTo>
                <a:lnTo>
                  <a:pt x="799014" y="387258"/>
                </a:lnTo>
                <a:lnTo>
                  <a:pt x="801405" y="381219"/>
                </a:lnTo>
                <a:lnTo>
                  <a:pt x="807739" y="376142"/>
                </a:lnTo>
                <a:lnTo>
                  <a:pt x="813988" y="362198"/>
                </a:lnTo>
                <a:lnTo>
                  <a:pt x="819722" y="362283"/>
                </a:lnTo>
                <a:lnTo>
                  <a:pt x="833190" y="357807"/>
                </a:lnTo>
                <a:lnTo>
                  <a:pt x="835009" y="351844"/>
                </a:lnTo>
                <a:lnTo>
                  <a:pt x="832018" y="343414"/>
                </a:lnTo>
                <a:lnTo>
                  <a:pt x="834847" y="339585"/>
                </a:lnTo>
                <a:lnTo>
                  <a:pt x="834390" y="331127"/>
                </a:lnTo>
                <a:lnTo>
                  <a:pt x="831447" y="328203"/>
                </a:lnTo>
                <a:lnTo>
                  <a:pt x="833933" y="320459"/>
                </a:lnTo>
                <a:lnTo>
                  <a:pt x="839886" y="315706"/>
                </a:lnTo>
                <a:lnTo>
                  <a:pt x="842143" y="301609"/>
                </a:lnTo>
                <a:lnTo>
                  <a:pt x="845382" y="298285"/>
                </a:lnTo>
                <a:lnTo>
                  <a:pt x="852030" y="281673"/>
                </a:lnTo>
                <a:lnTo>
                  <a:pt x="852306" y="276949"/>
                </a:lnTo>
                <a:lnTo>
                  <a:pt x="857164" y="272348"/>
                </a:lnTo>
                <a:lnTo>
                  <a:pt x="857288" y="263347"/>
                </a:lnTo>
                <a:lnTo>
                  <a:pt x="862251" y="257213"/>
                </a:lnTo>
                <a:lnTo>
                  <a:pt x="864041" y="251612"/>
                </a:lnTo>
                <a:lnTo>
                  <a:pt x="873671" y="246059"/>
                </a:lnTo>
                <a:lnTo>
                  <a:pt x="877729" y="248479"/>
                </a:lnTo>
                <a:lnTo>
                  <a:pt x="887368" y="248107"/>
                </a:lnTo>
                <a:lnTo>
                  <a:pt x="898217" y="255289"/>
                </a:lnTo>
                <a:lnTo>
                  <a:pt x="902313" y="262071"/>
                </a:lnTo>
                <a:lnTo>
                  <a:pt x="908914" y="267243"/>
                </a:lnTo>
                <a:lnTo>
                  <a:pt x="916038" y="261042"/>
                </a:lnTo>
                <a:lnTo>
                  <a:pt x="931173" y="264643"/>
                </a:lnTo>
                <a:lnTo>
                  <a:pt x="935822" y="261737"/>
                </a:lnTo>
                <a:lnTo>
                  <a:pt x="935346" y="252270"/>
                </a:lnTo>
                <a:lnTo>
                  <a:pt x="942861" y="242649"/>
                </a:lnTo>
                <a:lnTo>
                  <a:pt x="949042" y="242364"/>
                </a:lnTo>
                <a:lnTo>
                  <a:pt x="955615" y="246136"/>
                </a:lnTo>
                <a:lnTo>
                  <a:pt x="964340" y="244612"/>
                </a:lnTo>
                <a:lnTo>
                  <a:pt x="969321" y="241802"/>
                </a:lnTo>
                <a:lnTo>
                  <a:pt x="970550" y="235677"/>
                </a:lnTo>
                <a:lnTo>
                  <a:pt x="966549" y="226609"/>
                </a:lnTo>
                <a:lnTo>
                  <a:pt x="970026" y="222533"/>
                </a:lnTo>
                <a:lnTo>
                  <a:pt x="969397" y="215360"/>
                </a:lnTo>
                <a:lnTo>
                  <a:pt x="972836" y="211255"/>
                </a:lnTo>
                <a:lnTo>
                  <a:pt x="975779" y="194900"/>
                </a:lnTo>
                <a:lnTo>
                  <a:pt x="979418" y="187614"/>
                </a:lnTo>
                <a:lnTo>
                  <a:pt x="984437" y="184023"/>
                </a:lnTo>
                <a:lnTo>
                  <a:pt x="981894" y="174698"/>
                </a:lnTo>
                <a:lnTo>
                  <a:pt x="973912" y="161973"/>
                </a:lnTo>
                <a:lnTo>
                  <a:pt x="980513" y="153076"/>
                </a:lnTo>
                <a:lnTo>
                  <a:pt x="987895" y="148923"/>
                </a:lnTo>
                <a:lnTo>
                  <a:pt x="999601" y="133836"/>
                </a:lnTo>
                <a:lnTo>
                  <a:pt x="1008497" y="132359"/>
                </a:lnTo>
                <a:lnTo>
                  <a:pt x="1010031" y="124987"/>
                </a:lnTo>
                <a:lnTo>
                  <a:pt x="1029291" y="117577"/>
                </a:lnTo>
                <a:lnTo>
                  <a:pt x="1034463" y="116443"/>
                </a:lnTo>
                <a:lnTo>
                  <a:pt x="1038473" y="105823"/>
                </a:lnTo>
                <a:lnTo>
                  <a:pt x="1039016" y="99879"/>
                </a:lnTo>
                <a:lnTo>
                  <a:pt x="1044778" y="88097"/>
                </a:lnTo>
                <a:lnTo>
                  <a:pt x="1039863" y="78467"/>
                </a:lnTo>
                <a:lnTo>
                  <a:pt x="1046740" y="70790"/>
                </a:lnTo>
                <a:lnTo>
                  <a:pt x="1052865" y="56378"/>
                </a:lnTo>
                <a:lnTo>
                  <a:pt x="1058780" y="55312"/>
                </a:lnTo>
                <a:lnTo>
                  <a:pt x="1072201" y="43863"/>
                </a:lnTo>
                <a:lnTo>
                  <a:pt x="1084498" y="37700"/>
                </a:lnTo>
                <a:lnTo>
                  <a:pt x="1098137" y="38767"/>
                </a:lnTo>
                <a:lnTo>
                  <a:pt x="1110082" y="37024"/>
                </a:lnTo>
                <a:lnTo>
                  <a:pt x="1122055" y="47139"/>
                </a:lnTo>
                <a:lnTo>
                  <a:pt x="1129408" y="44987"/>
                </a:lnTo>
                <a:lnTo>
                  <a:pt x="1134170" y="49111"/>
                </a:lnTo>
                <a:lnTo>
                  <a:pt x="1142743" y="51283"/>
                </a:lnTo>
                <a:lnTo>
                  <a:pt x="1165041" y="51006"/>
                </a:lnTo>
                <a:lnTo>
                  <a:pt x="1179433" y="57636"/>
                </a:lnTo>
                <a:lnTo>
                  <a:pt x="1190025" y="49530"/>
                </a:lnTo>
                <a:lnTo>
                  <a:pt x="1196254" y="42767"/>
                </a:lnTo>
                <a:lnTo>
                  <a:pt x="1199788" y="43158"/>
                </a:lnTo>
                <a:lnTo>
                  <a:pt x="1210380" y="50625"/>
                </a:lnTo>
                <a:lnTo>
                  <a:pt x="1225229" y="59541"/>
                </a:lnTo>
                <a:lnTo>
                  <a:pt x="1234707" y="63894"/>
                </a:lnTo>
                <a:lnTo>
                  <a:pt x="1239984" y="77505"/>
                </a:lnTo>
                <a:lnTo>
                  <a:pt x="1247137" y="85687"/>
                </a:lnTo>
                <a:lnTo>
                  <a:pt x="1257976" y="82286"/>
                </a:lnTo>
                <a:lnTo>
                  <a:pt x="1264453" y="85715"/>
                </a:lnTo>
                <a:lnTo>
                  <a:pt x="1264063" y="91926"/>
                </a:lnTo>
                <a:lnTo>
                  <a:pt x="1282760" y="92145"/>
                </a:lnTo>
                <a:lnTo>
                  <a:pt x="1310735" y="84220"/>
                </a:lnTo>
                <a:lnTo>
                  <a:pt x="1313050" y="81324"/>
                </a:lnTo>
                <a:lnTo>
                  <a:pt x="1326518" y="76857"/>
                </a:lnTo>
                <a:lnTo>
                  <a:pt x="1334338" y="78934"/>
                </a:lnTo>
                <a:lnTo>
                  <a:pt x="1334405" y="91269"/>
                </a:lnTo>
                <a:lnTo>
                  <a:pt x="1338510" y="92926"/>
                </a:lnTo>
                <a:lnTo>
                  <a:pt x="1352921" y="93497"/>
                </a:lnTo>
                <a:lnTo>
                  <a:pt x="1359884" y="96593"/>
                </a:lnTo>
                <a:lnTo>
                  <a:pt x="1361656" y="100451"/>
                </a:lnTo>
                <a:lnTo>
                  <a:pt x="1375191" y="91240"/>
                </a:lnTo>
                <a:lnTo>
                  <a:pt x="1383182" y="80867"/>
                </a:lnTo>
                <a:lnTo>
                  <a:pt x="1394251" y="72200"/>
                </a:lnTo>
                <a:lnTo>
                  <a:pt x="1395879" y="65541"/>
                </a:lnTo>
                <a:lnTo>
                  <a:pt x="1394936" y="58826"/>
                </a:lnTo>
                <a:lnTo>
                  <a:pt x="1397060" y="55207"/>
                </a:lnTo>
                <a:lnTo>
                  <a:pt x="1410919" y="52273"/>
                </a:lnTo>
                <a:lnTo>
                  <a:pt x="1420178" y="47558"/>
                </a:lnTo>
                <a:lnTo>
                  <a:pt x="1431617" y="47511"/>
                </a:lnTo>
                <a:lnTo>
                  <a:pt x="1436846" y="45968"/>
                </a:lnTo>
                <a:lnTo>
                  <a:pt x="1467440" y="51397"/>
                </a:lnTo>
                <a:lnTo>
                  <a:pt x="1482138" y="48787"/>
                </a:lnTo>
                <a:lnTo>
                  <a:pt x="1500369" y="54073"/>
                </a:lnTo>
                <a:lnTo>
                  <a:pt x="1516371" y="62684"/>
                </a:lnTo>
                <a:lnTo>
                  <a:pt x="1520171" y="66123"/>
                </a:lnTo>
                <a:lnTo>
                  <a:pt x="1534135" y="71418"/>
                </a:lnTo>
                <a:lnTo>
                  <a:pt x="1546917" y="70866"/>
                </a:lnTo>
                <a:lnTo>
                  <a:pt x="1551127" y="74619"/>
                </a:lnTo>
                <a:lnTo>
                  <a:pt x="1562948" y="72628"/>
                </a:lnTo>
                <a:lnTo>
                  <a:pt x="1569958" y="76467"/>
                </a:lnTo>
                <a:lnTo>
                  <a:pt x="1566253" y="81439"/>
                </a:lnTo>
                <a:lnTo>
                  <a:pt x="1568434" y="99898"/>
                </a:lnTo>
                <a:lnTo>
                  <a:pt x="1572778" y="113528"/>
                </a:lnTo>
                <a:lnTo>
                  <a:pt x="1577502" y="120787"/>
                </a:lnTo>
                <a:lnTo>
                  <a:pt x="1594561" y="111204"/>
                </a:lnTo>
                <a:lnTo>
                  <a:pt x="1603772" y="103661"/>
                </a:lnTo>
                <a:lnTo>
                  <a:pt x="1611506" y="90059"/>
                </a:lnTo>
                <a:lnTo>
                  <a:pt x="1626080" y="77762"/>
                </a:lnTo>
                <a:lnTo>
                  <a:pt x="1625146" y="72590"/>
                </a:lnTo>
                <a:lnTo>
                  <a:pt x="1619507" y="65161"/>
                </a:lnTo>
                <a:lnTo>
                  <a:pt x="1623612" y="56893"/>
                </a:lnTo>
                <a:lnTo>
                  <a:pt x="1629508" y="50902"/>
                </a:lnTo>
                <a:lnTo>
                  <a:pt x="1631451" y="35128"/>
                </a:lnTo>
                <a:lnTo>
                  <a:pt x="1640529" y="33214"/>
                </a:lnTo>
                <a:lnTo>
                  <a:pt x="1649854" y="36709"/>
                </a:lnTo>
                <a:lnTo>
                  <a:pt x="1647768" y="7991"/>
                </a:lnTo>
                <a:lnTo>
                  <a:pt x="1648130" y="3305"/>
                </a:lnTo>
                <a:lnTo>
                  <a:pt x="1658379" y="514"/>
                </a:lnTo>
                <a:lnTo>
                  <a:pt x="1663608" y="1553"/>
                </a:lnTo>
                <a:lnTo>
                  <a:pt x="1673457" y="0"/>
                </a:lnTo>
                <a:lnTo>
                  <a:pt x="1677924" y="8544"/>
                </a:lnTo>
                <a:lnTo>
                  <a:pt x="1685449" y="12059"/>
                </a:lnTo>
                <a:lnTo>
                  <a:pt x="1680391" y="17678"/>
                </a:lnTo>
                <a:lnTo>
                  <a:pt x="1681353" y="25022"/>
                </a:lnTo>
                <a:lnTo>
                  <a:pt x="1687706" y="34300"/>
                </a:lnTo>
                <a:lnTo>
                  <a:pt x="1689030" y="40300"/>
                </a:lnTo>
                <a:lnTo>
                  <a:pt x="1692859" y="43805"/>
                </a:lnTo>
                <a:lnTo>
                  <a:pt x="1688964" y="54359"/>
                </a:lnTo>
                <a:lnTo>
                  <a:pt x="1696250" y="58474"/>
                </a:lnTo>
                <a:lnTo>
                  <a:pt x="1697507" y="62551"/>
                </a:lnTo>
                <a:lnTo>
                  <a:pt x="1696364" y="81791"/>
                </a:lnTo>
                <a:lnTo>
                  <a:pt x="1693717" y="88954"/>
                </a:lnTo>
                <a:lnTo>
                  <a:pt x="1698422" y="94783"/>
                </a:lnTo>
                <a:lnTo>
                  <a:pt x="1699555" y="102822"/>
                </a:lnTo>
                <a:lnTo>
                  <a:pt x="1702565" y="106280"/>
                </a:lnTo>
                <a:lnTo>
                  <a:pt x="1702908" y="120758"/>
                </a:lnTo>
                <a:lnTo>
                  <a:pt x="1707918" y="128045"/>
                </a:lnTo>
                <a:lnTo>
                  <a:pt x="1707842" y="136274"/>
                </a:lnTo>
                <a:lnTo>
                  <a:pt x="1712909" y="140789"/>
                </a:lnTo>
                <a:lnTo>
                  <a:pt x="1715967" y="146856"/>
                </a:lnTo>
                <a:lnTo>
                  <a:pt x="1722444" y="148342"/>
                </a:lnTo>
                <a:lnTo>
                  <a:pt x="1733264" y="158658"/>
                </a:lnTo>
                <a:lnTo>
                  <a:pt x="1734036" y="165849"/>
                </a:lnTo>
                <a:lnTo>
                  <a:pt x="1747656" y="170336"/>
                </a:lnTo>
                <a:lnTo>
                  <a:pt x="1756095" y="177222"/>
                </a:lnTo>
                <a:lnTo>
                  <a:pt x="1762906" y="175374"/>
                </a:lnTo>
                <a:lnTo>
                  <a:pt x="1767907" y="170840"/>
                </a:lnTo>
                <a:lnTo>
                  <a:pt x="1771593" y="171459"/>
                </a:lnTo>
                <a:lnTo>
                  <a:pt x="1772946" y="179527"/>
                </a:lnTo>
                <a:lnTo>
                  <a:pt x="1783909" y="188128"/>
                </a:lnTo>
                <a:lnTo>
                  <a:pt x="1801378" y="188652"/>
                </a:lnTo>
                <a:lnTo>
                  <a:pt x="1803978" y="204502"/>
                </a:lnTo>
                <a:lnTo>
                  <a:pt x="1811474" y="209979"/>
                </a:lnTo>
                <a:lnTo>
                  <a:pt x="1811846" y="216417"/>
                </a:lnTo>
                <a:lnTo>
                  <a:pt x="1821675" y="223561"/>
                </a:lnTo>
                <a:lnTo>
                  <a:pt x="1823628" y="227143"/>
                </a:lnTo>
                <a:lnTo>
                  <a:pt x="1820790" y="234191"/>
                </a:lnTo>
                <a:lnTo>
                  <a:pt x="1821551" y="245040"/>
                </a:lnTo>
                <a:lnTo>
                  <a:pt x="1828486" y="250546"/>
                </a:lnTo>
                <a:lnTo>
                  <a:pt x="1839039" y="251708"/>
                </a:lnTo>
                <a:lnTo>
                  <a:pt x="1847612" y="258756"/>
                </a:lnTo>
                <a:lnTo>
                  <a:pt x="1848564" y="269053"/>
                </a:lnTo>
                <a:lnTo>
                  <a:pt x="1852318" y="278159"/>
                </a:lnTo>
                <a:lnTo>
                  <a:pt x="1850346" y="286845"/>
                </a:lnTo>
                <a:lnTo>
                  <a:pt x="1846193" y="290779"/>
                </a:lnTo>
                <a:lnTo>
                  <a:pt x="1846745" y="298666"/>
                </a:lnTo>
                <a:lnTo>
                  <a:pt x="1850165" y="303028"/>
                </a:lnTo>
                <a:lnTo>
                  <a:pt x="1850708" y="310677"/>
                </a:lnTo>
                <a:lnTo>
                  <a:pt x="1863338" y="314477"/>
                </a:lnTo>
                <a:lnTo>
                  <a:pt x="1875882" y="331070"/>
                </a:lnTo>
                <a:lnTo>
                  <a:pt x="1882883" y="338014"/>
                </a:lnTo>
                <a:lnTo>
                  <a:pt x="1892065" y="341347"/>
                </a:lnTo>
                <a:lnTo>
                  <a:pt x="1902019" y="348958"/>
                </a:lnTo>
                <a:lnTo>
                  <a:pt x="1909572" y="358559"/>
                </a:lnTo>
                <a:lnTo>
                  <a:pt x="1918478" y="359416"/>
                </a:lnTo>
                <a:lnTo>
                  <a:pt x="1921440" y="363636"/>
                </a:lnTo>
                <a:lnTo>
                  <a:pt x="1922526" y="371875"/>
                </a:lnTo>
                <a:lnTo>
                  <a:pt x="1905229" y="390839"/>
                </a:lnTo>
                <a:lnTo>
                  <a:pt x="1904028" y="398840"/>
                </a:lnTo>
                <a:lnTo>
                  <a:pt x="1897685" y="411394"/>
                </a:lnTo>
                <a:lnTo>
                  <a:pt x="1894494" y="414642"/>
                </a:lnTo>
                <a:lnTo>
                  <a:pt x="1912525" y="423529"/>
                </a:lnTo>
                <a:lnTo>
                  <a:pt x="1926450" y="434140"/>
                </a:lnTo>
                <a:lnTo>
                  <a:pt x="1945586" y="443332"/>
                </a:lnTo>
                <a:lnTo>
                  <a:pt x="1955616" y="439798"/>
                </a:lnTo>
                <a:lnTo>
                  <a:pt x="1962626" y="445951"/>
                </a:lnTo>
                <a:lnTo>
                  <a:pt x="1968999" y="446542"/>
                </a:lnTo>
                <a:lnTo>
                  <a:pt x="1979791" y="450037"/>
                </a:lnTo>
                <a:lnTo>
                  <a:pt x="1983496" y="447980"/>
                </a:lnTo>
                <a:lnTo>
                  <a:pt x="1994726" y="450047"/>
                </a:lnTo>
                <a:lnTo>
                  <a:pt x="2003289" y="454152"/>
                </a:lnTo>
                <a:lnTo>
                  <a:pt x="2011814" y="443827"/>
                </a:lnTo>
                <a:lnTo>
                  <a:pt x="2024253" y="438159"/>
                </a:lnTo>
                <a:lnTo>
                  <a:pt x="2027206" y="435197"/>
                </a:lnTo>
                <a:lnTo>
                  <a:pt x="2058505" y="428120"/>
                </a:lnTo>
                <a:lnTo>
                  <a:pt x="2060648" y="422453"/>
                </a:lnTo>
                <a:lnTo>
                  <a:pt x="2058210" y="415080"/>
                </a:lnTo>
                <a:lnTo>
                  <a:pt x="2050485" y="411442"/>
                </a:lnTo>
                <a:lnTo>
                  <a:pt x="2042788" y="401764"/>
                </a:lnTo>
                <a:lnTo>
                  <a:pt x="2044656" y="399726"/>
                </a:lnTo>
                <a:lnTo>
                  <a:pt x="2039474" y="375304"/>
                </a:lnTo>
                <a:lnTo>
                  <a:pt x="2035521" y="367132"/>
                </a:lnTo>
                <a:lnTo>
                  <a:pt x="2018938" y="346786"/>
                </a:lnTo>
                <a:lnTo>
                  <a:pt x="2017024" y="339966"/>
                </a:lnTo>
                <a:lnTo>
                  <a:pt x="2023434" y="335404"/>
                </a:lnTo>
                <a:lnTo>
                  <a:pt x="2027234" y="329584"/>
                </a:lnTo>
                <a:lnTo>
                  <a:pt x="2024663" y="323669"/>
                </a:lnTo>
                <a:lnTo>
                  <a:pt x="2024472" y="314506"/>
                </a:lnTo>
                <a:lnTo>
                  <a:pt x="2026434" y="306800"/>
                </a:lnTo>
                <a:lnTo>
                  <a:pt x="2031321" y="302828"/>
                </a:lnTo>
                <a:lnTo>
                  <a:pt x="2024587" y="291598"/>
                </a:lnTo>
                <a:lnTo>
                  <a:pt x="2020310" y="275272"/>
                </a:lnTo>
                <a:lnTo>
                  <a:pt x="2028787" y="269262"/>
                </a:lnTo>
                <a:lnTo>
                  <a:pt x="2040712" y="273806"/>
                </a:lnTo>
                <a:lnTo>
                  <a:pt x="2052790" y="275263"/>
                </a:lnTo>
                <a:lnTo>
                  <a:pt x="2064601" y="266729"/>
                </a:lnTo>
                <a:lnTo>
                  <a:pt x="2066887" y="257537"/>
                </a:lnTo>
                <a:lnTo>
                  <a:pt x="2066335" y="251708"/>
                </a:lnTo>
                <a:lnTo>
                  <a:pt x="2075241" y="248164"/>
                </a:lnTo>
                <a:lnTo>
                  <a:pt x="2076669" y="241735"/>
                </a:lnTo>
                <a:lnTo>
                  <a:pt x="2084994" y="238782"/>
                </a:lnTo>
                <a:lnTo>
                  <a:pt x="2092395" y="231743"/>
                </a:lnTo>
                <a:lnTo>
                  <a:pt x="2097872" y="231658"/>
                </a:lnTo>
                <a:lnTo>
                  <a:pt x="2108302" y="227238"/>
                </a:lnTo>
                <a:lnTo>
                  <a:pt x="2109693" y="220704"/>
                </a:lnTo>
                <a:lnTo>
                  <a:pt x="2106721" y="214903"/>
                </a:lnTo>
                <a:lnTo>
                  <a:pt x="2105254" y="202873"/>
                </a:lnTo>
                <a:lnTo>
                  <a:pt x="2117084" y="197996"/>
                </a:lnTo>
                <a:lnTo>
                  <a:pt x="2122075" y="205197"/>
                </a:lnTo>
                <a:lnTo>
                  <a:pt x="2122113" y="210845"/>
                </a:lnTo>
                <a:lnTo>
                  <a:pt x="2126961" y="214636"/>
                </a:lnTo>
                <a:lnTo>
                  <a:pt x="2125332" y="219323"/>
                </a:lnTo>
                <a:lnTo>
                  <a:pt x="2126847" y="231505"/>
                </a:lnTo>
                <a:lnTo>
                  <a:pt x="2134114" y="235972"/>
                </a:lnTo>
                <a:lnTo>
                  <a:pt x="2146487" y="253346"/>
                </a:lnTo>
                <a:lnTo>
                  <a:pt x="2146735" y="258842"/>
                </a:lnTo>
                <a:lnTo>
                  <a:pt x="2150498" y="271177"/>
                </a:lnTo>
                <a:lnTo>
                  <a:pt x="2138572" y="271643"/>
                </a:lnTo>
                <a:lnTo>
                  <a:pt x="2133448" y="282550"/>
                </a:lnTo>
                <a:lnTo>
                  <a:pt x="2138458" y="293018"/>
                </a:lnTo>
                <a:lnTo>
                  <a:pt x="2138496" y="299514"/>
                </a:lnTo>
                <a:lnTo>
                  <a:pt x="2141944" y="308800"/>
                </a:lnTo>
                <a:lnTo>
                  <a:pt x="2144773" y="311582"/>
                </a:lnTo>
                <a:lnTo>
                  <a:pt x="2143830" y="317325"/>
                </a:lnTo>
                <a:lnTo>
                  <a:pt x="2147354" y="326041"/>
                </a:lnTo>
                <a:lnTo>
                  <a:pt x="2152155" y="328641"/>
                </a:lnTo>
                <a:lnTo>
                  <a:pt x="2153193" y="333318"/>
                </a:lnTo>
                <a:lnTo>
                  <a:pt x="2149269" y="338633"/>
                </a:lnTo>
                <a:lnTo>
                  <a:pt x="2148135" y="350310"/>
                </a:lnTo>
                <a:lnTo>
                  <a:pt x="2150412" y="356702"/>
                </a:lnTo>
                <a:lnTo>
                  <a:pt x="2150821" y="367398"/>
                </a:lnTo>
                <a:lnTo>
                  <a:pt x="2154450" y="378362"/>
                </a:lnTo>
                <a:lnTo>
                  <a:pt x="2160299" y="384477"/>
                </a:lnTo>
                <a:lnTo>
                  <a:pt x="2164385" y="385705"/>
                </a:lnTo>
                <a:lnTo>
                  <a:pt x="2179701" y="381152"/>
                </a:lnTo>
                <a:lnTo>
                  <a:pt x="2191464" y="378819"/>
                </a:lnTo>
                <a:lnTo>
                  <a:pt x="2205143" y="381924"/>
                </a:lnTo>
                <a:lnTo>
                  <a:pt x="2212343" y="380743"/>
                </a:lnTo>
                <a:lnTo>
                  <a:pt x="2219611" y="385753"/>
                </a:lnTo>
                <a:lnTo>
                  <a:pt x="2222687" y="391220"/>
                </a:lnTo>
                <a:lnTo>
                  <a:pt x="2222459" y="396783"/>
                </a:lnTo>
                <a:lnTo>
                  <a:pt x="2226602" y="402031"/>
                </a:lnTo>
                <a:lnTo>
                  <a:pt x="2230193" y="401717"/>
                </a:lnTo>
                <a:lnTo>
                  <a:pt x="2235232" y="407546"/>
                </a:lnTo>
                <a:lnTo>
                  <a:pt x="2240338" y="409232"/>
                </a:lnTo>
                <a:lnTo>
                  <a:pt x="2255796" y="393163"/>
                </a:lnTo>
                <a:lnTo>
                  <a:pt x="2255949" y="397897"/>
                </a:lnTo>
                <a:lnTo>
                  <a:pt x="2259664" y="403908"/>
                </a:lnTo>
                <a:lnTo>
                  <a:pt x="2257939" y="407756"/>
                </a:lnTo>
                <a:lnTo>
                  <a:pt x="2267960" y="418814"/>
                </a:lnTo>
                <a:lnTo>
                  <a:pt x="2276561" y="415300"/>
                </a:lnTo>
                <a:lnTo>
                  <a:pt x="2288210" y="415642"/>
                </a:lnTo>
                <a:lnTo>
                  <a:pt x="2298726" y="418576"/>
                </a:lnTo>
                <a:lnTo>
                  <a:pt x="2307641" y="429759"/>
                </a:lnTo>
                <a:lnTo>
                  <a:pt x="2314604" y="432330"/>
                </a:lnTo>
                <a:lnTo>
                  <a:pt x="2321214" y="438331"/>
                </a:lnTo>
                <a:lnTo>
                  <a:pt x="2326205" y="447780"/>
                </a:lnTo>
                <a:lnTo>
                  <a:pt x="2343436" y="445008"/>
                </a:lnTo>
                <a:lnTo>
                  <a:pt x="2355799" y="448580"/>
                </a:lnTo>
                <a:lnTo>
                  <a:pt x="2359542" y="442208"/>
                </a:lnTo>
                <a:lnTo>
                  <a:pt x="2368315" y="439426"/>
                </a:lnTo>
                <a:lnTo>
                  <a:pt x="2371659" y="433083"/>
                </a:lnTo>
                <a:lnTo>
                  <a:pt x="2381393" y="425882"/>
                </a:lnTo>
                <a:lnTo>
                  <a:pt x="2378183" y="415347"/>
                </a:lnTo>
                <a:lnTo>
                  <a:pt x="2384993" y="408965"/>
                </a:lnTo>
                <a:lnTo>
                  <a:pt x="2392271" y="409184"/>
                </a:lnTo>
                <a:lnTo>
                  <a:pt x="2402348" y="404793"/>
                </a:lnTo>
                <a:lnTo>
                  <a:pt x="2407377" y="400507"/>
                </a:lnTo>
                <a:lnTo>
                  <a:pt x="2424046" y="401069"/>
                </a:lnTo>
                <a:close/>
              </a:path>
            </a:pathLst>
          </a:custGeom>
          <a:solidFill>
            <a:schemeClr val="accent5">
              <a:lumMod val="75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id="{EFD0DC3F-4E94-4AE7-8B85-2D6A62E0B7D2}"/>
              </a:ext>
            </a:extLst>
          </p:cNvPr>
          <p:cNvSpPr/>
          <p:nvPr/>
        </p:nvSpPr>
        <p:spPr>
          <a:xfrm>
            <a:off x="3581981" y="3079217"/>
            <a:ext cx="2070650" cy="1689433"/>
          </a:xfrm>
          <a:custGeom>
            <a:avLst/>
            <a:gdLst>
              <a:gd name="connsiteX0" fmla="*/ 2081937 w 2166013"/>
              <a:gd name="connsiteY0" fmla="*/ 918962 h 1767239"/>
              <a:gd name="connsiteX1" fmla="*/ 2069992 w 2166013"/>
              <a:gd name="connsiteY1" fmla="*/ 920706 h 1767239"/>
              <a:gd name="connsiteX2" fmla="*/ 2056352 w 2166013"/>
              <a:gd name="connsiteY2" fmla="*/ 919639 h 1767239"/>
              <a:gd name="connsiteX3" fmla="*/ 2044056 w 2166013"/>
              <a:gd name="connsiteY3" fmla="*/ 925801 h 1767239"/>
              <a:gd name="connsiteX4" fmla="*/ 2030635 w 2166013"/>
              <a:gd name="connsiteY4" fmla="*/ 937250 h 1767239"/>
              <a:gd name="connsiteX5" fmla="*/ 2024720 w 2166013"/>
              <a:gd name="connsiteY5" fmla="*/ 938317 h 1767239"/>
              <a:gd name="connsiteX6" fmla="*/ 2018595 w 2166013"/>
              <a:gd name="connsiteY6" fmla="*/ 952729 h 1767239"/>
              <a:gd name="connsiteX7" fmla="*/ 2011718 w 2166013"/>
              <a:gd name="connsiteY7" fmla="*/ 960406 h 1767239"/>
              <a:gd name="connsiteX8" fmla="*/ 2016633 w 2166013"/>
              <a:gd name="connsiteY8" fmla="*/ 970036 h 1767239"/>
              <a:gd name="connsiteX9" fmla="*/ 2010871 w 2166013"/>
              <a:gd name="connsiteY9" fmla="*/ 981818 h 1767239"/>
              <a:gd name="connsiteX10" fmla="*/ 2010328 w 2166013"/>
              <a:gd name="connsiteY10" fmla="*/ 987762 h 1767239"/>
              <a:gd name="connsiteX11" fmla="*/ 2006318 w 2166013"/>
              <a:gd name="connsiteY11" fmla="*/ 998382 h 1767239"/>
              <a:gd name="connsiteX12" fmla="*/ 2001146 w 2166013"/>
              <a:gd name="connsiteY12" fmla="*/ 999515 h 1767239"/>
              <a:gd name="connsiteX13" fmla="*/ 1981886 w 2166013"/>
              <a:gd name="connsiteY13" fmla="*/ 1006926 h 1767239"/>
              <a:gd name="connsiteX14" fmla="*/ 1980352 w 2166013"/>
              <a:gd name="connsiteY14" fmla="*/ 1014298 h 1767239"/>
              <a:gd name="connsiteX15" fmla="*/ 1971456 w 2166013"/>
              <a:gd name="connsiteY15" fmla="*/ 1015775 h 1767239"/>
              <a:gd name="connsiteX16" fmla="*/ 1959750 w 2166013"/>
              <a:gd name="connsiteY16" fmla="*/ 1030862 h 1767239"/>
              <a:gd name="connsiteX17" fmla="*/ 1952368 w 2166013"/>
              <a:gd name="connsiteY17" fmla="*/ 1035015 h 1767239"/>
              <a:gd name="connsiteX18" fmla="*/ 1945767 w 2166013"/>
              <a:gd name="connsiteY18" fmla="*/ 1043911 h 1767239"/>
              <a:gd name="connsiteX19" fmla="*/ 1953749 w 2166013"/>
              <a:gd name="connsiteY19" fmla="*/ 1056637 h 1767239"/>
              <a:gd name="connsiteX20" fmla="*/ 1956292 w 2166013"/>
              <a:gd name="connsiteY20" fmla="*/ 1065962 h 1767239"/>
              <a:gd name="connsiteX21" fmla="*/ 1951273 w 2166013"/>
              <a:gd name="connsiteY21" fmla="*/ 1069553 h 1767239"/>
              <a:gd name="connsiteX22" fmla="*/ 1947634 w 2166013"/>
              <a:gd name="connsiteY22" fmla="*/ 1076839 h 1767239"/>
              <a:gd name="connsiteX23" fmla="*/ 1944691 w 2166013"/>
              <a:gd name="connsiteY23" fmla="*/ 1093194 h 1767239"/>
              <a:gd name="connsiteX24" fmla="*/ 1941252 w 2166013"/>
              <a:gd name="connsiteY24" fmla="*/ 1097299 h 1767239"/>
              <a:gd name="connsiteX25" fmla="*/ 1941881 w 2166013"/>
              <a:gd name="connsiteY25" fmla="*/ 1104471 h 1767239"/>
              <a:gd name="connsiteX26" fmla="*/ 1938404 w 2166013"/>
              <a:gd name="connsiteY26" fmla="*/ 1108548 h 1767239"/>
              <a:gd name="connsiteX27" fmla="*/ 1942405 w 2166013"/>
              <a:gd name="connsiteY27" fmla="*/ 1117616 h 1767239"/>
              <a:gd name="connsiteX28" fmla="*/ 1941176 w 2166013"/>
              <a:gd name="connsiteY28" fmla="*/ 1123741 h 1767239"/>
              <a:gd name="connsiteX29" fmla="*/ 1936195 w 2166013"/>
              <a:gd name="connsiteY29" fmla="*/ 1126550 h 1767239"/>
              <a:gd name="connsiteX30" fmla="*/ 1927470 w 2166013"/>
              <a:gd name="connsiteY30" fmla="*/ 1128074 h 1767239"/>
              <a:gd name="connsiteX31" fmla="*/ 1920897 w 2166013"/>
              <a:gd name="connsiteY31" fmla="*/ 1124302 h 1767239"/>
              <a:gd name="connsiteX32" fmla="*/ 1914716 w 2166013"/>
              <a:gd name="connsiteY32" fmla="*/ 1124588 h 1767239"/>
              <a:gd name="connsiteX33" fmla="*/ 1907201 w 2166013"/>
              <a:gd name="connsiteY33" fmla="*/ 1134209 h 1767239"/>
              <a:gd name="connsiteX34" fmla="*/ 1907677 w 2166013"/>
              <a:gd name="connsiteY34" fmla="*/ 1143676 h 1767239"/>
              <a:gd name="connsiteX35" fmla="*/ 1903028 w 2166013"/>
              <a:gd name="connsiteY35" fmla="*/ 1146581 h 1767239"/>
              <a:gd name="connsiteX36" fmla="*/ 1887893 w 2166013"/>
              <a:gd name="connsiteY36" fmla="*/ 1142981 h 1767239"/>
              <a:gd name="connsiteX37" fmla="*/ 1880769 w 2166013"/>
              <a:gd name="connsiteY37" fmla="*/ 1149182 h 1767239"/>
              <a:gd name="connsiteX38" fmla="*/ 1874168 w 2166013"/>
              <a:gd name="connsiteY38" fmla="*/ 1144010 h 1767239"/>
              <a:gd name="connsiteX39" fmla="*/ 1870072 w 2166013"/>
              <a:gd name="connsiteY39" fmla="*/ 1137228 h 1767239"/>
              <a:gd name="connsiteX40" fmla="*/ 1859223 w 2166013"/>
              <a:gd name="connsiteY40" fmla="*/ 1130046 h 1767239"/>
              <a:gd name="connsiteX41" fmla="*/ 1849584 w 2166013"/>
              <a:gd name="connsiteY41" fmla="*/ 1130417 h 1767239"/>
              <a:gd name="connsiteX42" fmla="*/ 1845526 w 2166013"/>
              <a:gd name="connsiteY42" fmla="*/ 1127998 h 1767239"/>
              <a:gd name="connsiteX43" fmla="*/ 1835896 w 2166013"/>
              <a:gd name="connsiteY43" fmla="*/ 1133551 h 1767239"/>
              <a:gd name="connsiteX44" fmla="*/ 1834106 w 2166013"/>
              <a:gd name="connsiteY44" fmla="*/ 1139152 h 1767239"/>
              <a:gd name="connsiteX45" fmla="*/ 1829143 w 2166013"/>
              <a:gd name="connsiteY45" fmla="*/ 1145286 h 1767239"/>
              <a:gd name="connsiteX46" fmla="*/ 1829019 w 2166013"/>
              <a:gd name="connsiteY46" fmla="*/ 1154287 h 1767239"/>
              <a:gd name="connsiteX47" fmla="*/ 1824161 w 2166013"/>
              <a:gd name="connsiteY47" fmla="*/ 1158888 h 1767239"/>
              <a:gd name="connsiteX48" fmla="*/ 1823885 w 2166013"/>
              <a:gd name="connsiteY48" fmla="*/ 1163612 h 1767239"/>
              <a:gd name="connsiteX49" fmla="*/ 1817237 w 2166013"/>
              <a:gd name="connsiteY49" fmla="*/ 1180224 h 1767239"/>
              <a:gd name="connsiteX50" fmla="*/ 1813998 w 2166013"/>
              <a:gd name="connsiteY50" fmla="*/ 1183548 h 1767239"/>
              <a:gd name="connsiteX51" fmla="*/ 1811741 w 2166013"/>
              <a:gd name="connsiteY51" fmla="*/ 1197645 h 1767239"/>
              <a:gd name="connsiteX52" fmla="*/ 1805788 w 2166013"/>
              <a:gd name="connsiteY52" fmla="*/ 1202398 h 1767239"/>
              <a:gd name="connsiteX53" fmla="*/ 1803302 w 2166013"/>
              <a:gd name="connsiteY53" fmla="*/ 1210142 h 1767239"/>
              <a:gd name="connsiteX54" fmla="*/ 1806245 w 2166013"/>
              <a:gd name="connsiteY54" fmla="*/ 1213066 h 1767239"/>
              <a:gd name="connsiteX55" fmla="*/ 1806702 w 2166013"/>
              <a:gd name="connsiteY55" fmla="*/ 1221524 h 1767239"/>
              <a:gd name="connsiteX56" fmla="*/ 1803873 w 2166013"/>
              <a:gd name="connsiteY56" fmla="*/ 1225353 h 1767239"/>
              <a:gd name="connsiteX57" fmla="*/ 1806864 w 2166013"/>
              <a:gd name="connsiteY57" fmla="*/ 1233783 h 1767239"/>
              <a:gd name="connsiteX58" fmla="*/ 1805045 w 2166013"/>
              <a:gd name="connsiteY58" fmla="*/ 1239746 h 1767239"/>
              <a:gd name="connsiteX59" fmla="*/ 1791576 w 2166013"/>
              <a:gd name="connsiteY59" fmla="*/ 1244222 h 1767239"/>
              <a:gd name="connsiteX60" fmla="*/ 1785843 w 2166013"/>
              <a:gd name="connsiteY60" fmla="*/ 1244137 h 1767239"/>
              <a:gd name="connsiteX61" fmla="*/ 1779594 w 2166013"/>
              <a:gd name="connsiteY61" fmla="*/ 1258081 h 1767239"/>
              <a:gd name="connsiteX62" fmla="*/ 1773260 w 2166013"/>
              <a:gd name="connsiteY62" fmla="*/ 1263158 h 1767239"/>
              <a:gd name="connsiteX63" fmla="*/ 1770869 w 2166013"/>
              <a:gd name="connsiteY63" fmla="*/ 1269197 h 1767239"/>
              <a:gd name="connsiteX64" fmla="*/ 1765668 w 2166013"/>
              <a:gd name="connsiteY64" fmla="*/ 1273016 h 1767239"/>
              <a:gd name="connsiteX65" fmla="*/ 1757791 w 2166013"/>
              <a:gd name="connsiteY65" fmla="*/ 1273092 h 1767239"/>
              <a:gd name="connsiteX66" fmla="*/ 1751991 w 2166013"/>
              <a:gd name="connsiteY66" fmla="*/ 1277607 h 1767239"/>
              <a:gd name="connsiteX67" fmla="*/ 1744571 w 2166013"/>
              <a:gd name="connsiteY67" fmla="*/ 1279274 h 1767239"/>
              <a:gd name="connsiteX68" fmla="*/ 1743656 w 2166013"/>
              <a:gd name="connsiteY68" fmla="*/ 1286266 h 1767239"/>
              <a:gd name="connsiteX69" fmla="*/ 1738284 w 2166013"/>
              <a:gd name="connsiteY69" fmla="*/ 1295048 h 1767239"/>
              <a:gd name="connsiteX70" fmla="*/ 1738036 w 2166013"/>
              <a:gd name="connsiteY70" fmla="*/ 1301248 h 1767239"/>
              <a:gd name="connsiteX71" fmla="*/ 1733264 w 2166013"/>
              <a:gd name="connsiteY71" fmla="*/ 1304163 h 1767239"/>
              <a:gd name="connsiteX72" fmla="*/ 1732026 w 2166013"/>
              <a:gd name="connsiteY72" fmla="*/ 1310088 h 1767239"/>
              <a:gd name="connsiteX73" fmla="*/ 1733883 w 2166013"/>
              <a:gd name="connsiteY73" fmla="*/ 1321422 h 1767239"/>
              <a:gd name="connsiteX74" fmla="*/ 1732131 w 2166013"/>
              <a:gd name="connsiteY74" fmla="*/ 1328880 h 1767239"/>
              <a:gd name="connsiteX75" fmla="*/ 1736236 w 2166013"/>
              <a:gd name="connsiteY75" fmla="*/ 1338596 h 1767239"/>
              <a:gd name="connsiteX76" fmla="*/ 1735360 w 2166013"/>
              <a:gd name="connsiteY76" fmla="*/ 1344016 h 1767239"/>
              <a:gd name="connsiteX77" fmla="*/ 1746704 w 2166013"/>
              <a:gd name="connsiteY77" fmla="*/ 1348435 h 1767239"/>
              <a:gd name="connsiteX78" fmla="*/ 1743980 w 2166013"/>
              <a:gd name="connsiteY78" fmla="*/ 1354007 h 1767239"/>
              <a:gd name="connsiteX79" fmla="*/ 1750162 w 2166013"/>
              <a:gd name="connsiteY79" fmla="*/ 1359065 h 1767239"/>
              <a:gd name="connsiteX80" fmla="*/ 1751743 w 2166013"/>
              <a:gd name="connsiteY80" fmla="*/ 1368171 h 1767239"/>
              <a:gd name="connsiteX81" fmla="*/ 1756515 w 2166013"/>
              <a:gd name="connsiteY81" fmla="*/ 1373743 h 1767239"/>
              <a:gd name="connsiteX82" fmla="*/ 1760611 w 2166013"/>
              <a:gd name="connsiteY82" fmla="*/ 1373086 h 1767239"/>
              <a:gd name="connsiteX83" fmla="*/ 1764630 w 2166013"/>
              <a:gd name="connsiteY83" fmla="*/ 1380896 h 1767239"/>
              <a:gd name="connsiteX84" fmla="*/ 1764182 w 2166013"/>
              <a:gd name="connsiteY84" fmla="*/ 1388307 h 1767239"/>
              <a:gd name="connsiteX85" fmla="*/ 1772022 w 2166013"/>
              <a:gd name="connsiteY85" fmla="*/ 1396184 h 1767239"/>
              <a:gd name="connsiteX86" fmla="*/ 1769926 w 2166013"/>
              <a:gd name="connsiteY86" fmla="*/ 1406595 h 1767239"/>
              <a:gd name="connsiteX87" fmla="*/ 1777603 w 2166013"/>
              <a:gd name="connsiteY87" fmla="*/ 1414453 h 1767239"/>
              <a:gd name="connsiteX88" fmla="*/ 1770984 w 2166013"/>
              <a:gd name="connsiteY88" fmla="*/ 1421206 h 1767239"/>
              <a:gd name="connsiteX89" fmla="*/ 1765792 w 2166013"/>
              <a:gd name="connsiteY89" fmla="*/ 1419006 h 1767239"/>
              <a:gd name="connsiteX90" fmla="*/ 1761459 w 2166013"/>
              <a:gd name="connsiteY90" fmla="*/ 1411853 h 1767239"/>
              <a:gd name="connsiteX91" fmla="*/ 1753991 w 2166013"/>
              <a:gd name="connsiteY91" fmla="*/ 1416015 h 1767239"/>
              <a:gd name="connsiteX92" fmla="*/ 1753629 w 2166013"/>
              <a:gd name="connsiteY92" fmla="*/ 1420768 h 1767239"/>
              <a:gd name="connsiteX93" fmla="*/ 1748266 w 2166013"/>
              <a:gd name="connsiteY93" fmla="*/ 1424330 h 1767239"/>
              <a:gd name="connsiteX94" fmla="*/ 1737122 w 2166013"/>
              <a:gd name="connsiteY94" fmla="*/ 1425502 h 1767239"/>
              <a:gd name="connsiteX95" fmla="*/ 1730864 w 2166013"/>
              <a:gd name="connsiteY95" fmla="*/ 1433208 h 1767239"/>
              <a:gd name="connsiteX96" fmla="*/ 1726578 w 2166013"/>
              <a:gd name="connsiteY96" fmla="*/ 1429141 h 1767239"/>
              <a:gd name="connsiteX97" fmla="*/ 1719053 w 2166013"/>
              <a:gd name="connsiteY97" fmla="*/ 1425931 h 1767239"/>
              <a:gd name="connsiteX98" fmla="*/ 1714024 w 2166013"/>
              <a:gd name="connsiteY98" fmla="*/ 1428721 h 1767239"/>
              <a:gd name="connsiteX99" fmla="*/ 1708547 w 2166013"/>
              <a:gd name="connsiteY99" fmla="*/ 1426788 h 1767239"/>
              <a:gd name="connsiteX100" fmla="*/ 1707775 w 2166013"/>
              <a:gd name="connsiteY100" fmla="*/ 1422845 h 1767239"/>
              <a:gd name="connsiteX101" fmla="*/ 1687173 w 2166013"/>
              <a:gd name="connsiteY101" fmla="*/ 1419520 h 1767239"/>
              <a:gd name="connsiteX102" fmla="*/ 1679515 w 2166013"/>
              <a:gd name="connsiteY102" fmla="*/ 1414367 h 1767239"/>
              <a:gd name="connsiteX103" fmla="*/ 1671276 w 2166013"/>
              <a:gd name="connsiteY103" fmla="*/ 1411872 h 1767239"/>
              <a:gd name="connsiteX104" fmla="*/ 1670733 w 2166013"/>
              <a:gd name="connsiteY104" fmla="*/ 1407633 h 1767239"/>
              <a:gd name="connsiteX105" fmla="*/ 1664980 w 2166013"/>
              <a:gd name="connsiteY105" fmla="*/ 1402356 h 1767239"/>
              <a:gd name="connsiteX106" fmla="*/ 1667494 w 2166013"/>
              <a:gd name="connsiteY106" fmla="*/ 1391288 h 1767239"/>
              <a:gd name="connsiteX107" fmla="*/ 1664446 w 2166013"/>
              <a:gd name="connsiteY107" fmla="*/ 1383430 h 1767239"/>
              <a:gd name="connsiteX108" fmla="*/ 1653635 w 2166013"/>
              <a:gd name="connsiteY108" fmla="*/ 1379982 h 1767239"/>
              <a:gd name="connsiteX109" fmla="*/ 1651007 w 2166013"/>
              <a:gd name="connsiteY109" fmla="*/ 1372591 h 1767239"/>
              <a:gd name="connsiteX110" fmla="*/ 1641348 w 2166013"/>
              <a:gd name="connsiteY110" fmla="*/ 1373086 h 1767239"/>
              <a:gd name="connsiteX111" fmla="*/ 1639329 w 2166013"/>
              <a:gd name="connsiteY111" fmla="*/ 1364866 h 1767239"/>
              <a:gd name="connsiteX112" fmla="*/ 1634366 w 2166013"/>
              <a:gd name="connsiteY112" fmla="*/ 1362847 h 1767239"/>
              <a:gd name="connsiteX113" fmla="*/ 1633319 w 2166013"/>
              <a:gd name="connsiteY113" fmla="*/ 1357093 h 1767239"/>
              <a:gd name="connsiteX114" fmla="*/ 1626327 w 2166013"/>
              <a:gd name="connsiteY114" fmla="*/ 1354007 h 1767239"/>
              <a:gd name="connsiteX115" fmla="*/ 1619974 w 2166013"/>
              <a:gd name="connsiteY115" fmla="*/ 1361323 h 1767239"/>
              <a:gd name="connsiteX116" fmla="*/ 1612345 w 2166013"/>
              <a:gd name="connsiteY116" fmla="*/ 1361732 h 1767239"/>
              <a:gd name="connsiteX117" fmla="*/ 1609344 w 2166013"/>
              <a:gd name="connsiteY117" fmla="*/ 1358132 h 1767239"/>
              <a:gd name="connsiteX118" fmla="*/ 1598400 w 2166013"/>
              <a:gd name="connsiteY118" fmla="*/ 1354741 h 1767239"/>
              <a:gd name="connsiteX119" fmla="*/ 1586246 w 2166013"/>
              <a:gd name="connsiteY119" fmla="*/ 1362970 h 1767239"/>
              <a:gd name="connsiteX120" fmla="*/ 1586294 w 2166013"/>
              <a:gd name="connsiteY120" fmla="*/ 1369200 h 1767239"/>
              <a:gd name="connsiteX121" fmla="*/ 1577359 w 2166013"/>
              <a:gd name="connsiteY121" fmla="*/ 1374162 h 1767239"/>
              <a:gd name="connsiteX122" fmla="*/ 1569301 w 2166013"/>
              <a:gd name="connsiteY122" fmla="*/ 1375067 h 1767239"/>
              <a:gd name="connsiteX123" fmla="*/ 1568768 w 2166013"/>
              <a:gd name="connsiteY123" fmla="*/ 1384802 h 1767239"/>
              <a:gd name="connsiteX124" fmla="*/ 1565929 w 2166013"/>
              <a:gd name="connsiteY124" fmla="*/ 1395746 h 1767239"/>
              <a:gd name="connsiteX125" fmla="*/ 1557071 w 2166013"/>
              <a:gd name="connsiteY125" fmla="*/ 1399527 h 1767239"/>
              <a:gd name="connsiteX126" fmla="*/ 1552794 w 2166013"/>
              <a:gd name="connsiteY126" fmla="*/ 1398003 h 1767239"/>
              <a:gd name="connsiteX127" fmla="*/ 1537792 w 2166013"/>
              <a:gd name="connsiteY127" fmla="*/ 1397984 h 1767239"/>
              <a:gd name="connsiteX128" fmla="*/ 1533801 w 2166013"/>
              <a:gd name="connsiteY128" fmla="*/ 1399804 h 1767239"/>
              <a:gd name="connsiteX129" fmla="*/ 1533554 w 2166013"/>
              <a:gd name="connsiteY129" fmla="*/ 1408728 h 1767239"/>
              <a:gd name="connsiteX130" fmla="*/ 1531239 w 2166013"/>
              <a:gd name="connsiteY130" fmla="*/ 1413520 h 1767239"/>
              <a:gd name="connsiteX131" fmla="*/ 1526277 w 2166013"/>
              <a:gd name="connsiteY131" fmla="*/ 1414710 h 1767239"/>
              <a:gd name="connsiteX132" fmla="*/ 1517199 w 2166013"/>
              <a:gd name="connsiteY132" fmla="*/ 1410786 h 1767239"/>
              <a:gd name="connsiteX133" fmla="*/ 1507693 w 2166013"/>
              <a:gd name="connsiteY133" fmla="*/ 1411043 h 1767239"/>
              <a:gd name="connsiteX134" fmla="*/ 1490472 w 2166013"/>
              <a:gd name="connsiteY134" fmla="*/ 1407119 h 1767239"/>
              <a:gd name="connsiteX135" fmla="*/ 1482128 w 2166013"/>
              <a:gd name="connsiteY135" fmla="*/ 1406662 h 1767239"/>
              <a:gd name="connsiteX136" fmla="*/ 1481681 w 2166013"/>
              <a:gd name="connsiteY136" fmla="*/ 1411500 h 1767239"/>
              <a:gd name="connsiteX137" fmla="*/ 1463831 w 2166013"/>
              <a:gd name="connsiteY137" fmla="*/ 1407547 h 1767239"/>
              <a:gd name="connsiteX138" fmla="*/ 1459440 w 2166013"/>
              <a:gd name="connsiteY138" fmla="*/ 1412853 h 1767239"/>
              <a:gd name="connsiteX139" fmla="*/ 1451143 w 2166013"/>
              <a:gd name="connsiteY139" fmla="*/ 1417634 h 1767239"/>
              <a:gd name="connsiteX140" fmla="*/ 1449058 w 2166013"/>
              <a:gd name="connsiteY140" fmla="*/ 1437856 h 1767239"/>
              <a:gd name="connsiteX141" fmla="*/ 1452925 w 2166013"/>
              <a:gd name="connsiteY141" fmla="*/ 1445114 h 1767239"/>
              <a:gd name="connsiteX142" fmla="*/ 1457792 w 2166013"/>
              <a:gd name="connsiteY142" fmla="*/ 1449267 h 1767239"/>
              <a:gd name="connsiteX143" fmla="*/ 1466250 w 2166013"/>
              <a:gd name="connsiteY143" fmla="*/ 1449295 h 1767239"/>
              <a:gd name="connsiteX144" fmla="*/ 1477090 w 2166013"/>
              <a:gd name="connsiteY144" fmla="*/ 1453277 h 1767239"/>
              <a:gd name="connsiteX145" fmla="*/ 1483957 w 2166013"/>
              <a:gd name="connsiteY145" fmla="*/ 1459792 h 1767239"/>
              <a:gd name="connsiteX146" fmla="*/ 1488262 w 2166013"/>
              <a:gd name="connsiteY146" fmla="*/ 1472022 h 1767239"/>
              <a:gd name="connsiteX147" fmla="*/ 1481519 w 2166013"/>
              <a:gd name="connsiteY147" fmla="*/ 1472851 h 1767239"/>
              <a:gd name="connsiteX148" fmla="*/ 1474375 w 2166013"/>
              <a:gd name="connsiteY148" fmla="*/ 1466936 h 1767239"/>
              <a:gd name="connsiteX149" fmla="*/ 1467612 w 2166013"/>
              <a:gd name="connsiteY149" fmla="*/ 1467393 h 1767239"/>
              <a:gd name="connsiteX150" fmla="*/ 1457116 w 2166013"/>
              <a:gd name="connsiteY150" fmla="*/ 1481366 h 1767239"/>
              <a:gd name="connsiteX151" fmla="*/ 1451934 w 2166013"/>
              <a:gd name="connsiteY151" fmla="*/ 1484043 h 1767239"/>
              <a:gd name="connsiteX152" fmla="*/ 1441647 w 2166013"/>
              <a:gd name="connsiteY152" fmla="*/ 1483938 h 1767239"/>
              <a:gd name="connsiteX153" fmla="*/ 1449772 w 2166013"/>
              <a:gd name="connsiteY153" fmla="*/ 1510198 h 1767239"/>
              <a:gd name="connsiteX154" fmla="*/ 1447162 w 2166013"/>
              <a:gd name="connsiteY154" fmla="*/ 1519009 h 1767239"/>
              <a:gd name="connsiteX155" fmla="*/ 1428722 w 2166013"/>
              <a:gd name="connsiteY155" fmla="*/ 1525829 h 1767239"/>
              <a:gd name="connsiteX156" fmla="*/ 1400642 w 2166013"/>
              <a:gd name="connsiteY156" fmla="*/ 1539954 h 1767239"/>
              <a:gd name="connsiteX157" fmla="*/ 1392765 w 2166013"/>
              <a:gd name="connsiteY157" fmla="*/ 1536735 h 1767239"/>
              <a:gd name="connsiteX158" fmla="*/ 1387393 w 2166013"/>
              <a:gd name="connsiteY158" fmla="*/ 1531525 h 1767239"/>
              <a:gd name="connsiteX159" fmla="*/ 1386173 w 2166013"/>
              <a:gd name="connsiteY159" fmla="*/ 1526619 h 1767239"/>
              <a:gd name="connsiteX160" fmla="*/ 1373162 w 2166013"/>
              <a:gd name="connsiteY160" fmla="*/ 1519542 h 1767239"/>
              <a:gd name="connsiteX161" fmla="*/ 1355665 w 2166013"/>
              <a:gd name="connsiteY161" fmla="*/ 1525724 h 1767239"/>
              <a:gd name="connsiteX162" fmla="*/ 1350188 w 2166013"/>
              <a:gd name="connsiteY162" fmla="*/ 1529734 h 1767239"/>
              <a:gd name="connsiteX163" fmla="*/ 1346997 w 2166013"/>
              <a:gd name="connsiteY163" fmla="*/ 1537040 h 1767239"/>
              <a:gd name="connsiteX164" fmla="*/ 1320603 w 2166013"/>
              <a:gd name="connsiteY164" fmla="*/ 1552042 h 1767239"/>
              <a:gd name="connsiteX165" fmla="*/ 1299934 w 2166013"/>
              <a:gd name="connsiteY165" fmla="*/ 1557452 h 1767239"/>
              <a:gd name="connsiteX166" fmla="*/ 1286847 w 2166013"/>
              <a:gd name="connsiteY166" fmla="*/ 1568206 h 1767239"/>
              <a:gd name="connsiteX167" fmla="*/ 1281760 w 2166013"/>
              <a:gd name="connsiteY167" fmla="*/ 1565281 h 1767239"/>
              <a:gd name="connsiteX168" fmla="*/ 1272702 w 2166013"/>
              <a:gd name="connsiteY168" fmla="*/ 1567453 h 1767239"/>
              <a:gd name="connsiteX169" fmla="*/ 1262939 w 2166013"/>
              <a:gd name="connsiteY169" fmla="*/ 1572778 h 1767239"/>
              <a:gd name="connsiteX170" fmla="*/ 1251338 w 2166013"/>
              <a:gd name="connsiteY170" fmla="*/ 1575159 h 1767239"/>
              <a:gd name="connsiteX171" fmla="*/ 1239898 w 2166013"/>
              <a:gd name="connsiteY171" fmla="*/ 1579998 h 1767239"/>
              <a:gd name="connsiteX172" fmla="*/ 1210685 w 2166013"/>
              <a:gd name="connsiteY172" fmla="*/ 1599286 h 1767239"/>
              <a:gd name="connsiteX173" fmla="*/ 1196845 w 2166013"/>
              <a:gd name="connsiteY173" fmla="*/ 1612468 h 1767239"/>
              <a:gd name="connsiteX174" fmla="*/ 1187492 w 2166013"/>
              <a:gd name="connsiteY174" fmla="*/ 1618278 h 1767239"/>
              <a:gd name="connsiteX175" fmla="*/ 1179919 w 2166013"/>
              <a:gd name="connsiteY175" fmla="*/ 1626241 h 1767239"/>
              <a:gd name="connsiteX176" fmla="*/ 1173947 w 2166013"/>
              <a:gd name="connsiteY176" fmla="*/ 1630242 h 1767239"/>
              <a:gd name="connsiteX177" fmla="*/ 1165479 w 2166013"/>
              <a:gd name="connsiteY177" fmla="*/ 1642586 h 1767239"/>
              <a:gd name="connsiteX178" fmla="*/ 1164965 w 2166013"/>
              <a:gd name="connsiteY178" fmla="*/ 1647482 h 1767239"/>
              <a:gd name="connsiteX179" fmla="*/ 1154764 w 2166013"/>
              <a:gd name="connsiteY179" fmla="*/ 1659408 h 1767239"/>
              <a:gd name="connsiteX180" fmla="*/ 1147848 w 2166013"/>
              <a:gd name="connsiteY180" fmla="*/ 1660874 h 1767239"/>
              <a:gd name="connsiteX181" fmla="*/ 1131942 w 2166013"/>
              <a:gd name="connsiteY181" fmla="*/ 1658122 h 1767239"/>
              <a:gd name="connsiteX182" fmla="*/ 1117378 w 2166013"/>
              <a:gd name="connsiteY182" fmla="*/ 1653597 h 1767239"/>
              <a:gd name="connsiteX183" fmla="*/ 1107824 w 2166013"/>
              <a:gd name="connsiteY183" fmla="*/ 1661227 h 1767239"/>
              <a:gd name="connsiteX184" fmla="*/ 1096690 w 2166013"/>
              <a:gd name="connsiteY184" fmla="*/ 1656398 h 1767239"/>
              <a:gd name="connsiteX185" fmla="*/ 1090384 w 2166013"/>
              <a:gd name="connsiteY185" fmla="*/ 1658665 h 1767239"/>
              <a:gd name="connsiteX186" fmla="*/ 1086688 w 2166013"/>
              <a:gd name="connsiteY186" fmla="*/ 1666866 h 1767239"/>
              <a:gd name="connsiteX187" fmla="*/ 1081735 w 2166013"/>
              <a:gd name="connsiteY187" fmla="*/ 1673009 h 1767239"/>
              <a:gd name="connsiteX188" fmla="*/ 1071372 w 2166013"/>
              <a:gd name="connsiteY188" fmla="*/ 1674524 h 1767239"/>
              <a:gd name="connsiteX189" fmla="*/ 1061085 w 2166013"/>
              <a:gd name="connsiteY189" fmla="*/ 1671971 h 1767239"/>
              <a:gd name="connsiteX190" fmla="*/ 1055246 w 2166013"/>
              <a:gd name="connsiteY190" fmla="*/ 1668113 h 1767239"/>
              <a:gd name="connsiteX191" fmla="*/ 1045750 w 2166013"/>
              <a:gd name="connsiteY191" fmla="*/ 1666770 h 1767239"/>
              <a:gd name="connsiteX192" fmla="*/ 1040225 w 2166013"/>
              <a:gd name="connsiteY192" fmla="*/ 1668618 h 1767239"/>
              <a:gd name="connsiteX193" fmla="*/ 1030329 w 2166013"/>
              <a:gd name="connsiteY193" fmla="*/ 1666942 h 1767239"/>
              <a:gd name="connsiteX194" fmla="*/ 1018927 w 2166013"/>
              <a:gd name="connsiteY194" fmla="*/ 1661979 h 1767239"/>
              <a:gd name="connsiteX195" fmla="*/ 1008250 w 2166013"/>
              <a:gd name="connsiteY195" fmla="*/ 1663970 h 1767239"/>
              <a:gd name="connsiteX196" fmla="*/ 1005574 w 2166013"/>
              <a:gd name="connsiteY196" fmla="*/ 1668494 h 1767239"/>
              <a:gd name="connsiteX197" fmla="*/ 999106 w 2166013"/>
              <a:gd name="connsiteY197" fmla="*/ 1671695 h 1767239"/>
              <a:gd name="connsiteX198" fmla="*/ 984523 w 2166013"/>
              <a:gd name="connsiteY198" fmla="*/ 1666837 h 1767239"/>
              <a:gd name="connsiteX199" fmla="*/ 977160 w 2166013"/>
              <a:gd name="connsiteY199" fmla="*/ 1667523 h 1767239"/>
              <a:gd name="connsiteX200" fmla="*/ 973008 w 2166013"/>
              <a:gd name="connsiteY200" fmla="*/ 1670752 h 1767239"/>
              <a:gd name="connsiteX201" fmla="*/ 971855 w 2166013"/>
              <a:gd name="connsiteY201" fmla="*/ 1678315 h 1767239"/>
              <a:gd name="connsiteX202" fmla="*/ 974989 w 2166013"/>
              <a:gd name="connsiteY202" fmla="*/ 1685896 h 1767239"/>
              <a:gd name="connsiteX203" fmla="*/ 974874 w 2166013"/>
              <a:gd name="connsiteY203" fmla="*/ 1692278 h 1767239"/>
              <a:gd name="connsiteX204" fmla="*/ 982437 w 2166013"/>
              <a:gd name="connsiteY204" fmla="*/ 1696974 h 1767239"/>
              <a:gd name="connsiteX205" fmla="*/ 993467 w 2166013"/>
              <a:gd name="connsiteY205" fmla="*/ 1694459 h 1767239"/>
              <a:gd name="connsiteX206" fmla="*/ 998820 w 2166013"/>
              <a:gd name="connsiteY206" fmla="*/ 1690373 h 1767239"/>
              <a:gd name="connsiteX207" fmla="*/ 1001878 w 2166013"/>
              <a:gd name="connsiteY207" fmla="*/ 1684449 h 1767239"/>
              <a:gd name="connsiteX208" fmla="*/ 1007107 w 2166013"/>
              <a:gd name="connsiteY208" fmla="*/ 1683868 h 1767239"/>
              <a:gd name="connsiteX209" fmla="*/ 1014899 w 2166013"/>
              <a:gd name="connsiteY209" fmla="*/ 1687487 h 1767239"/>
              <a:gd name="connsiteX210" fmla="*/ 1019108 w 2166013"/>
              <a:gd name="connsiteY210" fmla="*/ 1694164 h 1767239"/>
              <a:gd name="connsiteX211" fmla="*/ 1016432 w 2166013"/>
              <a:gd name="connsiteY211" fmla="*/ 1703346 h 1767239"/>
              <a:gd name="connsiteX212" fmla="*/ 1008269 w 2166013"/>
              <a:gd name="connsiteY212" fmla="*/ 1708804 h 1767239"/>
              <a:gd name="connsiteX213" fmla="*/ 992743 w 2166013"/>
              <a:gd name="connsiteY213" fmla="*/ 1714881 h 1767239"/>
              <a:gd name="connsiteX214" fmla="*/ 990314 w 2166013"/>
              <a:gd name="connsiteY214" fmla="*/ 1719996 h 1767239"/>
              <a:gd name="connsiteX215" fmla="*/ 995086 w 2166013"/>
              <a:gd name="connsiteY215" fmla="*/ 1733855 h 1767239"/>
              <a:gd name="connsiteX216" fmla="*/ 995963 w 2166013"/>
              <a:gd name="connsiteY216" fmla="*/ 1741075 h 1767239"/>
              <a:gd name="connsiteX217" fmla="*/ 991067 w 2166013"/>
              <a:gd name="connsiteY217" fmla="*/ 1751038 h 1767239"/>
              <a:gd name="connsiteX218" fmla="*/ 983475 w 2166013"/>
              <a:gd name="connsiteY218" fmla="*/ 1756210 h 1767239"/>
              <a:gd name="connsiteX219" fmla="*/ 962520 w 2166013"/>
              <a:gd name="connsiteY219" fmla="*/ 1765211 h 1767239"/>
              <a:gd name="connsiteX220" fmla="*/ 950186 w 2166013"/>
              <a:gd name="connsiteY220" fmla="*/ 1767240 h 1767239"/>
              <a:gd name="connsiteX221" fmla="*/ 944156 w 2166013"/>
              <a:gd name="connsiteY221" fmla="*/ 1761887 h 1767239"/>
              <a:gd name="connsiteX222" fmla="*/ 942299 w 2166013"/>
              <a:gd name="connsiteY222" fmla="*/ 1751067 h 1767239"/>
              <a:gd name="connsiteX223" fmla="*/ 944814 w 2166013"/>
              <a:gd name="connsiteY223" fmla="*/ 1744932 h 1767239"/>
              <a:gd name="connsiteX224" fmla="*/ 939146 w 2166013"/>
              <a:gd name="connsiteY224" fmla="*/ 1742751 h 1767239"/>
              <a:gd name="connsiteX225" fmla="*/ 941804 w 2166013"/>
              <a:gd name="connsiteY225" fmla="*/ 1734712 h 1767239"/>
              <a:gd name="connsiteX226" fmla="*/ 940441 w 2166013"/>
              <a:gd name="connsiteY226" fmla="*/ 1726902 h 1767239"/>
              <a:gd name="connsiteX227" fmla="*/ 933860 w 2166013"/>
              <a:gd name="connsiteY227" fmla="*/ 1723206 h 1767239"/>
              <a:gd name="connsiteX228" fmla="*/ 930764 w 2166013"/>
              <a:gd name="connsiteY228" fmla="*/ 1718786 h 1767239"/>
              <a:gd name="connsiteX229" fmla="*/ 939079 w 2166013"/>
              <a:gd name="connsiteY229" fmla="*/ 1712747 h 1767239"/>
              <a:gd name="connsiteX230" fmla="*/ 951767 w 2166013"/>
              <a:gd name="connsiteY230" fmla="*/ 1708928 h 1767239"/>
              <a:gd name="connsiteX231" fmla="*/ 942089 w 2166013"/>
              <a:gd name="connsiteY231" fmla="*/ 1701222 h 1767239"/>
              <a:gd name="connsiteX232" fmla="*/ 936450 w 2166013"/>
              <a:gd name="connsiteY232" fmla="*/ 1701965 h 1767239"/>
              <a:gd name="connsiteX233" fmla="*/ 931631 w 2166013"/>
              <a:gd name="connsiteY233" fmla="*/ 1699250 h 1767239"/>
              <a:gd name="connsiteX234" fmla="*/ 934088 w 2166013"/>
              <a:gd name="connsiteY234" fmla="*/ 1690154 h 1767239"/>
              <a:gd name="connsiteX235" fmla="*/ 938222 w 2166013"/>
              <a:gd name="connsiteY235" fmla="*/ 1687373 h 1767239"/>
              <a:gd name="connsiteX236" fmla="*/ 934564 w 2166013"/>
              <a:gd name="connsiteY236" fmla="*/ 1678924 h 1767239"/>
              <a:gd name="connsiteX237" fmla="*/ 926068 w 2166013"/>
              <a:gd name="connsiteY237" fmla="*/ 1670085 h 1767239"/>
              <a:gd name="connsiteX238" fmla="*/ 915524 w 2166013"/>
              <a:gd name="connsiteY238" fmla="*/ 1666418 h 1767239"/>
              <a:gd name="connsiteX239" fmla="*/ 911295 w 2166013"/>
              <a:gd name="connsiteY239" fmla="*/ 1661865 h 1767239"/>
              <a:gd name="connsiteX240" fmla="*/ 908304 w 2166013"/>
              <a:gd name="connsiteY240" fmla="*/ 1654074 h 1767239"/>
              <a:gd name="connsiteX241" fmla="*/ 904894 w 2166013"/>
              <a:gd name="connsiteY241" fmla="*/ 1652807 h 1767239"/>
              <a:gd name="connsiteX242" fmla="*/ 895817 w 2166013"/>
              <a:gd name="connsiteY242" fmla="*/ 1661046 h 1767239"/>
              <a:gd name="connsiteX243" fmla="*/ 891464 w 2166013"/>
              <a:gd name="connsiteY243" fmla="*/ 1653340 h 1767239"/>
              <a:gd name="connsiteX244" fmla="*/ 890511 w 2166013"/>
              <a:gd name="connsiteY244" fmla="*/ 1647844 h 1767239"/>
              <a:gd name="connsiteX245" fmla="*/ 899293 w 2166013"/>
              <a:gd name="connsiteY245" fmla="*/ 1639929 h 1767239"/>
              <a:gd name="connsiteX246" fmla="*/ 894760 w 2166013"/>
              <a:gd name="connsiteY246" fmla="*/ 1629109 h 1767239"/>
              <a:gd name="connsiteX247" fmla="*/ 883130 w 2166013"/>
              <a:gd name="connsiteY247" fmla="*/ 1623232 h 1767239"/>
              <a:gd name="connsiteX248" fmla="*/ 874109 w 2166013"/>
              <a:gd name="connsiteY248" fmla="*/ 1625813 h 1767239"/>
              <a:gd name="connsiteX249" fmla="*/ 866794 w 2166013"/>
              <a:gd name="connsiteY249" fmla="*/ 1618688 h 1767239"/>
              <a:gd name="connsiteX250" fmla="*/ 862041 w 2166013"/>
              <a:gd name="connsiteY250" fmla="*/ 1619402 h 1767239"/>
              <a:gd name="connsiteX251" fmla="*/ 852183 w 2166013"/>
              <a:gd name="connsiteY251" fmla="*/ 1611078 h 1767239"/>
              <a:gd name="connsiteX252" fmla="*/ 860955 w 2166013"/>
              <a:gd name="connsiteY252" fmla="*/ 1604124 h 1767239"/>
              <a:gd name="connsiteX253" fmla="*/ 858412 w 2166013"/>
              <a:gd name="connsiteY253" fmla="*/ 1598390 h 1767239"/>
              <a:gd name="connsiteX254" fmla="*/ 865804 w 2166013"/>
              <a:gd name="connsiteY254" fmla="*/ 1596381 h 1767239"/>
              <a:gd name="connsiteX255" fmla="*/ 861956 w 2166013"/>
              <a:gd name="connsiteY255" fmla="*/ 1588342 h 1767239"/>
              <a:gd name="connsiteX256" fmla="*/ 870052 w 2166013"/>
              <a:gd name="connsiteY256" fmla="*/ 1582922 h 1767239"/>
              <a:gd name="connsiteX257" fmla="*/ 867480 w 2166013"/>
              <a:gd name="connsiteY257" fmla="*/ 1571187 h 1767239"/>
              <a:gd name="connsiteX258" fmla="*/ 872052 w 2166013"/>
              <a:gd name="connsiteY258" fmla="*/ 1557595 h 1767239"/>
              <a:gd name="connsiteX259" fmla="*/ 860727 w 2166013"/>
              <a:gd name="connsiteY259" fmla="*/ 1554661 h 1767239"/>
              <a:gd name="connsiteX260" fmla="*/ 846154 w 2166013"/>
              <a:gd name="connsiteY260" fmla="*/ 1553337 h 1767239"/>
              <a:gd name="connsiteX261" fmla="*/ 831418 w 2166013"/>
              <a:gd name="connsiteY261" fmla="*/ 1553670 h 1767239"/>
              <a:gd name="connsiteX262" fmla="*/ 826599 w 2166013"/>
              <a:gd name="connsiteY262" fmla="*/ 1558652 h 1767239"/>
              <a:gd name="connsiteX263" fmla="*/ 822055 w 2166013"/>
              <a:gd name="connsiteY263" fmla="*/ 1552870 h 1767239"/>
              <a:gd name="connsiteX264" fmla="*/ 809454 w 2166013"/>
              <a:gd name="connsiteY264" fmla="*/ 1553432 h 1767239"/>
              <a:gd name="connsiteX265" fmla="*/ 805691 w 2166013"/>
              <a:gd name="connsiteY265" fmla="*/ 1550756 h 1767239"/>
              <a:gd name="connsiteX266" fmla="*/ 798700 w 2166013"/>
              <a:gd name="connsiteY266" fmla="*/ 1551137 h 1767239"/>
              <a:gd name="connsiteX267" fmla="*/ 791156 w 2166013"/>
              <a:gd name="connsiteY267" fmla="*/ 1548175 h 1767239"/>
              <a:gd name="connsiteX268" fmla="*/ 786737 w 2166013"/>
              <a:gd name="connsiteY268" fmla="*/ 1550565 h 1767239"/>
              <a:gd name="connsiteX269" fmla="*/ 782488 w 2166013"/>
              <a:gd name="connsiteY269" fmla="*/ 1556604 h 1767239"/>
              <a:gd name="connsiteX270" fmla="*/ 773154 w 2166013"/>
              <a:gd name="connsiteY270" fmla="*/ 1560824 h 1767239"/>
              <a:gd name="connsiteX271" fmla="*/ 764134 w 2166013"/>
              <a:gd name="connsiteY271" fmla="*/ 1556918 h 1767239"/>
              <a:gd name="connsiteX272" fmla="*/ 767058 w 2166013"/>
              <a:gd name="connsiteY272" fmla="*/ 1544641 h 1767239"/>
              <a:gd name="connsiteX273" fmla="*/ 771811 w 2166013"/>
              <a:gd name="connsiteY273" fmla="*/ 1539173 h 1767239"/>
              <a:gd name="connsiteX274" fmla="*/ 768515 w 2166013"/>
              <a:gd name="connsiteY274" fmla="*/ 1533382 h 1767239"/>
              <a:gd name="connsiteX275" fmla="*/ 758095 w 2166013"/>
              <a:gd name="connsiteY275" fmla="*/ 1524162 h 1767239"/>
              <a:gd name="connsiteX276" fmla="*/ 758285 w 2166013"/>
              <a:gd name="connsiteY276" fmla="*/ 1516399 h 1767239"/>
              <a:gd name="connsiteX277" fmla="*/ 751580 w 2166013"/>
              <a:gd name="connsiteY277" fmla="*/ 1505484 h 1767239"/>
              <a:gd name="connsiteX278" fmla="*/ 759838 w 2166013"/>
              <a:gd name="connsiteY278" fmla="*/ 1504950 h 1767239"/>
              <a:gd name="connsiteX279" fmla="*/ 762419 w 2166013"/>
              <a:gd name="connsiteY279" fmla="*/ 1507265 h 1767239"/>
              <a:gd name="connsiteX280" fmla="*/ 781869 w 2166013"/>
              <a:gd name="connsiteY280" fmla="*/ 1508198 h 1767239"/>
              <a:gd name="connsiteX281" fmla="*/ 789356 w 2166013"/>
              <a:gd name="connsiteY281" fmla="*/ 1513103 h 1767239"/>
              <a:gd name="connsiteX282" fmla="*/ 795176 w 2166013"/>
              <a:gd name="connsiteY282" fmla="*/ 1513532 h 1767239"/>
              <a:gd name="connsiteX283" fmla="*/ 797814 w 2166013"/>
              <a:gd name="connsiteY283" fmla="*/ 1509236 h 1767239"/>
              <a:gd name="connsiteX284" fmla="*/ 804444 w 2166013"/>
              <a:gd name="connsiteY284" fmla="*/ 1508427 h 1767239"/>
              <a:gd name="connsiteX285" fmla="*/ 815378 w 2166013"/>
              <a:gd name="connsiteY285" fmla="*/ 1502883 h 1767239"/>
              <a:gd name="connsiteX286" fmla="*/ 820264 w 2166013"/>
              <a:gd name="connsiteY286" fmla="*/ 1503636 h 1767239"/>
              <a:gd name="connsiteX287" fmla="*/ 844496 w 2166013"/>
              <a:gd name="connsiteY287" fmla="*/ 1499083 h 1767239"/>
              <a:gd name="connsiteX288" fmla="*/ 853840 w 2166013"/>
              <a:gd name="connsiteY288" fmla="*/ 1502054 h 1767239"/>
              <a:gd name="connsiteX289" fmla="*/ 862327 w 2166013"/>
              <a:gd name="connsiteY289" fmla="*/ 1502569 h 1767239"/>
              <a:gd name="connsiteX290" fmla="*/ 871195 w 2166013"/>
              <a:gd name="connsiteY290" fmla="*/ 1509112 h 1767239"/>
              <a:gd name="connsiteX291" fmla="*/ 880653 w 2166013"/>
              <a:gd name="connsiteY291" fmla="*/ 1512494 h 1767239"/>
              <a:gd name="connsiteX292" fmla="*/ 884596 w 2166013"/>
              <a:gd name="connsiteY292" fmla="*/ 1509303 h 1767239"/>
              <a:gd name="connsiteX293" fmla="*/ 892359 w 2166013"/>
              <a:gd name="connsiteY293" fmla="*/ 1509408 h 1767239"/>
              <a:gd name="connsiteX294" fmla="*/ 904189 w 2166013"/>
              <a:gd name="connsiteY294" fmla="*/ 1513608 h 1767239"/>
              <a:gd name="connsiteX295" fmla="*/ 902199 w 2166013"/>
              <a:gd name="connsiteY295" fmla="*/ 1497206 h 1767239"/>
              <a:gd name="connsiteX296" fmla="*/ 903284 w 2166013"/>
              <a:gd name="connsiteY296" fmla="*/ 1489739 h 1767239"/>
              <a:gd name="connsiteX297" fmla="*/ 909257 w 2166013"/>
              <a:gd name="connsiteY297" fmla="*/ 1491415 h 1767239"/>
              <a:gd name="connsiteX298" fmla="*/ 925487 w 2166013"/>
              <a:gd name="connsiteY298" fmla="*/ 1490100 h 1767239"/>
              <a:gd name="connsiteX299" fmla="*/ 942623 w 2166013"/>
              <a:gd name="connsiteY299" fmla="*/ 1492387 h 1767239"/>
              <a:gd name="connsiteX300" fmla="*/ 952948 w 2166013"/>
              <a:gd name="connsiteY300" fmla="*/ 1492710 h 1767239"/>
              <a:gd name="connsiteX301" fmla="*/ 972083 w 2166013"/>
              <a:gd name="connsiteY301" fmla="*/ 1494882 h 1767239"/>
              <a:gd name="connsiteX302" fmla="*/ 976903 w 2166013"/>
              <a:gd name="connsiteY302" fmla="*/ 1497435 h 1767239"/>
              <a:gd name="connsiteX303" fmla="*/ 980704 w 2166013"/>
              <a:gd name="connsiteY303" fmla="*/ 1490577 h 1767239"/>
              <a:gd name="connsiteX304" fmla="*/ 996315 w 2166013"/>
              <a:gd name="connsiteY304" fmla="*/ 1481204 h 1767239"/>
              <a:gd name="connsiteX305" fmla="*/ 1010822 w 2166013"/>
              <a:gd name="connsiteY305" fmla="*/ 1477385 h 1767239"/>
              <a:gd name="connsiteX306" fmla="*/ 1020671 w 2166013"/>
              <a:gd name="connsiteY306" fmla="*/ 1475994 h 1767239"/>
              <a:gd name="connsiteX307" fmla="*/ 1025995 w 2166013"/>
              <a:gd name="connsiteY307" fmla="*/ 1478090 h 1767239"/>
              <a:gd name="connsiteX308" fmla="*/ 1034539 w 2166013"/>
              <a:gd name="connsiteY308" fmla="*/ 1477613 h 1767239"/>
              <a:gd name="connsiteX309" fmla="*/ 1040540 w 2166013"/>
              <a:gd name="connsiteY309" fmla="*/ 1472451 h 1767239"/>
              <a:gd name="connsiteX310" fmla="*/ 1042235 w 2166013"/>
              <a:gd name="connsiteY310" fmla="*/ 1460430 h 1767239"/>
              <a:gd name="connsiteX311" fmla="*/ 1046940 w 2166013"/>
              <a:gd name="connsiteY311" fmla="*/ 1452753 h 1767239"/>
              <a:gd name="connsiteX312" fmla="*/ 1048093 w 2166013"/>
              <a:gd name="connsiteY312" fmla="*/ 1439647 h 1767239"/>
              <a:gd name="connsiteX313" fmla="*/ 1052465 w 2166013"/>
              <a:gd name="connsiteY313" fmla="*/ 1433208 h 1767239"/>
              <a:gd name="connsiteX314" fmla="*/ 1059237 w 2166013"/>
              <a:gd name="connsiteY314" fmla="*/ 1427998 h 1767239"/>
              <a:gd name="connsiteX315" fmla="*/ 1061761 w 2166013"/>
              <a:gd name="connsiteY315" fmla="*/ 1418215 h 1767239"/>
              <a:gd name="connsiteX316" fmla="*/ 1070772 w 2166013"/>
              <a:gd name="connsiteY316" fmla="*/ 1412110 h 1767239"/>
              <a:gd name="connsiteX317" fmla="*/ 1072544 w 2166013"/>
              <a:gd name="connsiteY317" fmla="*/ 1401461 h 1767239"/>
              <a:gd name="connsiteX318" fmla="*/ 1066600 w 2166013"/>
              <a:gd name="connsiteY318" fmla="*/ 1391002 h 1767239"/>
              <a:gd name="connsiteX319" fmla="*/ 1068667 w 2166013"/>
              <a:gd name="connsiteY319" fmla="*/ 1383897 h 1767239"/>
              <a:gd name="connsiteX320" fmla="*/ 1073315 w 2166013"/>
              <a:gd name="connsiteY320" fmla="*/ 1376258 h 1767239"/>
              <a:gd name="connsiteX321" fmla="*/ 1068972 w 2166013"/>
              <a:gd name="connsiteY321" fmla="*/ 1372076 h 1767239"/>
              <a:gd name="connsiteX322" fmla="*/ 1063895 w 2166013"/>
              <a:gd name="connsiteY322" fmla="*/ 1371895 h 1767239"/>
              <a:gd name="connsiteX323" fmla="*/ 1062609 w 2166013"/>
              <a:gd name="connsiteY323" fmla="*/ 1381106 h 1767239"/>
              <a:gd name="connsiteX324" fmla="*/ 1045750 w 2166013"/>
              <a:gd name="connsiteY324" fmla="*/ 1376791 h 1767239"/>
              <a:gd name="connsiteX325" fmla="*/ 1042349 w 2166013"/>
              <a:gd name="connsiteY325" fmla="*/ 1367304 h 1767239"/>
              <a:gd name="connsiteX326" fmla="*/ 1029853 w 2166013"/>
              <a:gd name="connsiteY326" fmla="*/ 1367914 h 1767239"/>
              <a:gd name="connsiteX327" fmla="*/ 1008745 w 2166013"/>
              <a:gd name="connsiteY327" fmla="*/ 1360980 h 1767239"/>
              <a:gd name="connsiteX328" fmla="*/ 1002516 w 2166013"/>
              <a:gd name="connsiteY328" fmla="*/ 1364285 h 1767239"/>
              <a:gd name="connsiteX329" fmla="*/ 996553 w 2166013"/>
              <a:gd name="connsiteY329" fmla="*/ 1362475 h 1767239"/>
              <a:gd name="connsiteX330" fmla="*/ 992648 w 2166013"/>
              <a:gd name="connsiteY330" fmla="*/ 1356941 h 1767239"/>
              <a:gd name="connsiteX331" fmla="*/ 988600 w 2166013"/>
              <a:gd name="connsiteY331" fmla="*/ 1356722 h 1767239"/>
              <a:gd name="connsiteX332" fmla="*/ 978361 w 2166013"/>
              <a:gd name="connsiteY332" fmla="*/ 1365399 h 1767239"/>
              <a:gd name="connsiteX333" fmla="*/ 973579 w 2166013"/>
              <a:gd name="connsiteY333" fmla="*/ 1362456 h 1767239"/>
              <a:gd name="connsiteX334" fmla="*/ 967245 w 2166013"/>
              <a:gd name="connsiteY334" fmla="*/ 1362761 h 1767239"/>
              <a:gd name="connsiteX335" fmla="*/ 967131 w 2166013"/>
              <a:gd name="connsiteY335" fmla="*/ 1357151 h 1767239"/>
              <a:gd name="connsiteX336" fmla="*/ 963797 w 2166013"/>
              <a:gd name="connsiteY336" fmla="*/ 1354217 h 1767239"/>
              <a:gd name="connsiteX337" fmla="*/ 947223 w 2166013"/>
              <a:gd name="connsiteY337" fmla="*/ 1348750 h 1767239"/>
              <a:gd name="connsiteX338" fmla="*/ 936603 w 2166013"/>
              <a:gd name="connsiteY338" fmla="*/ 1352274 h 1767239"/>
              <a:gd name="connsiteX339" fmla="*/ 935870 w 2166013"/>
              <a:gd name="connsiteY339" fmla="*/ 1347388 h 1767239"/>
              <a:gd name="connsiteX340" fmla="*/ 919039 w 2166013"/>
              <a:gd name="connsiteY340" fmla="*/ 1351655 h 1767239"/>
              <a:gd name="connsiteX341" fmla="*/ 917362 w 2166013"/>
              <a:gd name="connsiteY341" fmla="*/ 1359713 h 1767239"/>
              <a:gd name="connsiteX342" fmla="*/ 909295 w 2166013"/>
              <a:gd name="connsiteY342" fmla="*/ 1359656 h 1767239"/>
              <a:gd name="connsiteX343" fmla="*/ 908180 w 2166013"/>
              <a:gd name="connsiteY343" fmla="*/ 1353093 h 1767239"/>
              <a:gd name="connsiteX344" fmla="*/ 902227 w 2166013"/>
              <a:gd name="connsiteY344" fmla="*/ 1356074 h 1767239"/>
              <a:gd name="connsiteX345" fmla="*/ 905208 w 2166013"/>
              <a:gd name="connsiteY345" fmla="*/ 1360513 h 1767239"/>
              <a:gd name="connsiteX346" fmla="*/ 903475 w 2166013"/>
              <a:gd name="connsiteY346" fmla="*/ 1365199 h 1767239"/>
              <a:gd name="connsiteX347" fmla="*/ 897712 w 2166013"/>
              <a:gd name="connsiteY347" fmla="*/ 1365018 h 1767239"/>
              <a:gd name="connsiteX348" fmla="*/ 879767 w 2166013"/>
              <a:gd name="connsiteY348" fmla="*/ 1356789 h 1767239"/>
              <a:gd name="connsiteX349" fmla="*/ 875976 w 2166013"/>
              <a:gd name="connsiteY349" fmla="*/ 1359913 h 1767239"/>
              <a:gd name="connsiteX350" fmla="*/ 868089 w 2166013"/>
              <a:gd name="connsiteY350" fmla="*/ 1360818 h 1767239"/>
              <a:gd name="connsiteX351" fmla="*/ 859098 w 2166013"/>
              <a:gd name="connsiteY351" fmla="*/ 1352588 h 1767239"/>
              <a:gd name="connsiteX352" fmla="*/ 850907 w 2166013"/>
              <a:gd name="connsiteY352" fmla="*/ 1349826 h 1767239"/>
              <a:gd name="connsiteX353" fmla="*/ 837714 w 2166013"/>
              <a:gd name="connsiteY353" fmla="*/ 1332681 h 1767239"/>
              <a:gd name="connsiteX354" fmla="*/ 825770 w 2166013"/>
              <a:gd name="connsiteY354" fmla="*/ 1326499 h 1767239"/>
              <a:gd name="connsiteX355" fmla="*/ 814988 w 2166013"/>
              <a:gd name="connsiteY355" fmla="*/ 1329185 h 1767239"/>
              <a:gd name="connsiteX356" fmla="*/ 809416 w 2166013"/>
              <a:gd name="connsiteY356" fmla="*/ 1328366 h 1767239"/>
              <a:gd name="connsiteX357" fmla="*/ 807549 w 2166013"/>
              <a:gd name="connsiteY357" fmla="*/ 1335615 h 1767239"/>
              <a:gd name="connsiteX358" fmla="*/ 800310 w 2166013"/>
              <a:gd name="connsiteY358" fmla="*/ 1331443 h 1767239"/>
              <a:gd name="connsiteX359" fmla="*/ 798681 w 2166013"/>
              <a:gd name="connsiteY359" fmla="*/ 1327556 h 1767239"/>
              <a:gd name="connsiteX360" fmla="*/ 789051 w 2166013"/>
              <a:gd name="connsiteY360" fmla="*/ 1322651 h 1767239"/>
              <a:gd name="connsiteX361" fmla="*/ 783812 w 2166013"/>
              <a:gd name="connsiteY361" fmla="*/ 1317041 h 1767239"/>
              <a:gd name="connsiteX362" fmla="*/ 778031 w 2166013"/>
              <a:gd name="connsiteY362" fmla="*/ 1320289 h 1767239"/>
              <a:gd name="connsiteX363" fmla="*/ 763667 w 2166013"/>
              <a:gd name="connsiteY363" fmla="*/ 1318736 h 1767239"/>
              <a:gd name="connsiteX364" fmla="*/ 758505 w 2166013"/>
              <a:gd name="connsiteY364" fmla="*/ 1313640 h 1767239"/>
              <a:gd name="connsiteX365" fmla="*/ 754628 w 2166013"/>
              <a:gd name="connsiteY365" fmla="*/ 1318860 h 1767239"/>
              <a:gd name="connsiteX366" fmla="*/ 744922 w 2166013"/>
              <a:gd name="connsiteY366" fmla="*/ 1310126 h 1767239"/>
              <a:gd name="connsiteX367" fmla="*/ 735778 w 2166013"/>
              <a:gd name="connsiteY367" fmla="*/ 1317327 h 1767239"/>
              <a:gd name="connsiteX368" fmla="*/ 725615 w 2166013"/>
              <a:gd name="connsiteY368" fmla="*/ 1333472 h 1767239"/>
              <a:gd name="connsiteX369" fmla="*/ 720204 w 2166013"/>
              <a:gd name="connsiteY369" fmla="*/ 1333567 h 1767239"/>
              <a:gd name="connsiteX370" fmla="*/ 716090 w 2166013"/>
              <a:gd name="connsiteY370" fmla="*/ 1337158 h 1767239"/>
              <a:gd name="connsiteX371" fmla="*/ 712118 w 2166013"/>
              <a:gd name="connsiteY371" fmla="*/ 1333652 h 1767239"/>
              <a:gd name="connsiteX372" fmla="*/ 705422 w 2166013"/>
              <a:gd name="connsiteY372" fmla="*/ 1335719 h 1767239"/>
              <a:gd name="connsiteX373" fmla="*/ 703679 w 2166013"/>
              <a:gd name="connsiteY373" fmla="*/ 1326261 h 1767239"/>
              <a:gd name="connsiteX374" fmla="*/ 704641 w 2166013"/>
              <a:gd name="connsiteY374" fmla="*/ 1322003 h 1767239"/>
              <a:gd name="connsiteX375" fmla="*/ 695201 w 2166013"/>
              <a:gd name="connsiteY375" fmla="*/ 1320470 h 1767239"/>
              <a:gd name="connsiteX376" fmla="*/ 699268 w 2166013"/>
              <a:gd name="connsiteY376" fmla="*/ 1312669 h 1767239"/>
              <a:gd name="connsiteX377" fmla="*/ 692744 w 2166013"/>
              <a:gd name="connsiteY377" fmla="*/ 1310669 h 1767239"/>
              <a:gd name="connsiteX378" fmla="*/ 690048 w 2166013"/>
              <a:gd name="connsiteY378" fmla="*/ 1307211 h 1767239"/>
              <a:gd name="connsiteX379" fmla="*/ 684371 w 2166013"/>
              <a:gd name="connsiteY379" fmla="*/ 1312297 h 1767239"/>
              <a:gd name="connsiteX380" fmla="*/ 673961 w 2166013"/>
              <a:gd name="connsiteY380" fmla="*/ 1313698 h 1767239"/>
              <a:gd name="connsiteX381" fmla="*/ 667731 w 2166013"/>
              <a:gd name="connsiteY381" fmla="*/ 1306678 h 1767239"/>
              <a:gd name="connsiteX382" fmla="*/ 650615 w 2166013"/>
              <a:gd name="connsiteY382" fmla="*/ 1307573 h 1767239"/>
              <a:gd name="connsiteX383" fmla="*/ 652272 w 2166013"/>
              <a:gd name="connsiteY383" fmla="*/ 1301039 h 1767239"/>
              <a:gd name="connsiteX384" fmla="*/ 647252 w 2166013"/>
              <a:gd name="connsiteY384" fmla="*/ 1295619 h 1767239"/>
              <a:gd name="connsiteX385" fmla="*/ 641252 w 2166013"/>
              <a:gd name="connsiteY385" fmla="*/ 1303801 h 1767239"/>
              <a:gd name="connsiteX386" fmla="*/ 636832 w 2166013"/>
              <a:gd name="connsiteY386" fmla="*/ 1303239 h 1767239"/>
              <a:gd name="connsiteX387" fmla="*/ 630231 w 2166013"/>
              <a:gd name="connsiteY387" fmla="*/ 1308202 h 1767239"/>
              <a:gd name="connsiteX388" fmla="*/ 616887 w 2166013"/>
              <a:gd name="connsiteY388" fmla="*/ 1309850 h 1767239"/>
              <a:gd name="connsiteX389" fmla="*/ 614106 w 2166013"/>
              <a:gd name="connsiteY389" fmla="*/ 1300143 h 1767239"/>
              <a:gd name="connsiteX390" fmla="*/ 608962 w 2166013"/>
              <a:gd name="connsiteY390" fmla="*/ 1300325 h 1767239"/>
              <a:gd name="connsiteX391" fmla="*/ 609543 w 2166013"/>
              <a:gd name="connsiteY391" fmla="*/ 1305801 h 1767239"/>
              <a:gd name="connsiteX392" fmla="*/ 602466 w 2166013"/>
              <a:gd name="connsiteY392" fmla="*/ 1308468 h 1767239"/>
              <a:gd name="connsiteX393" fmla="*/ 596008 w 2166013"/>
              <a:gd name="connsiteY393" fmla="*/ 1300667 h 1767239"/>
              <a:gd name="connsiteX394" fmla="*/ 589407 w 2166013"/>
              <a:gd name="connsiteY394" fmla="*/ 1297762 h 1767239"/>
              <a:gd name="connsiteX395" fmla="*/ 584092 w 2166013"/>
              <a:gd name="connsiteY395" fmla="*/ 1300267 h 1767239"/>
              <a:gd name="connsiteX396" fmla="*/ 589102 w 2166013"/>
              <a:gd name="connsiteY396" fmla="*/ 1306763 h 1767239"/>
              <a:gd name="connsiteX397" fmla="*/ 582159 w 2166013"/>
              <a:gd name="connsiteY397" fmla="*/ 1310497 h 1767239"/>
              <a:gd name="connsiteX398" fmla="*/ 571224 w 2166013"/>
              <a:gd name="connsiteY398" fmla="*/ 1309030 h 1767239"/>
              <a:gd name="connsiteX399" fmla="*/ 565900 w 2166013"/>
              <a:gd name="connsiteY399" fmla="*/ 1314593 h 1767239"/>
              <a:gd name="connsiteX400" fmla="*/ 550641 w 2166013"/>
              <a:gd name="connsiteY400" fmla="*/ 1309030 h 1767239"/>
              <a:gd name="connsiteX401" fmla="*/ 544078 w 2166013"/>
              <a:gd name="connsiteY401" fmla="*/ 1303677 h 1767239"/>
              <a:gd name="connsiteX402" fmla="*/ 537048 w 2166013"/>
              <a:gd name="connsiteY402" fmla="*/ 1305135 h 1767239"/>
              <a:gd name="connsiteX403" fmla="*/ 532505 w 2166013"/>
              <a:gd name="connsiteY403" fmla="*/ 1309040 h 1767239"/>
              <a:gd name="connsiteX404" fmla="*/ 525285 w 2166013"/>
              <a:gd name="connsiteY404" fmla="*/ 1302934 h 1767239"/>
              <a:gd name="connsiteX405" fmla="*/ 529838 w 2166013"/>
              <a:gd name="connsiteY405" fmla="*/ 1299572 h 1767239"/>
              <a:gd name="connsiteX406" fmla="*/ 528781 w 2166013"/>
              <a:gd name="connsiteY406" fmla="*/ 1293428 h 1767239"/>
              <a:gd name="connsiteX407" fmla="*/ 539810 w 2166013"/>
              <a:gd name="connsiteY407" fmla="*/ 1289285 h 1767239"/>
              <a:gd name="connsiteX408" fmla="*/ 545849 w 2166013"/>
              <a:gd name="connsiteY408" fmla="*/ 1284684 h 1767239"/>
              <a:gd name="connsiteX409" fmla="*/ 549345 w 2166013"/>
              <a:gd name="connsiteY409" fmla="*/ 1276474 h 1767239"/>
              <a:gd name="connsiteX410" fmla="*/ 563175 w 2166013"/>
              <a:gd name="connsiteY410" fmla="*/ 1260691 h 1767239"/>
              <a:gd name="connsiteX411" fmla="*/ 567281 w 2166013"/>
              <a:gd name="connsiteY411" fmla="*/ 1259186 h 1767239"/>
              <a:gd name="connsiteX412" fmla="*/ 574520 w 2166013"/>
              <a:gd name="connsiteY412" fmla="*/ 1262844 h 1767239"/>
              <a:gd name="connsiteX413" fmla="*/ 581082 w 2166013"/>
              <a:gd name="connsiteY413" fmla="*/ 1263920 h 1767239"/>
              <a:gd name="connsiteX414" fmla="*/ 589617 w 2166013"/>
              <a:gd name="connsiteY414" fmla="*/ 1271835 h 1767239"/>
              <a:gd name="connsiteX415" fmla="*/ 602180 w 2166013"/>
              <a:gd name="connsiteY415" fmla="*/ 1276102 h 1767239"/>
              <a:gd name="connsiteX416" fmla="*/ 609915 w 2166013"/>
              <a:gd name="connsiteY416" fmla="*/ 1275340 h 1767239"/>
              <a:gd name="connsiteX417" fmla="*/ 613067 w 2166013"/>
              <a:gd name="connsiteY417" fmla="*/ 1271816 h 1767239"/>
              <a:gd name="connsiteX418" fmla="*/ 624116 w 2166013"/>
              <a:gd name="connsiteY418" fmla="*/ 1269178 h 1767239"/>
              <a:gd name="connsiteX419" fmla="*/ 627602 w 2166013"/>
              <a:gd name="connsiteY419" fmla="*/ 1264110 h 1767239"/>
              <a:gd name="connsiteX420" fmla="*/ 637385 w 2166013"/>
              <a:gd name="connsiteY420" fmla="*/ 1266835 h 1767239"/>
              <a:gd name="connsiteX421" fmla="*/ 644900 w 2166013"/>
              <a:gd name="connsiteY421" fmla="*/ 1264892 h 1767239"/>
              <a:gd name="connsiteX422" fmla="*/ 652653 w 2166013"/>
              <a:gd name="connsiteY422" fmla="*/ 1266415 h 1767239"/>
              <a:gd name="connsiteX423" fmla="*/ 655720 w 2166013"/>
              <a:gd name="connsiteY423" fmla="*/ 1261386 h 1767239"/>
              <a:gd name="connsiteX424" fmla="*/ 660683 w 2166013"/>
              <a:gd name="connsiteY424" fmla="*/ 1261272 h 1767239"/>
              <a:gd name="connsiteX425" fmla="*/ 659349 w 2166013"/>
              <a:gd name="connsiteY425" fmla="*/ 1254519 h 1767239"/>
              <a:gd name="connsiteX426" fmla="*/ 668141 w 2166013"/>
              <a:gd name="connsiteY426" fmla="*/ 1252309 h 1767239"/>
              <a:gd name="connsiteX427" fmla="*/ 677399 w 2166013"/>
              <a:gd name="connsiteY427" fmla="*/ 1244994 h 1767239"/>
              <a:gd name="connsiteX428" fmla="*/ 678895 w 2166013"/>
              <a:gd name="connsiteY428" fmla="*/ 1231211 h 1767239"/>
              <a:gd name="connsiteX429" fmla="*/ 673198 w 2166013"/>
              <a:gd name="connsiteY429" fmla="*/ 1228315 h 1767239"/>
              <a:gd name="connsiteX430" fmla="*/ 671322 w 2166013"/>
              <a:gd name="connsiteY430" fmla="*/ 1223515 h 1767239"/>
              <a:gd name="connsiteX431" fmla="*/ 665502 w 2166013"/>
              <a:gd name="connsiteY431" fmla="*/ 1218819 h 1767239"/>
              <a:gd name="connsiteX432" fmla="*/ 659635 w 2166013"/>
              <a:gd name="connsiteY432" fmla="*/ 1218133 h 1767239"/>
              <a:gd name="connsiteX433" fmla="*/ 653701 w 2166013"/>
              <a:gd name="connsiteY433" fmla="*/ 1210656 h 1767239"/>
              <a:gd name="connsiteX434" fmla="*/ 649957 w 2166013"/>
              <a:gd name="connsiteY434" fmla="*/ 1212104 h 1767239"/>
              <a:gd name="connsiteX435" fmla="*/ 638413 w 2166013"/>
              <a:gd name="connsiteY435" fmla="*/ 1209084 h 1767239"/>
              <a:gd name="connsiteX436" fmla="*/ 640404 w 2166013"/>
              <a:gd name="connsiteY436" fmla="*/ 1204036 h 1767239"/>
              <a:gd name="connsiteX437" fmla="*/ 636184 w 2166013"/>
              <a:gd name="connsiteY437" fmla="*/ 1201741 h 1767239"/>
              <a:gd name="connsiteX438" fmla="*/ 640718 w 2166013"/>
              <a:gd name="connsiteY438" fmla="*/ 1188244 h 1767239"/>
              <a:gd name="connsiteX439" fmla="*/ 638061 w 2166013"/>
              <a:gd name="connsiteY439" fmla="*/ 1183472 h 1767239"/>
              <a:gd name="connsiteX440" fmla="*/ 645014 w 2166013"/>
              <a:gd name="connsiteY440" fmla="*/ 1180824 h 1767239"/>
              <a:gd name="connsiteX441" fmla="*/ 647786 w 2166013"/>
              <a:gd name="connsiteY441" fmla="*/ 1174661 h 1767239"/>
              <a:gd name="connsiteX442" fmla="*/ 656263 w 2166013"/>
              <a:gd name="connsiteY442" fmla="*/ 1170175 h 1767239"/>
              <a:gd name="connsiteX443" fmla="*/ 651567 w 2166013"/>
              <a:gd name="connsiteY443" fmla="*/ 1161193 h 1767239"/>
              <a:gd name="connsiteX444" fmla="*/ 643652 w 2166013"/>
              <a:gd name="connsiteY444" fmla="*/ 1158697 h 1767239"/>
              <a:gd name="connsiteX445" fmla="*/ 639013 w 2166013"/>
              <a:gd name="connsiteY445" fmla="*/ 1154230 h 1767239"/>
              <a:gd name="connsiteX446" fmla="*/ 641671 w 2166013"/>
              <a:gd name="connsiteY446" fmla="*/ 1148401 h 1767239"/>
              <a:gd name="connsiteX447" fmla="*/ 632413 w 2166013"/>
              <a:gd name="connsiteY447" fmla="*/ 1142762 h 1767239"/>
              <a:gd name="connsiteX448" fmla="*/ 631841 w 2166013"/>
              <a:gd name="connsiteY448" fmla="*/ 1133485 h 1767239"/>
              <a:gd name="connsiteX449" fmla="*/ 622307 w 2166013"/>
              <a:gd name="connsiteY449" fmla="*/ 1129617 h 1767239"/>
              <a:gd name="connsiteX450" fmla="*/ 611048 w 2166013"/>
              <a:gd name="connsiteY450" fmla="*/ 1133589 h 1767239"/>
              <a:gd name="connsiteX451" fmla="*/ 604066 w 2166013"/>
              <a:gd name="connsiteY451" fmla="*/ 1129608 h 1767239"/>
              <a:gd name="connsiteX452" fmla="*/ 595637 w 2166013"/>
              <a:gd name="connsiteY452" fmla="*/ 1128303 h 1767239"/>
              <a:gd name="connsiteX453" fmla="*/ 590617 w 2166013"/>
              <a:gd name="connsiteY453" fmla="*/ 1123912 h 1767239"/>
              <a:gd name="connsiteX454" fmla="*/ 586388 w 2166013"/>
              <a:gd name="connsiteY454" fmla="*/ 1124874 h 1767239"/>
              <a:gd name="connsiteX455" fmla="*/ 580101 w 2166013"/>
              <a:gd name="connsiteY455" fmla="*/ 1133018 h 1767239"/>
              <a:gd name="connsiteX456" fmla="*/ 570748 w 2166013"/>
              <a:gd name="connsiteY456" fmla="*/ 1136561 h 1767239"/>
              <a:gd name="connsiteX457" fmla="*/ 556774 w 2166013"/>
              <a:gd name="connsiteY457" fmla="*/ 1131275 h 1767239"/>
              <a:gd name="connsiteX458" fmla="*/ 560651 w 2166013"/>
              <a:gd name="connsiteY458" fmla="*/ 1120988 h 1767239"/>
              <a:gd name="connsiteX459" fmla="*/ 556413 w 2166013"/>
              <a:gd name="connsiteY459" fmla="*/ 1118940 h 1767239"/>
              <a:gd name="connsiteX460" fmla="*/ 546049 w 2166013"/>
              <a:gd name="connsiteY460" fmla="*/ 1121150 h 1767239"/>
              <a:gd name="connsiteX461" fmla="*/ 540020 w 2166013"/>
              <a:gd name="connsiteY461" fmla="*/ 1119454 h 1767239"/>
              <a:gd name="connsiteX462" fmla="*/ 535353 w 2166013"/>
              <a:gd name="connsiteY462" fmla="*/ 1124436 h 1767239"/>
              <a:gd name="connsiteX463" fmla="*/ 529847 w 2166013"/>
              <a:gd name="connsiteY463" fmla="*/ 1125693 h 1767239"/>
              <a:gd name="connsiteX464" fmla="*/ 523780 w 2166013"/>
              <a:gd name="connsiteY464" fmla="*/ 1120159 h 1767239"/>
              <a:gd name="connsiteX465" fmla="*/ 512445 w 2166013"/>
              <a:gd name="connsiteY465" fmla="*/ 1124836 h 1767239"/>
              <a:gd name="connsiteX466" fmla="*/ 506435 w 2166013"/>
              <a:gd name="connsiteY466" fmla="*/ 1122788 h 1767239"/>
              <a:gd name="connsiteX467" fmla="*/ 504901 w 2166013"/>
              <a:gd name="connsiteY467" fmla="*/ 1114930 h 1767239"/>
              <a:gd name="connsiteX468" fmla="*/ 500320 w 2166013"/>
              <a:gd name="connsiteY468" fmla="*/ 1113825 h 1767239"/>
              <a:gd name="connsiteX469" fmla="*/ 498110 w 2166013"/>
              <a:gd name="connsiteY469" fmla="*/ 1107958 h 1767239"/>
              <a:gd name="connsiteX470" fmla="*/ 488004 w 2166013"/>
              <a:gd name="connsiteY470" fmla="*/ 1101976 h 1767239"/>
              <a:gd name="connsiteX471" fmla="*/ 482737 w 2166013"/>
              <a:gd name="connsiteY471" fmla="*/ 1096918 h 1767239"/>
              <a:gd name="connsiteX472" fmla="*/ 477260 w 2166013"/>
              <a:gd name="connsiteY472" fmla="*/ 1086488 h 1767239"/>
              <a:gd name="connsiteX473" fmla="*/ 472878 w 2166013"/>
              <a:gd name="connsiteY473" fmla="*/ 1089527 h 1767239"/>
              <a:gd name="connsiteX474" fmla="*/ 465334 w 2166013"/>
              <a:gd name="connsiteY474" fmla="*/ 1080335 h 1767239"/>
              <a:gd name="connsiteX475" fmla="*/ 459572 w 2166013"/>
              <a:gd name="connsiteY475" fmla="*/ 1076373 h 1767239"/>
              <a:gd name="connsiteX476" fmla="*/ 458819 w 2166013"/>
              <a:gd name="connsiteY476" fmla="*/ 1071182 h 1767239"/>
              <a:gd name="connsiteX477" fmla="*/ 454200 w 2166013"/>
              <a:gd name="connsiteY477" fmla="*/ 1068457 h 1767239"/>
              <a:gd name="connsiteX478" fmla="*/ 452752 w 2166013"/>
              <a:gd name="connsiteY478" fmla="*/ 1063066 h 1767239"/>
              <a:gd name="connsiteX479" fmla="*/ 443494 w 2166013"/>
              <a:gd name="connsiteY479" fmla="*/ 1057808 h 1767239"/>
              <a:gd name="connsiteX480" fmla="*/ 441379 w 2166013"/>
              <a:gd name="connsiteY480" fmla="*/ 1060799 h 1767239"/>
              <a:gd name="connsiteX481" fmla="*/ 429892 w 2166013"/>
              <a:gd name="connsiteY481" fmla="*/ 1065038 h 1767239"/>
              <a:gd name="connsiteX482" fmla="*/ 423081 w 2166013"/>
              <a:gd name="connsiteY482" fmla="*/ 1065943 h 1767239"/>
              <a:gd name="connsiteX483" fmla="*/ 409680 w 2166013"/>
              <a:gd name="connsiteY483" fmla="*/ 1064743 h 1767239"/>
              <a:gd name="connsiteX484" fmla="*/ 401593 w 2166013"/>
              <a:gd name="connsiteY484" fmla="*/ 1057970 h 1767239"/>
              <a:gd name="connsiteX485" fmla="*/ 391868 w 2166013"/>
              <a:gd name="connsiteY485" fmla="*/ 1062447 h 1767239"/>
              <a:gd name="connsiteX486" fmla="*/ 382572 w 2166013"/>
              <a:gd name="connsiteY486" fmla="*/ 1062638 h 1767239"/>
              <a:gd name="connsiteX487" fmla="*/ 369884 w 2166013"/>
              <a:gd name="connsiteY487" fmla="*/ 1067391 h 1767239"/>
              <a:gd name="connsiteX488" fmla="*/ 363417 w 2166013"/>
              <a:gd name="connsiteY488" fmla="*/ 1056913 h 1767239"/>
              <a:gd name="connsiteX489" fmla="*/ 355988 w 2166013"/>
              <a:gd name="connsiteY489" fmla="*/ 1055275 h 1767239"/>
              <a:gd name="connsiteX490" fmla="*/ 349272 w 2166013"/>
              <a:gd name="connsiteY490" fmla="*/ 1042530 h 1767239"/>
              <a:gd name="connsiteX491" fmla="*/ 332442 w 2166013"/>
              <a:gd name="connsiteY491" fmla="*/ 1035368 h 1767239"/>
              <a:gd name="connsiteX492" fmla="*/ 332013 w 2166013"/>
              <a:gd name="connsiteY492" fmla="*/ 1031757 h 1767239"/>
              <a:gd name="connsiteX493" fmla="*/ 325269 w 2166013"/>
              <a:gd name="connsiteY493" fmla="*/ 1022975 h 1767239"/>
              <a:gd name="connsiteX494" fmla="*/ 315659 w 2166013"/>
              <a:gd name="connsiteY494" fmla="*/ 1014851 h 1767239"/>
              <a:gd name="connsiteX495" fmla="*/ 315678 w 2166013"/>
              <a:gd name="connsiteY495" fmla="*/ 1011136 h 1767239"/>
              <a:gd name="connsiteX496" fmla="*/ 306019 w 2166013"/>
              <a:gd name="connsiteY496" fmla="*/ 1006888 h 1767239"/>
              <a:gd name="connsiteX497" fmla="*/ 301971 w 2166013"/>
              <a:gd name="connsiteY497" fmla="*/ 1001811 h 1767239"/>
              <a:gd name="connsiteX498" fmla="*/ 290722 w 2166013"/>
              <a:gd name="connsiteY498" fmla="*/ 994858 h 1767239"/>
              <a:gd name="connsiteX499" fmla="*/ 287312 w 2166013"/>
              <a:gd name="connsiteY499" fmla="*/ 990267 h 1767239"/>
              <a:gd name="connsiteX500" fmla="*/ 270710 w 2166013"/>
              <a:gd name="connsiteY500" fmla="*/ 1001525 h 1767239"/>
              <a:gd name="connsiteX501" fmla="*/ 264938 w 2166013"/>
              <a:gd name="connsiteY501" fmla="*/ 992905 h 1767239"/>
              <a:gd name="connsiteX502" fmla="*/ 259271 w 2166013"/>
              <a:gd name="connsiteY502" fmla="*/ 989705 h 1767239"/>
              <a:gd name="connsiteX503" fmla="*/ 252955 w 2166013"/>
              <a:gd name="connsiteY503" fmla="*/ 994153 h 1767239"/>
              <a:gd name="connsiteX504" fmla="*/ 240325 w 2166013"/>
              <a:gd name="connsiteY504" fmla="*/ 1007688 h 1767239"/>
              <a:gd name="connsiteX505" fmla="*/ 233486 w 2166013"/>
              <a:gd name="connsiteY505" fmla="*/ 1008364 h 1767239"/>
              <a:gd name="connsiteX506" fmla="*/ 231839 w 2166013"/>
              <a:gd name="connsiteY506" fmla="*/ 1002849 h 1767239"/>
              <a:gd name="connsiteX507" fmla="*/ 224971 w 2166013"/>
              <a:gd name="connsiteY507" fmla="*/ 1002982 h 1767239"/>
              <a:gd name="connsiteX508" fmla="*/ 218332 w 2166013"/>
              <a:gd name="connsiteY508" fmla="*/ 1007231 h 1767239"/>
              <a:gd name="connsiteX509" fmla="*/ 212922 w 2166013"/>
              <a:gd name="connsiteY509" fmla="*/ 1006993 h 1767239"/>
              <a:gd name="connsiteX510" fmla="*/ 202206 w 2166013"/>
              <a:gd name="connsiteY510" fmla="*/ 1002525 h 1767239"/>
              <a:gd name="connsiteX511" fmla="*/ 203330 w 2166013"/>
              <a:gd name="connsiteY511" fmla="*/ 991400 h 1767239"/>
              <a:gd name="connsiteX512" fmla="*/ 205226 w 2166013"/>
              <a:gd name="connsiteY512" fmla="*/ 986904 h 1767239"/>
              <a:gd name="connsiteX513" fmla="*/ 198006 w 2166013"/>
              <a:gd name="connsiteY513" fmla="*/ 980018 h 1767239"/>
              <a:gd name="connsiteX514" fmla="*/ 193396 w 2166013"/>
              <a:gd name="connsiteY514" fmla="*/ 972293 h 1767239"/>
              <a:gd name="connsiteX515" fmla="*/ 188090 w 2166013"/>
              <a:gd name="connsiteY515" fmla="*/ 970502 h 1767239"/>
              <a:gd name="connsiteX516" fmla="*/ 185252 w 2166013"/>
              <a:gd name="connsiteY516" fmla="*/ 964787 h 1767239"/>
              <a:gd name="connsiteX517" fmla="*/ 178423 w 2166013"/>
              <a:gd name="connsiteY517" fmla="*/ 959206 h 1767239"/>
              <a:gd name="connsiteX518" fmla="*/ 178480 w 2166013"/>
              <a:gd name="connsiteY518" fmla="*/ 951833 h 1767239"/>
              <a:gd name="connsiteX519" fmla="*/ 171355 w 2166013"/>
              <a:gd name="connsiteY519" fmla="*/ 945842 h 1767239"/>
              <a:gd name="connsiteX520" fmla="*/ 162078 w 2166013"/>
              <a:gd name="connsiteY520" fmla="*/ 944690 h 1767239"/>
              <a:gd name="connsiteX521" fmla="*/ 154829 w 2166013"/>
              <a:gd name="connsiteY521" fmla="*/ 939422 h 1767239"/>
              <a:gd name="connsiteX522" fmla="*/ 145780 w 2166013"/>
              <a:gd name="connsiteY522" fmla="*/ 942156 h 1767239"/>
              <a:gd name="connsiteX523" fmla="*/ 131245 w 2166013"/>
              <a:gd name="connsiteY523" fmla="*/ 938355 h 1767239"/>
              <a:gd name="connsiteX524" fmla="*/ 126959 w 2166013"/>
              <a:gd name="connsiteY524" fmla="*/ 932097 h 1767239"/>
              <a:gd name="connsiteX525" fmla="*/ 117367 w 2166013"/>
              <a:gd name="connsiteY525" fmla="*/ 931478 h 1767239"/>
              <a:gd name="connsiteX526" fmla="*/ 108156 w 2166013"/>
              <a:gd name="connsiteY526" fmla="*/ 914438 h 1767239"/>
              <a:gd name="connsiteX527" fmla="*/ 95631 w 2166013"/>
              <a:gd name="connsiteY527" fmla="*/ 906961 h 1767239"/>
              <a:gd name="connsiteX528" fmla="*/ 83773 w 2166013"/>
              <a:gd name="connsiteY528" fmla="*/ 908609 h 1767239"/>
              <a:gd name="connsiteX529" fmla="*/ 72019 w 2166013"/>
              <a:gd name="connsiteY529" fmla="*/ 906256 h 1767239"/>
              <a:gd name="connsiteX530" fmla="*/ 73838 w 2166013"/>
              <a:gd name="connsiteY530" fmla="*/ 902275 h 1767239"/>
              <a:gd name="connsiteX531" fmla="*/ 71952 w 2166013"/>
              <a:gd name="connsiteY531" fmla="*/ 894940 h 1767239"/>
              <a:gd name="connsiteX532" fmla="*/ 65799 w 2166013"/>
              <a:gd name="connsiteY532" fmla="*/ 889225 h 1767239"/>
              <a:gd name="connsiteX533" fmla="*/ 67866 w 2166013"/>
              <a:gd name="connsiteY533" fmla="*/ 883825 h 1767239"/>
              <a:gd name="connsiteX534" fmla="*/ 63722 w 2166013"/>
              <a:gd name="connsiteY534" fmla="*/ 876919 h 1767239"/>
              <a:gd name="connsiteX535" fmla="*/ 54388 w 2166013"/>
              <a:gd name="connsiteY535" fmla="*/ 867099 h 1767239"/>
              <a:gd name="connsiteX536" fmla="*/ 42072 w 2166013"/>
              <a:gd name="connsiteY536" fmla="*/ 867908 h 1767239"/>
              <a:gd name="connsiteX537" fmla="*/ 35728 w 2166013"/>
              <a:gd name="connsiteY537" fmla="*/ 865851 h 1767239"/>
              <a:gd name="connsiteX538" fmla="*/ 38805 w 2166013"/>
              <a:gd name="connsiteY538" fmla="*/ 860527 h 1767239"/>
              <a:gd name="connsiteX539" fmla="*/ 37862 w 2166013"/>
              <a:gd name="connsiteY539" fmla="*/ 852078 h 1767239"/>
              <a:gd name="connsiteX540" fmla="*/ 32318 w 2166013"/>
              <a:gd name="connsiteY540" fmla="*/ 843239 h 1767239"/>
              <a:gd name="connsiteX541" fmla="*/ 34176 w 2166013"/>
              <a:gd name="connsiteY541" fmla="*/ 837029 h 1767239"/>
              <a:gd name="connsiteX542" fmla="*/ 26537 w 2166013"/>
              <a:gd name="connsiteY542" fmla="*/ 828913 h 1767239"/>
              <a:gd name="connsiteX543" fmla="*/ 20003 w 2166013"/>
              <a:gd name="connsiteY543" fmla="*/ 824322 h 1767239"/>
              <a:gd name="connsiteX544" fmla="*/ 15307 w 2166013"/>
              <a:gd name="connsiteY544" fmla="*/ 824541 h 1767239"/>
              <a:gd name="connsiteX545" fmla="*/ 8134 w 2166013"/>
              <a:gd name="connsiteY545" fmla="*/ 820112 h 1767239"/>
              <a:gd name="connsiteX546" fmla="*/ 1562 w 2166013"/>
              <a:gd name="connsiteY546" fmla="*/ 797814 h 1767239"/>
              <a:gd name="connsiteX547" fmla="*/ 8535 w 2166013"/>
              <a:gd name="connsiteY547" fmla="*/ 794718 h 1767239"/>
              <a:gd name="connsiteX548" fmla="*/ 21355 w 2166013"/>
              <a:gd name="connsiteY548" fmla="*/ 798386 h 1767239"/>
              <a:gd name="connsiteX549" fmla="*/ 26966 w 2166013"/>
              <a:gd name="connsiteY549" fmla="*/ 798366 h 1767239"/>
              <a:gd name="connsiteX550" fmla="*/ 31690 w 2166013"/>
              <a:gd name="connsiteY550" fmla="*/ 793566 h 1767239"/>
              <a:gd name="connsiteX551" fmla="*/ 26175 w 2166013"/>
              <a:gd name="connsiteY551" fmla="*/ 790994 h 1767239"/>
              <a:gd name="connsiteX552" fmla="*/ 13783 w 2166013"/>
              <a:gd name="connsiteY552" fmla="*/ 778945 h 1767239"/>
              <a:gd name="connsiteX553" fmla="*/ 10040 w 2166013"/>
              <a:gd name="connsiteY553" fmla="*/ 769553 h 1767239"/>
              <a:gd name="connsiteX554" fmla="*/ 0 w 2166013"/>
              <a:gd name="connsiteY554" fmla="*/ 761914 h 1767239"/>
              <a:gd name="connsiteX555" fmla="*/ 16336 w 2166013"/>
              <a:gd name="connsiteY555" fmla="*/ 761152 h 1767239"/>
              <a:gd name="connsiteX556" fmla="*/ 34004 w 2166013"/>
              <a:gd name="connsiteY556" fmla="*/ 749979 h 1767239"/>
              <a:gd name="connsiteX557" fmla="*/ 31775 w 2166013"/>
              <a:gd name="connsiteY557" fmla="*/ 748341 h 1767239"/>
              <a:gd name="connsiteX558" fmla="*/ 33490 w 2166013"/>
              <a:gd name="connsiteY558" fmla="*/ 740454 h 1767239"/>
              <a:gd name="connsiteX559" fmla="*/ 31938 w 2166013"/>
              <a:gd name="connsiteY559" fmla="*/ 735749 h 1767239"/>
              <a:gd name="connsiteX560" fmla="*/ 34719 w 2166013"/>
              <a:gd name="connsiteY560" fmla="*/ 726510 h 1767239"/>
              <a:gd name="connsiteX561" fmla="*/ 36033 w 2166013"/>
              <a:gd name="connsiteY561" fmla="*/ 715594 h 1767239"/>
              <a:gd name="connsiteX562" fmla="*/ 39977 w 2166013"/>
              <a:gd name="connsiteY562" fmla="*/ 713165 h 1767239"/>
              <a:gd name="connsiteX563" fmla="*/ 47406 w 2166013"/>
              <a:gd name="connsiteY563" fmla="*/ 713089 h 1767239"/>
              <a:gd name="connsiteX564" fmla="*/ 58798 w 2166013"/>
              <a:gd name="connsiteY564" fmla="*/ 718509 h 1767239"/>
              <a:gd name="connsiteX565" fmla="*/ 61074 w 2166013"/>
              <a:gd name="connsiteY565" fmla="*/ 721443 h 1767239"/>
              <a:gd name="connsiteX566" fmla="*/ 76943 w 2166013"/>
              <a:gd name="connsiteY566" fmla="*/ 727377 h 1767239"/>
              <a:gd name="connsiteX567" fmla="*/ 89783 w 2166013"/>
              <a:gd name="connsiteY567" fmla="*/ 736225 h 1767239"/>
              <a:gd name="connsiteX568" fmla="*/ 95745 w 2166013"/>
              <a:gd name="connsiteY568" fmla="*/ 728662 h 1767239"/>
              <a:gd name="connsiteX569" fmla="*/ 100879 w 2166013"/>
              <a:gd name="connsiteY569" fmla="*/ 710498 h 1767239"/>
              <a:gd name="connsiteX570" fmla="*/ 95079 w 2166013"/>
              <a:gd name="connsiteY570" fmla="*/ 705679 h 1767239"/>
              <a:gd name="connsiteX571" fmla="*/ 88687 w 2166013"/>
              <a:gd name="connsiteY571" fmla="*/ 705517 h 1767239"/>
              <a:gd name="connsiteX572" fmla="*/ 79020 w 2166013"/>
              <a:gd name="connsiteY572" fmla="*/ 699306 h 1767239"/>
              <a:gd name="connsiteX573" fmla="*/ 71885 w 2166013"/>
              <a:gd name="connsiteY573" fmla="*/ 688886 h 1767239"/>
              <a:gd name="connsiteX574" fmla="*/ 70180 w 2166013"/>
              <a:gd name="connsiteY574" fmla="*/ 683114 h 1767239"/>
              <a:gd name="connsiteX575" fmla="*/ 74400 w 2166013"/>
              <a:gd name="connsiteY575" fmla="*/ 671665 h 1767239"/>
              <a:gd name="connsiteX576" fmla="*/ 83487 w 2166013"/>
              <a:gd name="connsiteY576" fmla="*/ 667988 h 1767239"/>
              <a:gd name="connsiteX577" fmla="*/ 92726 w 2166013"/>
              <a:gd name="connsiteY577" fmla="*/ 655377 h 1767239"/>
              <a:gd name="connsiteX578" fmla="*/ 98298 w 2166013"/>
              <a:gd name="connsiteY578" fmla="*/ 653663 h 1767239"/>
              <a:gd name="connsiteX579" fmla="*/ 105232 w 2166013"/>
              <a:gd name="connsiteY579" fmla="*/ 658273 h 1767239"/>
              <a:gd name="connsiteX580" fmla="*/ 112395 w 2166013"/>
              <a:gd name="connsiteY580" fmla="*/ 660397 h 1767239"/>
              <a:gd name="connsiteX581" fmla="*/ 123549 w 2166013"/>
              <a:gd name="connsiteY581" fmla="*/ 660425 h 1767239"/>
              <a:gd name="connsiteX582" fmla="*/ 132083 w 2166013"/>
              <a:gd name="connsiteY582" fmla="*/ 662121 h 1767239"/>
              <a:gd name="connsiteX583" fmla="*/ 137341 w 2166013"/>
              <a:gd name="connsiteY583" fmla="*/ 657701 h 1767239"/>
              <a:gd name="connsiteX584" fmla="*/ 147399 w 2166013"/>
              <a:gd name="connsiteY584" fmla="*/ 658387 h 1767239"/>
              <a:gd name="connsiteX585" fmla="*/ 154200 w 2166013"/>
              <a:gd name="connsiteY585" fmla="*/ 654425 h 1767239"/>
              <a:gd name="connsiteX586" fmla="*/ 161840 w 2166013"/>
              <a:gd name="connsiteY586" fmla="*/ 658282 h 1767239"/>
              <a:gd name="connsiteX587" fmla="*/ 167926 w 2166013"/>
              <a:gd name="connsiteY587" fmla="*/ 663626 h 1767239"/>
              <a:gd name="connsiteX588" fmla="*/ 177013 w 2166013"/>
              <a:gd name="connsiteY588" fmla="*/ 660492 h 1767239"/>
              <a:gd name="connsiteX589" fmla="*/ 189719 w 2166013"/>
              <a:gd name="connsiteY589" fmla="*/ 658492 h 1767239"/>
              <a:gd name="connsiteX590" fmla="*/ 192929 w 2166013"/>
              <a:gd name="connsiteY590" fmla="*/ 653596 h 1767239"/>
              <a:gd name="connsiteX591" fmla="*/ 204978 w 2166013"/>
              <a:gd name="connsiteY591" fmla="*/ 649491 h 1767239"/>
              <a:gd name="connsiteX592" fmla="*/ 221380 w 2166013"/>
              <a:gd name="connsiteY592" fmla="*/ 653615 h 1767239"/>
              <a:gd name="connsiteX593" fmla="*/ 221714 w 2166013"/>
              <a:gd name="connsiteY593" fmla="*/ 642595 h 1767239"/>
              <a:gd name="connsiteX594" fmla="*/ 229219 w 2166013"/>
              <a:gd name="connsiteY594" fmla="*/ 631936 h 1767239"/>
              <a:gd name="connsiteX595" fmla="*/ 230915 w 2166013"/>
              <a:gd name="connsiteY595" fmla="*/ 622659 h 1767239"/>
              <a:gd name="connsiteX596" fmla="*/ 224800 w 2166013"/>
              <a:gd name="connsiteY596" fmla="*/ 616401 h 1767239"/>
              <a:gd name="connsiteX597" fmla="*/ 228791 w 2166013"/>
              <a:gd name="connsiteY597" fmla="*/ 610781 h 1767239"/>
              <a:gd name="connsiteX598" fmla="*/ 233258 w 2166013"/>
              <a:gd name="connsiteY598" fmla="*/ 613248 h 1767239"/>
              <a:gd name="connsiteX599" fmla="*/ 243383 w 2166013"/>
              <a:gd name="connsiteY599" fmla="*/ 612305 h 1767239"/>
              <a:gd name="connsiteX600" fmla="*/ 250784 w 2166013"/>
              <a:gd name="connsiteY600" fmla="*/ 606333 h 1767239"/>
              <a:gd name="connsiteX601" fmla="*/ 247155 w 2166013"/>
              <a:gd name="connsiteY601" fmla="*/ 598608 h 1767239"/>
              <a:gd name="connsiteX602" fmla="*/ 252984 w 2166013"/>
              <a:gd name="connsiteY602" fmla="*/ 593817 h 1767239"/>
              <a:gd name="connsiteX603" fmla="*/ 256613 w 2166013"/>
              <a:gd name="connsiteY603" fmla="*/ 588016 h 1767239"/>
              <a:gd name="connsiteX604" fmla="*/ 254232 w 2166013"/>
              <a:gd name="connsiteY604" fmla="*/ 584787 h 1767239"/>
              <a:gd name="connsiteX605" fmla="*/ 254708 w 2166013"/>
              <a:gd name="connsiteY605" fmla="*/ 576872 h 1767239"/>
              <a:gd name="connsiteX606" fmla="*/ 249927 w 2166013"/>
              <a:gd name="connsiteY606" fmla="*/ 569567 h 1767239"/>
              <a:gd name="connsiteX607" fmla="*/ 250603 w 2166013"/>
              <a:gd name="connsiteY607" fmla="*/ 560546 h 1767239"/>
              <a:gd name="connsiteX608" fmla="*/ 247393 w 2166013"/>
              <a:gd name="connsiteY608" fmla="*/ 557193 h 1767239"/>
              <a:gd name="connsiteX609" fmla="*/ 247260 w 2166013"/>
              <a:gd name="connsiteY609" fmla="*/ 551526 h 1767239"/>
              <a:gd name="connsiteX610" fmla="*/ 249984 w 2166013"/>
              <a:gd name="connsiteY610" fmla="*/ 545049 h 1767239"/>
              <a:gd name="connsiteX611" fmla="*/ 258061 w 2166013"/>
              <a:gd name="connsiteY611" fmla="*/ 544421 h 1767239"/>
              <a:gd name="connsiteX612" fmla="*/ 270139 w 2166013"/>
              <a:gd name="connsiteY612" fmla="*/ 546926 h 1767239"/>
              <a:gd name="connsiteX613" fmla="*/ 288084 w 2166013"/>
              <a:gd name="connsiteY613" fmla="*/ 548316 h 1767239"/>
              <a:gd name="connsiteX614" fmla="*/ 306896 w 2166013"/>
              <a:gd name="connsiteY614" fmla="*/ 558622 h 1767239"/>
              <a:gd name="connsiteX615" fmla="*/ 317916 w 2166013"/>
              <a:gd name="connsiteY615" fmla="*/ 556203 h 1767239"/>
              <a:gd name="connsiteX616" fmla="*/ 321936 w 2166013"/>
              <a:gd name="connsiteY616" fmla="*/ 551526 h 1767239"/>
              <a:gd name="connsiteX617" fmla="*/ 328270 w 2166013"/>
              <a:gd name="connsiteY617" fmla="*/ 549031 h 1767239"/>
              <a:gd name="connsiteX618" fmla="*/ 335661 w 2166013"/>
              <a:gd name="connsiteY618" fmla="*/ 552088 h 1767239"/>
              <a:gd name="connsiteX619" fmla="*/ 337728 w 2166013"/>
              <a:gd name="connsiteY619" fmla="*/ 556470 h 1767239"/>
              <a:gd name="connsiteX620" fmla="*/ 356388 w 2166013"/>
              <a:gd name="connsiteY620" fmla="*/ 564566 h 1767239"/>
              <a:gd name="connsiteX621" fmla="*/ 366789 w 2166013"/>
              <a:gd name="connsiteY621" fmla="*/ 565537 h 1767239"/>
              <a:gd name="connsiteX622" fmla="*/ 372751 w 2166013"/>
              <a:gd name="connsiteY622" fmla="*/ 568547 h 1767239"/>
              <a:gd name="connsiteX623" fmla="*/ 377485 w 2166013"/>
              <a:gd name="connsiteY623" fmla="*/ 565071 h 1767239"/>
              <a:gd name="connsiteX624" fmla="*/ 392906 w 2166013"/>
              <a:gd name="connsiteY624" fmla="*/ 559241 h 1767239"/>
              <a:gd name="connsiteX625" fmla="*/ 401974 w 2166013"/>
              <a:gd name="connsiteY625" fmla="*/ 558603 h 1767239"/>
              <a:gd name="connsiteX626" fmla="*/ 405889 w 2166013"/>
              <a:gd name="connsiteY626" fmla="*/ 556041 h 1767239"/>
              <a:gd name="connsiteX627" fmla="*/ 423472 w 2166013"/>
              <a:gd name="connsiteY627" fmla="*/ 553393 h 1767239"/>
              <a:gd name="connsiteX628" fmla="*/ 446789 w 2166013"/>
              <a:gd name="connsiteY628" fmla="*/ 557613 h 1767239"/>
              <a:gd name="connsiteX629" fmla="*/ 452161 w 2166013"/>
              <a:gd name="connsiteY629" fmla="*/ 557155 h 1767239"/>
              <a:gd name="connsiteX630" fmla="*/ 463668 w 2166013"/>
              <a:gd name="connsiteY630" fmla="*/ 547487 h 1767239"/>
              <a:gd name="connsiteX631" fmla="*/ 466763 w 2166013"/>
              <a:gd name="connsiteY631" fmla="*/ 538639 h 1767239"/>
              <a:gd name="connsiteX632" fmla="*/ 472088 w 2166013"/>
              <a:gd name="connsiteY632" fmla="*/ 536324 h 1767239"/>
              <a:gd name="connsiteX633" fmla="*/ 476898 w 2166013"/>
              <a:gd name="connsiteY633" fmla="*/ 530161 h 1767239"/>
              <a:gd name="connsiteX634" fmla="*/ 487880 w 2166013"/>
              <a:gd name="connsiteY634" fmla="*/ 532333 h 1767239"/>
              <a:gd name="connsiteX635" fmla="*/ 497367 w 2166013"/>
              <a:gd name="connsiteY635" fmla="*/ 532438 h 1767239"/>
              <a:gd name="connsiteX636" fmla="*/ 512826 w 2166013"/>
              <a:gd name="connsiteY636" fmla="*/ 527133 h 1767239"/>
              <a:gd name="connsiteX637" fmla="*/ 526466 w 2166013"/>
              <a:gd name="connsiteY637" fmla="*/ 524037 h 1767239"/>
              <a:gd name="connsiteX638" fmla="*/ 530657 w 2166013"/>
              <a:gd name="connsiteY638" fmla="*/ 524704 h 1767239"/>
              <a:gd name="connsiteX639" fmla="*/ 537906 w 2166013"/>
              <a:gd name="connsiteY639" fmla="*/ 521608 h 1767239"/>
              <a:gd name="connsiteX640" fmla="*/ 544735 w 2166013"/>
              <a:gd name="connsiteY640" fmla="*/ 514283 h 1767239"/>
              <a:gd name="connsiteX641" fmla="*/ 565528 w 2166013"/>
              <a:gd name="connsiteY641" fmla="*/ 511702 h 1767239"/>
              <a:gd name="connsiteX642" fmla="*/ 568766 w 2166013"/>
              <a:gd name="connsiteY642" fmla="*/ 504511 h 1767239"/>
              <a:gd name="connsiteX643" fmla="*/ 569833 w 2166013"/>
              <a:gd name="connsiteY643" fmla="*/ 494900 h 1767239"/>
              <a:gd name="connsiteX644" fmla="*/ 567090 w 2166013"/>
              <a:gd name="connsiteY644" fmla="*/ 484280 h 1767239"/>
              <a:gd name="connsiteX645" fmla="*/ 562394 w 2166013"/>
              <a:gd name="connsiteY645" fmla="*/ 479670 h 1767239"/>
              <a:gd name="connsiteX646" fmla="*/ 562023 w 2166013"/>
              <a:gd name="connsiteY646" fmla="*/ 473107 h 1767239"/>
              <a:gd name="connsiteX647" fmla="*/ 565376 w 2166013"/>
              <a:gd name="connsiteY647" fmla="*/ 464296 h 1767239"/>
              <a:gd name="connsiteX648" fmla="*/ 562918 w 2166013"/>
              <a:gd name="connsiteY648" fmla="*/ 462001 h 1767239"/>
              <a:gd name="connsiteX649" fmla="*/ 563842 w 2166013"/>
              <a:gd name="connsiteY649" fmla="*/ 453981 h 1767239"/>
              <a:gd name="connsiteX650" fmla="*/ 574034 w 2166013"/>
              <a:gd name="connsiteY650" fmla="*/ 452447 h 1767239"/>
              <a:gd name="connsiteX651" fmla="*/ 579073 w 2166013"/>
              <a:gd name="connsiteY651" fmla="*/ 455905 h 1767239"/>
              <a:gd name="connsiteX652" fmla="*/ 582682 w 2166013"/>
              <a:gd name="connsiteY652" fmla="*/ 452599 h 1767239"/>
              <a:gd name="connsiteX653" fmla="*/ 582892 w 2166013"/>
              <a:gd name="connsiteY653" fmla="*/ 447418 h 1767239"/>
              <a:gd name="connsiteX654" fmla="*/ 586893 w 2166013"/>
              <a:gd name="connsiteY654" fmla="*/ 441836 h 1767239"/>
              <a:gd name="connsiteX655" fmla="*/ 586416 w 2166013"/>
              <a:gd name="connsiteY655" fmla="*/ 434226 h 1767239"/>
              <a:gd name="connsiteX656" fmla="*/ 580501 w 2166013"/>
              <a:gd name="connsiteY656" fmla="*/ 423605 h 1767239"/>
              <a:gd name="connsiteX657" fmla="*/ 587378 w 2166013"/>
              <a:gd name="connsiteY657" fmla="*/ 416042 h 1767239"/>
              <a:gd name="connsiteX658" fmla="*/ 595189 w 2166013"/>
              <a:gd name="connsiteY658" fmla="*/ 411709 h 1767239"/>
              <a:gd name="connsiteX659" fmla="*/ 606447 w 2166013"/>
              <a:gd name="connsiteY659" fmla="*/ 399107 h 1767239"/>
              <a:gd name="connsiteX660" fmla="*/ 607686 w 2166013"/>
              <a:gd name="connsiteY660" fmla="*/ 394259 h 1767239"/>
              <a:gd name="connsiteX661" fmla="*/ 618201 w 2166013"/>
              <a:gd name="connsiteY661" fmla="*/ 388382 h 1767239"/>
              <a:gd name="connsiteX662" fmla="*/ 627174 w 2166013"/>
              <a:gd name="connsiteY662" fmla="*/ 377228 h 1767239"/>
              <a:gd name="connsiteX663" fmla="*/ 633727 w 2166013"/>
              <a:gd name="connsiteY663" fmla="*/ 370856 h 1767239"/>
              <a:gd name="connsiteX664" fmla="*/ 634403 w 2166013"/>
              <a:gd name="connsiteY664" fmla="*/ 362703 h 1767239"/>
              <a:gd name="connsiteX665" fmla="*/ 638470 w 2166013"/>
              <a:gd name="connsiteY665" fmla="*/ 360064 h 1767239"/>
              <a:gd name="connsiteX666" fmla="*/ 643500 w 2166013"/>
              <a:gd name="connsiteY666" fmla="*/ 361874 h 1767239"/>
              <a:gd name="connsiteX667" fmla="*/ 650882 w 2166013"/>
              <a:gd name="connsiteY667" fmla="*/ 352015 h 1767239"/>
              <a:gd name="connsiteX668" fmla="*/ 654682 w 2166013"/>
              <a:gd name="connsiteY668" fmla="*/ 350911 h 1767239"/>
              <a:gd name="connsiteX669" fmla="*/ 657206 w 2166013"/>
              <a:gd name="connsiteY669" fmla="*/ 341709 h 1767239"/>
              <a:gd name="connsiteX670" fmla="*/ 662302 w 2166013"/>
              <a:gd name="connsiteY670" fmla="*/ 335785 h 1767239"/>
              <a:gd name="connsiteX671" fmla="*/ 661835 w 2166013"/>
              <a:gd name="connsiteY671" fmla="*/ 331527 h 1767239"/>
              <a:gd name="connsiteX672" fmla="*/ 666931 w 2166013"/>
              <a:gd name="connsiteY672" fmla="*/ 324250 h 1767239"/>
              <a:gd name="connsiteX673" fmla="*/ 672951 w 2166013"/>
              <a:gd name="connsiteY673" fmla="*/ 322278 h 1767239"/>
              <a:gd name="connsiteX674" fmla="*/ 678314 w 2166013"/>
              <a:gd name="connsiteY674" fmla="*/ 327355 h 1767239"/>
              <a:gd name="connsiteX675" fmla="*/ 682790 w 2166013"/>
              <a:gd name="connsiteY675" fmla="*/ 327450 h 1767239"/>
              <a:gd name="connsiteX676" fmla="*/ 688353 w 2166013"/>
              <a:gd name="connsiteY676" fmla="*/ 320478 h 1767239"/>
              <a:gd name="connsiteX677" fmla="*/ 687810 w 2166013"/>
              <a:gd name="connsiteY677" fmla="*/ 310934 h 1767239"/>
              <a:gd name="connsiteX678" fmla="*/ 690172 w 2166013"/>
              <a:gd name="connsiteY678" fmla="*/ 303219 h 1767239"/>
              <a:gd name="connsiteX679" fmla="*/ 685705 w 2166013"/>
              <a:gd name="connsiteY679" fmla="*/ 294923 h 1767239"/>
              <a:gd name="connsiteX680" fmla="*/ 689734 w 2166013"/>
              <a:gd name="connsiteY680" fmla="*/ 291703 h 1767239"/>
              <a:gd name="connsiteX681" fmla="*/ 686095 w 2166013"/>
              <a:gd name="connsiteY681" fmla="*/ 275292 h 1767239"/>
              <a:gd name="connsiteX682" fmla="*/ 692058 w 2166013"/>
              <a:gd name="connsiteY682" fmla="*/ 266262 h 1767239"/>
              <a:gd name="connsiteX683" fmla="*/ 691296 w 2166013"/>
              <a:gd name="connsiteY683" fmla="*/ 257518 h 1767239"/>
              <a:gd name="connsiteX684" fmla="*/ 693373 w 2166013"/>
              <a:gd name="connsiteY684" fmla="*/ 252527 h 1767239"/>
              <a:gd name="connsiteX685" fmla="*/ 703288 w 2166013"/>
              <a:gd name="connsiteY685" fmla="*/ 250698 h 1767239"/>
              <a:gd name="connsiteX686" fmla="*/ 701888 w 2166013"/>
              <a:gd name="connsiteY686" fmla="*/ 242173 h 1767239"/>
              <a:gd name="connsiteX687" fmla="*/ 703326 w 2166013"/>
              <a:gd name="connsiteY687" fmla="*/ 234220 h 1767239"/>
              <a:gd name="connsiteX688" fmla="*/ 696192 w 2166013"/>
              <a:gd name="connsiteY688" fmla="*/ 226590 h 1767239"/>
              <a:gd name="connsiteX689" fmla="*/ 688324 w 2166013"/>
              <a:gd name="connsiteY689" fmla="*/ 220951 h 1767239"/>
              <a:gd name="connsiteX690" fmla="*/ 693582 w 2166013"/>
              <a:gd name="connsiteY690" fmla="*/ 217694 h 1767239"/>
              <a:gd name="connsiteX691" fmla="*/ 701193 w 2166013"/>
              <a:gd name="connsiteY691" fmla="*/ 209569 h 1767239"/>
              <a:gd name="connsiteX692" fmla="*/ 708232 w 2166013"/>
              <a:gd name="connsiteY692" fmla="*/ 208778 h 1767239"/>
              <a:gd name="connsiteX693" fmla="*/ 717452 w 2166013"/>
              <a:gd name="connsiteY693" fmla="*/ 211798 h 1767239"/>
              <a:gd name="connsiteX694" fmla="*/ 723386 w 2166013"/>
              <a:gd name="connsiteY694" fmla="*/ 207045 h 1767239"/>
              <a:gd name="connsiteX695" fmla="*/ 722567 w 2166013"/>
              <a:gd name="connsiteY695" fmla="*/ 197434 h 1767239"/>
              <a:gd name="connsiteX696" fmla="*/ 732739 w 2166013"/>
              <a:gd name="connsiteY696" fmla="*/ 192538 h 1767239"/>
              <a:gd name="connsiteX697" fmla="*/ 737416 w 2166013"/>
              <a:gd name="connsiteY697" fmla="*/ 193862 h 1767239"/>
              <a:gd name="connsiteX698" fmla="*/ 747932 w 2166013"/>
              <a:gd name="connsiteY698" fmla="*/ 192262 h 1767239"/>
              <a:gd name="connsiteX699" fmla="*/ 748722 w 2166013"/>
              <a:gd name="connsiteY699" fmla="*/ 187166 h 1767239"/>
              <a:gd name="connsiteX700" fmla="*/ 744284 w 2166013"/>
              <a:gd name="connsiteY700" fmla="*/ 181070 h 1767239"/>
              <a:gd name="connsiteX701" fmla="*/ 745712 w 2166013"/>
              <a:gd name="connsiteY701" fmla="*/ 171526 h 1767239"/>
              <a:gd name="connsiteX702" fmla="*/ 742264 w 2166013"/>
              <a:gd name="connsiteY702" fmla="*/ 166687 h 1767239"/>
              <a:gd name="connsiteX703" fmla="*/ 733435 w 2166013"/>
              <a:gd name="connsiteY703" fmla="*/ 163649 h 1767239"/>
              <a:gd name="connsiteX704" fmla="*/ 732330 w 2166013"/>
              <a:gd name="connsiteY704" fmla="*/ 154819 h 1767239"/>
              <a:gd name="connsiteX705" fmla="*/ 735702 w 2166013"/>
              <a:gd name="connsiteY705" fmla="*/ 151419 h 1767239"/>
              <a:gd name="connsiteX706" fmla="*/ 727901 w 2166013"/>
              <a:gd name="connsiteY706" fmla="*/ 144599 h 1767239"/>
              <a:gd name="connsiteX707" fmla="*/ 733673 w 2166013"/>
              <a:gd name="connsiteY707" fmla="*/ 137179 h 1767239"/>
              <a:gd name="connsiteX708" fmla="*/ 728586 w 2166013"/>
              <a:gd name="connsiteY708" fmla="*/ 134007 h 1767239"/>
              <a:gd name="connsiteX709" fmla="*/ 728253 w 2166013"/>
              <a:gd name="connsiteY709" fmla="*/ 123711 h 1767239"/>
              <a:gd name="connsiteX710" fmla="*/ 730444 w 2166013"/>
              <a:gd name="connsiteY710" fmla="*/ 118662 h 1767239"/>
              <a:gd name="connsiteX711" fmla="*/ 737759 w 2166013"/>
              <a:gd name="connsiteY711" fmla="*/ 115567 h 1767239"/>
              <a:gd name="connsiteX712" fmla="*/ 744360 w 2166013"/>
              <a:gd name="connsiteY712" fmla="*/ 115100 h 1767239"/>
              <a:gd name="connsiteX713" fmla="*/ 752961 w 2166013"/>
              <a:gd name="connsiteY713" fmla="*/ 110071 h 1767239"/>
              <a:gd name="connsiteX714" fmla="*/ 764582 w 2166013"/>
              <a:gd name="connsiteY714" fmla="*/ 97727 h 1767239"/>
              <a:gd name="connsiteX715" fmla="*/ 768496 w 2166013"/>
              <a:gd name="connsiteY715" fmla="*/ 89954 h 1767239"/>
              <a:gd name="connsiteX716" fmla="*/ 773582 w 2166013"/>
              <a:gd name="connsiteY716" fmla="*/ 87582 h 1767239"/>
              <a:gd name="connsiteX717" fmla="*/ 778202 w 2166013"/>
              <a:gd name="connsiteY717" fmla="*/ 80696 h 1767239"/>
              <a:gd name="connsiteX718" fmla="*/ 788070 w 2166013"/>
              <a:gd name="connsiteY718" fmla="*/ 83515 h 1767239"/>
              <a:gd name="connsiteX719" fmla="*/ 796252 w 2166013"/>
              <a:gd name="connsiteY719" fmla="*/ 80391 h 1767239"/>
              <a:gd name="connsiteX720" fmla="*/ 820646 w 2166013"/>
              <a:gd name="connsiteY720" fmla="*/ 82591 h 1767239"/>
              <a:gd name="connsiteX721" fmla="*/ 830771 w 2166013"/>
              <a:gd name="connsiteY721" fmla="*/ 84201 h 1767239"/>
              <a:gd name="connsiteX722" fmla="*/ 833885 w 2166013"/>
              <a:gd name="connsiteY722" fmla="*/ 79096 h 1767239"/>
              <a:gd name="connsiteX723" fmla="*/ 839258 w 2166013"/>
              <a:gd name="connsiteY723" fmla="*/ 77743 h 1767239"/>
              <a:gd name="connsiteX724" fmla="*/ 843649 w 2166013"/>
              <a:gd name="connsiteY724" fmla="*/ 80877 h 1767239"/>
              <a:gd name="connsiteX725" fmla="*/ 858412 w 2166013"/>
              <a:gd name="connsiteY725" fmla="*/ 75619 h 1767239"/>
              <a:gd name="connsiteX726" fmla="*/ 862708 w 2166013"/>
              <a:gd name="connsiteY726" fmla="*/ 70352 h 1767239"/>
              <a:gd name="connsiteX727" fmla="*/ 860136 w 2166013"/>
              <a:gd name="connsiteY727" fmla="*/ 62436 h 1767239"/>
              <a:gd name="connsiteX728" fmla="*/ 855298 w 2166013"/>
              <a:gd name="connsiteY728" fmla="*/ 53740 h 1767239"/>
              <a:gd name="connsiteX729" fmla="*/ 858555 w 2166013"/>
              <a:gd name="connsiteY729" fmla="*/ 45930 h 1767239"/>
              <a:gd name="connsiteX730" fmla="*/ 863384 w 2166013"/>
              <a:gd name="connsiteY730" fmla="*/ 45510 h 1767239"/>
              <a:gd name="connsiteX731" fmla="*/ 871214 w 2166013"/>
              <a:gd name="connsiteY731" fmla="*/ 37538 h 1767239"/>
              <a:gd name="connsiteX732" fmla="*/ 868461 w 2166013"/>
              <a:gd name="connsiteY732" fmla="*/ 33947 h 1767239"/>
              <a:gd name="connsiteX733" fmla="*/ 872928 w 2166013"/>
              <a:gd name="connsiteY733" fmla="*/ 27051 h 1767239"/>
              <a:gd name="connsiteX734" fmla="*/ 882615 w 2166013"/>
              <a:gd name="connsiteY734" fmla="*/ 26365 h 1767239"/>
              <a:gd name="connsiteX735" fmla="*/ 889168 w 2166013"/>
              <a:gd name="connsiteY735" fmla="*/ 30718 h 1767239"/>
              <a:gd name="connsiteX736" fmla="*/ 906866 w 2166013"/>
              <a:gd name="connsiteY736" fmla="*/ 30823 h 1767239"/>
              <a:gd name="connsiteX737" fmla="*/ 911581 w 2166013"/>
              <a:gd name="connsiteY737" fmla="*/ 27441 h 1767239"/>
              <a:gd name="connsiteX738" fmla="*/ 913371 w 2166013"/>
              <a:gd name="connsiteY738" fmla="*/ 20193 h 1767239"/>
              <a:gd name="connsiteX739" fmla="*/ 926849 w 2166013"/>
              <a:gd name="connsiteY739" fmla="*/ 17421 h 1767239"/>
              <a:gd name="connsiteX740" fmla="*/ 942613 w 2166013"/>
              <a:gd name="connsiteY740" fmla="*/ 10182 h 1767239"/>
              <a:gd name="connsiteX741" fmla="*/ 952529 w 2166013"/>
              <a:gd name="connsiteY741" fmla="*/ 11401 h 1767239"/>
              <a:gd name="connsiteX742" fmla="*/ 958825 w 2166013"/>
              <a:gd name="connsiteY742" fmla="*/ 4943 h 1767239"/>
              <a:gd name="connsiteX743" fmla="*/ 963702 w 2166013"/>
              <a:gd name="connsiteY743" fmla="*/ 7077 h 1767239"/>
              <a:gd name="connsiteX744" fmla="*/ 972855 w 2166013"/>
              <a:gd name="connsiteY744" fmla="*/ 7239 h 1767239"/>
              <a:gd name="connsiteX745" fmla="*/ 980027 w 2166013"/>
              <a:gd name="connsiteY745" fmla="*/ 11725 h 1767239"/>
              <a:gd name="connsiteX746" fmla="*/ 985752 w 2166013"/>
              <a:gd name="connsiteY746" fmla="*/ 10544 h 1767239"/>
              <a:gd name="connsiteX747" fmla="*/ 992715 w 2166013"/>
              <a:gd name="connsiteY747" fmla="*/ 13697 h 1767239"/>
              <a:gd name="connsiteX748" fmla="*/ 999639 w 2166013"/>
              <a:gd name="connsiteY748" fmla="*/ 13049 h 1767239"/>
              <a:gd name="connsiteX749" fmla="*/ 1006383 w 2166013"/>
              <a:gd name="connsiteY749" fmla="*/ 4582 h 1767239"/>
              <a:gd name="connsiteX750" fmla="*/ 1014927 w 2166013"/>
              <a:gd name="connsiteY750" fmla="*/ 0 h 1767239"/>
              <a:gd name="connsiteX751" fmla="*/ 1025176 w 2166013"/>
              <a:gd name="connsiteY751" fmla="*/ 2238 h 1767239"/>
              <a:gd name="connsiteX752" fmla="*/ 1040473 w 2166013"/>
              <a:gd name="connsiteY752" fmla="*/ 10173 h 1767239"/>
              <a:gd name="connsiteX753" fmla="*/ 1046960 w 2166013"/>
              <a:gd name="connsiteY753" fmla="*/ 15221 h 1767239"/>
              <a:gd name="connsiteX754" fmla="*/ 1047017 w 2166013"/>
              <a:gd name="connsiteY754" fmla="*/ 23089 h 1767239"/>
              <a:gd name="connsiteX755" fmla="*/ 1036311 w 2166013"/>
              <a:gd name="connsiteY755" fmla="*/ 28518 h 1767239"/>
              <a:gd name="connsiteX756" fmla="*/ 1047522 w 2166013"/>
              <a:gd name="connsiteY756" fmla="*/ 33680 h 1767239"/>
              <a:gd name="connsiteX757" fmla="*/ 1057761 w 2166013"/>
              <a:gd name="connsiteY757" fmla="*/ 34300 h 1767239"/>
              <a:gd name="connsiteX758" fmla="*/ 1062419 w 2166013"/>
              <a:gd name="connsiteY758" fmla="*/ 39253 h 1767239"/>
              <a:gd name="connsiteX759" fmla="*/ 1070429 w 2166013"/>
              <a:gd name="connsiteY759" fmla="*/ 39519 h 1767239"/>
              <a:gd name="connsiteX760" fmla="*/ 1088660 w 2166013"/>
              <a:gd name="connsiteY760" fmla="*/ 28223 h 1767239"/>
              <a:gd name="connsiteX761" fmla="*/ 1097061 w 2166013"/>
              <a:gd name="connsiteY761" fmla="*/ 31280 h 1767239"/>
              <a:gd name="connsiteX762" fmla="*/ 1100185 w 2166013"/>
              <a:gd name="connsiteY762" fmla="*/ 37767 h 1767239"/>
              <a:gd name="connsiteX763" fmla="*/ 1107215 w 2166013"/>
              <a:gd name="connsiteY763" fmla="*/ 38719 h 1767239"/>
              <a:gd name="connsiteX764" fmla="*/ 1113158 w 2166013"/>
              <a:gd name="connsiteY764" fmla="*/ 42843 h 1767239"/>
              <a:gd name="connsiteX765" fmla="*/ 1123274 w 2166013"/>
              <a:gd name="connsiteY765" fmla="*/ 39519 h 1767239"/>
              <a:gd name="connsiteX766" fmla="*/ 1127798 w 2166013"/>
              <a:gd name="connsiteY766" fmla="*/ 34042 h 1767239"/>
              <a:gd name="connsiteX767" fmla="*/ 1141305 w 2166013"/>
              <a:gd name="connsiteY767" fmla="*/ 38138 h 1767239"/>
              <a:gd name="connsiteX768" fmla="*/ 1156507 w 2166013"/>
              <a:gd name="connsiteY768" fmla="*/ 48187 h 1767239"/>
              <a:gd name="connsiteX769" fmla="*/ 1161279 w 2166013"/>
              <a:gd name="connsiteY769" fmla="*/ 56664 h 1767239"/>
              <a:gd name="connsiteX770" fmla="*/ 1154925 w 2166013"/>
              <a:gd name="connsiteY770" fmla="*/ 68104 h 1767239"/>
              <a:gd name="connsiteX771" fmla="*/ 1152630 w 2166013"/>
              <a:gd name="connsiteY771" fmla="*/ 76876 h 1767239"/>
              <a:gd name="connsiteX772" fmla="*/ 1167984 w 2166013"/>
              <a:gd name="connsiteY772" fmla="*/ 82325 h 1767239"/>
              <a:gd name="connsiteX773" fmla="*/ 1179871 w 2166013"/>
              <a:gd name="connsiteY773" fmla="*/ 88516 h 1767239"/>
              <a:gd name="connsiteX774" fmla="*/ 1191263 w 2166013"/>
              <a:gd name="connsiteY774" fmla="*/ 83649 h 1767239"/>
              <a:gd name="connsiteX775" fmla="*/ 1204303 w 2166013"/>
              <a:gd name="connsiteY775" fmla="*/ 84030 h 1767239"/>
              <a:gd name="connsiteX776" fmla="*/ 1215133 w 2166013"/>
              <a:gd name="connsiteY776" fmla="*/ 87078 h 1767239"/>
              <a:gd name="connsiteX777" fmla="*/ 1218962 w 2166013"/>
              <a:gd name="connsiteY777" fmla="*/ 83287 h 1767239"/>
              <a:gd name="connsiteX778" fmla="*/ 1227534 w 2166013"/>
              <a:gd name="connsiteY778" fmla="*/ 81077 h 1767239"/>
              <a:gd name="connsiteX779" fmla="*/ 1235364 w 2166013"/>
              <a:gd name="connsiteY779" fmla="*/ 84915 h 1767239"/>
              <a:gd name="connsiteX780" fmla="*/ 1237155 w 2166013"/>
              <a:gd name="connsiteY780" fmla="*/ 88135 h 1767239"/>
              <a:gd name="connsiteX781" fmla="*/ 1233449 w 2166013"/>
              <a:gd name="connsiteY781" fmla="*/ 93402 h 1767239"/>
              <a:gd name="connsiteX782" fmla="*/ 1232173 w 2166013"/>
              <a:gd name="connsiteY782" fmla="*/ 102956 h 1767239"/>
              <a:gd name="connsiteX783" fmla="*/ 1234154 w 2166013"/>
              <a:gd name="connsiteY783" fmla="*/ 109309 h 1767239"/>
              <a:gd name="connsiteX784" fmla="*/ 1223506 w 2166013"/>
              <a:gd name="connsiteY784" fmla="*/ 116929 h 1767239"/>
              <a:gd name="connsiteX785" fmla="*/ 1216866 w 2166013"/>
              <a:gd name="connsiteY785" fmla="*/ 114995 h 1767239"/>
              <a:gd name="connsiteX786" fmla="*/ 1200655 w 2166013"/>
              <a:gd name="connsiteY786" fmla="*/ 127845 h 1767239"/>
              <a:gd name="connsiteX787" fmla="*/ 1203427 w 2166013"/>
              <a:gd name="connsiteY787" fmla="*/ 131359 h 1767239"/>
              <a:gd name="connsiteX788" fmla="*/ 1199198 w 2166013"/>
              <a:gd name="connsiteY788" fmla="*/ 136084 h 1767239"/>
              <a:gd name="connsiteX789" fmla="*/ 1205713 w 2166013"/>
              <a:gd name="connsiteY789" fmla="*/ 148323 h 1767239"/>
              <a:gd name="connsiteX790" fmla="*/ 1202608 w 2166013"/>
              <a:gd name="connsiteY790" fmla="*/ 155800 h 1767239"/>
              <a:gd name="connsiteX791" fmla="*/ 1204446 w 2166013"/>
              <a:gd name="connsiteY791" fmla="*/ 162516 h 1767239"/>
              <a:gd name="connsiteX792" fmla="*/ 1209570 w 2166013"/>
              <a:gd name="connsiteY792" fmla="*/ 169173 h 1767239"/>
              <a:gd name="connsiteX793" fmla="*/ 1209018 w 2166013"/>
              <a:gd name="connsiteY793" fmla="*/ 177356 h 1767239"/>
              <a:gd name="connsiteX794" fmla="*/ 1212266 w 2166013"/>
              <a:gd name="connsiteY794" fmla="*/ 187957 h 1767239"/>
              <a:gd name="connsiteX795" fmla="*/ 1220600 w 2166013"/>
              <a:gd name="connsiteY795" fmla="*/ 190729 h 1767239"/>
              <a:gd name="connsiteX796" fmla="*/ 1234955 w 2166013"/>
              <a:gd name="connsiteY796" fmla="*/ 192872 h 1767239"/>
              <a:gd name="connsiteX797" fmla="*/ 1234326 w 2166013"/>
              <a:gd name="connsiteY797" fmla="*/ 203806 h 1767239"/>
              <a:gd name="connsiteX798" fmla="*/ 1236002 w 2166013"/>
              <a:gd name="connsiteY798" fmla="*/ 212131 h 1767239"/>
              <a:gd name="connsiteX799" fmla="*/ 1229935 w 2166013"/>
              <a:gd name="connsiteY799" fmla="*/ 218837 h 1767239"/>
              <a:gd name="connsiteX800" fmla="*/ 1230497 w 2166013"/>
              <a:gd name="connsiteY800" fmla="*/ 222199 h 1767239"/>
              <a:gd name="connsiteX801" fmla="*/ 1221457 w 2166013"/>
              <a:gd name="connsiteY801" fmla="*/ 233629 h 1767239"/>
              <a:gd name="connsiteX802" fmla="*/ 1221982 w 2166013"/>
              <a:gd name="connsiteY802" fmla="*/ 245983 h 1767239"/>
              <a:gd name="connsiteX803" fmla="*/ 1223877 w 2166013"/>
              <a:gd name="connsiteY803" fmla="*/ 248583 h 1767239"/>
              <a:gd name="connsiteX804" fmla="*/ 1224772 w 2166013"/>
              <a:gd name="connsiteY804" fmla="*/ 265186 h 1767239"/>
              <a:gd name="connsiteX805" fmla="*/ 1231078 w 2166013"/>
              <a:gd name="connsiteY805" fmla="*/ 265538 h 1767239"/>
              <a:gd name="connsiteX806" fmla="*/ 1242822 w 2166013"/>
              <a:gd name="connsiteY806" fmla="*/ 258909 h 1767239"/>
              <a:gd name="connsiteX807" fmla="*/ 1253862 w 2166013"/>
              <a:gd name="connsiteY807" fmla="*/ 259013 h 1767239"/>
              <a:gd name="connsiteX808" fmla="*/ 1261939 w 2166013"/>
              <a:gd name="connsiteY808" fmla="*/ 262585 h 1767239"/>
              <a:gd name="connsiteX809" fmla="*/ 1268483 w 2166013"/>
              <a:gd name="connsiteY809" fmla="*/ 267605 h 1767239"/>
              <a:gd name="connsiteX810" fmla="*/ 1275379 w 2166013"/>
              <a:gd name="connsiteY810" fmla="*/ 269091 h 1767239"/>
              <a:gd name="connsiteX811" fmla="*/ 1279084 w 2166013"/>
              <a:gd name="connsiteY811" fmla="*/ 274225 h 1767239"/>
              <a:gd name="connsiteX812" fmla="*/ 1279084 w 2166013"/>
              <a:gd name="connsiteY812" fmla="*/ 297180 h 1767239"/>
              <a:gd name="connsiteX813" fmla="*/ 1275302 w 2166013"/>
              <a:gd name="connsiteY813" fmla="*/ 300514 h 1767239"/>
              <a:gd name="connsiteX814" fmla="*/ 1271273 w 2166013"/>
              <a:gd name="connsiteY814" fmla="*/ 311439 h 1767239"/>
              <a:gd name="connsiteX815" fmla="*/ 1270816 w 2166013"/>
              <a:gd name="connsiteY815" fmla="*/ 326555 h 1767239"/>
              <a:gd name="connsiteX816" fmla="*/ 1273426 w 2166013"/>
              <a:gd name="connsiteY816" fmla="*/ 331289 h 1767239"/>
              <a:gd name="connsiteX817" fmla="*/ 1267644 w 2166013"/>
              <a:gd name="connsiteY817" fmla="*/ 338385 h 1767239"/>
              <a:gd name="connsiteX818" fmla="*/ 1263101 w 2166013"/>
              <a:gd name="connsiteY818" fmla="*/ 348748 h 1767239"/>
              <a:gd name="connsiteX819" fmla="*/ 1262901 w 2166013"/>
              <a:gd name="connsiteY819" fmla="*/ 355349 h 1767239"/>
              <a:gd name="connsiteX820" fmla="*/ 1258700 w 2166013"/>
              <a:gd name="connsiteY820" fmla="*/ 364607 h 1767239"/>
              <a:gd name="connsiteX821" fmla="*/ 1257815 w 2166013"/>
              <a:gd name="connsiteY821" fmla="*/ 376085 h 1767239"/>
              <a:gd name="connsiteX822" fmla="*/ 1253519 w 2166013"/>
              <a:gd name="connsiteY822" fmla="*/ 387753 h 1767239"/>
              <a:gd name="connsiteX823" fmla="*/ 1258167 w 2166013"/>
              <a:gd name="connsiteY823" fmla="*/ 399040 h 1767239"/>
              <a:gd name="connsiteX824" fmla="*/ 1257481 w 2166013"/>
              <a:gd name="connsiteY824" fmla="*/ 404803 h 1767239"/>
              <a:gd name="connsiteX825" fmla="*/ 1262091 w 2166013"/>
              <a:gd name="connsiteY825" fmla="*/ 409537 h 1767239"/>
              <a:gd name="connsiteX826" fmla="*/ 1285323 w 2166013"/>
              <a:gd name="connsiteY826" fmla="*/ 411223 h 1767239"/>
              <a:gd name="connsiteX827" fmla="*/ 1288780 w 2166013"/>
              <a:gd name="connsiteY827" fmla="*/ 406498 h 1767239"/>
              <a:gd name="connsiteX828" fmla="*/ 1296048 w 2166013"/>
              <a:gd name="connsiteY828" fmla="*/ 404555 h 1767239"/>
              <a:gd name="connsiteX829" fmla="*/ 1301887 w 2166013"/>
              <a:gd name="connsiteY829" fmla="*/ 409356 h 1767239"/>
              <a:gd name="connsiteX830" fmla="*/ 1303496 w 2166013"/>
              <a:gd name="connsiteY830" fmla="*/ 414766 h 1767239"/>
              <a:gd name="connsiteX831" fmla="*/ 1314850 w 2166013"/>
              <a:gd name="connsiteY831" fmla="*/ 420081 h 1767239"/>
              <a:gd name="connsiteX832" fmla="*/ 1315993 w 2166013"/>
              <a:gd name="connsiteY832" fmla="*/ 423643 h 1767239"/>
              <a:gd name="connsiteX833" fmla="*/ 1326804 w 2166013"/>
              <a:gd name="connsiteY833" fmla="*/ 428406 h 1767239"/>
              <a:gd name="connsiteX834" fmla="*/ 1347207 w 2166013"/>
              <a:gd name="connsiteY834" fmla="*/ 432740 h 1767239"/>
              <a:gd name="connsiteX835" fmla="*/ 1349797 w 2166013"/>
              <a:gd name="connsiteY835" fmla="*/ 437188 h 1767239"/>
              <a:gd name="connsiteX836" fmla="*/ 1358284 w 2166013"/>
              <a:gd name="connsiteY836" fmla="*/ 435559 h 1767239"/>
              <a:gd name="connsiteX837" fmla="*/ 1365742 w 2166013"/>
              <a:gd name="connsiteY837" fmla="*/ 428073 h 1767239"/>
              <a:gd name="connsiteX838" fmla="*/ 1369352 w 2166013"/>
              <a:gd name="connsiteY838" fmla="*/ 428396 h 1767239"/>
              <a:gd name="connsiteX839" fmla="*/ 1380620 w 2166013"/>
              <a:gd name="connsiteY839" fmla="*/ 439331 h 1767239"/>
              <a:gd name="connsiteX840" fmla="*/ 1392698 w 2166013"/>
              <a:gd name="connsiteY840" fmla="*/ 438798 h 1767239"/>
              <a:gd name="connsiteX841" fmla="*/ 1397527 w 2166013"/>
              <a:gd name="connsiteY841" fmla="*/ 435635 h 1767239"/>
              <a:gd name="connsiteX842" fmla="*/ 1418511 w 2166013"/>
              <a:gd name="connsiteY842" fmla="*/ 441036 h 1767239"/>
              <a:gd name="connsiteX843" fmla="*/ 1429131 w 2166013"/>
              <a:gd name="connsiteY843" fmla="*/ 445618 h 1767239"/>
              <a:gd name="connsiteX844" fmla="*/ 1427531 w 2166013"/>
              <a:gd name="connsiteY844" fmla="*/ 456486 h 1767239"/>
              <a:gd name="connsiteX845" fmla="*/ 1420997 w 2166013"/>
              <a:gd name="connsiteY845" fmla="*/ 460162 h 1767239"/>
              <a:gd name="connsiteX846" fmla="*/ 1421673 w 2166013"/>
              <a:gd name="connsiteY846" fmla="*/ 467468 h 1767239"/>
              <a:gd name="connsiteX847" fmla="*/ 1429874 w 2166013"/>
              <a:gd name="connsiteY847" fmla="*/ 468792 h 1767239"/>
              <a:gd name="connsiteX848" fmla="*/ 1438199 w 2166013"/>
              <a:gd name="connsiteY848" fmla="*/ 466163 h 1767239"/>
              <a:gd name="connsiteX849" fmla="*/ 1444600 w 2166013"/>
              <a:gd name="connsiteY849" fmla="*/ 472030 h 1767239"/>
              <a:gd name="connsiteX850" fmla="*/ 1454058 w 2166013"/>
              <a:gd name="connsiteY850" fmla="*/ 476507 h 1767239"/>
              <a:gd name="connsiteX851" fmla="*/ 1449086 w 2166013"/>
              <a:gd name="connsiteY851" fmla="*/ 483718 h 1767239"/>
              <a:gd name="connsiteX852" fmla="*/ 1451020 w 2166013"/>
              <a:gd name="connsiteY852" fmla="*/ 494338 h 1767239"/>
              <a:gd name="connsiteX853" fmla="*/ 1463440 w 2166013"/>
              <a:gd name="connsiteY853" fmla="*/ 502063 h 1767239"/>
              <a:gd name="connsiteX854" fmla="*/ 1463973 w 2166013"/>
              <a:gd name="connsiteY854" fmla="*/ 512016 h 1767239"/>
              <a:gd name="connsiteX855" fmla="*/ 1458240 w 2166013"/>
              <a:gd name="connsiteY855" fmla="*/ 517674 h 1767239"/>
              <a:gd name="connsiteX856" fmla="*/ 1455249 w 2166013"/>
              <a:gd name="connsiteY856" fmla="*/ 524304 h 1767239"/>
              <a:gd name="connsiteX857" fmla="*/ 1469546 w 2166013"/>
              <a:gd name="connsiteY857" fmla="*/ 528571 h 1767239"/>
              <a:gd name="connsiteX858" fmla="*/ 1478204 w 2166013"/>
              <a:gd name="connsiteY858" fmla="*/ 541306 h 1767239"/>
              <a:gd name="connsiteX859" fmla="*/ 1484900 w 2166013"/>
              <a:gd name="connsiteY859" fmla="*/ 541391 h 1767239"/>
              <a:gd name="connsiteX860" fmla="*/ 1491682 w 2166013"/>
              <a:gd name="connsiteY860" fmla="*/ 545211 h 1767239"/>
              <a:gd name="connsiteX861" fmla="*/ 1496054 w 2166013"/>
              <a:gd name="connsiteY861" fmla="*/ 545040 h 1767239"/>
              <a:gd name="connsiteX862" fmla="*/ 1504684 w 2166013"/>
              <a:gd name="connsiteY862" fmla="*/ 555993 h 1767239"/>
              <a:gd name="connsiteX863" fmla="*/ 1509141 w 2166013"/>
              <a:gd name="connsiteY863" fmla="*/ 555670 h 1767239"/>
              <a:gd name="connsiteX864" fmla="*/ 1516561 w 2166013"/>
              <a:gd name="connsiteY864" fmla="*/ 547726 h 1767239"/>
              <a:gd name="connsiteX865" fmla="*/ 1523933 w 2166013"/>
              <a:gd name="connsiteY865" fmla="*/ 546773 h 1767239"/>
              <a:gd name="connsiteX866" fmla="*/ 1528182 w 2166013"/>
              <a:gd name="connsiteY866" fmla="*/ 543706 h 1767239"/>
              <a:gd name="connsiteX867" fmla="*/ 1536725 w 2166013"/>
              <a:gd name="connsiteY867" fmla="*/ 548269 h 1767239"/>
              <a:gd name="connsiteX868" fmla="*/ 1545898 w 2166013"/>
              <a:gd name="connsiteY868" fmla="*/ 546687 h 1767239"/>
              <a:gd name="connsiteX869" fmla="*/ 1551556 w 2166013"/>
              <a:gd name="connsiteY869" fmla="*/ 547869 h 1767239"/>
              <a:gd name="connsiteX870" fmla="*/ 1562538 w 2166013"/>
              <a:gd name="connsiteY870" fmla="*/ 541868 h 1767239"/>
              <a:gd name="connsiteX871" fmla="*/ 1577312 w 2166013"/>
              <a:gd name="connsiteY871" fmla="*/ 550307 h 1767239"/>
              <a:gd name="connsiteX872" fmla="*/ 1581350 w 2166013"/>
              <a:gd name="connsiteY872" fmla="*/ 556203 h 1767239"/>
              <a:gd name="connsiteX873" fmla="*/ 1595476 w 2166013"/>
              <a:gd name="connsiteY873" fmla="*/ 556765 h 1767239"/>
              <a:gd name="connsiteX874" fmla="*/ 1600667 w 2166013"/>
              <a:gd name="connsiteY874" fmla="*/ 554879 h 1767239"/>
              <a:gd name="connsiteX875" fmla="*/ 1613173 w 2166013"/>
              <a:gd name="connsiteY875" fmla="*/ 557832 h 1767239"/>
              <a:gd name="connsiteX876" fmla="*/ 1622117 w 2166013"/>
              <a:gd name="connsiteY876" fmla="*/ 554803 h 1767239"/>
              <a:gd name="connsiteX877" fmla="*/ 1632376 w 2166013"/>
              <a:gd name="connsiteY877" fmla="*/ 554993 h 1767239"/>
              <a:gd name="connsiteX878" fmla="*/ 1635243 w 2166013"/>
              <a:gd name="connsiteY878" fmla="*/ 558546 h 1767239"/>
              <a:gd name="connsiteX879" fmla="*/ 1645034 w 2166013"/>
              <a:gd name="connsiteY879" fmla="*/ 562756 h 1767239"/>
              <a:gd name="connsiteX880" fmla="*/ 1649292 w 2166013"/>
              <a:gd name="connsiteY880" fmla="*/ 570424 h 1767239"/>
              <a:gd name="connsiteX881" fmla="*/ 1655159 w 2166013"/>
              <a:gd name="connsiteY881" fmla="*/ 575577 h 1767239"/>
              <a:gd name="connsiteX882" fmla="*/ 1655045 w 2166013"/>
              <a:gd name="connsiteY882" fmla="*/ 586797 h 1767239"/>
              <a:gd name="connsiteX883" fmla="*/ 1665208 w 2166013"/>
              <a:gd name="connsiteY883" fmla="*/ 590198 h 1767239"/>
              <a:gd name="connsiteX884" fmla="*/ 1671809 w 2166013"/>
              <a:gd name="connsiteY884" fmla="*/ 597389 h 1767239"/>
              <a:gd name="connsiteX885" fmla="*/ 1671581 w 2166013"/>
              <a:gd name="connsiteY885" fmla="*/ 604533 h 1767239"/>
              <a:gd name="connsiteX886" fmla="*/ 1678772 w 2166013"/>
              <a:gd name="connsiteY886" fmla="*/ 608609 h 1767239"/>
              <a:gd name="connsiteX887" fmla="*/ 1690126 w 2166013"/>
              <a:gd name="connsiteY887" fmla="*/ 608809 h 1767239"/>
              <a:gd name="connsiteX888" fmla="*/ 1697812 w 2166013"/>
              <a:gd name="connsiteY888" fmla="*/ 615372 h 1767239"/>
              <a:gd name="connsiteX889" fmla="*/ 1705833 w 2166013"/>
              <a:gd name="connsiteY889" fmla="*/ 616410 h 1767239"/>
              <a:gd name="connsiteX890" fmla="*/ 1698698 w 2166013"/>
              <a:gd name="connsiteY890" fmla="*/ 632022 h 1767239"/>
              <a:gd name="connsiteX891" fmla="*/ 1702565 w 2166013"/>
              <a:gd name="connsiteY891" fmla="*/ 637299 h 1767239"/>
              <a:gd name="connsiteX892" fmla="*/ 1699355 w 2166013"/>
              <a:gd name="connsiteY892" fmla="*/ 645471 h 1767239"/>
              <a:gd name="connsiteX893" fmla="*/ 1701880 w 2166013"/>
              <a:gd name="connsiteY893" fmla="*/ 650215 h 1767239"/>
              <a:gd name="connsiteX894" fmla="*/ 1714005 w 2166013"/>
              <a:gd name="connsiteY894" fmla="*/ 651605 h 1767239"/>
              <a:gd name="connsiteX895" fmla="*/ 1719815 w 2166013"/>
              <a:gd name="connsiteY895" fmla="*/ 655311 h 1767239"/>
              <a:gd name="connsiteX896" fmla="*/ 1724644 w 2166013"/>
              <a:gd name="connsiteY896" fmla="*/ 663140 h 1767239"/>
              <a:gd name="connsiteX897" fmla="*/ 1735865 w 2166013"/>
              <a:gd name="connsiteY897" fmla="*/ 666741 h 1767239"/>
              <a:gd name="connsiteX898" fmla="*/ 1744894 w 2166013"/>
              <a:gd name="connsiteY898" fmla="*/ 665302 h 1767239"/>
              <a:gd name="connsiteX899" fmla="*/ 1752762 w 2166013"/>
              <a:gd name="connsiteY899" fmla="*/ 669731 h 1767239"/>
              <a:gd name="connsiteX900" fmla="*/ 1764202 w 2166013"/>
              <a:gd name="connsiteY900" fmla="*/ 672541 h 1767239"/>
              <a:gd name="connsiteX901" fmla="*/ 1777203 w 2166013"/>
              <a:gd name="connsiteY901" fmla="*/ 673875 h 1767239"/>
              <a:gd name="connsiteX902" fmla="*/ 1847584 w 2166013"/>
              <a:gd name="connsiteY902" fmla="*/ 709679 h 1767239"/>
              <a:gd name="connsiteX903" fmla="*/ 1855413 w 2166013"/>
              <a:gd name="connsiteY903" fmla="*/ 700688 h 1767239"/>
              <a:gd name="connsiteX904" fmla="*/ 1874816 w 2166013"/>
              <a:gd name="connsiteY904" fmla="*/ 698583 h 1767239"/>
              <a:gd name="connsiteX905" fmla="*/ 1878616 w 2166013"/>
              <a:gd name="connsiteY905" fmla="*/ 693096 h 1767239"/>
              <a:gd name="connsiteX906" fmla="*/ 1887398 w 2166013"/>
              <a:gd name="connsiteY906" fmla="*/ 691544 h 1767239"/>
              <a:gd name="connsiteX907" fmla="*/ 1897532 w 2166013"/>
              <a:gd name="connsiteY907" fmla="*/ 693020 h 1767239"/>
              <a:gd name="connsiteX908" fmla="*/ 1905295 w 2166013"/>
              <a:gd name="connsiteY908" fmla="*/ 687057 h 1767239"/>
              <a:gd name="connsiteX909" fmla="*/ 1917935 w 2166013"/>
              <a:gd name="connsiteY909" fmla="*/ 688191 h 1767239"/>
              <a:gd name="connsiteX910" fmla="*/ 1924041 w 2166013"/>
              <a:gd name="connsiteY910" fmla="*/ 686410 h 1767239"/>
              <a:gd name="connsiteX911" fmla="*/ 1930156 w 2166013"/>
              <a:gd name="connsiteY911" fmla="*/ 687372 h 1767239"/>
              <a:gd name="connsiteX912" fmla="*/ 1933575 w 2166013"/>
              <a:gd name="connsiteY912" fmla="*/ 700764 h 1767239"/>
              <a:gd name="connsiteX913" fmla="*/ 1948291 w 2166013"/>
              <a:gd name="connsiteY913" fmla="*/ 694725 h 1767239"/>
              <a:gd name="connsiteX914" fmla="*/ 1954892 w 2166013"/>
              <a:gd name="connsiteY914" fmla="*/ 694773 h 1767239"/>
              <a:gd name="connsiteX915" fmla="*/ 1969694 w 2166013"/>
              <a:gd name="connsiteY915" fmla="*/ 687857 h 1767239"/>
              <a:gd name="connsiteX916" fmla="*/ 1974457 w 2166013"/>
              <a:gd name="connsiteY916" fmla="*/ 681476 h 1767239"/>
              <a:gd name="connsiteX917" fmla="*/ 1967951 w 2166013"/>
              <a:gd name="connsiteY917" fmla="*/ 676589 h 1767239"/>
              <a:gd name="connsiteX918" fmla="*/ 1970751 w 2166013"/>
              <a:gd name="connsiteY918" fmla="*/ 670350 h 1767239"/>
              <a:gd name="connsiteX919" fmla="*/ 1981581 w 2166013"/>
              <a:gd name="connsiteY919" fmla="*/ 660749 h 1767239"/>
              <a:gd name="connsiteX920" fmla="*/ 1989496 w 2166013"/>
              <a:gd name="connsiteY920" fmla="*/ 647776 h 1767239"/>
              <a:gd name="connsiteX921" fmla="*/ 1997155 w 2166013"/>
              <a:gd name="connsiteY921" fmla="*/ 645576 h 1767239"/>
              <a:gd name="connsiteX922" fmla="*/ 2002650 w 2166013"/>
              <a:gd name="connsiteY922" fmla="*/ 636718 h 1767239"/>
              <a:gd name="connsiteX923" fmla="*/ 2010994 w 2166013"/>
              <a:gd name="connsiteY923" fmla="*/ 629517 h 1767239"/>
              <a:gd name="connsiteX924" fmla="*/ 2018824 w 2166013"/>
              <a:gd name="connsiteY924" fmla="*/ 628259 h 1767239"/>
              <a:gd name="connsiteX925" fmla="*/ 2019843 w 2166013"/>
              <a:gd name="connsiteY925" fmla="*/ 618287 h 1767239"/>
              <a:gd name="connsiteX926" fmla="*/ 2029025 w 2166013"/>
              <a:gd name="connsiteY926" fmla="*/ 617391 h 1767239"/>
              <a:gd name="connsiteX927" fmla="*/ 2035864 w 2166013"/>
              <a:gd name="connsiteY927" fmla="*/ 605457 h 1767239"/>
              <a:gd name="connsiteX928" fmla="*/ 2049066 w 2166013"/>
              <a:gd name="connsiteY928" fmla="*/ 609848 h 1767239"/>
              <a:gd name="connsiteX929" fmla="*/ 2056248 w 2166013"/>
              <a:gd name="connsiteY929" fmla="*/ 615620 h 1767239"/>
              <a:gd name="connsiteX930" fmla="*/ 2064068 w 2166013"/>
              <a:gd name="connsiteY930" fmla="*/ 615534 h 1767239"/>
              <a:gd name="connsiteX931" fmla="*/ 2068944 w 2166013"/>
              <a:gd name="connsiteY931" fmla="*/ 609505 h 1767239"/>
              <a:gd name="connsiteX932" fmla="*/ 2076279 w 2166013"/>
              <a:gd name="connsiteY932" fmla="*/ 606047 h 1767239"/>
              <a:gd name="connsiteX933" fmla="*/ 2084232 w 2166013"/>
              <a:gd name="connsiteY933" fmla="*/ 604590 h 1767239"/>
              <a:gd name="connsiteX934" fmla="*/ 2088871 w 2166013"/>
              <a:gd name="connsiteY934" fmla="*/ 601618 h 1767239"/>
              <a:gd name="connsiteX935" fmla="*/ 2104940 w 2166013"/>
              <a:gd name="connsiteY935" fmla="*/ 611791 h 1767239"/>
              <a:gd name="connsiteX936" fmla="*/ 2106673 w 2166013"/>
              <a:gd name="connsiteY936" fmla="*/ 619135 h 1767239"/>
              <a:gd name="connsiteX937" fmla="*/ 2117151 w 2166013"/>
              <a:gd name="connsiteY937" fmla="*/ 625469 h 1767239"/>
              <a:gd name="connsiteX938" fmla="*/ 2116655 w 2166013"/>
              <a:gd name="connsiteY938" fmla="*/ 629650 h 1767239"/>
              <a:gd name="connsiteX939" fmla="*/ 2129676 w 2166013"/>
              <a:gd name="connsiteY939" fmla="*/ 641880 h 1767239"/>
              <a:gd name="connsiteX940" fmla="*/ 2145745 w 2166013"/>
              <a:gd name="connsiteY940" fmla="*/ 640480 h 1767239"/>
              <a:gd name="connsiteX941" fmla="*/ 2157118 w 2166013"/>
              <a:gd name="connsiteY941" fmla="*/ 644290 h 1767239"/>
              <a:gd name="connsiteX942" fmla="*/ 2153688 w 2166013"/>
              <a:gd name="connsiteY942" fmla="*/ 652282 h 1767239"/>
              <a:gd name="connsiteX943" fmla="*/ 2166014 w 2166013"/>
              <a:gd name="connsiteY943" fmla="*/ 657473 h 1767239"/>
              <a:gd name="connsiteX944" fmla="*/ 2165376 w 2166013"/>
              <a:gd name="connsiteY944" fmla="*/ 662950 h 1767239"/>
              <a:gd name="connsiteX945" fmla="*/ 2157879 w 2166013"/>
              <a:gd name="connsiteY945" fmla="*/ 677275 h 1767239"/>
              <a:gd name="connsiteX946" fmla="*/ 2143278 w 2166013"/>
              <a:gd name="connsiteY946" fmla="*/ 684790 h 1767239"/>
              <a:gd name="connsiteX947" fmla="*/ 2144745 w 2166013"/>
              <a:gd name="connsiteY947" fmla="*/ 689715 h 1767239"/>
              <a:gd name="connsiteX948" fmla="*/ 2150326 w 2166013"/>
              <a:gd name="connsiteY948" fmla="*/ 693830 h 1767239"/>
              <a:gd name="connsiteX949" fmla="*/ 2150469 w 2166013"/>
              <a:gd name="connsiteY949" fmla="*/ 701773 h 1767239"/>
              <a:gd name="connsiteX950" fmla="*/ 2159985 w 2166013"/>
              <a:gd name="connsiteY950" fmla="*/ 711317 h 1767239"/>
              <a:gd name="connsiteX951" fmla="*/ 2153679 w 2166013"/>
              <a:gd name="connsiteY951" fmla="*/ 719490 h 1767239"/>
              <a:gd name="connsiteX952" fmla="*/ 2157013 w 2166013"/>
              <a:gd name="connsiteY952" fmla="*/ 725434 h 1767239"/>
              <a:gd name="connsiteX953" fmla="*/ 2157394 w 2166013"/>
              <a:gd name="connsiteY953" fmla="*/ 734130 h 1767239"/>
              <a:gd name="connsiteX954" fmla="*/ 2154298 w 2166013"/>
              <a:gd name="connsiteY954" fmla="*/ 744865 h 1767239"/>
              <a:gd name="connsiteX955" fmla="*/ 2138868 w 2166013"/>
              <a:gd name="connsiteY955" fmla="*/ 744512 h 1767239"/>
              <a:gd name="connsiteX956" fmla="*/ 2136239 w 2166013"/>
              <a:gd name="connsiteY956" fmla="*/ 745798 h 1767239"/>
              <a:gd name="connsiteX957" fmla="*/ 2136220 w 2166013"/>
              <a:gd name="connsiteY957" fmla="*/ 755856 h 1767239"/>
              <a:gd name="connsiteX958" fmla="*/ 2127580 w 2166013"/>
              <a:gd name="connsiteY958" fmla="*/ 767363 h 1767239"/>
              <a:gd name="connsiteX959" fmla="*/ 2127428 w 2166013"/>
              <a:gd name="connsiteY959" fmla="*/ 778278 h 1767239"/>
              <a:gd name="connsiteX960" fmla="*/ 2123885 w 2166013"/>
              <a:gd name="connsiteY960" fmla="*/ 784574 h 1767239"/>
              <a:gd name="connsiteX961" fmla="*/ 2117093 w 2166013"/>
              <a:gd name="connsiteY961" fmla="*/ 788994 h 1767239"/>
              <a:gd name="connsiteX962" fmla="*/ 2106206 w 2166013"/>
              <a:gd name="connsiteY962" fmla="*/ 789194 h 1767239"/>
              <a:gd name="connsiteX963" fmla="*/ 2097377 w 2166013"/>
              <a:gd name="connsiteY963" fmla="*/ 787117 h 1767239"/>
              <a:gd name="connsiteX964" fmla="*/ 2091166 w 2166013"/>
              <a:gd name="connsiteY964" fmla="*/ 789699 h 1767239"/>
              <a:gd name="connsiteX965" fmla="*/ 2086642 w 2166013"/>
              <a:gd name="connsiteY965" fmla="*/ 795576 h 1767239"/>
              <a:gd name="connsiteX966" fmla="*/ 2086299 w 2166013"/>
              <a:gd name="connsiteY966" fmla="*/ 802481 h 1767239"/>
              <a:gd name="connsiteX967" fmla="*/ 2078536 w 2166013"/>
              <a:gd name="connsiteY967" fmla="*/ 813025 h 1767239"/>
              <a:gd name="connsiteX968" fmla="*/ 2074060 w 2166013"/>
              <a:gd name="connsiteY968" fmla="*/ 816007 h 1767239"/>
              <a:gd name="connsiteX969" fmla="*/ 2076307 w 2166013"/>
              <a:gd name="connsiteY969" fmla="*/ 823579 h 1767239"/>
              <a:gd name="connsiteX970" fmla="*/ 2087861 w 2166013"/>
              <a:gd name="connsiteY970" fmla="*/ 828780 h 1767239"/>
              <a:gd name="connsiteX971" fmla="*/ 2086347 w 2166013"/>
              <a:gd name="connsiteY971" fmla="*/ 837981 h 1767239"/>
              <a:gd name="connsiteX972" fmla="*/ 2090823 w 2166013"/>
              <a:gd name="connsiteY972" fmla="*/ 854364 h 1767239"/>
              <a:gd name="connsiteX973" fmla="*/ 2089928 w 2166013"/>
              <a:gd name="connsiteY973" fmla="*/ 863260 h 1767239"/>
              <a:gd name="connsiteX974" fmla="*/ 2097739 w 2166013"/>
              <a:gd name="connsiteY974" fmla="*/ 872004 h 1767239"/>
              <a:gd name="connsiteX975" fmla="*/ 2099187 w 2166013"/>
              <a:gd name="connsiteY975" fmla="*/ 877500 h 1767239"/>
              <a:gd name="connsiteX976" fmla="*/ 2095577 w 2166013"/>
              <a:gd name="connsiteY976" fmla="*/ 881177 h 1767239"/>
              <a:gd name="connsiteX977" fmla="*/ 2094014 w 2166013"/>
              <a:gd name="connsiteY977" fmla="*/ 895864 h 1767239"/>
              <a:gd name="connsiteX978" fmla="*/ 2088147 w 2166013"/>
              <a:gd name="connsiteY978" fmla="*/ 900855 h 1767239"/>
              <a:gd name="connsiteX979" fmla="*/ 2086661 w 2166013"/>
              <a:gd name="connsiteY979" fmla="*/ 909066 h 1767239"/>
              <a:gd name="connsiteX980" fmla="*/ 2081937 w 2166013"/>
              <a:gd name="connsiteY980" fmla="*/ 918962 h 17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2166013" h="1767239">
                <a:moveTo>
                  <a:pt x="2081937" y="918962"/>
                </a:moveTo>
                <a:lnTo>
                  <a:pt x="2069992" y="920706"/>
                </a:lnTo>
                <a:lnTo>
                  <a:pt x="2056352" y="919639"/>
                </a:lnTo>
                <a:lnTo>
                  <a:pt x="2044056" y="925801"/>
                </a:lnTo>
                <a:lnTo>
                  <a:pt x="2030635" y="937250"/>
                </a:lnTo>
                <a:lnTo>
                  <a:pt x="2024720" y="938317"/>
                </a:lnTo>
                <a:lnTo>
                  <a:pt x="2018595" y="952729"/>
                </a:lnTo>
                <a:lnTo>
                  <a:pt x="2011718" y="960406"/>
                </a:lnTo>
                <a:lnTo>
                  <a:pt x="2016633" y="970036"/>
                </a:lnTo>
                <a:lnTo>
                  <a:pt x="2010871" y="981818"/>
                </a:lnTo>
                <a:lnTo>
                  <a:pt x="2010328" y="987762"/>
                </a:lnTo>
                <a:lnTo>
                  <a:pt x="2006318" y="998382"/>
                </a:lnTo>
                <a:lnTo>
                  <a:pt x="2001146" y="999515"/>
                </a:lnTo>
                <a:lnTo>
                  <a:pt x="1981886" y="1006926"/>
                </a:lnTo>
                <a:lnTo>
                  <a:pt x="1980352" y="1014298"/>
                </a:lnTo>
                <a:lnTo>
                  <a:pt x="1971456" y="1015775"/>
                </a:lnTo>
                <a:lnTo>
                  <a:pt x="1959750" y="1030862"/>
                </a:lnTo>
                <a:lnTo>
                  <a:pt x="1952368" y="1035015"/>
                </a:lnTo>
                <a:lnTo>
                  <a:pt x="1945767" y="1043911"/>
                </a:lnTo>
                <a:lnTo>
                  <a:pt x="1953749" y="1056637"/>
                </a:lnTo>
                <a:lnTo>
                  <a:pt x="1956292" y="1065962"/>
                </a:lnTo>
                <a:lnTo>
                  <a:pt x="1951273" y="1069553"/>
                </a:lnTo>
                <a:lnTo>
                  <a:pt x="1947634" y="1076839"/>
                </a:lnTo>
                <a:lnTo>
                  <a:pt x="1944691" y="1093194"/>
                </a:lnTo>
                <a:lnTo>
                  <a:pt x="1941252" y="1097299"/>
                </a:lnTo>
                <a:lnTo>
                  <a:pt x="1941881" y="1104471"/>
                </a:lnTo>
                <a:lnTo>
                  <a:pt x="1938404" y="1108548"/>
                </a:lnTo>
                <a:lnTo>
                  <a:pt x="1942405" y="1117616"/>
                </a:lnTo>
                <a:lnTo>
                  <a:pt x="1941176" y="1123741"/>
                </a:lnTo>
                <a:lnTo>
                  <a:pt x="1936195" y="1126550"/>
                </a:lnTo>
                <a:lnTo>
                  <a:pt x="1927470" y="1128074"/>
                </a:lnTo>
                <a:lnTo>
                  <a:pt x="1920897" y="1124302"/>
                </a:lnTo>
                <a:lnTo>
                  <a:pt x="1914716" y="1124588"/>
                </a:lnTo>
                <a:lnTo>
                  <a:pt x="1907201" y="1134209"/>
                </a:lnTo>
                <a:lnTo>
                  <a:pt x="1907677" y="1143676"/>
                </a:lnTo>
                <a:lnTo>
                  <a:pt x="1903028" y="1146581"/>
                </a:lnTo>
                <a:lnTo>
                  <a:pt x="1887893" y="1142981"/>
                </a:lnTo>
                <a:lnTo>
                  <a:pt x="1880769" y="1149182"/>
                </a:lnTo>
                <a:lnTo>
                  <a:pt x="1874168" y="1144010"/>
                </a:lnTo>
                <a:lnTo>
                  <a:pt x="1870072" y="1137228"/>
                </a:lnTo>
                <a:lnTo>
                  <a:pt x="1859223" y="1130046"/>
                </a:lnTo>
                <a:lnTo>
                  <a:pt x="1849584" y="1130417"/>
                </a:lnTo>
                <a:lnTo>
                  <a:pt x="1845526" y="1127998"/>
                </a:lnTo>
                <a:lnTo>
                  <a:pt x="1835896" y="1133551"/>
                </a:lnTo>
                <a:lnTo>
                  <a:pt x="1834106" y="1139152"/>
                </a:lnTo>
                <a:lnTo>
                  <a:pt x="1829143" y="1145286"/>
                </a:lnTo>
                <a:lnTo>
                  <a:pt x="1829019" y="1154287"/>
                </a:lnTo>
                <a:lnTo>
                  <a:pt x="1824161" y="1158888"/>
                </a:lnTo>
                <a:lnTo>
                  <a:pt x="1823885" y="1163612"/>
                </a:lnTo>
                <a:lnTo>
                  <a:pt x="1817237" y="1180224"/>
                </a:lnTo>
                <a:lnTo>
                  <a:pt x="1813998" y="1183548"/>
                </a:lnTo>
                <a:lnTo>
                  <a:pt x="1811741" y="1197645"/>
                </a:lnTo>
                <a:lnTo>
                  <a:pt x="1805788" y="1202398"/>
                </a:lnTo>
                <a:lnTo>
                  <a:pt x="1803302" y="1210142"/>
                </a:lnTo>
                <a:lnTo>
                  <a:pt x="1806245" y="1213066"/>
                </a:lnTo>
                <a:lnTo>
                  <a:pt x="1806702" y="1221524"/>
                </a:lnTo>
                <a:lnTo>
                  <a:pt x="1803873" y="1225353"/>
                </a:lnTo>
                <a:lnTo>
                  <a:pt x="1806864" y="1233783"/>
                </a:lnTo>
                <a:lnTo>
                  <a:pt x="1805045" y="1239746"/>
                </a:lnTo>
                <a:lnTo>
                  <a:pt x="1791576" y="1244222"/>
                </a:lnTo>
                <a:lnTo>
                  <a:pt x="1785843" y="1244137"/>
                </a:lnTo>
                <a:lnTo>
                  <a:pt x="1779594" y="1258081"/>
                </a:lnTo>
                <a:lnTo>
                  <a:pt x="1773260" y="1263158"/>
                </a:lnTo>
                <a:lnTo>
                  <a:pt x="1770869" y="1269197"/>
                </a:lnTo>
                <a:lnTo>
                  <a:pt x="1765668" y="1273016"/>
                </a:lnTo>
                <a:lnTo>
                  <a:pt x="1757791" y="1273092"/>
                </a:lnTo>
                <a:lnTo>
                  <a:pt x="1751991" y="1277607"/>
                </a:lnTo>
                <a:lnTo>
                  <a:pt x="1744571" y="1279274"/>
                </a:lnTo>
                <a:lnTo>
                  <a:pt x="1743656" y="1286266"/>
                </a:lnTo>
                <a:lnTo>
                  <a:pt x="1738284" y="1295048"/>
                </a:lnTo>
                <a:lnTo>
                  <a:pt x="1738036" y="1301248"/>
                </a:lnTo>
                <a:lnTo>
                  <a:pt x="1733264" y="1304163"/>
                </a:lnTo>
                <a:lnTo>
                  <a:pt x="1732026" y="1310088"/>
                </a:lnTo>
                <a:lnTo>
                  <a:pt x="1733883" y="1321422"/>
                </a:lnTo>
                <a:lnTo>
                  <a:pt x="1732131" y="1328880"/>
                </a:lnTo>
                <a:lnTo>
                  <a:pt x="1736236" y="1338596"/>
                </a:lnTo>
                <a:lnTo>
                  <a:pt x="1735360" y="1344016"/>
                </a:lnTo>
                <a:lnTo>
                  <a:pt x="1746704" y="1348435"/>
                </a:lnTo>
                <a:lnTo>
                  <a:pt x="1743980" y="1354007"/>
                </a:lnTo>
                <a:lnTo>
                  <a:pt x="1750162" y="1359065"/>
                </a:lnTo>
                <a:lnTo>
                  <a:pt x="1751743" y="1368171"/>
                </a:lnTo>
                <a:lnTo>
                  <a:pt x="1756515" y="1373743"/>
                </a:lnTo>
                <a:lnTo>
                  <a:pt x="1760611" y="1373086"/>
                </a:lnTo>
                <a:lnTo>
                  <a:pt x="1764630" y="1380896"/>
                </a:lnTo>
                <a:lnTo>
                  <a:pt x="1764182" y="1388307"/>
                </a:lnTo>
                <a:lnTo>
                  <a:pt x="1772022" y="1396184"/>
                </a:lnTo>
                <a:lnTo>
                  <a:pt x="1769926" y="1406595"/>
                </a:lnTo>
                <a:lnTo>
                  <a:pt x="1777603" y="1414453"/>
                </a:lnTo>
                <a:lnTo>
                  <a:pt x="1770984" y="1421206"/>
                </a:lnTo>
                <a:lnTo>
                  <a:pt x="1765792" y="1419006"/>
                </a:lnTo>
                <a:lnTo>
                  <a:pt x="1761459" y="1411853"/>
                </a:lnTo>
                <a:lnTo>
                  <a:pt x="1753991" y="1416015"/>
                </a:lnTo>
                <a:lnTo>
                  <a:pt x="1753629" y="1420768"/>
                </a:lnTo>
                <a:lnTo>
                  <a:pt x="1748266" y="1424330"/>
                </a:lnTo>
                <a:lnTo>
                  <a:pt x="1737122" y="1425502"/>
                </a:lnTo>
                <a:lnTo>
                  <a:pt x="1730864" y="1433208"/>
                </a:lnTo>
                <a:lnTo>
                  <a:pt x="1726578" y="1429141"/>
                </a:lnTo>
                <a:lnTo>
                  <a:pt x="1719053" y="1425931"/>
                </a:lnTo>
                <a:lnTo>
                  <a:pt x="1714024" y="1428721"/>
                </a:lnTo>
                <a:lnTo>
                  <a:pt x="1708547" y="1426788"/>
                </a:lnTo>
                <a:lnTo>
                  <a:pt x="1707775" y="1422845"/>
                </a:lnTo>
                <a:lnTo>
                  <a:pt x="1687173" y="1419520"/>
                </a:lnTo>
                <a:lnTo>
                  <a:pt x="1679515" y="1414367"/>
                </a:lnTo>
                <a:lnTo>
                  <a:pt x="1671276" y="1411872"/>
                </a:lnTo>
                <a:lnTo>
                  <a:pt x="1670733" y="1407633"/>
                </a:lnTo>
                <a:lnTo>
                  <a:pt x="1664980" y="1402356"/>
                </a:lnTo>
                <a:lnTo>
                  <a:pt x="1667494" y="1391288"/>
                </a:lnTo>
                <a:lnTo>
                  <a:pt x="1664446" y="1383430"/>
                </a:lnTo>
                <a:lnTo>
                  <a:pt x="1653635" y="1379982"/>
                </a:lnTo>
                <a:lnTo>
                  <a:pt x="1651007" y="1372591"/>
                </a:lnTo>
                <a:lnTo>
                  <a:pt x="1641348" y="1373086"/>
                </a:lnTo>
                <a:lnTo>
                  <a:pt x="1639329" y="1364866"/>
                </a:lnTo>
                <a:lnTo>
                  <a:pt x="1634366" y="1362847"/>
                </a:lnTo>
                <a:lnTo>
                  <a:pt x="1633319" y="1357093"/>
                </a:lnTo>
                <a:lnTo>
                  <a:pt x="1626327" y="1354007"/>
                </a:lnTo>
                <a:lnTo>
                  <a:pt x="1619974" y="1361323"/>
                </a:lnTo>
                <a:lnTo>
                  <a:pt x="1612345" y="1361732"/>
                </a:lnTo>
                <a:lnTo>
                  <a:pt x="1609344" y="1358132"/>
                </a:lnTo>
                <a:lnTo>
                  <a:pt x="1598400" y="1354741"/>
                </a:lnTo>
                <a:lnTo>
                  <a:pt x="1586246" y="1362970"/>
                </a:lnTo>
                <a:lnTo>
                  <a:pt x="1586294" y="1369200"/>
                </a:lnTo>
                <a:lnTo>
                  <a:pt x="1577359" y="1374162"/>
                </a:lnTo>
                <a:lnTo>
                  <a:pt x="1569301" y="1375067"/>
                </a:lnTo>
                <a:lnTo>
                  <a:pt x="1568768" y="1384802"/>
                </a:lnTo>
                <a:lnTo>
                  <a:pt x="1565929" y="1395746"/>
                </a:lnTo>
                <a:lnTo>
                  <a:pt x="1557071" y="1399527"/>
                </a:lnTo>
                <a:lnTo>
                  <a:pt x="1552794" y="1398003"/>
                </a:lnTo>
                <a:lnTo>
                  <a:pt x="1537792" y="1397984"/>
                </a:lnTo>
                <a:lnTo>
                  <a:pt x="1533801" y="1399804"/>
                </a:lnTo>
                <a:lnTo>
                  <a:pt x="1533554" y="1408728"/>
                </a:lnTo>
                <a:lnTo>
                  <a:pt x="1531239" y="1413520"/>
                </a:lnTo>
                <a:lnTo>
                  <a:pt x="1526277" y="1414710"/>
                </a:lnTo>
                <a:lnTo>
                  <a:pt x="1517199" y="1410786"/>
                </a:lnTo>
                <a:lnTo>
                  <a:pt x="1507693" y="1411043"/>
                </a:lnTo>
                <a:lnTo>
                  <a:pt x="1490472" y="1407119"/>
                </a:lnTo>
                <a:lnTo>
                  <a:pt x="1482128" y="1406662"/>
                </a:lnTo>
                <a:lnTo>
                  <a:pt x="1481681" y="1411500"/>
                </a:lnTo>
                <a:lnTo>
                  <a:pt x="1463831" y="1407547"/>
                </a:lnTo>
                <a:lnTo>
                  <a:pt x="1459440" y="1412853"/>
                </a:lnTo>
                <a:lnTo>
                  <a:pt x="1451143" y="1417634"/>
                </a:lnTo>
                <a:lnTo>
                  <a:pt x="1449058" y="1437856"/>
                </a:lnTo>
                <a:lnTo>
                  <a:pt x="1452925" y="1445114"/>
                </a:lnTo>
                <a:lnTo>
                  <a:pt x="1457792" y="1449267"/>
                </a:lnTo>
                <a:lnTo>
                  <a:pt x="1466250" y="1449295"/>
                </a:lnTo>
                <a:lnTo>
                  <a:pt x="1477090" y="1453277"/>
                </a:lnTo>
                <a:lnTo>
                  <a:pt x="1483957" y="1459792"/>
                </a:lnTo>
                <a:lnTo>
                  <a:pt x="1488262" y="1472022"/>
                </a:lnTo>
                <a:lnTo>
                  <a:pt x="1481519" y="1472851"/>
                </a:lnTo>
                <a:lnTo>
                  <a:pt x="1474375" y="1466936"/>
                </a:lnTo>
                <a:lnTo>
                  <a:pt x="1467612" y="1467393"/>
                </a:lnTo>
                <a:lnTo>
                  <a:pt x="1457116" y="1481366"/>
                </a:lnTo>
                <a:lnTo>
                  <a:pt x="1451934" y="1484043"/>
                </a:lnTo>
                <a:lnTo>
                  <a:pt x="1441647" y="1483938"/>
                </a:lnTo>
                <a:lnTo>
                  <a:pt x="1449772" y="1510198"/>
                </a:lnTo>
                <a:lnTo>
                  <a:pt x="1447162" y="1519009"/>
                </a:lnTo>
                <a:lnTo>
                  <a:pt x="1428722" y="1525829"/>
                </a:lnTo>
                <a:lnTo>
                  <a:pt x="1400642" y="1539954"/>
                </a:lnTo>
                <a:lnTo>
                  <a:pt x="1392765" y="1536735"/>
                </a:lnTo>
                <a:lnTo>
                  <a:pt x="1387393" y="1531525"/>
                </a:lnTo>
                <a:lnTo>
                  <a:pt x="1386173" y="1526619"/>
                </a:lnTo>
                <a:lnTo>
                  <a:pt x="1373162" y="1519542"/>
                </a:lnTo>
                <a:lnTo>
                  <a:pt x="1355665" y="1525724"/>
                </a:lnTo>
                <a:lnTo>
                  <a:pt x="1350188" y="1529734"/>
                </a:lnTo>
                <a:lnTo>
                  <a:pt x="1346997" y="1537040"/>
                </a:lnTo>
                <a:lnTo>
                  <a:pt x="1320603" y="1552042"/>
                </a:lnTo>
                <a:lnTo>
                  <a:pt x="1299934" y="1557452"/>
                </a:lnTo>
                <a:lnTo>
                  <a:pt x="1286847" y="1568206"/>
                </a:lnTo>
                <a:lnTo>
                  <a:pt x="1281760" y="1565281"/>
                </a:lnTo>
                <a:lnTo>
                  <a:pt x="1272702" y="1567453"/>
                </a:lnTo>
                <a:lnTo>
                  <a:pt x="1262939" y="1572778"/>
                </a:lnTo>
                <a:lnTo>
                  <a:pt x="1251338" y="1575159"/>
                </a:lnTo>
                <a:lnTo>
                  <a:pt x="1239898" y="1579998"/>
                </a:lnTo>
                <a:lnTo>
                  <a:pt x="1210685" y="1599286"/>
                </a:lnTo>
                <a:lnTo>
                  <a:pt x="1196845" y="1612468"/>
                </a:lnTo>
                <a:lnTo>
                  <a:pt x="1187492" y="1618278"/>
                </a:lnTo>
                <a:lnTo>
                  <a:pt x="1179919" y="1626241"/>
                </a:lnTo>
                <a:lnTo>
                  <a:pt x="1173947" y="1630242"/>
                </a:lnTo>
                <a:lnTo>
                  <a:pt x="1165479" y="1642586"/>
                </a:lnTo>
                <a:lnTo>
                  <a:pt x="1164965" y="1647482"/>
                </a:lnTo>
                <a:lnTo>
                  <a:pt x="1154764" y="1659408"/>
                </a:lnTo>
                <a:lnTo>
                  <a:pt x="1147848" y="1660874"/>
                </a:lnTo>
                <a:lnTo>
                  <a:pt x="1131942" y="1658122"/>
                </a:lnTo>
                <a:lnTo>
                  <a:pt x="1117378" y="1653597"/>
                </a:lnTo>
                <a:lnTo>
                  <a:pt x="1107824" y="1661227"/>
                </a:lnTo>
                <a:lnTo>
                  <a:pt x="1096690" y="1656398"/>
                </a:lnTo>
                <a:lnTo>
                  <a:pt x="1090384" y="1658665"/>
                </a:lnTo>
                <a:lnTo>
                  <a:pt x="1086688" y="1666866"/>
                </a:lnTo>
                <a:lnTo>
                  <a:pt x="1081735" y="1673009"/>
                </a:lnTo>
                <a:lnTo>
                  <a:pt x="1071372" y="1674524"/>
                </a:lnTo>
                <a:lnTo>
                  <a:pt x="1061085" y="1671971"/>
                </a:lnTo>
                <a:lnTo>
                  <a:pt x="1055246" y="1668113"/>
                </a:lnTo>
                <a:lnTo>
                  <a:pt x="1045750" y="1666770"/>
                </a:lnTo>
                <a:lnTo>
                  <a:pt x="1040225" y="1668618"/>
                </a:lnTo>
                <a:lnTo>
                  <a:pt x="1030329" y="1666942"/>
                </a:lnTo>
                <a:lnTo>
                  <a:pt x="1018927" y="1661979"/>
                </a:lnTo>
                <a:lnTo>
                  <a:pt x="1008250" y="1663970"/>
                </a:lnTo>
                <a:lnTo>
                  <a:pt x="1005574" y="1668494"/>
                </a:lnTo>
                <a:lnTo>
                  <a:pt x="999106" y="1671695"/>
                </a:lnTo>
                <a:lnTo>
                  <a:pt x="984523" y="1666837"/>
                </a:lnTo>
                <a:lnTo>
                  <a:pt x="977160" y="1667523"/>
                </a:lnTo>
                <a:lnTo>
                  <a:pt x="973008" y="1670752"/>
                </a:lnTo>
                <a:lnTo>
                  <a:pt x="971855" y="1678315"/>
                </a:lnTo>
                <a:lnTo>
                  <a:pt x="974989" y="1685896"/>
                </a:lnTo>
                <a:lnTo>
                  <a:pt x="974874" y="1692278"/>
                </a:lnTo>
                <a:lnTo>
                  <a:pt x="982437" y="1696974"/>
                </a:lnTo>
                <a:lnTo>
                  <a:pt x="993467" y="1694459"/>
                </a:lnTo>
                <a:lnTo>
                  <a:pt x="998820" y="1690373"/>
                </a:lnTo>
                <a:lnTo>
                  <a:pt x="1001878" y="1684449"/>
                </a:lnTo>
                <a:lnTo>
                  <a:pt x="1007107" y="1683868"/>
                </a:lnTo>
                <a:lnTo>
                  <a:pt x="1014899" y="1687487"/>
                </a:lnTo>
                <a:lnTo>
                  <a:pt x="1019108" y="1694164"/>
                </a:lnTo>
                <a:lnTo>
                  <a:pt x="1016432" y="1703346"/>
                </a:lnTo>
                <a:lnTo>
                  <a:pt x="1008269" y="1708804"/>
                </a:lnTo>
                <a:lnTo>
                  <a:pt x="992743" y="1714881"/>
                </a:lnTo>
                <a:lnTo>
                  <a:pt x="990314" y="1719996"/>
                </a:lnTo>
                <a:lnTo>
                  <a:pt x="995086" y="1733855"/>
                </a:lnTo>
                <a:lnTo>
                  <a:pt x="995963" y="1741075"/>
                </a:lnTo>
                <a:lnTo>
                  <a:pt x="991067" y="1751038"/>
                </a:lnTo>
                <a:lnTo>
                  <a:pt x="983475" y="1756210"/>
                </a:lnTo>
                <a:lnTo>
                  <a:pt x="962520" y="1765211"/>
                </a:lnTo>
                <a:lnTo>
                  <a:pt x="950186" y="1767240"/>
                </a:lnTo>
                <a:lnTo>
                  <a:pt x="944156" y="1761887"/>
                </a:lnTo>
                <a:lnTo>
                  <a:pt x="942299" y="1751067"/>
                </a:lnTo>
                <a:lnTo>
                  <a:pt x="944814" y="1744932"/>
                </a:lnTo>
                <a:lnTo>
                  <a:pt x="939146" y="1742751"/>
                </a:lnTo>
                <a:lnTo>
                  <a:pt x="941804" y="1734712"/>
                </a:lnTo>
                <a:lnTo>
                  <a:pt x="940441" y="1726902"/>
                </a:lnTo>
                <a:lnTo>
                  <a:pt x="933860" y="1723206"/>
                </a:lnTo>
                <a:lnTo>
                  <a:pt x="930764" y="1718786"/>
                </a:lnTo>
                <a:lnTo>
                  <a:pt x="939079" y="1712747"/>
                </a:lnTo>
                <a:lnTo>
                  <a:pt x="951767" y="1708928"/>
                </a:lnTo>
                <a:lnTo>
                  <a:pt x="942089" y="1701222"/>
                </a:lnTo>
                <a:lnTo>
                  <a:pt x="936450" y="1701965"/>
                </a:lnTo>
                <a:lnTo>
                  <a:pt x="931631" y="1699250"/>
                </a:lnTo>
                <a:lnTo>
                  <a:pt x="934088" y="1690154"/>
                </a:lnTo>
                <a:lnTo>
                  <a:pt x="938222" y="1687373"/>
                </a:lnTo>
                <a:lnTo>
                  <a:pt x="934564" y="1678924"/>
                </a:lnTo>
                <a:lnTo>
                  <a:pt x="926068" y="1670085"/>
                </a:lnTo>
                <a:lnTo>
                  <a:pt x="915524" y="1666418"/>
                </a:lnTo>
                <a:lnTo>
                  <a:pt x="911295" y="1661865"/>
                </a:lnTo>
                <a:lnTo>
                  <a:pt x="908304" y="1654074"/>
                </a:lnTo>
                <a:lnTo>
                  <a:pt x="904894" y="1652807"/>
                </a:lnTo>
                <a:lnTo>
                  <a:pt x="895817" y="1661046"/>
                </a:lnTo>
                <a:lnTo>
                  <a:pt x="891464" y="1653340"/>
                </a:lnTo>
                <a:lnTo>
                  <a:pt x="890511" y="1647844"/>
                </a:lnTo>
                <a:lnTo>
                  <a:pt x="899293" y="1639929"/>
                </a:lnTo>
                <a:lnTo>
                  <a:pt x="894760" y="1629109"/>
                </a:lnTo>
                <a:lnTo>
                  <a:pt x="883130" y="1623232"/>
                </a:lnTo>
                <a:lnTo>
                  <a:pt x="874109" y="1625813"/>
                </a:lnTo>
                <a:lnTo>
                  <a:pt x="866794" y="1618688"/>
                </a:lnTo>
                <a:lnTo>
                  <a:pt x="862041" y="1619402"/>
                </a:lnTo>
                <a:lnTo>
                  <a:pt x="852183" y="1611078"/>
                </a:lnTo>
                <a:lnTo>
                  <a:pt x="860955" y="1604124"/>
                </a:lnTo>
                <a:lnTo>
                  <a:pt x="858412" y="1598390"/>
                </a:lnTo>
                <a:lnTo>
                  <a:pt x="865804" y="1596381"/>
                </a:lnTo>
                <a:lnTo>
                  <a:pt x="861956" y="1588342"/>
                </a:lnTo>
                <a:lnTo>
                  <a:pt x="870052" y="1582922"/>
                </a:lnTo>
                <a:lnTo>
                  <a:pt x="867480" y="1571187"/>
                </a:lnTo>
                <a:lnTo>
                  <a:pt x="872052" y="1557595"/>
                </a:lnTo>
                <a:lnTo>
                  <a:pt x="860727" y="1554661"/>
                </a:lnTo>
                <a:lnTo>
                  <a:pt x="846154" y="1553337"/>
                </a:lnTo>
                <a:lnTo>
                  <a:pt x="831418" y="1553670"/>
                </a:lnTo>
                <a:lnTo>
                  <a:pt x="826599" y="1558652"/>
                </a:lnTo>
                <a:lnTo>
                  <a:pt x="822055" y="1552870"/>
                </a:lnTo>
                <a:lnTo>
                  <a:pt x="809454" y="1553432"/>
                </a:lnTo>
                <a:lnTo>
                  <a:pt x="805691" y="1550756"/>
                </a:lnTo>
                <a:lnTo>
                  <a:pt x="798700" y="1551137"/>
                </a:lnTo>
                <a:lnTo>
                  <a:pt x="791156" y="1548175"/>
                </a:lnTo>
                <a:lnTo>
                  <a:pt x="786737" y="1550565"/>
                </a:lnTo>
                <a:lnTo>
                  <a:pt x="782488" y="1556604"/>
                </a:lnTo>
                <a:lnTo>
                  <a:pt x="773154" y="1560824"/>
                </a:lnTo>
                <a:lnTo>
                  <a:pt x="764134" y="1556918"/>
                </a:lnTo>
                <a:lnTo>
                  <a:pt x="767058" y="1544641"/>
                </a:lnTo>
                <a:lnTo>
                  <a:pt x="771811" y="1539173"/>
                </a:lnTo>
                <a:lnTo>
                  <a:pt x="768515" y="1533382"/>
                </a:lnTo>
                <a:lnTo>
                  <a:pt x="758095" y="1524162"/>
                </a:lnTo>
                <a:lnTo>
                  <a:pt x="758285" y="1516399"/>
                </a:lnTo>
                <a:lnTo>
                  <a:pt x="751580" y="1505484"/>
                </a:lnTo>
                <a:lnTo>
                  <a:pt x="759838" y="1504950"/>
                </a:lnTo>
                <a:lnTo>
                  <a:pt x="762419" y="1507265"/>
                </a:lnTo>
                <a:lnTo>
                  <a:pt x="781869" y="1508198"/>
                </a:lnTo>
                <a:lnTo>
                  <a:pt x="789356" y="1513103"/>
                </a:lnTo>
                <a:lnTo>
                  <a:pt x="795176" y="1513532"/>
                </a:lnTo>
                <a:lnTo>
                  <a:pt x="797814" y="1509236"/>
                </a:lnTo>
                <a:lnTo>
                  <a:pt x="804444" y="1508427"/>
                </a:lnTo>
                <a:lnTo>
                  <a:pt x="815378" y="1502883"/>
                </a:lnTo>
                <a:lnTo>
                  <a:pt x="820264" y="1503636"/>
                </a:lnTo>
                <a:lnTo>
                  <a:pt x="844496" y="1499083"/>
                </a:lnTo>
                <a:lnTo>
                  <a:pt x="853840" y="1502054"/>
                </a:lnTo>
                <a:lnTo>
                  <a:pt x="862327" y="1502569"/>
                </a:lnTo>
                <a:lnTo>
                  <a:pt x="871195" y="1509112"/>
                </a:lnTo>
                <a:lnTo>
                  <a:pt x="880653" y="1512494"/>
                </a:lnTo>
                <a:lnTo>
                  <a:pt x="884596" y="1509303"/>
                </a:lnTo>
                <a:lnTo>
                  <a:pt x="892359" y="1509408"/>
                </a:lnTo>
                <a:lnTo>
                  <a:pt x="904189" y="1513608"/>
                </a:lnTo>
                <a:lnTo>
                  <a:pt x="902199" y="1497206"/>
                </a:lnTo>
                <a:lnTo>
                  <a:pt x="903284" y="1489739"/>
                </a:lnTo>
                <a:lnTo>
                  <a:pt x="909257" y="1491415"/>
                </a:lnTo>
                <a:lnTo>
                  <a:pt x="925487" y="1490100"/>
                </a:lnTo>
                <a:lnTo>
                  <a:pt x="942623" y="1492387"/>
                </a:lnTo>
                <a:lnTo>
                  <a:pt x="952948" y="1492710"/>
                </a:lnTo>
                <a:lnTo>
                  <a:pt x="972083" y="1494882"/>
                </a:lnTo>
                <a:lnTo>
                  <a:pt x="976903" y="1497435"/>
                </a:lnTo>
                <a:lnTo>
                  <a:pt x="980704" y="1490577"/>
                </a:lnTo>
                <a:lnTo>
                  <a:pt x="996315" y="1481204"/>
                </a:lnTo>
                <a:lnTo>
                  <a:pt x="1010822" y="1477385"/>
                </a:lnTo>
                <a:lnTo>
                  <a:pt x="1020671" y="1475994"/>
                </a:lnTo>
                <a:lnTo>
                  <a:pt x="1025995" y="1478090"/>
                </a:lnTo>
                <a:lnTo>
                  <a:pt x="1034539" y="1477613"/>
                </a:lnTo>
                <a:lnTo>
                  <a:pt x="1040540" y="1472451"/>
                </a:lnTo>
                <a:lnTo>
                  <a:pt x="1042235" y="1460430"/>
                </a:lnTo>
                <a:lnTo>
                  <a:pt x="1046940" y="1452753"/>
                </a:lnTo>
                <a:lnTo>
                  <a:pt x="1048093" y="1439647"/>
                </a:lnTo>
                <a:lnTo>
                  <a:pt x="1052465" y="1433208"/>
                </a:lnTo>
                <a:lnTo>
                  <a:pt x="1059237" y="1427998"/>
                </a:lnTo>
                <a:lnTo>
                  <a:pt x="1061761" y="1418215"/>
                </a:lnTo>
                <a:lnTo>
                  <a:pt x="1070772" y="1412110"/>
                </a:lnTo>
                <a:lnTo>
                  <a:pt x="1072544" y="1401461"/>
                </a:lnTo>
                <a:lnTo>
                  <a:pt x="1066600" y="1391002"/>
                </a:lnTo>
                <a:lnTo>
                  <a:pt x="1068667" y="1383897"/>
                </a:lnTo>
                <a:lnTo>
                  <a:pt x="1073315" y="1376258"/>
                </a:lnTo>
                <a:lnTo>
                  <a:pt x="1068972" y="1372076"/>
                </a:lnTo>
                <a:lnTo>
                  <a:pt x="1063895" y="1371895"/>
                </a:lnTo>
                <a:lnTo>
                  <a:pt x="1062609" y="1381106"/>
                </a:lnTo>
                <a:lnTo>
                  <a:pt x="1045750" y="1376791"/>
                </a:lnTo>
                <a:lnTo>
                  <a:pt x="1042349" y="1367304"/>
                </a:lnTo>
                <a:lnTo>
                  <a:pt x="1029853" y="1367914"/>
                </a:lnTo>
                <a:lnTo>
                  <a:pt x="1008745" y="1360980"/>
                </a:lnTo>
                <a:lnTo>
                  <a:pt x="1002516" y="1364285"/>
                </a:lnTo>
                <a:lnTo>
                  <a:pt x="996553" y="1362475"/>
                </a:lnTo>
                <a:lnTo>
                  <a:pt x="992648" y="1356941"/>
                </a:lnTo>
                <a:lnTo>
                  <a:pt x="988600" y="1356722"/>
                </a:lnTo>
                <a:lnTo>
                  <a:pt x="978361" y="1365399"/>
                </a:lnTo>
                <a:lnTo>
                  <a:pt x="973579" y="1362456"/>
                </a:lnTo>
                <a:lnTo>
                  <a:pt x="967245" y="1362761"/>
                </a:lnTo>
                <a:lnTo>
                  <a:pt x="967131" y="1357151"/>
                </a:lnTo>
                <a:lnTo>
                  <a:pt x="963797" y="1354217"/>
                </a:lnTo>
                <a:lnTo>
                  <a:pt x="947223" y="1348750"/>
                </a:lnTo>
                <a:lnTo>
                  <a:pt x="936603" y="1352274"/>
                </a:lnTo>
                <a:lnTo>
                  <a:pt x="935870" y="1347388"/>
                </a:lnTo>
                <a:lnTo>
                  <a:pt x="919039" y="1351655"/>
                </a:lnTo>
                <a:lnTo>
                  <a:pt x="917362" y="1359713"/>
                </a:lnTo>
                <a:lnTo>
                  <a:pt x="909295" y="1359656"/>
                </a:lnTo>
                <a:lnTo>
                  <a:pt x="908180" y="1353093"/>
                </a:lnTo>
                <a:lnTo>
                  <a:pt x="902227" y="1356074"/>
                </a:lnTo>
                <a:lnTo>
                  <a:pt x="905208" y="1360513"/>
                </a:lnTo>
                <a:lnTo>
                  <a:pt x="903475" y="1365199"/>
                </a:lnTo>
                <a:lnTo>
                  <a:pt x="897712" y="1365018"/>
                </a:lnTo>
                <a:lnTo>
                  <a:pt x="879767" y="1356789"/>
                </a:lnTo>
                <a:lnTo>
                  <a:pt x="875976" y="1359913"/>
                </a:lnTo>
                <a:lnTo>
                  <a:pt x="868089" y="1360818"/>
                </a:lnTo>
                <a:lnTo>
                  <a:pt x="859098" y="1352588"/>
                </a:lnTo>
                <a:lnTo>
                  <a:pt x="850907" y="1349826"/>
                </a:lnTo>
                <a:lnTo>
                  <a:pt x="837714" y="1332681"/>
                </a:lnTo>
                <a:lnTo>
                  <a:pt x="825770" y="1326499"/>
                </a:lnTo>
                <a:lnTo>
                  <a:pt x="814988" y="1329185"/>
                </a:lnTo>
                <a:lnTo>
                  <a:pt x="809416" y="1328366"/>
                </a:lnTo>
                <a:lnTo>
                  <a:pt x="807549" y="1335615"/>
                </a:lnTo>
                <a:lnTo>
                  <a:pt x="800310" y="1331443"/>
                </a:lnTo>
                <a:lnTo>
                  <a:pt x="798681" y="1327556"/>
                </a:lnTo>
                <a:lnTo>
                  <a:pt x="789051" y="1322651"/>
                </a:lnTo>
                <a:lnTo>
                  <a:pt x="783812" y="1317041"/>
                </a:lnTo>
                <a:lnTo>
                  <a:pt x="778031" y="1320289"/>
                </a:lnTo>
                <a:lnTo>
                  <a:pt x="763667" y="1318736"/>
                </a:lnTo>
                <a:lnTo>
                  <a:pt x="758505" y="1313640"/>
                </a:lnTo>
                <a:lnTo>
                  <a:pt x="754628" y="1318860"/>
                </a:lnTo>
                <a:lnTo>
                  <a:pt x="744922" y="1310126"/>
                </a:lnTo>
                <a:lnTo>
                  <a:pt x="735778" y="1317327"/>
                </a:lnTo>
                <a:lnTo>
                  <a:pt x="725615" y="1333472"/>
                </a:lnTo>
                <a:lnTo>
                  <a:pt x="720204" y="1333567"/>
                </a:lnTo>
                <a:lnTo>
                  <a:pt x="716090" y="1337158"/>
                </a:lnTo>
                <a:lnTo>
                  <a:pt x="712118" y="1333652"/>
                </a:lnTo>
                <a:lnTo>
                  <a:pt x="705422" y="1335719"/>
                </a:lnTo>
                <a:lnTo>
                  <a:pt x="703679" y="1326261"/>
                </a:lnTo>
                <a:lnTo>
                  <a:pt x="704641" y="1322003"/>
                </a:lnTo>
                <a:lnTo>
                  <a:pt x="695201" y="1320470"/>
                </a:lnTo>
                <a:lnTo>
                  <a:pt x="699268" y="1312669"/>
                </a:lnTo>
                <a:lnTo>
                  <a:pt x="692744" y="1310669"/>
                </a:lnTo>
                <a:lnTo>
                  <a:pt x="690048" y="1307211"/>
                </a:lnTo>
                <a:lnTo>
                  <a:pt x="684371" y="1312297"/>
                </a:lnTo>
                <a:lnTo>
                  <a:pt x="673961" y="1313698"/>
                </a:lnTo>
                <a:lnTo>
                  <a:pt x="667731" y="1306678"/>
                </a:lnTo>
                <a:lnTo>
                  <a:pt x="650615" y="1307573"/>
                </a:lnTo>
                <a:lnTo>
                  <a:pt x="652272" y="1301039"/>
                </a:lnTo>
                <a:lnTo>
                  <a:pt x="647252" y="1295619"/>
                </a:lnTo>
                <a:lnTo>
                  <a:pt x="641252" y="1303801"/>
                </a:lnTo>
                <a:lnTo>
                  <a:pt x="636832" y="1303239"/>
                </a:lnTo>
                <a:lnTo>
                  <a:pt x="630231" y="1308202"/>
                </a:lnTo>
                <a:lnTo>
                  <a:pt x="616887" y="1309850"/>
                </a:lnTo>
                <a:lnTo>
                  <a:pt x="614106" y="1300143"/>
                </a:lnTo>
                <a:lnTo>
                  <a:pt x="608962" y="1300325"/>
                </a:lnTo>
                <a:lnTo>
                  <a:pt x="609543" y="1305801"/>
                </a:lnTo>
                <a:lnTo>
                  <a:pt x="602466" y="1308468"/>
                </a:lnTo>
                <a:lnTo>
                  <a:pt x="596008" y="1300667"/>
                </a:lnTo>
                <a:lnTo>
                  <a:pt x="589407" y="1297762"/>
                </a:lnTo>
                <a:lnTo>
                  <a:pt x="584092" y="1300267"/>
                </a:lnTo>
                <a:lnTo>
                  <a:pt x="589102" y="1306763"/>
                </a:lnTo>
                <a:lnTo>
                  <a:pt x="582159" y="1310497"/>
                </a:lnTo>
                <a:lnTo>
                  <a:pt x="571224" y="1309030"/>
                </a:lnTo>
                <a:lnTo>
                  <a:pt x="565900" y="1314593"/>
                </a:lnTo>
                <a:lnTo>
                  <a:pt x="550641" y="1309030"/>
                </a:lnTo>
                <a:lnTo>
                  <a:pt x="544078" y="1303677"/>
                </a:lnTo>
                <a:lnTo>
                  <a:pt x="537048" y="1305135"/>
                </a:lnTo>
                <a:lnTo>
                  <a:pt x="532505" y="1309040"/>
                </a:lnTo>
                <a:lnTo>
                  <a:pt x="525285" y="1302934"/>
                </a:lnTo>
                <a:lnTo>
                  <a:pt x="529838" y="1299572"/>
                </a:lnTo>
                <a:lnTo>
                  <a:pt x="528781" y="1293428"/>
                </a:lnTo>
                <a:lnTo>
                  <a:pt x="539810" y="1289285"/>
                </a:lnTo>
                <a:lnTo>
                  <a:pt x="545849" y="1284684"/>
                </a:lnTo>
                <a:lnTo>
                  <a:pt x="549345" y="1276474"/>
                </a:lnTo>
                <a:lnTo>
                  <a:pt x="563175" y="1260691"/>
                </a:lnTo>
                <a:lnTo>
                  <a:pt x="567281" y="1259186"/>
                </a:lnTo>
                <a:lnTo>
                  <a:pt x="574520" y="1262844"/>
                </a:lnTo>
                <a:lnTo>
                  <a:pt x="581082" y="1263920"/>
                </a:lnTo>
                <a:lnTo>
                  <a:pt x="589617" y="1271835"/>
                </a:lnTo>
                <a:lnTo>
                  <a:pt x="602180" y="1276102"/>
                </a:lnTo>
                <a:lnTo>
                  <a:pt x="609915" y="1275340"/>
                </a:lnTo>
                <a:lnTo>
                  <a:pt x="613067" y="1271816"/>
                </a:lnTo>
                <a:lnTo>
                  <a:pt x="624116" y="1269178"/>
                </a:lnTo>
                <a:lnTo>
                  <a:pt x="627602" y="1264110"/>
                </a:lnTo>
                <a:lnTo>
                  <a:pt x="637385" y="1266835"/>
                </a:lnTo>
                <a:lnTo>
                  <a:pt x="644900" y="1264892"/>
                </a:lnTo>
                <a:lnTo>
                  <a:pt x="652653" y="1266415"/>
                </a:lnTo>
                <a:lnTo>
                  <a:pt x="655720" y="1261386"/>
                </a:lnTo>
                <a:lnTo>
                  <a:pt x="660683" y="1261272"/>
                </a:lnTo>
                <a:lnTo>
                  <a:pt x="659349" y="1254519"/>
                </a:lnTo>
                <a:lnTo>
                  <a:pt x="668141" y="1252309"/>
                </a:lnTo>
                <a:lnTo>
                  <a:pt x="677399" y="1244994"/>
                </a:lnTo>
                <a:lnTo>
                  <a:pt x="678895" y="1231211"/>
                </a:lnTo>
                <a:lnTo>
                  <a:pt x="673198" y="1228315"/>
                </a:lnTo>
                <a:lnTo>
                  <a:pt x="671322" y="1223515"/>
                </a:lnTo>
                <a:lnTo>
                  <a:pt x="665502" y="1218819"/>
                </a:lnTo>
                <a:lnTo>
                  <a:pt x="659635" y="1218133"/>
                </a:lnTo>
                <a:lnTo>
                  <a:pt x="653701" y="1210656"/>
                </a:lnTo>
                <a:lnTo>
                  <a:pt x="649957" y="1212104"/>
                </a:lnTo>
                <a:lnTo>
                  <a:pt x="638413" y="1209084"/>
                </a:lnTo>
                <a:lnTo>
                  <a:pt x="640404" y="1204036"/>
                </a:lnTo>
                <a:lnTo>
                  <a:pt x="636184" y="1201741"/>
                </a:lnTo>
                <a:lnTo>
                  <a:pt x="640718" y="1188244"/>
                </a:lnTo>
                <a:lnTo>
                  <a:pt x="638061" y="1183472"/>
                </a:lnTo>
                <a:lnTo>
                  <a:pt x="645014" y="1180824"/>
                </a:lnTo>
                <a:lnTo>
                  <a:pt x="647786" y="1174661"/>
                </a:lnTo>
                <a:lnTo>
                  <a:pt x="656263" y="1170175"/>
                </a:lnTo>
                <a:lnTo>
                  <a:pt x="651567" y="1161193"/>
                </a:lnTo>
                <a:lnTo>
                  <a:pt x="643652" y="1158697"/>
                </a:lnTo>
                <a:lnTo>
                  <a:pt x="639013" y="1154230"/>
                </a:lnTo>
                <a:lnTo>
                  <a:pt x="641671" y="1148401"/>
                </a:lnTo>
                <a:lnTo>
                  <a:pt x="632413" y="1142762"/>
                </a:lnTo>
                <a:lnTo>
                  <a:pt x="631841" y="1133485"/>
                </a:lnTo>
                <a:lnTo>
                  <a:pt x="622307" y="1129617"/>
                </a:lnTo>
                <a:lnTo>
                  <a:pt x="611048" y="1133589"/>
                </a:lnTo>
                <a:lnTo>
                  <a:pt x="604066" y="1129608"/>
                </a:lnTo>
                <a:lnTo>
                  <a:pt x="595637" y="1128303"/>
                </a:lnTo>
                <a:lnTo>
                  <a:pt x="590617" y="1123912"/>
                </a:lnTo>
                <a:lnTo>
                  <a:pt x="586388" y="1124874"/>
                </a:lnTo>
                <a:lnTo>
                  <a:pt x="580101" y="1133018"/>
                </a:lnTo>
                <a:lnTo>
                  <a:pt x="570748" y="1136561"/>
                </a:lnTo>
                <a:lnTo>
                  <a:pt x="556774" y="1131275"/>
                </a:lnTo>
                <a:lnTo>
                  <a:pt x="560651" y="1120988"/>
                </a:lnTo>
                <a:lnTo>
                  <a:pt x="556413" y="1118940"/>
                </a:lnTo>
                <a:lnTo>
                  <a:pt x="546049" y="1121150"/>
                </a:lnTo>
                <a:lnTo>
                  <a:pt x="540020" y="1119454"/>
                </a:lnTo>
                <a:lnTo>
                  <a:pt x="535353" y="1124436"/>
                </a:lnTo>
                <a:lnTo>
                  <a:pt x="529847" y="1125693"/>
                </a:lnTo>
                <a:lnTo>
                  <a:pt x="523780" y="1120159"/>
                </a:lnTo>
                <a:lnTo>
                  <a:pt x="512445" y="1124836"/>
                </a:lnTo>
                <a:lnTo>
                  <a:pt x="506435" y="1122788"/>
                </a:lnTo>
                <a:lnTo>
                  <a:pt x="504901" y="1114930"/>
                </a:lnTo>
                <a:lnTo>
                  <a:pt x="500320" y="1113825"/>
                </a:lnTo>
                <a:lnTo>
                  <a:pt x="498110" y="1107958"/>
                </a:lnTo>
                <a:lnTo>
                  <a:pt x="488004" y="1101976"/>
                </a:lnTo>
                <a:lnTo>
                  <a:pt x="482737" y="1096918"/>
                </a:lnTo>
                <a:lnTo>
                  <a:pt x="477260" y="1086488"/>
                </a:lnTo>
                <a:lnTo>
                  <a:pt x="472878" y="1089527"/>
                </a:lnTo>
                <a:lnTo>
                  <a:pt x="465334" y="1080335"/>
                </a:lnTo>
                <a:lnTo>
                  <a:pt x="459572" y="1076373"/>
                </a:lnTo>
                <a:lnTo>
                  <a:pt x="458819" y="1071182"/>
                </a:lnTo>
                <a:lnTo>
                  <a:pt x="454200" y="1068457"/>
                </a:lnTo>
                <a:lnTo>
                  <a:pt x="452752" y="1063066"/>
                </a:lnTo>
                <a:lnTo>
                  <a:pt x="443494" y="1057808"/>
                </a:lnTo>
                <a:lnTo>
                  <a:pt x="441379" y="1060799"/>
                </a:lnTo>
                <a:lnTo>
                  <a:pt x="429892" y="1065038"/>
                </a:lnTo>
                <a:lnTo>
                  <a:pt x="423081" y="1065943"/>
                </a:lnTo>
                <a:lnTo>
                  <a:pt x="409680" y="1064743"/>
                </a:lnTo>
                <a:lnTo>
                  <a:pt x="401593" y="1057970"/>
                </a:lnTo>
                <a:lnTo>
                  <a:pt x="391868" y="1062447"/>
                </a:lnTo>
                <a:lnTo>
                  <a:pt x="382572" y="1062638"/>
                </a:lnTo>
                <a:lnTo>
                  <a:pt x="369884" y="1067391"/>
                </a:lnTo>
                <a:lnTo>
                  <a:pt x="363417" y="1056913"/>
                </a:lnTo>
                <a:lnTo>
                  <a:pt x="355988" y="1055275"/>
                </a:lnTo>
                <a:lnTo>
                  <a:pt x="349272" y="1042530"/>
                </a:lnTo>
                <a:lnTo>
                  <a:pt x="332442" y="1035368"/>
                </a:lnTo>
                <a:lnTo>
                  <a:pt x="332013" y="1031757"/>
                </a:lnTo>
                <a:lnTo>
                  <a:pt x="325269" y="1022975"/>
                </a:lnTo>
                <a:lnTo>
                  <a:pt x="315659" y="1014851"/>
                </a:lnTo>
                <a:lnTo>
                  <a:pt x="315678" y="1011136"/>
                </a:lnTo>
                <a:lnTo>
                  <a:pt x="306019" y="1006888"/>
                </a:lnTo>
                <a:lnTo>
                  <a:pt x="301971" y="1001811"/>
                </a:lnTo>
                <a:lnTo>
                  <a:pt x="290722" y="994858"/>
                </a:lnTo>
                <a:lnTo>
                  <a:pt x="287312" y="990267"/>
                </a:lnTo>
                <a:lnTo>
                  <a:pt x="270710" y="1001525"/>
                </a:lnTo>
                <a:lnTo>
                  <a:pt x="264938" y="992905"/>
                </a:lnTo>
                <a:lnTo>
                  <a:pt x="259271" y="989705"/>
                </a:lnTo>
                <a:lnTo>
                  <a:pt x="252955" y="994153"/>
                </a:lnTo>
                <a:lnTo>
                  <a:pt x="240325" y="1007688"/>
                </a:lnTo>
                <a:lnTo>
                  <a:pt x="233486" y="1008364"/>
                </a:lnTo>
                <a:lnTo>
                  <a:pt x="231839" y="1002849"/>
                </a:lnTo>
                <a:lnTo>
                  <a:pt x="224971" y="1002982"/>
                </a:lnTo>
                <a:lnTo>
                  <a:pt x="218332" y="1007231"/>
                </a:lnTo>
                <a:lnTo>
                  <a:pt x="212922" y="1006993"/>
                </a:lnTo>
                <a:lnTo>
                  <a:pt x="202206" y="1002525"/>
                </a:lnTo>
                <a:lnTo>
                  <a:pt x="203330" y="991400"/>
                </a:lnTo>
                <a:lnTo>
                  <a:pt x="205226" y="986904"/>
                </a:lnTo>
                <a:lnTo>
                  <a:pt x="198006" y="980018"/>
                </a:lnTo>
                <a:lnTo>
                  <a:pt x="193396" y="972293"/>
                </a:lnTo>
                <a:lnTo>
                  <a:pt x="188090" y="970502"/>
                </a:lnTo>
                <a:lnTo>
                  <a:pt x="185252" y="964787"/>
                </a:lnTo>
                <a:lnTo>
                  <a:pt x="178423" y="959206"/>
                </a:lnTo>
                <a:lnTo>
                  <a:pt x="178480" y="951833"/>
                </a:lnTo>
                <a:lnTo>
                  <a:pt x="171355" y="945842"/>
                </a:lnTo>
                <a:lnTo>
                  <a:pt x="162078" y="944690"/>
                </a:lnTo>
                <a:lnTo>
                  <a:pt x="154829" y="939422"/>
                </a:lnTo>
                <a:lnTo>
                  <a:pt x="145780" y="942156"/>
                </a:lnTo>
                <a:lnTo>
                  <a:pt x="131245" y="938355"/>
                </a:lnTo>
                <a:lnTo>
                  <a:pt x="126959" y="932097"/>
                </a:lnTo>
                <a:lnTo>
                  <a:pt x="117367" y="931478"/>
                </a:lnTo>
                <a:lnTo>
                  <a:pt x="108156" y="914438"/>
                </a:lnTo>
                <a:lnTo>
                  <a:pt x="95631" y="906961"/>
                </a:lnTo>
                <a:lnTo>
                  <a:pt x="83773" y="908609"/>
                </a:lnTo>
                <a:lnTo>
                  <a:pt x="72019" y="906256"/>
                </a:lnTo>
                <a:lnTo>
                  <a:pt x="73838" y="902275"/>
                </a:lnTo>
                <a:lnTo>
                  <a:pt x="71952" y="894940"/>
                </a:lnTo>
                <a:lnTo>
                  <a:pt x="65799" y="889225"/>
                </a:lnTo>
                <a:lnTo>
                  <a:pt x="67866" y="883825"/>
                </a:lnTo>
                <a:lnTo>
                  <a:pt x="63722" y="876919"/>
                </a:lnTo>
                <a:lnTo>
                  <a:pt x="54388" y="867099"/>
                </a:lnTo>
                <a:lnTo>
                  <a:pt x="42072" y="867908"/>
                </a:lnTo>
                <a:lnTo>
                  <a:pt x="35728" y="865851"/>
                </a:lnTo>
                <a:lnTo>
                  <a:pt x="38805" y="860527"/>
                </a:lnTo>
                <a:lnTo>
                  <a:pt x="37862" y="852078"/>
                </a:lnTo>
                <a:lnTo>
                  <a:pt x="32318" y="843239"/>
                </a:lnTo>
                <a:lnTo>
                  <a:pt x="34176" y="837029"/>
                </a:lnTo>
                <a:lnTo>
                  <a:pt x="26537" y="828913"/>
                </a:lnTo>
                <a:lnTo>
                  <a:pt x="20003" y="824322"/>
                </a:lnTo>
                <a:lnTo>
                  <a:pt x="15307" y="824541"/>
                </a:lnTo>
                <a:lnTo>
                  <a:pt x="8134" y="820112"/>
                </a:lnTo>
                <a:lnTo>
                  <a:pt x="1562" y="797814"/>
                </a:lnTo>
                <a:lnTo>
                  <a:pt x="8535" y="794718"/>
                </a:lnTo>
                <a:lnTo>
                  <a:pt x="21355" y="798386"/>
                </a:lnTo>
                <a:lnTo>
                  <a:pt x="26966" y="798366"/>
                </a:lnTo>
                <a:lnTo>
                  <a:pt x="31690" y="793566"/>
                </a:lnTo>
                <a:lnTo>
                  <a:pt x="26175" y="790994"/>
                </a:lnTo>
                <a:lnTo>
                  <a:pt x="13783" y="778945"/>
                </a:lnTo>
                <a:lnTo>
                  <a:pt x="10040" y="769553"/>
                </a:lnTo>
                <a:lnTo>
                  <a:pt x="0" y="761914"/>
                </a:lnTo>
                <a:lnTo>
                  <a:pt x="16336" y="761152"/>
                </a:lnTo>
                <a:lnTo>
                  <a:pt x="34004" y="749979"/>
                </a:lnTo>
                <a:lnTo>
                  <a:pt x="31775" y="748341"/>
                </a:lnTo>
                <a:lnTo>
                  <a:pt x="33490" y="740454"/>
                </a:lnTo>
                <a:lnTo>
                  <a:pt x="31938" y="735749"/>
                </a:lnTo>
                <a:lnTo>
                  <a:pt x="34719" y="726510"/>
                </a:lnTo>
                <a:lnTo>
                  <a:pt x="36033" y="715594"/>
                </a:lnTo>
                <a:lnTo>
                  <a:pt x="39977" y="713165"/>
                </a:lnTo>
                <a:lnTo>
                  <a:pt x="47406" y="713089"/>
                </a:lnTo>
                <a:lnTo>
                  <a:pt x="58798" y="718509"/>
                </a:lnTo>
                <a:lnTo>
                  <a:pt x="61074" y="721443"/>
                </a:lnTo>
                <a:lnTo>
                  <a:pt x="76943" y="727377"/>
                </a:lnTo>
                <a:lnTo>
                  <a:pt x="89783" y="736225"/>
                </a:lnTo>
                <a:lnTo>
                  <a:pt x="95745" y="728662"/>
                </a:lnTo>
                <a:lnTo>
                  <a:pt x="100879" y="710498"/>
                </a:lnTo>
                <a:lnTo>
                  <a:pt x="95079" y="705679"/>
                </a:lnTo>
                <a:lnTo>
                  <a:pt x="88687" y="705517"/>
                </a:lnTo>
                <a:lnTo>
                  <a:pt x="79020" y="699306"/>
                </a:lnTo>
                <a:lnTo>
                  <a:pt x="71885" y="688886"/>
                </a:lnTo>
                <a:lnTo>
                  <a:pt x="70180" y="683114"/>
                </a:lnTo>
                <a:lnTo>
                  <a:pt x="74400" y="671665"/>
                </a:lnTo>
                <a:lnTo>
                  <a:pt x="83487" y="667988"/>
                </a:lnTo>
                <a:lnTo>
                  <a:pt x="92726" y="655377"/>
                </a:lnTo>
                <a:lnTo>
                  <a:pt x="98298" y="653663"/>
                </a:lnTo>
                <a:lnTo>
                  <a:pt x="105232" y="658273"/>
                </a:lnTo>
                <a:lnTo>
                  <a:pt x="112395" y="660397"/>
                </a:lnTo>
                <a:lnTo>
                  <a:pt x="123549" y="660425"/>
                </a:lnTo>
                <a:lnTo>
                  <a:pt x="132083" y="662121"/>
                </a:lnTo>
                <a:lnTo>
                  <a:pt x="137341" y="657701"/>
                </a:lnTo>
                <a:lnTo>
                  <a:pt x="147399" y="658387"/>
                </a:lnTo>
                <a:lnTo>
                  <a:pt x="154200" y="654425"/>
                </a:lnTo>
                <a:lnTo>
                  <a:pt x="161840" y="658282"/>
                </a:lnTo>
                <a:lnTo>
                  <a:pt x="167926" y="663626"/>
                </a:lnTo>
                <a:lnTo>
                  <a:pt x="177013" y="660492"/>
                </a:lnTo>
                <a:lnTo>
                  <a:pt x="189719" y="658492"/>
                </a:lnTo>
                <a:lnTo>
                  <a:pt x="192929" y="653596"/>
                </a:lnTo>
                <a:lnTo>
                  <a:pt x="204978" y="649491"/>
                </a:lnTo>
                <a:lnTo>
                  <a:pt x="221380" y="653615"/>
                </a:lnTo>
                <a:lnTo>
                  <a:pt x="221714" y="642595"/>
                </a:lnTo>
                <a:lnTo>
                  <a:pt x="229219" y="631936"/>
                </a:lnTo>
                <a:lnTo>
                  <a:pt x="230915" y="622659"/>
                </a:lnTo>
                <a:lnTo>
                  <a:pt x="224800" y="616401"/>
                </a:lnTo>
                <a:lnTo>
                  <a:pt x="228791" y="610781"/>
                </a:lnTo>
                <a:lnTo>
                  <a:pt x="233258" y="613248"/>
                </a:lnTo>
                <a:lnTo>
                  <a:pt x="243383" y="612305"/>
                </a:lnTo>
                <a:lnTo>
                  <a:pt x="250784" y="606333"/>
                </a:lnTo>
                <a:lnTo>
                  <a:pt x="247155" y="598608"/>
                </a:lnTo>
                <a:lnTo>
                  <a:pt x="252984" y="593817"/>
                </a:lnTo>
                <a:lnTo>
                  <a:pt x="256613" y="588016"/>
                </a:lnTo>
                <a:lnTo>
                  <a:pt x="254232" y="584787"/>
                </a:lnTo>
                <a:lnTo>
                  <a:pt x="254708" y="576872"/>
                </a:lnTo>
                <a:lnTo>
                  <a:pt x="249927" y="569567"/>
                </a:lnTo>
                <a:lnTo>
                  <a:pt x="250603" y="560546"/>
                </a:lnTo>
                <a:lnTo>
                  <a:pt x="247393" y="557193"/>
                </a:lnTo>
                <a:lnTo>
                  <a:pt x="247260" y="551526"/>
                </a:lnTo>
                <a:lnTo>
                  <a:pt x="249984" y="545049"/>
                </a:lnTo>
                <a:lnTo>
                  <a:pt x="258061" y="544421"/>
                </a:lnTo>
                <a:lnTo>
                  <a:pt x="270139" y="546926"/>
                </a:lnTo>
                <a:lnTo>
                  <a:pt x="288084" y="548316"/>
                </a:lnTo>
                <a:lnTo>
                  <a:pt x="306896" y="558622"/>
                </a:lnTo>
                <a:lnTo>
                  <a:pt x="317916" y="556203"/>
                </a:lnTo>
                <a:lnTo>
                  <a:pt x="321936" y="551526"/>
                </a:lnTo>
                <a:lnTo>
                  <a:pt x="328270" y="549031"/>
                </a:lnTo>
                <a:lnTo>
                  <a:pt x="335661" y="552088"/>
                </a:lnTo>
                <a:lnTo>
                  <a:pt x="337728" y="556470"/>
                </a:lnTo>
                <a:lnTo>
                  <a:pt x="356388" y="564566"/>
                </a:lnTo>
                <a:lnTo>
                  <a:pt x="366789" y="565537"/>
                </a:lnTo>
                <a:lnTo>
                  <a:pt x="372751" y="568547"/>
                </a:lnTo>
                <a:lnTo>
                  <a:pt x="377485" y="565071"/>
                </a:lnTo>
                <a:lnTo>
                  <a:pt x="392906" y="559241"/>
                </a:lnTo>
                <a:lnTo>
                  <a:pt x="401974" y="558603"/>
                </a:lnTo>
                <a:lnTo>
                  <a:pt x="405889" y="556041"/>
                </a:lnTo>
                <a:lnTo>
                  <a:pt x="423472" y="553393"/>
                </a:lnTo>
                <a:lnTo>
                  <a:pt x="446789" y="557613"/>
                </a:lnTo>
                <a:lnTo>
                  <a:pt x="452161" y="557155"/>
                </a:lnTo>
                <a:lnTo>
                  <a:pt x="463668" y="547487"/>
                </a:lnTo>
                <a:lnTo>
                  <a:pt x="466763" y="538639"/>
                </a:lnTo>
                <a:lnTo>
                  <a:pt x="472088" y="536324"/>
                </a:lnTo>
                <a:lnTo>
                  <a:pt x="476898" y="530161"/>
                </a:lnTo>
                <a:lnTo>
                  <a:pt x="487880" y="532333"/>
                </a:lnTo>
                <a:lnTo>
                  <a:pt x="497367" y="532438"/>
                </a:lnTo>
                <a:lnTo>
                  <a:pt x="512826" y="527133"/>
                </a:lnTo>
                <a:lnTo>
                  <a:pt x="526466" y="524037"/>
                </a:lnTo>
                <a:lnTo>
                  <a:pt x="530657" y="524704"/>
                </a:lnTo>
                <a:lnTo>
                  <a:pt x="537906" y="521608"/>
                </a:lnTo>
                <a:lnTo>
                  <a:pt x="544735" y="514283"/>
                </a:lnTo>
                <a:lnTo>
                  <a:pt x="565528" y="511702"/>
                </a:lnTo>
                <a:lnTo>
                  <a:pt x="568766" y="504511"/>
                </a:lnTo>
                <a:lnTo>
                  <a:pt x="569833" y="494900"/>
                </a:lnTo>
                <a:lnTo>
                  <a:pt x="567090" y="484280"/>
                </a:lnTo>
                <a:lnTo>
                  <a:pt x="562394" y="479670"/>
                </a:lnTo>
                <a:lnTo>
                  <a:pt x="562023" y="473107"/>
                </a:lnTo>
                <a:lnTo>
                  <a:pt x="565376" y="464296"/>
                </a:lnTo>
                <a:lnTo>
                  <a:pt x="562918" y="462001"/>
                </a:lnTo>
                <a:lnTo>
                  <a:pt x="563842" y="453981"/>
                </a:lnTo>
                <a:lnTo>
                  <a:pt x="574034" y="452447"/>
                </a:lnTo>
                <a:lnTo>
                  <a:pt x="579073" y="455905"/>
                </a:lnTo>
                <a:lnTo>
                  <a:pt x="582682" y="452599"/>
                </a:lnTo>
                <a:lnTo>
                  <a:pt x="582892" y="447418"/>
                </a:lnTo>
                <a:lnTo>
                  <a:pt x="586893" y="441836"/>
                </a:lnTo>
                <a:lnTo>
                  <a:pt x="586416" y="434226"/>
                </a:lnTo>
                <a:lnTo>
                  <a:pt x="580501" y="423605"/>
                </a:lnTo>
                <a:lnTo>
                  <a:pt x="587378" y="416042"/>
                </a:lnTo>
                <a:lnTo>
                  <a:pt x="595189" y="411709"/>
                </a:lnTo>
                <a:lnTo>
                  <a:pt x="606447" y="399107"/>
                </a:lnTo>
                <a:lnTo>
                  <a:pt x="607686" y="394259"/>
                </a:lnTo>
                <a:lnTo>
                  <a:pt x="618201" y="388382"/>
                </a:lnTo>
                <a:lnTo>
                  <a:pt x="627174" y="377228"/>
                </a:lnTo>
                <a:lnTo>
                  <a:pt x="633727" y="370856"/>
                </a:lnTo>
                <a:lnTo>
                  <a:pt x="634403" y="362703"/>
                </a:lnTo>
                <a:lnTo>
                  <a:pt x="638470" y="360064"/>
                </a:lnTo>
                <a:lnTo>
                  <a:pt x="643500" y="361874"/>
                </a:lnTo>
                <a:lnTo>
                  <a:pt x="650882" y="352015"/>
                </a:lnTo>
                <a:lnTo>
                  <a:pt x="654682" y="350911"/>
                </a:lnTo>
                <a:lnTo>
                  <a:pt x="657206" y="341709"/>
                </a:lnTo>
                <a:lnTo>
                  <a:pt x="662302" y="335785"/>
                </a:lnTo>
                <a:lnTo>
                  <a:pt x="661835" y="331527"/>
                </a:lnTo>
                <a:lnTo>
                  <a:pt x="666931" y="324250"/>
                </a:lnTo>
                <a:lnTo>
                  <a:pt x="672951" y="322278"/>
                </a:lnTo>
                <a:lnTo>
                  <a:pt x="678314" y="327355"/>
                </a:lnTo>
                <a:lnTo>
                  <a:pt x="682790" y="327450"/>
                </a:lnTo>
                <a:lnTo>
                  <a:pt x="688353" y="320478"/>
                </a:lnTo>
                <a:lnTo>
                  <a:pt x="687810" y="310934"/>
                </a:lnTo>
                <a:lnTo>
                  <a:pt x="690172" y="303219"/>
                </a:lnTo>
                <a:lnTo>
                  <a:pt x="685705" y="294923"/>
                </a:lnTo>
                <a:lnTo>
                  <a:pt x="689734" y="291703"/>
                </a:lnTo>
                <a:lnTo>
                  <a:pt x="686095" y="275292"/>
                </a:lnTo>
                <a:lnTo>
                  <a:pt x="692058" y="266262"/>
                </a:lnTo>
                <a:lnTo>
                  <a:pt x="691296" y="257518"/>
                </a:lnTo>
                <a:lnTo>
                  <a:pt x="693373" y="252527"/>
                </a:lnTo>
                <a:lnTo>
                  <a:pt x="703288" y="250698"/>
                </a:lnTo>
                <a:lnTo>
                  <a:pt x="701888" y="242173"/>
                </a:lnTo>
                <a:lnTo>
                  <a:pt x="703326" y="234220"/>
                </a:lnTo>
                <a:lnTo>
                  <a:pt x="696192" y="226590"/>
                </a:lnTo>
                <a:lnTo>
                  <a:pt x="688324" y="220951"/>
                </a:lnTo>
                <a:lnTo>
                  <a:pt x="693582" y="217694"/>
                </a:lnTo>
                <a:lnTo>
                  <a:pt x="701193" y="209569"/>
                </a:lnTo>
                <a:lnTo>
                  <a:pt x="708232" y="208778"/>
                </a:lnTo>
                <a:lnTo>
                  <a:pt x="717452" y="211798"/>
                </a:lnTo>
                <a:lnTo>
                  <a:pt x="723386" y="207045"/>
                </a:lnTo>
                <a:lnTo>
                  <a:pt x="722567" y="197434"/>
                </a:lnTo>
                <a:lnTo>
                  <a:pt x="732739" y="192538"/>
                </a:lnTo>
                <a:lnTo>
                  <a:pt x="737416" y="193862"/>
                </a:lnTo>
                <a:lnTo>
                  <a:pt x="747932" y="192262"/>
                </a:lnTo>
                <a:lnTo>
                  <a:pt x="748722" y="187166"/>
                </a:lnTo>
                <a:lnTo>
                  <a:pt x="744284" y="181070"/>
                </a:lnTo>
                <a:lnTo>
                  <a:pt x="745712" y="171526"/>
                </a:lnTo>
                <a:lnTo>
                  <a:pt x="742264" y="166687"/>
                </a:lnTo>
                <a:lnTo>
                  <a:pt x="733435" y="163649"/>
                </a:lnTo>
                <a:lnTo>
                  <a:pt x="732330" y="154819"/>
                </a:lnTo>
                <a:lnTo>
                  <a:pt x="735702" y="151419"/>
                </a:lnTo>
                <a:lnTo>
                  <a:pt x="727901" y="144599"/>
                </a:lnTo>
                <a:lnTo>
                  <a:pt x="733673" y="137179"/>
                </a:lnTo>
                <a:lnTo>
                  <a:pt x="728586" y="134007"/>
                </a:lnTo>
                <a:lnTo>
                  <a:pt x="728253" y="123711"/>
                </a:lnTo>
                <a:lnTo>
                  <a:pt x="730444" y="118662"/>
                </a:lnTo>
                <a:lnTo>
                  <a:pt x="737759" y="115567"/>
                </a:lnTo>
                <a:lnTo>
                  <a:pt x="744360" y="115100"/>
                </a:lnTo>
                <a:lnTo>
                  <a:pt x="752961" y="110071"/>
                </a:lnTo>
                <a:lnTo>
                  <a:pt x="764582" y="97727"/>
                </a:lnTo>
                <a:lnTo>
                  <a:pt x="768496" y="89954"/>
                </a:lnTo>
                <a:lnTo>
                  <a:pt x="773582" y="87582"/>
                </a:lnTo>
                <a:lnTo>
                  <a:pt x="778202" y="80696"/>
                </a:lnTo>
                <a:lnTo>
                  <a:pt x="788070" y="83515"/>
                </a:lnTo>
                <a:lnTo>
                  <a:pt x="796252" y="80391"/>
                </a:lnTo>
                <a:lnTo>
                  <a:pt x="820646" y="82591"/>
                </a:lnTo>
                <a:lnTo>
                  <a:pt x="830771" y="84201"/>
                </a:lnTo>
                <a:lnTo>
                  <a:pt x="833885" y="79096"/>
                </a:lnTo>
                <a:lnTo>
                  <a:pt x="839258" y="77743"/>
                </a:lnTo>
                <a:lnTo>
                  <a:pt x="843649" y="80877"/>
                </a:lnTo>
                <a:lnTo>
                  <a:pt x="858412" y="75619"/>
                </a:lnTo>
                <a:lnTo>
                  <a:pt x="862708" y="70352"/>
                </a:lnTo>
                <a:lnTo>
                  <a:pt x="860136" y="62436"/>
                </a:lnTo>
                <a:lnTo>
                  <a:pt x="855298" y="53740"/>
                </a:lnTo>
                <a:lnTo>
                  <a:pt x="858555" y="45930"/>
                </a:lnTo>
                <a:lnTo>
                  <a:pt x="863384" y="45510"/>
                </a:lnTo>
                <a:lnTo>
                  <a:pt x="871214" y="37538"/>
                </a:lnTo>
                <a:lnTo>
                  <a:pt x="868461" y="33947"/>
                </a:lnTo>
                <a:lnTo>
                  <a:pt x="872928" y="27051"/>
                </a:lnTo>
                <a:lnTo>
                  <a:pt x="882615" y="26365"/>
                </a:lnTo>
                <a:lnTo>
                  <a:pt x="889168" y="30718"/>
                </a:lnTo>
                <a:lnTo>
                  <a:pt x="906866" y="30823"/>
                </a:lnTo>
                <a:lnTo>
                  <a:pt x="911581" y="27441"/>
                </a:lnTo>
                <a:lnTo>
                  <a:pt x="913371" y="20193"/>
                </a:lnTo>
                <a:lnTo>
                  <a:pt x="926849" y="17421"/>
                </a:lnTo>
                <a:lnTo>
                  <a:pt x="942613" y="10182"/>
                </a:lnTo>
                <a:lnTo>
                  <a:pt x="952529" y="11401"/>
                </a:lnTo>
                <a:lnTo>
                  <a:pt x="958825" y="4943"/>
                </a:lnTo>
                <a:lnTo>
                  <a:pt x="963702" y="7077"/>
                </a:lnTo>
                <a:lnTo>
                  <a:pt x="972855" y="7239"/>
                </a:lnTo>
                <a:lnTo>
                  <a:pt x="980027" y="11725"/>
                </a:lnTo>
                <a:lnTo>
                  <a:pt x="985752" y="10544"/>
                </a:lnTo>
                <a:lnTo>
                  <a:pt x="992715" y="13697"/>
                </a:lnTo>
                <a:lnTo>
                  <a:pt x="999639" y="13049"/>
                </a:lnTo>
                <a:lnTo>
                  <a:pt x="1006383" y="4582"/>
                </a:lnTo>
                <a:lnTo>
                  <a:pt x="1014927" y="0"/>
                </a:lnTo>
                <a:lnTo>
                  <a:pt x="1025176" y="2238"/>
                </a:lnTo>
                <a:lnTo>
                  <a:pt x="1040473" y="10173"/>
                </a:lnTo>
                <a:lnTo>
                  <a:pt x="1046960" y="15221"/>
                </a:lnTo>
                <a:lnTo>
                  <a:pt x="1047017" y="23089"/>
                </a:lnTo>
                <a:lnTo>
                  <a:pt x="1036311" y="28518"/>
                </a:lnTo>
                <a:lnTo>
                  <a:pt x="1047522" y="33680"/>
                </a:lnTo>
                <a:lnTo>
                  <a:pt x="1057761" y="34300"/>
                </a:lnTo>
                <a:lnTo>
                  <a:pt x="1062419" y="39253"/>
                </a:lnTo>
                <a:lnTo>
                  <a:pt x="1070429" y="39519"/>
                </a:lnTo>
                <a:lnTo>
                  <a:pt x="1088660" y="28223"/>
                </a:lnTo>
                <a:lnTo>
                  <a:pt x="1097061" y="31280"/>
                </a:lnTo>
                <a:lnTo>
                  <a:pt x="1100185" y="37767"/>
                </a:lnTo>
                <a:lnTo>
                  <a:pt x="1107215" y="38719"/>
                </a:lnTo>
                <a:lnTo>
                  <a:pt x="1113158" y="42843"/>
                </a:lnTo>
                <a:lnTo>
                  <a:pt x="1123274" y="39519"/>
                </a:lnTo>
                <a:lnTo>
                  <a:pt x="1127798" y="34042"/>
                </a:lnTo>
                <a:lnTo>
                  <a:pt x="1141305" y="38138"/>
                </a:lnTo>
                <a:lnTo>
                  <a:pt x="1156507" y="48187"/>
                </a:lnTo>
                <a:lnTo>
                  <a:pt x="1161279" y="56664"/>
                </a:lnTo>
                <a:lnTo>
                  <a:pt x="1154925" y="68104"/>
                </a:lnTo>
                <a:lnTo>
                  <a:pt x="1152630" y="76876"/>
                </a:lnTo>
                <a:lnTo>
                  <a:pt x="1167984" y="82325"/>
                </a:lnTo>
                <a:lnTo>
                  <a:pt x="1179871" y="88516"/>
                </a:lnTo>
                <a:lnTo>
                  <a:pt x="1191263" y="83649"/>
                </a:lnTo>
                <a:lnTo>
                  <a:pt x="1204303" y="84030"/>
                </a:lnTo>
                <a:lnTo>
                  <a:pt x="1215133" y="87078"/>
                </a:lnTo>
                <a:lnTo>
                  <a:pt x="1218962" y="83287"/>
                </a:lnTo>
                <a:lnTo>
                  <a:pt x="1227534" y="81077"/>
                </a:lnTo>
                <a:lnTo>
                  <a:pt x="1235364" y="84915"/>
                </a:lnTo>
                <a:lnTo>
                  <a:pt x="1237155" y="88135"/>
                </a:lnTo>
                <a:lnTo>
                  <a:pt x="1233449" y="93402"/>
                </a:lnTo>
                <a:lnTo>
                  <a:pt x="1232173" y="102956"/>
                </a:lnTo>
                <a:lnTo>
                  <a:pt x="1234154" y="109309"/>
                </a:lnTo>
                <a:lnTo>
                  <a:pt x="1223506" y="116929"/>
                </a:lnTo>
                <a:lnTo>
                  <a:pt x="1216866" y="114995"/>
                </a:lnTo>
                <a:lnTo>
                  <a:pt x="1200655" y="127845"/>
                </a:lnTo>
                <a:lnTo>
                  <a:pt x="1203427" y="131359"/>
                </a:lnTo>
                <a:lnTo>
                  <a:pt x="1199198" y="136084"/>
                </a:lnTo>
                <a:lnTo>
                  <a:pt x="1205713" y="148323"/>
                </a:lnTo>
                <a:lnTo>
                  <a:pt x="1202608" y="155800"/>
                </a:lnTo>
                <a:lnTo>
                  <a:pt x="1204446" y="162516"/>
                </a:lnTo>
                <a:lnTo>
                  <a:pt x="1209570" y="169173"/>
                </a:lnTo>
                <a:lnTo>
                  <a:pt x="1209018" y="177356"/>
                </a:lnTo>
                <a:lnTo>
                  <a:pt x="1212266" y="187957"/>
                </a:lnTo>
                <a:lnTo>
                  <a:pt x="1220600" y="190729"/>
                </a:lnTo>
                <a:lnTo>
                  <a:pt x="1234955" y="192872"/>
                </a:lnTo>
                <a:lnTo>
                  <a:pt x="1234326" y="203806"/>
                </a:lnTo>
                <a:lnTo>
                  <a:pt x="1236002" y="212131"/>
                </a:lnTo>
                <a:lnTo>
                  <a:pt x="1229935" y="218837"/>
                </a:lnTo>
                <a:lnTo>
                  <a:pt x="1230497" y="222199"/>
                </a:lnTo>
                <a:lnTo>
                  <a:pt x="1221457" y="233629"/>
                </a:lnTo>
                <a:lnTo>
                  <a:pt x="1221982" y="245983"/>
                </a:lnTo>
                <a:lnTo>
                  <a:pt x="1223877" y="248583"/>
                </a:lnTo>
                <a:lnTo>
                  <a:pt x="1224772" y="265186"/>
                </a:lnTo>
                <a:lnTo>
                  <a:pt x="1231078" y="265538"/>
                </a:lnTo>
                <a:lnTo>
                  <a:pt x="1242822" y="258909"/>
                </a:lnTo>
                <a:lnTo>
                  <a:pt x="1253862" y="259013"/>
                </a:lnTo>
                <a:lnTo>
                  <a:pt x="1261939" y="262585"/>
                </a:lnTo>
                <a:lnTo>
                  <a:pt x="1268483" y="267605"/>
                </a:lnTo>
                <a:lnTo>
                  <a:pt x="1275379" y="269091"/>
                </a:lnTo>
                <a:lnTo>
                  <a:pt x="1279084" y="274225"/>
                </a:lnTo>
                <a:lnTo>
                  <a:pt x="1279084" y="297180"/>
                </a:lnTo>
                <a:lnTo>
                  <a:pt x="1275302" y="300514"/>
                </a:lnTo>
                <a:lnTo>
                  <a:pt x="1271273" y="311439"/>
                </a:lnTo>
                <a:lnTo>
                  <a:pt x="1270816" y="326555"/>
                </a:lnTo>
                <a:lnTo>
                  <a:pt x="1273426" y="331289"/>
                </a:lnTo>
                <a:lnTo>
                  <a:pt x="1267644" y="338385"/>
                </a:lnTo>
                <a:lnTo>
                  <a:pt x="1263101" y="348748"/>
                </a:lnTo>
                <a:lnTo>
                  <a:pt x="1262901" y="355349"/>
                </a:lnTo>
                <a:lnTo>
                  <a:pt x="1258700" y="364607"/>
                </a:lnTo>
                <a:lnTo>
                  <a:pt x="1257815" y="376085"/>
                </a:lnTo>
                <a:lnTo>
                  <a:pt x="1253519" y="387753"/>
                </a:lnTo>
                <a:lnTo>
                  <a:pt x="1258167" y="399040"/>
                </a:lnTo>
                <a:lnTo>
                  <a:pt x="1257481" y="404803"/>
                </a:lnTo>
                <a:lnTo>
                  <a:pt x="1262091" y="409537"/>
                </a:lnTo>
                <a:lnTo>
                  <a:pt x="1285323" y="411223"/>
                </a:lnTo>
                <a:lnTo>
                  <a:pt x="1288780" y="406498"/>
                </a:lnTo>
                <a:lnTo>
                  <a:pt x="1296048" y="404555"/>
                </a:lnTo>
                <a:lnTo>
                  <a:pt x="1301887" y="409356"/>
                </a:lnTo>
                <a:lnTo>
                  <a:pt x="1303496" y="414766"/>
                </a:lnTo>
                <a:lnTo>
                  <a:pt x="1314850" y="420081"/>
                </a:lnTo>
                <a:lnTo>
                  <a:pt x="1315993" y="423643"/>
                </a:lnTo>
                <a:lnTo>
                  <a:pt x="1326804" y="428406"/>
                </a:lnTo>
                <a:lnTo>
                  <a:pt x="1347207" y="432740"/>
                </a:lnTo>
                <a:lnTo>
                  <a:pt x="1349797" y="437188"/>
                </a:lnTo>
                <a:lnTo>
                  <a:pt x="1358284" y="435559"/>
                </a:lnTo>
                <a:lnTo>
                  <a:pt x="1365742" y="428073"/>
                </a:lnTo>
                <a:lnTo>
                  <a:pt x="1369352" y="428396"/>
                </a:lnTo>
                <a:lnTo>
                  <a:pt x="1380620" y="439331"/>
                </a:lnTo>
                <a:lnTo>
                  <a:pt x="1392698" y="438798"/>
                </a:lnTo>
                <a:lnTo>
                  <a:pt x="1397527" y="435635"/>
                </a:lnTo>
                <a:lnTo>
                  <a:pt x="1418511" y="441036"/>
                </a:lnTo>
                <a:lnTo>
                  <a:pt x="1429131" y="445618"/>
                </a:lnTo>
                <a:lnTo>
                  <a:pt x="1427531" y="456486"/>
                </a:lnTo>
                <a:lnTo>
                  <a:pt x="1420997" y="460162"/>
                </a:lnTo>
                <a:lnTo>
                  <a:pt x="1421673" y="467468"/>
                </a:lnTo>
                <a:lnTo>
                  <a:pt x="1429874" y="468792"/>
                </a:lnTo>
                <a:lnTo>
                  <a:pt x="1438199" y="466163"/>
                </a:lnTo>
                <a:lnTo>
                  <a:pt x="1444600" y="472030"/>
                </a:lnTo>
                <a:lnTo>
                  <a:pt x="1454058" y="476507"/>
                </a:lnTo>
                <a:lnTo>
                  <a:pt x="1449086" y="483718"/>
                </a:lnTo>
                <a:lnTo>
                  <a:pt x="1451020" y="494338"/>
                </a:lnTo>
                <a:lnTo>
                  <a:pt x="1463440" y="502063"/>
                </a:lnTo>
                <a:lnTo>
                  <a:pt x="1463973" y="512016"/>
                </a:lnTo>
                <a:lnTo>
                  <a:pt x="1458240" y="517674"/>
                </a:lnTo>
                <a:lnTo>
                  <a:pt x="1455249" y="524304"/>
                </a:lnTo>
                <a:lnTo>
                  <a:pt x="1469546" y="528571"/>
                </a:lnTo>
                <a:lnTo>
                  <a:pt x="1478204" y="541306"/>
                </a:lnTo>
                <a:lnTo>
                  <a:pt x="1484900" y="541391"/>
                </a:lnTo>
                <a:lnTo>
                  <a:pt x="1491682" y="545211"/>
                </a:lnTo>
                <a:lnTo>
                  <a:pt x="1496054" y="545040"/>
                </a:lnTo>
                <a:lnTo>
                  <a:pt x="1504684" y="555993"/>
                </a:lnTo>
                <a:lnTo>
                  <a:pt x="1509141" y="555670"/>
                </a:lnTo>
                <a:lnTo>
                  <a:pt x="1516561" y="547726"/>
                </a:lnTo>
                <a:lnTo>
                  <a:pt x="1523933" y="546773"/>
                </a:lnTo>
                <a:lnTo>
                  <a:pt x="1528182" y="543706"/>
                </a:lnTo>
                <a:lnTo>
                  <a:pt x="1536725" y="548269"/>
                </a:lnTo>
                <a:lnTo>
                  <a:pt x="1545898" y="546687"/>
                </a:lnTo>
                <a:lnTo>
                  <a:pt x="1551556" y="547869"/>
                </a:lnTo>
                <a:lnTo>
                  <a:pt x="1562538" y="541868"/>
                </a:lnTo>
                <a:lnTo>
                  <a:pt x="1577312" y="550307"/>
                </a:lnTo>
                <a:lnTo>
                  <a:pt x="1581350" y="556203"/>
                </a:lnTo>
                <a:lnTo>
                  <a:pt x="1595476" y="556765"/>
                </a:lnTo>
                <a:lnTo>
                  <a:pt x="1600667" y="554879"/>
                </a:lnTo>
                <a:lnTo>
                  <a:pt x="1613173" y="557832"/>
                </a:lnTo>
                <a:lnTo>
                  <a:pt x="1622117" y="554803"/>
                </a:lnTo>
                <a:lnTo>
                  <a:pt x="1632376" y="554993"/>
                </a:lnTo>
                <a:lnTo>
                  <a:pt x="1635243" y="558546"/>
                </a:lnTo>
                <a:lnTo>
                  <a:pt x="1645034" y="562756"/>
                </a:lnTo>
                <a:lnTo>
                  <a:pt x="1649292" y="570424"/>
                </a:lnTo>
                <a:lnTo>
                  <a:pt x="1655159" y="575577"/>
                </a:lnTo>
                <a:lnTo>
                  <a:pt x="1655045" y="586797"/>
                </a:lnTo>
                <a:lnTo>
                  <a:pt x="1665208" y="590198"/>
                </a:lnTo>
                <a:lnTo>
                  <a:pt x="1671809" y="597389"/>
                </a:lnTo>
                <a:lnTo>
                  <a:pt x="1671581" y="604533"/>
                </a:lnTo>
                <a:lnTo>
                  <a:pt x="1678772" y="608609"/>
                </a:lnTo>
                <a:lnTo>
                  <a:pt x="1690126" y="608809"/>
                </a:lnTo>
                <a:lnTo>
                  <a:pt x="1697812" y="615372"/>
                </a:lnTo>
                <a:lnTo>
                  <a:pt x="1705833" y="616410"/>
                </a:lnTo>
                <a:lnTo>
                  <a:pt x="1698698" y="632022"/>
                </a:lnTo>
                <a:lnTo>
                  <a:pt x="1702565" y="637299"/>
                </a:lnTo>
                <a:lnTo>
                  <a:pt x="1699355" y="645471"/>
                </a:lnTo>
                <a:lnTo>
                  <a:pt x="1701880" y="650215"/>
                </a:lnTo>
                <a:lnTo>
                  <a:pt x="1714005" y="651605"/>
                </a:lnTo>
                <a:lnTo>
                  <a:pt x="1719815" y="655311"/>
                </a:lnTo>
                <a:lnTo>
                  <a:pt x="1724644" y="663140"/>
                </a:lnTo>
                <a:lnTo>
                  <a:pt x="1735865" y="666741"/>
                </a:lnTo>
                <a:lnTo>
                  <a:pt x="1744894" y="665302"/>
                </a:lnTo>
                <a:lnTo>
                  <a:pt x="1752762" y="669731"/>
                </a:lnTo>
                <a:lnTo>
                  <a:pt x="1764202" y="672541"/>
                </a:lnTo>
                <a:lnTo>
                  <a:pt x="1777203" y="673875"/>
                </a:lnTo>
                <a:lnTo>
                  <a:pt x="1847584" y="709679"/>
                </a:lnTo>
                <a:lnTo>
                  <a:pt x="1855413" y="700688"/>
                </a:lnTo>
                <a:lnTo>
                  <a:pt x="1874816" y="698583"/>
                </a:lnTo>
                <a:lnTo>
                  <a:pt x="1878616" y="693096"/>
                </a:lnTo>
                <a:lnTo>
                  <a:pt x="1887398" y="691544"/>
                </a:lnTo>
                <a:lnTo>
                  <a:pt x="1897532" y="693020"/>
                </a:lnTo>
                <a:lnTo>
                  <a:pt x="1905295" y="687057"/>
                </a:lnTo>
                <a:lnTo>
                  <a:pt x="1917935" y="688191"/>
                </a:lnTo>
                <a:lnTo>
                  <a:pt x="1924041" y="686410"/>
                </a:lnTo>
                <a:lnTo>
                  <a:pt x="1930156" y="687372"/>
                </a:lnTo>
                <a:lnTo>
                  <a:pt x="1933575" y="700764"/>
                </a:lnTo>
                <a:lnTo>
                  <a:pt x="1948291" y="694725"/>
                </a:lnTo>
                <a:lnTo>
                  <a:pt x="1954892" y="694773"/>
                </a:lnTo>
                <a:lnTo>
                  <a:pt x="1969694" y="687857"/>
                </a:lnTo>
                <a:lnTo>
                  <a:pt x="1974457" y="681476"/>
                </a:lnTo>
                <a:lnTo>
                  <a:pt x="1967951" y="676589"/>
                </a:lnTo>
                <a:lnTo>
                  <a:pt x="1970751" y="670350"/>
                </a:lnTo>
                <a:lnTo>
                  <a:pt x="1981581" y="660749"/>
                </a:lnTo>
                <a:lnTo>
                  <a:pt x="1989496" y="647776"/>
                </a:lnTo>
                <a:lnTo>
                  <a:pt x="1997155" y="645576"/>
                </a:lnTo>
                <a:lnTo>
                  <a:pt x="2002650" y="636718"/>
                </a:lnTo>
                <a:lnTo>
                  <a:pt x="2010994" y="629517"/>
                </a:lnTo>
                <a:lnTo>
                  <a:pt x="2018824" y="628259"/>
                </a:lnTo>
                <a:lnTo>
                  <a:pt x="2019843" y="618287"/>
                </a:lnTo>
                <a:lnTo>
                  <a:pt x="2029025" y="617391"/>
                </a:lnTo>
                <a:lnTo>
                  <a:pt x="2035864" y="605457"/>
                </a:lnTo>
                <a:lnTo>
                  <a:pt x="2049066" y="609848"/>
                </a:lnTo>
                <a:lnTo>
                  <a:pt x="2056248" y="615620"/>
                </a:lnTo>
                <a:lnTo>
                  <a:pt x="2064068" y="615534"/>
                </a:lnTo>
                <a:lnTo>
                  <a:pt x="2068944" y="609505"/>
                </a:lnTo>
                <a:lnTo>
                  <a:pt x="2076279" y="606047"/>
                </a:lnTo>
                <a:lnTo>
                  <a:pt x="2084232" y="604590"/>
                </a:lnTo>
                <a:lnTo>
                  <a:pt x="2088871" y="601618"/>
                </a:lnTo>
                <a:lnTo>
                  <a:pt x="2104940" y="611791"/>
                </a:lnTo>
                <a:lnTo>
                  <a:pt x="2106673" y="619135"/>
                </a:lnTo>
                <a:lnTo>
                  <a:pt x="2117151" y="625469"/>
                </a:lnTo>
                <a:lnTo>
                  <a:pt x="2116655" y="629650"/>
                </a:lnTo>
                <a:lnTo>
                  <a:pt x="2129676" y="641880"/>
                </a:lnTo>
                <a:lnTo>
                  <a:pt x="2145745" y="640480"/>
                </a:lnTo>
                <a:lnTo>
                  <a:pt x="2157118" y="644290"/>
                </a:lnTo>
                <a:lnTo>
                  <a:pt x="2153688" y="652282"/>
                </a:lnTo>
                <a:lnTo>
                  <a:pt x="2166014" y="657473"/>
                </a:lnTo>
                <a:lnTo>
                  <a:pt x="2165376" y="662950"/>
                </a:lnTo>
                <a:lnTo>
                  <a:pt x="2157879" y="677275"/>
                </a:lnTo>
                <a:lnTo>
                  <a:pt x="2143278" y="684790"/>
                </a:lnTo>
                <a:lnTo>
                  <a:pt x="2144745" y="689715"/>
                </a:lnTo>
                <a:lnTo>
                  <a:pt x="2150326" y="693830"/>
                </a:lnTo>
                <a:lnTo>
                  <a:pt x="2150469" y="701773"/>
                </a:lnTo>
                <a:lnTo>
                  <a:pt x="2159985" y="711317"/>
                </a:lnTo>
                <a:lnTo>
                  <a:pt x="2153679" y="719490"/>
                </a:lnTo>
                <a:lnTo>
                  <a:pt x="2157013" y="725434"/>
                </a:lnTo>
                <a:lnTo>
                  <a:pt x="2157394" y="734130"/>
                </a:lnTo>
                <a:lnTo>
                  <a:pt x="2154298" y="744865"/>
                </a:lnTo>
                <a:lnTo>
                  <a:pt x="2138868" y="744512"/>
                </a:lnTo>
                <a:lnTo>
                  <a:pt x="2136239" y="745798"/>
                </a:lnTo>
                <a:lnTo>
                  <a:pt x="2136220" y="755856"/>
                </a:lnTo>
                <a:lnTo>
                  <a:pt x="2127580" y="767363"/>
                </a:lnTo>
                <a:lnTo>
                  <a:pt x="2127428" y="778278"/>
                </a:lnTo>
                <a:lnTo>
                  <a:pt x="2123885" y="784574"/>
                </a:lnTo>
                <a:lnTo>
                  <a:pt x="2117093" y="788994"/>
                </a:lnTo>
                <a:lnTo>
                  <a:pt x="2106206" y="789194"/>
                </a:lnTo>
                <a:lnTo>
                  <a:pt x="2097377" y="787117"/>
                </a:lnTo>
                <a:lnTo>
                  <a:pt x="2091166" y="789699"/>
                </a:lnTo>
                <a:lnTo>
                  <a:pt x="2086642" y="795576"/>
                </a:lnTo>
                <a:lnTo>
                  <a:pt x="2086299" y="802481"/>
                </a:lnTo>
                <a:lnTo>
                  <a:pt x="2078536" y="813025"/>
                </a:lnTo>
                <a:lnTo>
                  <a:pt x="2074060" y="816007"/>
                </a:lnTo>
                <a:lnTo>
                  <a:pt x="2076307" y="823579"/>
                </a:lnTo>
                <a:lnTo>
                  <a:pt x="2087861" y="828780"/>
                </a:lnTo>
                <a:lnTo>
                  <a:pt x="2086347" y="837981"/>
                </a:lnTo>
                <a:lnTo>
                  <a:pt x="2090823" y="854364"/>
                </a:lnTo>
                <a:lnTo>
                  <a:pt x="2089928" y="863260"/>
                </a:lnTo>
                <a:lnTo>
                  <a:pt x="2097739" y="872004"/>
                </a:lnTo>
                <a:lnTo>
                  <a:pt x="2099187" y="877500"/>
                </a:lnTo>
                <a:lnTo>
                  <a:pt x="2095577" y="881177"/>
                </a:lnTo>
                <a:lnTo>
                  <a:pt x="2094014" y="895864"/>
                </a:lnTo>
                <a:lnTo>
                  <a:pt x="2088147" y="900855"/>
                </a:lnTo>
                <a:lnTo>
                  <a:pt x="2086661" y="909066"/>
                </a:lnTo>
                <a:lnTo>
                  <a:pt x="2081937" y="918962"/>
                </a:lnTo>
                <a:close/>
              </a:path>
            </a:pathLst>
          </a:custGeom>
          <a:solidFill>
            <a:schemeClr val="bg2">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id="{68FD8D5B-356C-4AEC-B7B1-C157F5D4CDC7}"/>
              </a:ext>
            </a:extLst>
          </p:cNvPr>
          <p:cNvSpPr/>
          <p:nvPr/>
        </p:nvSpPr>
        <p:spPr>
          <a:xfrm>
            <a:off x="1959251" y="3491329"/>
            <a:ext cx="2648791" cy="1372211"/>
          </a:xfrm>
          <a:custGeom>
            <a:avLst/>
            <a:gdLst>
              <a:gd name="connsiteX0" fmla="*/ 1947449 w 2770780"/>
              <a:gd name="connsiteY0" fmla="*/ 113957 h 1435407"/>
              <a:gd name="connsiteX1" fmla="*/ 1944725 w 2770780"/>
              <a:gd name="connsiteY1" fmla="*/ 120434 h 1435407"/>
              <a:gd name="connsiteX2" fmla="*/ 1944858 w 2770780"/>
              <a:gd name="connsiteY2" fmla="*/ 126101 h 1435407"/>
              <a:gd name="connsiteX3" fmla="*/ 1948068 w 2770780"/>
              <a:gd name="connsiteY3" fmla="*/ 129454 h 1435407"/>
              <a:gd name="connsiteX4" fmla="*/ 1947392 w 2770780"/>
              <a:gd name="connsiteY4" fmla="*/ 138475 h 1435407"/>
              <a:gd name="connsiteX5" fmla="*/ 1952174 w 2770780"/>
              <a:gd name="connsiteY5" fmla="*/ 145780 h 1435407"/>
              <a:gd name="connsiteX6" fmla="*/ 1951697 w 2770780"/>
              <a:gd name="connsiteY6" fmla="*/ 153695 h 1435407"/>
              <a:gd name="connsiteX7" fmla="*/ 1954079 w 2770780"/>
              <a:gd name="connsiteY7" fmla="*/ 156924 h 1435407"/>
              <a:gd name="connsiteX8" fmla="*/ 1950450 w 2770780"/>
              <a:gd name="connsiteY8" fmla="*/ 162725 h 1435407"/>
              <a:gd name="connsiteX9" fmla="*/ 1944620 w 2770780"/>
              <a:gd name="connsiteY9" fmla="*/ 167516 h 1435407"/>
              <a:gd name="connsiteX10" fmla="*/ 1948249 w 2770780"/>
              <a:gd name="connsiteY10" fmla="*/ 175241 h 1435407"/>
              <a:gd name="connsiteX11" fmla="*/ 1940848 w 2770780"/>
              <a:gd name="connsiteY11" fmla="*/ 181213 h 1435407"/>
              <a:gd name="connsiteX12" fmla="*/ 1930723 w 2770780"/>
              <a:gd name="connsiteY12" fmla="*/ 182156 h 1435407"/>
              <a:gd name="connsiteX13" fmla="*/ 1926256 w 2770780"/>
              <a:gd name="connsiteY13" fmla="*/ 179689 h 1435407"/>
              <a:gd name="connsiteX14" fmla="*/ 1922265 w 2770780"/>
              <a:gd name="connsiteY14" fmla="*/ 185309 h 1435407"/>
              <a:gd name="connsiteX15" fmla="*/ 1928380 w 2770780"/>
              <a:gd name="connsiteY15" fmla="*/ 191567 h 1435407"/>
              <a:gd name="connsiteX16" fmla="*/ 1926685 w 2770780"/>
              <a:gd name="connsiteY16" fmla="*/ 200844 h 1435407"/>
              <a:gd name="connsiteX17" fmla="*/ 1919179 w 2770780"/>
              <a:gd name="connsiteY17" fmla="*/ 211503 h 1435407"/>
              <a:gd name="connsiteX18" fmla="*/ 1918846 w 2770780"/>
              <a:gd name="connsiteY18" fmla="*/ 222523 h 1435407"/>
              <a:gd name="connsiteX19" fmla="*/ 1902444 w 2770780"/>
              <a:gd name="connsiteY19" fmla="*/ 218399 h 1435407"/>
              <a:gd name="connsiteX20" fmla="*/ 1890394 w 2770780"/>
              <a:gd name="connsiteY20" fmla="*/ 222504 h 1435407"/>
              <a:gd name="connsiteX21" fmla="*/ 1887184 w 2770780"/>
              <a:gd name="connsiteY21" fmla="*/ 227400 h 1435407"/>
              <a:gd name="connsiteX22" fmla="*/ 1874478 w 2770780"/>
              <a:gd name="connsiteY22" fmla="*/ 229400 h 1435407"/>
              <a:gd name="connsiteX23" fmla="*/ 1865391 w 2770780"/>
              <a:gd name="connsiteY23" fmla="*/ 232534 h 1435407"/>
              <a:gd name="connsiteX24" fmla="*/ 1859305 w 2770780"/>
              <a:gd name="connsiteY24" fmla="*/ 227190 h 1435407"/>
              <a:gd name="connsiteX25" fmla="*/ 1851666 w 2770780"/>
              <a:gd name="connsiteY25" fmla="*/ 223333 h 1435407"/>
              <a:gd name="connsiteX26" fmla="*/ 1844865 w 2770780"/>
              <a:gd name="connsiteY26" fmla="*/ 227295 h 1435407"/>
              <a:gd name="connsiteX27" fmla="*/ 1834806 w 2770780"/>
              <a:gd name="connsiteY27" fmla="*/ 226609 h 1435407"/>
              <a:gd name="connsiteX28" fmla="*/ 1829549 w 2770780"/>
              <a:gd name="connsiteY28" fmla="*/ 231029 h 1435407"/>
              <a:gd name="connsiteX29" fmla="*/ 1821014 w 2770780"/>
              <a:gd name="connsiteY29" fmla="*/ 229334 h 1435407"/>
              <a:gd name="connsiteX30" fmla="*/ 1809861 w 2770780"/>
              <a:gd name="connsiteY30" fmla="*/ 229305 h 1435407"/>
              <a:gd name="connsiteX31" fmla="*/ 1802698 w 2770780"/>
              <a:gd name="connsiteY31" fmla="*/ 227181 h 1435407"/>
              <a:gd name="connsiteX32" fmla="*/ 1795763 w 2770780"/>
              <a:gd name="connsiteY32" fmla="*/ 222571 h 1435407"/>
              <a:gd name="connsiteX33" fmla="*/ 1790191 w 2770780"/>
              <a:gd name="connsiteY33" fmla="*/ 224285 h 1435407"/>
              <a:gd name="connsiteX34" fmla="*/ 1780952 w 2770780"/>
              <a:gd name="connsiteY34" fmla="*/ 236896 h 1435407"/>
              <a:gd name="connsiteX35" fmla="*/ 1771865 w 2770780"/>
              <a:gd name="connsiteY35" fmla="*/ 240573 h 1435407"/>
              <a:gd name="connsiteX36" fmla="*/ 1767646 w 2770780"/>
              <a:gd name="connsiteY36" fmla="*/ 252022 h 1435407"/>
              <a:gd name="connsiteX37" fmla="*/ 1769351 w 2770780"/>
              <a:gd name="connsiteY37" fmla="*/ 257794 h 1435407"/>
              <a:gd name="connsiteX38" fmla="*/ 1776485 w 2770780"/>
              <a:gd name="connsiteY38" fmla="*/ 268214 h 1435407"/>
              <a:gd name="connsiteX39" fmla="*/ 1786153 w 2770780"/>
              <a:gd name="connsiteY39" fmla="*/ 274425 h 1435407"/>
              <a:gd name="connsiteX40" fmla="*/ 1792544 w 2770780"/>
              <a:gd name="connsiteY40" fmla="*/ 274587 h 1435407"/>
              <a:gd name="connsiteX41" fmla="*/ 1798345 w 2770780"/>
              <a:gd name="connsiteY41" fmla="*/ 279406 h 1435407"/>
              <a:gd name="connsiteX42" fmla="*/ 1793211 w 2770780"/>
              <a:gd name="connsiteY42" fmla="*/ 297571 h 1435407"/>
              <a:gd name="connsiteX43" fmla="*/ 1787248 w 2770780"/>
              <a:gd name="connsiteY43" fmla="*/ 305133 h 1435407"/>
              <a:gd name="connsiteX44" fmla="*/ 1774408 w 2770780"/>
              <a:gd name="connsiteY44" fmla="*/ 296285 h 1435407"/>
              <a:gd name="connsiteX45" fmla="*/ 1758540 w 2770780"/>
              <a:gd name="connsiteY45" fmla="*/ 290351 h 1435407"/>
              <a:gd name="connsiteX46" fmla="*/ 1756263 w 2770780"/>
              <a:gd name="connsiteY46" fmla="*/ 287417 h 1435407"/>
              <a:gd name="connsiteX47" fmla="*/ 1744872 w 2770780"/>
              <a:gd name="connsiteY47" fmla="*/ 281997 h 1435407"/>
              <a:gd name="connsiteX48" fmla="*/ 1737442 w 2770780"/>
              <a:gd name="connsiteY48" fmla="*/ 282073 h 1435407"/>
              <a:gd name="connsiteX49" fmla="*/ 1733499 w 2770780"/>
              <a:gd name="connsiteY49" fmla="*/ 284502 h 1435407"/>
              <a:gd name="connsiteX50" fmla="*/ 1732184 w 2770780"/>
              <a:gd name="connsiteY50" fmla="*/ 295418 h 1435407"/>
              <a:gd name="connsiteX51" fmla="*/ 1729403 w 2770780"/>
              <a:gd name="connsiteY51" fmla="*/ 304657 h 1435407"/>
              <a:gd name="connsiteX52" fmla="*/ 1730956 w 2770780"/>
              <a:gd name="connsiteY52" fmla="*/ 309363 h 1435407"/>
              <a:gd name="connsiteX53" fmla="*/ 1729241 w 2770780"/>
              <a:gd name="connsiteY53" fmla="*/ 317249 h 1435407"/>
              <a:gd name="connsiteX54" fmla="*/ 1731470 w 2770780"/>
              <a:gd name="connsiteY54" fmla="*/ 318888 h 1435407"/>
              <a:gd name="connsiteX55" fmla="*/ 1713801 w 2770780"/>
              <a:gd name="connsiteY55" fmla="*/ 330060 h 1435407"/>
              <a:gd name="connsiteX56" fmla="*/ 1697465 w 2770780"/>
              <a:gd name="connsiteY56" fmla="*/ 330822 h 1435407"/>
              <a:gd name="connsiteX57" fmla="*/ 1707505 w 2770780"/>
              <a:gd name="connsiteY57" fmla="*/ 338461 h 1435407"/>
              <a:gd name="connsiteX58" fmla="*/ 1711248 w 2770780"/>
              <a:gd name="connsiteY58" fmla="*/ 347853 h 1435407"/>
              <a:gd name="connsiteX59" fmla="*/ 1723640 w 2770780"/>
              <a:gd name="connsiteY59" fmla="*/ 359902 h 1435407"/>
              <a:gd name="connsiteX60" fmla="*/ 1729155 w 2770780"/>
              <a:gd name="connsiteY60" fmla="*/ 362474 h 1435407"/>
              <a:gd name="connsiteX61" fmla="*/ 1724431 w 2770780"/>
              <a:gd name="connsiteY61" fmla="*/ 367275 h 1435407"/>
              <a:gd name="connsiteX62" fmla="*/ 1718821 w 2770780"/>
              <a:gd name="connsiteY62" fmla="*/ 367294 h 1435407"/>
              <a:gd name="connsiteX63" fmla="*/ 1706000 w 2770780"/>
              <a:gd name="connsiteY63" fmla="*/ 363627 h 1435407"/>
              <a:gd name="connsiteX64" fmla="*/ 1699028 w 2770780"/>
              <a:gd name="connsiteY64" fmla="*/ 366722 h 1435407"/>
              <a:gd name="connsiteX65" fmla="*/ 1705600 w 2770780"/>
              <a:gd name="connsiteY65" fmla="*/ 389020 h 1435407"/>
              <a:gd name="connsiteX66" fmla="*/ 1712772 w 2770780"/>
              <a:gd name="connsiteY66" fmla="*/ 393449 h 1435407"/>
              <a:gd name="connsiteX67" fmla="*/ 1717468 w 2770780"/>
              <a:gd name="connsiteY67" fmla="*/ 393230 h 1435407"/>
              <a:gd name="connsiteX68" fmla="*/ 1724002 w 2770780"/>
              <a:gd name="connsiteY68" fmla="*/ 397821 h 1435407"/>
              <a:gd name="connsiteX69" fmla="*/ 1731641 w 2770780"/>
              <a:gd name="connsiteY69" fmla="*/ 405937 h 1435407"/>
              <a:gd name="connsiteX70" fmla="*/ 1729784 w 2770780"/>
              <a:gd name="connsiteY70" fmla="*/ 412147 h 1435407"/>
              <a:gd name="connsiteX71" fmla="*/ 1735327 w 2770780"/>
              <a:gd name="connsiteY71" fmla="*/ 420986 h 1435407"/>
              <a:gd name="connsiteX72" fmla="*/ 1736270 w 2770780"/>
              <a:gd name="connsiteY72" fmla="*/ 429435 h 1435407"/>
              <a:gd name="connsiteX73" fmla="*/ 1733194 w 2770780"/>
              <a:gd name="connsiteY73" fmla="*/ 434759 h 1435407"/>
              <a:gd name="connsiteX74" fmla="*/ 1739538 w 2770780"/>
              <a:gd name="connsiteY74" fmla="*/ 436817 h 1435407"/>
              <a:gd name="connsiteX75" fmla="*/ 1751853 w 2770780"/>
              <a:gd name="connsiteY75" fmla="*/ 436007 h 1435407"/>
              <a:gd name="connsiteX76" fmla="*/ 1761188 w 2770780"/>
              <a:gd name="connsiteY76" fmla="*/ 445827 h 1435407"/>
              <a:gd name="connsiteX77" fmla="*/ 1765331 w 2770780"/>
              <a:gd name="connsiteY77" fmla="*/ 452733 h 1435407"/>
              <a:gd name="connsiteX78" fmla="*/ 1763264 w 2770780"/>
              <a:gd name="connsiteY78" fmla="*/ 458134 h 1435407"/>
              <a:gd name="connsiteX79" fmla="*/ 1769417 w 2770780"/>
              <a:gd name="connsiteY79" fmla="*/ 463848 h 1435407"/>
              <a:gd name="connsiteX80" fmla="*/ 1771303 w 2770780"/>
              <a:gd name="connsiteY80" fmla="*/ 471183 h 1435407"/>
              <a:gd name="connsiteX81" fmla="*/ 1769484 w 2770780"/>
              <a:gd name="connsiteY81" fmla="*/ 475164 h 1435407"/>
              <a:gd name="connsiteX82" fmla="*/ 1781238 w 2770780"/>
              <a:gd name="connsiteY82" fmla="*/ 477517 h 1435407"/>
              <a:gd name="connsiteX83" fmla="*/ 1793097 w 2770780"/>
              <a:gd name="connsiteY83" fmla="*/ 475869 h 1435407"/>
              <a:gd name="connsiteX84" fmla="*/ 1805622 w 2770780"/>
              <a:gd name="connsiteY84" fmla="*/ 483346 h 1435407"/>
              <a:gd name="connsiteX85" fmla="*/ 1814833 w 2770780"/>
              <a:gd name="connsiteY85" fmla="*/ 500386 h 1435407"/>
              <a:gd name="connsiteX86" fmla="*/ 1824424 w 2770780"/>
              <a:gd name="connsiteY86" fmla="*/ 501005 h 1435407"/>
              <a:gd name="connsiteX87" fmla="*/ 1828711 w 2770780"/>
              <a:gd name="connsiteY87" fmla="*/ 507263 h 1435407"/>
              <a:gd name="connsiteX88" fmla="*/ 1843246 w 2770780"/>
              <a:gd name="connsiteY88" fmla="*/ 511064 h 1435407"/>
              <a:gd name="connsiteX89" fmla="*/ 1852294 w 2770780"/>
              <a:gd name="connsiteY89" fmla="*/ 508330 h 1435407"/>
              <a:gd name="connsiteX90" fmla="*/ 1859543 w 2770780"/>
              <a:gd name="connsiteY90" fmla="*/ 513598 h 1435407"/>
              <a:gd name="connsiteX91" fmla="*/ 1868820 w 2770780"/>
              <a:gd name="connsiteY91" fmla="*/ 514750 h 1435407"/>
              <a:gd name="connsiteX92" fmla="*/ 1875945 w 2770780"/>
              <a:gd name="connsiteY92" fmla="*/ 520741 h 1435407"/>
              <a:gd name="connsiteX93" fmla="*/ 1875888 w 2770780"/>
              <a:gd name="connsiteY93" fmla="*/ 528114 h 1435407"/>
              <a:gd name="connsiteX94" fmla="*/ 1882717 w 2770780"/>
              <a:gd name="connsiteY94" fmla="*/ 533695 h 1435407"/>
              <a:gd name="connsiteX95" fmla="*/ 1885556 w 2770780"/>
              <a:gd name="connsiteY95" fmla="*/ 539410 h 1435407"/>
              <a:gd name="connsiteX96" fmla="*/ 1890861 w 2770780"/>
              <a:gd name="connsiteY96" fmla="*/ 541201 h 1435407"/>
              <a:gd name="connsiteX97" fmla="*/ 1895471 w 2770780"/>
              <a:gd name="connsiteY97" fmla="*/ 548926 h 1435407"/>
              <a:gd name="connsiteX98" fmla="*/ 1902691 w 2770780"/>
              <a:gd name="connsiteY98" fmla="*/ 555812 h 1435407"/>
              <a:gd name="connsiteX99" fmla="*/ 1900796 w 2770780"/>
              <a:gd name="connsiteY99" fmla="*/ 560308 h 1435407"/>
              <a:gd name="connsiteX100" fmla="*/ 1899672 w 2770780"/>
              <a:gd name="connsiteY100" fmla="*/ 571433 h 1435407"/>
              <a:gd name="connsiteX101" fmla="*/ 1910387 w 2770780"/>
              <a:gd name="connsiteY101" fmla="*/ 575901 h 1435407"/>
              <a:gd name="connsiteX102" fmla="*/ 1915798 w 2770780"/>
              <a:gd name="connsiteY102" fmla="*/ 576139 h 1435407"/>
              <a:gd name="connsiteX103" fmla="*/ 1922437 w 2770780"/>
              <a:gd name="connsiteY103" fmla="*/ 571891 h 1435407"/>
              <a:gd name="connsiteX104" fmla="*/ 1929304 w 2770780"/>
              <a:gd name="connsiteY104" fmla="*/ 571757 h 1435407"/>
              <a:gd name="connsiteX105" fmla="*/ 1930952 w 2770780"/>
              <a:gd name="connsiteY105" fmla="*/ 577272 h 1435407"/>
              <a:gd name="connsiteX106" fmla="*/ 1937791 w 2770780"/>
              <a:gd name="connsiteY106" fmla="*/ 576596 h 1435407"/>
              <a:gd name="connsiteX107" fmla="*/ 1950421 w 2770780"/>
              <a:gd name="connsiteY107" fmla="*/ 563061 h 1435407"/>
              <a:gd name="connsiteX108" fmla="*/ 1956736 w 2770780"/>
              <a:gd name="connsiteY108" fmla="*/ 558613 h 1435407"/>
              <a:gd name="connsiteX109" fmla="*/ 1962403 w 2770780"/>
              <a:gd name="connsiteY109" fmla="*/ 561813 h 1435407"/>
              <a:gd name="connsiteX110" fmla="*/ 1968176 w 2770780"/>
              <a:gd name="connsiteY110" fmla="*/ 570433 h 1435407"/>
              <a:gd name="connsiteX111" fmla="*/ 1984778 w 2770780"/>
              <a:gd name="connsiteY111" fmla="*/ 559175 h 1435407"/>
              <a:gd name="connsiteX112" fmla="*/ 1988187 w 2770780"/>
              <a:gd name="connsiteY112" fmla="*/ 563766 h 1435407"/>
              <a:gd name="connsiteX113" fmla="*/ 1999437 w 2770780"/>
              <a:gd name="connsiteY113" fmla="*/ 570719 h 1435407"/>
              <a:gd name="connsiteX114" fmla="*/ 2003485 w 2770780"/>
              <a:gd name="connsiteY114" fmla="*/ 575796 h 1435407"/>
              <a:gd name="connsiteX115" fmla="*/ 2013143 w 2770780"/>
              <a:gd name="connsiteY115" fmla="*/ 580044 h 1435407"/>
              <a:gd name="connsiteX116" fmla="*/ 2013124 w 2770780"/>
              <a:gd name="connsiteY116" fmla="*/ 583759 h 1435407"/>
              <a:gd name="connsiteX117" fmla="*/ 2022735 w 2770780"/>
              <a:gd name="connsiteY117" fmla="*/ 591884 h 1435407"/>
              <a:gd name="connsiteX118" fmla="*/ 2029479 w 2770780"/>
              <a:gd name="connsiteY118" fmla="*/ 600666 h 1435407"/>
              <a:gd name="connsiteX119" fmla="*/ 2029907 w 2770780"/>
              <a:gd name="connsiteY119" fmla="*/ 604276 h 1435407"/>
              <a:gd name="connsiteX120" fmla="*/ 2046738 w 2770780"/>
              <a:gd name="connsiteY120" fmla="*/ 611438 h 1435407"/>
              <a:gd name="connsiteX121" fmla="*/ 2053453 w 2770780"/>
              <a:gd name="connsiteY121" fmla="*/ 624183 h 1435407"/>
              <a:gd name="connsiteX122" fmla="*/ 2060882 w 2770780"/>
              <a:gd name="connsiteY122" fmla="*/ 625821 h 1435407"/>
              <a:gd name="connsiteX123" fmla="*/ 2067350 w 2770780"/>
              <a:gd name="connsiteY123" fmla="*/ 636299 h 1435407"/>
              <a:gd name="connsiteX124" fmla="*/ 2080037 w 2770780"/>
              <a:gd name="connsiteY124" fmla="*/ 631546 h 1435407"/>
              <a:gd name="connsiteX125" fmla="*/ 2089334 w 2770780"/>
              <a:gd name="connsiteY125" fmla="*/ 631355 h 1435407"/>
              <a:gd name="connsiteX126" fmla="*/ 2099059 w 2770780"/>
              <a:gd name="connsiteY126" fmla="*/ 626878 h 1435407"/>
              <a:gd name="connsiteX127" fmla="*/ 2107145 w 2770780"/>
              <a:gd name="connsiteY127" fmla="*/ 633651 h 1435407"/>
              <a:gd name="connsiteX128" fmla="*/ 2120547 w 2770780"/>
              <a:gd name="connsiteY128" fmla="*/ 634851 h 1435407"/>
              <a:gd name="connsiteX129" fmla="*/ 2127358 w 2770780"/>
              <a:gd name="connsiteY129" fmla="*/ 633946 h 1435407"/>
              <a:gd name="connsiteX130" fmla="*/ 2138845 w 2770780"/>
              <a:gd name="connsiteY130" fmla="*/ 629707 h 1435407"/>
              <a:gd name="connsiteX131" fmla="*/ 2140959 w 2770780"/>
              <a:gd name="connsiteY131" fmla="*/ 626716 h 1435407"/>
              <a:gd name="connsiteX132" fmla="*/ 2150217 w 2770780"/>
              <a:gd name="connsiteY132" fmla="*/ 631974 h 1435407"/>
              <a:gd name="connsiteX133" fmla="*/ 2151665 w 2770780"/>
              <a:gd name="connsiteY133" fmla="*/ 637365 h 1435407"/>
              <a:gd name="connsiteX134" fmla="*/ 2156285 w 2770780"/>
              <a:gd name="connsiteY134" fmla="*/ 640090 h 1435407"/>
              <a:gd name="connsiteX135" fmla="*/ 2157037 w 2770780"/>
              <a:gd name="connsiteY135" fmla="*/ 645281 h 1435407"/>
              <a:gd name="connsiteX136" fmla="*/ 2162800 w 2770780"/>
              <a:gd name="connsiteY136" fmla="*/ 649243 h 1435407"/>
              <a:gd name="connsiteX137" fmla="*/ 2170344 w 2770780"/>
              <a:gd name="connsiteY137" fmla="*/ 658435 h 1435407"/>
              <a:gd name="connsiteX138" fmla="*/ 2174725 w 2770780"/>
              <a:gd name="connsiteY138" fmla="*/ 655396 h 1435407"/>
              <a:gd name="connsiteX139" fmla="*/ 2180202 w 2770780"/>
              <a:gd name="connsiteY139" fmla="*/ 665826 h 1435407"/>
              <a:gd name="connsiteX140" fmla="*/ 2185469 w 2770780"/>
              <a:gd name="connsiteY140" fmla="*/ 670884 h 1435407"/>
              <a:gd name="connsiteX141" fmla="*/ 2195575 w 2770780"/>
              <a:gd name="connsiteY141" fmla="*/ 676866 h 1435407"/>
              <a:gd name="connsiteX142" fmla="*/ 2197785 w 2770780"/>
              <a:gd name="connsiteY142" fmla="*/ 682733 h 1435407"/>
              <a:gd name="connsiteX143" fmla="*/ 2202367 w 2770780"/>
              <a:gd name="connsiteY143" fmla="*/ 683838 h 1435407"/>
              <a:gd name="connsiteX144" fmla="*/ 2203900 w 2770780"/>
              <a:gd name="connsiteY144" fmla="*/ 691696 h 1435407"/>
              <a:gd name="connsiteX145" fmla="*/ 2209911 w 2770780"/>
              <a:gd name="connsiteY145" fmla="*/ 693744 h 1435407"/>
              <a:gd name="connsiteX146" fmla="*/ 2221245 w 2770780"/>
              <a:gd name="connsiteY146" fmla="*/ 689067 h 1435407"/>
              <a:gd name="connsiteX147" fmla="*/ 2227313 w 2770780"/>
              <a:gd name="connsiteY147" fmla="*/ 694601 h 1435407"/>
              <a:gd name="connsiteX148" fmla="*/ 2232818 w 2770780"/>
              <a:gd name="connsiteY148" fmla="*/ 693344 h 1435407"/>
              <a:gd name="connsiteX149" fmla="*/ 2237485 w 2770780"/>
              <a:gd name="connsiteY149" fmla="*/ 688362 h 1435407"/>
              <a:gd name="connsiteX150" fmla="*/ 2243515 w 2770780"/>
              <a:gd name="connsiteY150" fmla="*/ 690058 h 1435407"/>
              <a:gd name="connsiteX151" fmla="*/ 2253878 w 2770780"/>
              <a:gd name="connsiteY151" fmla="*/ 687848 h 1435407"/>
              <a:gd name="connsiteX152" fmla="*/ 2258117 w 2770780"/>
              <a:gd name="connsiteY152" fmla="*/ 689896 h 1435407"/>
              <a:gd name="connsiteX153" fmla="*/ 2254240 w 2770780"/>
              <a:gd name="connsiteY153" fmla="*/ 700183 h 1435407"/>
              <a:gd name="connsiteX154" fmla="*/ 2268213 w 2770780"/>
              <a:gd name="connsiteY154" fmla="*/ 705469 h 1435407"/>
              <a:gd name="connsiteX155" fmla="*/ 2277567 w 2770780"/>
              <a:gd name="connsiteY155" fmla="*/ 701926 h 1435407"/>
              <a:gd name="connsiteX156" fmla="*/ 2283853 w 2770780"/>
              <a:gd name="connsiteY156" fmla="*/ 693782 h 1435407"/>
              <a:gd name="connsiteX157" fmla="*/ 2288082 w 2770780"/>
              <a:gd name="connsiteY157" fmla="*/ 692820 h 1435407"/>
              <a:gd name="connsiteX158" fmla="*/ 2293102 w 2770780"/>
              <a:gd name="connsiteY158" fmla="*/ 697211 h 1435407"/>
              <a:gd name="connsiteX159" fmla="*/ 2301532 w 2770780"/>
              <a:gd name="connsiteY159" fmla="*/ 698516 h 1435407"/>
              <a:gd name="connsiteX160" fmla="*/ 2308513 w 2770780"/>
              <a:gd name="connsiteY160" fmla="*/ 702497 h 1435407"/>
              <a:gd name="connsiteX161" fmla="*/ 2319772 w 2770780"/>
              <a:gd name="connsiteY161" fmla="*/ 698525 h 1435407"/>
              <a:gd name="connsiteX162" fmla="*/ 2329307 w 2770780"/>
              <a:gd name="connsiteY162" fmla="*/ 702393 h 1435407"/>
              <a:gd name="connsiteX163" fmla="*/ 2329878 w 2770780"/>
              <a:gd name="connsiteY163" fmla="*/ 711670 h 1435407"/>
              <a:gd name="connsiteX164" fmla="*/ 2339136 w 2770780"/>
              <a:gd name="connsiteY164" fmla="*/ 717309 h 1435407"/>
              <a:gd name="connsiteX165" fmla="*/ 2336479 w 2770780"/>
              <a:gd name="connsiteY165" fmla="*/ 723138 h 1435407"/>
              <a:gd name="connsiteX166" fmla="*/ 2341117 w 2770780"/>
              <a:gd name="connsiteY166" fmla="*/ 727605 h 1435407"/>
              <a:gd name="connsiteX167" fmla="*/ 2349033 w 2770780"/>
              <a:gd name="connsiteY167" fmla="*/ 730101 h 1435407"/>
              <a:gd name="connsiteX168" fmla="*/ 2353729 w 2770780"/>
              <a:gd name="connsiteY168" fmla="*/ 739083 h 1435407"/>
              <a:gd name="connsiteX169" fmla="*/ 2345251 w 2770780"/>
              <a:gd name="connsiteY169" fmla="*/ 743569 h 1435407"/>
              <a:gd name="connsiteX170" fmla="*/ 2342480 w 2770780"/>
              <a:gd name="connsiteY170" fmla="*/ 749732 h 1435407"/>
              <a:gd name="connsiteX171" fmla="*/ 2335526 w 2770780"/>
              <a:gd name="connsiteY171" fmla="*/ 752380 h 1435407"/>
              <a:gd name="connsiteX172" fmla="*/ 2338184 w 2770780"/>
              <a:gd name="connsiteY172" fmla="*/ 757152 h 1435407"/>
              <a:gd name="connsiteX173" fmla="*/ 2333650 w 2770780"/>
              <a:gd name="connsiteY173" fmla="*/ 770649 h 1435407"/>
              <a:gd name="connsiteX174" fmla="*/ 2337869 w 2770780"/>
              <a:gd name="connsiteY174" fmla="*/ 772944 h 1435407"/>
              <a:gd name="connsiteX175" fmla="*/ 2335879 w 2770780"/>
              <a:gd name="connsiteY175" fmla="*/ 777993 h 1435407"/>
              <a:gd name="connsiteX176" fmla="*/ 2347423 w 2770780"/>
              <a:gd name="connsiteY176" fmla="*/ 781012 h 1435407"/>
              <a:gd name="connsiteX177" fmla="*/ 2351166 w 2770780"/>
              <a:gd name="connsiteY177" fmla="*/ 779564 h 1435407"/>
              <a:gd name="connsiteX178" fmla="*/ 2357101 w 2770780"/>
              <a:gd name="connsiteY178" fmla="*/ 787041 h 1435407"/>
              <a:gd name="connsiteX179" fmla="*/ 2362968 w 2770780"/>
              <a:gd name="connsiteY179" fmla="*/ 787727 h 1435407"/>
              <a:gd name="connsiteX180" fmla="*/ 2368788 w 2770780"/>
              <a:gd name="connsiteY180" fmla="*/ 792423 h 1435407"/>
              <a:gd name="connsiteX181" fmla="*/ 2370664 w 2770780"/>
              <a:gd name="connsiteY181" fmla="*/ 797223 h 1435407"/>
              <a:gd name="connsiteX182" fmla="*/ 2376360 w 2770780"/>
              <a:gd name="connsiteY182" fmla="*/ 800119 h 1435407"/>
              <a:gd name="connsiteX183" fmla="*/ 2374865 w 2770780"/>
              <a:gd name="connsiteY183" fmla="*/ 813902 h 1435407"/>
              <a:gd name="connsiteX184" fmla="*/ 2365606 w 2770780"/>
              <a:gd name="connsiteY184" fmla="*/ 821217 h 1435407"/>
              <a:gd name="connsiteX185" fmla="*/ 2356815 w 2770780"/>
              <a:gd name="connsiteY185" fmla="*/ 823427 h 1435407"/>
              <a:gd name="connsiteX186" fmla="*/ 2358148 w 2770780"/>
              <a:gd name="connsiteY186" fmla="*/ 830180 h 1435407"/>
              <a:gd name="connsiteX187" fmla="*/ 2353186 w 2770780"/>
              <a:gd name="connsiteY187" fmla="*/ 830294 h 1435407"/>
              <a:gd name="connsiteX188" fmla="*/ 2350119 w 2770780"/>
              <a:gd name="connsiteY188" fmla="*/ 835323 h 1435407"/>
              <a:gd name="connsiteX189" fmla="*/ 2342365 w 2770780"/>
              <a:gd name="connsiteY189" fmla="*/ 833800 h 1435407"/>
              <a:gd name="connsiteX190" fmla="*/ 2334850 w 2770780"/>
              <a:gd name="connsiteY190" fmla="*/ 835743 h 1435407"/>
              <a:gd name="connsiteX191" fmla="*/ 2325068 w 2770780"/>
              <a:gd name="connsiteY191" fmla="*/ 833019 h 1435407"/>
              <a:gd name="connsiteX192" fmla="*/ 2321582 w 2770780"/>
              <a:gd name="connsiteY192" fmla="*/ 838086 h 1435407"/>
              <a:gd name="connsiteX193" fmla="*/ 2310533 w 2770780"/>
              <a:gd name="connsiteY193" fmla="*/ 840724 h 1435407"/>
              <a:gd name="connsiteX194" fmla="*/ 2307380 w 2770780"/>
              <a:gd name="connsiteY194" fmla="*/ 844248 h 1435407"/>
              <a:gd name="connsiteX195" fmla="*/ 2299646 w 2770780"/>
              <a:gd name="connsiteY195" fmla="*/ 845011 h 1435407"/>
              <a:gd name="connsiteX196" fmla="*/ 2287082 w 2770780"/>
              <a:gd name="connsiteY196" fmla="*/ 840743 h 1435407"/>
              <a:gd name="connsiteX197" fmla="*/ 2278548 w 2770780"/>
              <a:gd name="connsiteY197" fmla="*/ 832828 h 1435407"/>
              <a:gd name="connsiteX198" fmla="*/ 2271985 w 2770780"/>
              <a:gd name="connsiteY198" fmla="*/ 831752 h 1435407"/>
              <a:gd name="connsiteX199" fmla="*/ 2264746 w 2770780"/>
              <a:gd name="connsiteY199" fmla="*/ 828094 h 1435407"/>
              <a:gd name="connsiteX200" fmla="*/ 2260641 w 2770780"/>
              <a:gd name="connsiteY200" fmla="*/ 829599 h 1435407"/>
              <a:gd name="connsiteX201" fmla="*/ 2246810 w 2770780"/>
              <a:gd name="connsiteY201" fmla="*/ 845382 h 1435407"/>
              <a:gd name="connsiteX202" fmla="*/ 2243315 w 2770780"/>
              <a:gd name="connsiteY202" fmla="*/ 853592 h 1435407"/>
              <a:gd name="connsiteX203" fmla="*/ 2237276 w 2770780"/>
              <a:gd name="connsiteY203" fmla="*/ 858193 h 1435407"/>
              <a:gd name="connsiteX204" fmla="*/ 2226246 w 2770780"/>
              <a:gd name="connsiteY204" fmla="*/ 862336 h 1435407"/>
              <a:gd name="connsiteX205" fmla="*/ 2227303 w 2770780"/>
              <a:gd name="connsiteY205" fmla="*/ 868480 h 1435407"/>
              <a:gd name="connsiteX206" fmla="*/ 2222750 w 2770780"/>
              <a:gd name="connsiteY206" fmla="*/ 871842 h 1435407"/>
              <a:gd name="connsiteX207" fmla="*/ 2229970 w 2770780"/>
              <a:gd name="connsiteY207" fmla="*/ 877948 h 1435407"/>
              <a:gd name="connsiteX208" fmla="*/ 2234514 w 2770780"/>
              <a:gd name="connsiteY208" fmla="*/ 874043 h 1435407"/>
              <a:gd name="connsiteX209" fmla="*/ 2241543 w 2770780"/>
              <a:gd name="connsiteY209" fmla="*/ 872585 h 1435407"/>
              <a:gd name="connsiteX210" fmla="*/ 2248106 w 2770780"/>
              <a:gd name="connsiteY210" fmla="*/ 877938 h 1435407"/>
              <a:gd name="connsiteX211" fmla="*/ 2263365 w 2770780"/>
              <a:gd name="connsiteY211" fmla="*/ 883501 h 1435407"/>
              <a:gd name="connsiteX212" fmla="*/ 2268689 w 2770780"/>
              <a:gd name="connsiteY212" fmla="*/ 877938 h 1435407"/>
              <a:gd name="connsiteX213" fmla="*/ 2279624 w 2770780"/>
              <a:gd name="connsiteY213" fmla="*/ 879405 h 1435407"/>
              <a:gd name="connsiteX214" fmla="*/ 2286568 w 2770780"/>
              <a:gd name="connsiteY214" fmla="*/ 875671 h 1435407"/>
              <a:gd name="connsiteX215" fmla="*/ 2281558 w 2770780"/>
              <a:gd name="connsiteY215" fmla="*/ 869175 h 1435407"/>
              <a:gd name="connsiteX216" fmla="*/ 2286873 w 2770780"/>
              <a:gd name="connsiteY216" fmla="*/ 866670 h 1435407"/>
              <a:gd name="connsiteX217" fmla="*/ 2293473 w 2770780"/>
              <a:gd name="connsiteY217" fmla="*/ 869575 h 1435407"/>
              <a:gd name="connsiteX218" fmla="*/ 2299931 w 2770780"/>
              <a:gd name="connsiteY218" fmla="*/ 877376 h 1435407"/>
              <a:gd name="connsiteX219" fmla="*/ 2307009 w 2770780"/>
              <a:gd name="connsiteY219" fmla="*/ 874709 h 1435407"/>
              <a:gd name="connsiteX220" fmla="*/ 2306427 w 2770780"/>
              <a:gd name="connsiteY220" fmla="*/ 869233 h 1435407"/>
              <a:gd name="connsiteX221" fmla="*/ 2311571 w 2770780"/>
              <a:gd name="connsiteY221" fmla="*/ 869051 h 1435407"/>
              <a:gd name="connsiteX222" fmla="*/ 2314352 w 2770780"/>
              <a:gd name="connsiteY222" fmla="*/ 878758 h 1435407"/>
              <a:gd name="connsiteX223" fmla="*/ 2327697 w 2770780"/>
              <a:gd name="connsiteY223" fmla="*/ 877110 h 1435407"/>
              <a:gd name="connsiteX224" fmla="*/ 2334298 w 2770780"/>
              <a:gd name="connsiteY224" fmla="*/ 872147 h 1435407"/>
              <a:gd name="connsiteX225" fmla="*/ 2338717 w 2770780"/>
              <a:gd name="connsiteY225" fmla="*/ 872709 h 1435407"/>
              <a:gd name="connsiteX226" fmla="*/ 2344718 w 2770780"/>
              <a:gd name="connsiteY226" fmla="*/ 864527 h 1435407"/>
              <a:gd name="connsiteX227" fmla="*/ 2349738 w 2770780"/>
              <a:gd name="connsiteY227" fmla="*/ 869947 h 1435407"/>
              <a:gd name="connsiteX228" fmla="*/ 2348080 w 2770780"/>
              <a:gd name="connsiteY228" fmla="*/ 876481 h 1435407"/>
              <a:gd name="connsiteX229" fmla="*/ 2365197 w 2770780"/>
              <a:gd name="connsiteY229" fmla="*/ 875586 h 1435407"/>
              <a:gd name="connsiteX230" fmla="*/ 2371426 w 2770780"/>
              <a:gd name="connsiteY230" fmla="*/ 882606 h 1435407"/>
              <a:gd name="connsiteX231" fmla="*/ 2381837 w 2770780"/>
              <a:gd name="connsiteY231" fmla="*/ 881205 h 1435407"/>
              <a:gd name="connsiteX232" fmla="*/ 2387514 w 2770780"/>
              <a:gd name="connsiteY232" fmla="*/ 876119 h 1435407"/>
              <a:gd name="connsiteX233" fmla="*/ 2390209 w 2770780"/>
              <a:gd name="connsiteY233" fmla="*/ 879577 h 1435407"/>
              <a:gd name="connsiteX234" fmla="*/ 2396734 w 2770780"/>
              <a:gd name="connsiteY234" fmla="*/ 881577 h 1435407"/>
              <a:gd name="connsiteX235" fmla="*/ 2392667 w 2770780"/>
              <a:gd name="connsiteY235" fmla="*/ 889378 h 1435407"/>
              <a:gd name="connsiteX236" fmla="*/ 2402106 w 2770780"/>
              <a:gd name="connsiteY236" fmla="*/ 890911 h 1435407"/>
              <a:gd name="connsiteX237" fmla="*/ 2401144 w 2770780"/>
              <a:gd name="connsiteY237" fmla="*/ 895169 h 1435407"/>
              <a:gd name="connsiteX238" fmla="*/ 2402887 w 2770780"/>
              <a:gd name="connsiteY238" fmla="*/ 904627 h 1435407"/>
              <a:gd name="connsiteX239" fmla="*/ 2409583 w 2770780"/>
              <a:gd name="connsiteY239" fmla="*/ 902560 h 1435407"/>
              <a:gd name="connsiteX240" fmla="*/ 2413555 w 2770780"/>
              <a:gd name="connsiteY240" fmla="*/ 906066 h 1435407"/>
              <a:gd name="connsiteX241" fmla="*/ 2417670 w 2770780"/>
              <a:gd name="connsiteY241" fmla="*/ 902475 h 1435407"/>
              <a:gd name="connsiteX242" fmla="*/ 2423080 w 2770780"/>
              <a:gd name="connsiteY242" fmla="*/ 902380 h 1435407"/>
              <a:gd name="connsiteX243" fmla="*/ 2433243 w 2770780"/>
              <a:gd name="connsiteY243" fmla="*/ 886235 h 1435407"/>
              <a:gd name="connsiteX244" fmla="*/ 2442387 w 2770780"/>
              <a:gd name="connsiteY244" fmla="*/ 879034 h 1435407"/>
              <a:gd name="connsiteX245" fmla="*/ 2452093 w 2770780"/>
              <a:gd name="connsiteY245" fmla="*/ 887768 h 1435407"/>
              <a:gd name="connsiteX246" fmla="*/ 2455970 w 2770780"/>
              <a:gd name="connsiteY246" fmla="*/ 882548 h 1435407"/>
              <a:gd name="connsiteX247" fmla="*/ 2461133 w 2770780"/>
              <a:gd name="connsiteY247" fmla="*/ 887644 h 1435407"/>
              <a:gd name="connsiteX248" fmla="*/ 2475496 w 2770780"/>
              <a:gd name="connsiteY248" fmla="*/ 889197 h 1435407"/>
              <a:gd name="connsiteX249" fmla="*/ 2481278 w 2770780"/>
              <a:gd name="connsiteY249" fmla="*/ 885949 h 1435407"/>
              <a:gd name="connsiteX250" fmla="*/ 2486517 w 2770780"/>
              <a:gd name="connsiteY250" fmla="*/ 891559 h 1435407"/>
              <a:gd name="connsiteX251" fmla="*/ 2496146 w 2770780"/>
              <a:gd name="connsiteY251" fmla="*/ 896464 h 1435407"/>
              <a:gd name="connsiteX252" fmla="*/ 2497775 w 2770780"/>
              <a:gd name="connsiteY252" fmla="*/ 900351 h 1435407"/>
              <a:gd name="connsiteX253" fmla="*/ 2505014 w 2770780"/>
              <a:gd name="connsiteY253" fmla="*/ 904523 h 1435407"/>
              <a:gd name="connsiteX254" fmla="*/ 2506881 w 2770780"/>
              <a:gd name="connsiteY254" fmla="*/ 897274 h 1435407"/>
              <a:gd name="connsiteX255" fmla="*/ 2512453 w 2770780"/>
              <a:gd name="connsiteY255" fmla="*/ 898093 h 1435407"/>
              <a:gd name="connsiteX256" fmla="*/ 2523235 w 2770780"/>
              <a:gd name="connsiteY256" fmla="*/ 895407 h 1435407"/>
              <a:gd name="connsiteX257" fmla="*/ 2535180 w 2770780"/>
              <a:gd name="connsiteY257" fmla="*/ 901589 h 1435407"/>
              <a:gd name="connsiteX258" fmla="*/ 2548372 w 2770780"/>
              <a:gd name="connsiteY258" fmla="*/ 918734 h 1435407"/>
              <a:gd name="connsiteX259" fmla="*/ 2556563 w 2770780"/>
              <a:gd name="connsiteY259" fmla="*/ 921496 h 1435407"/>
              <a:gd name="connsiteX260" fmla="*/ 2565555 w 2770780"/>
              <a:gd name="connsiteY260" fmla="*/ 929726 h 1435407"/>
              <a:gd name="connsiteX261" fmla="*/ 2573442 w 2770780"/>
              <a:gd name="connsiteY261" fmla="*/ 928821 h 1435407"/>
              <a:gd name="connsiteX262" fmla="*/ 2577233 w 2770780"/>
              <a:gd name="connsiteY262" fmla="*/ 925697 h 1435407"/>
              <a:gd name="connsiteX263" fmla="*/ 2595178 w 2770780"/>
              <a:gd name="connsiteY263" fmla="*/ 933926 h 1435407"/>
              <a:gd name="connsiteX264" fmla="*/ 2600941 w 2770780"/>
              <a:gd name="connsiteY264" fmla="*/ 934107 h 1435407"/>
              <a:gd name="connsiteX265" fmla="*/ 2602674 w 2770780"/>
              <a:gd name="connsiteY265" fmla="*/ 929421 h 1435407"/>
              <a:gd name="connsiteX266" fmla="*/ 2599693 w 2770780"/>
              <a:gd name="connsiteY266" fmla="*/ 924982 h 1435407"/>
              <a:gd name="connsiteX267" fmla="*/ 2605646 w 2770780"/>
              <a:gd name="connsiteY267" fmla="*/ 922001 h 1435407"/>
              <a:gd name="connsiteX268" fmla="*/ 2606760 w 2770780"/>
              <a:gd name="connsiteY268" fmla="*/ 928564 h 1435407"/>
              <a:gd name="connsiteX269" fmla="*/ 2614828 w 2770780"/>
              <a:gd name="connsiteY269" fmla="*/ 928621 h 1435407"/>
              <a:gd name="connsiteX270" fmla="*/ 2616504 w 2770780"/>
              <a:gd name="connsiteY270" fmla="*/ 920563 h 1435407"/>
              <a:gd name="connsiteX271" fmla="*/ 2633335 w 2770780"/>
              <a:gd name="connsiteY271" fmla="*/ 916296 h 1435407"/>
              <a:gd name="connsiteX272" fmla="*/ 2634068 w 2770780"/>
              <a:gd name="connsiteY272" fmla="*/ 921182 h 1435407"/>
              <a:gd name="connsiteX273" fmla="*/ 2644689 w 2770780"/>
              <a:gd name="connsiteY273" fmla="*/ 917658 h 1435407"/>
              <a:gd name="connsiteX274" fmla="*/ 2661262 w 2770780"/>
              <a:gd name="connsiteY274" fmla="*/ 923125 h 1435407"/>
              <a:gd name="connsiteX275" fmla="*/ 2664596 w 2770780"/>
              <a:gd name="connsiteY275" fmla="*/ 926059 h 1435407"/>
              <a:gd name="connsiteX276" fmla="*/ 2664710 w 2770780"/>
              <a:gd name="connsiteY276" fmla="*/ 931669 h 1435407"/>
              <a:gd name="connsiteX277" fmla="*/ 2671044 w 2770780"/>
              <a:gd name="connsiteY277" fmla="*/ 931364 h 1435407"/>
              <a:gd name="connsiteX278" fmla="*/ 2675826 w 2770780"/>
              <a:gd name="connsiteY278" fmla="*/ 934307 h 1435407"/>
              <a:gd name="connsiteX279" fmla="*/ 2686065 w 2770780"/>
              <a:gd name="connsiteY279" fmla="*/ 925630 h 1435407"/>
              <a:gd name="connsiteX280" fmla="*/ 2690114 w 2770780"/>
              <a:gd name="connsiteY280" fmla="*/ 925849 h 1435407"/>
              <a:gd name="connsiteX281" fmla="*/ 2694019 w 2770780"/>
              <a:gd name="connsiteY281" fmla="*/ 931383 h 1435407"/>
              <a:gd name="connsiteX282" fmla="*/ 2699981 w 2770780"/>
              <a:gd name="connsiteY282" fmla="*/ 933193 h 1435407"/>
              <a:gd name="connsiteX283" fmla="*/ 2706211 w 2770780"/>
              <a:gd name="connsiteY283" fmla="*/ 929888 h 1435407"/>
              <a:gd name="connsiteX284" fmla="*/ 2727318 w 2770780"/>
              <a:gd name="connsiteY284" fmla="*/ 936822 h 1435407"/>
              <a:gd name="connsiteX285" fmla="*/ 2739815 w 2770780"/>
              <a:gd name="connsiteY285" fmla="*/ 936212 h 1435407"/>
              <a:gd name="connsiteX286" fmla="*/ 2743215 w 2770780"/>
              <a:gd name="connsiteY286" fmla="*/ 945699 h 1435407"/>
              <a:gd name="connsiteX287" fmla="*/ 2760075 w 2770780"/>
              <a:gd name="connsiteY287" fmla="*/ 950014 h 1435407"/>
              <a:gd name="connsiteX288" fmla="*/ 2761360 w 2770780"/>
              <a:gd name="connsiteY288" fmla="*/ 940804 h 1435407"/>
              <a:gd name="connsiteX289" fmla="*/ 2766437 w 2770780"/>
              <a:gd name="connsiteY289" fmla="*/ 940984 h 1435407"/>
              <a:gd name="connsiteX290" fmla="*/ 2770781 w 2770780"/>
              <a:gd name="connsiteY290" fmla="*/ 945166 h 1435407"/>
              <a:gd name="connsiteX291" fmla="*/ 2766133 w 2770780"/>
              <a:gd name="connsiteY291" fmla="*/ 952805 h 1435407"/>
              <a:gd name="connsiteX292" fmla="*/ 2764065 w 2770780"/>
              <a:gd name="connsiteY292" fmla="*/ 959910 h 1435407"/>
              <a:gd name="connsiteX293" fmla="*/ 2770009 w 2770780"/>
              <a:gd name="connsiteY293" fmla="*/ 970369 h 1435407"/>
              <a:gd name="connsiteX294" fmla="*/ 2768238 w 2770780"/>
              <a:gd name="connsiteY294" fmla="*/ 981018 h 1435407"/>
              <a:gd name="connsiteX295" fmla="*/ 2759227 w 2770780"/>
              <a:gd name="connsiteY295" fmla="*/ 987123 h 1435407"/>
              <a:gd name="connsiteX296" fmla="*/ 2756703 w 2770780"/>
              <a:gd name="connsiteY296" fmla="*/ 996906 h 1435407"/>
              <a:gd name="connsiteX297" fmla="*/ 2749931 w 2770780"/>
              <a:gd name="connsiteY297" fmla="*/ 1002116 h 1435407"/>
              <a:gd name="connsiteX298" fmla="*/ 2745558 w 2770780"/>
              <a:gd name="connsiteY298" fmla="*/ 1008555 h 1435407"/>
              <a:gd name="connsiteX299" fmla="*/ 2744406 w 2770780"/>
              <a:gd name="connsiteY299" fmla="*/ 1021661 h 1435407"/>
              <a:gd name="connsiteX300" fmla="*/ 2739701 w 2770780"/>
              <a:gd name="connsiteY300" fmla="*/ 1029338 h 1435407"/>
              <a:gd name="connsiteX301" fmla="*/ 2738005 w 2770780"/>
              <a:gd name="connsiteY301" fmla="*/ 1041359 h 1435407"/>
              <a:gd name="connsiteX302" fmla="*/ 2732004 w 2770780"/>
              <a:gd name="connsiteY302" fmla="*/ 1046521 h 1435407"/>
              <a:gd name="connsiteX303" fmla="*/ 2723460 w 2770780"/>
              <a:gd name="connsiteY303" fmla="*/ 1046998 h 1435407"/>
              <a:gd name="connsiteX304" fmla="*/ 2718136 w 2770780"/>
              <a:gd name="connsiteY304" fmla="*/ 1044902 h 1435407"/>
              <a:gd name="connsiteX305" fmla="*/ 2708287 w 2770780"/>
              <a:gd name="connsiteY305" fmla="*/ 1046293 h 1435407"/>
              <a:gd name="connsiteX306" fmla="*/ 2693781 w 2770780"/>
              <a:gd name="connsiteY306" fmla="*/ 1050112 h 1435407"/>
              <a:gd name="connsiteX307" fmla="*/ 2678169 w 2770780"/>
              <a:gd name="connsiteY307" fmla="*/ 1059485 h 1435407"/>
              <a:gd name="connsiteX308" fmla="*/ 2674369 w 2770780"/>
              <a:gd name="connsiteY308" fmla="*/ 1066343 h 1435407"/>
              <a:gd name="connsiteX309" fmla="*/ 2669549 w 2770780"/>
              <a:gd name="connsiteY309" fmla="*/ 1063790 h 1435407"/>
              <a:gd name="connsiteX310" fmla="*/ 2650413 w 2770780"/>
              <a:gd name="connsiteY310" fmla="*/ 1061619 h 1435407"/>
              <a:gd name="connsiteX311" fmla="*/ 2640088 w 2770780"/>
              <a:gd name="connsiteY311" fmla="*/ 1061295 h 1435407"/>
              <a:gd name="connsiteX312" fmla="*/ 2622953 w 2770780"/>
              <a:gd name="connsiteY312" fmla="*/ 1059009 h 1435407"/>
              <a:gd name="connsiteX313" fmla="*/ 2606722 w 2770780"/>
              <a:gd name="connsiteY313" fmla="*/ 1060323 h 1435407"/>
              <a:gd name="connsiteX314" fmla="*/ 2600750 w 2770780"/>
              <a:gd name="connsiteY314" fmla="*/ 1058647 h 1435407"/>
              <a:gd name="connsiteX315" fmla="*/ 2599664 w 2770780"/>
              <a:gd name="connsiteY315" fmla="*/ 1066114 h 1435407"/>
              <a:gd name="connsiteX316" fmla="*/ 2601655 w 2770780"/>
              <a:gd name="connsiteY316" fmla="*/ 1082516 h 1435407"/>
              <a:gd name="connsiteX317" fmla="*/ 2589825 w 2770780"/>
              <a:gd name="connsiteY317" fmla="*/ 1078316 h 1435407"/>
              <a:gd name="connsiteX318" fmla="*/ 2582062 w 2770780"/>
              <a:gd name="connsiteY318" fmla="*/ 1078211 h 1435407"/>
              <a:gd name="connsiteX319" fmla="*/ 2578118 w 2770780"/>
              <a:gd name="connsiteY319" fmla="*/ 1081402 h 1435407"/>
              <a:gd name="connsiteX320" fmla="*/ 2568660 w 2770780"/>
              <a:gd name="connsiteY320" fmla="*/ 1078020 h 1435407"/>
              <a:gd name="connsiteX321" fmla="*/ 2559792 w 2770780"/>
              <a:gd name="connsiteY321" fmla="*/ 1071477 h 1435407"/>
              <a:gd name="connsiteX322" fmla="*/ 2551306 w 2770780"/>
              <a:gd name="connsiteY322" fmla="*/ 1070962 h 1435407"/>
              <a:gd name="connsiteX323" fmla="*/ 2541962 w 2770780"/>
              <a:gd name="connsiteY323" fmla="*/ 1067991 h 1435407"/>
              <a:gd name="connsiteX324" fmla="*/ 2517730 w 2770780"/>
              <a:gd name="connsiteY324" fmla="*/ 1072544 h 1435407"/>
              <a:gd name="connsiteX325" fmla="*/ 2512844 w 2770780"/>
              <a:gd name="connsiteY325" fmla="*/ 1071791 h 1435407"/>
              <a:gd name="connsiteX326" fmla="*/ 2501909 w 2770780"/>
              <a:gd name="connsiteY326" fmla="*/ 1077335 h 1435407"/>
              <a:gd name="connsiteX327" fmla="*/ 2495280 w 2770780"/>
              <a:gd name="connsiteY327" fmla="*/ 1078144 h 1435407"/>
              <a:gd name="connsiteX328" fmla="*/ 2492641 w 2770780"/>
              <a:gd name="connsiteY328" fmla="*/ 1082440 h 1435407"/>
              <a:gd name="connsiteX329" fmla="*/ 2486821 w 2770780"/>
              <a:gd name="connsiteY329" fmla="*/ 1082011 h 1435407"/>
              <a:gd name="connsiteX330" fmla="*/ 2479335 w 2770780"/>
              <a:gd name="connsiteY330" fmla="*/ 1077106 h 1435407"/>
              <a:gd name="connsiteX331" fmla="*/ 2459885 w 2770780"/>
              <a:gd name="connsiteY331" fmla="*/ 1076173 h 1435407"/>
              <a:gd name="connsiteX332" fmla="*/ 2457303 w 2770780"/>
              <a:gd name="connsiteY332" fmla="*/ 1073858 h 1435407"/>
              <a:gd name="connsiteX333" fmla="*/ 2449045 w 2770780"/>
              <a:gd name="connsiteY333" fmla="*/ 1074392 h 1435407"/>
              <a:gd name="connsiteX334" fmla="*/ 2455751 w 2770780"/>
              <a:gd name="connsiteY334" fmla="*/ 1085307 h 1435407"/>
              <a:gd name="connsiteX335" fmla="*/ 2455560 w 2770780"/>
              <a:gd name="connsiteY335" fmla="*/ 1093070 h 1435407"/>
              <a:gd name="connsiteX336" fmla="*/ 2465981 w 2770780"/>
              <a:gd name="connsiteY336" fmla="*/ 1102290 h 1435407"/>
              <a:gd name="connsiteX337" fmla="*/ 2469276 w 2770780"/>
              <a:gd name="connsiteY337" fmla="*/ 1108081 h 1435407"/>
              <a:gd name="connsiteX338" fmla="*/ 2464523 w 2770780"/>
              <a:gd name="connsiteY338" fmla="*/ 1113549 h 1435407"/>
              <a:gd name="connsiteX339" fmla="*/ 2461599 w 2770780"/>
              <a:gd name="connsiteY339" fmla="*/ 1125827 h 1435407"/>
              <a:gd name="connsiteX340" fmla="*/ 2470619 w 2770780"/>
              <a:gd name="connsiteY340" fmla="*/ 1129732 h 1435407"/>
              <a:gd name="connsiteX341" fmla="*/ 2479954 w 2770780"/>
              <a:gd name="connsiteY341" fmla="*/ 1125512 h 1435407"/>
              <a:gd name="connsiteX342" fmla="*/ 2484202 w 2770780"/>
              <a:gd name="connsiteY342" fmla="*/ 1119473 h 1435407"/>
              <a:gd name="connsiteX343" fmla="*/ 2488622 w 2770780"/>
              <a:gd name="connsiteY343" fmla="*/ 1117083 h 1435407"/>
              <a:gd name="connsiteX344" fmla="*/ 2496166 w 2770780"/>
              <a:gd name="connsiteY344" fmla="*/ 1120045 h 1435407"/>
              <a:gd name="connsiteX345" fmla="*/ 2503157 w 2770780"/>
              <a:gd name="connsiteY345" fmla="*/ 1119664 h 1435407"/>
              <a:gd name="connsiteX346" fmla="*/ 2506919 w 2770780"/>
              <a:gd name="connsiteY346" fmla="*/ 1122340 h 1435407"/>
              <a:gd name="connsiteX347" fmla="*/ 2519521 w 2770780"/>
              <a:gd name="connsiteY347" fmla="*/ 1121779 h 1435407"/>
              <a:gd name="connsiteX348" fmla="*/ 2524064 w 2770780"/>
              <a:gd name="connsiteY348" fmla="*/ 1127560 h 1435407"/>
              <a:gd name="connsiteX349" fmla="*/ 2528884 w 2770780"/>
              <a:gd name="connsiteY349" fmla="*/ 1122578 h 1435407"/>
              <a:gd name="connsiteX350" fmla="*/ 2543619 w 2770780"/>
              <a:gd name="connsiteY350" fmla="*/ 1122245 h 1435407"/>
              <a:gd name="connsiteX351" fmla="*/ 2558192 w 2770780"/>
              <a:gd name="connsiteY351" fmla="*/ 1123569 h 1435407"/>
              <a:gd name="connsiteX352" fmla="*/ 2569517 w 2770780"/>
              <a:gd name="connsiteY352" fmla="*/ 1126503 h 1435407"/>
              <a:gd name="connsiteX353" fmla="*/ 2564945 w 2770780"/>
              <a:gd name="connsiteY353" fmla="*/ 1140095 h 1435407"/>
              <a:gd name="connsiteX354" fmla="*/ 2567517 w 2770780"/>
              <a:gd name="connsiteY354" fmla="*/ 1151830 h 1435407"/>
              <a:gd name="connsiteX355" fmla="*/ 2559421 w 2770780"/>
              <a:gd name="connsiteY355" fmla="*/ 1157250 h 1435407"/>
              <a:gd name="connsiteX356" fmla="*/ 2563269 w 2770780"/>
              <a:gd name="connsiteY356" fmla="*/ 1165289 h 1435407"/>
              <a:gd name="connsiteX357" fmla="*/ 2555878 w 2770780"/>
              <a:gd name="connsiteY357" fmla="*/ 1167298 h 1435407"/>
              <a:gd name="connsiteX358" fmla="*/ 2558421 w 2770780"/>
              <a:gd name="connsiteY358" fmla="*/ 1173032 h 1435407"/>
              <a:gd name="connsiteX359" fmla="*/ 2549648 w 2770780"/>
              <a:gd name="connsiteY359" fmla="*/ 1179986 h 1435407"/>
              <a:gd name="connsiteX360" fmla="*/ 2559507 w 2770780"/>
              <a:gd name="connsiteY360" fmla="*/ 1188311 h 1435407"/>
              <a:gd name="connsiteX361" fmla="*/ 2564260 w 2770780"/>
              <a:gd name="connsiteY361" fmla="*/ 1187596 h 1435407"/>
              <a:gd name="connsiteX362" fmla="*/ 2571575 w 2770780"/>
              <a:gd name="connsiteY362" fmla="*/ 1194721 h 1435407"/>
              <a:gd name="connsiteX363" fmla="*/ 2580595 w 2770780"/>
              <a:gd name="connsiteY363" fmla="*/ 1192140 h 1435407"/>
              <a:gd name="connsiteX364" fmla="*/ 2592225 w 2770780"/>
              <a:gd name="connsiteY364" fmla="*/ 1198017 h 1435407"/>
              <a:gd name="connsiteX365" fmla="*/ 2596759 w 2770780"/>
              <a:gd name="connsiteY365" fmla="*/ 1208837 h 1435407"/>
              <a:gd name="connsiteX366" fmla="*/ 2587977 w 2770780"/>
              <a:gd name="connsiteY366" fmla="*/ 1216752 h 1435407"/>
              <a:gd name="connsiteX367" fmla="*/ 2588929 w 2770780"/>
              <a:gd name="connsiteY367" fmla="*/ 1222248 h 1435407"/>
              <a:gd name="connsiteX368" fmla="*/ 2593282 w 2770780"/>
              <a:gd name="connsiteY368" fmla="*/ 1229954 h 1435407"/>
              <a:gd name="connsiteX369" fmla="*/ 2602360 w 2770780"/>
              <a:gd name="connsiteY369" fmla="*/ 1221715 h 1435407"/>
              <a:gd name="connsiteX370" fmla="*/ 2605770 w 2770780"/>
              <a:gd name="connsiteY370" fmla="*/ 1222982 h 1435407"/>
              <a:gd name="connsiteX371" fmla="*/ 2608760 w 2770780"/>
              <a:gd name="connsiteY371" fmla="*/ 1230773 h 1435407"/>
              <a:gd name="connsiteX372" fmla="*/ 2612990 w 2770780"/>
              <a:gd name="connsiteY372" fmla="*/ 1235326 h 1435407"/>
              <a:gd name="connsiteX373" fmla="*/ 2623534 w 2770780"/>
              <a:gd name="connsiteY373" fmla="*/ 1238993 h 1435407"/>
              <a:gd name="connsiteX374" fmla="*/ 2632030 w 2770780"/>
              <a:gd name="connsiteY374" fmla="*/ 1247832 h 1435407"/>
              <a:gd name="connsiteX375" fmla="*/ 2635688 w 2770780"/>
              <a:gd name="connsiteY375" fmla="*/ 1256281 h 1435407"/>
              <a:gd name="connsiteX376" fmla="*/ 2631554 w 2770780"/>
              <a:gd name="connsiteY376" fmla="*/ 1259062 h 1435407"/>
              <a:gd name="connsiteX377" fmla="*/ 2629096 w 2770780"/>
              <a:gd name="connsiteY377" fmla="*/ 1268159 h 1435407"/>
              <a:gd name="connsiteX378" fmla="*/ 2633916 w 2770780"/>
              <a:gd name="connsiteY378" fmla="*/ 1270873 h 1435407"/>
              <a:gd name="connsiteX379" fmla="*/ 2639555 w 2770780"/>
              <a:gd name="connsiteY379" fmla="*/ 1270130 h 1435407"/>
              <a:gd name="connsiteX380" fmla="*/ 2649232 w 2770780"/>
              <a:gd name="connsiteY380" fmla="*/ 1277836 h 1435407"/>
              <a:gd name="connsiteX381" fmla="*/ 2636545 w 2770780"/>
              <a:gd name="connsiteY381" fmla="*/ 1281655 h 1435407"/>
              <a:gd name="connsiteX382" fmla="*/ 2628230 w 2770780"/>
              <a:gd name="connsiteY382" fmla="*/ 1287694 h 1435407"/>
              <a:gd name="connsiteX383" fmla="*/ 2631325 w 2770780"/>
              <a:gd name="connsiteY383" fmla="*/ 1292114 h 1435407"/>
              <a:gd name="connsiteX384" fmla="*/ 2637907 w 2770780"/>
              <a:gd name="connsiteY384" fmla="*/ 1295810 h 1435407"/>
              <a:gd name="connsiteX385" fmla="*/ 2639269 w 2770780"/>
              <a:gd name="connsiteY385" fmla="*/ 1303620 h 1435407"/>
              <a:gd name="connsiteX386" fmla="*/ 2636612 w 2770780"/>
              <a:gd name="connsiteY386" fmla="*/ 1311659 h 1435407"/>
              <a:gd name="connsiteX387" fmla="*/ 2642279 w 2770780"/>
              <a:gd name="connsiteY387" fmla="*/ 1313840 h 1435407"/>
              <a:gd name="connsiteX388" fmla="*/ 2639764 w 2770780"/>
              <a:gd name="connsiteY388" fmla="*/ 1319975 h 1435407"/>
              <a:gd name="connsiteX389" fmla="*/ 2641622 w 2770780"/>
              <a:gd name="connsiteY389" fmla="*/ 1330795 h 1435407"/>
              <a:gd name="connsiteX390" fmla="*/ 2647651 w 2770780"/>
              <a:gd name="connsiteY390" fmla="*/ 1336148 h 1435407"/>
              <a:gd name="connsiteX391" fmla="*/ 2633287 w 2770780"/>
              <a:gd name="connsiteY391" fmla="*/ 1339186 h 1435407"/>
              <a:gd name="connsiteX392" fmla="*/ 2623210 w 2770780"/>
              <a:gd name="connsiteY392" fmla="*/ 1343711 h 1435407"/>
              <a:gd name="connsiteX393" fmla="*/ 2621400 w 2770780"/>
              <a:gd name="connsiteY393" fmla="*/ 1348368 h 1435407"/>
              <a:gd name="connsiteX394" fmla="*/ 2624982 w 2770780"/>
              <a:gd name="connsiteY394" fmla="*/ 1359284 h 1435407"/>
              <a:gd name="connsiteX395" fmla="*/ 2628982 w 2770780"/>
              <a:gd name="connsiteY395" fmla="*/ 1365876 h 1435407"/>
              <a:gd name="connsiteX396" fmla="*/ 2626744 w 2770780"/>
              <a:gd name="connsiteY396" fmla="*/ 1378782 h 1435407"/>
              <a:gd name="connsiteX397" fmla="*/ 2648470 w 2770780"/>
              <a:gd name="connsiteY397" fmla="*/ 1381135 h 1435407"/>
              <a:gd name="connsiteX398" fmla="*/ 2656709 w 2770780"/>
              <a:gd name="connsiteY398" fmla="*/ 1380973 h 1435407"/>
              <a:gd name="connsiteX399" fmla="*/ 2657614 w 2770780"/>
              <a:gd name="connsiteY399" fmla="*/ 1388278 h 1435407"/>
              <a:gd name="connsiteX400" fmla="*/ 2649327 w 2770780"/>
              <a:gd name="connsiteY400" fmla="*/ 1399242 h 1435407"/>
              <a:gd name="connsiteX401" fmla="*/ 2644717 w 2770780"/>
              <a:gd name="connsiteY401" fmla="*/ 1401280 h 1435407"/>
              <a:gd name="connsiteX402" fmla="*/ 2643060 w 2770780"/>
              <a:gd name="connsiteY402" fmla="*/ 1407262 h 1435407"/>
              <a:gd name="connsiteX403" fmla="*/ 2635983 w 2770780"/>
              <a:gd name="connsiteY403" fmla="*/ 1412291 h 1435407"/>
              <a:gd name="connsiteX404" fmla="*/ 2625124 w 2770780"/>
              <a:gd name="connsiteY404" fmla="*/ 1416396 h 1435407"/>
              <a:gd name="connsiteX405" fmla="*/ 2617057 w 2770780"/>
              <a:gd name="connsiteY405" fmla="*/ 1421178 h 1435407"/>
              <a:gd name="connsiteX406" fmla="*/ 2586453 w 2770780"/>
              <a:gd name="connsiteY406" fmla="*/ 1399108 h 1435407"/>
              <a:gd name="connsiteX407" fmla="*/ 2510339 w 2770780"/>
              <a:gd name="connsiteY407" fmla="*/ 1364113 h 1435407"/>
              <a:gd name="connsiteX408" fmla="*/ 2403325 w 2770780"/>
              <a:gd name="connsiteY408" fmla="*/ 1314355 h 1435407"/>
              <a:gd name="connsiteX409" fmla="*/ 2385618 w 2770780"/>
              <a:gd name="connsiteY409" fmla="*/ 1306478 h 1435407"/>
              <a:gd name="connsiteX410" fmla="*/ 2294712 w 2770780"/>
              <a:gd name="connsiteY410" fmla="*/ 1302258 h 1435407"/>
              <a:gd name="connsiteX411" fmla="*/ 2285530 w 2770780"/>
              <a:gd name="connsiteY411" fmla="*/ 1302039 h 1435407"/>
              <a:gd name="connsiteX412" fmla="*/ 2174706 w 2770780"/>
              <a:gd name="connsiteY412" fmla="*/ 1297010 h 1435407"/>
              <a:gd name="connsiteX413" fmla="*/ 2176373 w 2770780"/>
              <a:gd name="connsiteY413" fmla="*/ 1304963 h 1435407"/>
              <a:gd name="connsiteX414" fmla="*/ 2184917 w 2770780"/>
              <a:gd name="connsiteY414" fmla="*/ 1312012 h 1435407"/>
              <a:gd name="connsiteX415" fmla="*/ 2186870 w 2770780"/>
              <a:gd name="connsiteY415" fmla="*/ 1317936 h 1435407"/>
              <a:gd name="connsiteX416" fmla="*/ 2183898 w 2770780"/>
              <a:gd name="connsiteY416" fmla="*/ 1325594 h 1435407"/>
              <a:gd name="connsiteX417" fmla="*/ 2170106 w 2770780"/>
              <a:gd name="connsiteY417" fmla="*/ 1331814 h 1435407"/>
              <a:gd name="connsiteX418" fmla="*/ 2170401 w 2770780"/>
              <a:gd name="connsiteY418" fmla="*/ 1337596 h 1435407"/>
              <a:gd name="connsiteX419" fmla="*/ 2181183 w 2770780"/>
              <a:gd name="connsiteY419" fmla="*/ 1350359 h 1435407"/>
              <a:gd name="connsiteX420" fmla="*/ 2190308 w 2770780"/>
              <a:gd name="connsiteY420" fmla="*/ 1353817 h 1435407"/>
              <a:gd name="connsiteX421" fmla="*/ 2191966 w 2770780"/>
              <a:gd name="connsiteY421" fmla="*/ 1357275 h 1435407"/>
              <a:gd name="connsiteX422" fmla="*/ 2188365 w 2770780"/>
              <a:gd name="connsiteY422" fmla="*/ 1369419 h 1435407"/>
              <a:gd name="connsiteX423" fmla="*/ 2170753 w 2770780"/>
              <a:gd name="connsiteY423" fmla="*/ 1381144 h 1435407"/>
              <a:gd name="connsiteX424" fmla="*/ 2174125 w 2770780"/>
              <a:gd name="connsiteY424" fmla="*/ 1393488 h 1435407"/>
              <a:gd name="connsiteX425" fmla="*/ 2167191 w 2770780"/>
              <a:gd name="connsiteY425" fmla="*/ 1399156 h 1435407"/>
              <a:gd name="connsiteX426" fmla="*/ 2161571 w 2770780"/>
              <a:gd name="connsiteY426" fmla="*/ 1399413 h 1435407"/>
              <a:gd name="connsiteX427" fmla="*/ 2159323 w 2770780"/>
              <a:gd name="connsiteY427" fmla="*/ 1405214 h 1435407"/>
              <a:gd name="connsiteX428" fmla="*/ 2160962 w 2770780"/>
              <a:gd name="connsiteY428" fmla="*/ 1409967 h 1435407"/>
              <a:gd name="connsiteX429" fmla="*/ 2151170 w 2770780"/>
              <a:gd name="connsiteY429" fmla="*/ 1414024 h 1435407"/>
              <a:gd name="connsiteX430" fmla="*/ 2145703 w 2770780"/>
              <a:gd name="connsiteY430" fmla="*/ 1417968 h 1435407"/>
              <a:gd name="connsiteX431" fmla="*/ 2140997 w 2770780"/>
              <a:gd name="connsiteY431" fmla="*/ 1426797 h 1435407"/>
              <a:gd name="connsiteX432" fmla="*/ 2133491 w 2770780"/>
              <a:gd name="connsiteY432" fmla="*/ 1428807 h 1435407"/>
              <a:gd name="connsiteX433" fmla="*/ 2126824 w 2770780"/>
              <a:gd name="connsiteY433" fmla="*/ 1434103 h 1435407"/>
              <a:gd name="connsiteX434" fmla="*/ 2109146 w 2770780"/>
              <a:gd name="connsiteY434" fmla="*/ 1431188 h 1435407"/>
              <a:gd name="connsiteX435" fmla="*/ 2103154 w 2770780"/>
              <a:gd name="connsiteY435" fmla="*/ 1434875 h 1435407"/>
              <a:gd name="connsiteX436" fmla="*/ 2096201 w 2770780"/>
              <a:gd name="connsiteY436" fmla="*/ 1435408 h 1435407"/>
              <a:gd name="connsiteX437" fmla="*/ 2086495 w 2770780"/>
              <a:gd name="connsiteY437" fmla="*/ 1432141 h 1435407"/>
              <a:gd name="connsiteX438" fmla="*/ 2066359 w 2770780"/>
              <a:gd name="connsiteY438" fmla="*/ 1415568 h 1435407"/>
              <a:gd name="connsiteX439" fmla="*/ 2059673 w 2770780"/>
              <a:gd name="connsiteY439" fmla="*/ 1403528 h 1435407"/>
              <a:gd name="connsiteX440" fmla="*/ 2065883 w 2770780"/>
              <a:gd name="connsiteY440" fmla="*/ 1386669 h 1435407"/>
              <a:gd name="connsiteX441" fmla="*/ 2035898 w 2770780"/>
              <a:gd name="connsiteY441" fmla="*/ 1365361 h 1435407"/>
              <a:gd name="connsiteX442" fmla="*/ 2022830 w 2770780"/>
              <a:gd name="connsiteY442" fmla="*/ 1360484 h 1435407"/>
              <a:gd name="connsiteX443" fmla="*/ 2014877 w 2770780"/>
              <a:gd name="connsiteY443" fmla="*/ 1355226 h 1435407"/>
              <a:gd name="connsiteX444" fmla="*/ 2008219 w 2770780"/>
              <a:gd name="connsiteY444" fmla="*/ 1348673 h 1435407"/>
              <a:gd name="connsiteX445" fmla="*/ 1994674 w 2770780"/>
              <a:gd name="connsiteY445" fmla="*/ 1328357 h 1435407"/>
              <a:gd name="connsiteX446" fmla="*/ 1987083 w 2770780"/>
              <a:gd name="connsiteY446" fmla="*/ 1320584 h 1435407"/>
              <a:gd name="connsiteX447" fmla="*/ 1965271 w 2770780"/>
              <a:gd name="connsiteY447" fmla="*/ 1317574 h 1435407"/>
              <a:gd name="connsiteX448" fmla="*/ 1916683 w 2770780"/>
              <a:gd name="connsiteY448" fmla="*/ 1320527 h 1435407"/>
              <a:gd name="connsiteX449" fmla="*/ 1881593 w 2770780"/>
              <a:gd name="connsiteY449" fmla="*/ 1322099 h 1435407"/>
              <a:gd name="connsiteX450" fmla="*/ 1875545 w 2770780"/>
              <a:gd name="connsiteY450" fmla="*/ 1323461 h 1435407"/>
              <a:gd name="connsiteX451" fmla="*/ 1843588 w 2770780"/>
              <a:gd name="connsiteY451" fmla="*/ 1325756 h 1435407"/>
              <a:gd name="connsiteX452" fmla="*/ 1830263 w 2770780"/>
              <a:gd name="connsiteY452" fmla="*/ 1321137 h 1435407"/>
              <a:gd name="connsiteX453" fmla="*/ 1798869 w 2770780"/>
              <a:gd name="connsiteY453" fmla="*/ 1314583 h 1435407"/>
              <a:gd name="connsiteX454" fmla="*/ 1780562 w 2770780"/>
              <a:gd name="connsiteY454" fmla="*/ 1311393 h 1435407"/>
              <a:gd name="connsiteX455" fmla="*/ 1768989 w 2770780"/>
              <a:gd name="connsiteY455" fmla="*/ 1307954 h 1435407"/>
              <a:gd name="connsiteX456" fmla="*/ 1760150 w 2770780"/>
              <a:gd name="connsiteY456" fmla="*/ 1299458 h 1435407"/>
              <a:gd name="connsiteX457" fmla="*/ 1755301 w 2770780"/>
              <a:gd name="connsiteY457" fmla="*/ 1286123 h 1435407"/>
              <a:gd name="connsiteX458" fmla="*/ 1745853 w 2770780"/>
              <a:gd name="connsiteY458" fmla="*/ 1276941 h 1435407"/>
              <a:gd name="connsiteX459" fmla="*/ 1730803 w 2770780"/>
              <a:gd name="connsiteY459" fmla="*/ 1276779 h 1435407"/>
              <a:gd name="connsiteX460" fmla="*/ 1699523 w 2770780"/>
              <a:gd name="connsiteY460" fmla="*/ 1279284 h 1435407"/>
              <a:gd name="connsiteX461" fmla="*/ 1670834 w 2770780"/>
              <a:gd name="connsiteY461" fmla="*/ 1278503 h 1435407"/>
              <a:gd name="connsiteX462" fmla="*/ 1655803 w 2770780"/>
              <a:gd name="connsiteY462" fmla="*/ 1276103 h 1435407"/>
              <a:gd name="connsiteX463" fmla="*/ 1626838 w 2770780"/>
              <a:gd name="connsiteY463" fmla="*/ 1281275 h 1435407"/>
              <a:gd name="connsiteX464" fmla="*/ 1611322 w 2770780"/>
              <a:gd name="connsiteY464" fmla="*/ 1277855 h 1435407"/>
              <a:gd name="connsiteX465" fmla="*/ 1565087 w 2770780"/>
              <a:gd name="connsiteY465" fmla="*/ 1275664 h 1435407"/>
              <a:gd name="connsiteX466" fmla="*/ 1566011 w 2770780"/>
              <a:gd name="connsiteY466" fmla="*/ 1261186 h 1435407"/>
              <a:gd name="connsiteX467" fmla="*/ 1577860 w 2770780"/>
              <a:gd name="connsiteY467" fmla="*/ 1256719 h 1435407"/>
              <a:gd name="connsiteX468" fmla="*/ 1572974 w 2770780"/>
              <a:gd name="connsiteY468" fmla="*/ 1249709 h 1435407"/>
              <a:gd name="connsiteX469" fmla="*/ 1567373 w 2770780"/>
              <a:gd name="connsiteY469" fmla="*/ 1230611 h 1435407"/>
              <a:gd name="connsiteX470" fmla="*/ 1571440 w 2770780"/>
              <a:gd name="connsiteY470" fmla="*/ 1227249 h 1435407"/>
              <a:gd name="connsiteX471" fmla="*/ 1572726 w 2770780"/>
              <a:gd name="connsiteY471" fmla="*/ 1220495 h 1435407"/>
              <a:gd name="connsiteX472" fmla="*/ 1579698 w 2770780"/>
              <a:gd name="connsiteY472" fmla="*/ 1216752 h 1435407"/>
              <a:gd name="connsiteX473" fmla="*/ 1576298 w 2770780"/>
              <a:gd name="connsiteY473" fmla="*/ 1211504 h 1435407"/>
              <a:gd name="connsiteX474" fmla="*/ 1582832 w 2770780"/>
              <a:gd name="connsiteY474" fmla="*/ 1194654 h 1435407"/>
              <a:gd name="connsiteX475" fmla="*/ 1573612 w 2770780"/>
              <a:gd name="connsiteY475" fmla="*/ 1189063 h 1435407"/>
              <a:gd name="connsiteX476" fmla="*/ 1574069 w 2770780"/>
              <a:gd name="connsiteY476" fmla="*/ 1184405 h 1435407"/>
              <a:gd name="connsiteX477" fmla="*/ 1565316 w 2770780"/>
              <a:gd name="connsiteY477" fmla="*/ 1177166 h 1435407"/>
              <a:gd name="connsiteX478" fmla="*/ 1562763 w 2770780"/>
              <a:gd name="connsiteY478" fmla="*/ 1167765 h 1435407"/>
              <a:gd name="connsiteX479" fmla="*/ 1566459 w 2770780"/>
              <a:gd name="connsiteY479" fmla="*/ 1156011 h 1435407"/>
              <a:gd name="connsiteX480" fmla="*/ 1564449 w 2770780"/>
              <a:gd name="connsiteY480" fmla="*/ 1151153 h 1435407"/>
              <a:gd name="connsiteX481" fmla="*/ 1566992 w 2770780"/>
              <a:gd name="connsiteY481" fmla="*/ 1147686 h 1435407"/>
              <a:gd name="connsiteX482" fmla="*/ 1558448 w 2770780"/>
              <a:gd name="connsiteY482" fmla="*/ 1139990 h 1435407"/>
              <a:gd name="connsiteX483" fmla="*/ 1560296 w 2770780"/>
              <a:gd name="connsiteY483" fmla="*/ 1135923 h 1435407"/>
              <a:gd name="connsiteX484" fmla="*/ 1550181 w 2770780"/>
              <a:gd name="connsiteY484" fmla="*/ 1126989 h 1435407"/>
              <a:gd name="connsiteX485" fmla="*/ 1543932 w 2770780"/>
              <a:gd name="connsiteY485" fmla="*/ 1125807 h 1435407"/>
              <a:gd name="connsiteX486" fmla="*/ 1546599 w 2770780"/>
              <a:gd name="connsiteY486" fmla="*/ 1116987 h 1435407"/>
              <a:gd name="connsiteX487" fmla="*/ 1545523 w 2770780"/>
              <a:gd name="connsiteY487" fmla="*/ 1109062 h 1435407"/>
              <a:gd name="connsiteX488" fmla="*/ 1548752 w 2770780"/>
              <a:gd name="connsiteY488" fmla="*/ 1103081 h 1435407"/>
              <a:gd name="connsiteX489" fmla="*/ 1546342 w 2770780"/>
              <a:gd name="connsiteY489" fmla="*/ 1098994 h 1435407"/>
              <a:gd name="connsiteX490" fmla="*/ 1538312 w 2770780"/>
              <a:gd name="connsiteY490" fmla="*/ 1092070 h 1435407"/>
              <a:gd name="connsiteX491" fmla="*/ 1536588 w 2770780"/>
              <a:gd name="connsiteY491" fmla="*/ 1085945 h 1435407"/>
              <a:gd name="connsiteX492" fmla="*/ 1537322 w 2770780"/>
              <a:gd name="connsiteY492" fmla="*/ 1078897 h 1435407"/>
              <a:gd name="connsiteX493" fmla="*/ 1531169 w 2770780"/>
              <a:gd name="connsiteY493" fmla="*/ 1070982 h 1435407"/>
              <a:gd name="connsiteX494" fmla="*/ 1521653 w 2770780"/>
              <a:gd name="connsiteY494" fmla="*/ 1077249 h 1435407"/>
              <a:gd name="connsiteX495" fmla="*/ 1513652 w 2770780"/>
              <a:gd name="connsiteY495" fmla="*/ 1078525 h 1435407"/>
              <a:gd name="connsiteX496" fmla="*/ 1500412 w 2770780"/>
              <a:gd name="connsiteY496" fmla="*/ 1076744 h 1435407"/>
              <a:gd name="connsiteX497" fmla="*/ 1498269 w 2770780"/>
              <a:gd name="connsiteY497" fmla="*/ 1070744 h 1435407"/>
              <a:gd name="connsiteX498" fmla="*/ 1489897 w 2770780"/>
              <a:gd name="connsiteY498" fmla="*/ 1078945 h 1435407"/>
              <a:gd name="connsiteX499" fmla="*/ 1474285 w 2770780"/>
              <a:gd name="connsiteY499" fmla="*/ 1082859 h 1435407"/>
              <a:gd name="connsiteX500" fmla="*/ 1464046 w 2770780"/>
              <a:gd name="connsiteY500" fmla="*/ 1082793 h 1435407"/>
              <a:gd name="connsiteX501" fmla="*/ 1456064 w 2770780"/>
              <a:gd name="connsiteY501" fmla="*/ 1089108 h 1435407"/>
              <a:gd name="connsiteX502" fmla="*/ 1443043 w 2770780"/>
              <a:gd name="connsiteY502" fmla="*/ 1085793 h 1435407"/>
              <a:gd name="connsiteX503" fmla="*/ 1438424 w 2770780"/>
              <a:gd name="connsiteY503" fmla="*/ 1087422 h 1435407"/>
              <a:gd name="connsiteX504" fmla="*/ 1432442 w 2770780"/>
              <a:gd name="connsiteY504" fmla="*/ 1094223 h 1435407"/>
              <a:gd name="connsiteX505" fmla="*/ 1424269 w 2770780"/>
              <a:gd name="connsiteY505" fmla="*/ 1092661 h 1435407"/>
              <a:gd name="connsiteX506" fmla="*/ 1402772 w 2770780"/>
              <a:gd name="connsiteY506" fmla="*/ 1099023 h 1435407"/>
              <a:gd name="connsiteX507" fmla="*/ 1395895 w 2770780"/>
              <a:gd name="connsiteY507" fmla="*/ 1102090 h 1435407"/>
              <a:gd name="connsiteX508" fmla="*/ 1383398 w 2770780"/>
              <a:gd name="connsiteY508" fmla="*/ 1104681 h 1435407"/>
              <a:gd name="connsiteX509" fmla="*/ 1373892 w 2770780"/>
              <a:gd name="connsiteY509" fmla="*/ 1103890 h 1435407"/>
              <a:gd name="connsiteX510" fmla="*/ 1360338 w 2770780"/>
              <a:gd name="connsiteY510" fmla="*/ 1100309 h 1435407"/>
              <a:gd name="connsiteX511" fmla="*/ 1345279 w 2770780"/>
              <a:gd name="connsiteY511" fmla="*/ 1105348 h 1435407"/>
              <a:gd name="connsiteX512" fmla="*/ 1337973 w 2770780"/>
              <a:gd name="connsiteY512" fmla="*/ 1106110 h 1435407"/>
              <a:gd name="connsiteX513" fmla="*/ 1335716 w 2770780"/>
              <a:gd name="connsiteY513" fmla="*/ 1108872 h 1435407"/>
              <a:gd name="connsiteX514" fmla="*/ 1327953 w 2770780"/>
              <a:gd name="connsiteY514" fmla="*/ 1107558 h 1435407"/>
              <a:gd name="connsiteX515" fmla="*/ 1319990 w 2770780"/>
              <a:gd name="connsiteY515" fmla="*/ 1113292 h 1435407"/>
              <a:gd name="connsiteX516" fmla="*/ 1297139 w 2770780"/>
              <a:gd name="connsiteY516" fmla="*/ 1111225 h 1435407"/>
              <a:gd name="connsiteX517" fmla="*/ 1286243 w 2770780"/>
              <a:gd name="connsiteY517" fmla="*/ 1105272 h 1435407"/>
              <a:gd name="connsiteX518" fmla="*/ 1277118 w 2770780"/>
              <a:gd name="connsiteY518" fmla="*/ 1102300 h 1435407"/>
              <a:gd name="connsiteX519" fmla="*/ 1263668 w 2770780"/>
              <a:gd name="connsiteY519" fmla="*/ 1093003 h 1435407"/>
              <a:gd name="connsiteX520" fmla="*/ 1253305 w 2770780"/>
              <a:gd name="connsiteY520" fmla="*/ 1088746 h 1435407"/>
              <a:gd name="connsiteX521" fmla="*/ 1245076 w 2770780"/>
              <a:gd name="connsiteY521" fmla="*/ 1082155 h 1435407"/>
              <a:gd name="connsiteX522" fmla="*/ 1234998 w 2770780"/>
              <a:gd name="connsiteY522" fmla="*/ 1072153 h 1435407"/>
              <a:gd name="connsiteX523" fmla="*/ 1220997 w 2770780"/>
              <a:gd name="connsiteY523" fmla="*/ 1051522 h 1435407"/>
              <a:gd name="connsiteX524" fmla="*/ 1192460 w 2770780"/>
              <a:gd name="connsiteY524" fmla="*/ 1040187 h 1435407"/>
              <a:gd name="connsiteX525" fmla="*/ 1161941 w 2770780"/>
              <a:gd name="connsiteY525" fmla="*/ 1023566 h 1435407"/>
              <a:gd name="connsiteX526" fmla="*/ 1114212 w 2770780"/>
              <a:gd name="connsiteY526" fmla="*/ 988533 h 1435407"/>
              <a:gd name="connsiteX527" fmla="*/ 1093419 w 2770780"/>
              <a:gd name="connsiteY527" fmla="*/ 978599 h 1435407"/>
              <a:gd name="connsiteX528" fmla="*/ 1072921 w 2770780"/>
              <a:gd name="connsiteY528" fmla="*/ 957901 h 1435407"/>
              <a:gd name="connsiteX529" fmla="*/ 1043555 w 2770780"/>
              <a:gd name="connsiteY529" fmla="*/ 946919 h 1435407"/>
              <a:gd name="connsiteX530" fmla="*/ 1022429 w 2770780"/>
              <a:gd name="connsiteY530" fmla="*/ 936355 h 1435407"/>
              <a:gd name="connsiteX531" fmla="*/ 1018409 w 2770780"/>
              <a:gd name="connsiteY531" fmla="*/ 943823 h 1435407"/>
              <a:gd name="connsiteX532" fmla="*/ 1008427 w 2770780"/>
              <a:gd name="connsiteY532" fmla="*/ 942061 h 1435407"/>
              <a:gd name="connsiteX533" fmla="*/ 993416 w 2770780"/>
              <a:gd name="connsiteY533" fmla="*/ 937298 h 1435407"/>
              <a:gd name="connsiteX534" fmla="*/ 984729 w 2770780"/>
              <a:gd name="connsiteY534" fmla="*/ 925478 h 1435407"/>
              <a:gd name="connsiteX535" fmla="*/ 972461 w 2770780"/>
              <a:gd name="connsiteY535" fmla="*/ 917600 h 1435407"/>
              <a:gd name="connsiteX536" fmla="*/ 963593 w 2770780"/>
              <a:gd name="connsiteY536" fmla="*/ 909638 h 1435407"/>
              <a:gd name="connsiteX537" fmla="*/ 962364 w 2770780"/>
              <a:gd name="connsiteY537" fmla="*/ 905208 h 1435407"/>
              <a:gd name="connsiteX538" fmla="*/ 953458 w 2770780"/>
              <a:gd name="connsiteY538" fmla="*/ 896150 h 1435407"/>
              <a:gd name="connsiteX539" fmla="*/ 944590 w 2770780"/>
              <a:gd name="connsiteY539" fmla="*/ 883558 h 1435407"/>
              <a:gd name="connsiteX540" fmla="*/ 936761 w 2770780"/>
              <a:gd name="connsiteY540" fmla="*/ 884368 h 1435407"/>
              <a:gd name="connsiteX541" fmla="*/ 920378 w 2770780"/>
              <a:gd name="connsiteY541" fmla="*/ 881786 h 1435407"/>
              <a:gd name="connsiteX542" fmla="*/ 902109 w 2770780"/>
              <a:gd name="connsiteY542" fmla="*/ 881224 h 1435407"/>
              <a:gd name="connsiteX543" fmla="*/ 870038 w 2770780"/>
              <a:gd name="connsiteY543" fmla="*/ 877376 h 1435407"/>
              <a:gd name="connsiteX544" fmla="*/ 848607 w 2770780"/>
              <a:gd name="connsiteY544" fmla="*/ 877624 h 1435407"/>
              <a:gd name="connsiteX545" fmla="*/ 842530 w 2770780"/>
              <a:gd name="connsiteY545" fmla="*/ 883025 h 1435407"/>
              <a:gd name="connsiteX546" fmla="*/ 840292 w 2770780"/>
              <a:gd name="connsiteY546" fmla="*/ 889340 h 1435407"/>
              <a:gd name="connsiteX547" fmla="*/ 832481 w 2770780"/>
              <a:gd name="connsiteY547" fmla="*/ 895112 h 1435407"/>
              <a:gd name="connsiteX548" fmla="*/ 829490 w 2770780"/>
              <a:gd name="connsiteY548" fmla="*/ 901360 h 1435407"/>
              <a:gd name="connsiteX549" fmla="*/ 820499 w 2770780"/>
              <a:gd name="connsiteY549" fmla="*/ 910476 h 1435407"/>
              <a:gd name="connsiteX550" fmla="*/ 820442 w 2770780"/>
              <a:gd name="connsiteY550" fmla="*/ 915914 h 1435407"/>
              <a:gd name="connsiteX551" fmla="*/ 812955 w 2770780"/>
              <a:gd name="connsiteY551" fmla="*/ 920839 h 1435407"/>
              <a:gd name="connsiteX552" fmla="*/ 808469 w 2770780"/>
              <a:gd name="connsiteY552" fmla="*/ 927526 h 1435407"/>
              <a:gd name="connsiteX553" fmla="*/ 809335 w 2770780"/>
              <a:gd name="connsiteY553" fmla="*/ 942185 h 1435407"/>
              <a:gd name="connsiteX554" fmla="*/ 786914 w 2770780"/>
              <a:gd name="connsiteY554" fmla="*/ 947804 h 1435407"/>
              <a:gd name="connsiteX555" fmla="*/ 771369 w 2770780"/>
              <a:gd name="connsiteY555" fmla="*/ 944785 h 1435407"/>
              <a:gd name="connsiteX556" fmla="*/ 764349 w 2770780"/>
              <a:gd name="connsiteY556" fmla="*/ 936746 h 1435407"/>
              <a:gd name="connsiteX557" fmla="*/ 753205 w 2770780"/>
              <a:gd name="connsiteY557" fmla="*/ 928030 h 1435407"/>
              <a:gd name="connsiteX558" fmla="*/ 729878 w 2770780"/>
              <a:gd name="connsiteY558" fmla="*/ 913533 h 1435407"/>
              <a:gd name="connsiteX559" fmla="*/ 720439 w 2770780"/>
              <a:gd name="connsiteY559" fmla="*/ 905589 h 1435407"/>
              <a:gd name="connsiteX560" fmla="*/ 711314 w 2770780"/>
              <a:gd name="connsiteY560" fmla="*/ 901418 h 1435407"/>
              <a:gd name="connsiteX561" fmla="*/ 695959 w 2770780"/>
              <a:gd name="connsiteY561" fmla="*/ 900970 h 1435407"/>
              <a:gd name="connsiteX562" fmla="*/ 621722 w 2770780"/>
              <a:gd name="connsiteY562" fmla="*/ 842296 h 1435407"/>
              <a:gd name="connsiteX563" fmla="*/ 596661 w 2770780"/>
              <a:gd name="connsiteY563" fmla="*/ 822312 h 1435407"/>
              <a:gd name="connsiteX564" fmla="*/ 591956 w 2770780"/>
              <a:gd name="connsiteY564" fmla="*/ 821122 h 1435407"/>
              <a:gd name="connsiteX565" fmla="*/ 545455 w 2770780"/>
              <a:gd name="connsiteY565" fmla="*/ 817064 h 1435407"/>
              <a:gd name="connsiteX566" fmla="*/ 531005 w 2770780"/>
              <a:gd name="connsiteY566" fmla="*/ 809806 h 1435407"/>
              <a:gd name="connsiteX567" fmla="*/ 527367 w 2770780"/>
              <a:gd name="connsiteY567" fmla="*/ 809835 h 1435407"/>
              <a:gd name="connsiteX568" fmla="*/ 522842 w 2770780"/>
              <a:gd name="connsiteY568" fmla="*/ 803253 h 1435407"/>
              <a:gd name="connsiteX569" fmla="*/ 503535 w 2770780"/>
              <a:gd name="connsiteY569" fmla="*/ 792680 h 1435407"/>
              <a:gd name="connsiteX570" fmla="*/ 492420 w 2770780"/>
              <a:gd name="connsiteY570" fmla="*/ 788156 h 1435407"/>
              <a:gd name="connsiteX571" fmla="*/ 481923 w 2770780"/>
              <a:gd name="connsiteY571" fmla="*/ 782260 h 1435407"/>
              <a:gd name="connsiteX572" fmla="*/ 466778 w 2770780"/>
              <a:gd name="connsiteY572" fmla="*/ 771887 h 1435407"/>
              <a:gd name="connsiteX573" fmla="*/ 455682 w 2770780"/>
              <a:gd name="connsiteY573" fmla="*/ 765362 h 1435407"/>
              <a:gd name="connsiteX574" fmla="*/ 400399 w 2770780"/>
              <a:gd name="connsiteY574" fmla="*/ 739521 h 1435407"/>
              <a:gd name="connsiteX575" fmla="*/ 391369 w 2770780"/>
              <a:gd name="connsiteY575" fmla="*/ 734244 h 1435407"/>
              <a:gd name="connsiteX576" fmla="*/ 392645 w 2770780"/>
              <a:gd name="connsiteY576" fmla="*/ 708527 h 1435407"/>
              <a:gd name="connsiteX577" fmla="*/ 396627 w 2770780"/>
              <a:gd name="connsiteY577" fmla="*/ 700916 h 1435407"/>
              <a:gd name="connsiteX578" fmla="*/ 386016 w 2770780"/>
              <a:gd name="connsiteY578" fmla="*/ 694049 h 1435407"/>
              <a:gd name="connsiteX579" fmla="*/ 381349 w 2770780"/>
              <a:gd name="connsiteY579" fmla="*/ 692553 h 1435407"/>
              <a:gd name="connsiteX580" fmla="*/ 364794 w 2770780"/>
              <a:gd name="connsiteY580" fmla="*/ 679790 h 1435407"/>
              <a:gd name="connsiteX581" fmla="*/ 364966 w 2770780"/>
              <a:gd name="connsiteY581" fmla="*/ 670665 h 1435407"/>
              <a:gd name="connsiteX582" fmla="*/ 361089 w 2770780"/>
              <a:gd name="connsiteY582" fmla="*/ 665702 h 1435407"/>
              <a:gd name="connsiteX583" fmla="*/ 360994 w 2770780"/>
              <a:gd name="connsiteY583" fmla="*/ 660711 h 1435407"/>
              <a:gd name="connsiteX584" fmla="*/ 342925 w 2770780"/>
              <a:gd name="connsiteY584" fmla="*/ 651986 h 1435407"/>
              <a:gd name="connsiteX585" fmla="*/ 332000 w 2770780"/>
              <a:gd name="connsiteY585" fmla="*/ 648634 h 1435407"/>
              <a:gd name="connsiteX586" fmla="*/ 308778 w 2770780"/>
              <a:gd name="connsiteY586" fmla="*/ 649091 h 1435407"/>
              <a:gd name="connsiteX587" fmla="*/ 294995 w 2770780"/>
              <a:gd name="connsiteY587" fmla="*/ 646109 h 1435407"/>
              <a:gd name="connsiteX588" fmla="*/ 287280 w 2770780"/>
              <a:gd name="connsiteY588" fmla="*/ 656949 h 1435407"/>
              <a:gd name="connsiteX589" fmla="*/ 288699 w 2770780"/>
              <a:gd name="connsiteY589" fmla="*/ 661026 h 1435407"/>
              <a:gd name="connsiteX590" fmla="*/ 296824 w 2770780"/>
              <a:gd name="connsiteY590" fmla="*/ 663150 h 1435407"/>
              <a:gd name="connsiteX591" fmla="*/ 296424 w 2770780"/>
              <a:gd name="connsiteY591" fmla="*/ 671532 h 1435407"/>
              <a:gd name="connsiteX592" fmla="*/ 291375 w 2770780"/>
              <a:gd name="connsiteY592" fmla="*/ 678380 h 1435407"/>
              <a:gd name="connsiteX593" fmla="*/ 264172 w 2770780"/>
              <a:gd name="connsiteY593" fmla="*/ 681009 h 1435407"/>
              <a:gd name="connsiteX594" fmla="*/ 256981 w 2770780"/>
              <a:gd name="connsiteY594" fmla="*/ 680428 h 1435407"/>
              <a:gd name="connsiteX595" fmla="*/ 244170 w 2770780"/>
              <a:gd name="connsiteY595" fmla="*/ 686372 h 1435407"/>
              <a:gd name="connsiteX596" fmla="*/ 239236 w 2770780"/>
              <a:gd name="connsiteY596" fmla="*/ 683438 h 1435407"/>
              <a:gd name="connsiteX597" fmla="*/ 241960 w 2770780"/>
              <a:gd name="connsiteY597" fmla="*/ 675732 h 1435407"/>
              <a:gd name="connsiteX598" fmla="*/ 250885 w 2770780"/>
              <a:gd name="connsiteY598" fmla="*/ 672884 h 1435407"/>
              <a:gd name="connsiteX599" fmla="*/ 243655 w 2770780"/>
              <a:gd name="connsiteY599" fmla="*/ 661702 h 1435407"/>
              <a:gd name="connsiteX600" fmla="*/ 234768 w 2770780"/>
              <a:gd name="connsiteY600" fmla="*/ 666074 h 1435407"/>
              <a:gd name="connsiteX601" fmla="*/ 233921 w 2770780"/>
              <a:gd name="connsiteY601" fmla="*/ 661302 h 1435407"/>
              <a:gd name="connsiteX602" fmla="*/ 226663 w 2770780"/>
              <a:gd name="connsiteY602" fmla="*/ 657835 h 1435407"/>
              <a:gd name="connsiteX603" fmla="*/ 228987 w 2770780"/>
              <a:gd name="connsiteY603" fmla="*/ 653996 h 1435407"/>
              <a:gd name="connsiteX604" fmla="*/ 244665 w 2770780"/>
              <a:gd name="connsiteY604" fmla="*/ 653701 h 1435407"/>
              <a:gd name="connsiteX605" fmla="*/ 247932 w 2770780"/>
              <a:gd name="connsiteY605" fmla="*/ 647900 h 1435407"/>
              <a:gd name="connsiteX606" fmla="*/ 241960 w 2770780"/>
              <a:gd name="connsiteY606" fmla="*/ 641052 h 1435407"/>
              <a:gd name="connsiteX607" fmla="*/ 244055 w 2770780"/>
              <a:gd name="connsiteY607" fmla="*/ 627164 h 1435407"/>
              <a:gd name="connsiteX608" fmla="*/ 224462 w 2770780"/>
              <a:gd name="connsiteY608" fmla="*/ 606076 h 1435407"/>
              <a:gd name="connsiteX609" fmla="*/ 217271 w 2770780"/>
              <a:gd name="connsiteY609" fmla="*/ 603256 h 1435407"/>
              <a:gd name="connsiteX610" fmla="*/ 211842 w 2770780"/>
              <a:gd name="connsiteY610" fmla="*/ 597970 h 1435407"/>
              <a:gd name="connsiteX611" fmla="*/ 180028 w 2770780"/>
              <a:gd name="connsiteY611" fmla="*/ 562880 h 1435407"/>
              <a:gd name="connsiteX612" fmla="*/ 162035 w 2770780"/>
              <a:gd name="connsiteY612" fmla="*/ 541544 h 1435407"/>
              <a:gd name="connsiteX613" fmla="*/ 163750 w 2770780"/>
              <a:gd name="connsiteY613" fmla="*/ 508254 h 1435407"/>
              <a:gd name="connsiteX614" fmla="*/ 149748 w 2770780"/>
              <a:gd name="connsiteY614" fmla="*/ 489376 h 1435407"/>
              <a:gd name="connsiteX615" fmla="*/ 143995 w 2770780"/>
              <a:gd name="connsiteY615" fmla="*/ 476869 h 1435407"/>
              <a:gd name="connsiteX616" fmla="*/ 141423 w 2770780"/>
              <a:gd name="connsiteY616" fmla="*/ 474717 h 1435407"/>
              <a:gd name="connsiteX617" fmla="*/ 100018 w 2770780"/>
              <a:gd name="connsiteY617" fmla="*/ 466925 h 1435407"/>
              <a:gd name="connsiteX618" fmla="*/ 74158 w 2770780"/>
              <a:gd name="connsiteY618" fmla="*/ 463153 h 1435407"/>
              <a:gd name="connsiteX619" fmla="*/ 28209 w 2770780"/>
              <a:gd name="connsiteY619" fmla="*/ 454628 h 1435407"/>
              <a:gd name="connsiteX620" fmla="*/ 19303 w 2770780"/>
              <a:gd name="connsiteY620" fmla="*/ 451980 h 1435407"/>
              <a:gd name="connsiteX621" fmla="*/ 7640 w 2770780"/>
              <a:gd name="connsiteY621" fmla="*/ 443103 h 1435407"/>
              <a:gd name="connsiteX622" fmla="*/ 7387 w 2770780"/>
              <a:gd name="connsiteY622" fmla="*/ 438322 h 1435407"/>
              <a:gd name="connsiteX623" fmla="*/ 0 w 2770780"/>
              <a:gd name="connsiteY623" fmla="*/ 430025 h 1435407"/>
              <a:gd name="connsiteX624" fmla="*/ 5978 w 2770780"/>
              <a:gd name="connsiteY624" fmla="*/ 416947 h 1435407"/>
              <a:gd name="connsiteX625" fmla="*/ 15941 w 2770780"/>
              <a:gd name="connsiteY625" fmla="*/ 407699 h 1435407"/>
              <a:gd name="connsiteX626" fmla="*/ 24895 w 2770780"/>
              <a:gd name="connsiteY626" fmla="*/ 402117 h 1435407"/>
              <a:gd name="connsiteX627" fmla="*/ 29352 w 2770780"/>
              <a:gd name="connsiteY627" fmla="*/ 384801 h 1435407"/>
              <a:gd name="connsiteX628" fmla="*/ 33886 w 2770780"/>
              <a:gd name="connsiteY628" fmla="*/ 382143 h 1435407"/>
              <a:gd name="connsiteX629" fmla="*/ 47878 w 2770780"/>
              <a:gd name="connsiteY629" fmla="*/ 379447 h 1435407"/>
              <a:gd name="connsiteX630" fmla="*/ 51936 w 2770780"/>
              <a:gd name="connsiteY630" fmla="*/ 370227 h 1435407"/>
              <a:gd name="connsiteX631" fmla="*/ 57756 w 2770780"/>
              <a:gd name="connsiteY631" fmla="*/ 367636 h 1435407"/>
              <a:gd name="connsiteX632" fmla="*/ 66043 w 2770780"/>
              <a:gd name="connsiteY632" fmla="*/ 361226 h 1435407"/>
              <a:gd name="connsiteX633" fmla="*/ 74215 w 2770780"/>
              <a:gd name="connsiteY633" fmla="*/ 352587 h 1435407"/>
              <a:gd name="connsiteX634" fmla="*/ 87350 w 2770780"/>
              <a:gd name="connsiteY634" fmla="*/ 342872 h 1435407"/>
              <a:gd name="connsiteX635" fmla="*/ 94256 w 2770780"/>
              <a:gd name="connsiteY635" fmla="*/ 343272 h 1435407"/>
              <a:gd name="connsiteX636" fmla="*/ 96694 w 2770780"/>
              <a:gd name="connsiteY636" fmla="*/ 332099 h 1435407"/>
              <a:gd name="connsiteX637" fmla="*/ 101047 w 2770780"/>
              <a:gd name="connsiteY637" fmla="*/ 322869 h 1435407"/>
              <a:gd name="connsiteX638" fmla="*/ 121430 w 2770780"/>
              <a:gd name="connsiteY638" fmla="*/ 302124 h 1435407"/>
              <a:gd name="connsiteX639" fmla="*/ 135727 w 2770780"/>
              <a:gd name="connsiteY639" fmla="*/ 290017 h 1435407"/>
              <a:gd name="connsiteX640" fmla="*/ 149205 w 2770780"/>
              <a:gd name="connsiteY640" fmla="*/ 282131 h 1435407"/>
              <a:gd name="connsiteX641" fmla="*/ 161054 w 2770780"/>
              <a:gd name="connsiteY641" fmla="*/ 272768 h 1435407"/>
              <a:gd name="connsiteX642" fmla="*/ 176847 w 2770780"/>
              <a:gd name="connsiteY642" fmla="*/ 256756 h 1435407"/>
              <a:gd name="connsiteX643" fmla="*/ 188420 w 2770780"/>
              <a:gd name="connsiteY643" fmla="*/ 238544 h 1435407"/>
              <a:gd name="connsiteX644" fmla="*/ 195649 w 2770780"/>
              <a:gd name="connsiteY644" fmla="*/ 234620 h 1435407"/>
              <a:gd name="connsiteX645" fmla="*/ 197440 w 2770780"/>
              <a:gd name="connsiteY645" fmla="*/ 223638 h 1435407"/>
              <a:gd name="connsiteX646" fmla="*/ 207679 w 2770780"/>
              <a:gd name="connsiteY646" fmla="*/ 214865 h 1435407"/>
              <a:gd name="connsiteX647" fmla="*/ 213347 w 2770780"/>
              <a:gd name="connsiteY647" fmla="*/ 205883 h 1435407"/>
              <a:gd name="connsiteX648" fmla="*/ 213051 w 2770780"/>
              <a:gd name="connsiteY648" fmla="*/ 191995 h 1435407"/>
              <a:gd name="connsiteX649" fmla="*/ 211099 w 2770780"/>
              <a:gd name="connsiteY649" fmla="*/ 182861 h 1435407"/>
              <a:gd name="connsiteX650" fmla="*/ 216423 w 2770780"/>
              <a:gd name="connsiteY650" fmla="*/ 181546 h 1435407"/>
              <a:gd name="connsiteX651" fmla="*/ 225520 w 2770780"/>
              <a:gd name="connsiteY651" fmla="*/ 182404 h 1435407"/>
              <a:gd name="connsiteX652" fmla="*/ 241941 w 2770780"/>
              <a:gd name="connsiteY652" fmla="*/ 186242 h 1435407"/>
              <a:gd name="connsiteX653" fmla="*/ 245113 w 2770780"/>
              <a:gd name="connsiteY653" fmla="*/ 191976 h 1435407"/>
              <a:gd name="connsiteX654" fmla="*/ 240255 w 2770780"/>
              <a:gd name="connsiteY654" fmla="*/ 199882 h 1435407"/>
              <a:gd name="connsiteX655" fmla="*/ 234340 w 2770780"/>
              <a:gd name="connsiteY655" fmla="*/ 203568 h 1435407"/>
              <a:gd name="connsiteX656" fmla="*/ 240607 w 2770780"/>
              <a:gd name="connsiteY656" fmla="*/ 217313 h 1435407"/>
              <a:gd name="connsiteX657" fmla="*/ 259343 w 2770780"/>
              <a:gd name="connsiteY657" fmla="*/ 223895 h 1435407"/>
              <a:gd name="connsiteX658" fmla="*/ 268287 w 2770780"/>
              <a:gd name="connsiteY658" fmla="*/ 228333 h 1435407"/>
              <a:gd name="connsiteX659" fmla="*/ 283155 w 2770780"/>
              <a:gd name="connsiteY659" fmla="*/ 228829 h 1435407"/>
              <a:gd name="connsiteX660" fmla="*/ 298853 w 2770780"/>
              <a:gd name="connsiteY660" fmla="*/ 239782 h 1435407"/>
              <a:gd name="connsiteX661" fmla="*/ 318912 w 2770780"/>
              <a:gd name="connsiteY661" fmla="*/ 244812 h 1435407"/>
              <a:gd name="connsiteX662" fmla="*/ 318484 w 2770780"/>
              <a:gd name="connsiteY662" fmla="*/ 248183 h 1435407"/>
              <a:gd name="connsiteX663" fmla="*/ 327371 w 2770780"/>
              <a:gd name="connsiteY663" fmla="*/ 255356 h 1435407"/>
              <a:gd name="connsiteX664" fmla="*/ 333838 w 2770780"/>
              <a:gd name="connsiteY664" fmla="*/ 255422 h 1435407"/>
              <a:gd name="connsiteX665" fmla="*/ 341410 w 2770780"/>
              <a:gd name="connsiteY665" fmla="*/ 263290 h 1435407"/>
              <a:gd name="connsiteX666" fmla="*/ 338448 w 2770780"/>
              <a:gd name="connsiteY666" fmla="*/ 268538 h 1435407"/>
              <a:gd name="connsiteX667" fmla="*/ 340848 w 2770780"/>
              <a:gd name="connsiteY667" fmla="*/ 272034 h 1435407"/>
              <a:gd name="connsiteX668" fmla="*/ 347878 w 2770780"/>
              <a:gd name="connsiteY668" fmla="*/ 274301 h 1435407"/>
              <a:gd name="connsiteX669" fmla="*/ 350488 w 2770780"/>
              <a:gd name="connsiteY669" fmla="*/ 286655 h 1435407"/>
              <a:gd name="connsiteX670" fmla="*/ 360479 w 2770780"/>
              <a:gd name="connsiteY670" fmla="*/ 293942 h 1435407"/>
              <a:gd name="connsiteX671" fmla="*/ 367775 w 2770780"/>
              <a:gd name="connsiteY671" fmla="*/ 295827 h 1435407"/>
              <a:gd name="connsiteX672" fmla="*/ 373890 w 2770780"/>
              <a:gd name="connsiteY672" fmla="*/ 293989 h 1435407"/>
              <a:gd name="connsiteX673" fmla="*/ 380110 w 2770780"/>
              <a:gd name="connsiteY673" fmla="*/ 294932 h 1435407"/>
              <a:gd name="connsiteX674" fmla="*/ 385654 w 2770780"/>
              <a:gd name="connsiteY674" fmla="*/ 299275 h 1435407"/>
              <a:gd name="connsiteX675" fmla="*/ 387435 w 2770780"/>
              <a:gd name="connsiteY675" fmla="*/ 305400 h 1435407"/>
              <a:gd name="connsiteX676" fmla="*/ 391664 w 2770780"/>
              <a:gd name="connsiteY676" fmla="*/ 308191 h 1435407"/>
              <a:gd name="connsiteX677" fmla="*/ 398541 w 2770780"/>
              <a:gd name="connsiteY677" fmla="*/ 308086 h 1435407"/>
              <a:gd name="connsiteX678" fmla="*/ 403694 w 2770780"/>
              <a:gd name="connsiteY678" fmla="*/ 314544 h 1435407"/>
              <a:gd name="connsiteX679" fmla="*/ 409009 w 2770780"/>
              <a:gd name="connsiteY679" fmla="*/ 313296 h 1435407"/>
              <a:gd name="connsiteX680" fmla="*/ 422220 w 2770780"/>
              <a:gd name="connsiteY680" fmla="*/ 321507 h 1435407"/>
              <a:gd name="connsiteX681" fmla="*/ 426621 w 2770780"/>
              <a:gd name="connsiteY681" fmla="*/ 331956 h 1435407"/>
              <a:gd name="connsiteX682" fmla="*/ 439985 w 2770780"/>
              <a:gd name="connsiteY682" fmla="*/ 336071 h 1435407"/>
              <a:gd name="connsiteX683" fmla="*/ 451119 w 2770780"/>
              <a:gd name="connsiteY683" fmla="*/ 349168 h 1435407"/>
              <a:gd name="connsiteX684" fmla="*/ 460987 w 2770780"/>
              <a:gd name="connsiteY684" fmla="*/ 350815 h 1435407"/>
              <a:gd name="connsiteX685" fmla="*/ 465007 w 2770780"/>
              <a:gd name="connsiteY685" fmla="*/ 349301 h 1435407"/>
              <a:gd name="connsiteX686" fmla="*/ 481514 w 2770780"/>
              <a:gd name="connsiteY686" fmla="*/ 364922 h 1435407"/>
              <a:gd name="connsiteX687" fmla="*/ 488676 w 2770780"/>
              <a:gd name="connsiteY687" fmla="*/ 368846 h 1435407"/>
              <a:gd name="connsiteX688" fmla="*/ 493067 w 2770780"/>
              <a:gd name="connsiteY688" fmla="*/ 373551 h 1435407"/>
              <a:gd name="connsiteX689" fmla="*/ 497735 w 2770780"/>
              <a:gd name="connsiteY689" fmla="*/ 373551 h 1435407"/>
              <a:gd name="connsiteX690" fmla="*/ 505059 w 2770780"/>
              <a:gd name="connsiteY690" fmla="*/ 379371 h 1435407"/>
              <a:gd name="connsiteX691" fmla="*/ 512413 w 2770780"/>
              <a:gd name="connsiteY691" fmla="*/ 388010 h 1435407"/>
              <a:gd name="connsiteX692" fmla="*/ 515851 w 2770780"/>
              <a:gd name="connsiteY692" fmla="*/ 387106 h 1435407"/>
              <a:gd name="connsiteX693" fmla="*/ 524986 w 2770780"/>
              <a:gd name="connsiteY693" fmla="*/ 395249 h 1435407"/>
              <a:gd name="connsiteX694" fmla="*/ 529367 w 2770780"/>
              <a:gd name="connsiteY694" fmla="*/ 396450 h 1435407"/>
              <a:gd name="connsiteX695" fmla="*/ 534320 w 2770780"/>
              <a:gd name="connsiteY695" fmla="*/ 404031 h 1435407"/>
              <a:gd name="connsiteX696" fmla="*/ 545817 w 2770780"/>
              <a:gd name="connsiteY696" fmla="*/ 410413 h 1435407"/>
              <a:gd name="connsiteX697" fmla="*/ 549989 w 2770780"/>
              <a:gd name="connsiteY697" fmla="*/ 416728 h 1435407"/>
              <a:gd name="connsiteX698" fmla="*/ 559761 w 2770780"/>
              <a:gd name="connsiteY698" fmla="*/ 423748 h 1435407"/>
              <a:gd name="connsiteX699" fmla="*/ 569972 w 2770780"/>
              <a:gd name="connsiteY699" fmla="*/ 425510 h 1435407"/>
              <a:gd name="connsiteX700" fmla="*/ 574182 w 2770780"/>
              <a:gd name="connsiteY700" fmla="*/ 421519 h 1435407"/>
              <a:gd name="connsiteX701" fmla="*/ 582669 w 2770780"/>
              <a:gd name="connsiteY701" fmla="*/ 427425 h 1435407"/>
              <a:gd name="connsiteX702" fmla="*/ 587260 w 2770780"/>
              <a:gd name="connsiteY702" fmla="*/ 428149 h 1435407"/>
              <a:gd name="connsiteX703" fmla="*/ 590832 w 2770780"/>
              <a:gd name="connsiteY703" fmla="*/ 435131 h 1435407"/>
              <a:gd name="connsiteX704" fmla="*/ 600033 w 2770780"/>
              <a:gd name="connsiteY704" fmla="*/ 443817 h 1435407"/>
              <a:gd name="connsiteX705" fmla="*/ 605967 w 2770780"/>
              <a:gd name="connsiteY705" fmla="*/ 446170 h 1435407"/>
              <a:gd name="connsiteX706" fmla="*/ 613273 w 2770780"/>
              <a:gd name="connsiteY706" fmla="*/ 452495 h 1435407"/>
              <a:gd name="connsiteX707" fmla="*/ 620979 w 2770780"/>
              <a:gd name="connsiteY707" fmla="*/ 453723 h 1435407"/>
              <a:gd name="connsiteX708" fmla="*/ 625770 w 2770780"/>
              <a:gd name="connsiteY708" fmla="*/ 457771 h 1435407"/>
              <a:gd name="connsiteX709" fmla="*/ 646944 w 2770780"/>
              <a:gd name="connsiteY709" fmla="*/ 461905 h 1435407"/>
              <a:gd name="connsiteX710" fmla="*/ 653097 w 2770780"/>
              <a:gd name="connsiteY710" fmla="*/ 466001 h 1435407"/>
              <a:gd name="connsiteX711" fmla="*/ 660441 w 2770780"/>
              <a:gd name="connsiteY711" fmla="*/ 465820 h 1435407"/>
              <a:gd name="connsiteX712" fmla="*/ 652135 w 2770780"/>
              <a:gd name="connsiteY712" fmla="*/ 481879 h 1435407"/>
              <a:gd name="connsiteX713" fmla="*/ 646391 w 2770780"/>
              <a:gd name="connsiteY713" fmla="*/ 490518 h 1435407"/>
              <a:gd name="connsiteX714" fmla="*/ 645905 w 2770780"/>
              <a:gd name="connsiteY714" fmla="*/ 502453 h 1435407"/>
              <a:gd name="connsiteX715" fmla="*/ 641438 w 2770780"/>
              <a:gd name="connsiteY715" fmla="*/ 506730 h 1435407"/>
              <a:gd name="connsiteX716" fmla="*/ 638790 w 2770780"/>
              <a:gd name="connsiteY716" fmla="*/ 513540 h 1435407"/>
              <a:gd name="connsiteX717" fmla="*/ 640257 w 2770780"/>
              <a:gd name="connsiteY717" fmla="*/ 518932 h 1435407"/>
              <a:gd name="connsiteX718" fmla="*/ 648391 w 2770780"/>
              <a:gd name="connsiteY718" fmla="*/ 524332 h 1435407"/>
              <a:gd name="connsiteX719" fmla="*/ 655326 w 2770780"/>
              <a:gd name="connsiteY719" fmla="*/ 522713 h 1435407"/>
              <a:gd name="connsiteX720" fmla="*/ 661126 w 2770780"/>
              <a:gd name="connsiteY720" fmla="*/ 530590 h 1435407"/>
              <a:gd name="connsiteX721" fmla="*/ 673109 w 2770780"/>
              <a:gd name="connsiteY721" fmla="*/ 535781 h 1435407"/>
              <a:gd name="connsiteX722" fmla="*/ 680348 w 2770780"/>
              <a:gd name="connsiteY722" fmla="*/ 537486 h 1435407"/>
              <a:gd name="connsiteX723" fmla="*/ 685263 w 2770780"/>
              <a:gd name="connsiteY723" fmla="*/ 555574 h 1435407"/>
              <a:gd name="connsiteX724" fmla="*/ 689749 w 2770780"/>
              <a:gd name="connsiteY724" fmla="*/ 555917 h 1435407"/>
              <a:gd name="connsiteX725" fmla="*/ 696978 w 2770780"/>
              <a:gd name="connsiteY725" fmla="*/ 547649 h 1435407"/>
              <a:gd name="connsiteX726" fmla="*/ 705075 w 2770780"/>
              <a:gd name="connsiteY726" fmla="*/ 551117 h 1435407"/>
              <a:gd name="connsiteX727" fmla="*/ 716019 w 2770780"/>
              <a:gd name="connsiteY727" fmla="*/ 552783 h 1435407"/>
              <a:gd name="connsiteX728" fmla="*/ 719572 w 2770780"/>
              <a:gd name="connsiteY728" fmla="*/ 554946 h 1435407"/>
              <a:gd name="connsiteX729" fmla="*/ 732431 w 2770780"/>
              <a:gd name="connsiteY729" fmla="*/ 557641 h 1435407"/>
              <a:gd name="connsiteX730" fmla="*/ 741822 w 2770780"/>
              <a:gd name="connsiteY730" fmla="*/ 568223 h 1435407"/>
              <a:gd name="connsiteX731" fmla="*/ 748928 w 2770780"/>
              <a:gd name="connsiteY731" fmla="*/ 573224 h 1435407"/>
              <a:gd name="connsiteX732" fmla="*/ 752062 w 2770780"/>
              <a:gd name="connsiteY732" fmla="*/ 579063 h 1435407"/>
              <a:gd name="connsiteX733" fmla="*/ 751033 w 2770780"/>
              <a:gd name="connsiteY733" fmla="*/ 588817 h 1435407"/>
              <a:gd name="connsiteX734" fmla="*/ 763092 w 2770780"/>
              <a:gd name="connsiteY734" fmla="*/ 588093 h 1435407"/>
              <a:gd name="connsiteX735" fmla="*/ 768902 w 2770780"/>
              <a:gd name="connsiteY735" fmla="*/ 584025 h 1435407"/>
              <a:gd name="connsiteX736" fmla="*/ 774255 w 2770780"/>
              <a:gd name="connsiteY736" fmla="*/ 590226 h 1435407"/>
              <a:gd name="connsiteX737" fmla="*/ 781294 w 2770780"/>
              <a:gd name="connsiteY737" fmla="*/ 593427 h 1435407"/>
              <a:gd name="connsiteX738" fmla="*/ 793553 w 2770780"/>
              <a:gd name="connsiteY738" fmla="*/ 594541 h 1435407"/>
              <a:gd name="connsiteX739" fmla="*/ 802487 w 2770780"/>
              <a:gd name="connsiteY739" fmla="*/ 599599 h 1435407"/>
              <a:gd name="connsiteX740" fmla="*/ 810659 w 2770780"/>
              <a:gd name="connsiteY740" fmla="*/ 594246 h 1435407"/>
              <a:gd name="connsiteX741" fmla="*/ 820661 w 2770780"/>
              <a:gd name="connsiteY741" fmla="*/ 594779 h 1435407"/>
              <a:gd name="connsiteX742" fmla="*/ 833224 w 2770780"/>
              <a:gd name="connsiteY742" fmla="*/ 586178 h 1435407"/>
              <a:gd name="connsiteX743" fmla="*/ 834577 w 2770780"/>
              <a:gd name="connsiteY743" fmla="*/ 580435 h 1435407"/>
              <a:gd name="connsiteX744" fmla="*/ 829338 w 2770780"/>
              <a:gd name="connsiteY744" fmla="*/ 573557 h 1435407"/>
              <a:gd name="connsiteX745" fmla="*/ 822528 w 2770780"/>
              <a:gd name="connsiteY745" fmla="*/ 568909 h 1435407"/>
              <a:gd name="connsiteX746" fmla="*/ 815079 w 2770780"/>
              <a:gd name="connsiteY746" fmla="*/ 559813 h 1435407"/>
              <a:gd name="connsiteX747" fmla="*/ 819060 w 2770780"/>
              <a:gd name="connsiteY747" fmla="*/ 550659 h 1435407"/>
              <a:gd name="connsiteX748" fmla="*/ 825718 w 2770780"/>
              <a:gd name="connsiteY748" fmla="*/ 547040 h 1435407"/>
              <a:gd name="connsiteX749" fmla="*/ 835205 w 2770780"/>
              <a:gd name="connsiteY749" fmla="*/ 548878 h 1435407"/>
              <a:gd name="connsiteX750" fmla="*/ 840835 w 2770780"/>
              <a:gd name="connsiteY750" fmla="*/ 554012 h 1435407"/>
              <a:gd name="connsiteX751" fmla="*/ 842502 w 2770780"/>
              <a:gd name="connsiteY751" fmla="*/ 562585 h 1435407"/>
              <a:gd name="connsiteX752" fmla="*/ 850569 w 2770780"/>
              <a:gd name="connsiteY752" fmla="*/ 572805 h 1435407"/>
              <a:gd name="connsiteX753" fmla="*/ 859123 w 2770780"/>
              <a:gd name="connsiteY753" fmla="*/ 568709 h 1435407"/>
              <a:gd name="connsiteX754" fmla="*/ 863342 w 2770780"/>
              <a:gd name="connsiteY754" fmla="*/ 569852 h 1435407"/>
              <a:gd name="connsiteX755" fmla="*/ 863523 w 2770780"/>
              <a:gd name="connsiteY755" fmla="*/ 577120 h 1435407"/>
              <a:gd name="connsiteX756" fmla="*/ 858294 w 2770780"/>
              <a:gd name="connsiteY756" fmla="*/ 578129 h 1435407"/>
              <a:gd name="connsiteX757" fmla="*/ 854017 w 2770780"/>
              <a:gd name="connsiteY757" fmla="*/ 584578 h 1435407"/>
              <a:gd name="connsiteX758" fmla="*/ 843959 w 2770780"/>
              <a:gd name="connsiteY758" fmla="*/ 585435 h 1435407"/>
              <a:gd name="connsiteX759" fmla="*/ 845292 w 2770780"/>
              <a:gd name="connsiteY759" fmla="*/ 591160 h 1435407"/>
              <a:gd name="connsiteX760" fmla="*/ 852846 w 2770780"/>
              <a:gd name="connsiteY760" fmla="*/ 603666 h 1435407"/>
              <a:gd name="connsiteX761" fmla="*/ 871438 w 2770780"/>
              <a:gd name="connsiteY761" fmla="*/ 605400 h 1435407"/>
              <a:gd name="connsiteX762" fmla="*/ 880373 w 2770780"/>
              <a:gd name="connsiteY762" fmla="*/ 614353 h 1435407"/>
              <a:gd name="connsiteX763" fmla="*/ 894089 w 2770780"/>
              <a:gd name="connsiteY763" fmla="*/ 623678 h 1435407"/>
              <a:gd name="connsiteX764" fmla="*/ 900194 w 2770780"/>
              <a:gd name="connsiteY764" fmla="*/ 623183 h 1435407"/>
              <a:gd name="connsiteX765" fmla="*/ 907091 w 2770780"/>
              <a:gd name="connsiteY765" fmla="*/ 611486 h 1435407"/>
              <a:gd name="connsiteX766" fmla="*/ 912310 w 2770780"/>
              <a:gd name="connsiteY766" fmla="*/ 610734 h 1435407"/>
              <a:gd name="connsiteX767" fmla="*/ 917835 w 2770780"/>
              <a:gd name="connsiteY767" fmla="*/ 596236 h 1435407"/>
              <a:gd name="connsiteX768" fmla="*/ 921054 w 2770780"/>
              <a:gd name="connsiteY768" fmla="*/ 595074 h 1435407"/>
              <a:gd name="connsiteX769" fmla="*/ 928912 w 2770780"/>
              <a:gd name="connsiteY769" fmla="*/ 585340 h 1435407"/>
              <a:gd name="connsiteX770" fmla="*/ 943124 w 2770780"/>
              <a:gd name="connsiteY770" fmla="*/ 588055 h 1435407"/>
              <a:gd name="connsiteX771" fmla="*/ 954087 w 2770780"/>
              <a:gd name="connsiteY771" fmla="*/ 579301 h 1435407"/>
              <a:gd name="connsiteX772" fmla="*/ 963574 w 2770780"/>
              <a:gd name="connsiteY772" fmla="*/ 578749 h 1435407"/>
              <a:gd name="connsiteX773" fmla="*/ 965679 w 2770780"/>
              <a:gd name="connsiteY773" fmla="*/ 573577 h 1435407"/>
              <a:gd name="connsiteX774" fmla="*/ 972241 w 2770780"/>
              <a:gd name="connsiteY774" fmla="*/ 569586 h 1435407"/>
              <a:gd name="connsiteX775" fmla="*/ 979347 w 2770780"/>
              <a:gd name="connsiteY775" fmla="*/ 570252 h 1435407"/>
              <a:gd name="connsiteX776" fmla="*/ 988196 w 2770780"/>
              <a:gd name="connsiteY776" fmla="*/ 576539 h 1435407"/>
              <a:gd name="connsiteX777" fmla="*/ 996616 w 2770780"/>
              <a:gd name="connsiteY777" fmla="*/ 574015 h 1435407"/>
              <a:gd name="connsiteX778" fmla="*/ 1011580 w 2770780"/>
              <a:gd name="connsiteY778" fmla="*/ 586283 h 1435407"/>
              <a:gd name="connsiteX779" fmla="*/ 1012456 w 2770780"/>
              <a:gd name="connsiteY779" fmla="*/ 589998 h 1435407"/>
              <a:gd name="connsiteX780" fmla="*/ 1021953 w 2770780"/>
              <a:gd name="connsiteY780" fmla="*/ 586178 h 1435407"/>
              <a:gd name="connsiteX781" fmla="*/ 1028344 w 2770780"/>
              <a:gd name="connsiteY781" fmla="*/ 585664 h 1435407"/>
              <a:gd name="connsiteX782" fmla="*/ 1035430 w 2770780"/>
              <a:gd name="connsiteY782" fmla="*/ 576701 h 1435407"/>
              <a:gd name="connsiteX783" fmla="*/ 1042336 w 2770780"/>
              <a:gd name="connsiteY783" fmla="*/ 578920 h 1435407"/>
              <a:gd name="connsiteX784" fmla="*/ 1048480 w 2770780"/>
              <a:gd name="connsiteY784" fmla="*/ 578187 h 1435407"/>
              <a:gd name="connsiteX785" fmla="*/ 1058729 w 2770780"/>
              <a:gd name="connsiteY785" fmla="*/ 580644 h 1435407"/>
              <a:gd name="connsiteX786" fmla="*/ 1063510 w 2770780"/>
              <a:gd name="connsiteY786" fmla="*/ 584530 h 1435407"/>
              <a:gd name="connsiteX787" fmla="*/ 1080693 w 2770780"/>
              <a:gd name="connsiteY787" fmla="*/ 578415 h 1435407"/>
              <a:gd name="connsiteX788" fmla="*/ 1086227 w 2770780"/>
              <a:gd name="connsiteY788" fmla="*/ 579863 h 1435407"/>
              <a:gd name="connsiteX789" fmla="*/ 1095876 w 2770780"/>
              <a:gd name="connsiteY789" fmla="*/ 587350 h 1435407"/>
              <a:gd name="connsiteX790" fmla="*/ 1105677 w 2770780"/>
              <a:gd name="connsiteY790" fmla="*/ 589245 h 1435407"/>
              <a:gd name="connsiteX791" fmla="*/ 1117831 w 2770780"/>
              <a:gd name="connsiteY791" fmla="*/ 587321 h 1435407"/>
              <a:gd name="connsiteX792" fmla="*/ 1135376 w 2770780"/>
              <a:gd name="connsiteY792" fmla="*/ 579396 h 1435407"/>
              <a:gd name="connsiteX793" fmla="*/ 1146378 w 2770780"/>
              <a:gd name="connsiteY793" fmla="*/ 581997 h 1435407"/>
              <a:gd name="connsiteX794" fmla="*/ 1150912 w 2770780"/>
              <a:gd name="connsiteY794" fmla="*/ 580949 h 1435407"/>
              <a:gd name="connsiteX795" fmla="*/ 1159522 w 2770780"/>
              <a:gd name="connsiteY795" fmla="*/ 583740 h 1435407"/>
              <a:gd name="connsiteX796" fmla="*/ 1160694 w 2770780"/>
              <a:gd name="connsiteY796" fmla="*/ 594455 h 1435407"/>
              <a:gd name="connsiteX797" fmla="*/ 1167599 w 2770780"/>
              <a:gd name="connsiteY797" fmla="*/ 595074 h 1435407"/>
              <a:gd name="connsiteX798" fmla="*/ 1170352 w 2770780"/>
              <a:gd name="connsiteY798" fmla="*/ 603018 h 1435407"/>
              <a:gd name="connsiteX799" fmla="*/ 1183944 w 2770780"/>
              <a:gd name="connsiteY799" fmla="*/ 601056 h 1435407"/>
              <a:gd name="connsiteX800" fmla="*/ 1193326 w 2770780"/>
              <a:gd name="connsiteY800" fmla="*/ 602694 h 1435407"/>
              <a:gd name="connsiteX801" fmla="*/ 1201270 w 2770780"/>
              <a:gd name="connsiteY801" fmla="*/ 609381 h 1435407"/>
              <a:gd name="connsiteX802" fmla="*/ 1201546 w 2770780"/>
              <a:gd name="connsiteY802" fmla="*/ 614953 h 1435407"/>
              <a:gd name="connsiteX803" fmla="*/ 1208709 w 2770780"/>
              <a:gd name="connsiteY803" fmla="*/ 618868 h 1435407"/>
              <a:gd name="connsiteX804" fmla="*/ 1220930 w 2770780"/>
              <a:gd name="connsiteY804" fmla="*/ 634136 h 1435407"/>
              <a:gd name="connsiteX805" fmla="*/ 1231703 w 2770780"/>
              <a:gd name="connsiteY805" fmla="*/ 639032 h 1435407"/>
              <a:gd name="connsiteX806" fmla="*/ 1244609 w 2770780"/>
              <a:gd name="connsiteY806" fmla="*/ 634613 h 1435407"/>
              <a:gd name="connsiteX807" fmla="*/ 1248524 w 2770780"/>
              <a:gd name="connsiteY807" fmla="*/ 640366 h 1435407"/>
              <a:gd name="connsiteX808" fmla="*/ 1245876 w 2770780"/>
              <a:gd name="connsiteY808" fmla="*/ 646862 h 1435407"/>
              <a:gd name="connsiteX809" fmla="*/ 1250276 w 2770780"/>
              <a:gd name="connsiteY809" fmla="*/ 651034 h 1435407"/>
              <a:gd name="connsiteX810" fmla="*/ 1254610 w 2770780"/>
              <a:gd name="connsiteY810" fmla="*/ 639261 h 1435407"/>
              <a:gd name="connsiteX811" fmla="*/ 1252200 w 2770780"/>
              <a:gd name="connsiteY811" fmla="*/ 631574 h 1435407"/>
              <a:gd name="connsiteX812" fmla="*/ 1253810 w 2770780"/>
              <a:gd name="connsiteY812" fmla="*/ 619182 h 1435407"/>
              <a:gd name="connsiteX813" fmla="*/ 1258230 w 2770780"/>
              <a:gd name="connsiteY813" fmla="*/ 604990 h 1435407"/>
              <a:gd name="connsiteX814" fmla="*/ 1265488 w 2770780"/>
              <a:gd name="connsiteY814" fmla="*/ 601609 h 1435407"/>
              <a:gd name="connsiteX815" fmla="*/ 1269936 w 2770780"/>
              <a:gd name="connsiteY815" fmla="*/ 596665 h 1435407"/>
              <a:gd name="connsiteX816" fmla="*/ 1278042 w 2770780"/>
              <a:gd name="connsiteY816" fmla="*/ 595608 h 1435407"/>
              <a:gd name="connsiteX817" fmla="*/ 1277184 w 2770780"/>
              <a:gd name="connsiteY817" fmla="*/ 587550 h 1435407"/>
              <a:gd name="connsiteX818" fmla="*/ 1285071 w 2770780"/>
              <a:gd name="connsiteY818" fmla="*/ 583273 h 1435407"/>
              <a:gd name="connsiteX819" fmla="*/ 1285662 w 2770780"/>
              <a:gd name="connsiteY819" fmla="*/ 580035 h 1435407"/>
              <a:gd name="connsiteX820" fmla="*/ 1268812 w 2770780"/>
              <a:gd name="connsiteY820" fmla="*/ 574358 h 1435407"/>
              <a:gd name="connsiteX821" fmla="*/ 1264021 w 2770780"/>
              <a:gd name="connsiteY821" fmla="*/ 574377 h 1435407"/>
              <a:gd name="connsiteX822" fmla="*/ 1254906 w 2770780"/>
              <a:gd name="connsiteY822" fmla="*/ 566528 h 1435407"/>
              <a:gd name="connsiteX823" fmla="*/ 1247409 w 2770780"/>
              <a:gd name="connsiteY823" fmla="*/ 552707 h 1435407"/>
              <a:gd name="connsiteX824" fmla="*/ 1247171 w 2770780"/>
              <a:gd name="connsiteY824" fmla="*/ 547240 h 1435407"/>
              <a:gd name="connsiteX825" fmla="*/ 1235998 w 2770780"/>
              <a:gd name="connsiteY825" fmla="*/ 538753 h 1435407"/>
              <a:gd name="connsiteX826" fmla="*/ 1229474 w 2770780"/>
              <a:gd name="connsiteY826" fmla="*/ 526971 h 1435407"/>
              <a:gd name="connsiteX827" fmla="*/ 1230560 w 2770780"/>
              <a:gd name="connsiteY827" fmla="*/ 521303 h 1435407"/>
              <a:gd name="connsiteX828" fmla="*/ 1228378 w 2770780"/>
              <a:gd name="connsiteY828" fmla="*/ 516065 h 1435407"/>
              <a:gd name="connsiteX829" fmla="*/ 1217939 w 2770780"/>
              <a:gd name="connsiteY829" fmla="*/ 513455 h 1435407"/>
              <a:gd name="connsiteX830" fmla="*/ 1220939 w 2770780"/>
              <a:gd name="connsiteY830" fmla="*/ 508073 h 1435407"/>
              <a:gd name="connsiteX831" fmla="*/ 1218320 w 2770780"/>
              <a:gd name="connsiteY831" fmla="*/ 503482 h 1435407"/>
              <a:gd name="connsiteX832" fmla="*/ 1217244 w 2770780"/>
              <a:gd name="connsiteY832" fmla="*/ 493195 h 1435407"/>
              <a:gd name="connsiteX833" fmla="*/ 1219853 w 2770780"/>
              <a:gd name="connsiteY833" fmla="*/ 490290 h 1435407"/>
              <a:gd name="connsiteX834" fmla="*/ 1232293 w 2770780"/>
              <a:gd name="connsiteY834" fmla="*/ 483013 h 1435407"/>
              <a:gd name="connsiteX835" fmla="*/ 1231369 w 2770780"/>
              <a:gd name="connsiteY835" fmla="*/ 475240 h 1435407"/>
              <a:gd name="connsiteX836" fmla="*/ 1235570 w 2770780"/>
              <a:gd name="connsiteY836" fmla="*/ 470935 h 1435407"/>
              <a:gd name="connsiteX837" fmla="*/ 1236284 w 2770780"/>
              <a:gd name="connsiteY837" fmla="*/ 463344 h 1435407"/>
              <a:gd name="connsiteX838" fmla="*/ 1228416 w 2770780"/>
              <a:gd name="connsiteY838" fmla="*/ 459134 h 1435407"/>
              <a:gd name="connsiteX839" fmla="*/ 1217615 w 2770780"/>
              <a:gd name="connsiteY839" fmla="*/ 448875 h 1435407"/>
              <a:gd name="connsiteX840" fmla="*/ 1216910 w 2770780"/>
              <a:gd name="connsiteY840" fmla="*/ 442255 h 1435407"/>
              <a:gd name="connsiteX841" fmla="*/ 1219473 w 2770780"/>
              <a:gd name="connsiteY841" fmla="*/ 435588 h 1435407"/>
              <a:gd name="connsiteX842" fmla="*/ 1215234 w 2770780"/>
              <a:gd name="connsiteY842" fmla="*/ 430368 h 1435407"/>
              <a:gd name="connsiteX843" fmla="*/ 1207671 w 2770780"/>
              <a:gd name="connsiteY843" fmla="*/ 427263 h 1435407"/>
              <a:gd name="connsiteX844" fmla="*/ 1206033 w 2770780"/>
              <a:gd name="connsiteY844" fmla="*/ 415643 h 1435407"/>
              <a:gd name="connsiteX845" fmla="*/ 1222882 w 2770780"/>
              <a:gd name="connsiteY845" fmla="*/ 413633 h 1435407"/>
              <a:gd name="connsiteX846" fmla="*/ 1230055 w 2770780"/>
              <a:gd name="connsiteY846" fmla="*/ 408756 h 1435407"/>
              <a:gd name="connsiteX847" fmla="*/ 1227169 w 2770780"/>
              <a:gd name="connsiteY847" fmla="*/ 392878 h 1435407"/>
              <a:gd name="connsiteX848" fmla="*/ 1236265 w 2770780"/>
              <a:gd name="connsiteY848" fmla="*/ 385667 h 1435407"/>
              <a:gd name="connsiteX849" fmla="*/ 1243590 w 2770780"/>
              <a:gd name="connsiteY849" fmla="*/ 383715 h 1435407"/>
              <a:gd name="connsiteX850" fmla="*/ 1248447 w 2770780"/>
              <a:gd name="connsiteY850" fmla="*/ 380114 h 1435407"/>
              <a:gd name="connsiteX851" fmla="*/ 1248447 w 2770780"/>
              <a:gd name="connsiteY851" fmla="*/ 373637 h 1435407"/>
              <a:gd name="connsiteX852" fmla="*/ 1251991 w 2770780"/>
              <a:gd name="connsiteY852" fmla="*/ 372799 h 1435407"/>
              <a:gd name="connsiteX853" fmla="*/ 1256868 w 2770780"/>
              <a:gd name="connsiteY853" fmla="*/ 364979 h 1435407"/>
              <a:gd name="connsiteX854" fmla="*/ 1256591 w 2770780"/>
              <a:gd name="connsiteY854" fmla="*/ 359150 h 1435407"/>
              <a:gd name="connsiteX855" fmla="*/ 1262516 w 2770780"/>
              <a:gd name="connsiteY855" fmla="*/ 351473 h 1435407"/>
              <a:gd name="connsiteX856" fmla="*/ 1258620 w 2770780"/>
              <a:gd name="connsiteY856" fmla="*/ 341157 h 1435407"/>
              <a:gd name="connsiteX857" fmla="*/ 1262687 w 2770780"/>
              <a:gd name="connsiteY857" fmla="*/ 332527 h 1435407"/>
              <a:gd name="connsiteX858" fmla="*/ 1266364 w 2770780"/>
              <a:gd name="connsiteY858" fmla="*/ 329003 h 1435407"/>
              <a:gd name="connsiteX859" fmla="*/ 1268879 w 2770780"/>
              <a:gd name="connsiteY859" fmla="*/ 317983 h 1435407"/>
              <a:gd name="connsiteX860" fmla="*/ 1279766 w 2770780"/>
              <a:gd name="connsiteY860" fmla="*/ 321707 h 1435407"/>
              <a:gd name="connsiteX861" fmla="*/ 1286833 w 2770780"/>
              <a:gd name="connsiteY861" fmla="*/ 320612 h 1435407"/>
              <a:gd name="connsiteX862" fmla="*/ 1292939 w 2770780"/>
              <a:gd name="connsiteY862" fmla="*/ 323259 h 1435407"/>
              <a:gd name="connsiteX863" fmla="*/ 1307464 w 2770780"/>
              <a:gd name="connsiteY863" fmla="*/ 325041 h 1435407"/>
              <a:gd name="connsiteX864" fmla="*/ 1313760 w 2770780"/>
              <a:gd name="connsiteY864" fmla="*/ 320802 h 1435407"/>
              <a:gd name="connsiteX865" fmla="*/ 1327248 w 2770780"/>
              <a:gd name="connsiteY865" fmla="*/ 315392 h 1435407"/>
              <a:gd name="connsiteX866" fmla="*/ 1336573 w 2770780"/>
              <a:gd name="connsiteY866" fmla="*/ 309067 h 1435407"/>
              <a:gd name="connsiteX867" fmla="*/ 1339421 w 2770780"/>
              <a:gd name="connsiteY867" fmla="*/ 303628 h 1435407"/>
              <a:gd name="connsiteX868" fmla="*/ 1337659 w 2770780"/>
              <a:gd name="connsiteY868" fmla="*/ 295523 h 1435407"/>
              <a:gd name="connsiteX869" fmla="*/ 1344764 w 2770780"/>
              <a:gd name="connsiteY869" fmla="*/ 294227 h 1435407"/>
              <a:gd name="connsiteX870" fmla="*/ 1353384 w 2770780"/>
              <a:gd name="connsiteY870" fmla="*/ 296818 h 1435407"/>
              <a:gd name="connsiteX871" fmla="*/ 1363805 w 2770780"/>
              <a:gd name="connsiteY871" fmla="*/ 294446 h 1435407"/>
              <a:gd name="connsiteX872" fmla="*/ 1369548 w 2770780"/>
              <a:gd name="connsiteY872" fmla="*/ 290322 h 1435407"/>
              <a:gd name="connsiteX873" fmla="*/ 1378159 w 2770780"/>
              <a:gd name="connsiteY873" fmla="*/ 278397 h 1435407"/>
              <a:gd name="connsiteX874" fmla="*/ 1386208 w 2770780"/>
              <a:gd name="connsiteY874" fmla="*/ 276473 h 1435407"/>
              <a:gd name="connsiteX875" fmla="*/ 1395323 w 2770780"/>
              <a:gd name="connsiteY875" fmla="*/ 268434 h 1435407"/>
              <a:gd name="connsiteX876" fmla="*/ 1407363 w 2770780"/>
              <a:gd name="connsiteY876" fmla="*/ 272025 h 1435407"/>
              <a:gd name="connsiteX877" fmla="*/ 1415078 w 2770780"/>
              <a:gd name="connsiteY877" fmla="*/ 270310 h 1435407"/>
              <a:gd name="connsiteX878" fmla="*/ 1420555 w 2770780"/>
              <a:gd name="connsiteY878" fmla="*/ 263223 h 1435407"/>
              <a:gd name="connsiteX879" fmla="*/ 1418412 w 2770780"/>
              <a:gd name="connsiteY879" fmla="*/ 249250 h 1435407"/>
              <a:gd name="connsiteX880" fmla="*/ 1420202 w 2770780"/>
              <a:gd name="connsiteY880" fmla="*/ 239697 h 1435407"/>
              <a:gd name="connsiteX881" fmla="*/ 1408458 w 2770780"/>
              <a:gd name="connsiteY881" fmla="*/ 242326 h 1435407"/>
              <a:gd name="connsiteX882" fmla="*/ 1402114 w 2770780"/>
              <a:gd name="connsiteY882" fmla="*/ 241887 h 1435407"/>
              <a:gd name="connsiteX883" fmla="*/ 1387789 w 2770780"/>
              <a:gd name="connsiteY883" fmla="*/ 234163 h 1435407"/>
              <a:gd name="connsiteX884" fmla="*/ 1391018 w 2770780"/>
              <a:gd name="connsiteY884" fmla="*/ 227428 h 1435407"/>
              <a:gd name="connsiteX885" fmla="*/ 1386093 w 2770780"/>
              <a:gd name="connsiteY885" fmla="*/ 226476 h 1435407"/>
              <a:gd name="connsiteX886" fmla="*/ 1382369 w 2770780"/>
              <a:gd name="connsiteY886" fmla="*/ 231934 h 1435407"/>
              <a:gd name="connsiteX887" fmla="*/ 1371225 w 2770780"/>
              <a:gd name="connsiteY887" fmla="*/ 228257 h 1435407"/>
              <a:gd name="connsiteX888" fmla="*/ 1362138 w 2770780"/>
              <a:gd name="connsiteY888" fmla="*/ 228371 h 1435407"/>
              <a:gd name="connsiteX889" fmla="*/ 1352870 w 2770780"/>
              <a:gd name="connsiteY889" fmla="*/ 225419 h 1435407"/>
              <a:gd name="connsiteX890" fmla="*/ 1350632 w 2770780"/>
              <a:gd name="connsiteY890" fmla="*/ 222304 h 1435407"/>
              <a:gd name="connsiteX891" fmla="*/ 1331715 w 2770780"/>
              <a:gd name="connsiteY891" fmla="*/ 213370 h 1435407"/>
              <a:gd name="connsiteX892" fmla="*/ 1336420 w 2770780"/>
              <a:gd name="connsiteY892" fmla="*/ 203568 h 1435407"/>
              <a:gd name="connsiteX893" fmla="*/ 1335554 w 2770780"/>
              <a:gd name="connsiteY893" fmla="*/ 195939 h 1435407"/>
              <a:gd name="connsiteX894" fmla="*/ 1345698 w 2770780"/>
              <a:gd name="connsiteY894" fmla="*/ 191138 h 1435407"/>
              <a:gd name="connsiteX895" fmla="*/ 1356937 w 2770780"/>
              <a:gd name="connsiteY895" fmla="*/ 195748 h 1435407"/>
              <a:gd name="connsiteX896" fmla="*/ 1365062 w 2770780"/>
              <a:gd name="connsiteY896" fmla="*/ 195872 h 1435407"/>
              <a:gd name="connsiteX897" fmla="*/ 1381159 w 2770780"/>
              <a:gd name="connsiteY897" fmla="*/ 207264 h 1435407"/>
              <a:gd name="connsiteX898" fmla="*/ 1395094 w 2770780"/>
              <a:gd name="connsiteY898" fmla="*/ 209398 h 1435407"/>
              <a:gd name="connsiteX899" fmla="*/ 1401609 w 2770780"/>
              <a:gd name="connsiteY899" fmla="*/ 207845 h 1435407"/>
              <a:gd name="connsiteX900" fmla="*/ 1405077 w 2770780"/>
              <a:gd name="connsiteY900" fmla="*/ 203606 h 1435407"/>
              <a:gd name="connsiteX901" fmla="*/ 1414811 w 2770780"/>
              <a:gd name="connsiteY901" fmla="*/ 196539 h 1435407"/>
              <a:gd name="connsiteX902" fmla="*/ 1418526 w 2770780"/>
              <a:gd name="connsiteY902" fmla="*/ 191005 h 1435407"/>
              <a:gd name="connsiteX903" fmla="*/ 1425889 w 2770780"/>
              <a:gd name="connsiteY903" fmla="*/ 191653 h 1435407"/>
              <a:gd name="connsiteX904" fmla="*/ 1438157 w 2770780"/>
              <a:gd name="connsiteY904" fmla="*/ 185595 h 1435407"/>
              <a:gd name="connsiteX905" fmla="*/ 1438090 w 2770780"/>
              <a:gd name="connsiteY905" fmla="*/ 174327 h 1435407"/>
              <a:gd name="connsiteX906" fmla="*/ 1440424 w 2770780"/>
              <a:gd name="connsiteY906" fmla="*/ 170698 h 1435407"/>
              <a:gd name="connsiteX907" fmla="*/ 1452016 w 2770780"/>
              <a:gd name="connsiteY907" fmla="*/ 168364 h 1435407"/>
              <a:gd name="connsiteX908" fmla="*/ 1449911 w 2770780"/>
              <a:gd name="connsiteY908" fmla="*/ 161820 h 1435407"/>
              <a:gd name="connsiteX909" fmla="*/ 1452664 w 2770780"/>
              <a:gd name="connsiteY909" fmla="*/ 149028 h 1435407"/>
              <a:gd name="connsiteX910" fmla="*/ 1443672 w 2770780"/>
              <a:gd name="connsiteY910" fmla="*/ 144056 h 1435407"/>
              <a:gd name="connsiteX911" fmla="*/ 1439871 w 2770780"/>
              <a:gd name="connsiteY911" fmla="*/ 125730 h 1435407"/>
              <a:gd name="connsiteX912" fmla="*/ 1439624 w 2770780"/>
              <a:gd name="connsiteY912" fmla="*/ 117910 h 1435407"/>
              <a:gd name="connsiteX913" fmla="*/ 1434195 w 2770780"/>
              <a:gd name="connsiteY913" fmla="*/ 117034 h 1435407"/>
              <a:gd name="connsiteX914" fmla="*/ 1429023 w 2770780"/>
              <a:gd name="connsiteY914" fmla="*/ 120634 h 1435407"/>
              <a:gd name="connsiteX915" fmla="*/ 1414925 w 2770780"/>
              <a:gd name="connsiteY915" fmla="*/ 120110 h 1435407"/>
              <a:gd name="connsiteX916" fmla="*/ 1406029 w 2770780"/>
              <a:gd name="connsiteY916" fmla="*/ 113690 h 1435407"/>
              <a:gd name="connsiteX917" fmla="*/ 1407515 w 2770780"/>
              <a:gd name="connsiteY917" fmla="*/ 107594 h 1435407"/>
              <a:gd name="connsiteX918" fmla="*/ 1404429 w 2770780"/>
              <a:gd name="connsiteY918" fmla="*/ 103175 h 1435407"/>
              <a:gd name="connsiteX919" fmla="*/ 1404781 w 2770780"/>
              <a:gd name="connsiteY919" fmla="*/ 96564 h 1435407"/>
              <a:gd name="connsiteX920" fmla="*/ 1411877 w 2770780"/>
              <a:gd name="connsiteY920" fmla="*/ 89002 h 1435407"/>
              <a:gd name="connsiteX921" fmla="*/ 1420993 w 2770780"/>
              <a:gd name="connsiteY921" fmla="*/ 82601 h 1435407"/>
              <a:gd name="connsiteX922" fmla="*/ 1425517 w 2770780"/>
              <a:gd name="connsiteY922" fmla="*/ 81791 h 1435407"/>
              <a:gd name="connsiteX923" fmla="*/ 1430518 w 2770780"/>
              <a:gd name="connsiteY923" fmla="*/ 72438 h 1435407"/>
              <a:gd name="connsiteX924" fmla="*/ 1434785 w 2770780"/>
              <a:gd name="connsiteY924" fmla="*/ 72076 h 1435407"/>
              <a:gd name="connsiteX925" fmla="*/ 1443310 w 2770780"/>
              <a:gd name="connsiteY925" fmla="*/ 63446 h 1435407"/>
              <a:gd name="connsiteX926" fmla="*/ 1457055 w 2770780"/>
              <a:gd name="connsiteY926" fmla="*/ 54140 h 1435407"/>
              <a:gd name="connsiteX927" fmla="*/ 1451073 w 2770780"/>
              <a:gd name="connsiteY927" fmla="*/ 39805 h 1435407"/>
              <a:gd name="connsiteX928" fmla="*/ 1454807 w 2770780"/>
              <a:gd name="connsiteY928" fmla="*/ 37957 h 1435407"/>
              <a:gd name="connsiteX929" fmla="*/ 1462627 w 2770780"/>
              <a:gd name="connsiteY929" fmla="*/ 28023 h 1435407"/>
              <a:gd name="connsiteX930" fmla="*/ 1461388 w 2770780"/>
              <a:gd name="connsiteY930" fmla="*/ 20907 h 1435407"/>
              <a:gd name="connsiteX931" fmla="*/ 1466237 w 2770780"/>
              <a:gd name="connsiteY931" fmla="*/ 14764 h 1435407"/>
              <a:gd name="connsiteX932" fmla="*/ 1472628 w 2770780"/>
              <a:gd name="connsiteY932" fmla="*/ 13059 h 1435407"/>
              <a:gd name="connsiteX933" fmla="*/ 1473752 w 2770780"/>
              <a:gd name="connsiteY933" fmla="*/ 8592 h 1435407"/>
              <a:gd name="connsiteX934" fmla="*/ 1479553 w 2770780"/>
              <a:gd name="connsiteY934" fmla="*/ 1867 h 1435407"/>
              <a:gd name="connsiteX935" fmla="*/ 1483667 w 2770780"/>
              <a:gd name="connsiteY935" fmla="*/ 0 h 1435407"/>
              <a:gd name="connsiteX936" fmla="*/ 1490649 w 2770780"/>
              <a:gd name="connsiteY936" fmla="*/ 2372 h 1435407"/>
              <a:gd name="connsiteX937" fmla="*/ 1492888 w 2770780"/>
              <a:gd name="connsiteY937" fmla="*/ 8506 h 1435407"/>
              <a:gd name="connsiteX938" fmla="*/ 1499498 w 2770780"/>
              <a:gd name="connsiteY938" fmla="*/ 14345 h 1435407"/>
              <a:gd name="connsiteX939" fmla="*/ 1507051 w 2770780"/>
              <a:gd name="connsiteY939" fmla="*/ 15545 h 1435407"/>
              <a:gd name="connsiteX940" fmla="*/ 1518062 w 2770780"/>
              <a:gd name="connsiteY940" fmla="*/ 7315 h 1435407"/>
              <a:gd name="connsiteX941" fmla="*/ 1527616 w 2770780"/>
              <a:gd name="connsiteY941" fmla="*/ 4201 h 1435407"/>
              <a:gd name="connsiteX942" fmla="*/ 1536026 w 2770780"/>
              <a:gd name="connsiteY942" fmla="*/ 13602 h 1435407"/>
              <a:gd name="connsiteX943" fmla="*/ 1542961 w 2770780"/>
              <a:gd name="connsiteY943" fmla="*/ 16497 h 1435407"/>
              <a:gd name="connsiteX944" fmla="*/ 1570659 w 2770780"/>
              <a:gd name="connsiteY944" fmla="*/ 21812 h 1435407"/>
              <a:gd name="connsiteX945" fmla="*/ 1577774 w 2770780"/>
              <a:gd name="connsiteY945" fmla="*/ 36157 h 1435407"/>
              <a:gd name="connsiteX946" fmla="*/ 1581213 w 2770780"/>
              <a:gd name="connsiteY946" fmla="*/ 38691 h 1435407"/>
              <a:gd name="connsiteX947" fmla="*/ 1587795 w 2770780"/>
              <a:gd name="connsiteY947" fmla="*/ 49568 h 1435407"/>
              <a:gd name="connsiteX948" fmla="*/ 1594634 w 2770780"/>
              <a:gd name="connsiteY948" fmla="*/ 55483 h 1435407"/>
              <a:gd name="connsiteX949" fmla="*/ 1607712 w 2770780"/>
              <a:gd name="connsiteY949" fmla="*/ 42091 h 1435407"/>
              <a:gd name="connsiteX950" fmla="*/ 1618799 w 2770780"/>
              <a:gd name="connsiteY950" fmla="*/ 46034 h 1435407"/>
              <a:gd name="connsiteX951" fmla="*/ 1624399 w 2770780"/>
              <a:gd name="connsiteY951" fmla="*/ 45301 h 1435407"/>
              <a:gd name="connsiteX952" fmla="*/ 1640982 w 2770780"/>
              <a:gd name="connsiteY952" fmla="*/ 35366 h 1435407"/>
              <a:gd name="connsiteX953" fmla="*/ 1655603 w 2770780"/>
              <a:gd name="connsiteY953" fmla="*/ 36405 h 1435407"/>
              <a:gd name="connsiteX954" fmla="*/ 1659289 w 2770780"/>
              <a:gd name="connsiteY954" fmla="*/ 35319 h 1435407"/>
              <a:gd name="connsiteX955" fmla="*/ 1664957 w 2770780"/>
              <a:gd name="connsiteY955" fmla="*/ 39843 h 1435407"/>
              <a:gd name="connsiteX956" fmla="*/ 1675958 w 2770780"/>
              <a:gd name="connsiteY956" fmla="*/ 34538 h 1435407"/>
              <a:gd name="connsiteX957" fmla="*/ 1684721 w 2770780"/>
              <a:gd name="connsiteY957" fmla="*/ 34823 h 1435407"/>
              <a:gd name="connsiteX958" fmla="*/ 1688693 w 2770780"/>
              <a:gd name="connsiteY958" fmla="*/ 32776 h 1435407"/>
              <a:gd name="connsiteX959" fmla="*/ 1699275 w 2770780"/>
              <a:gd name="connsiteY959" fmla="*/ 36205 h 1435407"/>
              <a:gd name="connsiteX960" fmla="*/ 1703409 w 2770780"/>
              <a:gd name="connsiteY960" fmla="*/ 39395 h 1435407"/>
              <a:gd name="connsiteX961" fmla="*/ 1716582 w 2770780"/>
              <a:gd name="connsiteY961" fmla="*/ 40834 h 1435407"/>
              <a:gd name="connsiteX962" fmla="*/ 1722897 w 2770780"/>
              <a:gd name="connsiteY962" fmla="*/ 34423 h 1435407"/>
              <a:gd name="connsiteX963" fmla="*/ 1734746 w 2770780"/>
              <a:gd name="connsiteY963" fmla="*/ 35271 h 1435407"/>
              <a:gd name="connsiteX964" fmla="*/ 1742643 w 2770780"/>
              <a:gd name="connsiteY964" fmla="*/ 38872 h 1435407"/>
              <a:gd name="connsiteX965" fmla="*/ 1764703 w 2770780"/>
              <a:gd name="connsiteY965" fmla="*/ 38729 h 1435407"/>
              <a:gd name="connsiteX966" fmla="*/ 1765846 w 2770780"/>
              <a:gd name="connsiteY966" fmla="*/ 42491 h 1435407"/>
              <a:gd name="connsiteX967" fmla="*/ 1774256 w 2770780"/>
              <a:gd name="connsiteY967" fmla="*/ 46006 h 1435407"/>
              <a:gd name="connsiteX968" fmla="*/ 1779723 w 2770780"/>
              <a:gd name="connsiteY968" fmla="*/ 45568 h 1435407"/>
              <a:gd name="connsiteX969" fmla="*/ 1789029 w 2770780"/>
              <a:gd name="connsiteY969" fmla="*/ 61246 h 1435407"/>
              <a:gd name="connsiteX970" fmla="*/ 1794354 w 2770780"/>
              <a:gd name="connsiteY970" fmla="*/ 64027 h 1435407"/>
              <a:gd name="connsiteX971" fmla="*/ 1809251 w 2770780"/>
              <a:gd name="connsiteY971" fmla="*/ 60970 h 1435407"/>
              <a:gd name="connsiteX972" fmla="*/ 1817033 w 2770780"/>
              <a:gd name="connsiteY972" fmla="*/ 65065 h 1435407"/>
              <a:gd name="connsiteX973" fmla="*/ 1823205 w 2770780"/>
              <a:gd name="connsiteY973" fmla="*/ 65580 h 1435407"/>
              <a:gd name="connsiteX974" fmla="*/ 1830520 w 2770780"/>
              <a:gd name="connsiteY974" fmla="*/ 71828 h 1435407"/>
              <a:gd name="connsiteX975" fmla="*/ 1845379 w 2770780"/>
              <a:gd name="connsiteY975" fmla="*/ 71361 h 1435407"/>
              <a:gd name="connsiteX976" fmla="*/ 1854276 w 2770780"/>
              <a:gd name="connsiteY976" fmla="*/ 77172 h 1435407"/>
              <a:gd name="connsiteX977" fmla="*/ 1865810 w 2770780"/>
              <a:gd name="connsiteY977" fmla="*/ 77867 h 1435407"/>
              <a:gd name="connsiteX978" fmla="*/ 1876183 w 2770780"/>
              <a:gd name="connsiteY978" fmla="*/ 83030 h 1435407"/>
              <a:gd name="connsiteX979" fmla="*/ 1882317 w 2770780"/>
              <a:gd name="connsiteY979" fmla="*/ 78457 h 1435407"/>
              <a:gd name="connsiteX980" fmla="*/ 1903367 w 2770780"/>
              <a:gd name="connsiteY980" fmla="*/ 95764 h 1435407"/>
              <a:gd name="connsiteX981" fmla="*/ 1907225 w 2770780"/>
              <a:gd name="connsiteY981" fmla="*/ 101908 h 1435407"/>
              <a:gd name="connsiteX982" fmla="*/ 1907416 w 2770780"/>
              <a:gd name="connsiteY982" fmla="*/ 107909 h 1435407"/>
              <a:gd name="connsiteX983" fmla="*/ 1916760 w 2770780"/>
              <a:gd name="connsiteY983" fmla="*/ 114281 h 1435407"/>
              <a:gd name="connsiteX984" fmla="*/ 1919074 w 2770780"/>
              <a:gd name="connsiteY984" fmla="*/ 117624 h 1435407"/>
              <a:gd name="connsiteX985" fmla="*/ 1935257 w 2770780"/>
              <a:gd name="connsiteY985" fmla="*/ 113119 h 1435407"/>
              <a:gd name="connsiteX986" fmla="*/ 1947449 w 2770780"/>
              <a:gd name="connsiteY986" fmla="*/ 113957 h 14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Lst>
            <a:rect l="l" t="t" r="r" b="b"/>
            <a:pathLst>
              <a:path w="2770780" h="1435407">
                <a:moveTo>
                  <a:pt x="1947449" y="113957"/>
                </a:moveTo>
                <a:lnTo>
                  <a:pt x="1944725" y="120434"/>
                </a:lnTo>
                <a:lnTo>
                  <a:pt x="1944858" y="126101"/>
                </a:lnTo>
                <a:lnTo>
                  <a:pt x="1948068" y="129454"/>
                </a:lnTo>
                <a:lnTo>
                  <a:pt x="1947392" y="138475"/>
                </a:lnTo>
                <a:lnTo>
                  <a:pt x="1952174" y="145780"/>
                </a:lnTo>
                <a:lnTo>
                  <a:pt x="1951697" y="153695"/>
                </a:lnTo>
                <a:lnTo>
                  <a:pt x="1954079" y="156924"/>
                </a:lnTo>
                <a:lnTo>
                  <a:pt x="1950450" y="162725"/>
                </a:lnTo>
                <a:lnTo>
                  <a:pt x="1944620" y="167516"/>
                </a:lnTo>
                <a:lnTo>
                  <a:pt x="1948249" y="175241"/>
                </a:lnTo>
                <a:lnTo>
                  <a:pt x="1940848" y="181213"/>
                </a:lnTo>
                <a:lnTo>
                  <a:pt x="1930723" y="182156"/>
                </a:lnTo>
                <a:lnTo>
                  <a:pt x="1926256" y="179689"/>
                </a:lnTo>
                <a:lnTo>
                  <a:pt x="1922265" y="185309"/>
                </a:lnTo>
                <a:lnTo>
                  <a:pt x="1928380" y="191567"/>
                </a:lnTo>
                <a:lnTo>
                  <a:pt x="1926685" y="200844"/>
                </a:lnTo>
                <a:lnTo>
                  <a:pt x="1919179" y="211503"/>
                </a:lnTo>
                <a:lnTo>
                  <a:pt x="1918846" y="222523"/>
                </a:lnTo>
                <a:lnTo>
                  <a:pt x="1902444" y="218399"/>
                </a:lnTo>
                <a:lnTo>
                  <a:pt x="1890394" y="222504"/>
                </a:lnTo>
                <a:lnTo>
                  <a:pt x="1887184" y="227400"/>
                </a:lnTo>
                <a:lnTo>
                  <a:pt x="1874478" y="229400"/>
                </a:lnTo>
                <a:lnTo>
                  <a:pt x="1865391" y="232534"/>
                </a:lnTo>
                <a:lnTo>
                  <a:pt x="1859305" y="227190"/>
                </a:lnTo>
                <a:lnTo>
                  <a:pt x="1851666" y="223333"/>
                </a:lnTo>
                <a:lnTo>
                  <a:pt x="1844865" y="227295"/>
                </a:lnTo>
                <a:lnTo>
                  <a:pt x="1834806" y="226609"/>
                </a:lnTo>
                <a:lnTo>
                  <a:pt x="1829549" y="231029"/>
                </a:lnTo>
                <a:lnTo>
                  <a:pt x="1821014" y="229334"/>
                </a:lnTo>
                <a:lnTo>
                  <a:pt x="1809861" y="229305"/>
                </a:lnTo>
                <a:lnTo>
                  <a:pt x="1802698" y="227181"/>
                </a:lnTo>
                <a:lnTo>
                  <a:pt x="1795763" y="222571"/>
                </a:lnTo>
                <a:lnTo>
                  <a:pt x="1790191" y="224285"/>
                </a:lnTo>
                <a:lnTo>
                  <a:pt x="1780952" y="236896"/>
                </a:lnTo>
                <a:lnTo>
                  <a:pt x="1771865" y="240573"/>
                </a:lnTo>
                <a:lnTo>
                  <a:pt x="1767646" y="252022"/>
                </a:lnTo>
                <a:lnTo>
                  <a:pt x="1769351" y="257794"/>
                </a:lnTo>
                <a:lnTo>
                  <a:pt x="1776485" y="268214"/>
                </a:lnTo>
                <a:lnTo>
                  <a:pt x="1786153" y="274425"/>
                </a:lnTo>
                <a:lnTo>
                  <a:pt x="1792544" y="274587"/>
                </a:lnTo>
                <a:lnTo>
                  <a:pt x="1798345" y="279406"/>
                </a:lnTo>
                <a:lnTo>
                  <a:pt x="1793211" y="297571"/>
                </a:lnTo>
                <a:lnTo>
                  <a:pt x="1787248" y="305133"/>
                </a:lnTo>
                <a:lnTo>
                  <a:pt x="1774408" y="296285"/>
                </a:lnTo>
                <a:lnTo>
                  <a:pt x="1758540" y="290351"/>
                </a:lnTo>
                <a:lnTo>
                  <a:pt x="1756263" y="287417"/>
                </a:lnTo>
                <a:lnTo>
                  <a:pt x="1744872" y="281997"/>
                </a:lnTo>
                <a:lnTo>
                  <a:pt x="1737442" y="282073"/>
                </a:lnTo>
                <a:lnTo>
                  <a:pt x="1733499" y="284502"/>
                </a:lnTo>
                <a:lnTo>
                  <a:pt x="1732184" y="295418"/>
                </a:lnTo>
                <a:lnTo>
                  <a:pt x="1729403" y="304657"/>
                </a:lnTo>
                <a:lnTo>
                  <a:pt x="1730956" y="309363"/>
                </a:lnTo>
                <a:lnTo>
                  <a:pt x="1729241" y="317249"/>
                </a:lnTo>
                <a:lnTo>
                  <a:pt x="1731470" y="318888"/>
                </a:lnTo>
                <a:lnTo>
                  <a:pt x="1713801" y="330060"/>
                </a:lnTo>
                <a:lnTo>
                  <a:pt x="1697465" y="330822"/>
                </a:lnTo>
                <a:lnTo>
                  <a:pt x="1707505" y="338461"/>
                </a:lnTo>
                <a:lnTo>
                  <a:pt x="1711248" y="347853"/>
                </a:lnTo>
                <a:lnTo>
                  <a:pt x="1723640" y="359902"/>
                </a:lnTo>
                <a:lnTo>
                  <a:pt x="1729155" y="362474"/>
                </a:lnTo>
                <a:lnTo>
                  <a:pt x="1724431" y="367275"/>
                </a:lnTo>
                <a:lnTo>
                  <a:pt x="1718821" y="367294"/>
                </a:lnTo>
                <a:lnTo>
                  <a:pt x="1706000" y="363627"/>
                </a:lnTo>
                <a:lnTo>
                  <a:pt x="1699028" y="366722"/>
                </a:lnTo>
                <a:lnTo>
                  <a:pt x="1705600" y="389020"/>
                </a:lnTo>
                <a:lnTo>
                  <a:pt x="1712772" y="393449"/>
                </a:lnTo>
                <a:lnTo>
                  <a:pt x="1717468" y="393230"/>
                </a:lnTo>
                <a:lnTo>
                  <a:pt x="1724002" y="397821"/>
                </a:lnTo>
                <a:lnTo>
                  <a:pt x="1731641" y="405937"/>
                </a:lnTo>
                <a:lnTo>
                  <a:pt x="1729784" y="412147"/>
                </a:lnTo>
                <a:lnTo>
                  <a:pt x="1735327" y="420986"/>
                </a:lnTo>
                <a:lnTo>
                  <a:pt x="1736270" y="429435"/>
                </a:lnTo>
                <a:lnTo>
                  <a:pt x="1733194" y="434759"/>
                </a:lnTo>
                <a:lnTo>
                  <a:pt x="1739538" y="436817"/>
                </a:lnTo>
                <a:lnTo>
                  <a:pt x="1751853" y="436007"/>
                </a:lnTo>
                <a:lnTo>
                  <a:pt x="1761188" y="445827"/>
                </a:lnTo>
                <a:lnTo>
                  <a:pt x="1765331" y="452733"/>
                </a:lnTo>
                <a:lnTo>
                  <a:pt x="1763264" y="458134"/>
                </a:lnTo>
                <a:lnTo>
                  <a:pt x="1769417" y="463848"/>
                </a:lnTo>
                <a:lnTo>
                  <a:pt x="1771303" y="471183"/>
                </a:lnTo>
                <a:lnTo>
                  <a:pt x="1769484" y="475164"/>
                </a:lnTo>
                <a:lnTo>
                  <a:pt x="1781238" y="477517"/>
                </a:lnTo>
                <a:lnTo>
                  <a:pt x="1793097" y="475869"/>
                </a:lnTo>
                <a:lnTo>
                  <a:pt x="1805622" y="483346"/>
                </a:lnTo>
                <a:lnTo>
                  <a:pt x="1814833" y="500386"/>
                </a:lnTo>
                <a:lnTo>
                  <a:pt x="1824424" y="501005"/>
                </a:lnTo>
                <a:lnTo>
                  <a:pt x="1828711" y="507263"/>
                </a:lnTo>
                <a:lnTo>
                  <a:pt x="1843246" y="511064"/>
                </a:lnTo>
                <a:lnTo>
                  <a:pt x="1852294" y="508330"/>
                </a:lnTo>
                <a:lnTo>
                  <a:pt x="1859543" y="513598"/>
                </a:lnTo>
                <a:lnTo>
                  <a:pt x="1868820" y="514750"/>
                </a:lnTo>
                <a:lnTo>
                  <a:pt x="1875945" y="520741"/>
                </a:lnTo>
                <a:lnTo>
                  <a:pt x="1875888" y="528114"/>
                </a:lnTo>
                <a:lnTo>
                  <a:pt x="1882717" y="533695"/>
                </a:lnTo>
                <a:lnTo>
                  <a:pt x="1885556" y="539410"/>
                </a:lnTo>
                <a:lnTo>
                  <a:pt x="1890861" y="541201"/>
                </a:lnTo>
                <a:lnTo>
                  <a:pt x="1895471" y="548926"/>
                </a:lnTo>
                <a:lnTo>
                  <a:pt x="1902691" y="555812"/>
                </a:lnTo>
                <a:lnTo>
                  <a:pt x="1900796" y="560308"/>
                </a:lnTo>
                <a:lnTo>
                  <a:pt x="1899672" y="571433"/>
                </a:lnTo>
                <a:lnTo>
                  <a:pt x="1910387" y="575901"/>
                </a:lnTo>
                <a:lnTo>
                  <a:pt x="1915798" y="576139"/>
                </a:lnTo>
                <a:lnTo>
                  <a:pt x="1922437" y="571891"/>
                </a:lnTo>
                <a:lnTo>
                  <a:pt x="1929304" y="571757"/>
                </a:lnTo>
                <a:lnTo>
                  <a:pt x="1930952" y="577272"/>
                </a:lnTo>
                <a:lnTo>
                  <a:pt x="1937791" y="576596"/>
                </a:lnTo>
                <a:lnTo>
                  <a:pt x="1950421" y="563061"/>
                </a:lnTo>
                <a:lnTo>
                  <a:pt x="1956736" y="558613"/>
                </a:lnTo>
                <a:lnTo>
                  <a:pt x="1962403" y="561813"/>
                </a:lnTo>
                <a:lnTo>
                  <a:pt x="1968176" y="570433"/>
                </a:lnTo>
                <a:lnTo>
                  <a:pt x="1984778" y="559175"/>
                </a:lnTo>
                <a:lnTo>
                  <a:pt x="1988187" y="563766"/>
                </a:lnTo>
                <a:lnTo>
                  <a:pt x="1999437" y="570719"/>
                </a:lnTo>
                <a:lnTo>
                  <a:pt x="2003485" y="575796"/>
                </a:lnTo>
                <a:lnTo>
                  <a:pt x="2013143" y="580044"/>
                </a:lnTo>
                <a:lnTo>
                  <a:pt x="2013124" y="583759"/>
                </a:lnTo>
                <a:lnTo>
                  <a:pt x="2022735" y="591884"/>
                </a:lnTo>
                <a:lnTo>
                  <a:pt x="2029479" y="600666"/>
                </a:lnTo>
                <a:lnTo>
                  <a:pt x="2029907" y="604276"/>
                </a:lnTo>
                <a:lnTo>
                  <a:pt x="2046738" y="611438"/>
                </a:lnTo>
                <a:lnTo>
                  <a:pt x="2053453" y="624183"/>
                </a:lnTo>
                <a:lnTo>
                  <a:pt x="2060882" y="625821"/>
                </a:lnTo>
                <a:lnTo>
                  <a:pt x="2067350" y="636299"/>
                </a:lnTo>
                <a:lnTo>
                  <a:pt x="2080037" y="631546"/>
                </a:lnTo>
                <a:lnTo>
                  <a:pt x="2089334" y="631355"/>
                </a:lnTo>
                <a:lnTo>
                  <a:pt x="2099059" y="626878"/>
                </a:lnTo>
                <a:lnTo>
                  <a:pt x="2107145" y="633651"/>
                </a:lnTo>
                <a:lnTo>
                  <a:pt x="2120547" y="634851"/>
                </a:lnTo>
                <a:lnTo>
                  <a:pt x="2127358" y="633946"/>
                </a:lnTo>
                <a:lnTo>
                  <a:pt x="2138845" y="629707"/>
                </a:lnTo>
                <a:lnTo>
                  <a:pt x="2140959" y="626716"/>
                </a:lnTo>
                <a:lnTo>
                  <a:pt x="2150217" y="631974"/>
                </a:lnTo>
                <a:lnTo>
                  <a:pt x="2151665" y="637365"/>
                </a:lnTo>
                <a:lnTo>
                  <a:pt x="2156285" y="640090"/>
                </a:lnTo>
                <a:lnTo>
                  <a:pt x="2157037" y="645281"/>
                </a:lnTo>
                <a:lnTo>
                  <a:pt x="2162800" y="649243"/>
                </a:lnTo>
                <a:lnTo>
                  <a:pt x="2170344" y="658435"/>
                </a:lnTo>
                <a:lnTo>
                  <a:pt x="2174725" y="655396"/>
                </a:lnTo>
                <a:lnTo>
                  <a:pt x="2180202" y="665826"/>
                </a:lnTo>
                <a:lnTo>
                  <a:pt x="2185469" y="670884"/>
                </a:lnTo>
                <a:lnTo>
                  <a:pt x="2195575" y="676866"/>
                </a:lnTo>
                <a:lnTo>
                  <a:pt x="2197785" y="682733"/>
                </a:lnTo>
                <a:lnTo>
                  <a:pt x="2202367" y="683838"/>
                </a:lnTo>
                <a:lnTo>
                  <a:pt x="2203900" y="691696"/>
                </a:lnTo>
                <a:lnTo>
                  <a:pt x="2209911" y="693744"/>
                </a:lnTo>
                <a:lnTo>
                  <a:pt x="2221245" y="689067"/>
                </a:lnTo>
                <a:lnTo>
                  <a:pt x="2227313" y="694601"/>
                </a:lnTo>
                <a:lnTo>
                  <a:pt x="2232818" y="693344"/>
                </a:lnTo>
                <a:lnTo>
                  <a:pt x="2237485" y="688362"/>
                </a:lnTo>
                <a:lnTo>
                  <a:pt x="2243515" y="690058"/>
                </a:lnTo>
                <a:lnTo>
                  <a:pt x="2253878" y="687848"/>
                </a:lnTo>
                <a:lnTo>
                  <a:pt x="2258117" y="689896"/>
                </a:lnTo>
                <a:lnTo>
                  <a:pt x="2254240" y="700183"/>
                </a:lnTo>
                <a:lnTo>
                  <a:pt x="2268213" y="705469"/>
                </a:lnTo>
                <a:lnTo>
                  <a:pt x="2277567" y="701926"/>
                </a:lnTo>
                <a:lnTo>
                  <a:pt x="2283853" y="693782"/>
                </a:lnTo>
                <a:lnTo>
                  <a:pt x="2288082" y="692820"/>
                </a:lnTo>
                <a:lnTo>
                  <a:pt x="2293102" y="697211"/>
                </a:lnTo>
                <a:lnTo>
                  <a:pt x="2301532" y="698516"/>
                </a:lnTo>
                <a:lnTo>
                  <a:pt x="2308513" y="702497"/>
                </a:lnTo>
                <a:lnTo>
                  <a:pt x="2319772" y="698525"/>
                </a:lnTo>
                <a:lnTo>
                  <a:pt x="2329307" y="702393"/>
                </a:lnTo>
                <a:lnTo>
                  <a:pt x="2329878" y="711670"/>
                </a:lnTo>
                <a:lnTo>
                  <a:pt x="2339136" y="717309"/>
                </a:lnTo>
                <a:lnTo>
                  <a:pt x="2336479" y="723138"/>
                </a:lnTo>
                <a:lnTo>
                  <a:pt x="2341117" y="727605"/>
                </a:lnTo>
                <a:lnTo>
                  <a:pt x="2349033" y="730101"/>
                </a:lnTo>
                <a:lnTo>
                  <a:pt x="2353729" y="739083"/>
                </a:lnTo>
                <a:lnTo>
                  <a:pt x="2345251" y="743569"/>
                </a:lnTo>
                <a:lnTo>
                  <a:pt x="2342480" y="749732"/>
                </a:lnTo>
                <a:lnTo>
                  <a:pt x="2335526" y="752380"/>
                </a:lnTo>
                <a:lnTo>
                  <a:pt x="2338184" y="757152"/>
                </a:lnTo>
                <a:lnTo>
                  <a:pt x="2333650" y="770649"/>
                </a:lnTo>
                <a:lnTo>
                  <a:pt x="2337869" y="772944"/>
                </a:lnTo>
                <a:lnTo>
                  <a:pt x="2335879" y="777993"/>
                </a:lnTo>
                <a:lnTo>
                  <a:pt x="2347423" y="781012"/>
                </a:lnTo>
                <a:lnTo>
                  <a:pt x="2351166" y="779564"/>
                </a:lnTo>
                <a:lnTo>
                  <a:pt x="2357101" y="787041"/>
                </a:lnTo>
                <a:lnTo>
                  <a:pt x="2362968" y="787727"/>
                </a:lnTo>
                <a:lnTo>
                  <a:pt x="2368788" y="792423"/>
                </a:lnTo>
                <a:lnTo>
                  <a:pt x="2370664" y="797223"/>
                </a:lnTo>
                <a:lnTo>
                  <a:pt x="2376360" y="800119"/>
                </a:lnTo>
                <a:lnTo>
                  <a:pt x="2374865" y="813902"/>
                </a:lnTo>
                <a:lnTo>
                  <a:pt x="2365606" y="821217"/>
                </a:lnTo>
                <a:lnTo>
                  <a:pt x="2356815" y="823427"/>
                </a:lnTo>
                <a:lnTo>
                  <a:pt x="2358148" y="830180"/>
                </a:lnTo>
                <a:lnTo>
                  <a:pt x="2353186" y="830294"/>
                </a:lnTo>
                <a:lnTo>
                  <a:pt x="2350119" y="835323"/>
                </a:lnTo>
                <a:lnTo>
                  <a:pt x="2342365" y="833800"/>
                </a:lnTo>
                <a:lnTo>
                  <a:pt x="2334850" y="835743"/>
                </a:lnTo>
                <a:lnTo>
                  <a:pt x="2325068" y="833019"/>
                </a:lnTo>
                <a:lnTo>
                  <a:pt x="2321582" y="838086"/>
                </a:lnTo>
                <a:lnTo>
                  <a:pt x="2310533" y="840724"/>
                </a:lnTo>
                <a:lnTo>
                  <a:pt x="2307380" y="844248"/>
                </a:lnTo>
                <a:lnTo>
                  <a:pt x="2299646" y="845011"/>
                </a:lnTo>
                <a:lnTo>
                  <a:pt x="2287082" y="840743"/>
                </a:lnTo>
                <a:lnTo>
                  <a:pt x="2278548" y="832828"/>
                </a:lnTo>
                <a:lnTo>
                  <a:pt x="2271985" y="831752"/>
                </a:lnTo>
                <a:lnTo>
                  <a:pt x="2264746" y="828094"/>
                </a:lnTo>
                <a:lnTo>
                  <a:pt x="2260641" y="829599"/>
                </a:lnTo>
                <a:lnTo>
                  <a:pt x="2246810" y="845382"/>
                </a:lnTo>
                <a:lnTo>
                  <a:pt x="2243315" y="853592"/>
                </a:lnTo>
                <a:lnTo>
                  <a:pt x="2237276" y="858193"/>
                </a:lnTo>
                <a:lnTo>
                  <a:pt x="2226246" y="862336"/>
                </a:lnTo>
                <a:lnTo>
                  <a:pt x="2227303" y="868480"/>
                </a:lnTo>
                <a:lnTo>
                  <a:pt x="2222750" y="871842"/>
                </a:lnTo>
                <a:lnTo>
                  <a:pt x="2229970" y="877948"/>
                </a:lnTo>
                <a:lnTo>
                  <a:pt x="2234514" y="874043"/>
                </a:lnTo>
                <a:lnTo>
                  <a:pt x="2241543" y="872585"/>
                </a:lnTo>
                <a:lnTo>
                  <a:pt x="2248106" y="877938"/>
                </a:lnTo>
                <a:lnTo>
                  <a:pt x="2263365" y="883501"/>
                </a:lnTo>
                <a:lnTo>
                  <a:pt x="2268689" y="877938"/>
                </a:lnTo>
                <a:lnTo>
                  <a:pt x="2279624" y="879405"/>
                </a:lnTo>
                <a:lnTo>
                  <a:pt x="2286568" y="875671"/>
                </a:lnTo>
                <a:lnTo>
                  <a:pt x="2281558" y="869175"/>
                </a:lnTo>
                <a:lnTo>
                  <a:pt x="2286873" y="866670"/>
                </a:lnTo>
                <a:lnTo>
                  <a:pt x="2293473" y="869575"/>
                </a:lnTo>
                <a:lnTo>
                  <a:pt x="2299931" y="877376"/>
                </a:lnTo>
                <a:lnTo>
                  <a:pt x="2307009" y="874709"/>
                </a:lnTo>
                <a:lnTo>
                  <a:pt x="2306427" y="869233"/>
                </a:lnTo>
                <a:lnTo>
                  <a:pt x="2311571" y="869051"/>
                </a:lnTo>
                <a:lnTo>
                  <a:pt x="2314352" y="878758"/>
                </a:lnTo>
                <a:lnTo>
                  <a:pt x="2327697" y="877110"/>
                </a:lnTo>
                <a:lnTo>
                  <a:pt x="2334298" y="872147"/>
                </a:lnTo>
                <a:lnTo>
                  <a:pt x="2338717" y="872709"/>
                </a:lnTo>
                <a:lnTo>
                  <a:pt x="2344718" y="864527"/>
                </a:lnTo>
                <a:lnTo>
                  <a:pt x="2349738" y="869947"/>
                </a:lnTo>
                <a:lnTo>
                  <a:pt x="2348080" y="876481"/>
                </a:lnTo>
                <a:lnTo>
                  <a:pt x="2365197" y="875586"/>
                </a:lnTo>
                <a:lnTo>
                  <a:pt x="2371426" y="882606"/>
                </a:lnTo>
                <a:lnTo>
                  <a:pt x="2381837" y="881205"/>
                </a:lnTo>
                <a:lnTo>
                  <a:pt x="2387514" y="876119"/>
                </a:lnTo>
                <a:lnTo>
                  <a:pt x="2390209" y="879577"/>
                </a:lnTo>
                <a:lnTo>
                  <a:pt x="2396734" y="881577"/>
                </a:lnTo>
                <a:lnTo>
                  <a:pt x="2392667" y="889378"/>
                </a:lnTo>
                <a:lnTo>
                  <a:pt x="2402106" y="890911"/>
                </a:lnTo>
                <a:lnTo>
                  <a:pt x="2401144" y="895169"/>
                </a:lnTo>
                <a:lnTo>
                  <a:pt x="2402887" y="904627"/>
                </a:lnTo>
                <a:lnTo>
                  <a:pt x="2409583" y="902560"/>
                </a:lnTo>
                <a:lnTo>
                  <a:pt x="2413555" y="906066"/>
                </a:lnTo>
                <a:lnTo>
                  <a:pt x="2417670" y="902475"/>
                </a:lnTo>
                <a:lnTo>
                  <a:pt x="2423080" y="902380"/>
                </a:lnTo>
                <a:lnTo>
                  <a:pt x="2433243" y="886235"/>
                </a:lnTo>
                <a:lnTo>
                  <a:pt x="2442387" y="879034"/>
                </a:lnTo>
                <a:lnTo>
                  <a:pt x="2452093" y="887768"/>
                </a:lnTo>
                <a:lnTo>
                  <a:pt x="2455970" y="882548"/>
                </a:lnTo>
                <a:lnTo>
                  <a:pt x="2461133" y="887644"/>
                </a:lnTo>
                <a:lnTo>
                  <a:pt x="2475496" y="889197"/>
                </a:lnTo>
                <a:lnTo>
                  <a:pt x="2481278" y="885949"/>
                </a:lnTo>
                <a:lnTo>
                  <a:pt x="2486517" y="891559"/>
                </a:lnTo>
                <a:lnTo>
                  <a:pt x="2496146" y="896464"/>
                </a:lnTo>
                <a:lnTo>
                  <a:pt x="2497775" y="900351"/>
                </a:lnTo>
                <a:lnTo>
                  <a:pt x="2505014" y="904523"/>
                </a:lnTo>
                <a:lnTo>
                  <a:pt x="2506881" y="897274"/>
                </a:lnTo>
                <a:lnTo>
                  <a:pt x="2512453" y="898093"/>
                </a:lnTo>
                <a:lnTo>
                  <a:pt x="2523235" y="895407"/>
                </a:lnTo>
                <a:lnTo>
                  <a:pt x="2535180" y="901589"/>
                </a:lnTo>
                <a:lnTo>
                  <a:pt x="2548372" y="918734"/>
                </a:lnTo>
                <a:lnTo>
                  <a:pt x="2556563" y="921496"/>
                </a:lnTo>
                <a:lnTo>
                  <a:pt x="2565555" y="929726"/>
                </a:lnTo>
                <a:lnTo>
                  <a:pt x="2573442" y="928821"/>
                </a:lnTo>
                <a:lnTo>
                  <a:pt x="2577233" y="925697"/>
                </a:lnTo>
                <a:lnTo>
                  <a:pt x="2595178" y="933926"/>
                </a:lnTo>
                <a:lnTo>
                  <a:pt x="2600941" y="934107"/>
                </a:lnTo>
                <a:lnTo>
                  <a:pt x="2602674" y="929421"/>
                </a:lnTo>
                <a:lnTo>
                  <a:pt x="2599693" y="924982"/>
                </a:lnTo>
                <a:lnTo>
                  <a:pt x="2605646" y="922001"/>
                </a:lnTo>
                <a:lnTo>
                  <a:pt x="2606760" y="928564"/>
                </a:lnTo>
                <a:lnTo>
                  <a:pt x="2614828" y="928621"/>
                </a:lnTo>
                <a:lnTo>
                  <a:pt x="2616504" y="920563"/>
                </a:lnTo>
                <a:lnTo>
                  <a:pt x="2633335" y="916296"/>
                </a:lnTo>
                <a:lnTo>
                  <a:pt x="2634068" y="921182"/>
                </a:lnTo>
                <a:lnTo>
                  <a:pt x="2644689" y="917658"/>
                </a:lnTo>
                <a:lnTo>
                  <a:pt x="2661262" y="923125"/>
                </a:lnTo>
                <a:lnTo>
                  <a:pt x="2664596" y="926059"/>
                </a:lnTo>
                <a:lnTo>
                  <a:pt x="2664710" y="931669"/>
                </a:lnTo>
                <a:lnTo>
                  <a:pt x="2671044" y="931364"/>
                </a:lnTo>
                <a:lnTo>
                  <a:pt x="2675826" y="934307"/>
                </a:lnTo>
                <a:lnTo>
                  <a:pt x="2686065" y="925630"/>
                </a:lnTo>
                <a:lnTo>
                  <a:pt x="2690114" y="925849"/>
                </a:lnTo>
                <a:lnTo>
                  <a:pt x="2694019" y="931383"/>
                </a:lnTo>
                <a:lnTo>
                  <a:pt x="2699981" y="933193"/>
                </a:lnTo>
                <a:lnTo>
                  <a:pt x="2706211" y="929888"/>
                </a:lnTo>
                <a:lnTo>
                  <a:pt x="2727318" y="936822"/>
                </a:lnTo>
                <a:lnTo>
                  <a:pt x="2739815" y="936212"/>
                </a:lnTo>
                <a:lnTo>
                  <a:pt x="2743215" y="945699"/>
                </a:lnTo>
                <a:lnTo>
                  <a:pt x="2760075" y="950014"/>
                </a:lnTo>
                <a:lnTo>
                  <a:pt x="2761360" y="940804"/>
                </a:lnTo>
                <a:lnTo>
                  <a:pt x="2766437" y="940984"/>
                </a:lnTo>
                <a:lnTo>
                  <a:pt x="2770781" y="945166"/>
                </a:lnTo>
                <a:lnTo>
                  <a:pt x="2766133" y="952805"/>
                </a:lnTo>
                <a:lnTo>
                  <a:pt x="2764065" y="959910"/>
                </a:lnTo>
                <a:lnTo>
                  <a:pt x="2770009" y="970369"/>
                </a:lnTo>
                <a:lnTo>
                  <a:pt x="2768238" y="981018"/>
                </a:lnTo>
                <a:lnTo>
                  <a:pt x="2759227" y="987123"/>
                </a:lnTo>
                <a:lnTo>
                  <a:pt x="2756703" y="996906"/>
                </a:lnTo>
                <a:lnTo>
                  <a:pt x="2749931" y="1002116"/>
                </a:lnTo>
                <a:lnTo>
                  <a:pt x="2745558" y="1008555"/>
                </a:lnTo>
                <a:lnTo>
                  <a:pt x="2744406" y="1021661"/>
                </a:lnTo>
                <a:lnTo>
                  <a:pt x="2739701" y="1029338"/>
                </a:lnTo>
                <a:lnTo>
                  <a:pt x="2738005" y="1041359"/>
                </a:lnTo>
                <a:lnTo>
                  <a:pt x="2732004" y="1046521"/>
                </a:lnTo>
                <a:lnTo>
                  <a:pt x="2723460" y="1046998"/>
                </a:lnTo>
                <a:lnTo>
                  <a:pt x="2718136" y="1044902"/>
                </a:lnTo>
                <a:lnTo>
                  <a:pt x="2708287" y="1046293"/>
                </a:lnTo>
                <a:lnTo>
                  <a:pt x="2693781" y="1050112"/>
                </a:lnTo>
                <a:lnTo>
                  <a:pt x="2678169" y="1059485"/>
                </a:lnTo>
                <a:lnTo>
                  <a:pt x="2674369" y="1066343"/>
                </a:lnTo>
                <a:lnTo>
                  <a:pt x="2669549" y="1063790"/>
                </a:lnTo>
                <a:lnTo>
                  <a:pt x="2650413" y="1061619"/>
                </a:lnTo>
                <a:lnTo>
                  <a:pt x="2640088" y="1061295"/>
                </a:lnTo>
                <a:lnTo>
                  <a:pt x="2622953" y="1059009"/>
                </a:lnTo>
                <a:lnTo>
                  <a:pt x="2606722" y="1060323"/>
                </a:lnTo>
                <a:lnTo>
                  <a:pt x="2600750" y="1058647"/>
                </a:lnTo>
                <a:lnTo>
                  <a:pt x="2599664" y="1066114"/>
                </a:lnTo>
                <a:lnTo>
                  <a:pt x="2601655" y="1082516"/>
                </a:lnTo>
                <a:lnTo>
                  <a:pt x="2589825" y="1078316"/>
                </a:lnTo>
                <a:lnTo>
                  <a:pt x="2582062" y="1078211"/>
                </a:lnTo>
                <a:lnTo>
                  <a:pt x="2578118" y="1081402"/>
                </a:lnTo>
                <a:lnTo>
                  <a:pt x="2568660" y="1078020"/>
                </a:lnTo>
                <a:lnTo>
                  <a:pt x="2559792" y="1071477"/>
                </a:lnTo>
                <a:lnTo>
                  <a:pt x="2551306" y="1070962"/>
                </a:lnTo>
                <a:lnTo>
                  <a:pt x="2541962" y="1067991"/>
                </a:lnTo>
                <a:lnTo>
                  <a:pt x="2517730" y="1072544"/>
                </a:lnTo>
                <a:lnTo>
                  <a:pt x="2512844" y="1071791"/>
                </a:lnTo>
                <a:lnTo>
                  <a:pt x="2501909" y="1077335"/>
                </a:lnTo>
                <a:lnTo>
                  <a:pt x="2495280" y="1078144"/>
                </a:lnTo>
                <a:lnTo>
                  <a:pt x="2492641" y="1082440"/>
                </a:lnTo>
                <a:lnTo>
                  <a:pt x="2486821" y="1082011"/>
                </a:lnTo>
                <a:lnTo>
                  <a:pt x="2479335" y="1077106"/>
                </a:lnTo>
                <a:lnTo>
                  <a:pt x="2459885" y="1076173"/>
                </a:lnTo>
                <a:lnTo>
                  <a:pt x="2457303" y="1073858"/>
                </a:lnTo>
                <a:lnTo>
                  <a:pt x="2449045" y="1074392"/>
                </a:lnTo>
                <a:lnTo>
                  <a:pt x="2455751" y="1085307"/>
                </a:lnTo>
                <a:lnTo>
                  <a:pt x="2455560" y="1093070"/>
                </a:lnTo>
                <a:lnTo>
                  <a:pt x="2465981" y="1102290"/>
                </a:lnTo>
                <a:lnTo>
                  <a:pt x="2469276" y="1108081"/>
                </a:lnTo>
                <a:lnTo>
                  <a:pt x="2464523" y="1113549"/>
                </a:lnTo>
                <a:lnTo>
                  <a:pt x="2461599" y="1125827"/>
                </a:lnTo>
                <a:lnTo>
                  <a:pt x="2470619" y="1129732"/>
                </a:lnTo>
                <a:lnTo>
                  <a:pt x="2479954" y="1125512"/>
                </a:lnTo>
                <a:lnTo>
                  <a:pt x="2484202" y="1119473"/>
                </a:lnTo>
                <a:lnTo>
                  <a:pt x="2488622" y="1117083"/>
                </a:lnTo>
                <a:lnTo>
                  <a:pt x="2496166" y="1120045"/>
                </a:lnTo>
                <a:lnTo>
                  <a:pt x="2503157" y="1119664"/>
                </a:lnTo>
                <a:lnTo>
                  <a:pt x="2506919" y="1122340"/>
                </a:lnTo>
                <a:lnTo>
                  <a:pt x="2519521" y="1121779"/>
                </a:lnTo>
                <a:lnTo>
                  <a:pt x="2524064" y="1127560"/>
                </a:lnTo>
                <a:lnTo>
                  <a:pt x="2528884" y="1122578"/>
                </a:lnTo>
                <a:lnTo>
                  <a:pt x="2543619" y="1122245"/>
                </a:lnTo>
                <a:lnTo>
                  <a:pt x="2558192" y="1123569"/>
                </a:lnTo>
                <a:lnTo>
                  <a:pt x="2569517" y="1126503"/>
                </a:lnTo>
                <a:lnTo>
                  <a:pt x="2564945" y="1140095"/>
                </a:lnTo>
                <a:lnTo>
                  <a:pt x="2567517" y="1151830"/>
                </a:lnTo>
                <a:lnTo>
                  <a:pt x="2559421" y="1157250"/>
                </a:lnTo>
                <a:lnTo>
                  <a:pt x="2563269" y="1165289"/>
                </a:lnTo>
                <a:lnTo>
                  <a:pt x="2555878" y="1167298"/>
                </a:lnTo>
                <a:lnTo>
                  <a:pt x="2558421" y="1173032"/>
                </a:lnTo>
                <a:lnTo>
                  <a:pt x="2549648" y="1179986"/>
                </a:lnTo>
                <a:lnTo>
                  <a:pt x="2559507" y="1188311"/>
                </a:lnTo>
                <a:lnTo>
                  <a:pt x="2564260" y="1187596"/>
                </a:lnTo>
                <a:lnTo>
                  <a:pt x="2571575" y="1194721"/>
                </a:lnTo>
                <a:lnTo>
                  <a:pt x="2580595" y="1192140"/>
                </a:lnTo>
                <a:lnTo>
                  <a:pt x="2592225" y="1198017"/>
                </a:lnTo>
                <a:lnTo>
                  <a:pt x="2596759" y="1208837"/>
                </a:lnTo>
                <a:lnTo>
                  <a:pt x="2587977" y="1216752"/>
                </a:lnTo>
                <a:lnTo>
                  <a:pt x="2588929" y="1222248"/>
                </a:lnTo>
                <a:lnTo>
                  <a:pt x="2593282" y="1229954"/>
                </a:lnTo>
                <a:lnTo>
                  <a:pt x="2602360" y="1221715"/>
                </a:lnTo>
                <a:lnTo>
                  <a:pt x="2605770" y="1222982"/>
                </a:lnTo>
                <a:lnTo>
                  <a:pt x="2608760" y="1230773"/>
                </a:lnTo>
                <a:lnTo>
                  <a:pt x="2612990" y="1235326"/>
                </a:lnTo>
                <a:lnTo>
                  <a:pt x="2623534" y="1238993"/>
                </a:lnTo>
                <a:lnTo>
                  <a:pt x="2632030" y="1247832"/>
                </a:lnTo>
                <a:lnTo>
                  <a:pt x="2635688" y="1256281"/>
                </a:lnTo>
                <a:lnTo>
                  <a:pt x="2631554" y="1259062"/>
                </a:lnTo>
                <a:lnTo>
                  <a:pt x="2629096" y="1268159"/>
                </a:lnTo>
                <a:lnTo>
                  <a:pt x="2633916" y="1270873"/>
                </a:lnTo>
                <a:lnTo>
                  <a:pt x="2639555" y="1270130"/>
                </a:lnTo>
                <a:lnTo>
                  <a:pt x="2649232" y="1277836"/>
                </a:lnTo>
                <a:lnTo>
                  <a:pt x="2636545" y="1281655"/>
                </a:lnTo>
                <a:lnTo>
                  <a:pt x="2628230" y="1287694"/>
                </a:lnTo>
                <a:lnTo>
                  <a:pt x="2631325" y="1292114"/>
                </a:lnTo>
                <a:lnTo>
                  <a:pt x="2637907" y="1295810"/>
                </a:lnTo>
                <a:lnTo>
                  <a:pt x="2639269" y="1303620"/>
                </a:lnTo>
                <a:lnTo>
                  <a:pt x="2636612" y="1311659"/>
                </a:lnTo>
                <a:lnTo>
                  <a:pt x="2642279" y="1313840"/>
                </a:lnTo>
                <a:lnTo>
                  <a:pt x="2639764" y="1319975"/>
                </a:lnTo>
                <a:lnTo>
                  <a:pt x="2641622" y="1330795"/>
                </a:lnTo>
                <a:lnTo>
                  <a:pt x="2647651" y="1336148"/>
                </a:lnTo>
                <a:lnTo>
                  <a:pt x="2633287" y="1339186"/>
                </a:lnTo>
                <a:lnTo>
                  <a:pt x="2623210" y="1343711"/>
                </a:lnTo>
                <a:lnTo>
                  <a:pt x="2621400" y="1348368"/>
                </a:lnTo>
                <a:lnTo>
                  <a:pt x="2624982" y="1359284"/>
                </a:lnTo>
                <a:lnTo>
                  <a:pt x="2628982" y="1365876"/>
                </a:lnTo>
                <a:lnTo>
                  <a:pt x="2626744" y="1378782"/>
                </a:lnTo>
                <a:lnTo>
                  <a:pt x="2648470" y="1381135"/>
                </a:lnTo>
                <a:lnTo>
                  <a:pt x="2656709" y="1380973"/>
                </a:lnTo>
                <a:lnTo>
                  <a:pt x="2657614" y="1388278"/>
                </a:lnTo>
                <a:lnTo>
                  <a:pt x="2649327" y="1399242"/>
                </a:lnTo>
                <a:lnTo>
                  <a:pt x="2644717" y="1401280"/>
                </a:lnTo>
                <a:lnTo>
                  <a:pt x="2643060" y="1407262"/>
                </a:lnTo>
                <a:lnTo>
                  <a:pt x="2635983" y="1412291"/>
                </a:lnTo>
                <a:lnTo>
                  <a:pt x="2625124" y="1416396"/>
                </a:lnTo>
                <a:lnTo>
                  <a:pt x="2617057" y="1421178"/>
                </a:lnTo>
                <a:lnTo>
                  <a:pt x="2586453" y="1399108"/>
                </a:lnTo>
                <a:lnTo>
                  <a:pt x="2510339" y="1364113"/>
                </a:lnTo>
                <a:lnTo>
                  <a:pt x="2403325" y="1314355"/>
                </a:lnTo>
                <a:lnTo>
                  <a:pt x="2385618" y="1306478"/>
                </a:lnTo>
                <a:lnTo>
                  <a:pt x="2294712" y="1302258"/>
                </a:lnTo>
                <a:lnTo>
                  <a:pt x="2285530" y="1302039"/>
                </a:lnTo>
                <a:lnTo>
                  <a:pt x="2174706" y="1297010"/>
                </a:lnTo>
                <a:lnTo>
                  <a:pt x="2176373" y="1304963"/>
                </a:lnTo>
                <a:lnTo>
                  <a:pt x="2184917" y="1312012"/>
                </a:lnTo>
                <a:lnTo>
                  <a:pt x="2186870" y="1317936"/>
                </a:lnTo>
                <a:lnTo>
                  <a:pt x="2183898" y="1325594"/>
                </a:lnTo>
                <a:lnTo>
                  <a:pt x="2170106" y="1331814"/>
                </a:lnTo>
                <a:lnTo>
                  <a:pt x="2170401" y="1337596"/>
                </a:lnTo>
                <a:lnTo>
                  <a:pt x="2181183" y="1350359"/>
                </a:lnTo>
                <a:lnTo>
                  <a:pt x="2190308" y="1353817"/>
                </a:lnTo>
                <a:lnTo>
                  <a:pt x="2191966" y="1357275"/>
                </a:lnTo>
                <a:lnTo>
                  <a:pt x="2188365" y="1369419"/>
                </a:lnTo>
                <a:lnTo>
                  <a:pt x="2170753" y="1381144"/>
                </a:lnTo>
                <a:lnTo>
                  <a:pt x="2174125" y="1393488"/>
                </a:lnTo>
                <a:lnTo>
                  <a:pt x="2167191" y="1399156"/>
                </a:lnTo>
                <a:lnTo>
                  <a:pt x="2161571" y="1399413"/>
                </a:lnTo>
                <a:lnTo>
                  <a:pt x="2159323" y="1405214"/>
                </a:lnTo>
                <a:lnTo>
                  <a:pt x="2160962" y="1409967"/>
                </a:lnTo>
                <a:lnTo>
                  <a:pt x="2151170" y="1414024"/>
                </a:lnTo>
                <a:lnTo>
                  <a:pt x="2145703" y="1417968"/>
                </a:lnTo>
                <a:lnTo>
                  <a:pt x="2140997" y="1426797"/>
                </a:lnTo>
                <a:lnTo>
                  <a:pt x="2133491" y="1428807"/>
                </a:lnTo>
                <a:lnTo>
                  <a:pt x="2126824" y="1434103"/>
                </a:lnTo>
                <a:lnTo>
                  <a:pt x="2109146" y="1431188"/>
                </a:lnTo>
                <a:lnTo>
                  <a:pt x="2103154" y="1434875"/>
                </a:lnTo>
                <a:lnTo>
                  <a:pt x="2096201" y="1435408"/>
                </a:lnTo>
                <a:lnTo>
                  <a:pt x="2086495" y="1432141"/>
                </a:lnTo>
                <a:lnTo>
                  <a:pt x="2066359" y="1415568"/>
                </a:lnTo>
                <a:lnTo>
                  <a:pt x="2059673" y="1403528"/>
                </a:lnTo>
                <a:lnTo>
                  <a:pt x="2065883" y="1386669"/>
                </a:lnTo>
                <a:lnTo>
                  <a:pt x="2035898" y="1365361"/>
                </a:lnTo>
                <a:lnTo>
                  <a:pt x="2022830" y="1360484"/>
                </a:lnTo>
                <a:lnTo>
                  <a:pt x="2014877" y="1355226"/>
                </a:lnTo>
                <a:lnTo>
                  <a:pt x="2008219" y="1348673"/>
                </a:lnTo>
                <a:lnTo>
                  <a:pt x="1994674" y="1328357"/>
                </a:lnTo>
                <a:lnTo>
                  <a:pt x="1987083" y="1320584"/>
                </a:lnTo>
                <a:lnTo>
                  <a:pt x="1965271" y="1317574"/>
                </a:lnTo>
                <a:lnTo>
                  <a:pt x="1916683" y="1320527"/>
                </a:lnTo>
                <a:lnTo>
                  <a:pt x="1881593" y="1322099"/>
                </a:lnTo>
                <a:lnTo>
                  <a:pt x="1875545" y="1323461"/>
                </a:lnTo>
                <a:lnTo>
                  <a:pt x="1843588" y="1325756"/>
                </a:lnTo>
                <a:lnTo>
                  <a:pt x="1830263" y="1321137"/>
                </a:lnTo>
                <a:lnTo>
                  <a:pt x="1798869" y="1314583"/>
                </a:lnTo>
                <a:lnTo>
                  <a:pt x="1780562" y="1311393"/>
                </a:lnTo>
                <a:lnTo>
                  <a:pt x="1768989" y="1307954"/>
                </a:lnTo>
                <a:lnTo>
                  <a:pt x="1760150" y="1299458"/>
                </a:lnTo>
                <a:lnTo>
                  <a:pt x="1755301" y="1286123"/>
                </a:lnTo>
                <a:lnTo>
                  <a:pt x="1745853" y="1276941"/>
                </a:lnTo>
                <a:lnTo>
                  <a:pt x="1730803" y="1276779"/>
                </a:lnTo>
                <a:lnTo>
                  <a:pt x="1699523" y="1279284"/>
                </a:lnTo>
                <a:lnTo>
                  <a:pt x="1670834" y="1278503"/>
                </a:lnTo>
                <a:lnTo>
                  <a:pt x="1655803" y="1276103"/>
                </a:lnTo>
                <a:lnTo>
                  <a:pt x="1626838" y="1281275"/>
                </a:lnTo>
                <a:lnTo>
                  <a:pt x="1611322" y="1277855"/>
                </a:lnTo>
                <a:lnTo>
                  <a:pt x="1565087" y="1275664"/>
                </a:lnTo>
                <a:lnTo>
                  <a:pt x="1566011" y="1261186"/>
                </a:lnTo>
                <a:lnTo>
                  <a:pt x="1577860" y="1256719"/>
                </a:lnTo>
                <a:lnTo>
                  <a:pt x="1572974" y="1249709"/>
                </a:lnTo>
                <a:lnTo>
                  <a:pt x="1567373" y="1230611"/>
                </a:lnTo>
                <a:lnTo>
                  <a:pt x="1571440" y="1227249"/>
                </a:lnTo>
                <a:lnTo>
                  <a:pt x="1572726" y="1220495"/>
                </a:lnTo>
                <a:lnTo>
                  <a:pt x="1579698" y="1216752"/>
                </a:lnTo>
                <a:lnTo>
                  <a:pt x="1576298" y="1211504"/>
                </a:lnTo>
                <a:lnTo>
                  <a:pt x="1582832" y="1194654"/>
                </a:lnTo>
                <a:lnTo>
                  <a:pt x="1573612" y="1189063"/>
                </a:lnTo>
                <a:lnTo>
                  <a:pt x="1574069" y="1184405"/>
                </a:lnTo>
                <a:lnTo>
                  <a:pt x="1565316" y="1177166"/>
                </a:lnTo>
                <a:lnTo>
                  <a:pt x="1562763" y="1167765"/>
                </a:lnTo>
                <a:lnTo>
                  <a:pt x="1566459" y="1156011"/>
                </a:lnTo>
                <a:lnTo>
                  <a:pt x="1564449" y="1151153"/>
                </a:lnTo>
                <a:lnTo>
                  <a:pt x="1566992" y="1147686"/>
                </a:lnTo>
                <a:lnTo>
                  <a:pt x="1558448" y="1139990"/>
                </a:lnTo>
                <a:lnTo>
                  <a:pt x="1560296" y="1135923"/>
                </a:lnTo>
                <a:lnTo>
                  <a:pt x="1550181" y="1126989"/>
                </a:lnTo>
                <a:lnTo>
                  <a:pt x="1543932" y="1125807"/>
                </a:lnTo>
                <a:lnTo>
                  <a:pt x="1546599" y="1116987"/>
                </a:lnTo>
                <a:lnTo>
                  <a:pt x="1545523" y="1109062"/>
                </a:lnTo>
                <a:lnTo>
                  <a:pt x="1548752" y="1103081"/>
                </a:lnTo>
                <a:lnTo>
                  <a:pt x="1546342" y="1098994"/>
                </a:lnTo>
                <a:lnTo>
                  <a:pt x="1538312" y="1092070"/>
                </a:lnTo>
                <a:lnTo>
                  <a:pt x="1536588" y="1085945"/>
                </a:lnTo>
                <a:lnTo>
                  <a:pt x="1537322" y="1078897"/>
                </a:lnTo>
                <a:lnTo>
                  <a:pt x="1531169" y="1070982"/>
                </a:lnTo>
                <a:lnTo>
                  <a:pt x="1521653" y="1077249"/>
                </a:lnTo>
                <a:lnTo>
                  <a:pt x="1513652" y="1078525"/>
                </a:lnTo>
                <a:lnTo>
                  <a:pt x="1500412" y="1076744"/>
                </a:lnTo>
                <a:lnTo>
                  <a:pt x="1498269" y="1070744"/>
                </a:lnTo>
                <a:lnTo>
                  <a:pt x="1489897" y="1078945"/>
                </a:lnTo>
                <a:lnTo>
                  <a:pt x="1474285" y="1082859"/>
                </a:lnTo>
                <a:lnTo>
                  <a:pt x="1464046" y="1082793"/>
                </a:lnTo>
                <a:lnTo>
                  <a:pt x="1456064" y="1089108"/>
                </a:lnTo>
                <a:lnTo>
                  <a:pt x="1443043" y="1085793"/>
                </a:lnTo>
                <a:lnTo>
                  <a:pt x="1438424" y="1087422"/>
                </a:lnTo>
                <a:lnTo>
                  <a:pt x="1432442" y="1094223"/>
                </a:lnTo>
                <a:lnTo>
                  <a:pt x="1424269" y="1092661"/>
                </a:lnTo>
                <a:lnTo>
                  <a:pt x="1402772" y="1099023"/>
                </a:lnTo>
                <a:lnTo>
                  <a:pt x="1395895" y="1102090"/>
                </a:lnTo>
                <a:lnTo>
                  <a:pt x="1383398" y="1104681"/>
                </a:lnTo>
                <a:lnTo>
                  <a:pt x="1373892" y="1103890"/>
                </a:lnTo>
                <a:lnTo>
                  <a:pt x="1360338" y="1100309"/>
                </a:lnTo>
                <a:lnTo>
                  <a:pt x="1345279" y="1105348"/>
                </a:lnTo>
                <a:lnTo>
                  <a:pt x="1337973" y="1106110"/>
                </a:lnTo>
                <a:lnTo>
                  <a:pt x="1335716" y="1108872"/>
                </a:lnTo>
                <a:lnTo>
                  <a:pt x="1327953" y="1107558"/>
                </a:lnTo>
                <a:lnTo>
                  <a:pt x="1319990" y="1113292"/>
                </a:lnTo>
                <a:lnTo>
                  <a:pt x="1297139" y="1111225"/>
                </a:lnTo>
                <a:lnTo>
                  <a:pt x="1286243" y="1105272"/>
                </a:lnTo>
                <a:lnTo>
                  <a:pt x="1277118" y="1102300"/>
                </a:lnTo>
                <a:lnTo>
                  <a:pt x="1263668" y="1093003"/>
                </a:lnTo>
                <a:lnTo>
                  <a:pt x="1253305" y="1088746"/>
                </a:lnTo>
                <a:lnTo>
                  <a:pt x="1245076" y="1082155"/>
                </a:lnTo>
                <a:lnTo>
                  <a:pt x="1234998" y="1072153"/>
                </a:lnTo>
                <a:lnTo>
                  <a:pt x="1220997" y="1051522"/>
                </a:lnTo>
                <a:lnTo>
                  <a:pt x="1192460" y="1040187"/>
                </a:lnTo>
                <a:lnTo>
                  <a:pt x="1161941" y="1023566"/>
                </a:lnTo>
                <a:lnTo>
                  <a:pt x="1114212" y="988533"/>
                </a:lnTo>
                <a:lnTo>
                  <a:pt x="1093419" y="978599"/>
                </a:lnTo>
                <a:lnTo>
                  <a:pt x="1072921" y="957901"/>
                </a:lnTo>
                <a:lnTo>
                  <a:pt x="1043555" y="946919"/>
                </a:lnTo>
                <a:lnTo>
                  <a:pt x="1022429" y="936355"/>
                </a:lnTo>
                <a:lnTo>
                  <a:pt x="1018409" y="943823"/>
                </a:lnTo>
                <a:lnTo>
                  <a:pt x="1008427" y="942061"/>
                </a:lnTo>
                <a:lnTo>
                  <a:pt x="993416" y="937298"/>
                </a:lnTo>
                <a:lnTo>
                  <a:pt x="984729" y="925478"/>
                </a:lnTo>
                <a:lnTo>
                  <a:pt x="972461" y="917600"/>
                </a:lnTo>
                <a:lnTo>
                  <a:pt x="963593" y="909638"/>
                </a:lnTo>
                <a:lnTo>
                  <a:pt x="962364" y="905208"/>
                </a:lnTo>
                <a:lnTo>
                  <a:pt x="953458" y="896150"/>
                </a:lnTo>
                <a:lnTo>
                  <a:pt x="944590" y="883558"/>
                </a:lnTo>
                <a:lnTo>
                  <a:pt x="936761" y="884368"/>
                </a:lnTo>
                <a:lnTo>
                  <a:pt x="920378" y="881786"/>
                </a:lnTo>
                <a:lnTo>
                  <a:pt x="902109" y="881224"/>
                </a:lnTo>
                <a:lnTo>
                  <a:pt x="870038" y="877376"/>
                </a:lnTo>
                <a:lnTo>
                  <a:pt x="848607" y="877624"/>
                </a:lnTo>
                <a:lnTo>
                  <a:pt x="842530" y="883025"/>
                </a:lnTo>
                <a:lnTo>
                  <a:pt x="840292" y="889340"/>
                </a:lnTo>
                <a:lnTo>
                  <a:pt x="832481" y="895112"/>
                </a:lnTo>
                <a:lnTo>
                  <a:pt x="829490" y="901360"/>
                </a:lnTo>
                <a:lnTo>
                  <a:pt x="820499" y="910476"/>
                </a:lnTo>
                <a:lnTo>
                  <a:pt x="820442" y="915914"/>
                </a:lnTo>
                <a:lnTo>
                  <a:pt x="812955" y="920839"/>
                </a:lnTo>
                <a:lnTo>
                  <a:pt x="808469" y="927526"/>
                </a:lnTo>
                <a:lnTo>
                  <a:pt x="809335" y="942185"/>
                </a:lnTo>
                <a:lnTo>
                  <a:pt x="786914" y="947804"/>
                </a:lnTo>
                <a:lnTo>
                  <a:pt x="771369" y="944785"/>
                </a:lnTo>
                <a:lnTo>
                  <a:pt x="764349" y="936746"/>
                </a:lnTo>
                <a:lnTo>
                  <a:pt x="753205" y="928030"/>
                </a:lnTo>
                <a:lnTo>
                  <a:pt x="729878" y="913533"/>
                </a:lnTo>
                <a:lnTo>
                  <a:pt x="720439" y="905589"/>
                </a:lnTo>
                <a:lnTo>
                  <a:pt x="711314" y="901418"/>
                </a:lnTo>
                <a:lnTo>
                  <a:pt x="695959" y="900970"/>
                </a:lnTo>
                <a:lnTo>
                  <a:pt x="621722" y="842296"/>
                </a:lnTo>
                <a:lnTo>
                  <a:pt x="596661" y="822312"/>
                </a:lnTo>
                <a:lnTo>
                  <a:pt x="591956" y="821122"/>
                </a:lnTo>
                <a:lnTo>
                  <a:pt x="545455" y="817064"/>
                </a:lnTo>
                <a:lnTo>
                  <a:pt x="531005" y="809806"/>
                </a:lnTo>
                <a:lnTo>
                  <a:pt x="527367" y="809835"/>
                </a:lnTo>
                <a:lnTo>
                  <a:pt x="522842" y="803253"/>
                </a:lnTo>
                <a:lnTo>
                  <a:pt x="503535" y="792680"/>
                </a:lnTo>
                <a:lnTo>
                  <a:pt x="492420" y="788156"/>
                </a:lnTo>
                <a:lnTo>
                  <a:pt x="481923" y="782260"/>
                </a:lnTo>
                <a:lnTo>
                  <a:pt x="466778" y="771887"/>
                </a:lnTo>
                <a:lnTo>
                  <a:pt x="455682" y="765362"/>
                </a:lnTo>
                <a:lnTo>
                  <a:pt x="400399" y="739521"/>
                </a:lnTo>
                <a:lnTo>
                  <a:pt x="391369" y="734244"/>
                </a:lnTo>
                <a:lnTo>
                  <a:pt x="392645" y="708527"/>
                </a:lnTo>
                <a:lnTo>
                  <a:pt x="396627" y="700916"/>
                </a:lnTo>
                <a:lnTo>
                  <a:pt x="386016" y="694049"/>
                </a:lnTo>
                <a:lnTo>
                  <a:pt x="381349" y="692553"/>
                </a:lnTo>
                <a:lnTo>
                  <a:pt x="364794" y="679790"/>
                </a:lnTo>
                <a:lnTo>
                  <a:pt x="364966" y="670665"/>
                </a:lnTo>
                <a:lnTo>
                  <a:pt x="361089" y="665702"/>
                </a:lnTo>
                <a:lnTo>
                  <a:pt x="360994" y="660711"/>
                </a:lnTo>
                <a:lnTo>
                  <a:pt x="342925" y="651986"/>
                </a:lnTo>
                <a:lnTo>
                  <a:pt x="332000" y="648634"/>
                </a:lnTo>
                <a:lnTo>
                  <a:pt x="308778" y="649091"/>
                </a:lnTo>
                <a:lnTo>
                  <a:pt x="294995" y="646109"/>
                </a:lnTo>
                <a:lnTo>
                  <a:pt x="287280" y="656949"/>
                </a:lnTo>
                <a:lnTo>
                  <a:pt x="288699" y="661026"/>
                </a:lnTo>
                <a:lnTo>
                  <a:pt x="296824" y="663150"/>
                </a:lnTo>
                <a:lnTo>
                  <a:pt x="296424" y="671532"/>
                </a:lnTo>
                <a:lnTo>
                  <a:pt x="291375" y="678380"/>
                </a:lnTo>
                <a:lnTo>
                  <a:pt x="264172" y="681009"/>
                </a:lnTo>
                <a:lnTo>
                  <a:pt x="256981" y="680428"/>
                </a:lnTo>
                <a:lnTo>
                  <a:pt x="244170" y="686372"/>
                </a:lnTo>
                <a:lnTo>
                  <a:pt x="239236" y="683438"/>
                </a:lnTo>
                <a:lnTo>
                  <a:pt x="241960" y="675732"/>
                </a:lnTo>
                <a:lnTo>
                  <a:pt x="250885" y="672884"/>
                </a:lnTo>
                <a:lnTo>
                  <a:pt x="243655" y="661702"/>
                </a:lnTo>
                <a:lnTo>
                  <a:pt x="234768" y="666074"/>
                </a:lnTo>
                <a:lnTo>
                  <a:pt x="233921" y="661302"/>
                </a:lnTo>
                <a:lnTo>
                  <a:pt x="226663" y="657835"/>
                </a:lnTo>
                <a:lnTo>
                  <a:pt x="228987" y="653996"/>
                </a:lnTo>
                <a:lnTo>
                  <a:pt x="244665" y="653701"/>
                </a:lnTo>
                <a:lnTo>
                  <a:pt x="247932" y="647900"/>
                </a:lnTo>
                <a:lnTo>
                  <a:pt x="241960" y="641052"/>
                </a:lnTo>
                <a:lnTo>
                  <a:pt x="244055" y="627164"/>
                </a:lnTo>
                <a:lnTo>
                  <a:pt x="224462" y="606076"/>
                </a:lnTo>
                <a:lnTo>
                  <a:pt x="217271" y="603256"/>
                </a:lnTo>
                <a:lnTo>
                  <a:pt x="211842" y="597970"/>
                </a:lnTo>
                <a:lnTo>
                  <a:pt x="180028" y="562880"/>
                </a:lnTo>
                <a:lnTo>
                  <a:pt x="162035" y="541544"/>
                </a:lnTo>
                <a:lnTo>
                  <a:pt x="163750" y="508254"/>
                </a:lnTo>
                <a:lnTo>
                  <a:pt x="149748" y="489376"/>
                </a:lnTo>
                <a:lnTo>
                  <a:pt x="143995" y="476869"/>
                </a:lnTo>
                <a:lnTo>
                  <a:pt x="141423" y="474717"/>
                </a:lnTo>
                <a:lnTo>
                  <a:pt x="100018" y="466925"/>
                </a:lnTo>
                <a:lnTo>
                  <a:pt x="74158" y="463153"/>
                </a:lnTo>
                <a:lnTo>
                  <a:pt x="28209" y="454628"/>
                </a:lnTo>
                <a:lnTo>
                  <a:pt x="19303" y="451980"/>
                </a:lnTo>
                <a:lnTo>
                  <a:pt x="7640" y="443103"/>
                </a:lnTo>
                <a:lnTo>
                  <a:pt x="7387" y="438322"/>
                </a:lnTo>
                <a:lnTo>
                  <a:pt x="0" y="430025"/>
                </a:lnTo>
                <a:lnTo>
                  <a:pt x="5978" y="416947"/>
                </a:lnTo>
                <a:lnTo>
                  <a:pt x="15941" y="407699"/>
                </a:lnTo>
                <a:lnTo>
                  <a:pt x="24895" y="402117"/>
                </a:lnTo>
                <a:lnTo>
                  <a:pt x="29352" y="384801"/>
                </a:lnTo>
                <a:lnTo>
                  <a:pt x="33886" y="382143"/>
                </a:lnTo>
                <a:lnTo>
                  <a:pt x="47878" y="379447"/>
                </a:lnTo>
                <a:lnTo>
                  <a:pt x="51936" y="370227"/>
                </a:lnTo>
                <a:lnTo>
                  <a:pt x="57756" y="367636"/>
                </a:lnTo>
                <a:lnTo>
                  <a:pt x="66043" y="361226"/>
                </a:lnTo>
                <a:lnTo>
                  <a:pt x="74215" y="352587"/>
                </a:lnTo>
                <a:lnTo>
                  <a:pt x="87350" y="342872"/>
                </a:lnTo>
                <a:lnTo>
                  <a:pt x="94256" y="343272"/>
                </a:lnTo>
                <a:lnTo>
                  <a:pt x="96694" y="332099"/>
                </a:lnTo>
                <a:lnTo>
                  <a:pt x="101047" y="322869"/>
                </a:lnTo>
                <a:lnTo>
                  <a:pt x="121430" y="302124"/>
                </a:lnTo>
                <a:lnTo>
                  <a:pt x="135727" y="290017"/>
                </a:lnTo>
                <a:lnTo>
                  <a:pt x="149205" y="282131"/>
                </a:lnTo>
                <a:lnTo>
                  <a:pt x="161054" y="272768"/>
                </a:lnTo>
                <a:lnTo>
                  <a:pt x="176847" y="256756"/>
                </a:lnTo>
                <a:lnTo>
                  <a:pt x="188420" y="238544"/>
                </a:lnTo>
                <a:lnTo>
                  <a:pt x="195649" y="234620"/>
                </a:lnTo>
                <a:lnTo>
                  <a:pt x="197440" y="223638"/>
                </a:lnTo>
                <a:lnTo>
                  <a:pt x="207679" y="214865"/>
                </a:lnTo>
                <a:lnTo>
                  <a:pt x="213347" y="205883"/>
                </a:lnTo>
                <a:lnTo>
                  <a:pt x="213051" y="191995"/>
                </a:lnTo>
                <a:lnTo>
                  <a:pt x="211099" y="182861"/>
                </a:lnTo>
                <a:lnTo>
                  <a:pt x="216423" y="181546"/>
                </a:lnTo>
                <a:lnTo>
                  <a:pt x="225520" y="182404"/>
                </a:lnTo>
                <a:lnTo>
                  <a:pt x="241941" y="186242"/>
                </a:lnTo>
                <a:lnTo>
                  <a:pt x="245113" y="191976"/>
                </a:lnTo>
                <a:lnTo>
                  <a:pt x="240255" y="199882"/>
                </a:lnTo>
                <a:lnTo>
                  <a:pt x="234340" y="203568"/>
                </a:lnTo>
                <a:lnTo>
                  <a:pt x="240607" y="217313"/>
                </a:lnTo>
                <a:lnTo>
                  <a:pt x="259343" y="223895"/>
                </a:lnTo>
                <a:lnTo>
                  <a:pt x="268287" y="228333"/>
                </a:lnTo>
                <a:lnTo>
                  <a:pt x="283155" y="228829"/>
                </a:lnTo>
                <a:lnTo>
                  <a:pt x="298853" y="239782"/>
                </a:lnTo>
                <a:lnTo>
                  <a:pt x="318912" y="244812"/>
                </a:lnTo>
                <a:lnTo>
                  <a:pt x="318484" y="248183"/>
                </a:lnTo>
                <a:lnTo>
                  <a:pt x="327371" y="255356"/>
                </a:lnTo>
                <a:lnTo>
                  <a:pt x="333838" y="255422"/>
                </a:lnTo>
                <a:lnTo>
                  <a:pt x="341410" y="263290"/>
                </a:lnTo>
                <a:lnTo>
                  <a:pt x="338448" y="268538"/>
                </a:lnTo>
                <a:lnTo>
                  <a:pt x="340848" y="272034"/>
                </a:lnTo>
                <a:lnTo>
                  <a:pt x="347878" y="274301"/>
                </a:lnTo>
                <a:lnTo>
                  <a:pt x="350488" y="286655"/>
                </a:lnTo>
                <a:lnTo>
                  <a:pt x="360479" y="293942"/>
                </a:lnTo>
                <a:lnTo>
                  <a:pt x="367775" y="295827"/>
                </a:lnTo>
                <a:lnTo>
                  <a:pt x="373890" y="293989"/>
                </a:lnTo>
                <a:lnTo>
                  <a:pt x="380110" y="294932"/>
                </a:lnTo>
                <a:lnTo>
                  <a:pt x="385654" y="299275"/>
                </a:lnTo>
                <a:lnTo>
                  <a:pt x="387435" y="305400"/>
                </a:lnTo>
                <a:lnTo>
                  <a:pt x="391664" y="308191"/>
                </a:lnTo>
                <a:lnTo>
                  <a:pt x="398541" y="308086"/>
                </a:lnTo>
                <a:lnTo>
                  <a:pt x="403694" y="314544"/>
                </a:lnTo>
                <a:lnTo>
                  <a:pt x="409009" y="313296"/>
                </a:lnTo>
                <a:lnTo>
                  <a:pt x="422220" y="321507"/>
                </a:lnTo>
                <a:lnTo>
                  <a:pt x="426621" y="331956"/>
                </a:lnTo>
                <a:lnTo>
                  <a:pt x="439985" y="336071"/>
                </a:lnTo>
                <a:lnTo>
                  <a:pt x="451119" y="349168"/>
                </a:lnTo>
                <a:lnTo>
                  <a:pt x="460987" y="350815"/>
                </a:lnTo>
                <a:lnTo>
                  <a:pt x="465007" y="349301"/>
                </a:lnTo>
                <a:lnTo>
                  <a:pt x="481514" y="364922"/>
                </a:lnTo>
                <a:lnTo>
                  <a:pt x="488676" y="368846"/>
                </a:lnTo>
                <a:lnTo>
                  <a:pt x="493067" y="373551"/>
                </a:lnTo>
                <a:lnTo>
                  <a:pt x="497735" y="373551"/>
                </a:lnTo>
                <a:lnTo>
                  <a:pt x="505059" y="379371"/>
                </a:lnTo>
                <a:lnTo>
                  <a:pt x="512413" y="388010"/>
                </a:lnTo>
                <a:lnTo>
                  <a:pt x="515851" y="387106"/>
                </a:lnTo>
                <a:lnTo>
                  <a:pt x="524986" y="395249"/>
                </a:lnTo>
                <a:lnTo>
                  <a:pt x="529367" y="396450"/>
                </a:lnTo>
                <a:lnTo>
                  <a:pt x="534320" y="404031"/>
                </a:lnTo>
                <a:lnTo>
                  <a:pt x="545817" y="410413"/>
                </a:lnTo>
                <a:lnTo>
                  <a:pt x="549989" y="416728"/>
                </a:lnTo>
                <a:lnTo>
                  <a:pt x="559761" y="423748"/>
                </a:lnTo>
                <a:lnTo>
                  <a:pt x="569972" y="425510"/>
                </a:lnTo>
                <a:lnTo>
                  <a:pt x="574182" y="421519"/>
                </a:lnTo>
                <a:lnTo>
                  <a:pt x="582669" y="427425"/>
                </a:lnTo>
                <a:lnTo>
                  <a:pt x="587260" y="428149"/>
                </a:lnTo>
                <a:lnTo>
                  <a:pt x="590832" y="435131"/>
                </a:lnTo>
                <a:lnTo>
                  <a:pt x="600033" y="443817"/>
                </a:lnTo>
                <a:lnTo>
                  <a:pt x="605967" y="446170"/>
                </a:lnTo>
                <a:lnTo>
                  <a:pt x="613273" y="452495"/>
                </a:lnTo>
                <a:lnTo>
                  <a:pt x="620979" y="453723"/>
                </a:lnTo>
                <a:lnTo>
                  <a:pt x="625770" y="457771"/>
                </a:lnTo>
                <a:lnTo>
                  <a:pt x="646944" y="461905"/>
                </a:lnTo>
                <a:lnTo>
                  <a:pt x="653097" y="466001"/>
                </a:lnTo>
                <a:lnTo>
                  <a:pt x="660441" y="465820"/>
                </a:lnTo>
                <a:lnTo>
                  <a:pt x="652135" y="481879"/>
                </a:lnTo>
                <a:lnTo>
                  <a:pt x="646391" y="490518"/>
                </a:lnTo>
                <a:lnTo>
                  <a:pt x="645905" y="502453"/>
                </a:lnTo>
                <a:lnTo>
                  <a:pt x="641438" y="506730"/>
                </a:lnTo>
                <a:lnTo>
                  <a:pt x="638790" y="513540"/>
                </a:lnTo>
                <a:lnTo>
                  <a:pt x="640257" y="518932"/>
                </a:lnTo>
                <a:lnTo>
                  <a:pt x="648391" y="524332"/>
                </a:lnTo>
                <a:lnTo>
                  <a:pt x="655326" y="522713"/>
                </a:lnTo>
                <a:lnTo>
                  <a:pt x="661126" y="530590"/>
                </a:lnTo>
                <a:lnTo>
                  <a:pt x="673109" y="535781"/>
                </a:lnTo>
                <a:lnTo>
                  <a:pt x="680348" y="537486"/>
                </a:lnTo>
                <a:lnTo>
                  <a:pt x="685263" y="555574"/>
                </a:lnTo>
                <a:lnTo>
                  <a:pt x="689749" y="555917"/>
                </a:lnTo>
                <a:lnTo>
                  <a:pt x="696978" y="547649"/>
                </a:lnTo>
                <a:lnTo>
                  <a:pt x="705075" y="551117"/>
                </a:lnTo>
                <a:lnTo>
                  <a:pt x="716019" y="552783"/>
                </a:lnTo>
                <a:lnTo>
                  <a:pt x="719572" y="554946"/>
                </a:lnTo>
                <a:lnTo>
                  <a:pt x="732431" y="557641"/>
                </a:lnTo>
                <a:lnTo>
                  <a:pt x="741822" y="568223"/>
                </a:lnTo>
                <a:lnTo>
                  <a:pt x="748928" y="573224"/>
                </a:lnTo>
                <a:lnTo>
                  <a:pt x="752062" y="579063"/>
                </a:lnTo>
                <a:lnTo>
                  <a:pt x="751033" y="588817"/>
                </a:lnTo>
                <a:lnTo>
                  <a:pt x="763092" y="588093"/>
                </a:lnTo>
                <a:lnTo>
                  <a:pt x="768902" y="584025"/>
                </a:lnTo>
                <a:lnTo>
                  <a:pt x="774255" y="590226"/>
                </a:lnTo>
                <a:lnTo>
                  <a:pt x="781294" y="593427"/>
                </a:lnTo>
                <a:lnTo>
                  <a:pt x="793553" y="594541"/>
                </a:lnTo>
                <a:lnTo>
                  <a:pt x="802487" y="599599"/>
                </a:lnTo>
                <a:lnTo>
                  <a:pt x="810659" y="594246"/>
                </a:lnTo>
                <a:lnTo>
                  <a:pt x="820661" y="594779"/>
                </a:lnTo>
                <a:lnTo>
                  <a:pt x="833224" y="586178"/>
                </a:lnTo>
                <a:lnTo>
                  <a:pt x="834577" y="580435"/>
                </a:lnTo>
                <a:lnTo>
                  <a:pt x="829338" y="573557"/>
                </a:lnTo>
                <a:lnTo>
                  <a:pt x="822528" y="568909"/>
                </a:lnTo>
                <a:lnTo>
                  <a:pt x="815079" y="559813"/>
                </a:lnTo>
                <a:lnTo>
                  <a:pt x="819060" y="550659"/>
                </a:lnTo>
                <a:lnTo>
                  <a:pt x="825718" y="547040"/>
                </a:lnTo>
                <a:lnTo>
                  <a:pt x="835205" y="548878"/>
                </a:lnTo>
                <a:lnTo>
                  <a:pt x="840835" y="554012"/>
                </a:lnTo>
                <a:lnTo>
                  <a:pt x="842502" y="562585"/>
                </a:lnTo>
                <a:lnTo>
                  <a:pt x="850569" y="572805"/>
                </a:lnTo>
                <a:lnTo>
                  <a:pt x="859123" y="568709"/>
                </a:lnTo>
                <a:lnTo>
                  <a:pt x="863342" y="569852"/>
                </a:lnTo>
                <a:lnTo>
                  <a:pt x="863523" y="577120"/>
                </a:lnTo>
                <a:lnTo>
                  <a:pt x="858294" y="578129"/>
                </a:lnTo>
                <a:lnTo>
                  <a:pt x="854017" y="584578"/>
                </a:lnTo>
                <a:lnTo>
                  <a:pt x="843959" y="585435"/>
                </a:lnTo>
                <a:lnTo>
                  <a:pt x="845292" y="591160"/>
                </a:lnTo>
                <a:lnTo>
                  <a:pt x="852846" y="603666"/>
                </a:lnTo>
                <a:lnTo>
                  <a:pt x="871438" y="605400"/>
                </a:lnTo>
                <a:lnTo>
                  <a:pt x="880373" y="614353"/>
                </a:lnTo>
                <a:lnTo>
                  <a:pt x="894089" y="623678"/>
                </a:lnTo>
                <a:lnTo>
                  <a:pt x="900194" y="623183"/>
                </a:lnTo>
                <a:lnTo>
                  <a:pt x="907091" y="611486"/>
                </a:lnTo>
                <a:lnTo>
                  <a:pt x="912310" y="610734"/>
                </a:lnTo>
                <a:lnTo>
                  <a:pt x="917835" y="596236"/>
                </a:lnTo>
                <a:lnTo>
                  <a:pt x="921054" y="595074"/>
                </a:lnTo>
                <a:lnTo>
                  <a:pt x="928912" y="585340"/>
                </a:lnTo>
                <a:lnTo>
                  <a:pt x="943124" y="588055"/>
                </a:lnTo>
                <a:lnTo>
                  <a:pt x="954087" y="579301"/>
                </a:lnTo>
                <a:lnTo>
                  <a:pt x="963574" y="578749"/>
                </a:lnTo>
                <a:lnTo>
                  <a:pt x="965679" y="573577"/>
                </a:lnTo>
                <a:lnTo>
                  <a:pt x="972241" y="569586"/>
                </a:lnTo>
                <a:lnTo>
                  <a:pt x="979347" y="570252"/>
                </a:lnTo>
                <a:lnTo>
                  <a:pt x="988196" y="576539"/>
                </a:lnTo>
                <a:lnTo>
                  <a:pt x="996616" y="574015"/>
                </a:lnTo>
                <a:lnTo>
                  <a:pt x="1011580" y="586283"/>
                </a:lnTo>
                <a:lnTo>
                  <a:pt x="1012456" y="589998"/>
                </a:lnTo>
                <a:lnTo>
                  <a:pt x="1021953" y="586178"/>
                </a:lnTo>
                <a:lnTo>
                  <a:pt x="1028344" y="585664"/>
                </a:lnTo>
                <a:lnTo>
                  <a:pt x="1035430" y="576701"/>
                </a:lnTo>
                <a:lnTo>
                  <a:pt x="1042336" y="578920"/>
                </a:lnTo>
                <a:lnTo>
                  <a:pt x="1048480" y="578187"/>
                </a:lnTo>
                <a:lnTo>
                  <a:pt x="1058729" y="580644"/>
                </a:lnTo>
                <a:lnTo>
                  <a:pt x="1063510" y="584530"/>
                </a:lnTo>
                <a:lnTo>
                  <a:pt x="1080693" y="578415"/>
                </a:lnTo>
                <a:lnTo>
                  <a:pt x="1086227" y="579863"/>
                </a:lnTo>
                <a:lnTo>
                  <a:pt x="1095876" y="587350"/>
                </a:lnTo>
                <a:lnTo>
                  <a:pt x="1105677" y="589245"/>
                </a:lnTo>
                <a:lnTo>
                  <a:pt x="1117831" y="587321"/>
                </a:lnTo>
                <a:lnTo>
                  <a:pt x="1135376" y="579396"/>
                </a:lnTo>
                <a:lnTo>
                  <a:pt x="1146378" y="581997"/>
                </a:lnTo>
                <a:lnTo>
                  <a:pt x="1150912" y="580949"/>
                </a:lnTo>
                <a:lnTo>
                  <a:pt x="1159522" y="583740"/>
                </a:lnTo>
                <a:lnTo>
                  <a:pt x="1160694" y="594455"/>
                </a:lnTo>
                <a:lnTo>
                  <a:pt x="1167599" y="595074"/>
                </a:lnTo>
                <a:lnTo>
                  <a:pt x="1170352" y="603018"/>
                </a:lnTo>
                <a:lnTo>
                  <a:pt x="1183944" y="601056"/>
                </a:lnTo>
                <a:lnTo>
                  <a:pt x="1193326" y="602694"/>
                </a:lnTo>
                <a:lnTo>
                  <a:pt x="1201270" y="609381"/>
                </a:lnTo>
                <a:lnTo>
                  <a:pt x="1201546" y="614953"/>
                </a:lnTo>
                <a:lnTo>
                  <a:pt x="1208709" y="618868"/>
                </a:lnTo>
                <a:lnTo>
                  <a:pt x="1220930" y="634136"/>
                </a:lnTo>
                <a:lnTo>
                  <a:pt x="1231703" y="639032"/>
                </a:lnTo>
                <a:lnTo>
                  <a:pt x="1244609" y="634613"/>
                </a:lnTo>
                <a:lnTo>
                  <a:pt x="1248524" y="640366"/>
                </a:lnTo>
                <a:lnTo>
                  <a:pt x="1245876" y="646862"/>
                </a:lnTo>
                <a:lnTo>
                  <a:pt x="1250276" y="651034"/>
                </a:lnTo>
                <a:lnTo>
                  <a:pt x="1254610" y="639261"/>
                </a:lnTo>
                <a:lnTo>
                  <a:pt x="1252200" y="631574"/>
                </a:lnTo>
                <a:lnTo>
                  <a:pt x="1253810" y="619182"/>
                </a:lnTo>
                <a:lnTo>
                  <a:pt x="1258230" y="604990"/>
                </a:lnTo>
                <a:lnTo>
                  <a:pt x="1265488" y="601609"/>
                </a:lnTo>
                <a:lnTo>
                  <a:pt x="1269936" y="596665"/>
                </a:lnTo>
                <a:lnTo>
                  <a:pt x="1278042" y="595608"/>
                </a:lnTo>
                <a:lnTo>
                  <a:pt x="1277184" y="587550"/>
                </a:lnTo>
                <a:lnTo>
                  <a:pt x="1285071" y="583273"/>
                </a:lnTo>
                <a:lnTo>
                  <a:pt x="1285662" y="580035"/>
                </a:lnTo>
                <a:lnTo>
                  <a:pt x="1268812" y="574358"/>
                </a:lnTo>
                <a:lnTo>
                  <a:pt x="1264021" y="574377"/>
                </a:lnTo>
                <a:lnTo>
                  <a:pt x="1254906" y="566528"/>
                </a:lnTo>
                <a:lnTo>
                  <a:pt x="1247409" y="552707"/>
                </a:lnTo>
                <a:lnTo>
                  <a:pt x="1247171" y="547240"/>
                </a:lnTo>
                <a:lnTo>
                  <a:pt x="1235998" y="538753"/>
                </a:lnTo>
                <a:lnTo>
                  <a:pt x="1229474" y="526971"/>
                </a:lnTo>
                <a:lnTo>
                  <a:pt x="1230560" y="521303"/>
                </a:lnTo>
                <a:lnTo>
                  <a:pt x="1228378" y="516065"/>
                </a:lnTo>
                <a:lnTo>
                  <a:pt x="1217939" y="513455"/>
                </a:lnTo>
                <a:lnTo>
                  <a:pt x="1220939" y="508073"/>
                </a:lnTo>
                <a:lnTo>
                  <a:pt x="1218320" y="503482"/>
                </a:lnTo>
                <a:lnTo>
                  <a:pt x="1217244" y="493195"/>
                </a:lnTo>
                <a:lnTo>
                  <a:pt x="1219853" y="490290"/>
                </a:lnTo>
                <a:lnTo>
                  <a:pt x="1232293" y="483013"/>
                </a:lnTo>
                <a:lnTo>
                  <a:pt x="1231369" y="475240"/>
                </a:lnTo>
                <a:lnTo>
                  <a:pt x="1235570" y="470935"/>
                </a:lnTo>
                <a:lnTo>
                  <a:pt x="1236284" y="463344"/>
                </a:lnTo>
                <a:lnTo>
                  <a:pt x="1228416" y="459134"/>
                </a:lnTo>
                <a:lnTo>
                  <a:pt x="1217615" y="448875"/>
                </a:lnTo>
                <a:lnTo>
                  <a:pt x="1216910" y="442255"/>
                </a:lnTo>
                <a:lnTo>
                  <a:pt x="1219473" y="435588"/>
                </a:lnTo>
                <a:lnTo>
                  <a:pt x="1215234" y="430368"/>
                </a:lnTo>
                <a:lnTo>
                  <a:pt x="1207671" y="427263"/>
                </a:lnTo>
                <a:lnTo>
                  <a:pt x="1206033" y="415643"/>
                </a:lnTo>
                <a:lnTo>
                  <a:pt x="1222882" y="413633"/>
                </a:lnTo>
                <a:lnTo>
                  <a:pt x="1230055" y="408756"/>
                </a:lnTo>
                <a:lnTo>
                  <a:pt x="1227169" y="392878"/>
                </a:lnTo>
                <a:lnTo>
                  <a:pt x="1236265" y="385667"/>
                </a:lnTo>
                <a:lnTo>
                  <a:pt x="1243590" y="383715"/>
                </a:lnTo>
                <a:lnTo>
                  <a:pt x="1248447" y="380114"/>
                </a:lnTo>
                <a:lnTo>
                  <a:pt x="1248447" y="373637"/>
                </a:lnTo>
                <a:lnTo>
                  <a:pt x="1251991" y="372799"/>
                </a:lnTo>
                <a:lnTo>
                  <a:pt x="1256868" y="364979"/>
                </a:lnTo>
                <a:lnTo>
                  <a:pt x="1256591" y="359150"/>
                </a:lnTo>
                <a:lnTo>
                  <a:pt x="1262516" y="351473"/>
                </a:lnTo>
                <a:lnTo>
                  <a:pt x="1258620" y="341157"/>
                </a:lnTo>
                <a:lnTo>
                  <a:pt x="1262687" y="332527"/>
                </a:lnTo>
                <a:lnTo>
                  <a:pt x="1266364" y="329003"/>
                </a:lnTo>
                <a:lnTo>
                  <a:pt x="1268879" y="317983"/>
                </a:lnTo>
                <a:lnTo>
                  <a:pt x="1279766" y="321707"/>
                </a:lnTo>
                <a:lnTo>
                  <a:pt x="1286833" y="320612"/>
                </a:lnTo>
                <a:lnTo>
                  <a:pt x="1292939" y="323259"/>
                </a:lnTo>
                <a:lnTo>
                  <a:pt x="1307464" y="325041"/>
                </a:lnTo>
                <a:lnTo>
                  <a:pt x="1313760" y="320802"/>
                </a:lnTo>
                <a:lnTo>
                  <a:pt x="1327248" y="315392"/>
                </a:lnTo>
                <a:lnTo>
                  <a:pt x="1336573" y="309067"/>
                </a:lnTo>
                <a:lnTo>
                  <a:pt x="1339421" y="303628"/>
                </a:lnTo>
                <a:lnTo>
                  <a:pt x="1337659" y="295523"/>
                </a:lnTo>
                <a:lnTo>
                  <a:pt x="1344764" y="294227"/>
                </a:lnTo>
                <a:lnTo>
                  <a:pt x="1353384" y="296818"/>
                </a:lnTo>
                <a:lnTo>
                  <a:pt x="1363805" y="294446"/>
                </a:lnTo>
                <a:lnTo>
                  <a:pt x="1369548" y="290322"/>
                </a:lnTo>
                <a:lnTo>
                  <a:pt x="1378159" y="278397"/>
                </a:lnTo>
                <a:lnTo>
                  <a:pt x="1386208" y="276473"/>
                </a:lnTo>
                <a:lnTo>
                  <a:pt x="1395323" y="268434"/>
                </a:lnTo>
                <a:lnTo>
                  <a:pt x="1407363" y="272025"/>
                </a:lnTo>
                <a:lnTo>
                  <a:pt x="1415078" y="270310"/>
                </a:lnTo>
                <a:lnTo>
                  <a:pt x="1420555" y="263223"/>
                </a:lnTo>
                <a:lnTo>
                  <a:pt x="1418412" y="249250"/>
                </a:lnTo>
                <a:lnTo>
                  <a:pt x="1420202" y="239697"/>
                </a:lnTo>
                <a:lnTo>
                  <a:pt x="1408458" y="242326"/>
                </a:lnTo>
                <a:lnTo>
                  <a:pt x="1402114" y="241887"/>
                </a:lnTo>
                <a:lnTo>
                  <a:pt x="1387789" y="234163"/>
                </a:lnTo>
                <a:lnTo>
                  <a:pt x="1391018" y="227428"/>
                </a:lnTo>
                <a:lnTo>
                  <a:pt x="1386093" y="226476"/>
                </a:lnTo>
                <a:lnTo>
                  <a:pt x="1382369" y="231934"/>
                </a:lnTo>
                <a:lnTo>
                  <a:pt x="1371225" y="228257"/>
                </a:lnTo>
                <a:lnTo>
                  <a:pt x="1362138" y="228371"/>
                </a:lnTo>
                <a:lnTo>
                  <a:pt x="1352870" y="225419"/>
                </a:lnTo>
                <a:lnTo>
                  <a:pt x="1350632" y="222304"/>
                </a:lnTo>
                <a:lnTo>
                  <a:pt x="1331715" y="213370"/>
                </a:lnTo>
                <a:lnTo>
                  <a:pt x="1336420" y="203568"/>
                </a:lnTo>
                <a:lnTo>
                  <a:pt x="1335554" y="195939"/>
                </a:lnTo>
                <a:lnTo>
                  <a:pt x="1345698" y="191138"/>
                </a:lnTo>
                <a:lnTo>
                  <a:pt x="1356937" y="195748"/>
                </a:lnTo>
                <a:lnTo>
                  <a:pt x="1365062" y="195872"/>
                </a:lnTo>
                <a:lnTo>
                  <a:pt x="1381159" y="207264"/>
                </a:lnTo>
                <a:lnTo>
                  <a:pt x="1395094" y="209398"/>
                </a:lnTo>
                <a:lnTo>
                  <a:pt x="1401609" y="207845"/>
                </a:lnTo>
                <a:lnTo>
                  <a:pt x="1405077" y="203606"/>
                </a:lnTo>
                <a:lnTo>
                  <a:pt x="1414811" y="196539"/>
                </a:lnTo>
                <a:lnTo>
                  <a:pt x="1418526" y="191005"/>
                </a:lnTo>
                <a:lnTo>
                  <a:pt x="1425889" y="191653"/>
                </a:lnTo>
                <a:lnTo>
                  <a:pt x="1438157" y="185595"/>
                </a:lnTo>
                <a:lnTo>
                  <a:pt x="1438090" y="174327"/>
                </a:lnTo>
                <a:lnTo>
                  <a:pt x="1440424" y="170698"/>
                </a:lnTo>
                <a:lnTo>
                  <a:pt x="1452016" y="168364"/>
                </a:lnTo>
                <a:lnTo>
                  <a:pt x="1449911" y="161820"/>
                </a:lnTo>
                <a:lnTo>
                  <a:pt x="1452664" y="149028"/>
                </a:lnTo>
                <a:lnTo>
                  <a:pt x="1443672" y="144056"/>
                </a:lnTo>
                <a:lnTo>
                  <a:pt x="1439871" y="125730"/>
                </a:lnTo>
                <a:lnTo>
                  <a:pt x="1439624" y="117910"/>
                </a:lnTo>
                <a:lnTo>
                  <a:pt x="1434195" y="117034"/>
                </a:lnTo>
                <a:lnTo>
                  <a:pt x="1429023" y="120634"/>
                </a:lnTo>
                <a:lnTo>
                  <a:pt x="1414925" y="120110"/>
                </a:lnTo>
                <a:lnTo>
                  <a:pt x="1406029" y="113690"/>
                </a:lnTo>
                <a:lnTo>
                  <a:pt x="1407515" y="107594"/>
                </a:lnTo>
                <a:lnTo>
                  <a:pt x="1404429" y="103175"/>
                </a:lnTo>
                <a:lnTo>
                  <a:pt x="1404781" y="96564"/>
                </a:lnTo>
                <a:lnTo>
                  <a:pt x="1411877" y="89002"/>
                </a:lnTo>
                <a:lnTo>
                  <a:pt x="1420993" y="82601"/>
                </a:lnTo>
                <a:lnTo>
                  <a:pt x="1425517" y="81791"/>
                </a:lnTo>
                <a:lnTo>
                  <a:pt x="1430518" y="72438"/>
                </a:lnTo>
                <a:lnTo>
                  <a:pt x="1434785" y="72076"/>
                </a:lnTo>
                <a:lnTo>
                  <a:pt x="1443310" y="63446"/>
                </a:lnTo>
                <a:lnTo>
                  <a:pt x="1457055" y="54140"/>
                </a:lnTo>
                <a:lnTo>
                  <a:pt x="1451073" y="39805"/>
                </a:lnTo>
                <a:lnTo>
                  <a:pt x="1454807" y="37957"/>
                </a:lnTo>
                <a:lnTo>
                  <a:pt x="1462627" y="28023"/>
                </a:lnTo>
                <a:lnTo>
                  <a:pt x="1461388" y="20907"/>
                </a:lnTo>
                <a:lnTo>
                  <a:pt x="1466237" y="14764"/>
                </a:lnTo>
                <a:lnTo>
                  <a:pt x="1472628" y="13059"/>
                </a:lnTo>
                <a:lnTo>
                  <a:pt x="1473752" y="8592"/>
                </a:lnTo>
                <a:lnTo>
                  <a:pt x="1479553" y="1867"/>
                </a:lnTo>
                <a:lnTo>
                  <a:pt x="1483667" y="0"/>
                </a:lnTo>
                <a:lnTo>
                  <a:pt x="1490649" y="2372"/>
                </a:lnTo>
                <a:lnTo>
                  <a:pt x="1492888" y="8506"/>
                </a:lnTo>
                <a:lnTo>
                  <a:pt x="1499498" y="14345"/>
                </a:lnTo>
                <a:lnTo>
                  <a:pt x="1507051" y="15545"/>
                </a:lnTo>
                <a:lnTo>
                  <a:pt x="1518062" y="7315"/>
                </a:lnTo>
                <a:lnTo>
                  <a:pt x="1527616" y="4201"/>
                </a:lnTo>
                <a:lnTo>
                  <a:pt x="1536026" y="13602"/>
                </a:lnTo>
                <a:lnTo>
                  <a:pt x="1542961" y="16497"/>
                </a:lnTo>
                <a:lnTo>
                  <a:pt x="1570659" y="21812"/>
                </a:lnTo>
                <a:lnTo>
                  <a:pt x="1577774" y="36157"/>
                </a:lnTo>
                <a:lnTo>
                  <a:pt x="1581213" y="38691"/>
                </a:lnTo>
                <a:lnTo>
                  <a:pt x="1587795" y="49568"/>
                </a:lnTo>
                <a:lnTo>
                  <a:pt x="1594634" y="55483"/>
                </a:lnTo>
                <a:lnTo>
                  <a:pt x="1607712" y="42091"/>
                </a:lnTo>
                <a:lnTo>
                  <a:pt x="1618799" y="46034"/>
                </a:lnTo>
                <a:lnTo>
                  <a:pt x="1624399" y="45301"/>
                </a:lnTo>
                <a:lnTo>
                  <a:pt x="1640982" y="35366"/>
                </a:lnTo>
                <a:lnTo>
                  <a:pt x="1655603" y="36405"/>
                </a:lnTo>
                <a:lnTo>
                  <a:pt x="1659289" y="35319"/>
                </a:lnTo>
                <a:lnTo>
                  <a:pt x="1664957" y="39843"/>
                </a:lnTo>
                <a:lnTo>
                  <a:pt x="1675958" y="34538"/>
                </a:lnTo>
                <a:lnTo>
                  <a:pt x="1684721" y="34823"/>
                </a:lnTo>
                <a:lnTo>
                  <a:pt x="1688693" y="32776"/>
                </a:lnTo>
                <a:lnTo>
                  <a:pt x="1699275" y="36205"/>
                </a:lnTo>
                <a:lnTo>
                  <a:pt x="1703409" y="39395"/>
                </a:lnTo>
                <a:lnTo>
                  <a:pt x="1716582" y="40834"/>
                </a:lnTo>
                <a:lnTo>
                  <a:pt x="1722897" y="34423"/>
                </a:lnTo>
                <a:lnTo>
                  <a:pt x="1734746" y="35271"/>
                </a:lnTo>
                <a:lnTo>
                  <a:pt x="1742643" y="38872"/>
                </a:lnTo>
                <a:lnTo>
                  <a:pt x="1764703" y="38729"/>
                </a:lnTo>
                <a:lnTo>
                  <a:pt x="1765846" y="42491"/>
                </a:lnTo>
                <a:lnTo>
                  <a:pt x="1774256" y="46006"/>
                </a:lnTo>
                <a:lnTo>
                  <a:pt x="1779723" y="45568"/>
                </a:lnTo>
                <a:lnTo>
                  <a:pt x="1789029" y="61246"/>
                </a:lnTo>
                <a:lnTo>
                  <a:pt x="1794354" y="64027"/>
                </a:lnTo>
                <a:lnTo>
                  <a:pt x="1809251" y="60970"/>
                </a:lnTo>
                <a:lnTo>
                  <a:pt x="1817033" y="65065"/>
                </a:lnTo>
                <a:lnTo>
                  <a:pt x="1823205" y="65580"/>
                </a:lnTo>
                <a:lnTo>
                  <a:pt x="1830520" y="71828"/>
                </a:lnTo>
                <a:lnTo>
                  <a:pt x="1845379" y="71361"/>
                </a:lnTo>
                <a:lnTo>
                  <a:pt x="1854276" y="77172"/>
                </a:lnTo>
                <a:lnTo>
                  <a:pt x="1865810" y="77867"/>
                </a:lnTo>
                <a:lnTo>
                  <a:pt x="1876183" y="83030"/>
                </a:lnTo>
                <a:lnTo>
                  <a:pt x="1882317" y="78457"/>
                </a:lnTo>
                <a:lnTo>
                  <a:pt x="1903367" y="95764"/>
                </a:lnTo>
                <a:lnTo>
                  <a:pt x="1907225" y="101908"/>
                </a:lnTo>
                <a:lnTo>
                  <a:pt x="1907416" y="107909"/>
                </a:lnTo>
                <a:lnTo>
                  <a:pt x="1916760" y="114281"/>
                </a:lnTo>
                <a:lnTo>
                  <a:pt x="1919074" y="117624"/>
                </a:lnTo>
                <a:lnTo>
                  <a:pt x="1935257" y="113119"/>
                </a:lnTo>
                <a:lnTo>
                  <a:pt x="1947449" y="113957"/>
                </a:lnTo>
                <a:close/>
              </a:path>
            </a:pathLst>
          </a:custGeom>
          <a:solidFill>
            <a:schemeClr val="accent4">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6A9574D6-2DA9-4526-8BC2-3D2410088CDD}"/>
              </a:ext>
            </a:extLst>
          </p:cNvPr>
          <p:cNvSpPr/>
          <p:nvPr/>
        </p:nvSpPr>
        <p:spPr>
          <a:xfrm>
            <a:off x="1890673" y="2083165"/>
            <a:ext cx="2407067" cy="2030534"/>
          </a:xfrm>
          <a:custGeom>
            <a:avLst/>
            <a:gdLst>
              <a:gd name="connsiteX0" fmla="*/ 2497102 w 2517923"/>
              <a:gd name="connsiteY0" fmla="*/ 1186524 h 2124050"/>
              <a:gd name="connsiteX1" fmla="*/ 2504903 w 2517923"/>
              <a:gd name="connsiteY1" fmla="*/ 1193343 h 2124050"/>
              <a:gd name="connsiteX2" fmla="*/ 2501531 w 2517923"/>
              <a:gd name="connsiteY2" fmla="*/ 1196744 h 2124050"/>
              <a:gd name="connsiteX3" fmla="*/ 2502636 w 2517923"/>
              <a:gd name="connsiteY3" fmla="*/ 1205574 h 2124050"/>
              <a:gd name="connsiteX4" fmla="*/ 2511465 w 2517923"/>
              <a:gd name="connsiteY4" fmla="*/ 1208612 h 2124050"/>
              <a:gd name="connsiteX5" fmla="*/ 2514913 w 2517923"/>
              <a:gd name="connsiteY5" fmla="*/ 1213451 h 2124050"/>
              <a:gd name="connsiteX6" fmla="*/ 2513485 w 2517923"/>
              <a:gd name="connsiteY6" fmla="*/ 1222995 h 2124050"/>
              <a:gd name="connsiteX7" fmla="*/ 2517923 w 2517923"/>
              <a:gd name="connsiteY7" fmla="*/ 1229091 h 2124050"/>
              <a:gd name="connsiteX8" fmla="*/ 2517133 w 2517923"/>
              <a:gd name="connsiteY8" fmla="*/ 1234187 h 2124050"/>
              <a:gd name="connsiteX9" fmla="*/ 2506617 w 2517923"/>
              <a:gd name="connsiteY9" fmla="*/ 1235787 h 2124050"/>
              <a:gd name="connsiteX10" fmla="*/ 2501940 w 2517923"/>
              <a:gd name="connsiteY10" fmla="*/ 1234463 h 2124050"/>
              <a:gd name="connsiteX11" fmla="*/ 2491768 w 2517923"/>
              <a:gd name="connsiteY11" fmla="*/ 1239359 h 2124050"/>
              <a:gd name="connsiteX12" fmla="*/ 2492587 w 2517923"/>
              <a:gd name="connsiteY12" fmla="*/ 1248969 h 2124050"/>
              <a:gd name="connsiteX13" fmla="*/ 2486653 w 2517923"/>
              <a:gd name="connsiteY13" fmla="*/ 1253722 h 2124050"/>
              <a:gd name="connsiteX14" fmla="*/ 2477433 w 2517923"/>
              <a:gd name="connsiteY14" fmla="*/ 1250703 h 2124050"/>
              <a:gd name="connsiteX15" fmla="*/ 2470394 w 2517923"/>
              <a:gd name="connsiteY15" fmla="*/ 1251494 h 2124050"/>
              <a:gd name="connsiteX16" fmla="*/ 2462783 w 2517923"/>
              <a:gd name="connsiteY16" fmla="*/ 1259618 h 2124050"/>
              <a:gd name="connsiteX17" fmla="*/ 2457525 w 2517923"/>
              <a:gd name="connsiteY17" fmla="*/ 1262876 h 2124050"/>
              <a:gd name="connsiteX18" fmla="*/ 2465393 w 2517923"/>
              <a:gd name="connsiteY18" fmla="*/ 1268515 h 2124050"/>
              <a:gd name="connsiteX19" fmla="*/ 2472527 w 2517923"/>
              <a:gd name="connsiteY19" fmla="*/ 1276144 h 2124050"/>
              <a:gd name="connsiteX20" fmla="*/ 2471089 w 2517923"/>
              <a:gd name="connsiteY20" fmla="*/ 1284098 h 2124050"/>
              <a:gd name="connsiteX21" fmla="*/ 2472489 w 2517923"/>
              <a:gd name="connsiteY21" fmla="*/ 1292623 h 2124050"/>
              <a:gd name="connsiteX22" fmla="*/ 2462574 w 2517923"/>
              <a:gd name="connsiteY22" fmla="*/ 1294451 h 2124050"/>
              <a:gd name="connsiteX23" fmla="*/ 2460497 w 2517923"/>
              <a:gd name="connsiteY23" fmla="*/ 1299443 h 2124050"/>
              <a:gd name="connsiteX24" fmla="*/ 2461259 w 2517923"/>
              <a:gd name="connsiteY24" fmla="*/ 1308186 h 2124050"/>
              <a:gd name="connsiteX25" fmla="*/ 2455296 w 2517923"/>
              <a:gd name="connsiteY25" fmla="*/ 1317216 h 2124050"/>
              <a:gd name="connsiteX26" fmla="*/ 2458935 w 2517923"/>
              <a:gd name="connsiteY26" fmla="*/ 1333628 h 2124050"/>
              <a:gd name="connsiteX27" fmla="*/ 2454906 w 2517923"/>
              <a:gd name="connsiteY27" fmla="*/ 1336847 h 2124050"/>
              <a:gd name="connsiteX28" fmla="*/ 2459373 w 2517923"/>
              <a:gd name="connsiteY28" fmla="*/ 1345143 h 2124050"/>
              <a:gd name="connsiteX29" fmla="*/ 2457011 w 2517923"/>
              <a:gd name="connsiteY29" fmla="*/ 1352859 h 2124050"/>
              <a:gd name="connsiteX30" fmla="*/ 2457554 w 2517923"/>
              <a:gd name="connsiteY30" fmla="*/ 1362403 h 2124050"/>
              <a:gd name="connsiteX31" fmla="*/ 2451991 w 2517923"/>
              <a:gd name="connsiteY31" fmla="*/ 1369375 h 2124050"/>
              <a:gd name="connsiteX32" fmla="*/ 2447515 w 2517923"/>
              <a:gd name="connsiteY32" fmla="*/ 1369280 h 2124050"/>
              <a:gd name="connsiteX33" fmla="*/ 2442152 w 2517923"/>
              <a:gd name="connsiteY33" fmla="*/ 1364203 h 2124050"/>
              <a:gd name="connsiteX34" fmla="*/ 2436132 w 2517923"/>
              <a:gd name="connsiteY34" fmla="*/ 1366175 h 2124050"/>
              <a:gd name="connsiteX35" fmla="*/ 2431036 w 2517923"/>
              <a:gd name="connsiteY35" fmla="*/ 1373452 h 2124050"/>
              <a:gd name="connsiteX36" fmla="*/ 2431503 w 2517923"/>
              <a:gd name="connsiteY36" fmla="*/ 1377709 h 2124050"/>
              <a:gd name="connsiteX37" fmla="*/ 2426407 w 2517923"/>
              <a:gd name="connsiteY37" fmla="*/ 1383634 h 2124050"/>
              <a:gd name="connsiteX38" fmla="*/ 2423883 w 2517923"/>
              <a:gd name="connsiteY38" fmla="*/ 1392835 h 2124050"/>
              <a:gd name="connsiteX39" fmla="*/ 2420083 w 2517923"/>
              <a:gd name="connsiteY39" fmla="*/ 1393940 h 2124050"/>
              <a:gd name="connsiteX40" fmla="*/ 2412701 w 2517923"/>
              <a:gd name="connsiteY40" fmla="*/ 1403798 h 2124050"/>
              <a:gd name="connsiteX41" fmla="*/ 2407671 w 2517923"/>
              <a:gd name="connsiteY41" fmla="*/ 1401989 h 2124050"/>
              <a:gd name="connsiteX42" fmla="*/ 2403604 w 2517923"/>
              <a:gd name="connsiteY42" fmla="*/ 1404627 h 2124050"/>
              <a:gd name="connsiteX43" fmla="*/ 2402928 w 2517923"/>
              <a:gd name="connsiteY43" fmla="*/ 1412781 h 2124050"/>
              <a:gd name="connsiteX44" fmla="*/ 2396375 w 2517923"/>
              <a:gd name="connsiteY44" fmla="*/ 1419153 h 2124050"/>
              <a:gd name="connsiteX45" fmla="*/ 2387402 w 2517923"/>
              <a:gd name="connsiteY45" fmla="*/ 1430306 h 2124050"/>
              <a:gd name="connsiteX46" fmla="*/ 2376887 w 2517923"/>
              <a:gd name="connsiteY46" fmla="*/ 1436183 h 2124050"/>
              <a:gd name="connsiteX47" fmla="*/ 2375648 w 2517923"/>
              <a:gd name="connsiteY47" fmla="*/ 1441032 h 2124050"/>
              <a:gd name="connsiteX48" fmla="*/ 2364390 w 2517923"/>
              <a:gd name="connsiteY48" fmla="*/ 1453633 h 2124050"/>
              <a:gd name="connsiteX49" fmla="*/ 2356580 w 2517923"/>
              <a:gd name="connsiteY49" fmla="*/ 1457967 h 2124050"/>
              <a:gd name="connsiteX50" fmla="*/ 2349702 w 2517923"/>
              <a:gd name="connsiteY50" fmla="*/ 1465530 h 2124050"/>
              <a:gd name="connsiteX51" fmla="*/ 2355617 w 2517923"/>
              <a:gd name="connsiteY51" fmla="*/ 1476150 h 2124050"/>
              <a:gd name="connsiteX52" fmla="*/ 2356094 w 2517923"/>
              <a:gd name="connsiteY52" fmla="*/ 1483761 h 2124050"/>
              <a:gd name="connsiteX53" fmla="*/ 2352093 w 2517923"/>
              <a:gd name="connsiteY53" fmla="*/ 1489342 h 2124050"/>
              <a:gd name="connsiteX54" fmla="*/ 2351884 w 2517923"/>
              <a:gd name="connsiteY54" fmla="*/ 1494524 h 2124050"/>
              <a:gd name="connsiteX55" fmla="*/ 2348274 w 2517923"/>
              <a:gd name="connsiteY55" fmla="*/ 1497829 h 2124050"/>
              <a:gd name="connsiteX56" fmla="*/ 2343235 w 2517923"/>
              <a:gd name="connsiteY56" fmla="*/ 1494372 h 2124050"/>
              <a:gd name="connsiteX57" fmla="*/ 2333043 w 2517923"/>
              <a:gd name="connsiteY57" fmla="*/ 1495905 h 2124050"/>
              <a:gd name="connsiteX58" fmla="*/ 2332119 w 2517923"/>
              <a:gd name="connsiteY58" fmla="*/ 1503925 h 2124050"/>
              <a:gd name="connsiteX59" fmla="*/ 2334577 w 2517923"/>
              <a:gd name="connsiteY59" fmla="*/ 1506221 h 2124050"/>
              <a:gd name="connsiteX60" fmla="*/ 2331224 w 2517923"/>
              <a:gd name="connsiteY60" fmla="*/ 1515031 h 2124050"/>
              <a:gd name="connsiteX61" fmla="*/ 2331595 w 2517923"/>
              <a:gd name="connsiteY61" fmla="*/ 1521594 h 2124050"/>
              <a:gd name="connsiteX62" fmla="*/ 2336291 w 2517923"/>
              <a:gd name="connsiteY62" fmla="*/ 1526204 h 2124050"/>
              <a:gd name="connsiteX63" fmla="*/ 2339034 w 2517923"/>
              <a:gd name="connsiteY63" fmla="*/ 1536825 h 2124050"/>
              <a:gd name="connsiteX64" fmla="*/ 2337968 w 2517923"/>
              <a:gd name="connsiteY64" fmla="*/ 1546435 h 2124050"/>
              <a:gd name="connsiteX65" fmla="*/ 2334729 w 2517923"/>
              <a:gd name="connsiteY65" fmla="*/ 1553627 h 2124050"/>
              <a:gd name="connsiteX66" fmla="*/ 2313936 w 2517923"/>
              <a:gd name="connsiteY66" fmla="*/ 1556208 h 2124050"/>
              <a:gd name="connsiteX67" fmla="*/ 2307107 w 2517923"/>
              <a:gd name="connsiteY67" fmla="*/ 1563533 h 2124050"/>
              <a:gd name="connsiteX68" fmla="*/ 2299858 w 2517923"/>
              <a:gd name="connsiteY68" fmla="*/ 1566628 h 2124050"/>
              <a:gd name="connsiteX69" fmla="*/ 2295667 w 2517923"/>
              <a:gd name="connsiteY69" fmla="*/ 1565962 h 2124050"/>
              <a:gd name="connsiteX70" fmla="*/ 2282027 w 2517923"/>
              <a:gd name="connsiteY70" fmla="*/ 1569057 h 2124050"/>
              <a:gd name="connsiteX71" fmla="*/ 2266568 w 2517923"/>
              <a:gd name="connsiteY71" fmla="*/ 1574363 h 2124050"/>
              <a:gd name="connsiteX72" fmla="*/ 2257081 w 2517923"/>
              <a:gd name="connsiteY72" fmla="*/ 1574258 h 2124050"/>
              <a:gd name="connsiteX73" fmla="*/ 2246099 w 2517923"/>
              <a:gd name="connsiteY73" fmla="*/ 1572086 h 2124050"/>
              <a:gd name="connsiteX74" fmla="*/ 2241289 w 2517923"/>
              <a:gd name="connsiteY74" fmla="*/ 1578249 h 2124050"/>
              <a:gd name="connsiteX75" fmla="*/ 2235965 w 2517923"/>
              <a:gd name="connsiteY75" fmla="*/ 1580563 h 2124050"/>
              <a:gd name="connsiteX76" fmla="*/ 2232869 w 2517923"/>
              <a:gd name="connsiteY76" fmla="*/ 1589412 h 2124050"/>
              <a:gd name="connsiteX77" fmla="*/ 2221363 w 2517923"/>
              <a:gd name="connsiteY77" fmla="*/ 1599080 h 2124050"/>
              <a:gd name="connsiteX78" fmla="*/ 2215990 w 2517923"/>
              <a:gd name="connsiteY78" fmla="*/ 1599537 h 2124050"/>
              <a:gd name="connsiteX79" fmla="*/ 2192673 w 2517923"/>
              <a:gd name="connsiteY79" fmla="*/ 1595318 h 2124050"/>
              <a:gd name="connsiteX80" fmla="*/ 2175090 w 2517923"/>
              <a:gd name="connsiteY80" fmla="*/ 1597966 h 2124050"/>
              <a:gd name="connsiteX81" fmla="*/ 2171175 w 2517923"/>
              <a:gd name="connsiteY81" fmla="*/ 1600528 h 2124050"/>
              <a:gd name="connsiteX82" fmla="*/ 2162107 w 2517923"/>
              <a:gd name="connsiteY82" fmla="*/ 1601166 h 2124050"/>
              <a:gd name="connsiteX83" fmla="*/ 2146687 w 2517923"/>
              <a:gd name="connsiteY83" fmla="*/ 1606995 h 2124050"/>
              <a:gd name="connsiteX84" fmla="*/ 2141953 w 2517923"/>
              <a:gd name="connsiteY84" fmla="*/ 1610472 h 2124050"/>
              <a:gd name="connsiteX85" fmla="*/ 2135990 w 2517923"/>
              <a:gd name="connsiteY85" fmla="*/ 1607462 h 2124050"/>
              <a:gd name="connsiteX86" fmla="*/ 2125589 w 2517923"/>
              <a:gd name="connsiteY86" fmla="*/ 1606490 h 2124050"/>
              <a:gd name="connsiteX87" fmla="*/ 2106929 w 2517923"/>
              <a:gd name="connsiteY87" fmla="*/ 1598394 h 2124050"/>
              <a:gd name="connsiteX88" fmla="*/ 2104862 w 2517923"/>
              <a:gd name="connsiteY88" fmla="*/ 1594013 h 2124050"/>
              <a:gd name="connsiteX89" fmla="*/ 2097471 w 2517923"/>
              <a:gd name="connsiteY89" fmla="*/ 1590955 h 2124050"/>
              <a:gd name="connsiteX90" fmla="*/ 2091137 w 2517923"/>
              <a:gd name="connsiteY90" fmla="*/ 1593451 h 2124050"/>
              <a:gd name="connsiteX91" fmla="*/ 2087117 w 2517923"/>
              <a:gd name="connsiteY91" fmla="*/ 1598127 h 2124050"/>
              <a:gd name="connsiteX92" fmla="*/ 2076097 w 2517923"/>
              <a:gd name="connsiteY92" fmla="*/ 1600547 h 2124050"/>
              <a:gd name="connsiteX93" fmla="*/ 2057285 w 2517923"/>
              <a:gd name="connsiteY93" fmla="*/ 1590241 h 2124050"/>
              <a:gd name="connsiteX94" fmla="*/ 2039340 w 2517923"/>
              <a:gd name="connsiteY94" fmla="*/ 1588850 h 2124050"/>
              <a:gd name="connsiteX95" fmla="*/ 2027262 w 2517923"/>
              <a:gd name="connsiteY95" fmla="*/ 1586345 h 2124050"/>
              <a:gd name="connsiteX96" fmla="*/ 2019185 w 2517923"/>
              <a:gd name="connsiteY96" fmla="*/ 1586974 h 2124050"/>
              <a:gd name="connsiteX97" fmla="*/ 2006993 w 2517923"/>
              <a:gd name="connsiteY97" fmla="*/ 1586135 h 2124050"/>
              <a:gd name="connsiteX98" fmla="*/ 1990810 w 2517923"/>
              <a:gd name="connsiteY98" fmla="*/ 1590641 h 2124050"/>
              <a:gd name="connsiteX99" fmla="*/ 1988495 w 2517923"/>
              <a:gd name="connsiteY99" fmla="*/ 1587297 h 2124050"/>
              <a:gd name="connsiteX100" fmla="*/ 1979151 w 2517923"/>
              <a:gd name="connsiteY100" fmla="*/ 1580925 h 2124050"/>
              <a:gd name="connsiteX101" fmla="*/ 1978961 w 2517923"/>
              <a:gd name="connsiteY101" fmla="*/ 1574925 h 2124050"/>
              <a:gd name="connsiteX102" fmla="*/ 1975103 w 2517923"/>
              <a:gd name="connsiteY102" fmla="*/ 1568781 h 2124050"/>
              <a:gd name="connsiteX103" fmla="*/ 1954053 w 2517923"/>
              <a:gd name="connsiteY103" fmla="*/ 1551474 h 2124050"/>
              <a:gd name="connsiteX104" fmla="*/ 1947919 w 2517923"/>
              <a:gd name="connsiteY104" fmla="*/ 1556046 h 2124050"/>
              <a:gd name="connsiteX105" fmla="*/ 1937546 w 2517923"/>
              <a:gd name="connsiteY105" fmla="*/ 1550883 h 2124050"/>
              <a:gd name="connsiteX106" fmla="*/ 1926011 w 2517923"/>
              <a:gd name="connsiteY106" fmla="*/ 1550188 h 2124050"/>
              <a:gd name="connsiteX107" fmla="*/ 1917115 w 2517923"/>
              <a:gd name="connsiteY107" fmla="*/ 1544378 h 2124050"/>
              <a:gd name="connsiteX108" fmla="*/ 1902256 w 2517923"/>
              <a:gd name="connsiteY108" fmla="*/ 1544845 h 2124050"/>
              <a:gd name="connsiteX109" fmla="*/ 1894941 w 2517923"/>
              <a:gd name="connsiteY109" fmla="*/ 1538596 h 2124050"/>
              <a:gd name="connsiteX110" fmla="*/ 1888768 w 2517923"/>
              <a:gd name="connsiteY110" fmla="*/ 1538082 h 2124050"/>
              <a:gd name="connsiteX111" fmla="*/ 1880987 w 2517923"/>
              <a:gd name="connsiteY111" fmla="*/ 1533986 h 2124050"/>
              <a:gd name="connsiteX112" fmla="*/ 1866090 w 2517923"/>
              <a:gd name="connsiteY112" fmla="*/ 1537044 h 2124050"/>
              <a:gd name="connsiteX113" fmla="*/ 1860765 w 2517923"/>
              <a:gd name="connsiteY113" fmla="*/ 1534262 h 2124050"/>
              <a:gd name="connsiteX114" fmla="*/ 1851459 w 2517923"/>
              <a:gd name="connsiteY114" fmla="*/ 1518584 h 2124050"/>
              <a:gd name="connsiteX115" fmla="*/ 1845992 w 2517923"/>
              <a:gd name="connsiteY115" fmla="*/ 1519022 h 2124050"/>
              <a:gd name="connsiteX116" fmla="*/ 1837581 w 2517923"/>
              <a:gd name="connsiteY116" fmla="*/ 1515508 h 2124050"/>
              <a:gd name="connsiteX117" fmla="*/ 1836438 w 2517923"/>
              <a:gd name="connsiteY117" fmla="*/ 1511745 h 2124050"/>
              <a:gd name="connsiteX118" fmla="*/ 1814378 w 2517923"/>
              <a:gd name="connsiteY118" fmla="*/ 1511888 h 2124050"/>
              <a:gd name="connsiteX119" fmla="*/ 1806482 w 2517923"/>
              <a:gd name="connsiteY119" fmla="*/ 1508288 h 2124050"/>
              <a:gd name="connsiteX120" fmla="*/ 1794633 w 2517923"/>
              <a:gd name="connsiteY120" fmla="*/ 1507440 h 2124050"/>
              <a:gd name="connsiteX121" fmla="*/ 1788318 w 2517923"/>
              <a:gd name="connsiteY121" fmla="*/ 1513850 h 2124050"/>
              <a:gd name="connsiteX122" fmla="*/ 1775145 w 2517923"/>
              <a:gd name="connsiteY122" fmla="*/ 1512412 h 2124050"/>
              <a:gd name="connsiteX123" fmla="*/ 1771011 w 2517923"/>
              <a:gd name="connsiteY123" fmla="*/ 1509221 h 2124050"/>
              <a:gd name="connsiteX124" fmla="*/ 1760429 w 2517923"/>
              <a:gd name="connsiteY124" fmla="*/ 1505792 h 2124050"/>
              <a:gd name="connsiteX125" fmla="*/ 1756457 w 2517923"/>
              <a:gd name="connsiteY125" fmla="*/ 1507840 h 2124050"/>
              <a:gd name="connsiteX126" fmla="*/ 1747694 w 2517923"/>
              <a:gd name="connsiteY126" fmla="*/ 1507554 h 2124050"/>
              <a:gd name="connsiteX127" fmla="*/ 1736692 w 2517923"/>
              <a:gd name="connsiteY127" fmla="*/ 1512860 h 2124050"/>
              <a:gd name="connsiteX128" fmla="*/ 1731025 w 2517923"/>
              <a:gd name="connsiteY128" fmla="*/ 1508335 h 2124050"/>
              <a:gd name="connsiteX129" fmla="*/ 1727339 w 2517923"/>
              <a:gd name="connsiteY129" fmla="*/ 1509421 h 2124050"/>
              <a:gd name="connsiteX130" fmla="*/ 1712718 w 2517923"/>
              <a:gd name="connsiteY130" fmla="*/ 1508383 h 2124050"/>
              <a:gd name="connsiteX131" fmla="*/ 1696135 w 2517923"/>
              <a:gd name="connsiteY131" fmla="*/ 1518317 h 2124050"/>
              <a:gd name="connsiteX132" fmla="*/ 1690534 w 2517923"/>
              <a:gd name="connsiteY132" fmla="*/ 1519051 h 2124050"/>
              <a:gd name="connsiteX133" fmla="*/ 1679447 w 2517923"/>
              <a:gd name="connsiteY133" fmla="*/ 1515108 h 2124050"/>
              <a:gd name="connsiteX134" fmla="*/ 1666369 w 2517923"/>
              <a:gd name="connsiteY134" fmla="*/ 1528500 h 2124050"/>
              <a:gd name="connsiteX135" fmla="*/ 1659530 w 2517923"/>
              <a:gd name="connsiteY135" fmla="*/ 1522585 h 2124050"/>
              <a:gd name="connsiteX136" fmla="*/ 1652949 w 2517923"/>
              <a:gd name="connsiteY136" fmla="*/ 1511707 h 2124050"/>
              <a:gd name="connsiteX137" fmla="*/ 1649510 w 2517923"/>
              <a:gd name="connsiteY137" fmla="*/ 1509173 h 2124050"/>
              <a:gd name="connsiteX138" fmla="*/ 1642395 w 2517923"/>
              <a:gd name="connsiteY138" fmla="*/ 1494829 h 2124050"/>
              <a:gd name="connsiteX139" fmla="*/ 1614696 w 2517923"/>
              <a:gd name="connsiteY139" fmla="*/ 1489514 h 2124050"/>
              <a:gd name="connsiteX140" fmla="*/ 1607762 w 2517923"/>
              <a:gd name="connsiteY140" fmla="*/ 1486618 h 2124050"/>
              <a:gd name="connsiteX141" fmla="*/ 1599351 w 2517923"/>
              <a:gd name="connsiteY141" fmla="*/ 1477217 h 2124050"/>
              <a:gd name="connsiteX142" fmla="*/ 1589798 w 2517923"/>
              <a:gd name="connsiteY142" fmla="*/ 1480332 h 2124050"/>
              <a:gd name="connsiteX143" fmla="*/ 1578787 w 2517923"/>
              <a:gd name="connsiteY143" fmla="*/ 1488561 h 2124050"/>
              <a:gd name="connsiteX144" fmla="*/ 1571234 w 2517923"/>
              <a:gd name="connsiteY144" fmla="*/ 1487361 h 2124050"/>
              <a:gd name="connsiteX145" fmla="*/ 1564623 w 2517923"/>
              <a:gd name="connsiteY145" fmla="*/ 1481522 h 2124050"/>
              <a:gd name="connsiteX146" fmla="*/ 1562385 w 2517923"/>
              <a:gd name="connsiteY146" fmla="*/ 1475388 h 2124050"/>
              <a:gd name="connsiteX147" fmla="*/ 1555403 w 2517923"/>
              <a:gd name="connsiteY147" fmla="*/ 1473017 h 2124050"/>
              <a:gd name="connsiteX148" fmla="*/ 1551288 w 2517923"/>
              <a:gd name="connsiteY148" fmla="*/ 1474883 h 2124050"/>
              <a:gd name="connsiteX149" fmla="*/ 1545488 w 2517923"/>
              <a:gd name="connsiteY149" fmla="*/ 1481608 h 2124050"/>
              <a:gd name="connsiteX150" fmla="*/ 1544364 w 2517923"/>
              <a:gd name="connsiteY150" fmla="*/ 1486075 h 2124050"/>
              <a:gd name="connsiteX151" fmla="*/ 1537972 w 2517923"/>
              <a:gd name="connsiteY151" fmla="*/ 1487780 h 2124050"/>
              <a:gd name="connsiteX152" fmla="*/ 1533124 w 2517923"/>
              <a:gd name="connsiteY152" fmla="*/ 1493924 h 2124050"/>
              <a:gd name="connsiteX153" fmla="*/ 1534362 w 2517923"/>
              <a:gd name="connsiteY153" fmla="*/ 1501039 h 2124050"/>
              <a:gd name="connsiteX154" fmla="*/ 1526542 w 2517923"/>
              <a:gd name="connsiteY154" fmla="*/ 1510974 h 2124050"/>
              <a:gd name="connsiteX155" fmla="*/ 1522809 w 2517923"/>
              <a:gd name="connsiteY155" fmla="*/ 1512821 h 2124050"/>
              <a:gd name="connsiteX156" fmla="*/ 1528790 w 2517923"/>
              <a:gd name="connsiteY156" fmla="*/ 1527157 h 2124050"/>
              <a:gd name="connsiteX157" fmla="*/ 1515046 w 2517923"/>
              <a:gd name="connsiteY157" fmla="*/ 1536463 h 2124050"/>
              <a:gd name="connsiteX158" fmla="*/ 1506521 w 2517923"/>
              <a:gd name="connsiteY158" fmla="*/ 1545092 h 2124050"/>
              <a:gd name="connsiteX159" fmla="*/ 1502254 w 2517923"/>
              <a:gd name="connsiteY159" fmla="*/ 1545454 h 2124050"/>
              <a:gd name="connsiteX160" fmla="*/ 1497253 w 2517923"/>
              <a:gd name="connsiteY160" fmla="*/ 1554808 h 2124050"/>
              <a:gd name="connsiteX161" fmla="*/ 1492729 w 2517923"/>
              <a:gd name="connsiteY161" fmla="*/ 1555617 h 2124050"/>
              <a:gd name="connsiteX162" fmla="*/ 1483613 w 2517923"/>
              <a:gd name="connsiteY162" fmla="*/ 1562018 h 2124050"/>
              <a:gd name="connsiteX163" fmla="*/ 1476517 w 2517923"/>
              <a:gd name="connsiteY163" fmla="*/ 1569581 h 2124050"/>
              <a:gd name="connsiteX164" fmla="*/ 1476165 w 2517923"/>
              <a:gd name="connsiteY164" fmla="*/ 1576191 h 2124050"/>
              <a:gd name="connsiteX165" fmla="*/ 1479251 w 2517923"/>
              <a:gd name="connsiteY165" fmla="*/ 1580611 h 2124050"/>
              <a:gd name="connsiteX166" fmla="*/ 1477765 w 2517923"/>
              <a:gd name="connsiteY166" fmla="*/ 1586707 h 2124050"/>
              <a:gd name="connsiteX167" fmla="*/ 1486661 w 2517923"/>
              <a:gd name="connsiteY167" fmla="*/ 1593127 h 2124050"/>
              <a:gd name="connsiteX168" fmla="*/ 1500758 w 2517923"/>
              <a:gd name="connsiteY168" fmla="*/ 1593651 h 2124050"/>
              <a:gd name="connsiteX169" fmla="*/ 1505930 w 2517923"/>
              <a:gd name="connsiteY169" fmla="*/ 1590050 h 2124050"/>
              <a:gd name="connsiteX170" fmla="*/ 1511359 w 2517923"/>
              <a:gd name="connsiteY170" fmla="*/ 1590926 h 2124050"/>
              <a:gd name="connsiteX171" fmla="*/ 1511607 w 2517923"/>
              <a:gd name="connsiteY171" fmla="*/ 1598746 h 2124050"/>
              <a:gd name="connsiteX172" fmla="*/ 1515408 w 2517923"/>
              <a:gd name="connsiteY172" fmla="*/ 1617073 h 2124050"/>
              <a:gd name="connsiteX173" fmla="*/ 1524399 w 2517923"/>
              <a:gd name="connsiteY173" fmla="*/ 1622045 h 2124050"/>
              <a:gd name="connsiteX174" fmla="*/ 1521646 w 2517923"/>
              <a:gd name="connsiteY174" fmla="*/ 1634837 h 2124050"/>
              <a:gd name="connsiteX175" fmla="*/ 1523752 w 2517923"/>
              <a:gd name="connsiteY175" fmla="*/ 1641381 h 2124050"/>
              <a:gd name="connsiteX176" fmla="*/ 1512160 w 2517923"/>
              <a:gd name="connsiteY176" fmla="*/ 1643714 h 2124050"/>
              <a:gd name="connsiteX177" fmla="*/ 1509826 w 2517923"/>
              <a:gd name="connsiteY177" fmla="*/ 1647343 h 2124050"/>
              <a:gd name="connsiteX178" fmla="*/ 1509893 w 2517923"/>
              <a:gd name="connsiteY178" fmla="*/ 1658611 h 2124050"/>
              <a:gd name="connsiteX179" fmla="*/ 1497624 w 2517923"/>
              <a:gd name="connsiteY179" fmla="*/ 1664669 h 2124050"/>
              <a:gd name="connsiteX180" fmla="*/ 1490262 w 2517923"/>
              <a:gd name="connsiteY180" fmla="*/ 1664021 h 2124050"/>
              <a:gd name="connsiteX181" fmla="*/ 1486547 w 2517923"/>
              <a:gd name="connsiteY181" fmla="*/ 1669555 h 2124050"/>
              <a:gd name="connsiteX182" fmla="*/ 1476812 w 2517923"/>
              <a:gd name="connsiteY182" fmla="*/ 1676623 h 2124050"/>
              <a:gd name="connsiteX183" fmla="*/ 1473345 w 2517923"/>
              <a:gd name="connsiteY183" fmla="*/ 1680862 h 2124050"/>
              <a:gd name="connsiteX184" fmla="*/ 1466830 w 2517923"/>
              <a:gd name="connsiteY184" fmla="*/ 1682414 h 2124050"/>
              <a:gd name="connsiteX185" fmla="*/ 1452895 w 2517923"/>
              <a:gd name="connsiteY185" fmla="*/ 1680281 h 2124050"/>
              <a:gd name="connsiteX186" fmla="*/ 1436798 w 2517923"/>
              <a:gd name="connsiteY186" fmla="*/ 1668889 h 2124050"/>
              <a:gd name="connsiteX187" fmla="*/ 1428673 w 2517923"/>
              <a:gd name="connsiteY187" fmla="*/ 1668765 h 2124050"/>
              <a:gd name="connsiteX188" fmla="*/ 1417433 w 2517923"/>
              <a:gd name="connsiteY188" fmla="*/ 1664155 h 2124050"/>
              <a:gd name="connsiteX189" fmla="*/ 1407289 w 2517923"/>
              <a:gd name="connsiteY189" fmla="*/ 1668955 h 2124050"/>
              <a:gd name="connsiteX190" fmla="*/ 1408156 w 2517923"/>
              <a:gd name="connsiteY190" fmla="*/ 1676585 h 2124050"/>
              <a:gd name="connsiteX191" fmla="*/ 1403451 w 2517923"/>
              <a:gd name="connsiteY191" fmla="*/ 1686386 h 2124050"/>
              <a:gd name="connsiteX192" fmla="*/ 1422367 w 2517923"/>
              <a:gd name="connsiteY192" fmla="*/ 1695321 h 2124050"/>
              <a:gd name="connsiteX193" fmla="*/ 1424606 w 2517923"/>
              <a:gd name="connsiteY193" fmla="*/ 1698435 h 2124050"/>
              <a:gd name="connsiteX194" fmla="*/ 1433874 w 2517923"/>
              <a:gd name="connsiteY194" fmla="*/ 1701388 h 2124050"/>
              <a:gd name="connsiteX195" fmla="*/ 1442960 w 2517923"/>
              <a:gd name="connsiteY195" fmla="*/ 1701274 h 2124050"/>
              <a:gd name="connsiteX196" fmla="*/ 1454105 w 2517923"/>
              <a:gd name="connsiteY196" fmla="*/ 1704950 h 2124050"/>
              <a:gd name="connsiteX197" fmla="*/ 1457829 w 2517923"/>
              <a:gd name="connsiteY197" fmla="*/ 1699493 h 2124050"/>
              <a:gd name="connsiteX198" fmla="*/ 1462753 w 2517923"/>
              <a:gd name="connsiteY198" fmla="*/ 1700445 h 2124050"/>
              <a:gd name="connsiteX199" fmla="*/ 1459524 w 2517923"/>
              <a:gd name="connsiteY199" fmla="*/ 1707179 h 2124050"/>
              <a:gd name="connsiteX200" fmla="*/ 1473850 w 2517923"/>
              <a:gd name="connsiteY200" fmla="*/ 1714904 h 2124050"/>
              <a:gd name="connsiteX201" fmla="*/ 1480194 w 2517923"/>
              <a:gd name="connsiteY201" fmla="*/ 1715342 h 2124050"/>
              <a:gd name="connsiteX202" fmla="*/ 1491938 w 2517923"/>
              <a:gd name="connsiteY202" fmla="*/ 1712713 h 2124050"/>
              <a:gd name="connsiteX203" fmla="*/ 1490147 w 2517923"/>
              <a:gd name="connsiteY203" fmla="*/ 1722267 h 2124050"/>
              <a:gd name="connsiteX204" fmla="*/ 1492290 w 2517923"/>
              <a:gd name="connsiteY204" fmla="*/ 1736240 h 2124050"/>
              <a:gd name="connsiteX205" fmla="*/ 1486814 w 2517923"/>
              <a:gd name="connsiteY205" fmla="*/ 1743326 h 2124050"/>
              <a:gd name="connsiteX206" fmla="*/ 1479098 w 2517923"/>
              <a:gd name="connsiteY206" fmla="*/ 1745041 h 2124050"/>
              <a:gd name="connsiteX207" fmla="*/ 1467059 w 2517923"/>
              <a:gd name="connsiteY207" fmla="*/ 1741450 h 2124050"/>
              <a:gd name="connsiteX208" fmla="*/ 1457943 w 2517923"/>
              <a:gd name="connsiteY208" fmla="*/ 1749489 h 2124050"/>
              <a:gd name="connsiteX209" fmla="*/ 1449895 w 2517923"/>
              <a:gd name="connsiteY209" fmla="*/ 1751413 h 2124050"/>
              <a:gd name="connsiteX210" fmla="*/ 1441284 w 2517923"/>
              <a:gd name="connsiteY210" fmla="*/ 1763339 h 2124050"/>
              <a:gd name="connsiteX211" fmla="*/ 1435540 w 2517923"/>
              <a:gd name="connsiteY211" fmla="*/ 1767463 h 2124050"/>
              <a:gd name="connsiteX212" fmla="*/ 1425120 w 2517923"/>
              <a:gd name="connsiteY212" fmla="*/ 1769835 h 2124050"/>
              <a:gd name="connsiteX213" fmla="*/ 1416500 w 2517923"/>
              <a:gd name="connsiteY213" fmla="*/ 1767244 h 2124050"/>
              <a:gd name="connsiteX214" fmla="*/ 1409394 w 2517923"/>
              <a:gd name="connsiteY214" fmla="*/ 1768539 h 2124050"/>
              <a:gd name="connsiteX215" fmla="*/ 1411157 w 2517923"/>
              <a:gd name="connsiteY215" fmla="*/ 1776645 h 2124050"/>
              <a:gd name="connsiteX216" fmla="*/ 1408308 w 2517923"/>
              <a:gd name="connsiteY216" fmla="*/ 1782084 h 2124050"/>
              <a:gd name="connsiteX217" fmla="*/ 1398984 w 2517923"/>
              <a:gd name="connsiteY217" fmla="*/ 1788408 h 2124050"/>
              <a:gd name="connsiteX218" fmla="*/ 1385496 w 2517923"/>
              <a:gd name="connsiteY218" fmla="*/ 1793819 h 2124050"/>
              <a:gd name="connsiteX219" fmla="*/ 1379200 w 2517923"/>
              <a:gd name="connsiteY219" fmla="*/ 1798057 h 2124050"/>
              <a:gd name="connsiteX220" fmla="*/ 1364674 w 2517923"/>
              <a:gd name="connsiteY220" fmla="*/ 1796276 h 2124050"/>
              <a:gd name="connsiteX221" fmla="*/ 1358569 w 2517923"/>
              <a:gd name="connsiteY221" fmla="*/ 1793628 h 2124050"/>
              <a:gd name="connsiteX222" fmla="*/ 1351501 w 2517923"/>
              <a:gd name="connsiteY222" fmla="*/ 1794723 h 2124050"/>
              <a:gd name="connsiteX223" fmla="*/ 1340614 w 2517923"/>
              <a:gd name="connsiteY223" fmla="*/ 1790999 h 2124050"/>
              <a:gd name="connsiteX224" fmla="*/ 1338100 w 2517923"/>
              <a:gd name="connsiteY224" fmla="*/ 1802020 h 2124050"/>
              <a:gd name="connsiteX225" fmla="*/ 1334423 w 2517923"/>
              <a:gd name="connsiteY225" fmla="*/ 1805544 h 2124050"/>
              <a:gd name="connsiteX226" fmla="*/ 1330356 w 2517923"/>
              <a:gd name="connsiteY226" fmla="*/ 1814173 h 2124050"/>
              <a:gd name="connsiteX227" fmla="*/ 1334252 w 2517923"/>
              <a:gd name="connsiteY227" fmla="*/ 1824489 h 2124050"/>
              <a:gd name="connsiteX228" fmla="*/ 1328327 w 2517923"/>
              <a:gd name="connsiteY228" fmla="*/ 1832166 h 2124050"/>
              <a:gd name="connsiteX229" fmla="*/ 1328603 w 2517923"/>
              <a:gd name="connsiteY229" fmla="*/ 1837996 h 2124050"/>
              <a:gd name="connsiteX230" fmla="*/ 1323727 w 2517923"/>
              <a:gd name="connsiteY230" fmla="*/ 1845816 h 2124050"/>
              <a:gd name="connsiteX231" fmla="*/ 1320183 w 2517923"/>
              <a:gd name="connsiteY231" fmla="*/ 1846654 h 2124050"/>
              <a:gd name="connsiteX232" fmla="*/ 1320183 w 2517923"/>
              <a:gd name="connsiteY232" fmla="*/ 1853131 h 2124050"/>
              <a:gd name="connsiteX233" fmla="*/ 1315325 w 2517923"/>
              <a:gd name="connsiteY233" fmla="*/ 1856731 h 2124050"/>
              <a:gd name="connsiteX234" fmla="*/ 1308001 w 2517923"/>
              <a:gd name="connsiteY234" fmla="*/ 1858684 h 2124050"/>
              <a:gd name="connsiteX235" fmla="*/ 1298904 w 2517923"/>
              <a:gd name="connsiteY235" fmla="*/ 1865894 h 2124050"/>
              <a:gd name="connsiteX236" fmla="*/ 1301790 w 2517923"/>
              <a:gd name="connsiteY236" fmla="*/ 1881772 h 2124050"/>
              <a:gd name="connsiteX237" fmla="*/ 1294618 w 2517923"/>
              <a:gd name="connsiteY237" fmla="*/ 1886649 h 2124050"/>
              <a:gd name="connsiteX238" fmla="*/ 1277768 w 2517923"/>
              <a:gd name="connsiteY238" fmla="*/ 1888659 h 2124050"/>
              <a:gd name="connsiteX239" fmla="*/ 1279407 w 2517923"/>
              <a:gd name="connsiteY239" fmla="*/ 1900280 h 2124050"/>
              <a:gd name="connsiteX240" fmla="*/ 1286969 w 2517923"/>
              <a:gd name="connsiteY240" fmla="*/ 1903385 h 2124050"/>
              <a:gd name="connsiteX241" fmla="*/ 1291208 w 2517923"/>
              <a:gd name="connsiteY241" fmla="*/ 1908604 h 2124050"/>
              <a:gd name="connsiteX242" fmla="*/ 1288646 w 2517923"/>
              <a:gd name="connsiteY242" fmla="*/ 1915272 h 2124050"/>
              <a:gd name="connsiteX243" fmla="*/ 1289351 w 2517923"/>
              <a:gd name="connsiteY243" fmla="*/ 1921892 h 2124050"/>
              <a:gd name="connsiteX244" fmla="*/ 1300152 w 2517923"/>
              <a:gd name="connsiteY244" fmla="*/ 1932150 h 2124050"/>
              <a:gd name="connsiteX245" fmla="*/ 1308020 w 2517923"/>
              <a:gd name="connsiteY245" fmla="*/ 1936360 h 2124050"/>
              <a:gd name="connsiteX246" fmla="*/ 1307305 w 2517923"/>
              <a:gd name="connsiteY246" fmla="*/ 1943952 h 2124050"/>
              <a:gd name="connsiteX247" fmla="*/ 1303105 w 2517923"/>
              <a:gd name="connsiteY247" fmla="*/ 1948257 h 2124050"/>
              <a:gd name="connsiteX248" fmla="*/ 1304029 w 2517923"/>
              <a:gd name="connsiteY248" fmla="*/ 1956029 h 2124050"/>
              <a:gd name="connsiteX249" fmla="*/ 1291589 w 2517923"/>
              <a:gd name="connsiteY249" fmla="*/ 1963306 h 2124050"/>
              <a:gd name="connsiteX250" fmla="*/ 1288979 w 2517923"/>
              <a:gd name="connsiteY250" fmla="*/ 1966212 h 2124050"/>
              <a:gd name="connsiteX251" fmla="*/ 1290056 w 2517923"/>
              <a:gd name="connsiteY251" fmla="*/ 1976499 h 2124050"/>
              <a:gd name="connsiteX252" fmla="*/ 1292675 w 2517923"/>
              <a:gd name="connsiteY252" fmla="*/ 1981090 h 2124050"/>
              <a:gd name="connsiteX253" fmla="*/ 1289675 w 2517923"/>
              <a:gd name="connsiteY253" fmla="*/ 1986471 h 2124050"/>
              <a:gd name="connsiteX254" fmla="*/ 1300114 w 2517923"/>
              <a:gd name="connsiteY254" fmla="*/ 1989081 h 2124050"/>
              <a:gd name="connsiteX255" fmla="*/ 1302295 w 2517923"/>
              <a:gd name="connsiteY255" fmla="*/ 1994320 h 2124050"/>
              <a:gd name="connsiteX256" fmla="*/ 1301209 w 2517923"/>
              <a:gd name="connsiteY256" fmla="*/ 1999987 h 2124050"/>
              <a:gd name="connsiteX257" fmla="*/ 1307734 w 2517923"/>
              <a:gd name="connsiteY257" fmla="*/ 2011770 h 2124050"/>
              <a:gd name="connsiteX258" fmla="*/ 1318907 w 2517923"/>
              <a:gd name="connsiteY258" fmla="*/ 2020256 h 2124050"/>
              <a:gd name="connsiteX259" fmla="*/ 1319145 w 2517923"/>
              <a:gd name="connsiteY259" fmla="*/ 2025724 h 2124050"/>
              <a:gd name="connsiteX260" fmla="*/ 1326641 w 2517923"/>
              <a:gd name="connsiteY260" fmla="*/ 2039544 h 2124050"/>
              <a:gd name="connsiteX261" fmla="*/ 1335757 w 2517923"/>
              <a:gd name="connsiteY261" fmla="*/ 2047393 h 2124050"/>
              <a:gd name="connsiteX262" fmla="*/ 1340548 w 2517923"/>
              <a:gd name="connsiteY262" fmla="*/ 2047374 h 2124050"/>
              <a:gd name="connsiteX263" fmla="*/ 1357397 w 2517923"/>
              <a:gd name="connsiteY263" fmla="*/ 2053051 h 2124050"/>
              <a:gd name="connsiteX264" fmla="*/ 1356807 w 2517923"/>
              <a:gd name="connsiteY264" fmla="*/ 2056289 h 2124050"/>
              <a:gd name="connsiteX265" fmla="*/ 1348920 w 2517923"/>
              <a:gd name="connsiteY265" fmla="*/ 2060566 h 2124050"/>
              <a:gd name="connsiteX266" fmla="*/ 1349777 w 2517923"/>
              <a:gd name="connsiteY266" fmla="*/ 2068624 h 2124050"/>
              <a:gd name="connsiteX267" fmla="*/ 1341672 w 2517923"/>
              <a:gd name="connsiteY267" fmla="*/ 2069682 h 2124050"/>
              <a:gd name="connsiteX268" fmla="*/ 1337223 w 2517923"/>
              <a:gd name="connsiteY268" fmla="*/ 2074625 h 2124050"/>
              <a:gd name="connsiteX269" fmla="*/ 1329965 w 2517923"/>
              <a:gd name="connsiteY269" fmla="*/ 2078006 h 2124050"/>
              <a:gd name="connsiteX270" fmla="*/ 1325546 w 2517923"/>
              <a:gd name="connsiteY270" fmla="*/ 2092199 h 2124050"/>
              <a:gd name="connsiteX271" fmla="*/ 1323936 w 2517923"/>
              <a:gd name="connsiteY271" fmla="*/ 2104591 h 2124050"/>
              <a:gd name="connsiteX272" fmla="*/ 1326346 w 2517923"/>
              <a:gd name="connsiteY272" fmla="*/ 2112277 h 2124050"/>
              <a:gd name="connsiteX273" fmla="*/ 1322012 w 2517923"/>
              <a:gd name="connsiteY273" fmla="*/ 2124050 h 2124050"/>
              <a:gd name="connsiteX274" fmla="*/ 1317611 w 2517923"/>
              <a:gd name="connsiteY274" fmla="*/ 2119878 h 2124050"/>
              <a:gd name="connsiteX275" fmla="*/ 1320259 w 2517923"/>
              <a:gd name="connsiteY275" fmla="*/ 2113382 h 2124050"/>
              <a:gd name="connsiteX276" fmla="*/ 1316345 w 2517923"/>
              <a:gd name="connsiteY276" fmla="*/ 2107629 h 2124050"/>
              <a:gd name="connsiteX277" fmla="*/ 1303438 w 2517923"/>
              <a:gd name="connsiteY277" fmla="*/ 2112049 h 2124050"/>
              <a:gd name="connsiteX278" fmla="*/ 1292665 w 2517923"/>
              <a:gd name="connsiteY278" fmla="*/ 2107153 h 2124050"/>
              <a:gd name="connsiteX279" fmla="*/ 1280445 w 2517923"/>
              <a:gd name="connsiteY279" fmla="*/ 2091884 h 2124050"/>
              <a:gd name="connsiteX280" fmla="*/ 1273282 w 2517923"/>
              <a:gd name="connsiteY280" fmla="*/ 2087970 h 2124050"/>
              <a:gd name="connsiteX281" fmla="*/ 1273006 w 2517923"/>
              <a:gd name="connsiteY281" fmla="*/ 2082397 h 2124050"/>
              <a:gd name="connsiteX282" fmla="*/ 1265062 w 2517923"/>
              <a:gd name="connsiteY282" fmla="*/ 2075711 h 2124050"/>
              <a:gd name="connsiteX283" fmla="*/ 1255680 w 2517923"/>
              <a:gd name="connsiteY283" fmla="*/ 2074073 h 2124050"/>
              <a:gd name="connsiteX284" fmla="*/ 1242088 w 2517923"/>
              <a:gd name="connsiteY284" fmla="*/ 2076035 h 2124050"/>
              <a:gd name="connsiteX285" fmla="*/ 1239335 w 2517923"/>
              <a:gd name="connsiteY285" fmla="*/ 2068091 h 2124050"/>
              <a:gd name="connsiteX286" fmla="*/ 1232429 w 2517923"/>
              <a:gd name="connsiteY286" fmla="*/ 2067472 h 2124050"/>
              <a:gd name="connsiteX287" fmla="*/ 1231258 w 2517923"/>
              <a:gd name="connsiteY287" fmla="*/ 2056756 h 2124050"/>
              <a:gd name="connsiteX288" fmla="*/ 1222647 w 2517923"/>
              <a:gd name="connsiteY288" fmla="*/ 2053965 h 2124050"/>
              <a:gd name="connsiteX289" fmla="*/ 1218113 w 2517923"/>
              <a:gd name="connsiteY289" fmla="*/ 2055013 h 2124050"/>
              <a:gd name="connsiteX290" fmla="*/ 1207112 w 2517923"/>
              <a:gd name="connsiteY290" fmla="*/ 2052413 h 2124050"/>
              <a:gd name="connsiteX291" fmla="*/ 1189567 w 2517923"/>
              <a:gd name="connsiteY291" fmla="*/ 2060338 h 2124050"/>
              <a:gd name="connsiteX292" fmla="*/ 1177413 w 2517923"/>
              <a:gd name="connsiteY292" fmla="*/ 2062262 h 2124050"/>
              <a:gd name="connsiteX293" fmla="*/ 1167612 w 2517923"/>
              <a:gd name="connsiteY293" fmla="*/ 2060366 h 2124050"/>
              <a:gd name="connsiteX294" fmla="*/ 1157963 w 2517923"/>
              <a:gd name="connsiteY294" fmla="*/ 2052880 h 2124050"/>
              <a:gd name="connsiteX295" fmla="*/ 1152429 w 2517923"/>
              <a:gd name="connsiteY295" fmla="*/ 2051432 h 2124050"/>
              <a:gd name="connsiteX296" fmla="*/ 1135246 w 2517923"/>
              <a:gd name="connsiteY296" fmla="*/ 2057547 h 2124050"/>
              <a:gd name="connsiteX297" fmla="*/ 1130464 w 2517923"/>
              <a:gd name="connsiteY297" fmla="*/ 2053661 h 2124050"/>
              <a:gd name="connsiteX298" fmla="*/ 1120215 w 2517923"/>
              <a:gd name="connsiteY298" fmla="*/ 2051203 h 2124050"/>
              <a:gd name="connsiteX299" fmla="*/ 1114072 w 2517923"/>
              <a:gd name="connsiteY299" fmla="*/ 2051937 h 2124050"/>
              <a:gd name="connsiteX300" fmla="*/ 1107166 w 2517923"/>
              <a:gd name="connsiteY300" fmla="*/ 2049717 h 2124050"/>
              <a:gd name="connsiteX301" fmla="*/ 1100079 w 2517923"/>
              <a:gd name="connsiteY301" fmla="*/ 2058680 h 2124050"/>
              <a:gd name="connsiteX302" fmla="*/ 1093688 w 2517923"/>
              <a:gd name="connsiteY302" fmla="*/ 2059195 h 2124050"/>
              <a:gd name="connsiteX303" fmla="*/ 1084192 w 2517923"/>
              <a:gd name="connsiteY303" fmla="*/ 2063014 h 2124050"/>
              <a:gd name="connsiteX304" fmla="*/ 1083315 w 2517923"/>
              <a:gd name="connsiteY304" fmla="*/ 2059299 h 2124050"/>
              <a:gd name="connsiteX305" fmla="*/ 1068352 w 2517923"/>
              <a:gd name="connsiteY305" fmla="*/ 2047031 h 2124050"/>
              <a:gd name="connsiteX306" fmla="*/ 1059932 w 2517923"/>
              <a:gd name="connsiteY306" fmla="*/ 2049555 h 2124050"/>
              <a:gd name="connsiteX307" fmla="*/ 1051083 w 2517923"/>
              <a:gd name="connsiteY307" fmla="*/ 2043269 h 2124050"/>
              <a:gd name="connsiteX308" fmla="*/ 1043977 w 2517923"/>
              <a:gd name="connsiteY308" fmla="*/ 2042602 h 2124050"/>
              <a:gd name="connsiteX309" fmla="*/ 1037414 w 2517923"/>
              <a:gd name="connsiteY309" fmla="*/ 2046593 h 2124050"/>
              <a:gd name="connsiteX310" fmla="*/ 1035310 w 2517923"/>
              <a:gd name="connsiteY310" fmla="*/ 2051765 h 2124050"/>
              <a:gd name="connsiteX311" fmla="*/ 1025823 w 2517923"/>
              <a:gd name="connsiteY311" fmla="*/ 2052317 h 2124050"/>
              <a:gd name="connsiteX312" fmla="*/ 1014859 w 2517923"/>
              <a:gd name="connsiteY312" fmla="*/ 2061071 h 2124050"/>
              <a:gd name="connsiteX313" fmla="*/ 1000648 w 2517923"/>
              <a:gd name="connsiteY313" fmla="*/ 2058356 h 2124050"/>
              <a:gd name="connsiteX314" fmla="*/ 992790 w 2517923"/>
              <a:gd name="connsiteY314" fmla="*/ 2068091 h 2124050"/>
              <a:gd name="connsiteX315" fmla="*/ 989570 w 2517923"/>
              <a:gd name="connsiteY315" fmla="*/ 2069253 h 2124050"/>
              <a:gd name="connsiteX316" fmla="*/ 984046 w 2517923"/>
              <a:gd name="connsiteY316" fmla="*/ 2083750 h 2124050"/>
              <a:gd name="connsiteX317" fmla="*/ 978826 w 2517923"/>
              <a:gd name="connsiteY317" fmla="*/ 2084502 h 2124050"/>
              <a:gd name="connsiteX318" fmla="*/ 971930 w 2517923"/>
              <a:gd name="connsiteY318" fmla="*/ 2096199 h 2124050"/>
              <a:gd name="connsiteX319" fmla="*/ 965825 w 2517923"/>
              <a:gd name="connsiteY319" fmla="*/ 2096694 h 2124050"/>
              <a:gd name="connsiteX320" fmla="*/ 952109 w 2517923"/>
              <a:gd name="connsiteY320" fmla="*/ 2087370 h 2124050"/>
              <a:gd name="connsiteX321" fmla="*/ 943174 w 2517923"/>
              <a:gd name="connsiteY321" fmla="*/ 2078416 h 2124050"/>
              <a:gd name="connsiteX322" fmla="*/ 924581 w 2517923"/>
              <a:gd name="connsiteY322" fmla="*/ 2076682 h 2124050"/>
              <a:gd name="connsiteX323" fmla="*/ 917028 w 2517923"/>
              <a:gd name="connsiteY323" fmla="*/ 2064176 h 2124050"/>
              <a:gd name="connsiteX324" fmla="*/ 915695 w 2517923"/>
              <a:gd name="connsiteY324" fmla="*/ 2058452 h 2124050"/>
              <a:gd name="connsiteX325" fmla="*/ 925753 w 2517923"/>
              <a:gd name="connsiteY325" fmla="*/ 2057594 h 2124050"/>
              <a:gd name="connsiteX326" fmla="*/ 930030 w 2517923"/>
              <a:gd name="connsiteY326" fmla="*/ 2051146 h 2124050"/>
              <a:gd name="connsiteX327" fmla="*/ 935259 w 2517923"/>
              <a:gd name="connsiteY327" fmla="*/ 2050136 h 2124050"/>
              <a:gd name="connsiteX328" fmla="*/ 935078 w 2517923"/>
              <a:gd name="connsiteY328" fmla="*/ 2042869 h 2124050"/>
              <a:gd name="connsiteX329" fmla="*/ 930858 w 2517923"/>
              <a:gd name="connsiteY329" fmla="*/ 2041726 h 2124050"/>
              <a:gd name="connsiteX330" fmla="*/ 922305 w 2517923"/>
              <a:gd name="connsiteY330" fmla="*/ 2045822 h 2124050"/>
              <a:gd name="connsiteX331" fmla="*/ 914237 w 2517923"/>
              <a:gd name="connsiteY331" fmla="*/ 2035601 h 2124050"/>
              <a:gd name="connsiteX332" fmla="*/ 912570 w 2517923"/>
              <a:gd name="connsiteY332" fmla="*/ 2027029 h 2124050"/>
              <a:gd name="connsiteX333" fmla="*/ 906941 w 2517923"/>
              <a:gd name="connsiteY333" fmla="*/ 2021895 h 2124050"/>
              <a:gd name="connsiteX334" fmla="*/ 897454 w 2517923"/>
              <a:gd name="connsiteY334" fmla="*/ 2020056 h 2124050"/>
              <a:gd name="connsiteX335" fmla="*/ 890796 w 2517923"/>
              <a:gd name="connsiteY335" fmla="*/ 2023676 h 2124050"/>
              <a:gd name="connsiteX336" fmla="*/ 886815 w 2517923"/>
              <a:gd name="connsiteY336" fmla="*/ 2032829 h 2124050"/>
              <a:gd name="connsiteX337" fmla="*/ 894263 w 2517923"/>
              <a:gd name="connsiteY337" fmla="*/ 2041926 h 2124050"/>
              <a:gd name="connsiteX338" fmla="*/ 901074 w 2517923"/>
              <a:gd name="connsiteY338" fmla="*/ 2046574 h 2124050"/>
              <a:gd name="connsiteX339" fmla="*/ 906312 w 2517923"/>
              <a:gd name="connsiteY339" fmla="*/ 2053451 h 2124050"/>
              <a:gd name="connsiteX340" fmla="*/ 904960 w 2517923"/>
              <a:gd name="connsiteY340" fmla="*/ 2059195 h 2124050"/>
              <a:gd name="connsiteX341" fmla="*/ 892396 w 2517923"/>
              <a:gd name="connsiteY341" fmla="*/ 2067796 h 2124050"/>
              <a:gd name="connsiteX342" fmla="*/ 882395 w 2517923"/>
              <a:gd name="connsiteY342" fmla="*/ 2067262 h 2124050"/>
              <a:gd name="connsiteX343" fmla="*/ 874223 w 2517923"/>
              <a:gd name="connsiteY343" fmla="*/ 2072615 h 2124050"/>
              <a:gd name="connsiteX344" fmla="*/ 865288 w 2517923"/>
              <a:gd name="connsiteY344" fmla="*/ 2067558 h 2124050"/>
              <a:gd name="connsiteX345" fmla="*/ 853030 w 2517923"/>
              <a:gd name="connsiteY345" fmla="*/ 2066443 h 2124050"/>
              <a:gd name="connsiteX346" fmla="*/ 845991 w 2517923"/>
              <a:gd name="connsiteY346" fmla="*/ 2063243 h 2124050"/>
              <a:gd name="connsiteX347" fmla="*/ 840638 w 2517923"/>
              <a:gd name="connsiteY347" fmla="*/ 2057042 h 2124050"/>
              <a:gd name="connsiteX348" fmla="*/ 834827 w 2517923"/>
              <a:gd name="connsiteY348" fmla="*/ 2061109 h 2124050"/>
              <a:gd name="connsiteX349" fmla="*/ 822769 w 2517923"/>
              <a:gd name="connsiteY349" fmla="*/ 2061833 h 2124050"/>
              <a:gd name="connsiteX350" fmla="*/ 823797 w 2517923"/>
              <a:gd name="connsiteY350" fmla="*/ 2052079 h 2124050"/>
              <a:gd name="connsiteX351" fmla="*/ 820664 w 2517923"/>
              <a:gd name="connsiteY351" fmla="*/ 2046241 h 2124050"/>
              <a:gd name="connsiteX352" fmla="*/ 813558 w 2517923"/>
              <a:gd name="connsiteY352" fmla="*/ 2041240 h 2124050"/>
              <a:gd name="connsiteX353" fmla="*/ 804166 w 2517923"/>
              <a:gd name="connsiteY353" fmla="*/ 2030658 h 2124050"/>
              <a:gd name="connsiteX354" fmla="*/ 791308 w 2517923"/>
              <a:gd name="connsiteY354" fmla="*/ 2027962 h 2124050"/>
              <a:gd name="connsiteX355" fmla="*/ 787755 w 2517923"/>
              <a:gd name="connsiteY355" fmla="*/ 2025800 h 2124050"/>
              <a:gd name="connsiteX356" fmla="*/ 776810 w 2517923"/>
              <a:gd name="connsiteY356" fmla="*/ 2024133 h 2124050"/>
              <a:gd name="connsiteX357" fmla="*/ 768714 w 2517923"/>
              <a:gd name="connsiteY357" fmla="*/ 2020666 h 2124050"/>
              <a:gd name="connsiteX358" fmla="*/ 761485 w 2517923"/>
              <a:gd name="connsiteY358" fmla="*/ 2028934 h 2124050"/>
              <a:gd name="connsiteX359" fmla="*/ 756998 w 2517923"/>
              <a:gd name="connsiteY359" fmla="*/ 2028591 h 2124050"/>
              <a:gd name="connsiteX360" fmla="*/ 752084 w 2517923"/>
              <a:gd name="connsiteY360" fmla="*/ 2010503 h 2124050"/>
              <a:gd name="connsiteX361" fmla="*/ 744845 w 2517923"/>
              <a:gd name="connsiteY361" fmla="*/ 2008798 h 2124050"/>
              <a:gd name="connsiteX362" fmla="*/ 732862 w 2517923"/>
              <a:gd name="connsiteY362" fmla="*/ 2003607 h 2124050"/>
              <a:gd name="connsiteX363" fmla="*/ 727061 w 2517923"/>
              <a:gd name="connsiteY363" fmla="*/ 1995730 h 2124050"/>
              <a:gd name="connsiteX364" fmla="*/ 720127 w 2517923"/>
              <a:gd name="connsiteY364" fmla="*/ 1997349 h 2124050"/>
              <a:gd name="connsiteX365" fmla="*/ 711993 w 2517923"/>
              <a:gd name="connsiteY365" fmla="*/ 1991948 h 2124050"/>
              <a:gd name="connsiteX366" fmla="*/ 710526 w 2517923"/>
              <a:gd name="connsiteY366" fmla="*/ 1986557 h 2124050"/>
              <a:gd name="connsiteX367" fmla="*/ 713174 w 2517923"/>
              <a:gd name="connsiteY367" fmla="*/ 1979746 h 2124050"/>
              <a:gd name="connsiteX368" fmla="*/ 717641 w 2517923"/>
              <a:gd name="connsiteY368" fmla="*/ 1975470 h 2124050"/>
              <a:gd name="connsiteX369" fmla="*/ 718127 w 2517923"/>
              <a:gd name="connsiteY369" fmla="*/ 1963535 h 2124050"/>
              <a:gd name="connsiteX370" fmla="*/ 723871 w 2517923"/>
              <a:gd name="connsiteY370" fmla="*/ 1954896 h 2124050"/>
              <a:gd name="connsiteX371" fmla="*/ 732176 w 2517923"/>
              <a:gd name="connsiteY371" fmla="*/ 1938837 h 2124050"/>
              <a:gd name="connsiteX372" fmla="*/ 724833 w 2517923"/>
              <a:gd name="connsiteY372" fmla="*/ 1939018 h 2124050"/>
              <a:gd name="connsiteX373" fmla="*/ 718679 w 2517923"/>
              <a:gd name="connsiteY373" fmla="*/ 1934922 h 2124050"/>
              <a:gd name="connsiteX374" fmla="*/ 697505 w 2517923"/>
              <a:gd name="connsiteY374" fmla="*/ 1930788 h 2124050"/>
              <a:gd name="connsiteX375" fmla="*/ 692714 w 2517923"/>
              <a:gd name="connsiteY375" fmla="*/ 1926740 h 2124050"/>
              <a:gd name="connsiteX376" fmla="*/ 685009 w 2517923"/>
              <a:gd name="connsiteY376" fmla="*/ 1925511 h 2124050"/>
              <a:gd name="connsiteX377" fmla="*/ 677703 w 2517923"/>
              <a:gd name="connsiteY377" fmla="*/ 1919187 h 2124050"/>
              <a:gd name="connsiteX378" fmla="*/ 671769 w 2517923"/>
              <a:gd name="connsiteY378" fmla="*/ 1916834 h 2124050"/>
              <a:gd name="connsiteX379" fmla="*/ 662568 w 2517923"/>
              <a:gd name="connsiteY379" fmla="*/ 1908147 h 2124050"/>
              <a:gd name="connsiteX380" fmla="*/ 658996 w 2517923"/>
              <a:gd name="connsiteY380" fmla="*/ 1901165 h 2124050"/>
              <a:gd name="connsiteX381" fmla="*/ 654405 w 2517923"/>
              <a:gd name="connsiteY381" fmla="*/ 1900441 h 2124050"/>
              <a:gd name="connsiteX382" fmla="*/ 645918 w 2517923"/>
              <a:gd name="connsiteY382" fmla="*/ 1894536 h 2124050"/>
              <a:gd name="connsiteX383" fmla="*/ 641708 w 2517923"/>
              <a:gd name="connsiteY383" fmla="*/ 1898527 h 2124050"/>
              <a:gd name="connsiteX384" fmla="*/ 631497 w 2517923"/>
              <a:gd name="connsiteY384" fmla="*/ 1896765 h 2124050"/>
              <a:gd name="connsiteX385" fmla="*/ 621724 w 2517923"/>
              <a:gd name="connsiteY385" fmla="*/ 1889745 h 2124050"/>
              <a:gd name="connsiteX386" fmla="*/ 617552 w 2517923"/>
              <a:gd name="connsiteY386" fmla="*/ 1883430 h 2124050"/>
              <a:gd name="connsiteX387" fmla="*/ 606056 w 2517923"/>
              <a:gd name="connsiteY387" fmla="*/ 1877048 h 2124050"/>
              <a:gd name="connsiteX388" fmla="*/ 601103 w 2517923"/>
              <a:gd name="connsiteY388" fmla="*/ 1869466 h 2124050"/>
              <a:gd name="connsiteX389" fmla="*/ 596721 w 2517923"/>
              <a:gd name="connsiteY389" fmla="*/ 1868266 h 2124050"/>
              <a:gd name="connsiteX390" fmla="*/ 587587 w 2517923"/>
              <a:gd name="connsiteY390" fmla="*/ 1860122 h 2124050"/>
              <a:gd name="connsiteX391" fmla="*/ 584148 w 2517923"/>
              <a:gd name="connsiteY391" fmla="*/ 1861027 h 2124050"/>
              <a:gd name="connsiteX392" fmla="*/ 576795 w 2517923"/>
              <a:gd name="connsiteY392" fmla="*/ 1852388 h 2124050"/>
              <a:gd name="connsiteX393" fmla="*/ 569470 w 2517923"/>
              <a:gd name="connsiteY393" fmla="*/ 1846568 h 2124050"/>
              <a:gd name="connsiteX394" fmla="*/ 564803 w 2517923"/>
              <a:gd name="connsiteY394" fmla="*/ 1846568 h 2124050"/>
              <a:gd name="connsiteX395" fmla="*/ 560412 w 2517923"/>
              <a:gd name="connsiteY395" fmla="*/ 1841863 h 2124050"/>
              <a:gd name="connsiteX396" fmla="*/ 553249 w 2517923"/>
              <a:gd name="connsiteY396" fmla="*/ 1837938 h 2124050"/>
              <a:gd name="connsiteX397" fmla="*/ 536742 w 2517923"/>
              <a:gd name="connsiteY397" fmla="*/ 1822317 h 2124050"/>
              <a:gd name="connsiteX398" fmla="*/ 532723 w 2517923"/>
              <a:gd name="connsiteY398" fmla="*/ 1823832 h 2124050"/>
              <a:gd name="connsiteX399" fmla="*/ 522855 w 2517923"/>
              <a:gd name="connsiteY399" fmla="*/ 1822184 h 2124050"/>
              <a:gd name="connsiteX400" fmla="*/ 511720 w 2517923"/>
              <a:gd name="connsiteY400" fmla="*/ 1809087 h 2124050"/>
              <a:gd name="connsiteX401" fmla="*/ 498357 w 2517923"/>
              <a:gd name="connsiteY401" fmla="*/ 1804972 h 2124050"/>
              <a:gd name="connsiteX402" fmla="*/ 493956 w 2517923"/>
              <a:gd name="connsiteY402" fmla="*/ 1794523 h 2124050"/>
              <a:gd name="connsiteX403" fmla="*/ 480745 w 2517923"/>
              <a:gd name="connsiteY403" fmla="*/ 1786313 h 2124050"/>
              <a:gd name="connsiteX404" fmla="*/ 475430 w 2517923"/>
              <a:gd name="connsiteY404" fmla="*/ 1787561 h 2124050"/>
              <a:gd name="connsiteX405" fmla="*/ 470277 w 2517923"/>
              <a:gd name="connsiteY405" fmla="*/ 1781103 h 2124050"/>
              <a:gd name="connsiteX406" fmla="*/ 463400 w 2517923"/>
              <a:gd name="connsiteY406" fmla="*/ 1781207 h 2124050"/>
              <a:gd name="connsiteX407" fmla="*/ 459171 w 2517923"/>
              <a:gd name="connsiteY407" fmla="*/ 1778417 h 2124050"/>
              <a:gd name="connsiteX408" fmla="*/ 457390 w 2517923"/>
              <a:gd name="connsiteY408" fmla="*/ 1772292 h 2124050"/>
              <a:gd name="connsiteX409" fmla="*/ 451846 w 2517923"/>
              <a:gd name="connsiteY409" fmla="*/ 1767949 h 2124050"/>
              <a:gd name="connsiteX410" fmla="*/ 445626 w 2517923"/>
              <a:gd name="connsiteY410" fmla="*/ 1767006 h 2124050"/>
              <a:gd name="connsiteX411" fmla="*/ 439511 w 2517923"/>
              <a:gd name="connsiteY411" fmla="*/ 1768844 h 2124050"/>
              <a:gd name="connsiteX412" fmla="*/ 432215 w 2517923"/>
              <a:gd name="connsiteY412" fmla="*/ 1766958 h 2124050"/>
              <a:gd name="connsiteX413" fmla="*/ 422223 w 2517923"/>
              <a:gd name="connsiteY413" fmla="*/ 1759671 h 2124050"/>
              <a:gd name="connsiteX414" fmla="*/ 419614 w 2517923"/>
              <a:gd name="connsiteY414" fmla="*/ 1747317 h 2124050"/>
              <a:gd name="connsiteX415" fmla="*/ 412584 w 2517923"/>
              <a:gd name="connsiteY415" fmla="*/ 1745050 h 2124050"/>
              <a:gd name="connsiteX416" fmla="*/ 410184 w 2517923"/>
              <a:gd name="connsiteY416" fmla="*/ 1741555 h 2124050"/>
              <a:gd name="connsiteX417" fmla="*/ 413146 w 2517923"/>
              <a:gd name="connsiteY417" fmla="*/ 1736307 h 2124050"/>
              <a:gd name="connsiteX418" fmla="*/ 405574 w 2517923"/>
              <a:gd name="connsiteY418" fmla="*/ 1728439 h 2124050"/>
              <a:gd name="connsiteX419" fmla="*/ 399106 w 2517923"/>
              <a:gd name="connsiteY419" fmla="*/ 1728372 h 2124050"/>
              <a:gd name="connsiteX420" fmla="*/ 390219 w 2517923"/>
              <a:gd name="connsiteY420" fmla="*/ 1721200 h 2124050"/>
              <a:gd name="connsiteX421" fmla="*/ 390648 w 2517923"/>
              <a:gd name="connsiteY421" fmla="*/ 1717828 h 2124050"/>
              <a:gd name="connsiteX422" fmla="*/ 370588 w 2517923"/>
              <a:gd name="connsiteY422" fmla="*/ 1712799 h 2124050"/>
              <a:gd name="connsiteX423" fmla="*/ 354891 w 2517923"/>
              <a:gd name="connsiteY423" fmla="*/ 1701845 h 2124050"/>
              <a:gd name="connsiteX424" fmla="*/ 340023 w 2517923"/>
              <a:gd name="connsiteY424" fmla="*/ 1701350 h 2124050"/>
              <a:gd name="connsiteX425" fmla="*/ 331079 w 2517923"/>
              <a:gd name="connsiteY425" fmla="*/ 1696911 h 2124050"/>
              <a:gd name="connsiteX426" fmla="*/ 312343 w 2517923"/>
              <a:gd name="connsiteY426" fmla="*/ 1690329 h 2124050"/>
              <a:gd name="connsiteX427" fmla="*/ 306075 w 2517923"/>
              <a:gd name="connsiteY427" fmla="*/ 1676585 h 2124050"/>
              <a:gd name="connsiteX428" fmla="*/ 311990 w 2517923"/>
              <a:gd name="connsiteY428" fmla="*/ 1672899 h 2124050"/>
              <a:gd name="connsiteX429" fmla="*/ 316848 w 2517923"/>
              <a:gd name="connsiteY429" fmla="*/ 1664993 h 2124050"/>
              <a:gd name="connsiteX430" fmla="*/ 313676 w 2517923"/>
              <a:gd name="connsiteY430" fmla="*/ 1659259 h 2124050"/>
              <a:gd name="connsiteX431" fmla="*/ 297255 w 2517923"/>
              <a:gd name="connsiteY431" fmla="*/ 1655420 h 2124050"/>
              <a:gd name="connsiteX432" fmla="*/ 288159 w 2517923"/>
              <a:gd name="connsiteY432" fmla="*/ 1654563 h 2124050"/>
              <a:gd name="connsiteX433" fmla="*/ 282834 w 2517923"/>
              <a:gd name="connsiteY433" fmla="*/ 1655877 h 2124050"/>
              <a:gd name="connsiteX434" fmla="*/ 281958 w 2517923"/>
              <a:gd name="connsiteY434" fmla="*/ 1647172 h 2124050"/>
              <a:gd name="connsiteX435" fmla="*/ 278186 w 2517923"/>
              <a:gd name="connsiteY435" fmla="*/ 1634332 h 2124050"/>
              <a:gd name="connsiteX436" fmla="*/ 265747 w 2517923"/>
              <a:gd name="connsiteY436" fmla="*/ 1625112 h 2124050"/>
              <a:gd name="connsiteX437" fmla="*/ 271566 w 2517923"/>
              <a:gd name="connsiteY437" fmla="*/ 1614406 h 2124050"/>
              <a:gd name="connsiteX438" fmla="*/ 270642 w 2517923"/>
              <a:gd name="connsiteY438" fmla="*/ 1605414 h 2124050"/>
              <a:gd name="connsiteX439" fmla="*/ 255564 w 2517923"/>
              <a:gd name="connsiteY439" fmla="*/ 1602976 h 2124050"/>
              <a:gd name="connsiteX440" fmla="*/ 259727 w 2517923"/>
              <a:gd name="connsiteY440" fmla="*/ 1591031 h 2124050"/>
              <a:gd name="connsiteX441" fmla="*/ 258774 w 2517923"/>
              <a:gd name="connsiteY441" fmla="*/ 1584135 h 2124050"/>
              <a:gd name="connsiteX442" fmla="*/ 250830 w 2517923"/>
              <a:gd name="connsiteY442" fmla="*/ 1579782 h 2124050"/>
              <a:gd name="connsiteX443" fmla="*/ 247068 w 2517923"/>
              <a:gd name="connsiteY443" fmla="*/ 1573400 h 2124050"/>
              <a:gd name="connsiteX444" fmla="*/ 250535 w 2517923"/>
              <a:gd name="connsiteY444" fmla="*/ 1565114 h 2124050"/>
              <a:gd name="connsiteX445" fmla="*/ 245830 w 2517923"/>
              <a:gd name="connsiteY445" fmla="*/ 1554427 h 2124050"/>
              <a:gd name="connsiteX446" fmla="*/ 233971 w 2517923"/>
              <a:gd name="connsiteY446" fmla="*/ 1550836 h 2124050"/>
              <a:gd name="connsiteX447" fmla="*/ 229104 w 2517923"/>
              <a:gd name="connsiteY447" fmla="*/ 1545816 h 2124050"/>
              <a:gd name="connsiteX448" fmla="*/ 227551 w 2517923"/>
              <a:gd name="connsiteY448" fmla="*/ 1540377 h 2124050"/>
              <a:gd name="connsiteX449" fmla="*/ 239658 w 2517923"/>
              <a:gd name="connsiteY449" fmla="*/ 1534758 h 2124050"/>
              <a:gd name="connsiteX450" fmla="*/ 242639 w 2517923"/>
              <a:gd name="connsiteY450" fmla="*/ 1527919 h 2124050"/>
              <a:gd name="connsiteX451" fmla="*/ 232133 w 2517923"/>
              <a:gd name="connsiteY451" fmla="*/ 1523070 h 2124050"/>
              <a:gd name="connsiteX452" fmla="*/ 230837 w 2517923"/>
              <a:gd name="connsiteY452" fmla="*/ 1513317 h 2124050"/>
              <a:gd name="connsiteX453" fmla="*/ 234686 w 2517923"/>
              <a:gd name="connsiteY453" fmla="*/ 1510107 h 2124050"/>
              <a:gd name="connsiteX454" fmla="*/ 225884 w 2517923"/>
              <a:gd name="connsiteY454" fmla="*/ 1501315 h 2124050"/>
              <a:gd name="connsiteX455" fmla="*/ 213226 w 2517923"/>
              <a:gd name="connsiteY455" fmla="*/ 1495638 h 2124050"/>
              <a:gd name="connsiteX456" fmla="*/ 208654 w 2517923"/>
              <a:gd name="connsiteY456" fmla="*/ 1490123 h 2124050"/>
              <a:gd name="connsiteX457" fmla="*/ 210502 w 2517923"/>
              <a:gd name="connsiteY457" fmla="*/ 1481208 h 2124050"/>
              <a:gd name="connsiteX458" fmla="*/ 203405 w 2517923"/>
              <a:gd name="connsiteY458" fmla="*/ 1479113 h 2124050"/>
              <a:gd name="connsiteX459" fmla="*/ 203186 w 2517923"/>
              <a:gd name="connsiteY459" fmla="*/ 1489504 h 2124050"/>
              <a:gd name="connsiteX460" fmla="*/ 198700 w 2517923"/>
              <a:gd name="connsiteY460" fmla="*/ 1506764 h 2124050"/>
              <a:gd name="connsiteX461" fmla="*/ 207987 w 2517923"/>
              <a:gd name="connsiteY461" fmla="*/ 1512250 h 2124050"/>
              <a:gd name="connsiteX462" fmla="*/ 210273 w 2517923"/>
              <a:gd name="connsiteY462" fmla="*/ 1516755 h 2124050"/>
              <a:gd name="connsiteX463" fmla="*/ 207911 w 2517923"/>
              <a:gd name="connsiteY463" fmla="*/ 1521251 h 2124050"/>
              <a:gd name="connsiteX464" fmla="*/ 186184 w 2517923"/>
              <a:gd name="connsiteY464" fmla="*/ 1514222 h 2124050"/>
              <a:gd name="connsiteX465" fmla="*/ 179021 w 2517923"/>
              <a:gd name="connsiteY465" fmla="*/ 1504944 h 2124050"/>
              <a:gd name="connsiteX466" fmla="*/ 171697 w 2517923"/>
              <a:gd name="connsiteY466" fmla="*/ 1504801 h 2124050"/>
              <a:gd name="connsiteX467" fmla="*/ 162496 w 2517923"/>
              <a:gd name="connsiteY467" fmla="*/ 1510907 h 2124050"/>
              <a:gd name="connsiteX468" fmla="*/ 158990 w 2517923"/>
              <a:gd name="connsiteY468" fmla="*/ 1508678 h 2124050"/>
              <a:gd name="connsiteX469" fmla="*/ 163696 w 2517923"/>
              <a:gd name="connsiteY469" fmla="*/ 1496639 h 2124050"/>
              <a:gd name="connsiteX470" fmla="*/ 155752 w 2517923"/>
              <a:gd name="connsiteY470" fmla="*/ 1488409 h 2124050"/>
              <a:gd name="connsiteX471" fmla="*/ 151913 w 2517923"/>
              <a:gd name="connsiteY471" fmla="*/ 1479313 h 2124050"/>
              <a:gd name="connsiteX472" fmla="*/ 151837 w 2517923"/>
              <a:gd name="connsiteY472" fmla="*/ 1471388 h 2124050"/>
              <a:gd name="connsiteX473" fmla="*/ 142731 w 2517923"/>
              <a:gd name="connsiteY473" fmla="*/ 1471150 h 2124050"/>
              <a:gd name="connsiteX474" fmla="*/ 135016 w 2517923"/>
              <a:gd name="connsiteY474" fmla="*/ 1479913 h 2124050"/>
              <a:gd name="connsiteX475" fmla="*/ 133644 w 2517923"/>
              <a:gd name="connsiteY475" fmla="*/ 1489666 h 2124050"/>
              <a:gd name="connsiteX476" fmla="*/ 121357 w 2517923"/>
              <a:gd name="connsiteY476" fmla="*/ 1491143 h 2124050"/>
              <a:gd name="connsiteX477" fmla="*/ 111499 w 2517923"/>
              <a:gd name="connsiteY477" fmla="*/ 1495372 h 2124050"/>
              <a:gd name="connsiteX478" fmla="*/ 102974 w 2517923"/>
              <a:gd name="connsiteY478" fmla="*/ 1485304 h 2124050"/>
              <a:gd name="connsiteX479" fmla="*/ 99716 w 2517923"/>
              <a:gd name="connsiteY479" fmla="*/ 1478922 h 2124050"/>
              <a:gd name="connsiteX480" fmla="*/ 86210 w 2517923"/>
              <a:gd name="connsiteY480" fmla="*/ 1478093 h 2124050"/>
              <a:gd name="connsiteX481" fmla="*/ 83676 w 2517923"/>
              <a:gd name="connsiteY481" fmla="*/ 1475541 h 2124050"/>
              <a:gd name="connsiteX482" fmla="*/ 85486 w 2517923"/>
              <a:gd name="connsiteY482" fmla="*/ 1467473 h 2124050"/>
              <a:gd name="connsiteX483" fmla="*/ 78776 w 2517923"/>
              <a:gd name="connsiteY483" fmla="*/ 1465482 h 2124050"/>
              <a:gd name="connsiteX484" fmla="*/ 70285 w 2517923"/>
              <a:gd name="connsiteY484" fmla="*/ 1468911 h 2124050"/>
              <a:gd name="connsiteX485" fmla="*/ 64574 w 2517923"/>
              <a:gd name="connsiteY485" fmla="*/ 1465825 h 2124050"/>
              <a:gd name="connsiteX486" fmla="*/ 60775 w 2517923"/>
              <a:gd name="connsiteY486" fmla="*/ 1459215 h 2124050"/>
              <a:gd name="connsiteX487" fmla="*/ 54327 w 2517923"/>
              <a:gd name="connsiteY487" fmla="*/ 1454805 h 2124050"/>
              <a:gd name="connsiteX488" fmla="*/ 48222 w 2517923"/>
              <a:gd name="connsiteY488" fmla="*/ 1445651 h 2124050"/>
              <a:gd name="connsiteX489" fmla="*/ 44848 w 2517923"/>
              <a:gd name="connsiteY489" fmla="*/ 1436698 h 2124050"/>
              <a:gd name="connsiteX490" fmla="*/ 40692 w 2517923"/>
              <a:gd name="connsiteY490" fmla="*/ 1433450 h 2124050"/>
              <a:gd name="connsiteX491" fmla="*/ 36640 w 2517923"/>
              <a:gd name="connsiteY491" fmla="*/ 1426115 h 2124050"/>
              <a:gd name="connsiteX492" fmla="*/ 22293 w 2517923"/>
              <a:gd name="connsiteY492" fmla="*/ 1418200 h 2124050"/>
              <a:gd name="connsiteX493" fmla="*/ 13883 w 2517923"/>
              <a:gd name="connsiteY493" fmla="*/ 1417010 h 2124050"/>
              <a:gd name="connsiteX494" fmla="*/ 3690 w 2517923"/>
              <a:gd name="connsiteY494" fmla="*/ 1411923 h 2124050"/>
              <a:gd name="connsiteX495" fmla="*/ 0 w 2517923"/>
              <a:gd name="connsiteY495" fmla="*/ 1405560 h 2124050"/>
              <a:gd name="connsiteX496" fmla="*/ 9506 w 2517923"/>
              <a:gd name="connsiteY496" fmla="*/ 1399503 h 2124050"/>
              <a:gd name="connsiteX497" fmla="*/ 15204 w 2517923"/>
              <a:gd name="connsiteY497" fmla="*/ 1392997 h 2124050"/>
              <a:gd name="connsiteX498" fmla="*/ 23575 w 2517923"/>
              <a:gd name="connsiteY498" fmla="*/ 1390568 h 2124050"/>
              <a:gd name="connsiteX499" fmla="*/ 34142 w 2517923"/>
              <a:gd name="connsiteY499" fmla="*/ 1395531 h 2124050"/>
              <a:gd name="connsiteX500" fmla="*/ 39319 w 2517923"/>
              <a:gd name="connsiteY500" fmla="*/ 1391844 h 2124050"/>
              <a:gd name="connsiteX501" fmla="*/ 43803 w 2517923"/>
              <a:gd name="connsiteY501" fmla="*/ 1384672 h 2124050"/>
              <a:gd name="connsiteX502" fmla="*/ 56168 w 2517923"/>
              <a:gd name="connsiteY502" fmla="*/ 1378386 h 2124050"/>
              <a:gd name="connsiteX503" fmla="*/ 61442 w 2517923"/>
              <a:gd name="connsiteY503" fmla="*/ 1371442 h 2124050"/>
              <a:gd name="connsiteX504" fmla="*/ 76578 w 2517923"/>
              <a:gd name="connsiteY504" fmla="*/ 1378538 h 2124050"/>
              <a:gd name="connsiteX505" fmla="*/ 91963 w 2517923"/>
              <a:gd name="connsiteY505" fmla="*/ 1381091 h 2124050"/>
              <a:gd name="connsiteX506" fmla="*/ 99573 w 2517923"/>
              <a:gd name="connsiteY506" fmla="*/ 1380957 h 2124050"/>
              <a:gd name="connsiteX507" fmla="*/ 110851 w 2517923"/>
              <a:gd name="connsiteY507" fmla="*/ 1384653 h 2124050"/>
              <a:gd name="connsiteX508" fmla="*/ 121519 w 2517923"/>
              <a:gd name="connsiteY508" fmla="*/ 1382862 h 2124050"/>
              <a:gd name="connsiteX509" fmla="*/ 129187 w 2517923"/>
              <a:gd name="connsiteY509" fmla="*/ 1385815 h 2124050"/>
              <a:gd name="connsiteX510" fmla="*/ 135349 w 2517923"/>
              <a:gd name="connsiteY510" fmla="*/ 1391397 h 2124050"/>
              <a:gd name="connsiteX511" fmla="*/ 142236 w 2517923"/>
              <a:gd name="connsiteY511" fmla="*/ 1400246 h 2124050"/>
              <a:gd name="connsiteX512" fmla="*/ 148742 w 2517923"/>
              <a:gd name="connsiteY512" fmla="*/ 1401570 h 2124050"/>
              <a:gd name="connsiteX513" fmla="*/ 153552 w 2517923"/>
              <a:gd name="connsiteY513" fmla="*/ 1408580 h 2124050"/>
              <a:gd name="connsiteX514" fmla="*/ 161562 w 2517923"/>
              <a:gd name="connsiteY514" fmla="*/ 1412819 h 2124050"/>
              <a:gd name="connsiteX515" fmla="*/ 174040 w 2517923"/>
              <a:gd name="connsiteY515" fmla="*/ 1424249 h 2124050"/>
              <a:gd name="connsiteX516" fmla="*/ 187946 w 2517923"/>
              <a:gd name="connsiteY516" fmla="*/ 1430173 h 2124050"/>
              <a:gd name="connsiteX517" fmla="*/ 197767 w 2517923"/>
              <a:gd name="connsiteY517" fmla="*/ 1429068 h 2124050"/>
              <a:gd name="connsiteX518" fmla="*/ 207101 w 2517923"/>
              <a:gd name="connsiteY518" fmla="*/ 1436717 h 2124050"/>
              <a:gd name="connsiteX519" fmla="*/ 220046 w 2517923"/>
              <a:gd name="connsiteY519" fmla="*/ 1438431 h 2124050"/>
              <a:gd name="connsiteX520" fmla="*/ 237372 w 2517923"/>
              <a:gd name="connsiteY520" fmla="*/ 1438689 h 2124050"/>
              <a:gd name="connsiteX521" fmla="*/ 244191 w 2517923"/>
              <a:gd name="connsiteY521" fmla="*/ 1430116 h 2124050"/>
              <a:gd name="connsiteX522" fmla="*/ 251459 w 2517923"/>
              <a:gd name="connsiteY522" fmla="*/ 1431459 h 2124050"/>
              <a:gd name="connsiteX523" fmla="*/ 261879 w 2517923"/>
              <a:gd name="connsiteY523" fmla="*/ 1442079 h 2124050"/>
              <a:gd name="connsiteX524" fmla="*/ 270223 w 2517923"/>
              <a:gd name="connsiteY524" fmla="*/ 1438003 h 2124050"/>
              <a:gd name="connsiteX525" fmla="*/ 273919 w 2517923"/>
              <a:gd name="connsiteY525" fmla="*/ 1429087 h 2124050"/>
              <a:gd name="connsiteX526" fmla="*/ 283987 w 2517923"/>
              <a:gd name="connsiteY526" fmla="*/ 1422905 h 2124050"/>
              <a:gd name="connsiteX527" fmla="*/ 299503 w 2517923"/>
              <a:gd name="connsiteY527" fmla="*/ 1420581 h 2124050"/>
              <a:gd name="connsiteX528" fmla="*/ 305180 w 2517923"/>
              <a:gd name="connsiteY528" fmla="*/ 1425268 h 2124050"/>
              <a:gd name="connsiteX529" fmla="*/ 311190 w 2517923"/>
              <a:gd name="connsiteY529" fmla="*/ 1425201 h 2124050"/>
              <a:gd name="connsiteX530" fmla="*/ 319115 w 2517923"/>
              <a:gd name="connsiteY530" fmla="*/ 1436717 h 2124050"/>
              <a:gd name="connsiteX531" fmla="*/ 328478 w 2517923"/>
              <a:gd name="connsiteY531" fmla="*/ 1436507 h 2124050"/>
              <a:gd name="connsiteX532" fmla="*/ 331193 w 2517923"/>
              <a:gd name="connsiteY532" fmla="*/ 1439298 h 2124050"/>
              <a:gd name="connsiteX533" fmla="*/ 332869 w 2517923"/>
              <a:gd name="connsiteY533" fmla="*/ 1448280 h 2124050"/>
              <a:gd name="connsiteX534" fmla="*/ 342328 w 2517923"/>
              <a:gd name="connsiteY534" fmla="*/ 1453586 h 2124050"/>
              <a:gd name="connsiteX535" fmla="*/ 350233 w 2517923"/>
              <a:gd name="connsiteY535" fmla="*/ 1453738 h 2124050"/>
              <a:gd name="connsiteX536" fmla="*/ 367569 w 2517923"/>
              <a:gd name="connsiteY536" fmla="*/ 1450147 h 2124050"/>
              <a:gd name="connsiteX537" fmla="*/ 386009 w 2517923"/>
              <a:gd name="connsiteY537" fmla="*/ 1435993 h 2124050"/>
              <a:gd name="connsiteX538" fmla="*/ 392934 w 2517923"/>
              <a:gd name="connsiteY538" fmla="*/ 1435879 h 2124050"/>
              <a:gd name="connsiteX539" fmla="*/ 402535 w 2517923"/>
              <a:gd name="connsiteY539" fmla="*/ 1431221 h 2124050"/>
              <a:gd name="connsiteX540" fmla="*/ 414346 w 2517923"/>
              <a:gd name="connsiteY540" fmla="*/ 1435707 h 2124050"/>
              <a:gd name="connsiteX541" fmla="*/ 418651 w 2517923"/>
              <a:gd name="connsiteY541" fmla="*/ 1434202 h 2124050"/>
              <a:gd name="connsiteX542" fmla="*/ 427424 w 2517923"/>
              <a:gd name="connsiteY542" fmla="*/ 1443670 h 2124050"/>
              <a:gd name="connsiteX543" fmla="*/ 443578 w 2517923"/>
              <a:gd name="connsiteY543" fmla="*/ 1448652 h 2124050"/>
              <a:gd name="connsiteX544" fmla="*/ 449008 w 2517923"/>
              <a:gd name="connsiteY544" fmla="*/ 1449271 h 2124050"/>
              <a:gd name="connsiteX545" fmla="*/ 452370 w 2517923"/>
              <a:gd name="connsiteY545" fmla="*/ 1456034 h 2124050"/>
              <a:gd name="connsiteX546" fmla="*/ 448579 w 2517923"/>
              <a:gd name="connsiteY546" fmla="*/ 1461739 h 2124050"/>
              <a:gd name="connsiteX547" fmla="*/ 447960 w 2517923"/>
              <a:gd name="connsiteY547" fmla="*/ 1467464 h 2124050"/>
              <a:gd name="connsiteX548" fmla="*/ 452675 w 2517923"/>
              <a:gd name="connsiteY548" fmla="*/ 1479132 h 2124050"/>
              <a:gd name="connsiteX549" fmla="*/ 448503 w 2517923"/>
              <a:gd name="connsiteY549" fmla="*/ 1487266 h 2124050"/>
              <a:gd name="connsiteX550" fmla="*/ 457523 w 2517923"/>
              <a:gd name="connsiteY550" fmla="*/ 1491000 h 2124050"/>
              <a:gd name="connsiteX551" fmla="*/ 466667 w 2517923"/>
              <a:gd name="connsiteY551" fmla="*/ 1497734 h 2124050"/>
              <a:gd name="connsiteX552" fmla="*/ 472010 w 2517923"/>
              <a:gd name="connsiteY552" fmla="*/ 1498029 h 2124050"/>
              <a:gd name="connsiteX553" fmla="*/ 477583 w 2517923"/>
              <a:gd name="connsiteY553" fmla="*/ 1506592 h 2124050"/>
              <a:gd name="connsiteX554" fmla="*/ 481574 w 2517923"/>
              <a:gd name="connsiteY554" fmla="*/ 1517765 h 2124050"/>
              <a:gd name="connsiteX555" fmla="*/ 490756 w 2517923"/>
              <a:gd name="connsiteY555" fmla="*/ 1527271 h 2124050"/>
              <a:gd name="connsiteX556" fmla="*/ 499966 w 2517923"/>
              <a:gd name="connsiteY556" fmla="*/ 1531062 h 2124050"/>
              <a:gd name="connsiteX557" fmla="*/ 504900 w 2517923"/>
              <a:gd name="connsiteY557" fmla="*/ 1537863 h 2124050"/>
              <a:gd name="connsiteX558" fmla="*/ 500624 w 2517923"/>
              <a:gd name="connsiteY558" fmla="*/ 1541282 h 2124050"/>
              <a:gd name="connsiteX559" fmla="*/ 497661 w 2517923"/>
              <a:gd name="connsiteY559" fmla="*/ 1555865 h 2124050"/>
              <a:gd name="connsiteX560" fmla="*/ 501605 w 2517923"/>
              <a:gd name="connsiteY560" fmla="*/ 1559656 h 2124050"/>
              <a:gd name="connsiteX561" fmla="*/ 509844 w 2517923"/>
              <a:gd name="connsiteY561" fmla="*/ 1562094 h 2124050"/>
              <a:gd name="connsiteX562" fmla="*/ 515940 w 2517923"/>
              <a:gd name="connsiteY562" fmla="*/ 1573924 h 2124050"/>
              <a:gd name="connsiteX563" fmla="*/ 510006 w 2517923"/>
              <a:gd name="connsiteY563" fmla="*/ 1579430 h 2124050"/>
              <a:gd name="connsiteX564" fmla="*/ 502852 w 2517923"/>
              <a:gd name="connsiteY564" fmla="*/ 1582659 h 2124050"/>
              <a:gd name="connsiteX565" fmla="*/ 504081 w 2517923"/>
              <a:gd name="connsiteY565" fmla="*/ 1585907 h 2124050"/>
              <a:gd name="connsiteX566" fmla="*/ 521569 w 2517923"/>
              <a:gd name="connsiteY566" fmla="*/ 1585764 h 2124050"/>
              <a:gd name="connsiteX567" fmla="*/ 533590 w 2517923"/>
              <a:gd name="connsiteY567" fmla="*/ 1584183 h 2124050"/>
              <a:gd name="connsiteX568" fmla="*/ 543791 w 2517923"/>
              <a:gd name="connsiteY568" fmla="*/ 1580697 h 2124050"/>
              <a:gd name="connsiteX569" fmla="*/ 556269 w 2517923"/>
              <a:gd name="connsiteY569" fmla="*/ 1579125 h 2124050"/>
              <a:gd name="connsiteX570" fmla="*/ 559117 w 2517923"/>
              <a:gd name="connsiteY570" fmla="*/ 1575677 h 2124050"/>
              <a:gd name="connsiteX571" fmla="*/ 559431 w 2517923"/>
              <a:gd name="connsiteY571" fmla="*/ 1561256 h 2124050"/>
              <a:gd name="connsiteX572" fmla="*/ 557259 w 2517923"/>
              <a:gd name="connsiteY572" fmla="*/ 1555579 h 2124050"/>
              <a:gd name="connsiteX573" fmla="*/ 536323 w 2517923"/>
              <a:gd name="connsiteY573" fmla="*/ 1539882 h 2124050"/>
              <a:gd name="connsiteX574" fmla="*/ 531456 w 2517923"/>
              <a:gd name="connsiteY574" fmla="*/ 1522537 h 2124050"/>
              <a:gd name="connsiteX575" fmla="*/ 524017 w 2517923"/>
              <a:gd name="connsiteY575" fmla="*/ 1509431 h 2124050"/>
              <a:gd name="connsiteX576" fmla="*/ 518750 w 2517923"/>
              <a:gd name="connsiteY576" fmla="*/ 1503906 h 2124050"/>
              <a:gd name="connsiteX577" fmla="*/ 518540 w 2517923"/>
              <a:gd name="connsiteY577" fmla="*/ 1497753 h 2124050"/>
              <a:gd name="connsiteX578" fmla="*/ 512825 w 2517923"/>
              <a:gd name="connsiteY578" fmla="*/ 1484980 h 2124050"/>
              <a:gd name="connsiteX579" fmla="*/ 509406 w 2517923"/>
              <a:gd name="connsiteY579" fmla="*/ 1482237 h 2124050"/>
              <a:gd name="connsiteX580" fmla="*/ 503653 w 2517923"/>
              <a:gd name="connsiteY580" fmla="*/ 1472064 h 2124050"/>
              <a:gd name="connsiteX581" fmla="*/ 498680 w 2517923"/>
              <a:gd name="connsiteY581" fmla="*/ 1469473 h 2124050"/>
              <a:gd name="connsiteX582" fmla="*/ 492680 w 2517923"/>
              <a:gd name="connsiteY582" fmla="*/ 1459310 h 2124050"/>
              <a:gd name="connsiteX583" fmla="*/ 491041 w 2517923"/>
              <a:gd name="connsiteY583" fmla="*/ 1453452 h 2124050"/>
              <a:gd name="connsiteX584" fmla="*/ 481116 w 2517923"/>
              <a:gd name="connsiteY584" fmla="*/ 1453271 h 2124050"/>
              <a:gd name="connsiteX585" fmla="*/ 475430 w 2517923"/>
              <a:gd name="connsiteY585" fmla="*/ 1449671 h 2124050"/>
              <a:gd name="connsiteX586" fmla="*/ 467219 w 2517923"/>
              <a:gd name="connsiteY586" fmla="*/ 1441070 h 2124050"/>
              <a:gd name="connsiteX587" fmla="*/ 465248 w 2517923"/>
              <a:gd name="connsiteY587" fmla="*/ 1435831 h 2124050"/>
              <a:gd name="connsiteX588" fmla="*/ 458533 w 2517923"/>
              <a:gd name="connsiteY588" fmla="*/ 1428459 h 2124050"/>
              <a:gd name="connsiteX589" fmla="*/ 451979 w 2517923"/>
              <a:gd name="connsiteY589" fmla="*/ 1417295 h 2124050"/>
              <a:gd name="connsiteX590" fmla="*/ 442064 w 2517923"/>
              <a:gd name="connsiteY590" fmla="*/ 1415238 h 2124050"/>
              <a:gd name="connsiteX591" fmla="*/ 436768 w 2517923"/>
              <a:gd name="connsiteY591" fmla="*/ 1407265 h 2124050"/>
              <a:gd name="connsiteX592" fmla="*/ 430843 w 2517923"/>
              <a:gd name="connsiteY592" fmla="*/ 1405303 h 2124050"/>
              <a:gd name="connsiteX593" fmla="*/ 431710 w 2517923"/>
              <a:gd name="connsiteY593" fmla="*/ 1392140 h 2124050"/>
              <a:gd name="connsiteX594" fmla="*/ 418794 w 2517923"/>
              <a:gd name="connsiteY594" fmla="*/ 1389663 h 2124050"/>
              <a:gd name="connsiteX595" fmla="*/ 410974 w 2517923"/>
              <a:gd name="connsiteY595" fmla="*/ 1377719 h 2124050"/>
              <a:gd name="connsiteX596" fmla="*/ 412955 w 2517923"/>
              <a:gd name="connsiteY596" fmla="*/ 1368870 h 2124050"/>
              <a:gd name="connsiteX597" fmla="*/ 403469 w 2517923"/>
              <a:gd name="connsiteY597" fmla="*/ 1355611 h 2124050"/>
              <a:gd name="connsiteX598" fmla="*/ 407641 w 2517923"/>
              <a:gd name="connsiteY598" fmla="*/ 1346906 h 2124050"/>
              <a:gd name="connsiteX599" fmla="*/ 404935 w 2517923"/>
              <a:gd name="connsiteY599" fmla="*/ 1342248 h 2124050"/>
              <a:gd name="connsiteX600" fmla="*/ 404240 w 2517923"/>
              <a:gd name="connsiteY600" fmla="*/ 1334914 h 2124050"/>
              <a:gd name="connsiteX601" fmla="*/ 407622 w 2517923"/>
              <a:gd name="connsiteY601" fmla="*/ 1329922 h 2124050"/>
              <a:gd name="connsiteX602" fmla="*/ 413708 w 2517923"/>
              <a:gd name="connsiteY602" fmla="*/ 1329456 h 2124050"/>
              <a:gd name="connsiteX603" fmla="*/ 417899 w 2517923"/>
              <a:gd name="connsiteY603" fmla="*/ 1323407 h 2124050"/>
              <a:gd name="connsiteX604" fmla="*/ 420185 w 2517923"/>
              <a:gd name="connsiteY604" fmla="*/ 1316216 h 2124050"/>
              <a:gd name="connsiteX605" fmla="*/ 426024 w 2517923"/>
              <a:gd name="connsiteY605" fmla="*/ 1314178 h 2124050"/>
              <a:gd name="connsiteX606" fmla="*/ 429986 w 2517923"/>
              <a:gd name="connsiteY606" fmla="*/ 1307101 h 2124050"/>
              <a:gd name="connsiteX607" fmla="*/ 431082 w 2517923"/>
              <a:gd name="connsiteY607" fmla="*/ 1300719 h 2124050"/>
              <a:gd name="connsiteX608" fmla="*/ 445236 w 2517923"/>
              <a:gd name="connsiteY608" fmla="*/ 1290537 h 2124050"/>
              <a:gd name="connsiteX609" fmla="*/ 453189 w 2517923"/>
              <a:gd name="connsiteY609" fmla="*/ 1286736 h 2124050"/>
              <a:gd name="connsiteX610" fmla="*/ 454103 w 2517923"/>
              <a:gd name="connsiteY610" fmla="*/ 1278554 h 2124050"/>
              <a:gd name="connsiteX611" fmla="*/ 482755 w 2517923"/>
              <a:gd name="connsiteY611" fmla="*/ 1266200 h 2124050"/>
              <a:gd name="connsiteX612" fmla="*/ 492470 w 2517923"/>
              <a:gd name="connsiteY612" fmla="*/ 1266238 h 2124050"/>
              <a:gd name="connsiteX613" fmla="*/ 499385 w 2517923"/>
              <a:gd name="connsiteY613" fmla="*/ 1261285 h 2124050"/>
              <a:gd name="connsiteX614" fmla="*/ 506272 w 2517923"/>
              <a:gd name="connsiteY614" fmla="*/ 1253103 h 2124050"/>
              <a:gd name="connsiteX615" fmla="*/ 516654 w 2517923"/>
              <a:gd name="connsiteY615" fmla="*/ 1251589 h 2124050"/>
              <a:gd name="connsiteX616" fmla="*/ 533237 w 2517923"/>
              <a:gd name="connsiteY616" fmla="*/ 1237844 h 2124050"/>
              <a:gd name="connsiteX617" fmla="*/ 540162 w 2517923"/>
              <a:gd name="connsiteY617" fmla="*/ 1234291 h 2124050"/>
              <a:gd name="connsiteX618" fmla="*/ 515378 w 2517923"/>
              <a:gd name="connsiteY618" fmla="*/ 1222395 h 2124050"/>
              <a:gd name="connsiteX619" fmla="*/ 514340 w 2517923"/>
              <a:gd name="connsiteY619" fmla="*/ 1214108 h 2124050"/>
              <a:gd name="connsiteX620" fmla="*/ 506253 w 2517923"/>
              <a:gd name="connsiteY620" fmla="*/ 1208345 h 2124050"/>
              <a:gd name="connsiteX621" fmla="*/ 500338 w 2517923"/>
              <a:gd name="connsiteY621" fmla="*/ 1207536 h 2124050"/>
              <a:gd name="connsiteX622" fmla="*/ 494661 w 2517923"/>
              <a:gd name="connsiteY622" fmla="*/ 1209641 h 2124050"/>
              <a:gd name="connsiteX623" fmla="*/ 482374 w 2517923"/>
              <a:gd name="connsiteY623" fmla="*/ 1209288 h 2124050"/>
              <a:gd name="connsiteX624" fmla="*/ 478897 w 2517923"/>
              <a:gd name="connsiteY624" fmla="*/ 1201611 h 2124050"/>
              <a:gd name="connsiteX625" fmla="*/ 478792 w 2517923"/>
              <a:gd name="connsiteY625" fmla="*/ 1193305 h 2124050"/>
              <a:gd name="connsiteX626" fmla="*/ 472525 w 2517923"/>
              <a:gd name="connsiteY626" fmla="*/ 1190972 h 2124050"/>
              <a:gd name="connsiteX627" fmla="*/ 470896 w 2517923"/>
              <a:gd name="connsiteY627" fmla="*/ 1186724 h 2124050"/>
              <a:gd name="connsiteX628" fmla="*/ 473915 w 2517923"/>
              <a:gd name="connsiteY628" fmla="*/ 1176732 h 2124050"/>
              <a:gd name="connsiteX629" fmla="*/ 468943 w 2517923"/>
              <a:gd name="connsiteY629" fmla="*/ 1170998 h 2124050"/>
              <a:gd name="connsiteX630" fmla="*/ 466676 w 2517923"/>
              <a:gd name="connsiteY630" fmla="*/ 1163054 h 2124050"/>
              <a:gd name="connsiteX631" fmla="*/ 469867 w 2517923"/>
              <a:gd name="connsiteY631" fmla="*/ 1154148 h 2124050"/>
              <a:gd name="connsiteX632" fmla="*/ 470687 w 2517923"/>
              <a:gd name="connsiteY632" fmla="*/ 1140461 h 2124050"/>
              <a:gd name="connsiteX633" fmla="*/ 481574 w 2517923"/>
              <a:gd name="connsiteY633" fmla="*/ 1127983 h 2124050"/>
              <a:gd name="connsiteX634" fmla="*/ 476925 w 2517923"/>
              <a:gd name="connsiteY634" fmla="*/ 1115458 h 2124050"/>
              <a:gd name="connsiteX635" fmla="*/ 478325 w 2517923"/>
              <a:gd name="connsiteY635" fmla="*/ 1110886 h 2124050"/>
              <a:gd name="connsiteX636" fmla="*/ 471144 w 2517923"/>
              <a:gd name="connsiteY636" fmla="*/ 1105066 h 2124050"/>
              <a:gd name="connsiteX637" fmla="*/ 462609 w 2517923"/>
              <a:gd name="connsiteY637" fmla="*/ 1104494 h 2124050"/>
              <a:gd name="connsiteX638" fmla="*/ 453570 w 2517923"/>
              <a:gd name="connsiteY638" fmla="*/ 1097093 h 2124050"/>
              <a:gd name="connsiteX639" fmla="*/ 468162 w 2517923"/>
              <a:gd name="connsiteY639" fmla="*/ 1089931 h 2124050"/>
              <a:gd name="connsiteX640" fmla="*/ 474611 w 2517923"/>
              <a:gd name="connsiteY640" fmla="*/ 1079653 h 2124050"/>
              <a:gd name="connsiteX641" fmla="*/ 483231 w 2517923"/>
              <a:gd name="connsiteY641" fmla="*/ 1073405 h 2124050"/>
              <a:gd name="connsiteX642" fmla="*/ 486793 w 2517923"/>
              <a:gd name="connsiteY642" fmla="*/ 1067890 h 2124050"/>
              <a:gd name="connsiteX643" fmla="*/ 490660 w 2517923"/>
              <a:gd name="connsiteY643" fmla="*/ 1057260 h 2124050"/>
              <a:gd name="connsiteX644" fmla="*/ 498433 w 2517923"/>
              <a:gd name="connsiteY644" fmla="*/ 1059317 h 2124050"/>
              <a:gd name="connsiteX645" fmla="*/ 505519 w 2517923"/>
              <a:gd name="connsiteY645" fmla="*/ 1056784 h 2124050"/>
              <a:gd name="connsiteX646" fmla="*/ 510215 w 2517923"/>
              <a:gd name="connsiteY646" fmla="*/ 1046535 h 2124050"/>
              <a:gd name="connsiteX647" fmla="*/ 520988 w 2517923"/>
              <a:gd name="connsiteY647" fmla="*/ 1040762 h 2124050"/>
              <a:gd name="connsiteX648" fmla="*/ 528208 w 2517923"/>
              <a:gd name="connsiteY648" fmla="*/ 1034190 h 2124050"/>
              <a:gd name="connsiteX649" fmla="*/ 530256 w 2517923"/>
              <a:gd name="connsiteY649" fmla="*/ 1024656 h 2124050"/>
              <a:gd name="connsiteX650" fmla="*/ 535990 w 2517923"/>
              <a:gd name="connsiteY650" fmla="*/ 1018436 h 2124050"/>
              <a:gd name="connsiteX651" fmla="*/ 540029 w 2517923"/>
              <a:gd name="connsiteY651" fmla="*/ 1022608 h 2124050"/>
              <a:gd name="connsiteX652" fmla="*/ 549011 w 2517923"/>
              <a:gd name="connsiteY652" fmla="*/ 1024475 h 2124050"/>
              <a:gd name="connsiteX653" fmla="*/ 551535 w 2517923"/>
              <a:gd name="connsiteY653" fmla="*/ 1014178 h 2124050"/>
              <a:gd name="connsiteX654" fmla="*/ 559069 w 2517923"/>
              <a:gd name="connsiteY654" fmla="*/ 1010673 h 2124050"/>
              <a:gd name="connsiteX655" fmla="*/ 576481 w 2517923"/>
              <a:gd name="connsiteY655" fmla="*/ 1009635 h 2124050"/>
              <a:gd name="connsiteX656" fmla="*/ 592921 w 2517923"/>
              <a:gd name="connsiteY656" fmla="*/ 1004948 h 2124050"/>
              <a:gd name="connsiteX657" fmla="*/ 601274 w 2517923"/>
              <a:gd name="connsiteY657" fmla="*/ 1006987 h 2124050"/>
              <a:gd name="connsiteX658" fmla="*/ 612295 w 2517923"/>
              <a:gd name="connsiteY658" fmla="*/ 1013464 h 2124050"/>
              <a:gd name="connsiteX659" fmla="*/ 612723 w 2517923"/>
              <a:gd name="connsiteY659" fmla="*/ 1018312 h 2124050"/>
              <a:gd name="connsiteX660" fmla="*/ 617733 w 2517923"/>
              <a:gd name="connsiteY660" fmla="*/ 1020169 h 2124050"/>
              <a:gd name="connsiteX661" fmla="*/ 617638 w 2517923"/>
              <a:gd name="connsiteY661" fmla="*/ 1030371 h 2124050"/>
              <a:gd name="connsiteX662" fmla="*/ 615733 w 2517923"/>
              <a:gd name="connsiteY662" fmla="*/ 1038743 h 2124050"/>
              <a:gd name="connsiteX663" fmla="*/ 620038 w 2517923"/>
              <a:gd name="connsiteY663" fmla="*/ 1044696 h 2124050"/>
              <a:gd name="connsiteX664" fmla="*/ 621724 w 2517923"/>
              <a:gd name="connsiteY664" fmla="*/ 1051116 h 2124050"/>
              <a:gd name="connsiteX665" fmla="*/ 636650 w 2517923"/>
              <a:gd name="connsiteY665" fmla="*/ 1052840 h 2124050"/>
              <a:gd name="connsiteX666" fmla="*/ 641955 w 2517923"/>
              <a:gd name="connsiteY666" fmla="*/ 1055126 h 2124050"/>
              <a:gd name="connsiteX667" fmla="*/ 649671 w 2517923"/>
              <a:gd name="connsiteY667" fmla="*/ 1050859 h 2124050"/>
              <a:gd name="connsiteX668" fmla="*/ 661444 w 2517923"/>
              <a:gd name="connsiteY668" fmla="*/ 1051688 h 2124050"/>
              <a:gd name="connsiteX669" fmla="*/ 664263 w 2517923"/>
              <a:gd name="connsiteY669" fmla="*/ 1047144 h 2124050"/>
              <a:gd name="connsiteX670" fmla="*/ 672902 w 2517923"/>
              <a:gd name="connsiteY670" fmla="*/ 1042334 h 2124050"/>
              <a:gd name="connsiteX671" fmla="*/ 690866 w 2517923"/>
              <a:gd name="connsiteY671" fmla="*/ 1040610 h 2124050"/>
              <a:gd name="connsiteX672" fmla="*/ 697867 w 2517923"/>
              <a:gd name="connsiteY672" fmla="*/ 1038019 h 2124050"/>
              <a:gd name="connsiteX673" fmla="*/ 706945 w 2517923"/>
              <a:gd name="connsiteY673" fmla="*/ 1039191 h 2124050"/>
              <a:gd name="connsiteX674" fmla="*/ 712745 w 2517923"/>
              <a:gd name="connsiteY674" fmla="*/ 1033885 h 2124050"/>
              <a:gd name="connsiteX675" fmla="*/ 714126 w 2517923"/>
              <a:gd name="connsiteY675" fmla="*/ 1027342 h 2124050"/>
              <a:gd name="connsiteX676" fmla="*/ 718965 w 2517923"/>
              <a:gd name="connsiteY676" fmla="*/ 1021998 h 2124050"/>
              <a:gd name="connsiteX677" fmla="*/ 715812 w 2517923"/>
              <a:gd name="connsiteY677" fmla="*/ 1012797 h 2124050"/>
              <a:gd name="connsiteX678" fmla="*/ 716298 w 2517923"/>
              <a:gd name="connsiteY678" fmla="*/ 1008768 h 2124050"/>
              <a:gd name="connsiteX679" fmla="*/ 722699 w 2517923"/>
              <a:gd name="connsiteY679" fmla="*/ 1000262 h 2124050"/>
              <a:gd name="connsiteX680" fmla="*/ 724232 w 2517923"/>
              <a:gd name="connsiteY680" fmla="*/ 994052 h 2124050"/>
              <a:gd name="connsiteX681" fmla="*/ 732376 w 2517923"/>
              <a:gd name="connsiteY681" fmla="*/ 986480 h 2124050"/>
              <a:gd name="connsiteX682" fmla="*/ 741616 w 2517923"/>
              <a:gd name="connsiteY682" fmla="*/ 985594 h 2124050"/>
              <a:gd name="connsiteX683" fmla="*/ 753322 w 2517923"/>
              <a:gd name="connsiteY683" fmla="*/ 987794 h 2124050"/>
              <a:gd name="connsiteX684" fmla="*/ 754360 w 2517923"/>
              <a:gd name="connsiteY684" fmla="*/ 981260 h 2124050"/>
              <a:gd name="connsiteX685" fmla="*/ 758142 w 2517923"/>
              <a:gd name="connsiteY685" fmla="*/ 978097 h 2124050"/>
              <a:gd name="connsiteX686" fmla="*/ 761247 w 2517923"/>
              <a:gd name="connsiteY686" fmla="*/ 970658 h 2124050"/>
              <a:gd name="connsiteX687" fmla="*/ 760237 w 2517923"/>
              <a:gd name="connsiteY687" fmla="*/ 963934 h 2124050"/>
              <a:gd name="connsiteX688" fmla="*/ 762371 w 2517923"/>
              <a:gd name="connsiteY688" fmla="*/ 950342 h 2124050"/>
              <a:gd name="connsiteX689" fmla="*/ 768343 w 2517923"/>
              <a:gd name="connsiteY689" fmla="*/ 940826 h 2124050"/>
              <a:gd name="connsiteX690" fmla="*/ 766228 w 2517923"/>
              <a:gd name="connsiteY690" fmla="*/ 933340 h 2124050"/>
              <a:gd name="connsiteX691" fmla="*/ 770943 w 2517923"/>
              <a:gd name="connsiteY691" fmla="*/ 924967 h 2124050"/>
              <a:gd name="connsiteX692" fmla="*/ 766657 w 2517923"/>
              <a:gd name="connsiteY692" fmla="*/ 906959 h 2124050"/>
              <a:gd name="connsiteX693" fmla="*/ 758989 w 2517923"/>
              <a:gd name="connsiteY693" fmla="*/ 895305 h 2124050"/>
              <a:gd name="connsiteX694" fmla="*/ 747340 w 2517923"/>
              <a:gd name="connsiteY694" fmla="*/ 882027 h 2124050"/>
              <a:gd name="connsiteX695" fmla="*/ 744654 w 2517923"/>
              <a:gd name="connsiteY695" fmla="*/ 883121 h 2124050"/>
              <a:gd name="connsiteX696" fmla="*/ 728262 w 2517923"/>
              <a:gd name="connsiteY696" fmla="*/ 879211 h 2124050"/>
              <a:gd name="connsiteX697" fmla="*/ 734519 w 2517923"/>
              <a:gd name="connsiteY697" fmla="*/ 875463 h 2124050"/>
              <a:gd name="connsiteX698" fmla="*/ 739844 w 2517923"/>
              <a:gd name="connsiteY698" fmla="*/ 876707 h 2124050"/>
              <a:gd name="connsiteX699" fmla="*/ 745045 w 2517923"/>
              <a:gd name="connsiteY699" fmla="*/ 873676 h 2124050"/>
              <a:gd name="connsiteX700" fmla="*/ 742025 w 2517923"/>
              <a:gd name="connsiteY700" fmla="*/ 869568 h 2124050"/>
              <a:gd name="connsiteX701" fmla="*/ 749950 w 2517923"/>
              <a:gd name="connsiteY701" fmla="*/ 857708 h 2124050"/>
              <a:gd name="connsiteX702" fmla="*/ 756741 w 2517923"/>
              <a:gd name="connsiteY702" fmla="*/ 855052 h 2124050"/>
              <a:gd name="connsiteX703" fmla="*/ 754074 w 2517923"/>
              <a:gd name="connsiteY703" fmla="*/ 849006 h 2124050"/>
              <a:gd name="connsiteX704" fmla="*/ 757284 w 2517923"/>
              <a:gd name="connsiteY704" fmla="*/ 839572 h 2124050"/>
              <a:gd name="connsiteX705" fmla="*/ 760999 w 2517923"/>
              <a:gd name="connsiteY705" fmla="*/ 835535 h 2124050"/>
              <a:gd name="connsiteX706" fmla="*/ 762351 w 2517923"/>
              <a:gd name="connsiteY706" fmla="*/ 828936 h 2124050"/>
              <a:gd name="connsiteX707" fmla="*/ 761980 w 2517923"/>
              <a:gd name="connsiteY707" fmla="*/ 813241 h 2124050"/>
              <a:gd name="connsiteX708" fmla="*/ 753827 w 2517923"/>
              <a:gd name="connsiteY708" fmla="*/ 800496 h 2124050"/>
              <a:gd name="connsiteX709" fmla="*/ 753646 w 2517923"/>
              <a:gd name="connsiteY709" fmla="*/ 793981 h 2124050"/>
              <a:gd name="connsiteX710" fmla="*/ 742663 w 2517923"/>
              <a:gd name="connsiteY710" fmla="*/ 791097 h 2124050"/>
              <a:gd name="connsiteX711" fmla="*/ 738787 w 2517923"/>
              <a:gd name="connsiteY711" fmla="*/ 785440 h 2124050"/>
              <a:gd name="connsiteX712" fmla="*/ 721766 w 2517923"/>
              <a:gd name="connsiteY712" fmla="*/ 785281 h 2124050"/>
              <a:gd name="connsiteX713" fmla="*/ 717041 w 2517923"/>
              <a:gd name="connsiteY713" fmla="*/ 786284 h 2124050"/>
              <a:gd name="connsiteX714" fmla="*/ 705906 w 2517923"/>
              <a:gd name="connsiteY714" fmla="*/ 785065 h 2124050"/>
              <a:gd name="connsiteX715" fmla="*/ 696010 w 2517923"/>
              <a:gd name="connsiteY715" fmla="*/ 776884 h 2124050"/>
              <a:gd name="connsiteX716" fmla="*/ 688895 w 2517923"/>
              <a:gd name="connsiteY716" fmla="*/ 775219 h 2124050"/>
              <a:gd name="connsiteX717" fmla="*/ 679675 w 2517923"/>
              <a:gd name="connsiteY717" fmla="*/ 766302 h 2124050"/>
              <a:gd name="connsiteX718" fmla="*/ 678808 w 2517923"/>
              <a:gd name="connsiteY718" fmla="*/ 760682 h 2124050"/>
              <a:gd name="connsiteX719" fmla="*/ 672588 w 2517923"/>
              <a:gd name="connsiteY719" fmla="*/ 756152 h 2124050"/>
              <a:gd name="connsiteX720" fmla="*/ 673283 w 2517923"/>
              <a:gd name="connsiteY720" fmla="*/ 749159 h 2124050"/>
              <a:gd name="connsiteX721" fmla="*/ 671740 w 2517923"/>
              <a:gd name="connsiteY721" fmla="*/ 737992 h 2124050"/>
              <a:gd name="connsiteX722" fmla="*/ 669673 w 2517923"/>
              <a:gd name="connsiteY722" fmla="*/ 733760 h 2124050"/>
              <a:gd name="connsiteX723" fmla="*/ 667444 w 2517923"/>
              <a:gd name="connsiteY723" fmla="*/ 715825 h 2124050"/>
              <a:gd name="connsiteX724" fmla="*/ 672274 w 2517923"/>
              <a:gd name="connsiteY724" fmla="*/ 709326 h 2124050"/>
              <a:gd name="connsiteX725" fmla="*/ 678046 w 2517923"/>
              <a:gd name="connsiteY725" fmla="*/ 697282 h 2124050"/>
              <a:gd name="connsiteX726" fmla="*/ 683932 w 2517923"/>
              <a:gd name="connsiteY726" fmla="*/ 675168 h 2124050"/>
              <a:gd name="connsiteX727" fmla="*/ 694657 w 2517923"/>
              <a:gd name="connsiteY727" fmla="*/ 666572 h 2124050"/>
              <a:gd name="connsiteX728" fmla="*/ 696353 w 2517923"/>
              <a:gd name="connsiteY728" fmla="*/ 658707 h 2124050"/>
              <a:gd name="connsiteX729" fmla="*/ 696077 w 2517923"/>
              <a:gd name="connsiteY729" fmla="*/ 650145 h 2124050"/>
              <a:gd name="connsiteX730" fmla="*/ 700477 w 2517923"/>
              <a:gd name="connsiteY730" fmla="*/ 642523 h 2124050"/>
              <a:gd name="connsiteX731" fmla="*/ 698105 w 2517923"/>
              <a:gd name="connsiteY731" fmla="*/ 632922 h 2124050"/>
              <a:gd name="connsiteX732" fmla="*/ 703049 w 2517923"/>
              <a:gd name="connsiteY732" fmla="*/ 627119 h 2124050"/>
              <a:gd name="connsiteX733" fmla="*/ 707078 w 2517923"/>
              <a:gd name="connsiteY733" fmla="*/ 611188 h 2124050"/>
              <a:gd name="connsiteX734" fmla="*/ 717832 w 2517923"/>
              <a:gd name="connsiteY734" fmla="*/ 606034 h 2124050"/>
              <a:gd name="connsiteX735" fmla="*/ 724280 w 2517923"/>
              <a:gd name="connsiteY735" fmla="*/ 606597 h 2124050"/>
              <a:gd name="connsiteX736" fmla="*/ 730157 w 2517923"/>
              <a:gd name="connsiteY736" fmla="*/ 602486 h 2124050"/>
              <a:gd name="connsiteX737" fmla="*/ 738682 w 2517923"/>
              <a:gd name="connsiteY737" fmla="*/ 605915 h 2124050"/>
              <a:gd name="connsiteX738" fmla="*/ 744940 w 2517923"/>
              <a:gd name="connsiteY738" fmla="*/ 597598 h 2124050"/>
              <a:gd name="connsiteX739" fmla="*/ 743854 w 2517923"/>
              <a:gd name="connsiteY739" fmla="*/ 590761 h 2124050"/>
              <a:gd name="connsiteX740" fmla="*/ 747207 w 2517923"/>
              <a:gd name="connsiteY740" fmla="*/ 583423 h 2124050"/>
              <a:gd name="connsiteX741" fmla="*/ 747569 w 2517923"/>
              <a:gd name="connsiteY741" fmla="*/ 570174 h 2124050"/>
              <a:gd name="connsiteX742" fmla="*/ 757875 w 2517923"/>
              <a:gd name="connsiteY742" fmla="*/ 558596 h 2124050"/>
              <a:gd name="connsiteX743" fmla="*/ 755417 w 2517923"/>
              <a:gd name="connsiteY743" fmla="*/ 554424 h 2124050"/>
              <a:gd name="connsiteX744" fmla="*/ 760208 w 2517923"/>
              <a:gd name="connsiteY744" fmla="*/ 541785 h 2124050"/>
              <a:gd name="connsiteX745" fmla="*/ 759866 w 2517923"/>
              <a:gd name="connsiteY745" fmla="*/ 519772 h 2124050"/>
              <a:gd name="connsiteX746" fmla="*/ 762552 w 2517923"/>
              <a:gd name="connsiteY746" fmla="*/ 509272 h 2124050"/>
              <a:gd name="connsiteX747" fmla="*/ 749807 w 2517923"/>
              <a:gd name="connsiteY747" fmla="*/ 501174 h 2124050"/>
              <a:gd name="connsiteX748" fmla="*/ 740254 w 2517923"/>
              <a:gd name="connsiteY748" fmla="*/ 500391 h 2124050"/>
              <a:gd name="connsiteX749" fmla="*/ 734681 w 2517923"/>
              <a:gd name="connsiteY749" fmla="*/ 501952 h 2124050"/>
              <a:gd name="connsiteX750" fmla="*/ 727614 w 2517923"/>
              <a:gd name="connsiteY750" fmla="*/ 499281 h 2124050"/>
              <a:gd name="connsiteX751" fmla="*/ 720346 w 2517923"/>
              <a:gd name="connsiteY751" fmla="*/ 502997 h 2124050"/>
              <a:gd name="connsiteX752" fmla="*/ 701620 w 2517923"/>
              <a:gd name="connsiteY752" fmla="*/ 503597 h 2124050"/>
              <a:gd name="connsiteX753" fmla="*/ 695057 w 2517923"/>
              <a:gd name="connsiteY753" fmla="*/ 499378 h 2124050"/>
              <a:gd name="connsiteX754" fmla="*/ 685066 w 2517923"/>
              <a:gd name="connsiteY754" fmla="*/ 502099 h 2124050"/>
              <a:gd name="connsiteX755" fmla="*/ 679998 w 2517923"/>
              <a:gd name="connsiteY755" fmla="*/ 497487 h 2124050"/>
              <a:gd name="connsiteX756" fmla="*/ 679160 w 2517923"/>
              <a:gd name="connsiteY756" fmla="*/ 486252 h 2124050"/>
              <a:gd name="connsiteX757" fmla="*/ 667578 w 2517923"/>
              <a:gd name="connsiteY757" fmla="*/ 481445 h 2124050"/>
              <a:gd name="connsiteX758" fmla="*/ 668997 w 2517923"/>
              <a:gd name="connsiteY758" fmla="*/ 474736 h 2124050"/>
              <a:gd name="connsiteX759" fmla="*/ 666987 w 2517923"/>
              <a:gd name="connsiteY759" fmla="*/ 471017 h 2124050"/>
              <a:gd name="connsiteX760" fmla="*/ 658129 w 2517923"/>
              <a:gd name="connsiteY760" fmla="*/ 464848 h 2124050"/>
              <a:gd name="connsiteX761" fmla="*/ 642594 w 2517923"/>
              <a:gd name="connsiteY761" fmla="*/ 472869 h 2124050"/>
              <a:gd name="connsiteX762" fmla="*/ 637593 w 2517923"/>
              <a:gd name="connsiteY762" fmla="*/ 473227 h 2124050"/>
              <a:gd name="connsiteX763" fmla="*/ 624820 w 2517923"/>
              <a:gd name="connsiteY763" fmla="*/ 470109 h 2124050"/>
              <a:gd name="connsiteX764" fmla="*/ 619791 w 2517923"/>
              <a:gd name="connsiteY764" fmla="*/ 466062 h 2124050"/>
              <a:gd name="connsiteX765" fmla="*/ 611085 w 2517923"/>
              <a:gd name="connsiteY765" fmla="*/ 469057 h 2124050"/>
              <a:gd name="connsiteX766" fmla="*/ 608732 w 2517923"/>
              <a:gd name="connsiteY766" fmla="*/ 472734 h 2124050"/>
              <a:gd name="connsiteX767" fmla="*/ 601427 w 2517923"/>
              <a:gd name="connsiteY767" fmla="*/ 475028 h 2124050"/>
              <a:gd name="connsiteX768" fmla="*/ 592873 w 2517923"/>
              <a:gd name="connsiteY768" fmla="*/ 474392 h 2124050"/>
              <a:gd name="connsiteX769" fmla="*/ 588625 w 2517923"/>
              <a:gd name="connsiteY769" fmla="*/ 470487 h 2124050"/>
              <a:gd name="connsiteX770" fmla="*/ 582177 w 2517923"/>
              <a:gd name="connsiteY770" fmla="*/ 476082 h 2124050"/>
              <a:gd name="connsiteX771" fmla="*/ 579043 w 2517923"/>
              <a:gd name="connsiteY771" fmla="*/ 482692 h 2124050"/>
              <a:gd name="connsiteX772" fmla="*/ 568432 w 2517923"/>
              <a:gd name="connsiteY772" fmla="*/ 482279 h 2124050"/>
              <a:gd name="connsiteX773" fmla="*/ 564289 w 2517923"/>
              <a:gd name="connsiteY773" fmla="*/ 477273 h 2124050"/>
              <a:gd name="connsiteX774" fmla="*/ 548782 w 2517923"/>
              <a:gd name="connsiteY774" fmla="*/ 479605 h 2124050"/>
              <a:gd name="connsiteX775" fmla="*/ 538857 w 2517923"/>
              <a:gd name="connsiteY775" fmla="*/ 486462 h 2124050"/>
              <a:gd name="connsiteX776" fmla="*/ 530151 w 2517923"/>
              <a:gd name="connsiteY776" fmla="*/ 488867 h 2124050"/>
              <a:gd name="connsiteX777" fmla="*/ 522664 w 2517923"/>
              <a:gd name="connsiteY777" fmla="*/ 485553 h 2124050"/>
              <a:gd name="connsiteX778" fmla="*/ 515826 w 2517923"/>
              <a:gd name="connsiteY778" fmla="*/ 485098 h 2124050"/>
              <a:gd name="connsiteX779" fmla="*/ 509672 w 2517923"/>
              <a:gd name="connsiteY779" fmla="*/ 488349 h 2124050"/>
              <a:gd name="connsiteX780" fmla="*/ 498642 w 2517923"/>
              <a:gd name="connsiteY780" fmla="*/ 489907 h 2124050"/>
              <a:gd name="connsiteX781" fmla="*/ 494528 w 2517923"/>
              <a:gd name="connsiteY781" fmla="*/ 495283 h 2124050"/>
              <a:gd name="connsiteX782" fmla="*/ 498852 w 2517923"/>
              <a:gd name="connsiteY782" fmla="*/ 507134 h 2124050"/>
              <a:gd name="connsiteX783" fmla="*/ 486803 w 2517923"/>
              <a:gd name="connsiteY783" fmla="*/ 517587 h 2124050"/>
              <a:gd name="connsiteX784" fmla="*/ 476459 w 2517923"/>
              <a:gd name="connsiteY784" fmla="*/ 522822 h 2124050"/>
              <a:gd name="connsiteX785" fmla="*/ 467305 w 2517923"/>
              <a:gd name="connsiteY785" fmla="*/ 518699 h 2124050"/>
              <a:gd name="connsiteX786" fmla="*/ 455875 w 2517923"/>
              <a:gd name="connsiteY786" fmla="*/ 520336 h 2124050"/>
              <a:gd name="connsiteX787" fmla="*/ 442893 w 2517923"/>
              <a:gd name="connsiteY787" fmla="*/ 510335 h 2124050"/>
              <a:gd name="connsiteX788" fmla="*/ 444026 w 2517923"/>
              <a:gd name="connsiteY788" fmla="*/ 503663 h 2124050"/>
              <a:gd name="connsiteX789" fmla="*/ 447455 w 2517923"/>
              <a:gd name="connsiteY789" fmla="*/ 498412 h 2124050"/>
              <a:gd name="connsiteX790" fmla="*/ 445950 w 2517923"/>
              <a:gd name="connsiteY790" fmla="*/ 494417 h 2124050"/>
              <a:gd name="connsiteX791" fmla="*/ 446102 w 2517923"/>
              <a:gd name="connsiteY791" fmla="*/ 483150 h 2124050"/>
              <a:gd name="connsiteX792" fmla="*/ 441026 w 2517923"/>
              <a:gd name="connsiteY792" fmla="*/ 478402 h 2124050"/>
              <a:gd name="connsiteX793" fmla="*/ 444597 w 2517923"/>
              <a:gd name="connsiteY793" fmla="*/ 471047 h 2124050"/>
              <a:gd name="connsiteX794" fmla="*/ 439140 w 2517923"/>
              <a:gd name="connsiteY794" fmla="*/ 463083 h 2124050"/>
              <a:gd name="connsiteX795" fmla="*/ 454008 w 2517923"/>
              <a:gd name="connsiteY795" fmla="*/ 451387 h 2124050"/>
              <a:gd name="connsiteX796" fmla="*/ 455275 w 2517923"/>
              <a:gd name="connsiteY796" fmla="*/ 440732 h 2124050"/>
              <a:gd name="connsiteX797" fmla="*/ 446531 w 2517923"/>
              <a:gd name="connsiteY797" fmla="*/ 429745 h 2124050"/>
              <a:gd name="connsiteX798" fmla="*/ 448846 w 2517923"/>
              <a:gd name="connsiteY798" fmla="*/ 421650 h 2124050"/>
              <a:gd name="connsiteX799" fmla="*/ 440778 w 2517923"/>
              <a:gd name="connsiteY799" fmla="*/ 415232 h 2124050"/>
              <a:gd name="connsiteX800" fmla="*/ 431462 w 2517923"/>
              <a:gd name="connsiteY800" fmla="*/ 414691 h 2124050"/>
              <a:gd name="connsiteX801" fmla="*/ 427481 w 2517923"/>
              <a:gd name="connsiteY801" fmla="*/ 411018 h 2124050"/>
              <a:gd name="connsiteX802" fmla="*/ 418128 w 2517923"/>
              <a:gd name="connsiteY802" fmla="*/ 410419 h 2124050"/>
              <a:gd name="connsiteX803" fmla="*/ 407355 w 2517923"/>
              <a:gd name="connsiteY803" fmla="*/ 405289 h 2124050"/>
              <a:gd name="connsiteX804" fmla="*/ 401687 w 2517923"/>
              <a:gd name="connsiteY804" fmla="*/ 400113 h 2124050"/>
              <a:gd name="connsiteX805" fmla="*/ 394391 w 2517923"/>
              <a:gd name="connsiteY805" fmla="*/ 399149 h 2124050"/>
              <a:gd name="connsiteX806" fmla="*/ 380771 w 2517923"/>
              <a:gd name="connsiteY806" fmla="*/ 401742 h 2124050"/>
              <a:gd name="connsiteX807" fmla="*/ 374884 w 2517923"/>
              <a:gd name="connsiteY807" fmla="*/ 404814 h 2124050"/>
              <a:gd name="connsiteX808" fmla="*/ 373036 w 2517923"/>
              <a:gd name="connsiteY808" fmla="*/ 410766 h 2124050"/>
              <a:gd name="connsiteX809" fmla="*/ 360111 w 2517923"/>
              <a:gd name="connsiteY809" fmla="*/ 407286 h 2124050"/>
              <a:gd name="connsiteX810" fmla="*/ 349795 w 2517923"/>
              <a:gd name="connsiteY810" fmla="*/ 407649 h 2124050"/>
              <a:gd name="connsiteX811" fmla="*/ 339908 w 2517923"/>
              <a:gd name="connsiteY811" fmla="*/ 399965 h 2124050"/>
              <a:gd name="connsiteX812" fmla="*/ 326202 w 2517923"/>
              <a:gd name="connsiteY812" fmla="*/ 394978 h 2124050"/>
              <a:gd name="connsiteX813" fmla="*/ 313772 w 2517923"/>
              <a:gd name="connsiteY813" fmla="*/ 393499 h 2124050"/>
              <a:gd name="connsiteX814" fmla="*/ 310628 w 2517923"/>
              <a:gd name="connsiteY814" fmla="*/ 387321 h 2124050"/>
              <a:gd name="connsiteX815" fmla="*/ 302361 w 2517923"/>
              <a:gd name="connsiteY815" fmla="*/ 388442 h 2124050"/>
              <a:gd name="connsiteX816" fmla="*/ 282225 w 2517923"/>
              <a:gd name="connsiteY816" fmla="*/ 382454 h 2124050"/>
              <a:gd name="connsiteX817" fmla="*/ 279424 w 2517923"/>
              <a:gd name="connsiteY817" fmla="*/ 377079 h 2124050"/>
              <a:gd name="connsiteX818" fmla="*/ 270376 w 2517923"/>
              <a:gd name="connsiteY818" fmla="*/ 375247 h 2124050"/>
              <a:gd name="connsiteX819" fmla="*/ 269880 w 2517923"/>
              <a:gd name="connsiteY819" fmla="*/ 369448 h 2124050"/>
              <a:gd name="connsiteX820" fmla="*/ 277634 w 2517923"/>
              <a:gd name="connsiteY820" fmla="*/ 355851 h 2124050"/>
              <a:gd name="connsiteX821" fmla="*/ 284854 w 2517923"/>
              <a:gd name="connsiteY821" fmla="*/ 352336 h 2124050"/>
              <a:gd name="connsiteX822" fmla="*/ 283444 w 2517923"/>
              <a:gd name="connsiteY822" fmla="*/ 344274 h 2124050"/>
              <a:gd name="connsiteX823" fmla="*/ 286244 w 2517923"/>
              <a:gd name="connsiteY823" fmla="*/ 339743 h 2124050"/>
              <a:gd name="connsiteX824" fmla="*/ 284549 w 2517923"/>
              <a:gd name="connsiteY824" fmla="*/ 335071 h 2124050"/>
              <a:gd name="connsiteX825" fmla="*/ 286473 w 2517923"/>
              <a:gd name="connsiteY825" fmla="*/ 329030 h 2124050"/>
              <a:gd name="connsiteX826" fmla="*/ 282739 w 2517923"/>
              <a:gd name="connsiteY826" fmla="*/ 319362 h 2124050"/>
              <a:gd name="connsiteX827" fmla="*/ 287635 w 2517923"/>
              <a:gd name="connsiteY827" fmla="*/ 312729 h 2124050"/>
              <a:gd name="connsiteX828" fmla="*/ 282215 w 2517923"/>
              <a:gd name="connsiteY828" fmla="*/ 308742 h 2124050"/>
              <a:gd name="connsiteX829" fmla="*/ 280234 w 2517923"/>
              <a:gd name="connsiteY829" fmla="*/ 302679 h 2124050"/>
              <a:gd name="connsiteX830" fmla="*/ 276662 w 2517923"/>
              <a:gd name="connsiteY830" fmla="*/ 301081 h 2124050"/>
              <a:gd name="connsiteX831" fmla="*/ 270766 w 2517923"/>
              <a:gd name="connsiteY831" fmla="*/ 293045 h 2124050"/>
              <a:gd name="connsiteX832" fmla="*/ 263394 w 2517923"/>
              <a:gd name="connsiteY832" fmla="*/ 290410 h 2124050"/>
              <a:gd name="connsiteX833" fmla="*/ 256555 w 2517923"/>
              <a:gd name="connsiteY833" fmla="*/ 283310 h 2124050"/>
              <a:gd name="connsiteX834" fmla="*/ 257431 w 2517923"/>
              <a:gd name="connsiteY834" fmla="*/ 276271 h 2124050"/>
              <a:gd name="connsiteX835" fmla="*/ 272500 w 2517923"/>
              <a:gd name="connsiteY835" fmla="*/ 273213 h 2124050"/>
              <a:gd name="connsiteX836" fmla="*/ 284892 w 2517923"/>
              <a:gd name="connsiteY836" fmla="*/ 272680 h 2124050"/>
              <a:gd name="connsiteX837" fmla="*/ 287959 w 2517923"/>
              <a:gd name="connsiteY837" fmla="*/ 270312 h 2124050"/>
              <a:gd name="connsiteX838" fmla="*/ 305332 w 2517923"/>
              <a:gd name="connsiteY838" fmla="*/ 267451 h 2124050"/>
              <a:gd name="connsiteX839" fmla="*/ 305447 w 2517923"/>
              <a:gd name="connsiteY839" fmla="*/ 271148 h 2124050"/>
              <a:gd name="connsiteX840" fmla="*/ 312200 w 2517923"/>
              <a:gd name="connsiteY840" fmla="*/ 275642 h 2124050"/>
              <a:gd name="connsiteX841" fmla="*/ 326545 w 2517923"/>
              <a:gd name="connsiteY841" fmla="*/ 274473 h 2124050"/>
              <a:gd name="connsiteX842" fmla="*/ 328383 w 2517923"/>
              <a:gd name="connsiteY842" fmla="*/ 267767 h 2124050"/>
              <a:gd name="connsiteX843" fmla="*/ 335089 w 2517923"/>
              <a:gd name="connsiteY843" fmla="*/ 261843 h 2124050"/>
              <a:gd name="connsiteX844" fmla="*/ 343813 w 2517923"/>
              <a:gd name="connsiteY844" fmla="*/ 251304 h 2124050"/>
              <a:gd name="connsiteX845" fmla="*/ 351653 w 2517923"/>
              <a:gd name="connsiteY845" fmla="*/ 246835 h 2124050"/>
              <a:gd name="connsiteX846" fmla="*/ 362120 w 2517923"/>
              <a:gd name="connsiteY846" fmla="*/ 243321 h 2124050"/>
              <a:gd name="connsiteX847" fmla="*/ 365788 w 2517923"/>
              <a:gd name="connsiteY847" fmla="*/ 234267 h 2124050"/>
              <a:gd name="connsiteX848" fmla="*/ 386581 w 2517923"/>
              <a:gd name="connsiteY848" fmla="*/ 222412 h 2124050"/>
              <a:gd name="connsiteX849" fmla="*/ 387067 w 2517923"/>
              <a:gd name="connsiteY849" fmla="*/ 213666 h 2124050"/>
              <a:gd name="connsiteX850" fmla="*/ 380828 w 2517923"/>
              <a:gd name="connsiteY850" fmla="*/ 199367 h 2124050"/>
              <a:gd name="connsiteX851" fmla="*/ 386562 w 2517923"/>
              <a:gd name="connsiteY851" fmla="*/ 191828 h 2124050"/>
              <a:gd name="connsiteX852" fmla="*/ 385466 w 2517923"/>
              <a:gd name="connsiteY852" fmla="*/ 182835 h 2124050"/>
              <a:gd name="connsiteX853" fmla="*/ 398068 w 2517923"/>
              <a:gd name="connsiteY853" fmla="*/ 173321 h 2124050"/>
              <a:gd name="connsiteX854" fmla="*/ 404031 w 2517923"/>
              <a:gd name="connsiteY854" fmla="*/ 160681 h 2124050"/>
              <a:gd name="connsiteX855" fmla="*/ 404126 w 2517923"/>
              <a:gd name="connsiteY855" fmla="*/ 152286 h 2124050"/>
              <a:gd name="connsiteX856" fmla="*/ 391610 w 2517923"/>
              <a:gd name="connsiteY856" fmla="*/ 154399 h 2124050"/>
              <a:gd name="connsiteX857" fmla="*/ 391800 w 2517923"/>
              <a:gd name="connsiteY857" fmla="*/ 143735 h 2124050"/>
              <a:gd name="connsiteX858" fmla="*/ 399535 w 2517923"/>
              <a:gd name="connsiteY858" fmla="*/ 142113 h 2124050"/>
              <a:gd name="connsiteX859" fmla="*/ 405707 w 2517923"/>
              <a:gd name="connsiteY859" fmla="*/ 135043 h 2124050"/>
              <a:gd name="connsiteX860" fmla="*/ 411631 w 2517923"/>
              <a:gd name="connsiteY860" fmla="*/ 132705 h 2124050"/>
              <a:gd name="connsiteX861" fmla="*/ 403650 w 2517923"/>
              <a:gd name="connsiteY861" fmla="*/ 122141 h 2124050"/>
              <a:gd name="connsiteX862" fmla="*/ 394925 w 2517923"/>
              <a:gd name="connsiteY862" fmla="*/ 122428 h 2124050"/>
              <a:gd name="connsiteX863" fmla="*/ 386733 w 2517923"/>
              <a:gd name="connsiteY863" fmla="*/ 115825 h 2124050"/>
              <a:gd name="connsiteX864" fmla="*/ 389048 w 2517923"/>
              <a:gd name="connsiteY864" fmla="*/ 110329 h 2124050"/>
              <a:gd name="connsiteX865" fmla="*/ 395239 w 2517923"/>
              <a:gd name="connsiteY865" fmla="*/ 103477 h 2124050"/>
              <a:gd name="connsiteX866" fmla="*/ 392277 w 2517923"/>
              <a:gd name="connsiteY866" fmla="*/ 96744 h 2124050"/>
              <a:gd name="connsiteX867" fmla="*/ 395325 w 2517923"/>
              <a:gd name="connsiteY867" fmla="*/ 87319 h 2124050"/>
              <a:gd name="connsiteX868" fmla="*/ 389524 w 2517923"/>
              <a:gd name="connsiteY868" fmla="*/ 83942 h 2124050"/>
              <a:gd name="connsiteX869" fmla="*/ 387486 w 2517923"/>
              <a:gd name="connsiteY869" fmla="*/ 71553 h 2124050"/>
              <a:gd name="connsiteX870" fmla="*/ 401259 w 2517923"/>
              <a:gd name="connsiteY870" fmla="*/ 70333 h 2124050"/>
              <a:gd name="connsiteX871" fmla="*/ 408669 w 2517923"/>
              <a:gd name="connsiteY871" fmla="*/ 71590 h 2124050"/>
              <a:gd name="connsiteX872" fmla="*/ 411012 w 2517923"/>
              <a:gd name="connsiteY872" fmla="*/ 66252 h 2124050"/>
              <a:gd name="connsiteX873" fmla="*/ 417175 w 2517923"/>
              <a:gd name="connsiteY873" fmla="*/ 59988 h 2124050"/>
              <a:gd name="connsiteX874" fmla="*/ 409212 w 2517923"/>
              <a:gd name="connsiteY874" fmla="*/ 57771 h 2124050"/>
              <a:gd name="connsiteX875" fmla="*/ 401040 w 2517923"/>
              <a:gd name="connsiteY875" fmla="*/ 50097 h 2124050"/>
              <a:gd name="connsiteX876" fmla="*/ 391248 w 2517923"/>
              <a:gd name="connsiteY876" fmla="*/ 48228 h 2124050"/>
              <a:gd name="connsiteX877" fmla="*/ 394448 w 2517923"/>
              <a:gd name="connsiteY877" fmla="*/ 39569 h 2124050"/>
              <a:gd name="connsiteX878" fmla="*/ 392667 w 2517923"/>
              <a:gd name="connsiteY878" fmla="*/ 34435 h 2124050"/>
              <a:gd name="connsiteX879" fmla="*/ 396058 w 2517923"/>
              <a:gd name="connsiteY879" fmla="*/ 31098 h 2124050"/>
              <a:gd name="connsiteX880" fmla="*/ 397658 w 2517923"/>
              <a:gd name="connsiteY880" fmla="*/ 24276 h 2124050"/>
              <a:gd name="connsiteX881" fmla="*/ 402821 w 2517923"/>
              <a:gd name="connsiteY881" fmla="*/ 25168 h 2124050"/>
              <a:gd name="connsiteX882" fmla="*/ 415746 w 2517923"/>
              <a:gd name="connsiteY882" fmla="*/ 23669 h 2124050"/>
              <a:gd name="connsiteX883" fmla="*/ 423423 w 2517923"/>
              <a:gd name="connsiteY883" fmla="*/ 31914 h 2124050"/>
              <a:gd name="connsiteX884" fmla="*/ 426529 w 2517923"/>
              <a:gd name="connsiteY884" fmla="*/ 26841 h 2124050"/>
              <a:gd name="connsiteX885" fmla="*/ 438454 w 2517923"/>
              <a:gd name="connsiteY885" fmla="*/ 33284 h 2124050"/>
              <a:gd name="connsiteX886" fmla="*/ 441626 w 2517923"/>
              <a:gd name="connsiteY886" fmla="*/ 37687 h 2124050"/>
              <a:gd name="connsiteX887" fmla="*/ 451017 w 2517923"/>
              <a:gd name="connsiteY887" fmla="*/ 39994 h 2124050"/>
              <a:gd name="connsiteX888" fmla="*/ 456570 w 2517923"/>
              <a:gd name="connsiteY888" fmla="*/ 44865 h 2124050"/>
              <a:gd name="connsiteX889" fmla="*/ 460609 w 2517923"/>
              <a:gd name="connsiteY889" fmla="*/ 54287 h 2124050"/>
              <a:gd name="connsiteX890" fmla="*/ 471896 w 2517923"/>
              <a:gd name="connsiteY890" fmla="*/ 60910 h 2124050"/>
              <a:gd name="connsiteX891" fmla="*/ 480135 w 2517923"/>
              <a:gd name="connsiteY891" fmla="*/ 60560 h 2124050"/>
              <a:gd name="connsiteX892" fmla="*/ 494756 w 2517923"/>
              <a:gd name="connsiteY892" fmla="*/ 63246 h 2124050"/>
              <a:gd name="connsiteX893" fmla="*/ 514330 w 2517923"/>
              <a:gd name="connsiteY893" fmla="*/ 70493 h 2124050"/>
              <a:gd name="connsiteX894" fmla="*/ 526684 w 2517923"/>
              <a:gd name="connsiteY894" fmla="*/ 70092 h 2124050"/>
              <a:gd name="connsiteX895" fmla="*/ 530989 w 2517923"/>
              <a:gd name="connsiteY895" fmla="*/ 72194 h 2124050"/>
              <a:gd name="connsiteX896" fmla="*/ 535190 w 2517923"/>
              <a:gd name="connsiteY896" fmla="*/ 68378 h 2124050"/>
              <a:gd name="connsiteX897" fmla="*/ 530770 w 2517923"/>
              <a:gd name="connsiteY897" fmla="*/ 64353 h 2124050"/>
              <a:gd name="connsiteX898" fmla="*/ 529656 w 2517923"/>
              <a:gd name="connsiteY898" fmla="*/ 58449 h 2124050"/>
              <a:gd name="connsiteX899" fmla="*/ 530523 w 2517923"/>
              <a:gd name="connsiteY899" fmla="*/ 42934 h 2124050"/>
              <a:gd name="connsiteX900" fmla="*/ 531789 w 2517923"/>
              <a:gd name="connsiteY900" fmla="*/ 38884 h 2124050"/>
              <a:gd name="connsiteX901" fmla="*/ 538847 w 2517923"/>
              <a:gd name="connsiteY901" fmla="*/ 36860 h 2124050"/>
              <a:gd name="connsiteX902" fmla="*/ 537171 w 2517923"/>
              <a:gd name="connsiteY902" fmla="*/ 29241 h 2124050"/>
              <a:gd name="connsiteX903" fmla="*/ 537923 w 2517923"/>
              <a:gd name="connsiteY903" fmla="*/ 22065 h 2124050"/>
              <a:gd name="connsiteX904" fmla="*/ 543639 w 2517923"/>
              <a:gd name="connsiteY904" fmla="*/ 16298 h 2124050"/>
              <a:gd name="connsiteX905" fmla="*/ 559288 w 2517923"/>
              <a:gd name="connsiteY905" fmla="*/ 21956 h 2124050"/>
              <a:gd name="connsiteX906" fmla="*/ 564908 w 2517923"/>
              <a:gd name="connsiteY906" fmla="*/ 27545 h 2124050"/>
              <a:gd name="connsiteX907" fmla="*/ 582958 w 2517923"/>
              <a:gd name="connsiteY907" fmla="*/ 32765 h 2124050"/>
              <a:gd name="connsiteX908" fmla="*/ 587635 w 2517923"/>
              <a:gd name="connsiteY908" fmla="*/ 30764 h 2124050"/>
              <a:gd name="connsiteX909" fmla="*/ 597150 w 2517923"/>
              <a:gd name="connsiteY909" fmla="*/ 20169 h 2124050"/>
              <a:gd name="connsiteX910" fmla="*/ 592797 w 2517923"/>
              <a:gd name="connsiteY910" fmla="*/ 4665 h 2124050"/>
              <a:gd name="connsiteX911" fmla="*/ 595416 w 2517923"/>
              <a:gd name="connsiteY911" fmla="*/ 0 h 2124050"/>
              <a:gd name="connsiteX912" fmla="*/ 608789 w 2517923"/>
              <a:gd name="connsiteY912" fmla="*/ 2241 h 2124050"/>
              <a:gd name="connsiteX913" fmla="*/ 613533 w 2517923"/>
              <a:gd name="connsiteY913" fmla="*/ 6364 h 2124050"/>
              <a:gd name="connsiteX914" fmla="*/ 620067 w 2517923"/>
              <a:gd name="connsiteY914" fmla="*/ 7012 h 2124050"/>
              <a:gd name="connsiteX915" fmla="*/ 628363 w 2517923"/>
              <a:gd name="connsiteY915" fmla="*/ 12374 h 2124050"/>
              <a:gd name="connsiteX916" fmla="*/ 644108 w 2517923"/>
              <a:gd name="connsiteY916" fmla="*/ 18367 h 2124050"/>
              <a:gd name="connsiteX917" fmla="*/ 659910 w 2517923"/>
              <a:gd name="connsiteY917" fmla="*/ 20338 h 2124050"/>
              <a:gd name="connsiteX918" fmla="*/ 676103 w 2517923"/>
              <a:gd name="connsiteY918" fmla="*/ 28165 h 2124050"/>
              <a:gd name="connsiteX919" fmla="*/ 683361 w 2517923"/>
              <a:gd name="connsiteY919" fmla="*/ 33123 h 2124050"/>
              <a:gd name="connsiteX920" fmla="*/ 692600 w 2517923"/>
              <a:gd name="connsiteY920" fmla="*/ 33069 h 2124050"/>
              <a:gd name="connsiteX921" fmla="*/ 697248 w 2517923"/>
              <a:gd name="connsiteY921" fmla="*/ 35547 h 2124050"/>
              <a:gd name="connsiteX922" fmla="*/ 699534 w 2517923"/>
              <a:gd name="connsiteY922" fmla="*/ 45734 h 2124050"/>
              <a:gd name="connsiteX923" fmla="*/ 706545 w 2517923"/>
              <a:gd name="connsiteY923" fmla="*/ 50255 h 2124050"/>
              <a:gd name="connsiteX924" fmla="*/ 711669 w 2517923"/>
              <a:gd name="connsiteY924" fmla="*/ 50573 h 2124050"/>
              <a:gd name="connsiteX925" fmla="*/ 717670 w 2517923"/>
              <a:gd name="connsiteY925" fmla="*/ 54612 h 2124050"/>
              <a:gd name="connsiteX926" fmla="*/ 728004 w 2517923"/>
              <a:gd name="connsiteY926" fmla="*/ 54320 h 2124050"/>
              <a:gd name="connsiteX927" fmla="*/ 739072 w 2517923"/>
              <a:gd name="connsiteY927" fmla="*/ 58741 h 2124050"/>
              <a:gd name="connsiteX928" fmla="*/ 747321 w 2517923"/>
              <a:gd name="connsiteY928" fmla="*/ 57735 h 2124050"/>
              <a:gd name="connsiteX929" fmla="*/ 754646 w 2517923"/>
              <a:gd name="connsiteY929" fmla="*/ 54413 h 2124050"/>
              <a:gd name="connsiteX930" fmla="*/ 767295 w 2517923"/>
              <a:gd name="connsiteY930" fmla="*/ 56937 h 2124050"/>
              <a:gd name="connsiteX931" fmla="*/ 771515 w 2517923"/>
              <a:gd name="connsiteY931" fmla="*/ 56022 h 2124050"/>
              <a:gd name="connsiteX932" fmla="*/ 777211 w 2517923"/>
              <a:gd name="connsiteY932" fmla="*/ 59205 h 2124050"/>
              <a:gd name="connsiteX933" fmla="*/ 782144 w 2517923"/>
              <a:gd name="connsiteY933" fmla="*/ 64833 h 2124050"/>
              <a:gd name="connsiteX934" fmla="*/ 787336 w 2517923"/>
              <a:gd name="connsiteY934" fmla="*/ 67337 h 2124050"/>
              <a:gd name="connsiteX935" fmla="*/ 800804 w 2517923"/>
              <a:gd name="connsiteY935" fmla="*/ 66011 h 2124050"/>
              <a:gd name="connsiteX936" fmla="*/ 805738 w 2517923"/>
              <a:gd name="connsiteY936" fmla="*/ 68428 h 2124050"/>
              <a:gd name="connsiteX937" fmla="*/ 813587 w 2517923"/>
              <a:gd name="connsiteY937" fmla="*/ 63405 h 2124050"/>
              <a:gd name="connsiteX938" fmla="*/ 826550 w 2517923"/>
              <a:gd name="connsiteY938" fmla="*/ 65322 h 2124050"/>
              <a:gd name="connsiteX939" fmla="*/ 836799 w 2517923"/>
              <a:gd name="connsiteY939" fmla="*/ 73559 h 2124050"/>
              <a:gd name="connsiteX940" fmla="*/ 839990 w 2517923"/>
              <a:gd name="connsiteY940" fmla="*/ 80729 h 2124050"/>
              <a:gd name="connsiteX941" fmla="*/ 845829 w 2517923"/>
              <a:gd name="connsiteY941" fmla="*/ 80662 h 2124050"/>
              <a:gd name="connsiteX942" fmla="*/ 849258 w 2517923"/>
              <a:gd name="connsiteY942" fmla="*/ 83845 h 2124050"/>
              <a:gd name="connsiteX943" fmla="*/ 860650 w 2517923"/>
              <a:gd name="connsiteY943" fmla="*/ 87753 h 2124050"/>
              <a:gd name="connsiteX944" fmla="*/ 865555 w 2517923"/>
              <a:gd name="connsiteY944" fmla="*/ 87379 h 2124050"/>
              <a:gd name="connsiteX945" fmla="*/ 871718 w 2517923"/>
              <a:gd name="connsiteY945" fmla="*/ 90840 h 2124050"/>
              <a:gd name="connsiteX946" fmla="*/ 893139 w 2517923"/>
              <a:gd name="connsiteY946" fmla="*/ 93169 h 2124050"/>
              <a:gd name="connsiteX947" fmla="*/ 898292 w 2517923"/>
              <a:gd name="connsiteY947" fmla="*/ 91200 h 2124050"/>
              <a:gd name="connsiteX948" fmla="*/ 899673 w 2517923"/>
              <a:gd name="connsiteY948" fmla="*/ 84111 h 2124050"/>
              <a:gd name="connsiteX949" fmla="*/ 902693 w 2517923"/>
              <a:gd name="connsiteY949" fmla="*/ 82456 h 2124050"/>
              <a:gd name="connsiteX950" fmla="*/ 908446 w 2517923"/>
              <a:gd name="connsiteY950" fmla="*/ 87445 h 2124050"/>
              <a:gd name="connsiteX951" fmla="*/ 912618 w 2517923"/>
              <a:gd name="connsiteY951" fmla="*/ 87782 h 2124050"/>
              <a:gd name="connsiteX952" fmla="*/ 914999 w 2517923"/>
              <a:gd name="connsiteY952" fmla="*/ 93531 h 2124050"/>
              <a:gd name="connsiteX953" fmla="*/ 909827 w 2517923"/>
              <a:gd name="connsiteY953" fmla="*/ 99170 h 2124050"/>
              <a:gd name="connsiteX954" fmla="*/ 921257 w 2517923"/>
              <a:gd name="connsiteY954" fmla="*/ 102168 h 2124050"/>
              <a:gd name="connsiteX955" fmla="*/ 925715 w 2517923"/>
              <a:gd name="connsiteY955" fmla="*/ 108781 h 2124050"/>
              <a:gd name="connsiteX956" fmla="*/ 933544 w 2517923"/>
              <a:gd name="connsiteY956" fmla="*/ 110063 h 2124050"/>
              <a:gd name="connsiteX957" fmla="*/ 938193 w 2517923"/>
              <a:gd name="connsiteY957" fmla="*/ 117814 h 2124050"/>
              <a:gd name="connsiteX958" fmla="*/ 948251 w 2517923"/>
              <a:gd name="connsiteY958" fmla="*/ 118176 h 2124050"/>
              <a:gd name="connsiteX959" fmla="*/ 953766 w 2517923"/>
              <a:gd name="connsiteY959" fmla="*/ 111223 h 2124050"/>
              <a:gd name="connsiteX960" fmla="*/ 961119 w 2517923"/>
              <a:gd name="connsiteY960" fmla="*/ 109512 h 2124050"/>
              <a:gd name="connsiteX961" fmla="*/ 960624 w 2517923"/>
              <a:gd name="connsiteY961" fmla="*/ 97684 h 2124050"/>
              <a:gd name="connsiteX962" fmla="*/ 969806 w 2517923"/>
              <a:gd name="connsiteY962" fmla="*/ 95982 h 2124050"/>
              <a:gd name="connsiteX963" fmla="*/ 978474 w 2517923"/>
              <a:gd name="connsiteY963" fmla="*/ 102354 h 2124050"/>
              <a:gd name="connsiteX964" fmla="*/ 988618 w 2517923"/>
              <a:gd name="connsiteY964" fmla="*/ 99310 h 2124050"/>
              <a:gd name="connsiteX965" fmla="*/ 1002277 w 2517923"/>
              <a:gd name="connsiteY965" fmla="*/ 106122 h 2124050"/>
              <a:gd name="connsiteX966" fmla="*/ 1005658 w 2517923"/>
              <a:gd name="connsiteY966" fmla="*/ 95755 h 2124050"/>
              <a:gd name="connsiteX967" fmla="*/ 1010973 w 2517923"/>
              <a:gd name="connsiteY967" fmla="*/ 93352 h 2124050"/>
              <a:gd name="connsiteX968" fmla="*/ 1011525 w 2517923"/>
              <a:gd name="connsiteY968" fmla="*/ 85810 h 2124050"/>
              <a:gd name="connsiteX969" fmla="*/ 1018517 w 2517923"/>
              <a:gd name="connsiteY969" fmla="*/ 82692 h 2124050"/>
              <a:gd name="connsiteX970" fmla="*/ 1026242 w 2517923"/>
              <a:gd name="connsiteY970" fmla="*/ 81594 h 2124050"/>
              <a:gd name="connsiteX971" fmla="*/ 1033652 w 2517923"/>
              <a:gd name="connsiteY971" fmla="*/ 85633 h 2124050"/>
              <a:gd name="connsiteX972" fmla="*/ 1035424 w 2517923"/>
              <a:gd name="connsiteY972" fmla="*/ 89306 h 2124050"/>
              <a:gd name="connsiteX973" fmla="*/ 1042615 w 2517923"/>
              <a:gd name="connsiteY973" fmla="*/ 92065 h 2124050"/>
              <a:gd name="connsiteX974" fmla="*/ 1047940 w 2517923"/>
              <a:gd name="connsiteY974" fmla="*/ 91222 h 2124050"/>
              <a:gd name="connsiteX975" fmla="*/ 1053883 w 2517923"/>
              <a:gd name="connsiteY975" fmla="*/ 96840 h 2124050"/>
              <a:gd name="connsiteX976" fmla="*/ 1052978 w 2517923"/>
              <a:gd name="connsiteY976" fmla="*/ 101287 h 2124050"/>
              <a:gd name="connsiteX977" fmla="*/ 1056369 w 2517923"/>
              <a:gd name="connsiteY977" fmla="*/ 110363 h 2124050"/>
              <a:gd name="connsiteX978" fmla="*/ 1060770 w 2517923"/>
              <a:gd name="connsiteY978" fmla="*/ 112424 h 2124050"/>
              <a:gd name="connsiteX979" fmla="*/ 1062018 w 2517923"/>
              <a:gd name="connsiteY979" fmla="*/ 119793 h 2124050"/>
              <a:gd name="connsiteX980" fmla="*/ 1067094 w 2517923"/>
              <a:gd name="connsiteY980" fmla="*/ 135767 h 2124050"/>
              <a:gd name="connsiteX981" fmla="*/ 1058417 w 2517923"/>
              <a:gd name="connsiteY981" fmla="*/ 143276 h 2124050"/>
              <a:gd name="connsiteX982" fmla="*/ 1058627 w 2517923"/>
              <a:gd name="connsiteY982" fmla="*/ 150463 h 2124050"/>
              <a:gd name="connsiteX983" fmla="*/ 1052883 w 2517923"/>
              <a:gd name="connsiteY983" fmla="*/ 160118 h 2124050"/>
              <a:gd name="connsiteX984" fmla="*/ 1059398 w 2517923"/>
              <a:gd name="connsiteY984" fmla="*/ 166144 h 2124050"/>
              <a:gd name="connsiteX985" fmla="*/ 1057741 w 2517923"/>
              <a:gd name="connsiteY985" fmla="*/ 170877 h 2124050"/>
              <a:gd name="connsiteX986" fmla="*/ 1059312 w 2517923"/>
              <a:gd name="connsiteY986" fmla="*/ 177054 h 2124050"/>
              <a:gd name="connsiteX987" fmla="*/ 1049949 w 2517923"/>
              <a:gd name="connsiteY987" fmla="*/ 179847 h 2124050"/>
              <a:gd name="connsiteX988" fmla="*/ 1048235 w 2517923"/>
              <a:gd name="connsiteY988" fmla="*/ 188952 h 2124050"/>
              <a:gd name="connsiteX989" fmla="*/ 1041834 w 2517923"/>
              <a:gd name="connsiteY989" fmla="*/ 194117 h 2124050"/>
              <a:gd name="connsiteX990" fmla="*/ 1055226 w 2517923"/>
              <a:gd name="connsiteY990" fmla="*/ 207641 h 2124050"/>
              <a:gd name="connsiteX991" fmla="*/ 1068075 w 2517923"/>
              <a:gd name="connsiteY991" fmla="*/ 206254 h 2124050"/>
              <a:gd name="connsiteX992" fmla="*/ 1074514 w 2517923"/>
              <a:gd name="connsiteY992" fmla="*/ 213953 h 2124050"/>
              <a:gd name="connsiteX993" fmla="*/ 1072381 w 2517923"/>
              <a:gd name="connsiteY993" fmla="*/ 217177 h 2124050"/>
              <a:gd name="connsiteX994" fmla="*/ 1073790 w 2517923"/>
              <a:gd name="connsiteY994" fmla="*/ 224302 h 2124050"/>
              <a:gd name="connsiteX995" fmla="*/ 1080410 w 2517923"/>
              <a:gd name="connsiteY995" fmla="*/ 228585 h 2124050"/>
              <a:gd name="connsiteX996" fmla="*/ 1082401 w 2517923"/>
              <a:gd name="connsiteY996" fmla="*/ 233109 h 2124050"/>
              <a:gd name="connsiteX997" fmla="*/ 1092050 w 2517923"/>
              <a:gd name="connsiteY997" fmla="*/ 236246 h 2124050"/>
              <a:gd name="connsiteX998" fmla="*/ 1098174 w 2517923"/>
              <a:gd name="connsiteY998" fmla="*/ 240817 h 2124050"/>
              <a:gd name="connsiteX999" fmla="*/ 1116977 w 2517923"/>
              <a:gd name="connsiteY999" fmla="*/ 237861 h 2124050"/>
              <a:gd name="connsiteX1000" fmla="*/ 1122158 w 2517923"/>
              <a:gd name="connsiteY1000" fmla="*/ 239369 h 2124050"/>
              <a:gd name="connsiteX1001" fmla="*/ 1124530 w 2517923"/>
              <a:gd name="connsiteY1001" fmla="*/ 244034 h 2124050"/>
              <a:gd name="connsiteX1002" fmla="*/ 1121939 w 2517923"/>
              <a:gd name="connsiteY1002" fmla="*/ 248497 h 2124050"/>
              <a:gd name="connsiteX1003" fmla="*/ 1123063 w 2517923"/>
              <a:gd name="connsiteY1003" fmla="*/ 259120 h 2124050"/>
              <a:gd name="connsiteX1004" fmla="*/ 1119710 w 2517923"/>
              <a:gd name="connsiteY1004" fmla="*/ 262260 h 2124050"/>
              <a:gd name="connsiteX1005" fmla="*/ 1120273 w 2517923"/>
              <a:gd name="connsiteY1005" fmla="*/ 267524 h 2124050"/>
              <a:gd name="connsiteX1006" fmla="*/ 1129397 w 2517923"/>
              <a:gd name="connsiteY1006" fmla="*/ 268085 h 2124050"/>
              <a:gd name="connsiteX1007" fmla="*/ 1141809 w 2517923"/>
              <a:gd name="connsiteY1007" fmla="*/ 273867 h 2124050"/>
              <a:gd name="connsiteX1008" fmla="*/ 1134874 w 2517923"/>
              <a:gd name="connsiteY1008" fmla="*/ 283722 h 2124050"/>
              <a:gd name="connsiteX1009" fmla="*/ 1134150 w 2517923"/>
              <a:gd name="connsiteY1009" fmla="*/ 289871 h 2124050"/>
              <a:gd name="connsiteX1010" fmla="*/ 1124511 w 2517923"/>
              <a:gd name="connsiteY1010" fmla="*/ 292642 h 2124050"/>
              <a:gd name="connsiteX1011" fmla="*/ 1116234 w 2517923"/>
              <a:gd name="connsiteY1011" fmla="*/ 298765 h 2124050"/>
              <a:gd name="connsiteX1012" fmla="*/ 1115062 w 2517923"/>
              <a:gd name="connsiteY1012" fmla="*/ 303392 h 2124050"/>
              <a:gd name="connsiteX1013" fmla="*/ 1122568 w 2517923"/>
              <a:gd name="connsiteY1013" fmla="*/ 314456 h 2124050"/>
              <a:gd name="connsiteX1014" fmla="*/ 1117139 w 2517923"/>
              <a:gd name="connsiteY1014" fmla="*/ 323957 h 2124050"/>
              <a:gd name="connsiteX1015" fmla="*/ 1119520 w 2517923"/>
              <a:gd name="connsiteY1015" fmla="*/ 327287 h 2124050"/>
              <a:gd name="connsiteX1016" fmla="*/ 1115300 w 2517923"/>
              <a:gd name="connsiteY1016" fmla="*/ 334485 h 2124050"/>
              <a:gd name="connsiteX1017" fmla="*/ 1107280 w 2517923"/>
              <a:gd name="connsiteY1017" fmla="*/ 337258 h 2124050"/>
              <a:gd name="connsiteX1018" fmla="*/ 1105147 w 2517923"/>
              <a:gd name="connsiteY1018" fmla="*/ 346494 h 2124050"/>
              <a:gd name="connsiteX1019" fmla="*/ 1110452 w 2517923"/>
              <a:gd name="connsiteY1019" fmla="*/ 356625 h 2124050"/>
              <a:gd name="connsiteX1020" fmla="*/ 1125568 w 2517923"/>
              <a:gd name="connsiteY1020" fmla="*/ 352435 h 2124050"/>
              <a:gd name="connsiteX1021" fmla="*/ 1136189 w 2517923"/>
              <a:gd name="connsiteY1021" fmla="*/ 355133 h 2124050"/>
              <a:gd name="connsiteX1022" fmla="*/ 1147124 w 2517923"/>
              <a:gd name="connsiteY1022" fmla="*/ 355758 h 2124050"/>
              <a:gd name="connsiteX1023" fmla="*/ 1154353 w 2517923"/>
              <a:gd name="connsiteY1023" fmla="*/ 353681 h 2124050"/>
              <a:gd name="connsiteX1024" fmla="*/ 1166021 w 2517923"/>
              <a:gd name="connsiteY1024" fmla="*/ 356874 h 2124050"/>
              <a:gd name="connsiteX1025" fmla="*/ 1167755 w 2517923"/>
              <a:gd name="connsiteY1025" fmla="*/ 352783 h 2124050"/>
              <a:gd name="connsiteX1026" fmla="*/ 1177813 w 2517923"/>
              <a:gd name="connsiteY1026" fmla="*/ 347119 h 2124050"/>
              <a:gd name="connsiteX1027" fmla="*/ 1182728 w 2517923"/>
              <a:gd name="connsiteY1027" fmla="*/ 347991 h 2124050"/>
              <a:gd name="connsiteX1028" fmla="*/ 1191510 w 2517923"/>
              <a:gd name="connsiteY1028" fmla="*/ 356742 h 2124050"/>
              <a:gd name="connsiteX1029" fmla="*/ 1198244 w 2517923"/>
              <a:gd name="connsiteY1029" fmla="*/ 359573 h 2124050"/>
              <a:gd name="connsiteX1030" fmla="*/ 1210112 w 2517923"/>
              <a:gd name="connsiteY1030" fmla="*/ 358906 h 2124050"/>
              <a:gd name="connsiteX1031" fmla="*/ 1214151 w 2517923"/>
              <a:gd name="connsiteY1031" fmla="*/ 361924 h 2124050"/>
              <a:gd name="connsiteX1032" fmla="*/ 1216246 w 2517923"/>
              <a:gd name="connsiteY1032" fmla="*/ 373405 h 2124050"/>
              <a:gd name="connsiteX1033" fmla="*/ 1220209 w 2517923"/>
              <a:gd name="connsiteY1033" fmla="*/ 377060 h 2124050"/>
              <a:gd name="connsiteX1034" fmla="*/ 1234801 w 2517923"/>
              <a:gd name="connsiteY1034" fmla="*/ 382557 h 2124050"/>
              <a:gd name="connsiteX1035" fmla="*/ 1240383 w 2517923"/>
              <a:gd name="connsiteY1035" fmla="*/ 382125 h 2124050"/>
              <a:gd name="connsiteX1036" fmla="*/ 1247384 w 2517923"/>
              <a:gd name="connsiteY1036" fmla="*/ 376913 h 2124050"/>
              <a:gd name="connsiteX1037" fmla="*/ 1249384 w 2517923"/>
              <a:gd name="connsiteY1037" fmla="*/ 371289 h 2124050"/>
              <a:gd name="connsiteX1038" fmla="*/ 1261881 w 2517923"/>
              <a:gd name="connsiteY1038" fmla="*/ 373717 h 2124050"/>
              <a:gd name="connsiteX1039" fmla="*/ 1270739 w 2517923"/>
              <a:gd name="connsiteY1039" fmla="*/ 383133 h 2124050"/>
              <a:gd name="connsiteX1040" fmla="*/ 1271358 w 2517923"/>
              <a:gd name="connsiteY1040" fmla="*/ 389582 h 2124050"/>
              <a:gd name="connsiteX1041" fmla="*/ 1276511 w 2517923"/>
              <a:gd name="connsiteY1041" fmla="*/ 394367 h 2124050"/>
              <a:gd name="connsiteX1042" fmla="*/ 1281140 w 2517923"/>
              <a:gd name="connsiteY1042" fmla="*/ 393493 h 2124050"/>
              <a:gd name="connsiteX1043" fmla="*/ 1287798 w 2517923"/>
              <a:gd name="connsiteY1043" fmla="*/ 401313 h 2124050"/>
              <a:gd name="connsiteX1044" fmla="*/ 1288836 w 2517923"/>
              <a:gd name="connsiteY1044" fmla="*/ 407762 h 2124050"/>
              <a:gd name="connsiteX1045" fmla="*/ 1300705 w 2517923"/>
              <a:gd name="connsiteY1045" fmla="*/ 401834 h 2124050"/>
              <a:gd name="connsiteX1046" fmla="*/ 1300885 w 2517923"/>
              <a:gd name="connsiteY1046" fmla="*/ 392885 h 2124050"/>
              <a:gd name="connsiteX1047" fmla="*/ 1305886 w 2517923"/>
              <a:gd name="connsiteY1047" fmla="*/ 391921 h 2124050"/>
              <a:gd name="connsiteX1048" fmla="*/ 1311535 w 2517923"/>
              <a:gd name="connsiteY1048" fmla="*/ 398389 h 2124050"/>
              <a:gd name="connsiteX1049" fmla="*/ 1316726 w 2517923"/>
              <a:gd name="connsiteY1049" fmla="*/ 394541 h 2124050"/>
              <a:gd name="connsiteX1050" fmla="*/ 1321421 w 2517923"/>
              <a:gd name="connsiteY1050" fmla="*/ 396384 h 2124050"/>
              <a:gd name="connsiteX1051" fmla="*/ 1324307 w 2517923"/>
              <a:gd name="connsiteY1051" fmla="*/ 402463 h 2124050"/>
              <a:gd name="connsiteX1052" fmla="*/ 1342738 w 2517923"/>
              <a:gd name="connsiteY1052" fmla="*/ 413581 h 2124050"/>
              <a:gd name="connsiteX1053" fmla="*/ 1345491 w 2517923"/>
              <a:gd name="connsiteY1053" fmla="*/ 421415 h 2124050"/>
              <a:gd name="connsiteX1054" fmla="*/ 1353378 w 2517923"/>
              <a:gd name="connsiteY1054" fmla="*/ 427760 h 2124050"/>
              <a:gd name="connsiteX1055" fmla="*/ 1364294 w 2517923"/>
              <a:gd name="connsiteY1055" fmla="*/ 431008 h 2124050"/>
              <a:gd name="connsiteX1056" fmla="*/ 1373857 w 2517923"/>
              <a:gd name="connsiteY1056" fmla="*/ 436725 h 2124050"/>
              <a:gd name="connsiteX1057" fmla="*/ 1381000 w 2517923"/>
              <a:gd name="connsiteY1057" fmla="*/ 435459 h 2124050"/>
              <a:gd name="connsiteX1058" fmla="*/ 1394469 w 2517923"/>
              <a:gd name="connsiteY1058" fmla="*/ 442104 h 2124050"/>
              <a:gd name="connsiteX1059" fmla="*/ 1392326 w 2517923"/>
              <a:gd name="connsiteY1059" fmla="*/ 449925 h 2124050"/>
              <a:gd name="connsiteX1060" fmla="*/ 1405889 w 2517923"/>
              <a:gd name="connsiteY1060" fmla="*/ 461100 h 2124050"/>
              <a:gd name="connsiteX1061" fmla="*/ 1411814 w 2517923"/>
              <a:gd name="connsiteY1061" fmla="*/ 463344 h 2124050"/>
              <a:gd name="connsiteX1062" fmla="*/ 1416024 w 2517923"/>
              <a:gd name="connsiteY1062" fmla="*/ 467883 h 2124050"/>
              <a:gd name="connsiteX1063" fmla="*/ 1430778 w 2517923"/>
              <a:gd name="connsiteY1063" fmla="*/ 461360 h 2124050"/>
              <a:gd name="connsiteX1064" fmla="*/ 1438274 w 2517923"/>
              <a:gd name="connsiteY1064" fmla="*/ 453176 h 2124050"/>
              <a:gd name="connsiteX1065" fmla="*/ 1444056 w 2517923"/>
              <a:gd name="connsiteY1065" fmla="*/ 444583 h 2124050"/>
              <a:gd name="connsiteX1066" fmla="*/ 1475612 w 2517923"/>
              <a:gd name="connsiteY1066" fmla="*/ 459307 h 2124050"/>
              <a:gd name="connsiteX1067" fmla="*/ 1475955 w 2517923"/>
              <a:gd name="connsiteY1067" fmla="*/ 470471 h 2124050"/>
              <a:gd name="connsiteX1068" fmla="*/ 1478955 w 2517923"/>
              <a:gd name="connsiteY1068" fmla="*/ 480540 h 2124050"/>
              <a:gd name="connsiteX1069" fmla="*/ 1491300 w 2517923"/>
              <a:gd name="connsiteY1069" fmla="*/ 490791 h 2124050"/>
              <a:gd name="connsiteX1070" fmla="*/ 1495853 w 2517923"/>
              <a:gd name="connsiteY1070" fmla="*/ 490965 h 2124050"/>
              <a:gd name="connsiteX1071" fmla="*/ 1500777 w 2517923"/>
              <a:gd name="connsiteY1071" fmla="*/ 502469 h 2124050"/>
              <a:gd name="connsiteX1072" fmla="*/ 1518103 w 2517923"/>
              <a:gd name="connsiteY1072" fmla="*/ 525329 h 2124050"/>
              <a:gd name="connsiteX1073" fmla="*/ 1529190 w 2517923"/>
              <a:gd name="connsiteY1073" fmla="*/ 530399 h 2124050"/>
              <a:gd name="connsiteX1074" fmla="*/ 1538696 w 2517923"/>
              <a:gd name="connsiteY1074" fmla="*/ 531653 h 2124050"/>
              <a:gd name="connsiteX1075" fmla="*/ 1545269 w 2517923"/>
              <a:gd name="connsiteY1075" fmla="*/ 534310 h 2124050"/>
              <a:gd name="connsiteX1076" fmla="*/ 1549736 w 2517923"/>
              <a:gd name="connsiteY1076" fmla="*/ 538718 h 2124050"/>
              <a:gd name="connsiteX1077" fmla="*/ 1547888 w 2517923"/>
              <a:gd name="connsiteY1077" fmla="*/ 545450 h 2124050"/>
              <a:gd name="connsiteX1078" fmla="*/ 1539077 w 2517923"/>
              <a:gd name="connsiteY1078" fmla="*/ 552037 h 2124050"/>
              <a:gd name="connsiteX1079" fmla="*/ 1539877 w 2517923"/>
              <a:gd name="connsiteY1079" fmla="*/ 557535 h 2124050"/>
              <a:gd name="connsiteX1080" fmla="*/ 1530419 w 2517923"/>
              <a:gd name="connsiteY1080" fmla="*/ 560011 h 2124050"/>
              <a:gd name="connsiteX1081" fmla="*/ 1528657 w 2517923"/>
              <a:gd name="connsiteY1081" fmla="*/ 568580 h 2124050"/>
              <a:gd name="connsiteX1082" fmla="*/ 1546659 w 2517923"/>
              <a:gd name="connsiteY1082" fmla="*/ 572557 h 2124050"/>
              <a:gd name="connsiteX1083" fmla="*/ 1555232 w 2517923"/>
              <a:gd name="connsiteY1083" fmla="*/ 568545 h 2124050"/>
              <a:gd name="connsiteX1084" fmla="*/ 1588617 w 2517923"/>
              <a:gd name="connsiteY1084" fmla="*/ 560371 h 2124050"/>
              <a:gd name="connsiteX1085" fmla="*/ 1590769 w 2517923"/>
              <a:gd name="connsiteY1085" fmla="*/ 555563 h 2124050"/>
              <a:gd name="connsiteX1086" fmla="*/ 1600799 w 2517923"/>
              <a:gd name="connsiteY1086" fmla="*/ 552525 h 2124050"/>
              <a:gd name="connsiteX1087" fmla="*/ 1607057 w 2517923"/>
              <a:gd name="connsiteY1087" fmla="*/ 561911 h 2124050"/>
              <a:gd name="connsiteX1088" fmla="*/ 1613296 w 2517923"/>
              <a:gd name="connsiteY1088" fmla="*/ 567946 h 2124050"/>
              <a:gd name="connsiteX1089" fmla="*/ 1626279 w 2517923"/>
              <a:gd name="connsiteY1089" fmla="*/ 569166 h 2124050"/>
              <a:gd name="connsiteX1090" fmla="*/ 1634099 w 2517923"/>
              <a:gd name="connsiteY1090" fmla="*/ 587785 h 2124050"/>
              <a:gd name="connsiteX1091" fmla="*/ 1638261 w 2517923"/>
              <a:gd name="connsiteY1091" fmla="*/ 590650 h 2124050"/>
              <a:gd name="connsiteX1092" fmla="*/ 1631822 w 2517923"/>
              <a:gd name="connsiteY1092" fmla="*/ 595975 h 2124050"/>
              <a:gd name="connsiteX1093" fmla="*/ 1630403 w 2517923"/>
              <a:gd name="connsiteY1093" fmla="*/ 600725 h 2124050"/>
              <a:gd name="connsiteX1094" fmla="*/ 1622059 w 2517923"/>
              <a:gd name="connsiteY1094" fmla="*/ 603974 h 2124050"/>
              <a:gd name="connsiteX1095" fmla="*/ 1615572 w 2517923"/>
              <a:gd name="connsiteY1095" fmla="*/ 609421 h 2124050"/>
              <a:gd name="connsiteX1096" fmla="*/ 1609067 w 2517923"/>
              <a:gd name="connsiteY1096" fmla="*/ 611228 h 2124050"/>
              <a:gd name="connsiteX1097" fmla="*/ 1604371 w 2517923"/>
              <a:gd name="connsiteY1097" fmla="*/ 609047 h 2124050"/>
              <a:gd name="connsiteX1098" fmla="*/ 1597923 w 2517923"/>
              <a:gd name="connsiteY1098" fmla="*/ 612425 h 2124050"/>
              <a:gd name="connsiteX1099" fmla="*/ 1599799 w 2517923"/>
              <a:gd name="connsiteY1099" fmla="*/ 621175 h 2124050"/>
              <a:gd name="connsiteX1100" fmla="*/ 1590808 w 2517923"/>
              <a:gd name="connsiteY1100" fmla="*/ 628947 h 2124050"/>
              <a:gd name="connsiteX1101" fmla="*/ 1593932 w 2517923"/>
              <a:gd name="connsiteY1101" fmla="*/ 638267 h 2124050"/>
              <a:gd name="connsiteX1102" fmla="*/ 1601285 w 2517923"/>
              <a:gd name="connsiteY1102" fmla="*/ 639968 h 2124050"/>
              <a:gd name="connsiteX1103" fmla="*/ 1610181 w 2517923"/>
              <a:gd name="connsiteY1103" fmla="*/ 636719 h 2124050"/>
              <a:gd name="connsiteX1104" fmla="*/ 1613610 w 2517923"/>
              <a:gd name="connsiteY1104" fmla="*/ 633197 h 2124050"/>
              <a:gd name="connsiteX1105" fmla="*/ 1620983 w 2517923"/>
              <a:gd name="connsiteY1105" fmla="*/ 635782 h 2124050"/>
              <a:gd name="connsiteX1106" fmla="*/ 1625840 w 2517923"/>
              <a:gd name="connsiteY1106" fmla="*/ 631695 h 2124050"/>
              <a:gd name="connsiteX1107" fmla="*/ 1645186 w 2517923"/>
              <a:gd name="connsiteY1107" fmla="*/ 632666 h 2124050"/>
              <a:gd name="connsiteX1108" fmla="*/ 1656692 w 2517923"/>
              <a:gd name="connsiteY1108" fmla="*/ 639564 h 2124050"/>
              <a:gd name="connsiteX1109" fmla="*/ 1661235 w 2517923"/>
              <a:gd name="connsiteY1109" fmla="*/ 650919 h 2124050"/>
              <a:gd name="connsiteX1110" fmla="*/ 1665712 w 2517923"/>
              <a:gd name="connsiteY1110" fmla="*/ 657899 h 2124050"/>
              <a:gd name="connsiteX1111" fmla="*/ 1665264 w 2517923"/>
              <a:gd name="connsiteY1111" fmla="*/ 665983 h 2124050"/>
              <a:gd name="connsiteX1112" fmla="*/ 1662159 w 2517923"/>
              <a:gd name="connsiteY1112" fmla="*/ 668421 h 2124050"/>
              <a:gd name="connsiteX1113" fmla="*/ 1680028 w 2517923"/>
              <a:gd name="connsiteY1113" fmla="*/ 673619 h 2124050"/>
              <a:gd name="connsiteX1114" fmla="*/ 1694544 w 2517923"/>
              <a:gd name="connsiteY1114" fmla="*/ 679755 h 2124050"/>
              <a:gd name="connsiteX1115" fmla="*/ 1702355 w 2517923"/>
              <a:gd name="connsiteY1115" fmla="*/ 677513 h 2124050"/>
              <a:gd name="connsiteX1116" fmla="*/ 1713461 w 2517923"/>
              <a:gd name="connsiteY1116" fmla="*/ 677799 h 2124050"/>
              <a:gd name="connsiteX1117" fmla="*/ 1716576 w 2517923"/>
              <a:gd name="connsiteY1117" fmla="*/ 682466 h 2124050"/>
              <a:gd name="connsiteX1118" fmla="*/ 1715709 w 2517923"/>
              <a:gd name="connsiteY1118" fmla="*/ 687463 h 2124050"/>
              <a:gd name="connsiteX1119" fmla="*/ 1710727 w 2517923"/>
              <a:gd name="connsiteY1119" fmla="*/ 692301 h 2124050"/>
              <a:gd name="connsiteX1120" fmla="*/ 1714137 w 2517923"/>
              <a:gd name="connsiteY1120" fmla="*/ 701071 h 2124050"/>
              <a:gd name="connsiteX1121" fmla="*/ 1721452 w 2517923"/>
              <a:gd name="connsiteY1121" fmla="*/ 706967 h 2124050"/>
              <a:gd name="connsiteX1122" fmla="*/ 1732835 w 2517923"/>
              <a:gd name="connsiteY1122" fmla="*/ 705189 h 2124050"/>
              <a:gd name="connsiteX1123" fmla="*/ 1753409 w 2517923"/>
              <a:gd name="connsiteY1123" fmla="*/ 711929 h 2124050"/>
              <a:gd name="connsiteX1124" fmla="*/ 1760524 w 2517923"/>
              <a:gd name="connsiteY1124" fmla="*/ 710341 h 2124050"/>
              <a:gd name="connsiteX1125" fmla="*/ 1768849 w 2517923"/>
              <a:gd name="connsiteY1125" fmla="*/ 704904 h 2124050"/>
              <a:gd name="connsiteX1126" fmla="*/ 1777221 w 2517923"/>
              <a:gd name="connsiteY1126" fmla="*/ 704291 h 2124050"/>
              <a:gd name="connsiteX1127" fmla="*/ 1778803 w 2517923"/>
              <a:gd name="connsiteY1127" fmla="*/ 697819 h 2124050"/>
              <a:gd name="connsiteX1128" fmla="*/ 1788366 w 2517923"/>
              <a:gd name="connsiteY1128" fmla="*/ 695049 h 2124050"/>
              <a:gd name="connsiteX1129" fmla="*/ 1797957 w 2517923"/>
              <a:gd name="connsiteY1129" fmla="*/ 697131 h 2124050"/>
              <a:gd name="connsiteX1130" fmla="*/ 1804072 w 2517923"/>
              <a:gd name="connsiteY1130" fmla="*/ 691548 h 2124050"/>
              <a:gd name="connsiteX1131" fmla="*/ 1808368 w 2517923"/>
              <a:gd name="connsiteY1131" fmla="*/ 691890 h 2124050"/>
              <a:gd name="connsiteX1132" fmla="*/ 1815093 w 2517923"/>
              <a:gd name="connsiteY1132" fmla="*/ 696937 h 2124050"/>
              <a:gd name="connsiteX1133" fmla="*/ 1822265 w 2517923"/>
              <a:gd name="connsiteY1133" fmla="*/ 693354 h 2124050"/>
              <a:gd name="connsiteX1134" fmla="*/ 1830266 w 2517923"/>
              <a:gd name="connsiteY1134" fmla="*/ 702327 h 2124050"/>
              <a:gd name="connsiteX1135" fmla="*/ 1835324 w 2517923"/>
              <a:gd name="connsiteY1135" fmla="*/ 705382 h 2124050"/>
              <a:gd name="connsiteX1136" fmla="*/ 1828332 w 2517923"/>
              <a:gd name="connsiteY1136" fmla="*/ 721677 h 2124050"/>
              <a:gd name="connsiteX1137" fmla="*/ 1833828 w 2517923"/>
              <a:gd name="connsiteY1137" fmla="*/ 722505 h 2124050"/>
              <a:gd name="connsiteX1138" fmla="*/ 1834590 w 2517923"/>
              <a:gd name="connsiteY1138" fmla="*/ 726865 h 2124050"/>
              <a:gd name="connsiteX1139" fmla="*/ 1843468 w 2517923"/>
              <a:gd name="connsiteY1139" fmla="*/ 732742 h 2124050"/>
              <a:gd name="connsiteX1140" fmla="*/ 1850812 w 2517923"/>
              <a:gd name="connsiteY1140" fmla="*/ 732539 h 2124050"/>
              <a:gd name="connsiteX1141" fmla="*/ 1860613 w 2517923"/>
              <a:gd name="connsiteY1141" fmla="*/ 727935 h 2124050"/>
              <a:gd name="connsiteX1142" fmla="*/ 1870719 w 2517923"/>
              <a:gd name="connsiteY1142" fmla="*/ 727226 h 2124050"/>
              <a:gd name="connsiteX1143" fmla="*/ 1875672 w 2517923"/>
              <a:gd name="connsiteY1143" fmla="*/ 731717 h 2124050"/>
              <a:gd name="connsiteX1144" fmla="*/ 1883958 w 2517923"/>
              <a:gd name="connsiteY1144" fmla="*/ 730587 h 2124050"/>
              <a:gd name="connsiteX1145" fmla="*/ 1891121 w 2517923"/>
              <a:gd name="connsiteY1145" fmla="*/ 723190 h 2124050"/>
              <a:gd name="connsiteX1146" fmla="*/ 1896322 w 2517923"/>
              <a:gd name="connsiteY1146" fmla="*/ 730242 h 2124050"/>
              <a:gd name="connsiteX1147" fmla="*/ 1896569 w 2517923"/>
              <a:gd name="connsiteY1147" fmla="*/ 734396 h 2124050"/>
              <a:gd name="connsiteX1148" fmla="*/ 1903180 w 2517923"/>
              <a:gd name="connsiteY1148" fmla="*/ 737223 h 2124050"/>
              <a:gd name="connsiteX1149" fmla="*/ 1905780 w 2517923"/>
              <a:gd name="connsiteY1149" fmla="*/ 743909 h 2124050"/>
              <a:gd name="connsiteX1150" fmla="*/ 1914705 w 2517923"/>
              <a:gd name="connsiteY1150" fmla="*/ 740263 h 2124050"/>
              <a:gd name="connsiteX1151" fmla="*/ 1918401 w 2517923"/>
              <a:gd name="connsiteY1151" fmla="*/ 744627 h 2124050"/>
              <a:gd name="connsiteX1152" fmla="*/ 1923944 w 2517923"/>
              <a:gd name="connsiteY1152" fmla="*/ 762078 h 2124050"/>
              <a:gd name="connsiteX1153" fmla="*/ 1934422 w 2517923"/>
              <a:gd name="connsiteY1153" fmla="*/ 765911 h 2124050"/>
              <a:gd name="connsiteX1154" fmla="*/ 1944766 w 2517923"/>
              <a:gd name="connsiteY1154" fmla="*/ 766711 h 2124050"/>
              <a:gd name="connsiteX1155" fmla="*/ 1948195 w 2517923"/>
              <a:gd name="connsiteY1155" fmla="*/ 781600 h 2124050"/>
              <a:gd name="connsiteX1156" fmla="*/ 1960016 w 2517923"/>
              <a:gd name="connsiteY1156" fmla="*/ 784856 h 2124050"/>
              <a:gd name="connsiteX1157" fmla="*/ 1963978 w 2517923"/>
              <a:gd name="connsiteY1157" fmla="*/ 788320 h 2124050"/>
              <a:gd name="connsiteX1158" fmla="*/ 1968855 w 2517923"/>
              <a:gd name="connsiteY1158" fmla="*/ 785381 h 2124050"/>
              <a:gd name="connsiteX1159" fmla="*/ 1967169 w 2517923"/>
              <a:gd name="connsiteY1159" fmla="*/ 780106 h 2124050"/>
              <a:gd name="connsiteX1160" fmla="*/ 1977970 w 2517923"/>
              <a:gd name="connsiteY1160" fmla="*/ 777418 h 2124050"/>
              <a:gd name="connsiteX1161" fmla="*/ 1981856 w 2517923"/>
              <a:gd name="connsiteY1161" fmla="*/ 773699 h 2124050"/>
              <a:gd name="connsiteX1162" fmla="*/ 1992210 w 2517923"/>
              <a:gd name="connsiteY1162" fmla="*/ 775530 h 2124050"/>
              <a:gd name="connsiteX1163" fmla="*/ 1992524 w 2517923"/>
              <a:gd name="connsiteY1163" fmla="*/ 767741 h 2124050"/>
              <a:gd name="connsiteX1164" fmla="*/ 1995734 w 2517923"/>
              <a:gd name="connsiteY1164" fmla="*/ 764212 h 2124050"/>
              <a:gd name="connsiteX1165" fmla="*/ 2006107 w 2517923"/>
              <a:gd name="connsiteY1165" fmla="*/ 774148 h 2124050"/>
              <a:gd name="connsiteX1166" fmla="*/ 2016042 w 2517923"/>
              <a:gd name="connsiteY1166" fmla="*/ 767680 h 2124050"/>
              <a:gd name="connsiteX1167" fmla="*/ 2023176 w 2517923"/>
              <a:gd name="connsiteY1167" fmla="*/ 768596 h 2124050"/>
              <a:gd name="connsiteX1168" fmla="*/ 2037654 w 2517923"/>
              <a:gd name="connsiteY1168" fmla="*/ 776218 h 2124050"/>
              <a:gd name="connsiteX1169" fmla="*/ 2031825 w 2517923"/>
              <a:gd name="connsiteY1169" fmla="*/ 792618 h 2124050"/>
              <a:gd name="connsiteX1170" fmla="*/ 2036492 w 2517923"/>
              <a:gd name="connsiteY1170" fmla="*/ 796138 h 2124050"/>
              <a:gd name="connsiteX1171" fmla="*/ 2040797 w 2517923"/>
              <a:gd name="connsiteY1171" fmla="*/ 794934 h 2124050"/>
              <a:gd name="connsiteX1172" fmla="*/ 2047160 w 2517923"/>
              <a:gd name="connsiteY1172" fmla="*/ 798069 h 2124050"/>
              <a:gd name="connsiteX1173" fmla="*/ 2059352 w 2517923"/>
              <a:gd name="connsiteY1173" fmla="*/ 793230 h 2124050"/>
              <a:gd name="connsiteX1174" fmla="*/ 2057371 w 2517923"/>
              <a:gd name="connsiteY1174" fmla="*/ 785602 h 2124050"/>
              <a:gd name="connsiteX1175" fmla="*/ 2067191 w 2517923"/>
              <a:gd name="connsiteY1175" fmla="*/ 780470 h 2124050"/>
              <a:gd name="connsiteX1176" fmla="*/ 2073039 w 2517923"/>
              <a:gd name="connsiteY1176" fmla="*/ 783941 h 2124050"/>
              <a:gd name="connsiteX1177" fmla="*/ 2086974 w 2517923"/>
              <a:gd name="connsiteY1177" fmla="*/ 785735 h 2124050"/>
              <a:gd name="connsiteX1178" fmla="*/ 2083688 w 2517923"/>
              <a:gd name="connsiteY1178" fmla="*/ 800876 h 2124050"/>
              <a:gd name="connsiteX1179" fmla="*/ 2099109 w 2517923"/>
              <a:gd name="connsiteY1179" fmla="*/ 809252 h 2124050"/>
              <a:gd name="connsiteX1180" fmla="*/ 2100043 w 2517923"/>
              <a:gd name="connsiteY1180" fmla="*/ 811533 h 2124050"/>
              <a:gd name="connsiteX1181" fmla="*/ 2113606 w 2517923"/>
              <a:gd name="connsiteY1181" fmla="*/ 812597 h 2124050"/>
              <a:gd name="connsiteX1182" fmla="*/ 2126951 w 2517923"/>
              <a:gd name="connsiteY1182" fmla="*/ 811753 h 2124050"/>
              <a:gd name="connsiteX1183" fmla="*/ 2127960 w 2517923"/>
              <a:gd name="connsiteY1183" fmla="*/ 815821 h 2124050"/>
              <a:gd name="connsiteX1184" fmla="*/ 2135304 w 2517923"/>
              <a:gd name="connsiteY1184" fmla="*/ 820617 h 2124050"/>
              <a:gd name="connsiteX1185" fmla="*/ 2142895 w 2517923"/>
              <a:gd name="connsiteY1185" fmla="*/ 819854 h 2124050"/>
              <a:gd name="connsiteX1186" fmla="*/ 2148572 w 2517923"/>
              <a:gd name="connsiteY1186" fmla="*/ 825520 h 2124050"/>
              <a:gd name="connsiteX1187" fmla="*/ 2139314 w 2517923"/>
              <a:gd name="connsiteY1187" fmla="*/ 833331 h 2124050"/>
              <a:gd name="connsiteX1188" fmla="*/ 2132809 w 2517923"/>
              <a:gd name="connsiteY1188" fmla="*/ 831280 h 2124050"/>
              <a:gd name="connsiteX1189" fmla="*/ 2125046 w 2517923"/>
              <a:gd name="connsiteY1189" fmla="*/ 836466 h 2124050"/>
              <a:gd name="connsiteX1190" fmla="*/ 2120769 w 2517923"/>
              <a:gd name="connsiteY1190" fmla="*/ 842543 h 2124050"/>
              <a:gd name="connsiteX1191" fmla="*/ 2122522 w 2517923"/>
              <a:gd name="connsiteY1191" fmla="*/ 847654 h 2124050"/>
              <a:gd name="connsiteX1192" fmla="*/ 2129751 w 2517923"/>
              <a:gd name="connsiteY1192" fmla="*/ 853442 h 2124050"/>
              <a:gd name="connsiteX1193" fmla="*/ 2131085 w 2517923"/>
              <a:gd name="connsiteY1193" fmla="*/ 860149 h 2124050"/>
              <a:gd name="connsiteX1194" fmla="*/ 2134361 w 2517923"/>
              <a:gd name="connsiteY1194" fmla="*/ 863560 h 2124050"/>
              <a:gd name="connsiteX1195" fmla="*/ 2132380 w 2517923"/>
              <a:gd name="connsiteY1195" fmla="*/ 871677 h 2124050"/>
              <a:gd name="connsiteX1196" fmla="*/ 2139972 w 2517923"/>
              <a:gd name="connsiteY1196" fmla="*/ 881347 h 2124050"/>
              <a:gd name="connsiteX1197" fmla="*/ 2146782 w 2517923"/>
              <a:gd name="connsiteY1197" fmla="*/ 885399 h 2124050"/>
              <a:gd name="connsiteX1198" fmla="*/ 2157316 w 2517923"/>
              <a:gd name="connsiteY1198" fmla="*/ 880161 h 2124050"/>
              <a:gd name="connsiteX1199" fmla="*/ 2165756 w 2517923"/>
              <a:gd name="connsiteY1199" fmla="*/ 884440 h 2124050"/>
              <a:gd name="connsiteX1200" fmla="*/ 2172575 w 2517923"/>
              <a:gd name="connsiteY1200" fmla="*/ 881425 h 2124050"/>
              <a:gd name="connsiteX1201" fmla="*/ 2178281 w 2517923"/>
              <a:gd name="connsiteY1201" fmla="*/ 875886 h 2124050"/>
              <a:gd name="connsiteX1202" fmla="*/ 2182491 w 2517923"/>
              <a:gd name="connsiteY1202" fmla="*/ 879930 h 2124050"/>
              <a:gd name="connsiteX1203" fmla="*/ 2190873 w 2517923"/>
              <a:gd name="connsiteY1203" fmla="*/ 880866 h 2124050"/>
              <a:gd name="connsiteX1204" fmla="*/ 2193454 w 2517923"/>
              <a:gd name="connsiteY1204" fmla="*/ 884212 h 2124050"/>
              <a:gd name="connsiteX1205" fmla="*/ 2205808 w 2517923"/>
              <a:gd name="connsiteY1205" fmla="*/ 889546 h 2124050"/>
              <a:gd name="connsiteX1206" fmla="*/ 2208008 w 2517923"/>
              <a:gd name="connsiteY1206" fmla="*/ 904213 h 2124050"/>
              <a:gd name="connsiteX1207" fmla="*/ 2202808 w 2517923"/>
              <a:gd name="connsiteY1207" fmla="*/ 907706 h 2124050"/>
              <a:gd name="connsiteX1208" fmla="*/ 2203046 w 2517923"/>
              <a:gd name="connsiteY1208" fmla="*/ 916099 h 2124050"/>
              <a:gd name="connsiteX1209" fmla="*/ 2211742 w 2517923"/>
              <a:gd name="connsiteY1209" fmla="*/ 922776 h 2124050"/>
              <a:gd name="connsiteX1210" fmla="*/ 2213533 w 2517923"/>
              <a:gd name="connsiteY1210" fmla="*/ 929406 h 2124050"/>
              <a:gd name="connsiteX1211" fmla="*/ 2221344 w 2517923"/>
              <a:gd name="connsiteY1211" fmla="*/ 929168 h 2124050"/>
              <a:gd name="connsiteX1212" fmla="*/ 2223753 w 2517923"/>
              <a:gd name="connsiteY1212" fmla="*/ 940807 h 2124050"/>
              <a:gd name="connsiteX1213" fmla="*/ 2229525 w 2517923"/>
              <a:gd name="connsiteY1213" fmla="*/ 945465 h 2124050"/>
              <a:gd name="connsiteX1214" fmla="*/ 2230183 w 2517923"/>
              <a:gd name="connsiteY1214" fmla="*/ 950904 h 2124050"/>
              <a:gd name="connsiteX1215" fmla="*/ 2238298 w 2517923"/>
              <a:gd name="connsiteY1215" fmla="*/ 955542 h 2124050"/>
              <a:gd name="connsiteX1216" fmla="*/ 2253871 w 2517923"/>
              <a:gd name="connsiteY1216" fmla="*/ 957495 h 2124050"/>
              <a:gd name="connsiteX1217" fmla="*/ 2261206 w 2517923"/>
              <a:gd name="connsiteY1217" fmla="*/ 956628 h 2124050"/>
              <a:gd name="connsiteX1218" fmla="*/ 2270569 w 2517923"/>
              <a:gd name="connsiteY1218" fmla="*/ 958619 h 2124050"/>
              <a:gd name="connsiteX1219" fmla="*/ 2271950 w 2517923"/>
              <a:gd name="connsiteY1219" fmla="*/ 968096 h 2124050"/>
              <a:gd name="connsiteX1220" fmla="*/ 2281227 w 2517923"/>
              <a:gd name="connsiteY1220" fmla="*/ 975078 h 2124050"/>
              <a:gd name="connsiteX1221" fmla="*/ 2275950 w 2517923"/>
              <a:gd name="connsiteY1221" fmla="*/ 979917 h 2124050"/>
              <a:gd name="connsiteX1222" fmla="*/ 2278884 w 2517923"/>
              <a:gd name="connsiteY1222" fmla="*/ 989747 h 2124050"/>
              <a:gd name="connsiteX1223" fmla="*/ 2276531 w 2517923"/>
              <a:gd name="connsiteY1223" fmla="*/ 993128 h 2124050"/>
              <a:gd name="connsiteX1224" fmla="*/ 2267949 w 2517923"/>
              <a:gd name="connsiteY1224" fmla="*/ 995881 h 2124050"/>
              <a:gd name="connsiteX1225" fmla="*/ 2271302 w 2517923"/>
              <a:gd name="connsiteY1225" fmla="*/ 999900 h 2124050"/>
              <a:gd name="connsiteX1226" fmla="*/ 2269159 w 2517923"/>
              <a:gd name="connsiteY1226" fmla="*/ 1008235 h 2124050"/>
              <a:gd name="connsiteX1227" fmla="*/ 2272588 w 2517923"/>
              <a:gd name="connsiteY1227" fmla="*/ 1010311 h 2124050"/>
              <a:gd name="connsiteX1228" fmla="*/ 2270978 w 2517923"/>
              <a:gd name="connsiteY1228" fmla="*/ 1015778 h 2124050"/>
              <a:gd name="connsiteX1229" fmla="*/ 2277855 w 2517923"/>
              <a:gd name="connsiteY1229" fmla="*/ 1018017 h 2124050"/>
              <a:gd name="connsiteX1230" fmla="*/ 2283628 w 2517923"/>
              <a:gd name="connsiteY1230" fmla="*/ 1024399 h 2124050"/>
              <a:gd name="connsiteX1231" fmla="*/ 2291305 w 2517923"/>
              <a:gd name="connsiteY1231" fmla="*/ 1023760 h 2124050"/>
              <a:gd name="connsiteX1232" fmla="*/ 2298763 w 2517923"/>
              <a:gd name="connsiteY1232" fmla="*/ 1033162 h 2124050"/>
              <a:gd name="connsiteX1233" fmla="*/ 2296810 w 2517923"/>
              <a:gd name="connsiteY1233" fmla="*/ 1038257 h 2124050"/>
              <a:gd name="connsiteX1234" fmla="*/ 2300306 w 2517923"/>
              <a:gd name="connsiteY1234" fmla="*/ 1043725 h 2124050"/>
              <a:gd name="connsiteX1235" fmla="*/ 2293619 w 2517923"/>
              <a:gd name="connsiteY1235" fmla="*/ 1055098 h 2124050"/>
              <a:gd name="connsiteX1236" fmla="*/ 2292505 w 2517923"/>
              <a:gd name="connsiteY1236" fmla="*/ 1062375 h 2124050"/>
              <a:gd name="connsiteX1237" fmla="*/ 2297696 w 2517923"/>
              <a:gd name="connsiteY1237" fmla="*/ 1064423 h 2124050"/>
              <a:gd name="connsiteX1238" fmla="*/ 2297629 w 2517923"/>
              <a:gd name="connsiteY1238" fmla="*/ 1071081 h 2124050"/>
              <a:gd name="connsiteX1239" fmla="*/ 2304982 w 2517923"/>
              <a:gd name="connsiteY1239" fmla="*/ 1073643 h 2124050"/>
              <a:gd name="connsiteX1240" fmla="*/ 2304582 w 2517923"/>
              <a:gd name="connsiteY1240" fmla="*/ 1077224 h 2124050"/>
              <a:gd name="connsiteX1241" fmla="*/ 2312841 w 2517923"/>
              <a:gd name="connsiteY1241" fmla="*/ 1083806 h 2124050"/>
              <a:gd name="connsiteX1242" fmla="*/ 2315222 w 2517923"/>
              <a:gd name="connsiteY1242" fmla="*/ 1092540 h 2124050"/>
              <a:gd name="connsiteX1243" fmla="*/ 2322842 w 2517923"/>
              <a:gd name="connsiteY1243" fmla="*/ 1095322 h 2124050"/>
              <a:gd name="connsiteX1244" fmla="*/ 2330395 w 2517923"/>
              <a:gd name="connsiteY1244" fmla="*/ 1088588 h 2124050"/>
              <a:gd name="connsiteX1245" fmla="*/ 2338796 w 2517923"/>
              <a:gd name="connsiteY1245" fmla="*/ 1089788 h 2124050"/>
              <a:gd name="connsiteX1246" fmla="*/ 2344206 w 2517923"/>
              <a:gd name="connsiteY1246" fmla="*/ 1096169 h 2124050"/>
              <a:gd name="connsiteX1247" fmla="*/ 2341978 w 2517923"/>
              <a:gd name="connsiteY1247" fmla="*/ 1103285 h 2124050"/>
              <a:gd name="connsiteX1248" fmla="*/ 2363399 w 2517923"/>
              <a:gd name="connsiteY1248" fmla="*/ 1113943 h 2124050"/>
              <a:gd name="connsiteX1249" fmla="*/ 2366790 w 2517923"/>
              <a:gd name="connsiteY1249" fmla="*/ 1126345 h 2124050"/>
              <a:gd name="connsiteX1250" fmla="*/ 2370229 w 2517923"/>
              <a:gd name="connsiteY1250" fmla="*/ 1131221 h 2124050"/>
              <a:gd name="connsiteX1251" fmla="*/ 2365571 w 2517923"/>
              <a:gd name="connsiteY1251" fmla="*/ 1134917 h 2124050"/>
              <a:gd name="connsiteX1252" fmla="*/ 2366581 w 2517923"/>
              <a:gd name="connsiteY1252" fmla="*/ 1144214 h 2124050"/>
              <a:gd name="connsiteX1253" fmla="*/ 2369095 w 2517923"/>
              <a:gd name="connsiteY1253" fmla="*/ 1148214 h 2124050"/>
              <a:gd name="connsiteX1254" fmla="*/ 2378630 w 2517923"/>
              <a:gd name="connsiteY1254" fmla="*/ 1151738 h 2124050"/>
              <a:gd name="connsiteX1255" fmla="*/ 2378277 w 2517923"/>
              <a:gd name="connsiteY1255" fmla="*/ 1155243 h 2124050"/>
              <a:gd name="connsiteX1256" fmla="*/ 2383840 w 2517923"/>
              <a:gd name="connsiteY1256" fmla="*/ 1160654 h 2124050"/>
              <a:gd name="connsiteX1257" fmla="*/ 2399099 w 2517923"/>
              <a:gd name="connsiteY1257" fmla="*/ 1164102 h 2124050"/>
              <a:gd name="connsiteX1258" fmla="*/ 2402004 w 2517923"/>
              <a:gd name="connsiteY1258" fmla="*/ 1160482 h 2124050"/>
              <a:gd name="connsiteX1259" fmla="*/ 2409186 w 2517923"/>
              <a:gd name="connsiteY1259" fmla="*/ 1158558 h 2124050"/>
              <a:gd name="connsiteX1260" fmla="*/ 2417463 w 2517923"/>
              <a:gd name="connsiteY1260" fmla="*/ 1161873 h 2124050"/>
              <a:gd name="connsiteX1261" fmla="*/ 2415015 w 2517923"/>
              <a:gd name="connsiteY1261" fmla="*/ 1167264 h 2124050"/>
              <a:gd name="connsiteX1262" fmla="*/ 2415492 w 2517923"/>
              <a:gd name="connsiteY1262" fmla="*/ 1173122 h 2124050"/>
              <a:gd name="connsiteX1263" fmla="*/ 2421188 w 2517923"/>
              <a:gd name="connsiteY1263" fmla="*/ 1175979 h 2124050"/>
              <a:gd name="connsiteX1264" fmla="*/ 2423511 w 2517923"/>
              <a:gd name="connsiteY1264" fmla="*/ 1184019 h 2124050"/>
              <a:gd name="connsiteX1265" fmla="*/ 2432894 w 2517923"/>
              <a:gd name="connsiteY1265" fmla="*/ 1188029 h 2124050"/>
              <a:gd name="connsiteX1266" fmla="*/ 2439942 w 2517923"/>
              <a:gd name="connsiteY1266" fmla="*/ 1187619 h 2124050"/>
              <a:gd name="connsiteX1267" fmla="*/ 2453630 w 2517923"/>
              <a:gd name="connsiteY1267" fmla="*/ 1182437 h 2124050"/>
              <a:gd name="connsiteX1268" fmla="*/ 2457278 w 2517923"/>
              <a:gd name="connsiteY1268" fmla="*/ 1190972 h 2124050"/>
              <a:gd name="connsiteX1269" fmla="*/ 2464831 w 2517923"/>
              <a:gd name="connsiteY1269" fmla="*/ 1193810 h 2124050"/>
              <a:gd name="connsiteX1270" fmla="*/ 2474699 w 2517923"/>
              <a:gd name="connsiteY1270" fmla="*/ 1203002 h 2124050"/>
              <a:gd name="connsiteX1271" fmla="*/ 2484443 w 2517923"/>
              <a:gd name="connsiteY1271" fmla="*/ 1198801 h 2124050"/>
              <a:gd name="connsiteX1272" fmla="*/ 2497102 w 2517923"/>
              <a:gd name="connsiteY1272" fmla="*/ 1186524 h 21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Lst>
            <a:rect l="l" t="t" r="r" b="b"/>
            <a:pathLst>
              <a:path w="2517923" h="2124050">
                <a:moveTo>
                  <a:pt x="2497102" y="1186524"/>
                </a:moveTo>
                <a:lnTo>
                  <a:pt x="2504903" y="1193343"/>
                </a:lnTo>
                <a:lnTo>
                  <a:pt x="2501531" y="1196744"/>
                </a:lnTo>
                <a:lnTo>
                  <a:pt x="2502636" y="1205574"/>
                </a:lnTo>
                <a:lnTo>
                  <a:pt x="2511465" y="1208612"/>
                </a:lnTo>
                <a:lnTo>
                  <a:pt x="2514913" y="1213451"/>
                </a:lnTo>
                <a:lnTo>
                  <a:pt x="2513485" y="1222995"/>
                </a:lnTo>
                <a:lnTo>
                  <a:pt x="2517923" y="1229091"/>
                </a:lnTo>
                <a:lnTo>
                  <a:pt x="2517133" y="1234187"/>
                </a:lnTo>
                <a:lnTo>
                  <a:pt x="2506617" y="1235787"/>
                </a:lnTo>
                <a:lnTo>
                  <a:pt x="2501940" y="1234463"/>
                </a:lnTo>
                <a:lnTo>
                  <a:pt x="2491768" y="1239359"/>
                </a:lnTo>
                <a:lnTo>
                  <a:pt x="2492587" y="1248969"/>
                </a:lnTo>
                <a:lnTo>
                  <a:pt x="2486653" y="1253722"/>
                </a:lnTo>
                <a:lnTo>
                  <a:pt x="2477433" y="1250703"/>
                </a:lnTo>
                <a:lnTo>
                  <a:pt x="2470394" y="1251494"/>
                </a:lnTo>
                <a:lnTo>
                  <a:pt x="2462783" y="1259618"/>
                </a:lnTo>
                <a:lnTo>
                  <a:pt x="2457525" y="1262876"/>
                </a:lnTo>
                <a:lnTo>
                  <a:pt x="2465393" y="1268515"/>
                </a:lnTo>
                <a:lnTo>
                  <a:pt x="2472527" y="1276144"/>
                </a:lnTo>
                <a:lnTo>
                  <a:pt x="2471089" y="1284098"/>
                </a:lnTo>
                <a:lnTo>
                  <a:pt x="2472489" y="1292623"/>
                </a:lnTo>
                <a:lnTo>
                  <a:pt x="2462574" y="1294451"/>
                </a:lnTo>
                <a:lnTo>
                  <a:pt x="2460497" y="1299443"/>
                </a:lnTo>
                <a:lnTo>
                  <a:pt x="2461259" y="1308186"/>
                </a:lnTo>
                <a:lnTo>
                  <a:pt x="2455296" y="1317216"/>
                </a:lnTo>
                <a:lnTo>
                  <a:pt x="2458935" y="1333628"/>
                </a:lnTo>
                <a:lnTo>
                  <a:pt x="2454906" y="1336847"/>
                </a:lnTo>
                <a:lnTo>
                  <a:pt x="2459373" y="1345143"/>
                </a:lnTo>
                <a:lnTo>
                  <a:pt x="2457011" y="1352859"/>
                </a:lnTo>
                <a:lnTo>
                  <a:pt x="2457554" y="1362403"/>
                </a:lnTo>
                <a:lnTo>
                  <a:pt x="2451991" y="1369375"/>
                </a:lnTo>
                <a:lnTo>
                  <a:pt x="2447515" y="1369280"/>
                </a:lnTo>
                <a:lnTo>
                  <a:pt x="2442152" y="1364203"/>
                </a:lnTo>
                <a:lnTo>
                  <a:pt x="2436132" y="1366175"/>
                </a:lnTo>
                <a:lnTo>
                  <a:pt x="2431036" y="1373452"/>
                </a:lnTo>
                <a:lnTo>
                  <a:pt x="2431503" y="1377709"/>
                </a:lnTo>
                <a:lnTo>
                  <a:pt x="2426407" y="1383634"/>
                </a:lnTo>
                <a:lnTo>
                  <a:pt x="2423883" y="1392835"/>
                </a:lnTo>
                <a:lnTo>
                  <a:pt x="2420083" y="1393940"/>
                </a:lnTo>
                <a:lnTo>
                  <a:pt x="2412701" y="1403798"/>
                </a:lnTo>
                <a:lnTo>
                  <a:pt x="2407671" y="1401989"/>
                </a:lnTo>
                <a:lnTo>
                  <a:pt x="2403604" y="1404627"/>
                </a:lnTo>
                <a:lnTo>
                  <a:pt x="2402928" y="1412781"/>
                </a:lnTo>
                <a:lnTo>
                  <a:pt x="2396375" y="1419153"/>
                </a:lnTo>
                <a:lnTo>
                  <a:pt x="2387402" y="1430306"/>
                </a:lnTo>
                <a:lnTo>
                  <a:pt x="2376887" y="1436183"/>
                </a:lnTo>
                <a:lnTo>
                  <a:pt x="2375648" y="1441032"/>
                </a:lnTo>
                <a:lnTo>
                  <a:pt x="2364390" y="1453633"/>
                </a:lnTo>
                <a:lnTo>
                  <a:pt x="2356580" y="1457967"/>
                </a:lnTo>
                <a:lnTo>
                  <a:pt x="2349702" y="1465530"/>
                </a:lnTo>
                <a:lnTo>
                  <a:pt x="2355617" y="1476150"/>
                </a:lnTo>
                <a:lnTo>
                  <a:pt x="2356094" y="1483761"/>
                </a:lnTo>
                <a:lnTo>
                  <a:pt x="2352093" y="1489342"/>
                </a:lnTo>
                <a:lnTo>
                  <a:pt x="2351884" y="1494524"/>
                </a:lnTo>
                <a:lnTo>
                  <a:pt x="2348274" y="1497829"/>
                </a:lnTo>
                <a:lnTo>
                  <a:pt x="2343235" y="1494372"/>
                </a:lnTo>
                <a:lnTo>
                  <a:pt x="2333043" y="1495905"/>
                </a:lnTo>
                <a:lnTo>
                  <a:pt x="2332119" y="1503925"/>
                </a:lnTo>
                <a:lnTo>
                  <a:pt x="2334577" y="1506221"/>
                </a:lnTo>
                <a:lnTo>
                  <a:pt x="2331224" y="1515031"/>
                </a:lnTo>
                <a:lnTo>
                  <a:pt x="2331595" y="1521594"/>
                </a:lnTo>
                <a:lnTo>
                  <a:pt x="2336291" y="1526204"/>
                </a:lnTo>
                <a:lnTo>
                  <a:pt x="2339034" y="1536825"/>
                </a:lnTo>
                <a:lnTo>
                  <a:pt x="2337968" y="1546435"/>
                </a:lnTo>
                <a:lnTo>
                  <a:pt x="2334729" y="1553627"/>
                </a:lnTo>
                <a:lnTo>
                  <a:pt x="2313936" y="1556208"/>
                </a:lnTo>
                <a:lnTo>
                  <a:pt x="2307107" y="1563533"/>
                </a:lnTo>
                <a:lnTo>
                  <a:pt x="2299858" y="1566628"/>
                </a:lnTo>
                <a:lnTo>
                  <a:pt x="2295667" y="1565962"/>
                </a:lnTo>
                <a:lnTo>
                  <a:pt x="2282027" y="1569057"/>
                </a:lnTo>
                <a:lnTo>
                  <a:pt x="2266568" y="1574363"/>
                </a:lnTo>
                <a:lnTo>
                  <a:pt x="2257081" y="1574258"/>
                </a:lnTo>
                <a:lnTo>
                  <a:pt x="2246099" y="1572086"/>
                </a:lnTo>
                <a:lnTo>
                  <a:pt x="2241289" y="1578249"/>
                </a:lnTo>
                <a:lnTo>
                  <a:pt x="2235965" y="1580563"/>
                </a:lnTo>
                <a:lnTo>
                  <a:pt x="2232869" y="1589412"/>
                </a:lnTo>
                <a:lnTo>
                  <a:pt x="2221363" y="1599080"/>
                </a:lnTo>
                <a:lnTo>
                  <a:pt x="2215990" y="1599537"/>
                </a:lnTo>
                <a:lnTo>
                  <a:pt x="2192673" y="1595318"/>
                </a:lnTo>
                <a:lnTo>
                  <a:pt x="2175090" y="1597966"/>
                </a:lnTo>
                <a:lnTo>
                  <a:pt x="2171175" y="1600528"/>
                </a:lnTo>
                <a:lnTo>
                  <a:pt x="2162107" y="1601166"/>
                </a:lnTo>
                <a:lnTo>
                  <a:pt x="2146687" y="1606995"/>
                </a:lnTo>
                <a:lnTo>
                  <a:pt x="2141953" y="1610472"/>
                </a:lnTo>
                <a:lnTo>
                  <a:pt x="2135990" y="1607462"/>
                </a:lnTo>
                <a:lnTo>
                  <a:pt x="2125589" y="1606490"/>
                </a:lnTo>
                <a:lnTo>
                  <a:pt x="2106929" y="1598394"/>
                </a:lnTo>
                <a:lnTo>
                  <a:pt x="2104862" y="1594013"/>
                </a:lnTo>
                <a:lnTo>
                  <a:pt x="2097471" y="1590955"/>
                </a:lnTo>
                <a:lnTo>
                  <a:pt x="2091137" y="1593451"/>
                </a:lnTo>
                <a:lnTo>
                  <a:pt x="2087117" y="1598127"/>
                </a:lnTo>
                <a:lnTo>
                  <a:pt x="2076097" y="1600547"/>
                </a:lnTo>
                <a:lnTo>
                  <a:pt x="2057285" y="1590241"/>
                </a:lnTo>
                <a:lnTo>
                  <a:pt x="2039340" y="1588850"/>
                </a:lnTo>
                <a:lnTo>
                  <a:pt x="2027262" y="1586345"/>
                </a:lnTo>
                <a:lnTo>
                  <a:pt x="2019185" y="1586974"/>
                </a:lnTo>
                <a:lnTo>
                  <a:pt x="2006993" y="1586135"/>
                </a:lnTo>
                <a:lnTo>
                  <a:pt x="1990810" y="1590641"/>
                </a:lnTo>
                <a:lnTo>
                  <a:pt x="1988495" y="1587297"/>
                </a:lnTo>
                <a:lnTo>
                  <a:pt x="1979151" y="1580925"/>
                </a:lnTo>
                <a:lnTo>
                  <a:pt x="1978961" y="1574925"/>
                </a:lnTo>
                <a:lnTo>
                  <a:pt x="1975103" y="1568781"/>
                </a:lnTo>
                <a:lnTo>
                  <a:pt x="1954053" y="1551474"/>
                </a:lnTo>
                <a:lnTo>
                  <a:pt x="1947919" y="1556046"/>
                </a:lnTo>
                <a:lnTo>
                  <a:pt x="1937546" y="1550883"/>
                </a:lnTo>
                <a:lnTo>
                  <a:pt x="1926011" y="1550188"/>
                </a:lnTo>
                <a:lnTo>
                  <a:pt x="1917115" y="1544378"/>
                </a:lnTo>
                <a:lnTo>
                  <a:pt x="1902256" y="1544845"/>
                </a:lnTo>
                <a:lnTo>
                  <a:pt x="1894941" y="1538596"/>
                </a:lnTo>
                <a:lnTo>
                  <a:pt x="1888768" y="1538082"/>
                </a:lnTo>
                <a:lnTo>
                  <a:pt x="1880987" y="1533986"/>
                </a:lnTo>
                <a:lnTo>
                  <a:pt x="1866090" y="1537044"/>
                </a:lnTo>
                <a:lnTo>
                  <a:pt x="1860765" y="1534262"/>
                </a:lnTo>
                <a:lnTo>
                  <a:pt x="1851459" y="1518584"/>
                </a:lnTo>
                <a:lnTo>
                  <a:pt x="1845992" y="1519022"/>
                </a:lnTo>
                <a:lnTo>
                  <a:pt x="1837581" y="1515508"/>
                </a:lnTo>
                <a:lnTo>
                  <a:pt x="1836438" y="1511745"/>
                </a:lnTo>
                <a:lnTo>
                  <a:pt x="1814378" y="1511888"/>
                </a:lnTo>
                <a:lnTo>
                  <a:pt x="1806482" y="1508288"/>
                </a:lnTo>
                <a:lnTo>
                  <a:pt x="1794633" y="1507440"/>
                </a:lnTo>
                <a:lnTo>
                  <a:pt x="1788318" y="1513850"/>
                </a:lnTo>
                <a:lnTo>
                  <a:pt x="1775145" y="1512412"/>
                </a:lnTo>
                <a:lnTo>
                  <a:pt x="1771011" y="1509221"/>
                </a:lnTo>
                <a:lnTo>
                  <a:pt x="1760429" y="1505792"/>
                </a:lnTo>
                <a:lnTo>
                  <a:pt x="1756457" y="1507840"/>
                </a:lnTo>
                <a:lnTo>
                  <a:pt x="1747694" y="1507554"/>
                </a:lnTo>
                <a:lnTo>
                  <a:pt x="1736692" y="1512860"/>
                </a:lnTo>
                <a:lnTo>
                  <a:pt x="1731025" y="1508335"/>
                </a:lnTo>
                <a:lnTo>
                  <a:pt x="1727339" y="1509421"/>
                </a:lnTo>
                <a:lnTo>
                  <a:pt x="1712718" y="1508383"/>
                </a:lnTo>
                <a:lnTo>
                  <a:pt x="1696135" y="1518317"/>
                </a:lnTo>
                <a:lnTo>
                  <a:pt x="1690534" y="1519051"/>
                </a:lnTo>
                <a:lnTo>
                  <a:pt x="1679447" y="1515108"/>
                </a:lnTo>
                <a:lnTo>
                  <a:pt x="1666369" y="1528500"/>
                </a:lnTo>
                <a:lnTo>
                  <a:pt x="1659530" y="1522585"/>
                </a:lnTo>
                <a:lnTo>
                  <a:pt x="1652949" y="1511707"/>
                </a:lnTo>
                <a:lnTo>
                  <a:pt x="1649510" y="1509173"/>
                </a:lnTo>
                <a:lnTo>
                  <a:pt x="1642395" y="1494829"/>
                </a:lnTo>
                <a:lnTo>
                  <a:pt x="1614696" y="1489514"/>
                </a:lnTo>
                <a:lnTo>
                  <a:pt x="1607762" y="1486618"/>
                </a:lnTo>
                <a:lnTo>
                  <a:pt x="1599351" y="1477217"/>
                </a:lnTo>
                <a:lnTo>
                  <a:pt x="1589798" y="1480332"/>
                </a:lnTo>
                <a:lnTo>
                  <a:pt x="1578787" y="1488561"/>
                </a:lnTo>
                <a:lnTo>
                  <a:pt x="1571234" y="1487361"/>
                </a:lnTo>
                <a:lnTo>
                  <a:pt x="1564623" y="1481522"/>
                </a:lnTo>
                <a:lnTo>
                  <a:pt x="1562385" y="1475388"/>
                </a:lnTo>
                <a:lnTo>
                  <a:pt x="1555403" y="1473017"/>
                </a:lnTo>
                <a:lnTo>
                  <a:pt x="1551288" y="1474883"/>
                </a:lnTo>
                <a:lnTo>
                  <a:pt x="1545488" y="1481608"/>
                </a:lnTo>
                <a:lnTo>
                  <a:pt x="1544364" y="1486075"/>
                </a:lnTo>
                <a:lnTo>
                  <a:pt x="1537972" y="1487780"/>
                </a:lnTo>
                <a:lnTo>
                  <a:pt x="1533124" y="1493924"/>
                </a:lnTo>
                <a:lnTo>
                  <a:pt x="1534362" y="1501039"/>
                </a:lnTo>
                <a:lnTo>
                  <a:pt x="1526542" y="1510974"/>
                </a:lnTo>
                <a:lnTo>
                  <a:pt x="1522809" y="1512821"/>
                </a:lnTo>
                <a:lnTo>
                  <a:pt x="1528790" y="1527157"/>
                </a:lnTo>
                <a:lnTo>
                  <a:pt x="1515046" y="1536463"/>
                </a:lnTo>
                <a:lnTo>
                  <a:pt x="1506521" y="1545092"/>
                </a:lnTo>
                <a:lnTo>
                  <a:pt x="1502254" y="1545454"/>
                </a:lnTo>
                <a:lnTo>
                  <a:pt x="1497253" y="1554808"/>
                </a:lnTo>
                <a:lnTo>
                  <a:pt x="1492729" y="1555617"/>
                </a:lnTo>
                <a:lnTo>
                  <a:pt x="1483613" y="1562018"/>
                </a:lnTo>
                <a:lnTo>
                  <a:pt x="1476517" y="1569581"/>
                </a:lnTo>
                <a:lnTo>
                  <a:pt x="1476165" y="1576191"/>
                </a:lnTo>
                <a:lnTo>
                  <a:pt x="1479251" y="1580611"/>
                </a:lnTo>
                <a:lnTo>
                  <a:pt x="1477765" y="1586707"/>
                </a:lnTo>
                <a:lnTo>
                  <a:pt x="1486661" y="1593127"/>
                </a:lnTo>
                <a:lnTo>
                  <a:pt x="1500758" y="1593651"/>
                </a:lnTo>
                <a:lnTo>
                  <a:pt x="1505930" y="1590050"/>
                </a:lnTo>
                <a:lnTo>
                  <a:pt x="1511359" y="1590926"/>
                </a:lnTo>
                <a:lnTo>
                  <a:pt x="1511607" y="1598746"/>
                </a:lnTo>
                <a:lnTo>
                  <a:pt x="1515408" y="1617073"/>
                </a:lnTo>
                <a:lnTo>
                  <a:pt x="1524399" y="1622045"/>
                </a:lnTo>
                <a:lnTo>
                  <a:pt x="1521646" y="1634837"/>
                </a:lnTo>
                <a:lnTo>
                  <a:pt x="1523752" y="1641381"/>
                </a:lnTo>
                <a:lnTo>
                  <a:pt x="1512160" y="1643714"/>
                </a:lnTo>
                <a:lnTo>
                  <a:pt x="1509826" y="1647343"/>
                </a:lnTo>
                <a:lnTo>
                  <a:pt x="1509893" y="1658611"/>
                </a:lnTo>
                <a:lnTo>
                  <a:pt x="1497624" y="1664669"/>
                </a:lnTo>
                <a:lnTo>
                  <a:pt x="1490262" y="1664021"/>
                </a:lnTo>
                <a:lnTo>
                  <a:pt x="1486547" y="1669555"/>
                </a:lnTo>
                <a:lnTo>
                  <a:pt x="1476812" y="1676623"/>
                </a:lnTo>
                <a:lnTo>
                  <a:pt x="1473345" y="1680862"/>
                </a:lnTo>
                <a:lnTo>
                  <a:pt x="1466830" y="1682414"/>
                </a:lnTo>
                <a:lnTo>
                  <a:pt x="1452895" y="1680281"/>
                </a:lnTo>
                <a:lnTo>
                  <a:pt x="1436798" y="1668889"/>
                </a:lnTo>
                <a:lnTo>
                  <a:pt x="1428673" y="1668765"/>
                </a:lnTo>
                <a:lnTo>
                  <a:pt x="1417433" y="1664155"/>
                </a:lnTo>
                <a:lnTo>
                  <a:pt x="1407289" y="1668955"/>
                </a:lnTo>
                <a:lnTo>
                  <a:pt x="1408156" y="1676585"/>
                </a:lnTo>
                <a:lnTo>
                  <a:pt x="1403451" y="1686386"/>
                </a:lnTo>
                <a:lnTo>
                  <a:pt x="1422367" y="1695321"/>
                </a:lnTo>
                <a:lnTo>
                  <a:pt x="1424606" y="1698435"/>
                </a:lnTo>
                <a:lnTo>
                  <a:pt x="1433874" y="1701388"/>
                </a:lnTo>
                <a:lnTo>
                  <a:pt x="1442960" y="1701274"/>
                </a:lnTo>
                <a:lnTo>
                  <a:pt x="1454105" y="1704950"/>
                </a:lnTo>
                <a:lnTo>
                  <a:pt x="1457829" y="1699493"/>
                </a:lnTo>
                <a:lnTo>
                  <a:pt x="1462753" y="1700445"/>
                </a:lnTo>
                <a:lnTo>
                  <a:pt x="1459524" y="1707179"/>
                </a:lnTo>
                <a:lnTo>
                  <a:pt x="1473850" y="1714904"/>
                </a:lnTo>
                <a:lnTo>
                  <a:pt x="1480194" y="1715342"/>
                </a:lnTo>
                <a:lnTo>
                  <a:pt x="1491938" y="1712713"/>
                </a:lnTo>
                <a:lnTo>
                  <a:pt x="1490147" y="1722267"/>
                </a:lnTo>
                <a:lnTo>
                  <a:pt x="1492290" y="1736240"/>
                </a:lnTo>
                <a:lnTo>
                  <a:pt x="1486814" y="1743326"/>
                </a:lnTo>
                <a:lnTo>
                  <a:pt x="1479098" y="1745041"/>
                </a:lnTo>
                <a:lnTo>
                  <a:pt x="1467059" y="1741450"/>
                </a:lnTo>
                <a:lnTo>
                  <a:pt x="1457943" y="1749489"/>
                </a:lnTo>
                <a:lnTo>
                  <a:pt x="1449895" y="1751413"/>
                </a:lnTo>
                <a:lnTo>
                  <a:pt x="1441284" y="1763339"/>
                </a:lnTo>
                <a:lnTo>
                  <a:pt x="1435540" y="1767463"/>
                </a:lnTo>
                <a:lnTo>
                  <a:pt x="1425120" y="1769835"/>
                </a:lnTo>
                <a:lnTo>
                  <a:pt x="1416500" y="1767244"/>
                </a:lnTo>
                <a:lnTo>
                  <a:pt x="1409394" y="1768539"/>
                </a:lnTo>
                <a:lnTo>
                  <a:pt x="1411157" y="1776645"/>
                </a:lnTo>
                <a:lnTo>
                  <a:pt x="1408308" y="1782084"/>
                </a:lnTo>
                <a:lnTo>
                  <a:pt x="1398984" y="1788408"/>
                </a:lnTo>
                <a:lnTo>
                  <a:pt x="1385496" y="1793819"/>
                </a:lnTo>
                <a:lnTo>
                  <a:pt x="1379200" y="1798057"/>
                </a:lnTo>
                <a:lnTo>
                  <a:pt x="1364674" y="1796276"/>
                </a:lnTo>
                <a:lnTo>
                  <a:pt x="1358569" y="1793628"/>
                </a:lnTo>
                <a:lnTo>
                  <a:pt x="1351501" y="1794723"/>
                </a:lnTo>
                <a:lnTo>
                  <a:pt x="1340614" y="1790999"/>
                </a:lnTo>
                <a:lnTo>
                  <a:pt x="1338100" y="1802020"/>
                </a:lnTo>
                <a:lnTo>
                  <a:pt x="1334423" y="1805544"/>
                </a:lnTo>
                <a:lnTo>
                  <a:pt x="1330356" y="1814173"/>
                </a:lnTo>
                <a:lnTo>
                  <a:pt x="1334252" y="1824489"/>
                </a:lnTo>
                <a:lnTo>
                  <a:pt x="1328327" y="1832166"/>
                </a:lnTo>
                <a:lnTo>
                  <a:pt x="1328603" y="1837996"/>
                </a:lnTo>
                <a:lnTo>
                  <a:pt x="1323727" y="1845816"/>
                </a:lnTo>
                <a:lnTo>
                  <a:pt x="1320183" y="1846654"/>
                </a:lnTo>
                <a:lnTo>
                  <a:pt x="1320183" y="1853131"/>
                </a:lnTo>
                <a:lnTo>
                  <a:pt x="1315325" y="1856731"/>
                </a:lnTo>
                <a:lnTo>
                  <a:pt x="1308001" y="1858684"/>
                </a:lnTo>
                <a:lnTo>
                  <a:pt x="1298904" y="1865894"/>
                </a:lnTo>
                <a:lnTo>
                  <a:pt x="1301790" y="1881772"/>
                </a:lnTo>
                <a:lnTo>
                  <a:pt x="1294618" y="1886649"/>
                </a:lnTo>
                <a:lnTo>
                  <a:pt x="1277768" y="1888659"/>
                </a:lnTo>
                <a:lnTo>
                  <a:pt x="1279407" y="1900280"/>
                </a:lnTo>
                <a:lnTo>
                  <a:pt x="1286969" y="1903385"/>
                </a:lnTo>
                <a:lnTo>
                  <a:pt x="1291208" y="1908604"/>
                </a:lnTo>
                <a:lnTo>
                  <a:pt x="1288646" y="1915272"/>
                </a:lnTo>
                <a:lnTo>
                  <a:pt x="1289351" y="1921892"/>
                </a:lnTo>
                <a:lnTo>
                  <a:pt x="1300152" y="1932150"/>
                </a:lnTo>
                <a:lnTo>
                  <a:pt x="1308020" y="1936360"/>
                </a:lnTo>
                <a:lnTo>
                  <a:pt x="1307305" y="1943952"/>
                </a:lnTo>
                <a:lnTo>
                  <a:pt x="1303105" y="1948257"/>
                </a:lnTo>
                <a:lnTo>
                  <a:pt x="1304029" y="1956029"/>
                </a:lnTo>
                <a:lnTo>
                  <a:pt x="1291589" y="1963306"/>
                </a:lnTo>
                <a:lnTo>
                  <a:pt x="1288979" y="1966212"/>
                </a:lnTo>
                <a:lnTo>
                  <a:pt x="1290056" y="1976499"/>
                </a:lnTo>
                <a:lnTo>
                  <a:pt x="1292675" y="1981090"/>
                </a:lnTo>
                <a:lnTo>
                  <a:pt x="1289675" y="1986471"/>
                </a:lnTo>
                <a:lnTo>
                  <a:pt x="1300114" y="1989081"/>
                </a:lnTo>
                <a:lnTo>
                  <a:pt x="1302295" y="1994320"/>
                </a:lnTo>
                <a:lnTo>
                  <a:pt x="1301209" y="1999987"/>
                </a:lnTo>
                <a:lnTo>
                  <a:pt x="1307734" y="2011770"/>
                </a:lnTo>
                <a:lnTo>
                  <a:pt x="1318907" y="2020256"/>
                </a:lnTo>
                <a:lnTo>
                  <a:pt x="1319145" y="2025724"/>
                </a:lnTo>
                <a:lnTo>
                  <a:pt x="1326641" y="2039544"/>
                </a:lnTo>
                <a:lnTo>
                  <a:pt x="1335757" y="2047393"/>
                </a:lnTo>
                <a:lnTo>
                  <a:pt x="1340548" y="2047374"/>
                </a:lnTo>
                <a:lnTo>
                  <a:pt x="1357397" y="2053051"/>
                </a:lnTo>
                <a:lnTo>
                  <a:pt x="1356807" y="2056289"/>
                </a:lnTo>
                <a:lnTo>
                  <a:pt x="1348920" y="2060566"/>
                </a:lnTo>
                <a:lnTo>
                  <a:pt x="1349777" y="2068624"/>
                </a:lnTo>
                <a:lnTo>
                  <a:pt x="1341672" y="2069682"/>
                </a:lnTo>
                <a:lnTo>
                  <a:pt x="1337223" y="2074625"/>
                </a:lnTo>
                <a:lnTo>
                  <a:pt x="1329965" y="2078006"/>
                </a:lnTo>
                <a:lnTo>
                  <a:pt x="1325546" y="2092199"/>
                </a:lnTo>
                <a:lnTo>
                  <a:pt x="1323936" y="2104591"/>
                </a:lnTo>
                <a:lnTo>
                  <a:pt x="1326346" y="2112277"/>
                </a:lnTo>
                <a:lnTo>
                  <a:pt x="1322012" y="2124050"/>
                </a:lnTo>
                <a:lnTo>
                  <a:pt x="1317611" y="2119878"/>
                </a:lnTo>
                <a:lnTo>
                  <a:pt x="1320259" y="2113382"/>
                </a:lnTo>
                <a:lnTo>
                  <a:pt x="1316345" y="2107629"/>
                </a:lnTo>
                <a:lnTo>
                  <a:pt x="1303438" y="2112049"/>
                </a:lnTo>
                <a:lnTo>
                  <a:pt x="1292665" y="2107153"/>
                </a:lnTo>
                <a:lnTo>
                  <a:pt x="1280445" y="2091884"/>
                </a:lnTo>
                <a:lnTo>
                  <a:pt x="1273282" y="2087970"/>
                </a:lnTo>
                <a:lnTo>
                  <a:pt x="1273006" y="2082397"/>
                </a:lnTo>
                <a:lnTo>
                  <a:pt x="1265062" y="2075711"/>
                </a:lnTo>
                <a:lnTo>
                  <a:pt x="1255680" y="2074073"/>
                </a:lnTo>
                <a:lnTo>
                  <a:pt x="1242088" y="2076035"/>
                </a:lnTo>
                <a:lnTo>
                  <a:pt x="1239335" y="2068091"/>
                </a:lnTo>
                <a:lnTo>
                  <a:pt x="1232429" y="2067472"/>
                </a:lnTo>
                <a:lnTo>
                  <a:pt x="1231258" y="2056756"/>
                </a:lnTo>
                <a:lnTo>
                  <a:pt x="1222647" y="2053965"/>
                </a:lnTo>
                <a:lnTo>
                  <a:pt x="1218113" y="2055013"/>
                </a:lnTo>
                <a:lnTo>
                  <a:pt x="1207112" y="2052413"/>
                </a:lnTo>
                <a:lnTo>
                  <a:pt x="1189567" y="2060338"/>
                </a:lnTo>
                <a:lnTo>
                  <a:pt x="1177413" y="2062262"/>
                </a:lnTo>
                <a:lnTo>
                  <a:pt x="1167612" y="2060366"/>
                </a:lnTo>
                <a:lnTo>
                  <a:pt x="1157963" y="2052880"/>
                </a:lnTo>
                <a:lnTo>
                  <a:pt x="1152429" y="2051432"/>
                </a:lnTo>
                <a:lnTo>
                  <a:pt x="1135246" y="2057547"/>
                </a:lnTo>
                <a:lnTo>
                  <a:pt x="1130464" y="2053661"/>
                </a:lnTo>
                <a:lnTo>
                  <a:pt x="1120215" y="2051203"/>
                </a:lnTo>
                <a:lnTo>
                  <a:pt x="1114072" y="2051937"/>
                </a:lnTo>
                <a:lnTo>
                  <a:pt x="1107166" y="2049717"/>
                </a:lnTo>
                <a:lnTo>
                  <a:pt x="1100079" y="2058680"/>
                </a:lnTo>
                <a:lnTo>
                  <a:pt x="1093688" y="2059195"/>
                </a:lnTo>
                <a:lnTo>
                  <a:pt x="1084192" y="2063014"/>
                </a:lnTo>
                <a:lnTo>
                  <a:pt x="1083315" y="2059299"/>
                </a:lnTo>
                <a:lnTo>
                  <a:pt x="1068352" y="2047031"/>
                </a:lnTo>
                <a:lnTo>
                  <a:pt x="1059932" y="2049555"/>
                </a:lnTo>
                <a:lnTo>
                  <a:pt x="1051083" y="2043269"/>
                </a:lnTo>
                <a:lnTo>
                  <a:pt x="1043977" y="2042602"/>
                </a:lnTo>
                <a:lnTo>
                  <a:pt x="1037414" y="2046593"/>
                </a:lnTo>
                <a:lnTo>
                  <a:pt x="1035310" y="2051765"/>
                </a:lnTo>
                <a:lnTo>
                  <a:pt x="1025823" y="2052317"/>
                </a:lnTo>
                <a:lnTo>
                  <a:pt x="1014859" y="2061071"/>
                </a:lnTo>
                <a:lnTo>
                  <a:pt x="1000648" y="2058356"/>
                </a:lnTo>
                <a:lnTo>
                  <a:pt x="992790" y="2068091"/>
                </a:lnTo>
                <a:lnTo>
                  <a:pt x="989570" y="2069253"/>
                </a:lnTo>
                <a:lnTo>
                  <a:pt x="984046" y="2083750"/>
                </a:lnTo>
                <a:lnTo>
                  <a:pt x="978826" y="2084502"/>
                </a:lnTo>
                <a:lnTo>
                  <a:pt x="971930" y="2096199"/>
                </a:lnTo>
                <a:lnTo>
                  <a:pt x="965825" y="2096694"/>
                </a:lnTo>
                <a:lnTo>
                  <a:pt x="952109" y="2087370"/>
                </a:lnTo>
                <a:lnTo>
                  <a:pt x="943174" y="2078416"/>
                </a:lnTo>
                <a:lnTo>
                  <a:pt x="924581" y="2076682"/>
                </a:lnTo>
                <a:lnTo>
                  <a:pt x="917028" y="2064176"/>
                </a:lnTo>
                <a:lnTo>
                  <a:pt x="915695" y="2058452"/>
                </a:lnTo>
                <a:lnTo>
                  <a:pt x="925753" y="2057594"/>
                </a:lnTo>
                <a:lnTo>
                  <a:pt x="930030" y="2051146"/>
                </a:lnTo>
                <a:lnTo>
                  <a:pt x="935259" y="2050136"/>
                </a:lnTo>
                <a:lnTo>
                  <a:pt x="935078" y="2042869"/>
                </a:lnTo>
                <a:lnTo>
                  <a:pt x="930858" y="2041726"/>
                </a:lnTo>
                <a:lnTo>
                  <a:pt x="922305" y="2045822"/>
                </a:lnTo>
                <a:lnTo>
                  <a:pt x="914237" y="2035601"/>
                </a:lnTo>
                <a:lnTo>
                  <a:pt x="912570" y="2027029"/>
                </a:lnTo>
                <a:lnTo>
                  <a:pt x="906941" y="2021895"/>
                </a:lnTo>
                <a:lnTo>
                  <a:pt x="897454" y="2020056"/>
                </a:lnTo>
                <a:lnTo>
                  <a:pt x="890796" y="2023676"/>
                </a:lnTo>
                <a:lnTo>
                  <a:pt x="886815" y="2032829"/>
                </a:lnTo>
                <a:lnTo>
                  <a:pt x="894263" y="2041926"/>
                </a:lnTo>
                <a:lnTo>
                  <a:pt x="901074" y="2046574"/>
                </a:lnTo>
                <a:lnTo>
                  <a:pt x="906312" y="2053451"/>
                </a:lnTo>
                <a:lnTo>
                  <a:pt x="904960" y="2059195"/>
                </a:lnTo>
                <a:lnTo>
                  <a:pt x="892396" y="2067796"/>
                </a:lnTo>
                <a:lnTo>
                  <a:pt x="882395" y="2067262"/>
                </a:lnTo>
                <a:lnTo>
                  <a:pt x="874223" y="2072615"/>
                </a:lnTo>
                <a:lnTo>
                  <a:pt x="865288" y="2067558"/>
                </a:lnTo>
                <a:lnTo>
                  <a:pt x="853030" y="2066443"/>
                </a:lnTo>
                <a:lnTo>
                  <a:pt x="845991" y="2063243"/>
                </a:lnTo>
                <a:lnTo>
                  <a:pt x="840638" y="2057042"/>
                </a:lnTo>
                <a:lnTo>
                  <a:pt x="834827" y="2061109"/>
                </a:lnTo>
                <a:lnTo>
                  <a:pt x="822769" y="2061833"/>
                </a:lnTo>
                <a:lnTo>
                  <a:pt x="823797" y="2052079"/>
                </a:lnTo>
                <a:lnTo>
                  <a:pt x="820664" y="2046241"/>
                </a:lnTo>
                <a:lnTo>
                  <a:pt x="813558" y="2041240"/>
                </a:lnTo>
                <a:lnTo>
                  <a:pt x="804166" y="2030658"/>
                </a:lnTo>
                <a:lnTo>
                  <a:pt x="791308" y="2027962"/>
                </a:lnTo>
                <a:lnTo>
                  <a:pt x="787755" y="2025800"/>
                </a:lnTo>
                <a:lnTo>
                  <a:pt x="776810" y="2024133"/>
                </a:lnTo>
                <a:lnTo>
                  <a:pt x="768714" y="2020666"/>
                </a:lnTo>
                <a:lnTo>
                  <a:pt x="761485" y="2028934"/>
                </a:lnTo>
                <a:lnTo>
                  <a:pt x="756998" y="2028591"/>
                </a:lnTo>
                <a:lnTo>
                  <a:pt x="752084" y="2010503"/>
                </a:lnTo>
                <a:lnTo>
                  <a:pt x="744845" y="2008798"/>
                </a:lnTo>
                <a:lnTo>
                  <a:pt x="732862" y="2003607"/>
                </a:lnTo>
                <a:lnTo>
                  <a:pt x="727061" y="1995730"/>
                </a:lnTo>
                <a:lnTo>
                  <a:pt x="720127" y="1997349"/>
                </a:lnTo>
                <a:lnTo>
                  <a:pt x="711993" y="1991948"/>
                </a:lnTo>
                <a:lnTo>
                  <a:pt x="710526" y="1986557"/>
                </a:lnTo>
                <a:lnTo>
                  <a:pt x="713174" y="1979746"/>
                </a:lnTo>
                <a:lnTo>
                  <a:pt x="717641" y="1975470"/>
                </a:lnTo>
                <a:lnTo>
                  <a:pt x="718127" y="1963535"/>
                </a:lnTo>
                <a:lnTo>
                  <a:pt x="723871" y="1954896"/>
                </a:lnTo>
                <a:lnTo>
                  <a:pt x="732176" y="1938837"/>
                </a:lnTo>
                <a:lnTo>
                  <a:pt x="724833" y="1939018"/>
                </a:lnTo>
                <a:lnTo>
                  <a:pt x="718679" y="1934922"/>
                </a:lnTo>
                <a:lnTo>
                  <a:pt x="697505" y="1930788"/>
                </a:lnTo>
                <a:lnTo>
                  <a:pt x="692714" y="1926740"/>
                </a:lnTo>
                <a:lnTo>
                  <a:pt x="685009" y="1925511"/>
                </a:lnTo>
                <a:lnTo>
                  <a:pt x="677703" y="1919187"/>
                </a:lnTo>
                <a:lnTo>
                  <a:pt x="671769" y="1916834"/>
                </a:lnTo>
                <a:lnTo>
                  <a:pt x="662568" y="1908147"/>
                </a:lnTo>
                <a:lnTo>
                  <a:pt x="658996" y="1901165"/>
                </a:lnTo>
                <a:lnTo>
                  <a:pt x="654405" y="1900441"/>
                </a:lnTo>
                <a:lnTo>
                  <a:pt x="645918" y="1894536"/>
                </a:lnTo>
                <a:lnTo>
                  <a:pt x="641708" y="1898527"/>
                </a:lnTo>
                <a:lnTo>
                  <a:pt x="631497" y="1896765"/>
                </a:lnTo>
                <a:lnTo>
                  <a:pt x="621724" y="1889745"/>
                </a:lnTo>
                <a:lnTo>
                  <a:pt x="617552" y="1883430"/>
                </a:lnTo>
                <a:lnTo>
                  <a:pt x="606056" y="1877048"/>
                </a:lnTo>
                <a:lnTo>
                  <a:pt x="601103" y="1869466"/>
                </a:lnTo>
                <a:lnTo>
                  <a:pt x="596721" y="1868266"/>
                </a:lnTo>
                <a:lnTo>
                  <a:pt x="587587" y="1860122"/>
                </a:lnTo>
                <a:lnTo>
                  <a:pt x="584148" y="1861027"/>
                </a:lnTo>
                <a:lnTo>
                  <a:pt x="576795" y="1852388"/>
                </a:lnTo>
                <a:lnTo>
                  <a:pt x="569470" y="1846568"/>
                </a:lnTo>
                <a:lnTo>
                  <a:pt x="564803" y="1846568"/>
                </a:lnTo>
                <a:lnTo>
                  <a:pt x="560412" y="1841863"/>
                </a:lnTo>
                <a:lnTo>
                  <a:pt x="553249" y="1837938"/>
                </a:lnTo>
                <a:lnTo>
                  <a:pt x="536742" y="1822317"/>
                </a:lnTo>
                <a:lnTo>
                  <a:pt x="532723" y="1823832"/>
                </a:lnTo>
                <a:lnTo>
                  <a:pt x="522855" y="1822184"/>
                </a:lnTo>
                <a:lnTo>
                  <a:pt x="511720" y="1809087"/>
                </a:lnTo>
                <a:lnTo>
                  <a:pt x="498357" y="1804972"/>
                </a:lnTo>
                <a:lnTo>
                  <a:pt x="493956" y="1794523"/>
                </a:lnTo>
                <a:lnTo>
                  <a:pt x="480745" y="1786313"/>
                </a:lnTo>
                <a:lnTo>
                  <a:pt x="475430" y="1787561"/>
                </a:lnTo>
                <a:lnTo>
                  <a:pt x="470277" y="1781103"/>
                </a:lnTo>
                <a:lnTo>
                  <a:pt x="463400" y="1781207"/>
                </a:lnTo>
                <a:lnTo>
                  <a:pt x="459171" y="1778417"/>
                </a:lnTo>
                <a:lnTo>
                  <a:pt x="457390" y="1772292"/>
                </a:lnTo>
                <a:lnTo>
                  <a:pt x="451846" y="1767949"/>
                </a:lnTo>
                <a:lnTo>
                  <a:pt x="445626" y="1767006"/>
                </a:lnTo>
                <a:lnTo>
                  <a:pt x="439511" y="1768844"/>
                </a:lnTo>
                <a:lnTo>
                  <a:pt x="432215" y="1766958"/>
                </a:lnTo>
                <a:lnTo>
                  <a:pt x="422223" y="1759671"/>
                </a:lnTo>
                <a:lnTo>
                  <a:pt x="419614" y="1747317"/>
                </a:lnTo>
                <a:lnTo>
                  <a:pt x="412584" y="1745050"/>
                </a:lnTo>
                <a:lnTo>
                  <a:pt x="410184" y="1741555"/>
                </a:lnTo>
                <a:lnTo>
                  <a:pt x="413146" y="1736307"/>
                </a:lnTo>
                <a:lnTo>
                  <a:pt x="405574" y="1728439"/>
                </a:lnTo>
                <a:lnTo>
                  <a:pt x="399106" y="1728372"/>
                </a:lnTo>
                <a:lnTo>
                  <a:pt x="390219" y="1721200"/>
                </a:lnTo>
                <a:lnTo>
                  <a:pt x="390648" y="1717828"/>
                </a:lnTo>
                <a:lnTo>
                  <a:pt x="370588" y="1712799"/>
                </a:lnTo>
                <a:lnTo>
                  <a:pt x="354891" y="1701845"/>
                </a:lnTo>
                <a:lnTo>
                  <a:pt x="340023" y="1701350"/>
                </a:lnTo>
                <a:lnTo>
                  <a:pt x="331079" y="1696911"/>
                </a:lnTo>
                <a:lnTo>
                  <a:pt x="312343" y="1690329"/>
                </a:lnTo>
                <a:lnTo>
                  <a:pt x="306075" y="1676585"/>
                </a:lnTo>
                <a:lnTo>
                  <a:pt x="311990" y="1672899"/>
                </a:lnTo>
                <a:lnTo>
                  <a:pt x="316848" y="1664993"/>
                </a:lnTo>
                <a:lnTo>
                  <a:pt x="313676" y="1659259"/>
                </a:lnTo>
                <a:lnTo>
                  <a:pt x="297255" y="1655420"/>
                </a:lnTo>
                <a:lnTo>
                  <a:pt x="288159" y="1654563"/>
                </a:lnTo>
                <a:lnTo>
                  <a:pt x="282834" y="1655877"/>
                </a:lnTo>
                <a:lnTo>
                  <a:pt x="281958" y="1647172"/>
                </a:lnTo>
                <a:lnTo>
                  <a:pt x="278186" y="1634332"/>
                </a:lnTo>
                <a:lnTo>
                  <a:pt x="265747" y="1625112"/>
                </a:lnTo>
                <a:lnTo>
                  <a:pt x="271566" y="1614406"/>
                </a:lnTo>
                <a:lnTo>
                  <a:pt x="270642" y="1605414"/>
                </a:lnTo>
                <a:lnTo>
                  <a:pt x="255564" y="1602976"/>
                </a:lnTo>
                <a:lnTo>
                  <a:pt x="259727" y="1591031"/>
                </a:lnTo>
                <a:lnTo>
                  <a:pt x="258774" y="1584135"/>
                </a:lnTo>
                <a:lnTo>
                  <a:pt x="250830" y="1579782"/>
                </a:lnTo>
                <a:lnTo>
                  <a:pt x="247068" y="1573400"/>
                </a:lnTo>
                <a:lnTo>
                  <a:pt x="250535" y="1565114"/>
                </a:lnTo>
                <a:lnTo>
                  <a:pt x="245830" y="1554427"/>
                </a:lnTo>
                <a:lnTo>
                  <a:pt x="233971" y="1550836"/>
                </a:lnTo>
                <a:lnTo>
                  <a:pt x="229104" y="1545816"/>
                </a:lnTo>
                <a:lnTo>
                  <a:pt x="227551" y="1540377"/>
                </a:lnTo>
                <a:lnTo>
                  <a:pt x="239658" y="1534758"/>
                </a:lnTo>
                <a:lnTo>
                  <a:pt x="242639" y="1527919"/>
                </a:lnTo>
                <a:lnTo>
                  <a:pt x="232133" y="1523070"/>
                </a:lnTo>
                <a:lnTo>
                  <a:pt x="230837" y="1513317"/>
                </a:lnTo>
                <a:lnTo>
                  <a:pt x="234686" y="1510107"/>
                </a:lnTo>
                <a:lnTo>
                  <a:pt x="225884" y="1501315"/>
                </a:lnTo>
                <a:lnTo>
                  <a:pt x="213226" y="1495638"/>
                </a:lnTo>
                <a:lnTo>
                  <a:pt x="208654" y="1490123"/>
                </a:lnTo>
                <a:lnTo>
                  <a:pt x="210502" y="1481208"/>
                </a:lnTo>
                <a:lnTo>
                  <a:pt x="203405" y="1479113"/>
                </a:lnTo>
                <a:lnTo>
                  <a:pt x="203186" y="1489504"/>
                </a:lnTo>
                <a:lnTo>
                  <a:pt x="198700" y="1506764"/>
                </a:lnTo>
                <a:lnTo>
                  <a:pt x="207987" y="1512250"/>
                </a:lnTo>
                <a:lnTo>
                  <a:pt x="210273" y="1516755"/>
                </a:lnTo>
                <a:lnTo>
                  <a:pt x="207911" y="1521251"/>
                </a:lnTo>
                <a:lnTo>
                  <a:pt x="186184" y="1514222"/>
                </a:lnTo>
                <a:lnTo>
                  <a:pt x="179021" y="1504944"/>
                </a:lnTo>
                <a:lnTo>
                  <a:pt x="171697" y="1504801"/>
                </a:lnTo>
                <a:lnTo>
                  <a:pt x="162496" y="1510907"/>
                </a:lnTo>
                <a:lnTo>
                  <a:pt x="158990" y="1508678"/>
                </a:lnTo>
                <a:lnTo>
                  <a:pt x="163696" y="1496639"/>
                </a:lnTo>
                <a:lnTo>
                  <a:pt x="155752" y="1488409"/>
                </a:lnTo>
                <a:lnTo>
                  <a:pt x="151913" y="1479313"/>
                </a:lnTo>
                <a:lnTo>
                  <a:pt x="151837" y="1471388"/>
                </a:lnTo>
                <a:lnTo>
                  <a:pt x="142731" y="1471150"/>
                </a:lnTo>
                <a:lnTo>
                  <a:pt x="135016" y="1479913"/>
                </a:lnTo>
                <a:lnTo>
                  <a:pt x="133644" y="1489666"/>
                </a:lnTo>
                <a:lnTo>
                  <a:pt x="121357" y="1491143"/>
                </a:lnTo>
                <a:lnTo>
                  <a:pt x="111499" y="1495372"/>
                </a:lnTo>
                <a:lnTo>
                  <a:pt x="102974" y="1485304"/>
                </a:lnTo>
                <a:lnTo>
                  <a:pt x="99716" y="1478922"/>
                </a:lnTo>
                <a:lnTo>
                  <a:pt x="86210" y="1478093"/>
                </a:lnTo>
                <a:lnTo>
                  <a:pt x="83676" y="1475541"/>
                </a:lnTo>
                <a:lnTo>
                  <a:pt x="85486" y="1467473"/>
                </a:lnTo>
                <a:lnTo>
                  <a:pt x="78776" y="1465482"/>
                </a:lnTo>
                <a:lnTo>
                  <a:pt x="70285" y="1468911"/>
                </a:lnTo>
                <a:lnTo>
                  <a:pt x="64574" y="1465825"/>
                </a:lnTo>
                <a:lnTo>
                  <a:pt x="60775" y="1459215"/>
                </a:lnTo>
                <a:lnTo>
                  <a:pt x="54327" y="1454805"/>
                </a:lnTo>
                <a:lnTo>
                  <a:pt x="48222" y="1445651"/>
                </a:lnTo>
                <a:lnTo>
                  <a:pt x="44848" y="1436698"/>
                </a:lnTo>
                <a:lnTo>
                  <a:pt x="40692" y="1433450"/>
                </a:lnTo>
                <a:lnTo>
                  <a:pt x="36640" y="1426115"/>
                </a:lnTo>
                <a:lnTo>
                  <a:pt x="22293" y="1418200"/>
                </a:lnTo>
                <a:lnTo>
                  <a:pt x="13883" y="1417010"/>
                </a:lnTo>
                <a:lnTo>
                  <a:pt x="3690" y="1411923"/>
                </a:lnTo>
                <a:lnTo>
                  <a:pt x="0" y="1405560"/>
                </a:lnTo>
                <a:lnTo>
                  <a:pt x="9506" y="1399503"/>
                </a:lnTo>
                <a:lnTo>
                  <a:pt x="15204" y="1392997"/>
                </a:lnTo>
                <a:lnTo>
                  <a:pt x="23575" y="1390568"/>
                </a:lnTo>
                <a:lnTo>
                  <a:pt x="34142" y="1395531"/>
                </a:lnTo>
                <a:lnTo>
                  <a:pt x="39319" y="1391844"/>
                </a:lnTo>
                <a:lnTo>
                  <a:pt x="43803" y="1384672"/>
                </a:lnTo>
                <a:lnTo>
                  <a:pt x="56168" y="1378386"/>
                </a:lnTo>
                <a:lnTo>
                  <a:pt x="61442" y="1371442"/>
                </a:lnTo>
                <a:lnTo>
                  <a:pt x="76578" y="1378538"/>
                </a:lnTo>
                <a:lnTo>
                  <a:pt x="91963" y="1381091"/>
                </a:lnTo>
                <a:lnTo>
                  <a:pt x="99573" y="1380957"/>
                </a:lnTo>
                <a:lnTo>
                  <a:pt x="110851" y="1384653"/>
                </a:lnTo>
                <a:lnTo>
                  <a:pt x="121519" y="1382862"/>
                </a:lnTo>
                <a:lnTo>
                  <a:pt x="129187" y="1385815"/>
                </a:lnTo>
                <a:lnTo>
                  <a:pt x="135349" y="1391397"/>
                </a:lnTo>
                <a:lnTo>
                  <a:pt x="142236" y="1400246"/>
                </a:lnTo>
                <a:lnTo>
                  <a:pt x="148742" y="1401570"/>
                </a:lnTo>
                <a:lnTo>
                  <a:pt x="153552" y="1408580"/>
                </a:lnTo>
                <a:lnTo>
                  <a:pt x="161562" y="1412819"/>
                </a:lnTo>
                <a:lnTo>
                  <a:pt x="174040" y="1424249"/>
                </a:lnTo>
                <a:lnTo>
                  <a:pt x="187946" y="1430173"/>
                </a:lnTo>
                <a:lnTo>
                  <a:pt x="197767" y="1429068"/>
                </a:lnTo>
                <a:lnTo>
                  <a:pt x="207101" y="1436717"/>
                </a:lnTo>
                <a:lnTo>
                  <a:pt x="220046" y="1438431"/>
                </a:lnTo>
                <a:lnTo>
                  <a:pt x="237372" y="1438689"/>
                </a:lnTo>
                <a:lnTo>
                  <a:pt x="244191" y="1430116"/>
                </a:lnTo>
                <a:lnTo>
                  <a:pt x="251459" y="1431459"/>
                </a:lnTo>
                <a:lnTo>
                  <a:pt x="261879" y="1442079"/>
                </a:lnTo>
                <a:lnTo>
                  <a:pt x="270223" y="1438003"/>
                </a:lnTo>
                <a:lnTo>
                  <a:pt x="273919" y="1429087"/>
                </a:lnTo>
                <a:lnTo>
                  <a:pt x="283987" y="1422905"/>
                </a:lnTo>
                <a:lnTo>
                  <a:pt x="299503" y="1420581"/>
                </a:lnTo>
                <a:lnTo>
                  <a:pt x="305180" y="1425268"/>
                </a:lnTo>
                <a:lnTo>
                  <a:pt x="311190" y="1425201"/>
                </a:lnTo>
                <a:lnTo>
                  <a:pt x="319115" y="1436717"/>
                </a:lnTo>
                <a:lnTo>
                  <a:pt x="328478" y="1436507"/>
                </a:lnTo>
                <a:lnTo>
                  <a:pt x="331193" y="1439298"/>
                </a:lnTo>
                <a:lnTo>
                  <a:pt x="332869" y="1448280"/>
                </a:lnTo>
                <a:lnTo>
                  <a:pt x="342328" y="1453586"/>
                </a:lnTo>
                <a:lnTo>
                  <a:pt x="350233" y="1453738"/>
                </a:lnTo>
                <a:lnTo>
                  <a:pt x="367569" y="1450147"/>
                </a:lnTo>
                <a:lnTo>
                  <a:pt x="386009" y="1435993"/>
                </a:lnTo>
                <a:lnTo>
                  <a:pt x="392934" y="1435879"/>
                </a:lnTo>
                <a:lnTo>
                  <a:pt x="402535" y="1431221"/>
                </a:lnTo>
                <a:lnTo>
                  <a:pt x="414346" y="1435707"/>
                </a:lnTo>
                <a:lnTo>
                  <a:pt x="418651" y="1434202"/>
                </a:lnTo>
                <a:lnTo>
                  <a:pt x="427424" y="1443670"/>
                </a:lnTo>
                <a:lnTo>
                  <a:pt x="443578" y="1448652"/>
                </a:lnTo>
                <a:lnTo>
                  <a:pt x="449008" y="1449271"/>
                </a:lnTo>
                <a:lnTo>
                  <a:pt x="452370" y="1456034"/>
                </a:lnTo>
                <a:lnTo>
                  <a:pt x="448579" y="1461739"/>
                </a:lnTo>
                <a:lnTo>
                  <a:pt x="447960" y="1467464"/>
                </a:lnTo>
                <a:lnTo>
                  <a:pt x="452675" y="1479132"/>
                </a:lnTo>
                <a:lnTo>
                  <a:pt x="448503" y="1487266"/>
                </a:lnTo>
                <a:lnTo>
                  <a:pt x="457523" y="1491000"/>
                </a:lnTo>
                <a:lnTo>
                  <a:pt x="466667" y="1497734"/>
                </a:lnTo>
                <a:lnTo>
                  <a:pt x="472010" y="1498029"/>
                </a:lnTo>
                <a:lnTo>
                  <a:pt x="477583" y="1506592"/>
                </a:lnTo>
                <a:lnTo>
                  <a:pt x="481574" y="1517765"/>
                </a:lnTo>
                <a:lnTo>
                  <a:pt x="490756" y="1527271"/>
                </a:lnTo>
                <a:lnTo>
                  <a:pt x="499966" y="1531062"/>
                </a:lnTo>
                <a:lnTo>
                  <a:pt x="504900" y="1537863"/>
                </a:lnTo>
                <a:lnTo>
                  <a:pt x="500624" y="1541282"/>
                </a:lnTo>
                <a:lnTo>
                  <a:pt x="497661" y="1555865"/>
                </a:lnTo>
                <a:lnTo>
                  <a:pt x="501605" y="1559656"/>
                </a:lnTo>
                <a:lnTo>
                  <a:pt x="509844" y="1562094"/>
                </a:lnTo>
                <a:lnTo>
                  <a:pt x="515940" y="1573924"/>
                </a:lnTo>
                <a:lnTo>
                  <a:pt x="510006" y="1579430"/>
                </a:lnTo>
                <a:lnTo>
                  <a:pt x="502852" y="1582659"/>
                </a:lnTo>
                <a:lnTo>
                  <a:pt x="504081" y="1585907"/>
                </a:lnTo>
                <a:lnTo>
                  <a:pt x="521569" y="1585764"/>
                </a:lnTo>
                <a:lnTo>
                  <a:pt x="533590" y="1584183"/>
                </a:lnTo>
                <a:lnTo>
                  <a:pt x="543791" y="1580697"/>
                </a:lnTo>
                <a:lnTo>
                  <a:pt x="556269" y="1579125"/>
                </a:lnTo>
                <a:lnTo>
                  <a:pt x="559117" y="1575677"/>
                </a:lnTo>
                <a:lnTo>
                  <a:pt x="559431" y="1561256"/>
                </a:lnTo>
                <a:lnTo>
                  <a:pt x="557259" y="1555579"/>
                </a:lnTo>
                <a:lnTo>
                  <a:pt x="536323" y="1539882"/>
                </a:lnTo>
                <a:lnTo>
                  <a:pt x="531456" y="1522537"/>
                </a:lnTo>
                <a:lnTo>
                  <a:pt x="524017" y="1509431"/>
                </a:lnTo>
                <a:lnTo>
                  <a:pt x="518750" y="1503906"/>
                </a:lnTo>
                <a:lnTo>
                  <a:pt x="518540" y="1497753"/>
                </a:lnTo>
                <a:lnTo>
                  <a:pt x="512825" y="1484980"/>
                </a:lnTo>
                <a:lnTo>
                  <a:pt x="509406" y="1482237"/>
                </a:lnTo>
                <a:lnTo>
                  <a:pt x="503653" y="1472064"/>
                </a:lnTo>
                <a:lnTo>
                  <a:pt x="498680" y="1469473"/>
                </a:lnTo>
                <a:lnTo>
                  <a:pt x="492680" y="1459310"/>
                </a:lnTo>
                <a:lnTo>
                  <a:pt x="491041" y="1453452"/>
                </a:lnTo>
                <a:lnTo>
                  <a:pt x="481116" y="1453271"/>
                </a:lnTo>
                <a:lnTo>
                  <a:pt x="475430" y="1449671"/>
                </a:lnTo>
                <a:lnTo>
                  <a:pt x="467219" y="1441070"/>
                </a:lnTo>
                <a:lnTo>
                  <a:pt x="465248" y="1435831"/>
                </a:lnTo>
                <a:lnTo>
                  <a:pt x="458533" y="1428459"/>
                </a:lnTo>
                <a:lnTo>
                  <a:pt x="451979" y="1417295"/>
                </a:lnTo>
                <a:lnTo>
                  <a:pt x="442064" y="1415238"/>
                </a:lnTo>
                <a:lnTo>
                  <a:pt x="436768" y="1407265"/>
                </a:lnTo>
                <a:lnTo>
                  <a:pt x="430843" y="1405303"/>
                </a:lnTo>
                <a:lnTo>
                  <a:pt x="431710" y="1392140"/>
                </a:lnTo>
                <a:lnTo>
                  <a:pt x="418794" y="1389663"/>
                </a:lnTo>
                <a:lnTo>
                  <a:pt x="410974" y="1377719"/>
                </a:lnTo>
                <a:lnTo>
                  <a:pt x="412955" y="1368870"/>
                </a:lnTo>
                <a:lnTo>
                  <a:pt x="403469" y="1355611"/>
                </a:lnTo>
                <a:lnTo>
                  <a:pt x="407641" y="1346906"/>
                </a:lnTo>
                <a:lnTo>
                  <a:pt x="404935" y="1342248"/>
                </a:lnTo>
                <a:lnTo>
                  <a:pt x="404240" y="1334914"/>
                </a:lnTo>
                <a:lnTo>
                  <a:pt x="407622" y="1329922"/>
                </a:lnTo>
                <a:lnTo>
                  <a:pt x="413708" y="1329456"/>
                </a:lnTo>
                <a:lnTo>
                  <a:pt x="417899" y="1323407"/>
                </a:lnTo>
                <a:lnTo>
                  <a:pt x="420185" y="1316216"/>
                </a:lnTo>
                <a:lnTo>
                  <a:pt x="426024" y="1314178"/>
                </a:lnTo>
                <a:lnTo>
                  <a:pt x="429986" y="1307101"/>
                </a:lnTo>
                <a:lnTo>
                  <a:pt x="431082" y="1300719"/>
                </a:lnTo>
                <a:lnTo>
                  <a:pt x="445236" y="1290537"/>
                </a:lnTo>
                <a:lnTo>
                  <a:pt x="453189" y="1286736"/>
                </a:lnTo>
                <a:lnTo>
                  <a:pt x="454103" y="1278554"/>
                </a:lnTo>
                <a:lnTo>
                  <a:pt x="482755" y="1266200"/>
                </a:lnTo>
                <a:lnTo>
                  <a:pt x="492470" y="1266238"/>
                </a:lnTo>
                <a:lnTo>
                  <a:pt x="499385" y="1261285"/>
                </a:lnTo>
                <a:lnTo>
                  <a:pt x="506272" y="1253103"/>
                </a:lnTo>
                <a:lnTo>
                  <a:pt x="516654" y="1251589"/>
                </a:lnTo>
                <a:lnTo>
                  <a:pt x="533237" y="1237844"/>
                </a:lnTo>
                <a:lnTo>
                  <a:pt x="540162" y="1234291"/>
                </a:lnTo>
                <a:lnTo>
                  <a:pt x="515378" y="1222395"/>
                </a:lnTo>
                <a:lnTo>
                  <a:pt x="514340" y="1214108"/>
                </a:lnTo>
                <a:lnTo>
                  <a:pt x="506253" y="1208345"/>
                </a:lnTo>
                <a:lnTo>
                  <a:pt x="500338" y="1207536"/>
                </a:lnTo>
                <a:lnTo>
                  <a:pt x="494661" y="1209641"/>
                </a:lnTo>
                <a:lnTo>
                  <a:pt x="482374" y="1209288"/>
                </a:lnTo>
                <a:lnTo>
                  <a:pt x="478897" y="1201611"/>
                </a:lnTo>
                <a:lnTo>
                  <a:pt x="478792" y="1193305"/>
                </a:lnTo>
                <a:lnTo>
                  <a:pt x="472525" y="1190972"/>
                </a:lnTo>
                <a:lnTo>
                  <a:pt x="470896" y="1186724"/>
                </a:lnTo>
                <a:lnTo>
                  <a:pt x="473915" y="1176732"/>
                </a:lnTo>
                <a:lnTo>
                  <a:pt x="468943" y="1170998"/>
                </a:lnTo>
                <a:lnTo>
                  <a:pt x="466676" y="1163054"/>
                </a:lnTo>
                <a:lnTo>
                  <a:pt x="469867" y="1154148"/>
                </a:lnTo>
                <a:lnTo>
                  <a:pt x="470687" y="1140461"/>
                </a:lnTo>
                <a:lnTo>
                  <a:pt x="481574" y="1127983"/>
                </a:lnTo>
                <a:lnTo>
                  <a:pt x="476925" y="1115458"/>
                </a:lnTo>
                <a:lnTo>
                  <a:pt x="478325" y="1110886"/>
                </a:lnTo>
                <a:lnTo>
                  <a:pt x="471144" y="1105066"/>
                </a:lnTo>
                <a:lnTo>
                  <a:pt x="462609" y="1104494"/>
                </a:lnTo>
                <a:lnTo>
                  <a:pt x="453570" y="1097093"/>
                </a:lnTo>
                <a:lnTo>
                  <a:pt x="468162" y="1089931"/>
                </a:lnTo>
                <a:lnTo>
                  <a:pt x="474611" y="1079653"/>
                </a:lnTo>
                <a:lnTo>
                  <a:pt x="483231" y="1073405"/>
                </a:lnTo>
                <a:lnTo>
                  <a:pt x="486793" y="1067890"/>
                </a:lnTo>
                <a:lnTo>
                  <a:pt x="490660" y="1057260"/>
                </a:lnTo>
                <a:lnTo>
                  <a:pt x="498433" y="1059317"/>
                </a:lnTo>
                <a:lnTo>
                  <a:pt x="505519" y="1056784"/>
                </a:lnTo>
                <a:lnTo>
                  <a:pt x="510215" y="1046535"/>
                </a:lnTo>
                <a:lnTo>
                  <a:pt x="520988" y="1040762"/>
                </a:lnTo>
                <a:lnTo>
                  <a:pt x="528208" y="1034190"/>
                </a:lnTo>
                <a:lnTo>
                  <a:pt x="530256" y="1024656"/>
                </a:lnTo>
                <a:lnTo>
                  <a:pt x="535990" y="1018436"/>
                </a:lnTo>
                <a:lnTo>
                  <a:pt x="540029" y="1022608"/>
                </a:lnTo>
                <a:lnTo>
                  <a:pt x="549011" y="1024475"/>
                </a:lnTo>
                <a:lnTo>
                  <a:pt x="551535" y="1014178"/>
                </a:lnTo>
                <a:lnTo>
                  <a:pt x="559069" y="1010673"/>
                </a:lnTo>
                <a:lnTo>
                  <a:pt x="576481" y="1009635"/>
                </a:lnTo>
                <a:lnTo>
                  <a:pt x="592921" y="1004948"/>
                </a:lnTo>
                <a:lnTo>
                  <a:pt x="601274" y="1006987"/>
                </a:lnTo>
                <a:lnTo>
                  <a:pt x="612295" y="1013464"/>
                </a:lnTo>
                <a:lnTo>
                  <a:pt x="612723" y="1018312"/>
                </a:lnTo>
                <a:lnTo>
                  <a:pt x="617733" y="1020169"/>
                </a:lnTo>
                <a:lnTo>
                  <a:pt x="617638" y="1030371"/>
                </a:lnTo>
                <a:lnTo>
                  <a:pt x="615733" y="1038743"/>
                </a:lnTo>
                <a:lnTo>
                  <a:pt x="620038" y="1044696"/>
                </a:lnTo>
                <a:lnTo>
                  <a:pt x="621724" y="1051116"/>
                </a:lnTo>
                <a:lnTo>
                  <a:pt x="636650" y="1052840"/>
                </a:lnTo>
                <a:lnTo>
                  <a:pt x="641955" y="1055126"/>
                </a:lnTo>
                <a:lnTo>
                  <a:pt x="649671" y="1050859"/>
                </a:lnTo>
                <a:lnTo>
                  <a:pt x="661444" y="1051688"/>
                </a:lnTo>
                <a:lnTo>
                  <a:pt x="664263" y="1047144"/>
                </a:lnTo>
                <a:lnTo>
                  <a:pt x="672902" y="1042334"/>
                </a:lnTo>
                <a:lnTo>
                  <a:pt x="690866" y="1040610"/>
                </a:lnTo>
                <a:lnTo>
                  <a:pt x="697867" y="1038019"/>
                </a:lnTo>
                <a:lnTo>
                  <a:pt x="706945" y="1039191"/>
                </a:lnTo>
                <a:lnTo>
                  <a:pt x="712745" y="1033885"/>
                </a:lnTo>
                <a:lnTo>
                  <a:pt x="714126" y="1027342"/>
                </a:lnTo>
                <a:lnTo>
                  <a:pt x="718965" y="1021998"/>
                </a:lnTo>
                <a:lnTo>
                  <a:pt x="715812" y="1012797"/>
                </a:lnTo>
                <a:lnTo>
                  <a:pt x="716298" y="1008768"/>
                </a:lnTo>
                <a:lnTo>
                  <a:pt x="722699" y="1000262"/>
                </a:lnTo>
                <a:lnTo>
                  <a:pt x="724232" y="994052"/>
                </a:lnTo>
                <a:lnTo>
                  <a:pt x="732376" y="986480"/>
                </a:lnTo>
                <a:lnTo>
                  <a:pt x="741616" y="985594"/>
                </a:lnTo>
                <a:lnTo>
                  <a:pt x="753322" y="987794"/>
                </a:lnTo>
                <a:lnTo>
                  <a:pt x="754360" y="981260"/>
                </a:lnTo>
                <a:lnTo>
                  <a:pt x="758142" y="978097"/>
                </a:lnTo>
                <a:lnTo>
                  <a:pt x="761247" y="970658"/>
                </a:lnTo>
                <a:lnTo>
                  <a:pt x="760237" y="963934"/>
                </a:lnTo>
                <a:lnTo>
                  <a:pt x="762371" y="950342"/>
                </a:lnTo>
                <a:lnTo>
                  <a:pt x="768343" y="940826"/>
                </a:lnTo>
                <a:lnTo>
                  <a:pt x="766228" y="933340"/>
                </a:lnTo>
                <a:lnTo>
                  <a:pt x="770943" y="924967"/>
                </a:lnTo>
                <a:lnTo>
                  <a:pt x="766657" y="906959"/>
                </a:lnTo>
                <a:lnTo>
                  <a:pt x="758989" y="895305"/>
                </a:lnTo>
                <a:lnTo>
                  <a:pt x="747340" y="882027"/>
                </a:lnTo>
                <a:lnTo>
                  <a:pt x="744654" y="883121"/>
                </a:lnTo>
                <a:lnTo>
                  <a:pt x="728262" y="879211"/>
                </a:lnTo>
                <a:lnTo>
                  <a:pt x="734519" y="875463"/>
                </a:lnTo>
                <a:lnTo>
                  <a:pt x="739844" y="876707"/>
                </a:lnTo>
                <a:lnTo>
                  <a:pt x="745045" y="873676"/>
                </a:lnTo>
                <a:lnTo>
                  <a:pt x="742025" y="869568"/>
                </a:lnTo>
                <a:lnTo>
                  <a:pt x="749950" y="857708"/>
                </a:lnTo>
                <a:lnTo>
                  <a:pt x="756741" y="855052"/>
                </a:lnTo>
                <a:lnTo>
                  <a:pt x="754074" y="849006"/>
                </a:lnTo>
                <a:lnTo>
                  <a:pt x="757284" y="839572"/>
                </a:lnTo>
                <a:lnTo>
                  <a:pt x="760999" y="835535"/>
                </a:lnTo>
                <a:lnTo>
                  <a:pt x="762351" y="828936"/>
                </a:lnTo>
                <a:lnTo>
                  <a:pt x="761980" y="813241"/>
                </a:lnTo>
                <a:lnTo>
                  <a:pt x="753827" y="800496"/>
                </a:lnTo>
                <a:lnTo>
                  <a:pt x="753646" y="793981"/>
                </a:lnTo>
                <a:lnTo>
                  <a:pt x="742663" y="791097"/>
                </a:lnTo>
                <a:lnTo>
                  <a:pt x="738787" y="785440"/>
                </a:lnTo>
                <a:lnTo>
                  <a:pt x="721766" y="785281"/>
                </a:lnTo>
                <a:lnTo>
                  <a:pt x="717041" y="786284"/>
                </a:lnTo>
                <a:lnTo>
                  <a:pt x="705906" y="785065"/>
                </a:lnTo>
                <a:lnTo>
                  <a:pt x="696010" y="776884"/>
                </a:lnTo>
                <a:lnTo>
                  <a:pt x="688895" y="775219"/>
                </a:lnTo>
                <a:lnTo>
                  <a:pt x="679675" y="766302"/>
                </a:lnTo>
                <a:lnTo>
                  <a:pt x="678808" y="760682"/>
                </a:lnTo>
                <a:lnTo>
                  <a:pt x="672588" y="756152"/>
                </a:lnTo>
                <a:lnTo>
                  <a:pt x="673283" y="749159"/>
                </a:lnTo>
                <a:lnTo>
                  <a:pt x="671740" y="737992"/>
                </a:lnTo>
                <a:lnTo>
                  <a:pt x="669673" y="733760"/>
                </a:lnTo>
                <a:lnTo>
                  <a:pt x="667444" y="715825"/>
                </a:lnTo>
                <a:lnTo>
                  <a:pt x="672274" y="709326"/>
                </a:lnTo>
                <a:lnTo>
                  <a:pt x="678046" y="697282"/>
                </a:lnTo>
                <a:lnTo>
                  <a:pt x="683932" y="675168"/>
                </a:lnTo>
                <a:lnTo>
                  <a:pt x="694657" y="666572"/>
                </a:lnTo>
                <a:lnTo>
                  <a:pt x="696353" y="658707"/>
                </a:lnTo>
                <a:lnTo>
                  <a:pt x="696077" y="650145"/>
                </a:lnTo>
                <a:lnTo>
                  <a:pt x="700477" y="642523"/>
                </a:lnTo>
                <a:lnTo>
                  <a:pt x="698105" y="632922"/>
                </a:lnTo>
                <a:lnTo>
                  <a:pt x="703049" y="627119"/>
                </a:lnTo>
                <a:lnTo>
                  <a:pt x="707078" y="611188"/>
                </a:lnTo>
                <a:lnTo>
                  <a:pt x="717832" y="606034"/>
                </a:lnTo>
                <a:lnTo>
                  <a:pt x="724280" y="606597"/>
                </a:lnTo>
                <a:lnTo>
                  <a:pt x="730157" y="602486"/>
                </a:lnTo>
                <a:lnTo>
                  <a:pt x="738682" y="605915"/>
                </a:lnTo>
                <a:lnTo>
                  <a:pt x="744940" y="597598"/>
                </a:lnTo>
                <a:lnTo>
                  <a:pt x="743854" y="590761"/>
                </a:lnTo>
                <a:lnTo>
                  <a:pt x="747207" y="583423"/>
                </a:lnTo>
                <a:lnTo>
                  <a:pt x="747569" y="570174"/>
                </a:lnTo>
                <a:lnTo>
                  <a:pt x="757875" y="558596"/>
                </a:lnTo>
                <a:lnTo>
                  <a:pt x="755417" y="554424"/>
                </a:lnTo>
                <a:lnTo>
                  <a:pt x="760208" y="541785"/>
                </a:lnTo>
                <a:lnTo>
                  <a:pt x="759866" y="519772"/>
                </a:lnTo>
                <a:lnTo>
                  <a:pt x="762552" y="509272"/>
                </a:lnTo>
                <a:lnTo>
                  <a:pt x="749807" y="501174"/>
                </a:lnTo>
                <a:lnTo>
                  <a:pt x="740254" y="500391"/>
                </a:lnTo>
                <a:lnTo>
                  <a:pt x="734681" y="501952"/>
                </a:lnTo>
                <a:lnTo>
                  <a:pt x="727614" y="499281"/>
                </a:lnTo>
                <a:lnTo>
                  <a:pt x="720346" y="502997"/>
                </a:lnTo>
                <a:lnTo>
                  <a:pt x="701620" y="503597"/>
                </a:lnTo>
                <a:lnTo>
                  <a:pt x="695057" y="499378"/>
                </a:lnTo>
                <a:lnTo>
                  <a:pt x="685066" y="502099"/>
                </a:lnTo>
                <a:lnTo>
                  <a:pt x="679998" y="497487"/>
                </a:lnTo>
                <a:lnTo>
                  <a:pt x="679160" y="486252"/>
                </a:lnTo>
                <a:lnTo>
                  <a:pt x="667578" y="481445"/>
                </a:lnTo>
                <a:lnTo>
                  <a:pt x="668997" y="474736"/>
                </a:lnTo>
                <a:lnTo>
                  <a:pt x="666987" y="471017"/>
                </a:lnTo>
                <a:lnTo>
                  <a:pt x="658129" y="464848"/>
                </a:lnTo>
                <a:lnTo>
                  <a:pt x="642594" y="472869"/>
                </a:lnTo>
                <a:lnTo>
                  <a:pt x="637593" y="473227"/>
                </a:lnTo>
                <a:lnTo>
                  <a:pt x="624820" y="470109"/>
                </a:lnTo>
                <a:lnTo>
                  <a:pt x="619791" y="466062"/>
                </a:lnTo>
                <a:lnTo>
                  <a:pt x="611085" y="469057"/>
                </a:lnTo>
                <a:lnTo>
                  <a:pt x="608732" y="472734"/>
                </a:lnTo>
                <a:lnTo>
                  <a:pt x="601427" y="475028"/>
                </a:lnTo>
                <a:lnTo>
                  <a:pt x="592873" y="474392"/>
                </a:lnTo>
                <a:lnTo>
                  <a:pt x="588625" y="470487"/>
                </a:lnTo>
                <a:lnTo>
                  <a:pt x="582177" y="476082"/>
                </a:lnTo>
                <a:lnTo>
                  <a:pt x="579043" y="482692"/>
                </a:lnTo>
                <a:lnTo>
                  <a:pt x="568432" y="482279"/>
                </a:lnTo>
                <a:lnTo>
                  <a:pt x="564289" y="477273"/>
                </a:lnTo>
                <a:lnTo>
                  <a:pt x="548782" y="479605"/>
                </a:lnTo>
                <a:lnTo>
                  <a:pt x="538857" y="486462"/>
                </a:lnTo>
                <a:lnTo>
                  <a:pt x="530151" y="488867"/>
                </a:lnTo>
                <a:lnTo>
                  <a:pt x="522664" y="485553"/>
                </a:lnTo>
                <a:lnTo>
                  <a:pt x="515826" y="485098"/>
                </a:lnTo>
                <a:lnTo>
                  <a:pt x="509672" y="488349"/>
                </a:lnTo>
                <a:lnTo>
                  <a:pt x="498642" y="489907"/>
                </a:lnTo>
                <a:lnTo>
                  <a:pt x="494528" y="495283"/>
                </a:lnTo>
                <a:lnTo>
                  <a:pt x="498852" y="507134"/>
                </a:lnTo>
                <a:lnTo>
                  <a:pt x="486803" y="517587"/>
                </a:lnTo>
                <a:lnTo>
                  <a:pt x="476459" y="522822"/>
                </a:lnTo>
                <a:lnTo>
                  <a:pt x="467305" y="518699"/>
                </a:lnTo>
                <a:lnTo>
                  <a:pt x="455875" y="520336"/>
                </a:lnTo>
                <a:lnTo>
                  <a:pt x="442893" y="510335"/>
                </a:lnTo>
                <a:lnTo>
                  <a:pt x="444026" y="503663"/>
                </a:lnTo>
                <a:lnTo>
                  <a:pt x="447455" y="498412"/>
                </a:lnTo>
                <a:lnTo>
                  <a:pt x="445950" y="494417"/>
                </a:lnTo>
                <a:lnTo>
                  <a:pt x="446102" y="483150"/>
                </a:lnTo>
                <a:lnTo>
                  <a:pt x="441026" y="478402"/>
                </a:lnTo>
                <a:lnTo>
                  <a:pt x="444597" y="471047"/>
                </a:lnTo>
                <a:lnTo>
                  <a:pt x="439140" y="463083"/>
                </a:lnTo>
                <a:lnTo>
                  <a:pt x="454008" y="451387"/>
                </a:lnTo>
                <a:lnTo>
                  <a:pt x="455275" y="440732"/>
                </a:lnTo>
                <a:lnTo>
                  <a:pt x="446531" y="429745"/>
                </a:lnTo>
                <a:lnTo>
                  <a:pt x="448846" y="421650"/>
                </a:lnTo>
                <a:lnTo>
                  <a:pt x="440778" y="415232"/>
                </a:lnTo>
                <a:lnTo>
                  <a:pt x="431462" y="414691"/>
                </a:lnTo>
                <a:lnTo>
                  <a:pt x="427481" y="411018"/>
                </a:lnTo>
                <a:lnTo>
                  <a:pt x="418128" y="410419"/>
                </a:lnTo>
                <a:lnTo>
                  <a:pt x="407355" y="405289"/>
                </a:lnTo>
                <a:lnTo>
                  <a:pt x="401687" y="400113"/>
                </a:lnTo>
                <a:lnTo>
                  <a:pt x="394391" y="399149"/>
                </a:lnTo>
                <a:lnTo>
                  <a:pt x="380771" y="401742"/>
                </a:lnTo>
                <a:lnTo>
                  <a:pt x="374884" y="404814"/>
                </a:lnTo>
                <a:lnTo>
                  <a:pt x="373036" y="410766"/>
                </a:lnTo>
                <a:lnTo>
                  <a:pt x="360111" y="407286"/>
                </a:lnTo>
                <a:lnTo>
                  <a:pt x="349795" y="407649"/>
                </a:lnTo>
                <a:lnTo>
                  <a:pt x="339908" y="399965"/>
                </a:lnTo>
                <a:lnTo>
                  <a:pt x="326202" y="394978"/>
                </a:lnTo>
                <a:lnTo>
                  <a:pt x="313772" y="393499"/>
                </a:lnTo>
                <a:lnTo>
                  <a:pt x="310628" y="387321"/>
                </a:lnTo>
                <a:lnTo>
                  <a:pt x="302361" y="388442"/>
                </a:lnTo>
                <a:lnTo>
                  <a:pt x="282225" y="382454"/>
                </a:lnTo>
                <a:lnTo>
                  <a:pt x="279424" y="377079"/>
                </a:lnTo>
                <a:lnTo>
                  <a:pt x="270376" y="375247"/>
                </a:lnTo>
                <a:lnTo>
                  <a:pt x="269880" y="369448"/>
                </a:lnTo>
                <a:lnTo>
                  <a:pt x="277634" y="355851"/>
                </a:lnTo>
                <a:lnTo>
                  <a:pt x="284854" y="352336"/>
                </a:lnTo>
                <a:lnTo>
                  <a:pt x="283444" y="344274"/>
                </a:lnTo>
                <a:lnTo>
                  <a:pt x="286244" y="339743"/>
                </a:lnTo>
                <a:lnTo>
                  <a:pt x="284549" y="335071"/>
                </a:lnTo>
                <a:lnTo>
                  <a:pt x="286473" y="329030"/>
                </a:lnTo>
                <a:lnTo>
                  <a:pt x="282739" y="319362"/>
                </a:lnTo>
                <a:lnTo>
                  <a:pt x="287635" y="312729"/>
                </a:lnTo>
                <a:lnTo>
                  <a:pt x="282215" y="308742"/>
                </a:lnTo>
                <a:lnTo>
                  <a:pt x="280234" y="302679"/>
                </a:lnTo>
                <a:lnTo>
                  <a:pt x="276662" y="301081"/>
                </a:lnTo>
                <a:lnTo>
                  <a:pt x="270766" y="293045"/>
                </a:lnTo>
                <a:lnTo>
                  <a:pt x="263394" y="290410"/>
                </a:lnTo>
                <a:lnTo>
                  <a:pt x="256555" y="283310"/>
                </a:lnTo>
                <a:lnTo>
                  <a:pt x="257431" y="276271"/>
                </a:lnTo>
                <a:lnTo>
                  <a:pt x="272500" y="273213"/>
                </a:lnTo>
                <a:lnTo>
                  <a:pt x="284892" y="272680"/>
                </a:lnTo>
                <a:lnTo>
                  <a:pt x="287959" y="270312"/>
                </a:lnTo>
                <a:lnTo>
                  <a:pt x="305332" y="267451"/>
                </a:lnTo>
                <a:lnTo>
                  <a:pt x="305447" y="271148"/>
                </a:lnTo>
                <a:lnTo>
                  <a:pt x="312200" y="275642"/>
                </a:lnTo>
                <a:lnTo>
                  <a:pt x="326545" y="274473"/>
                </a:lnTo>
                <a:lnTo>
                  <a:pt x="328383" y="267767"/>
                </a:lnTo>
                <a:lnTo>
                  <a:pt x="335089" y="261843"/>
                </a:lnTo>
                <a:lnTo>
                  <a:pt x="343813" y="251304"/>
                </a:lnTo>
                <a:lnTo>
                  <a:pt x="351653" y="246835"/>
                </a:lnTo>
                <a:lnTo>
                  <a:pt x="362120" y="243321"/>
                </a:lnTo>
                <a:lnTo>
                  <a:pt x="365788" y="234267"/>
                </a:lnTo>
                <a:lnTo>
                  <a:pt x="386581" y="222412"/>
                </a:lnTo>
                <a:lnTo>
                  <a:pt x="387067" y="213666"/>
                </a:lnTo>
                <a:lnTo>
                  <a:pt x="380828" y="199367"/>
                </a:lnTo>
                <a:lnTo>
                  <a:pt x="386562" y="191828"/>
                </a:lnTo>
                <a:lnTo>
                  <a:pt x="385466" y="182835"/>
                </a:lnTo>
                <a:lnTo>
                  <a:pt x="398068" y="173321"/>
                </a:lnTo>
                <a:lnTo>
                  <a:pt x="404031" y="160681"/>
                </a:lnTo>
                <a:lnTo>
                  <a:pt x="404126" y="152286"/>
                </a:lnTo>
                <a:lnTo>
                  <a:pt x="391610" y="154399"/>
                </a:lnTo>
                <a:lnTo>
                  <a:pt x="391800" y="143735"/>
                </a:lnTo>
                <a:lnTo>
                  <a:pt x="399535" y="142113"/>
                </a:lnTo>
                <a:lnTo>
                  <a:pt x="405707" y="135043"/>
                </a:lnTo>
                <a:lnTo>
                  <a:pt x="411631" y="132705"/>
                </a:lnTo>
                <a:lnTo>
                  <a:pt x="403650" y="122141"/>
                </a:lnTo>
                <a:lnTo>
                  <a:pt x="394925" y="122428"/>
                </a:lnTo>
                <a:lnTo>
                  <a:pt x="386733" y="115825"/>
                </a:lnTo>
                <a:lnTo>
                  <a:pt x="389048" y="110329"/>
                </a:lnTo>
                <a:lnTo>
                  <a:pt x="395239" y="103477"/>
                </a:lnTo>
                <a:lnTo>
                  <a:pt x="392277" y="96744"/>
                </a:lnTo>
                <a:lnTo>
                  <a:pt x="395325" y="87319"/>
                </a:lnTo>
                <a:lnTo>
                  <a:pt x="389524" y="83942"/>
                </a:lnTo>
                <a:lnTo>
                  <a:pt x="387486" y="71553"/>
                </a:lnTo>
                <a:lnTo>
                  <a:pt x="401259" y="70333"/>
                </a:lnTo>
                <a:lnTo>
                  <a:pt x="408669" y="71590"/>
                </a:lnTo>
                <a:lnTo>
                  <a:pt x="411012" y="66252"/>
                </a:lnTo>
                <a:lnTo>
                  <a:pt x="417175" y="59988"/>
                </a:lnTo>
                <a:lnTo>
                  <a:pt x="409212" y="57771"/>
                </a:lnTo>
                <a:lnTo>
                  <a:pt x="401040" y="50097"/>
                </a:lnTo>
                <a:lnTo>
                  <a:pt x="391248" y="48228"/>
                </a:lnTo>
                <a:lnTo>
                  <a:pt x="394448" y="39569"/>
                </a:lnTo>
                <a:lnTo>
                  <a:pt x="392667" y="34435"/>
                </a:lnTo>
                <a:lnTo>
                  <a:pt x="396058" y="31098"/>
                </a:lnTo>
                <a:lnTo>
                  <a:pt x="397658" y="24276"/>
                </a:lnTo>
                <a:lnTo>
                  <a:pt x="402821" y="25168"/>
                </a:lnTo>
                <a:lnTo>
                  <a:pt x="415746" y="23669"/>
                </a:lnTo>
                <a:lnTo>
                  <a:pt x="423423" y="31914"/>
                </a:lnTo>
                <a:lnTo>
                  <a:pt x="426529" y="26841"/>
                </a:lnTo>
                <a:lnTo>
                  <a:pt x="438454" y="33284"/>
                </a:lnTo>
                <a:lnTo>
                  <a:pt x="441626" y="37687"/>
                </a:lnTo>
                <a:lnTo>
                  <a:pt x="451017" y="39994"/>
                </a:lnTo>
                <a:lnTo>
                  <a:pt x="456570" y="44865"/>
                </a:lnTo>
                <a:lnTo>
                  <a:pt x="460609" y="54287"/>
                </a:lnTo>
                <a:lnTo>
                  <a:pt x="471896" y="60910"/>
                </a:lnTo>
                <a:lnTo>
                  <a:pt x="480135" y="60560"/>
                </a:lnTo>
                <a:lnTo>
                  <a:pt x="494756" y="63246"/>
                </a:lnTo>
                <a:lnTo>
                  <a:pt x="514330" y="70493"/>
                </a:lnTo>
                <a:lnTo>
                  <a:pt x="526684" y="70092"/>
                </a:lnTo>
                <a:lnTo>
                  <a:pt x="530989" y="72194"/>
                </a:lnTo>
                <a:lnTo>
                  <a:pt x="535190" y="68378"/>
                </a:lnTo>
                <a:lnTo>
                  <a:pt x="530770" y="64353"/>
                </a:lnTo>
                <a:lnTo>
                  <a:pt x="529656" y="58449"/>
                </a:lnTo>
                <a:lnTo>
                  <a:pt x="530523" y="42934"/>
                </a:lnTo>
                <a:lnTo>
                  <a:pt x="531789" y="38884"/>
                </a:lnTo>
                <a:lnTo>
                  <a:pt x="538847" y="36860"/>
                </a:lnTo>
                <a:lnTo>
                  <a:pt x="537171" y="29241"/>
                </a:lnTo>
                <a:lnTo>
                  <a:pt x="537923" y="22065"/>
                </a:lnTo>
                <a:lnTo>
                  <a:pt x="543639" y="16298"/>
                </a:lnTo>
                <a:lnTo>
                  <a:pt x="559288" y="21956"/>
                </a:lnTo>
                <a:lnTo>
                  <a:pt x="564908" y="27545"/>
                </a:lnTo>
                <a:lnTo>
                  <a:pt x="582958" y="32765"/>
                </a:lnTo>
                <a:lnTo>
                  <a:pt x="587635" y="30764"/>
                </a:lnTo>
                <a:lnTo>
                  <a:pt x="597150" y="20169"/>
                </a:lnTo>
                <a:lnTo>
                  <a:pt x="592797" y="4665"/>
                </a:lnTo>
                <a:lnTo>
                  <a:pt x="595416" y="0"/>
                </a:lnTo>
                <a:lnTo>
                  <a:pt x="608789" y="2241"/>
                </a:lnTo>
                <a:lnTo>
                  <a:pt x="613533" y="6364"/>
                </a:lnTo>
                <a:lnTo>
                  <a:pt x="620067" y="7012"/>
                </a:lnTo>
                <a:lnTo>
                  <a:pt x="628363" y="12374"/>
                </a:lnTo>
                <a:lnTo>
                  <a:pt x="644108" y="18367"/>
                </a:lnTo>
                <a:lnTo>
                  <a:pt x="659910" y="20338"/>
                </a:lnTo>
                <a:lnTo>
                  <a:pt x="676103" y="28165"/>
                </a:lnTo>
                <a:lnTo>
                  <a:pt x="683361" y="33123"/>
                </a:lnTo>
                <a:lnTo>
                  <a:pt x="692600" y="33069"/>
                </a:lnTo>
                <a:lnTo>
                  <a:pt x="697248" y="35547"/>
                </a:lnTo>
                <a:lnTo>
                  <a:pt x="699534" y="45734"/>
                </a:lnTo>
                <a:lnTo>
                  <a:pt x="706545" y="50255"/>
                </a:lnTo>
                <a:lnTo>
                  <a:pt x="711669" y="50573"/>
                </a:lnTo>
                <a:lnTo>
                  <a:pt x="717670" y="54612"/>
                </a:lnTo>
                <a:lnTo>
                  <a:pt x="728004" y="54320"/>
                </a:lnTo>
                <a:lnTo>
                  <a:pt x="739072" y="58741"/>
                </a:lnTo>
                <a:lnTo>
                  <a:pt x="747321" y="57735"/>
                </a:lnTo>
                <a:lnTo>
                  <a:pt x="754646" y="54413"/>
                </a:lnTo>
                <a:lnTo>
                  <a:pt x="767295" y="56937"/>
                </a:lnTo>
                <a:lnTo>
                  <a:pt x="771515" y="56022"/>
                </a:lnTo>
                <a:lnTo>
                  <a:pt x="777211" y="59205"/>
                </a:lnTo>
                <a:lnTo>
                  <a:pt x="782144" y="64833"/>
                </a:lnTo>
                <a:lnTo>
                  <a:pt x="787336" y="67337"/>
                </a:lnTo>
                <a:lnTo>
                  <a:pt x="800804" y="66011"/>
                </a:lnTo>
                <a:lnTo>
                  <a:pt x="805738" y="68428"/>
                </a:lnTo>
                <a:lnTo>
                  <a:pt x="813587" y="63405"/>
                </a:lnTo>
                <a:lnTo>
                  <a:pt x="826550" y="65322"/>
                </a:lnTo>
                <a:lnTo>
                  <a:pt x="836799" y="73559"/>
                </a:lnTo>
                <a:lnTo>
                  <a:pt x="839990" y="80729"/>
                </a:lnTo>
                <a:lnTo>
                  <a:pt x="845829" y="80662"/>
                </a:lnTo>
                <a:lnTo>
                  <a:pt x="849258" y="83845"/>
                </a:lnTo>
                <a:lnTo>
                  <a:pt x="860650" y="87753"/>
                </a:lnTo>
                <a:lnTo>
                  <a:pt x="865555" y="87379"/>
                </a:lnTo>
                <a:lnTo>
                  <a:pt x="871718" y="90840"/>
                </a:lnTo>
                <a:lnTo>
                  <a:pt x="893139" y="93169"/>
                </a:lnTo>
                <a:lnTo>
                  <a:pt x="898292" y="91200"/>
                </a:lnTo>
                <a:lnTo>
                  <a:pt x="899673" y="84111"/>
                </a:lnTo>
                <a:lnTo>
                  <a:pt x="902693" y="82456"/>
                </a:lnTo>
                <a:lnTo>
                  <a:pt x="908446" y="87445"/>
                </a:lnTo>
                <a:lnTo>
                  <a:pt x="912618" y="87782"/>
                </a:lnTo>
                <a:lnTo>
                  <a:pt x="914999" y="93531"/>
                </a:lnTo>
                <a:lnTo>
                  <a:pt x="909827" y="99170"/>
                </a:lnTo>
                <a:lnTo>
                  <a:pt x="921257" y="102168"/>
                </a:lnTo>
                <a:lnTo>
                  <a:pt x="925715" y="108781"/>
                </a:lnTo>
                <a:lnTo>
                  <a:pt x="933544" y="110063"/>
                </a:lnTo>
                <a:lnTo>
                  <a:pt x="938193" y="117814"/>
                </a:lnTo>
                <a:lnTo>
                  <a:pt x="948251" y="118176"/>
                </a:lnTo>
                <a:lnTo>
                  <a:pt x="953766" y="111223"/>
                </a:lnTo>
                <a:lnTo>
                  <a:pt x="961119" y="109512"/>
                </a:lnTo>
                <a:lnTo>
                  <a:pt x="960624" y="97684"/>
                </a:lnTo>
                <a:lnTo>
                  <a:pt x="969806" y="95982"/>
                </a:lnTo>
                <a:lnTo>
                  <a:pt x="978474" y="102354"/>
                </a:lnTo>
                <a:lnTo>
                  <a:pt x="988618" y="99310"/>
                </a:lnTo>
                <a:lnTo>
                  <a:pt x="1002277" y="106122"/>
                </a:lnTo>
                <a:lnTo>
                  <a:pt x="1005658" y="95755"/>
                </a:lnTo>
                <a:lnTo>
                  <a:pt x="1010973" y="93352"/>
                </a:lnTo>
                <a:lnTo>
                  <a:pt x="1011525" y="85810"/>
                </a:lnTo>
                <a:lnTo>
                  <a:pt x="1018517" y="82692"/>
                </a:lnTo>
                <a:lnTo>
                  <a:pt x="1026242" y="81594"/>
                </a:lnTo>
                <a:lnTo>
                  <a:pt x="1033652" y="85633"/>
                </a:lnTo>
                <a:lnTo>
                  <a:pt x="1035424" y="89306"/>
                </a:lnTo>
                <a:lnTo>
                  <a:pt x="1042615" y="92065"/>
                </a:lnTo>
                <a:lnTo>
                  <a:pt x="1047940" y="91222"/>
                </a:lnTo>
                <a:lnTo>
                  <a:pt x="1053883" y="96840"/>
                </a:lnTo>
                <a:lnTo>
                  <a:pt x="1052978" y="101287"/>
                </a:lnTo>
                <a:lnTo>
                  <a:pt x="1056369" y="110363"/>
                </a:lnTo>
                <a:lnTo>
                  <a:pt x="1060770" y="112424"/>
                </a:lnTo>
                <a:lnTo>
                  <a:pt x="1062018" y="119793"/>
                </a:lnTo>
                <a:lnTo>
                  <a:pt x="1067094" y="135767"/>
                </a:lnTo>
                <a:lnTo>
                  <a:pt x="1058417" y="143276"/>
                </a:lnTo>
                <a:lnTo>
                  <a:pt x="1058627" y="150463"/>
                </a:lnTo>
                <a:lnTo>
                  <a:pt x="1052883" y="160118"/>
                </a:lnTo>
                <a:lnTo>
                  <a:pt x="1059398" y="166144"/>
                </a:lnTo>
                <a:lnTo>
                  <a:pt x="1057741" y="170877"/>
                </a:lnTo>
                <a:lnTo>
                  <a:pt x="1059312" y="177054"/>
                </a:lnTo>
                <a:lnTo>
                  <a:pt x="1049949" y="179847"/>
                </a:lnTo>
                <a:lnTo>
                  <a:pt x="1048235" y="188952"/>
                </a:lnTo>
                <a:lnTo>
                  <a:pt x="1041834" y="194117"/>
                </a:lnTo>
                <a:lnTo>
                  <a:pt x="1055226" y="207641"/>
                </a:lnTo>
                <a:lnTo>
                  <a:pt x="1068075" y="206254"/>
                </a:lnTo>
                <a:lnTo>
                  <a:pt x="1074514" y="213953"/>
                </a:lnTo>
                <a:lnTo>
                  <a:pt x="1072381" y="217177"/>
                </a:lnTo>
                <a:lnTo>
                  <a:pt x="1073790" y="224302"/>
                </a:lnTo>
                <a:lnTo>
                  <a:pt x="1080410" y="228585"/>
                </a:lnTo>
                <a:lnTo>
                  <a:pt x="1082401" y="233109"/>
                </a:lnTo>
                <a:lnTo>
                  <a:pt x="1092050" y="236246"/>
                </a:lnTo>
                <a:lnTo>
                  <a:pt x="1098174" y="240817"/>
                </a:lnTo>
                <a:lnTo>
                  <a:pt x="1116977" y="237861"/>
                </a:lnTo>
                <a:lnTo>
                  <a:pt x="1122158" y="239369"/>
                </a:lnTo>
                <a:lnTo>
                  <a:pt x="1124530" y="244034"/>
                </a:lnTo>
                <a:lnTo>
                  <a:pt x="1121939" y="248497"/>
                </a:lnTo>
                <a:lnTo>
                  <a:pt x="1123063" y="259120"/>
                </a:lnTo>
                <a:lnTo>
                  <a:pt x="1119710" y="262260"/>
                </a:lnTo>
                <a:lnTo>
                  <a:pt x="1120273" y="267524"/>
                </a:lnTo>
                <a:lnTo>
                  <a:pt x="1129397" y="268085"/>
                </a:lnTo>
                <a:lnTo>
                  <a:pt x="1141809" y="273867"/>
                </a:lnTo>
                <a:lnTo>
                  <a:pt x="1134874" y="283722"/>
                </a:lnTo>
                <a:lnTo>
                  <a:pt x="1134150" y="289871"/>
                </a:lnTo>
                <a:lnTo>
                  <a:pt x="1124511" y="292642"/>
                </a:lnTo>
                <a:lnTo>
                  <a:pt x="1116234" y="298765"/>
                </a:lnTo>
                <a:lnTo>
                  <a:pt x="1115062" y="303392"/>
                </a:lnTo>
                <a:lnTo>
                  <a:pt x="1122568" y="314456"/>
                </a:lnTo>
                <a:lnTo>
                  <a:pt x="1117139" y="323957"/>
                </a:lnTo>
                <a:lnTo>
                  <a:pt x="1119520" y="327287"/>
                </a:lnTo>
                <a:lnTo>
                  <a:pt x="1115300" y="334485"/>
                </a:lnTo>
                <a:lnTo>
                  <a:pt x="1107280" y="337258"/>
                </a:lnTo>
                <a:lnTo>
                  <a:pt x="1105147" y="346494"/>
                </a:lnTo>
                <a:lnTo>
                  <a:pt x="1110452" y="356625"/>
                </a:lnTo>
                <a:lnTo>
                  <a:pt x="1125568" y="352435"/>
                </a:lnTo>
                <a:lnTo>
                  <a:pt x="1136189" y="355133"/>
                </a:lnTo>
                <a:lnTo>
                  <a:pt x="1147124" y="355758"/>
                </a:lnTo>
                <a:lnTo>
                  <a:pt x="1154353" y="353681"/>
                </a:lnTo>
                <a:lnTo>
                  <a:pt x="1166021" y="356874"/>
                </a:lnTo>
                <a:lnTo>
                  <a:pt x="1167755" y="352783"/>
                </a:lnTo>
                <a:lnTo>
                  <a:pt x="1177813" y="347119"/>
                </a:lnTo>
                <a:lnTo>
                  <a:pt x="1182728" y="347991"/>
                </a:lnTo>
                <a:lnTo>
                  <a:pt x="1191510" y="356742"/>
                </a:lnTo>
                <a:lnTo>
                  <a:pt x="1198244" y="359573"/>
                </a:lnTo>
                <a:lnTo>
                  <a:pt x="1210112" y="358906"/>
                </a:lnTo>
                <a:lnTo>
                  <a:pt x="1214151" y="361924"/>
                </a:lnTo>
                <a:lnTo>
                  <a:pt x="1216246" y="373405"/>
                </a:lnTo>
                <a:lnTo>
                  <a:pt x="1220209" y="377060"/>
                </a:lnTo>
                <a:lnTo>
                  <a:pt x="1234801" y="382557"/>
                </a:lnTo>
                <a:lnTo>
                  <a:pt x="1240383" y="382125"/>
                </a:lnTo>
                <a:lnTo>
                  <a:pt x="1247384" y="376913"/>
                </a:lnTo>
                <a:lnTo>
                  <a:pt x="1249384" y="371289"/>
                </a:lnTo>
                <a:lnTo>
                  <a:pt x="1261881" y="373717"/>
                </a:lnTo>
                <a:lnTo>
                  <a:pt x="1270739" y="383133"/>
                </a:lnTo>
                <a:lnTo>
                  <a:pt x="1271358" y="389582"/>
                </a:lnTo>
                <a:lnTo>
                  <a:pt x="1276511" y="394367"/>
                </a:lnTo>
                <a:lnTo>
                  <a:pt x="1281140" y="393493"/>
                </a:lnTo>
                <a:lnTo>
                  <a:pt x="1287798" y="401313"/>
                </a:lnTo>
                <a:lnTo>
                  <a:pt x="1288836" y="407762"/>
                </a:lnTo>
                <a:lnTo>
                  <a:pt x="1300705" y="401834"/>
                </a:lnTo>
                <a:lnTo>
                  <a:pt x="1300885" y="392885"/>
                </a:lnTo>
                <a:lnTo>
                  <a:pt x="1305886" y="391921"/>
                </a:lnTo>
                <a:lnTo>
                  <a:pt x="1311535" y="398389"/>
                </a:lnTo>
                <a:lnTo>
                  <a:pt x="1316726" y="394541"/>
                </a:lnTo>
                <a:lnTo>
                  <a:pt x="1321421" y="396384"/>
                </a:lnTo>
                <a:lnTo>
                  <a:pt x="1324307" y="402463"/>
                </a:lnTo>
                <a:lnTo>
                  <a:pt x="1342738" y="413581"/>
                </a:lnTo>
                <a:lnTo>
                  <a:pt x="1345491" y="421415"/>
                </a:lnTo>
                <a:lnTo>
                  <a:pt x="1353378" y="427760"/>
                </a:lnTo>
                <a:lnTo>
                  <a:pt x="1364294" y="431008"/>
                </a:lnTo>
                <a:lnTo>
                  <a:pt x="1373857" y="436725"/>
                </a:lnTo>
                <a:lnTo>
                  <a:pt x="1381000" y="435459"/>
                </a:lnTo>
                <a:lnTo>
                  <a:pt x="1394469" y="442104"/>
                </a:lnTo>
                <a:lnTo>
                  <a:pt x="1392326" y="449925"/>
                </a:lnTo>
                <a:lnTo>
                  <a:pt x="1405889" y="461100"/>
                </a:lnTo>
                <a:lnTo>
                  <a:pt x="1411814" y="463344"/>
                </a:lnTo>
                <a:lnTo>
                  <a:pt x="1416024" y="467883"/>
                </a:lnTo>
                <a:lnTo>
                  <a:pt x="1430778" y="461360"/>
                </a:lnTo>
                <a:lnTo>
                  <a:pt x="1438274" y="453176"/>
                </a:lnTo>
                <a:lnTo>
                  <a:pt x="1444056" y="444583"/>
                </a:lnTo>
                <a:lnTo>
                  <a:pt x="1475612" y="459307"/>
                </a:lnTo>
                <a:lnTo>
                  <a:pt x="1475955" y="470471"/>
                </a:lnTo>
                <a:lnTo>
                  <a:pt x="1478955" y="480540"/>
                </a:lnTo>
                <a:lnTo>
                  <a:pt x="1491300" y="490791"/>
                </a:lnTo>
                <a:lnTo>
                  <a:pt x="1495853" y="490965"/>
                </a:lnTo>
                <a:lnTo>
                  <a:pt x="1500777" y="502469"/>
                </a:lnTo>
                <a:lnTo>
                  <a:pt x="1518103" y="525329"/>
                </a:lnTo>
                <a:lnTo>
                  <a:pt x="1529190" y="530399"/>
                </a:lnTo>
                <a:lnTo>
                  <a:pt x="1538696" y="531653"/>
                </a:lnTo>
                <a:lnTo>
                  <a:pt x="1545269" y="534310"/>
                </a:lnTo>
                <a:lnTo>
                  <a:pt x="1549736" y="538718"/>
                </a:lnTo>
                <a:lnTo>
                  <a:pt x="1547888" y="545450"/>
                </a:lnTo>
                <a:lnTo>
                  <a:pt x="1539077" y="552037"/>
                </a:lnTo>
                <a:lnTo>
                  <a:pt x="1539877" y="557535"/>
                </a:lnTo>
                <a:lnTo>
                  <a:pt x="1530419" y="560011"/>
                </a:lnTo>
                <a:lnTo>
                  <a:pt x="1528657" y="568580"/>
                </a:lnTo>
                <a:lnTo>
                  <a:pt x="1546659" y="572557"/>
                </a:lnTo>
                <a:lnTo>
                  <a:pt x="1555232" y="568545"/>
                </a:lnTo>
                <a:lnTo>
                  <a:pt x="1588617" y="560371"/>
                </a:lnTo>
                <a:lnTo>
                  <a:pt x="1590769" y="555563"/>
                </a:lnTo>
                <a:lnTo>
                  <a:pt x="1600799" y="552525"/>
                </a:lnTo>
                <a:lnTo>
                  <a:pt x="1607057" y="561911"/>
                </a:lnTo>
                <a:lnTo>
                  <a:pt x="1613296" y="567946"/>
                </a:lnTo>
                <a:lnTo>
                  <a:pt x="1626279" y="569166"/>
                </a:lnTo>
                <a:lnTo>
                  <a:pt x="1634099" y="587785"/>
                </a:lnTo>
                <a:lnTo>
                  <a:pt x="1638261" y="590650"/>
                </a:lnTo>
                <a:lnTo>
                  <a:pt x="1631822" y="595975"/>
                </a:lnTo>
                <a:lnTo>
                  <a:pt x="1630403" y="600725"/>
                </a:lnTo>
                <a:lnTo>
                  <a:pt x="1622059" y="603974"/>
                </a:lnTo>
                <a:lnTo>
                  <a:pt x="1615572" y="609421"/>
                </a:lnTo>
                <a:lnTo>
                  <a:pt x="1609067" y="611228"/>
                </a:lnTo>
                <a:lnTo>
                  <a:pt x="1604371" y="609047"/>
                </a:lnTo>
                <a:lnTo>
                  <a:pt x="1597923" y="612425"/>
                </a:lnTo>
                <a:lnTo>
                  <a:pt x="1599799" y="621175"/>
                </a:lnTo>
                <a:lnTo>
                  <a:pt x="1590808" y="628947"/>
                </a:lnTo>
                <a:lnTo>
                  <a:pt x="1593932" y="638267"/>
                </a:lnTo>
                <a:lnTo>
                  <a:pt x="1601285" y="639968"/>
                </a:lnTo>
                <a:lnTo>
                  <a:pt x="1610181" y="636719"/>
                </a:lnTo>
                <a:lnTo>
                  <a:pt x="1613610" y="633197"/>
                </a:lnTo>
                <a:lnTo>
                  <a:pt x="1620983" y="635782"/>
                </a:lnTo>
                <a:lnTo>
                  <a:pt x="1625840" y="631695"/>
                </a:lnTo>
                <a:lnTo>
                  <a:pt x="1645186" y="632666"/>
                </a:lnTo>
                <a:lnTo>
                  <a:pt x="1656692" y="639564"/>
                </a:lnTo>
                <a:lnTo>
                  <a:pt x="1661235" y="650919"/>
                </a:lnTo>
                <a:lnTo>
                  <a:pt x="1665712" y="657899"/>
                </a:lnTo>
                <a:lnTo>
                  <a:pt x="1665264" y="665983"/>
                </a:lnTo>
                <a:lnTo>
                  <a:pt x="1662159" y="668421"/>
                </a:lnTo>
                <a:lnTo>
                  <a:pt x="1680028" y="673619"/>
                </a:lnTo>
                <a:lnTo>
                  <a:pt x="1694544" y="679755"/>
                </a:lnTo>
                <a:lnTo>
                  <a:pt x="1702355" y="677513"/>
                </a:lnTo>
                <a:lnTo>
                  <a:pt x="1713461" y="677799"/>
                </a:lnTo>
                <a:lnTo>
                  <a:pt x="1716576" y="682466"/>
                </a:lnTo>
                <a:lnTo>
                  <a:pt x="1715709" y="687463"/>
                </a:lnTo>
                <a:lnTo>
                  <a:pt x="1710727" y="692301"/>
                </a:lnTo>
                <a:lnTo>
                  <a:pt x="1714137" y="701071"/>
                </a:lnTo>
                <a:lnTo>
                  <a:pt x="1721452" y="706967"/>
                </a:lnTo>
                <a:lnTo>
                  <a:pt x="1732835" y="705189"/>
                </a:lnTo>
                <a:lnTo>
                  <a:pt x="1753409" y="711929"/>
                </a:lnTo>
                <a:lnTo>
                  <a:pt x="1760524" y="710341"/>
                </a:lnTo>
                <a:lnTo>
                  <a:pt x="1768849" y="704904"/>
                </a:lnTo>
                <a:lnTo>
                  <a:pt x="1777221" y="704291"/>
                </a:lnTo>
                <a:lnTo>
                  <a:pt x="1778803" y="697819"/>
                </a:lnTo>
                <a:lnTo>
                  <a:pt x="1788366" y="695049"/>
                </a:lnTo>
                <a:lnTo>
                  <a:pt x="1797957" y="697131"/>
                </a:lnTo>
                <a:lnTo>
                  <a:pt x="1804072" y="691548"/>
                </a:lnTo>
                <a:lnTo>
                  <a:pt x="1808368" y="691890"/>
                </a:lnTo>
                <a:lnTo>
                  <a:pt x="1815093" y="696937"/>
                </a:lnTo>
                <a:lnTo>
                  <a:pt x="1822265" y="693354"/>
                </a:lnTo>
                <a:lnTo>
                  <a:pt x="1830266" y="702327"/>
                </a:lnTo>
                <a:lnTo>
                  <a:pt x="1835324" y="705382"/>
                </a:lnTo>
                <a:lnTo>
                  <a:pt x="1828332" y="721677"/>
                </a:lnTo>
                <a:lnTo>
                  <a:pt x="1833828" y="722505"/>
                </a:lnTo>
                <a:lnTo>
                  <a:pt x="1834590" y="726865"/>
                </a:lnTo>
                <a:lnTo>
                  <a:pt x="1843468" y="732742"/>
                </a:lnTo>
                <a:lnTo>
                  <a:pt x="1850812" y="732539"/>
                </a:lnTo>
                <a:lnTo>
                  <a:pt x="1860613" y="727935"/>
                </a:lnTo>
                <a:lnTo>
                  <a:pt x="1870719" y="727226"/>
                </a:lnTo>
                <a:lnTo>
                  <a:pt x="1875672" y="731717"/>
                </a:lnTo>
                <a:lnTo>
                  <a:pt x="1883958" y="730587"/>
                </a:lnTo>
                <a:lnTo>
                  <a:pt x="1891121" y="723190"/>
                </a:lnTo>
                <a:lnTo>
                  <a:pt x="1896322" y="730242"/>
                </a:lnTo>
                <a:lnTo>
                  <a:pt x="1896569" y="734396"/>
                </a:lnTo>
                <a:lnTo>
                  <a:pt x="1903180" y="737223"/>
                </a:lnTo>
                <a:lnTo>
                  <a:pt x="1905780" y="743909"/>
                </a:lnTo>
                <a:lnTo>
                  <a:pt x="1914705" y="740263"/>
                </a:lnTo>
                <a:lnTo>
                  <a:pt x="1918401" y="744627"/>
                </a:lnTo>
                <a:lnTo>
                  <a:pt x="1923944" y="762078"/>
                </a:lnTo>
                <a:lnTo>
                  <a:pt x="1934422" y="765911"/>
                </a:lnTo>
                <a:lnTo>
                  <a:pt x="1944766" y="766711"/>
                </a:lnTo>
                <a:lnTo>
                  <a:pt x="1948195" y="781600"/>
                </a:lnTo>
                <a:lnTo>
                  <a:pt x="1960016" y="784856"/>
                </a:lnTo>
                <a:lnTo>
                  <a:pt x="1963978" y="788320"/>
                </a:lnTo>
                <a:lnTo>
                  <a:pt x="1968855" y="785381"/>
                </a:lnTo>
                <a:lnTo>
                  <a:pt x="1967169" y="780106"/>
                </a:lnTo>
                <a:lnTo>
                  <a:pt x="1977970" y="777418"/>
                </a:lnTo>
                <a:lnTo>
                  <a:pt x="1981856" y="773699"/>
                </a:lnTo>
                <a:lnTo>
                  <a:pt x="1992210" y="775530"/>
                </a:lnTo>
                <a:lnTo>
                  <a:pt x="1992524" y="767741"/>
                </a:lnTo>
                <a:lnTo>
                  <a:pt x="1995734" y="764212"/>
                </a:lnTo>
                <a:lnTo>
                  <a:pt x="2006107" y="774148"/>
                </a:lnTo>
                <a:lnTo>
                  <a:pt x="2016042" y="767680"/>
                </a:lnTo>
                <a:lnTo>
                  <a:pt x="2023176" y="768596"/>
                </a:lnTo>
                <a:lnTo>
                  <a:pt x="2037654" y="776218"/>
                </a:lnTo>
                <a:lnTo>
                  <a:pt x="2031825" y="792618"/>
                </a:lnTo>
                <a:lnTo>
                  <a:pt x="2036492" y="796138"/>
                </a:lnTo>
                <a:lnTo>
                  <a:pt x="2040797" y="794934"/>
                </a:lnTo>
                <a:lnTo>
                  <a:pt x="2047160" y="798069"/>
                </a:lnTo>
                <a:lnTo>
                  <a:pt x="2059352" y="793230"/>
                </a:lnTo>
                <a:lnTo>
                  <a:pt x="2057371" y="785602"/>
                </a:lnTo>
                <a:lnTo>
                  <a:pt x="2067191" y="780470"/>
                </a:lnTo>
                <a:lnTo>
                  <a:pt x="2073039" y="783941"/>
                </a:lnTo>
                <a:lnTo>
                  <a:pt x="2086974" y="785735"/>
                </a:lnTo>
                <a:lnTo>
                  <a:pt x="2083688" y="800876"/>
                </a:lnTo>
                <a:lnTo>
                  <a:pt x="2099109" y="809252"/>
                </a:lnTo>
                <a:lnTo>
                  <a:pt x="2100043" y="811533"/>
                </a:lnTo>
                <a:lnTo>
                  <a:pt x="2113606" y="812597"/>
                </a:lnTo>
                <a:lnTo>
                  <a:pt x="2126951" y="811753"/>
                </a:lnTo>
                <a:lnTo>
                  <a:pt x="2127960" y="815821"/>
                </a:lnTo>
                <a:lnTo>
                  <a:pt x="2135304" y="820617"/>
                </a:lnTo>
                <a:lnTo>
                  <a:pt x="2142895" y="819854"/>
                </a:lnTo>
                <a:lnTo>
                  <a:pt x="2148572" y="825520"/>
                </a:lnTo>
                <a:lnTo>
                  <a:pt x="2139314" y="833331"/>
                </a:lnTo>
                <a:lnTo>
                  <a:pt x="2132809" y="831280"/>
                </a:lnTo>
                <a:lnTo>
                  <a:pt x="2125046" y="836466"/>
                </a:lnTo>
                <a:lnTo>
                  <a:pt x="2120769" y="842543"/>
                </a:lnTo>
                <a:lnTo>
                  <a:pt x="2122522" y="847654"/>
                </a:lnTo>
                <a:lnTo>
                  <a:pt x="2129751" y="853442"/>
                </a:lnTo>
                <a:lnTo>
                  <a:pt x="2131085" y="860149"/>
                </a:lnTo>
                <a:lnTo>
                  <a:pt x="2134361" y="863560"/>
                </a:lnTo>
                <a:lnTo>
                  <a:pt x="2132380" y="871677"/>
                </a:lnTo>
                <a:lnTo>
                  <a:pt x="2139972" y="881347"/>
                </a:lnTo>
                <a:lnTo>
                  <a:pt x="2146782" y="885399"/>
                </a:lnTo>
                <a:lnTo>
                  <a:pt x="2157316" y="880161"/>
                </a:lnTo>
                <a:lnTo>
                  <a:pt x="2165756" y="884440"/>
                </a:lnTo>
                <a:lnTo>
                  <a:pt x="2172575" y="881425"/>
                </a:lnTo>
                <a:lnTo>
                  <a:pt x="2178281" y="875886"/>
                </a:lnTo>
                <a:lnTo>
                  <a:pt x="2182491" y="879930"/>
                </a:lnTo>
                <a:lnTo>
                  <a:pt x="2190873" y="880866"/>
                </a:lnTo>
                <a:lnTo>
                  <a:pt x="2193454" y="884212"/>
                </a:lnTo>
                <a:lnTo>
                  <a:pt x="2205808" y="889546"/>
                </a:lnTo>
                <a:lnTo>
                  <a:pt x="2208008" y="904213"/>
                </a:lnTo>
                <a:lnTo>
                  <a:pt x="2202808" y="907706"/>
                </a:lnTo>
                <a:lnTo>
                  <a:pt x="2203046" y="916099"/>
                </a:lnTo>
                <a:lnTo>
                  <a:pt x="2211742" y="922776"/>
                </a:lnTo>
                <a:lnTo>
                  <a:pt x="2213533" y="929406"/>
                </a:lnTo>
                <a:lnTo>
                  <a:pt x="2221344" y="929168"/>
                </a:lnTo>
                <a:lnTo>
                  <a:pt x="2223753" y="940807"/>
                </a:lnTo>
                <a:lnTo>
                  <a:pt x="2229525" y="945465"/>
                </a:lnTo>
                <a:lnTo>
                  <a:pt x="2230183" y="950904"/>
                </a:lnTo>
                <a:lnTo>
                  <a:pt x="2238298" y="955542"/>
                </a:lnTo>
                <a:lnTo>
                  <a:pt x="2253871" y="957495"/>
                </a:lnTo>
                <a:lnTo>
                  <a:pt x="2261206" y="956628"/>
                </a:lnTo>
                <a:lnTo>
                  <a:pt x="2270569" y="958619"/>
                </a:lnTo>
                <a:lnTo>
                  <a:pt x="2271950" y="968096"/>
                </a:lnTo>
                <a:lnTo>
                  <a:pt x="2281227" y="975078"/>
                </a:lnTo>
                <a:lnTo>
                  <a:pt x="2275950" y="979917"/>
                </a:lnTo>
                <a:lnTo>
                  <a:pt x="2278884" y="989747"/>
                </a:lnTo>
                <a:lnTo>
                  <a:pt x="2276531" y="993128"/>
                </a:lnTo>
                <a:lnTo>
                  <a:pt x="2267949" y="995881"/>
                </a:lnTo>
                <a:lnTo>
                  <a:pt x="2271302" y="999900"/>
                </a:lnTo>
                <a:lnTo>
                  <a:pt x="2269159" y="1008235"/>
                </a:lnTo>
                <a:lnTo>
                  <a:pt x="2272588" y="1010311"/>
                </a:lnTo>
                <a:lnTo>
                  <a:pt x="2270978" y="1015778"/>
                </a:lnTo>
                <a:lnTo>
                  <a:pt x="2277855" y="1018017"/>
                </a:lnTo>
                <a:lnTo>
                  <a:pt x="2283628" y="1024399"/>
                </a:lnTo>
                <a:lnTo>
                  <a:pt x="2291305" y="1023760"/>
                </a:lnTo>
                <a:lnTo>
                  <a:pt x="2298763" y="1033162"/>
                </a:lnTo>
                <a:lnTo>
                  <a:pt x="2296810" y="1038257"/>
                </a:lnTo>
                <a:lnTo>
                  <a:pt x="2300306" y="1043725"/>
                </a:lnTo>
                <a:lnTo>
                  <a:pt x="2293619" y="1055098"/>
                </a:lnTo>
                <a:lnTo>
                  <a:pt x="2292505" y="1062375"/>
                </a:lnTo>
                <a:lnTo>
                  <a:pt x="2297696" y="1064423"/>
                </a:lnTo>
                <a:lnTo>
                  <a:pt x="2297629" y="1071081"/>
                </a:lnTo>
                <a:lnTo>
                  <a:pt x="2304982" y="1073643"/>
                </a:lnTo>
                <a:lnTo>
                  <a:pt x="2304582" y="1077224"/>
                </a:lnTo>
                <a:lnTo>
                  <a:pt x="2312841" y="1083806"/>
                </a:lnTo>
                <a:lnTo>
                  <a:pt x="2315222" y="1092540"/>
                </a:lnTo>
                <a:lnTo>
                  <a:pt x="2322842" y="1095322"/>
                </a:lnTo>
                <a:lnTo>
                  <a:pt x="2330395" y="1088588"/>
                </a:lnTo>
                <a:lnTo>
                  <a:pt x="2338796" y="1089788"/>
                </a:lnTo>
                <a:lnTo>
                  <a:pt x="2344206" y="1096169"/>
                </a:lnTo>
                <a:lnTo>
                  <a:pt x="2341978" y="1103285"/>
                </a:lnTo>
                <a:lnTo>
                  <a:pt x="2363399" y="1113943"/>
                </a:lnTo>
                <a:lnTo>
                  <a:pt x="2366790" y="1126345"/>
                </a:lnTo>
                <a:lnTo>
                  <a:pt x="2370229" y="1131221"/>
                </a:lnTo>
                <a:lnTo>
                  <a:pt x="2365571" y="1134917"/>
                </a:lnTo>
                <a:lnTo>
                  <a:pt x="2366581" y="1144214"/>
                </a:lnTo>
                <a:lnTo>
                  <a:pt x="2369095" y="1148214"/>
                </a:lnTo>
                <a:lnTo>
                  <a:pt x="2378630" y="1151738"/>
                </a:lnTo>
                <a:lnTo>
                  <a:pt x="2378277" y="1155243"/>
                </a:lnTo>
                <a:lnTo>
                  <a:pt x="2383840" y="1160654"/>
                </a:lnTo>
                <a:lnTo>
                  <a:pt x="2399099" y="1164102"/>
                </a:lnTo>
                <a:lnTo>
                  <a:pt x="2402004" y="1160482"/>
                </a:lnTo>
                <a:lnTo>
                  <a:pt x="2409186" y="1158558"/>
                </a:lnTo>
                <a:lnTo>
                  <a:pt x="2417463" y="1161873"/>
                </a:lnTo>
                <a:lnTo>
                  <a:pt x="2415015" y="1167264"/>
                </a:lnTo>
                <a:lnTo>
                  <a:pt x="2415492" y="1173122"/>
                </a:lnTo>
                <a:lnTo>
                  <a:pt x="2421188" y="1175979"/>
                </a:lnTo>
                <a:lnTo>
                  <a:pt x="2423511" y="1184019"/>
                </a:lnTo>
                <a:lnTo>
                  <a:pt x="2432894" y="1188029"/>
                </a:lnTo>
                <a:lnTo>
                  <a:pt x="2439942" y="1187619"/>
                </a:lnTo>
                <a:lnTo>
                  <a:pt x="2453630" y="1182437"/>
                </a:lnTo>
                <a:lnTo>
                  <a:pt x="2457278" y="1190972"/>
                </a:lnTo>
                <a:lnTo>
                  <a:pt x="2464831" y="1193810"/>
                </a:lnTo>
                <a:lnTo>
                  <a:pt x="2474699" y="1203002"/>
                </a:lnTo>
                <a:lnTo>
                  <a:pt x="2484443" y="1198801"/>
                </a:lnTo>
                <a:lnTo>
                  <a:pt x="2497102" y="1186524"/>
                </a:lnTo>
                <a:close/>
              </a:path>
            </a:pathLst>
          </a:custGeom>
          <a:solidFill>
            <a:srgbClr val="002060"/>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id="{00E272AD-AD0E-49FB-A34F-E10EEC15725A}"/>
              </a:ext>
            </a:extLst>
          </p:cNvPr>
          <p:cNvSpPr/>
          <p:nvPr/>
        </p:nvSpPr>
        <p:spPr>
          <a:xfrm>
            <a:off x="1066330" y="2060160"/>
            <a:ext cx="1561344" cy="1854764"/>
          </a:xfrm>
          <a:custGeom>
            <a:avLst/>
            <a:gdLst>
              <a:gd name="connsiteX0" fmla="*/ 1132684 w 1633251"/>
              <a:gd name="connsiteY0" fmla="*/ 399313 h 1940185"/>
              <a:gd name="connsiteX1" fmla="*/ 1141733 w 1633251"/>
              <a:gd name="connsiteY1" fmla="*/ 401144 h 1940185"/>
              <a:gd name="connsiteX2" fmla="*/ 1144534 w 1633251"/>
              <a:gd name="connsiteY2" fmla="*/ 406519 h 1940185"/>
              <a:gd name="connsiteX3" fmla="*/ 1164669 w 1633251"/>
              <a:gd name="connsiteY3" fmla="*/ 412508 h 1940185"/>
              <a:gd name="connsiteX4" fmla="*/ 1172937 w 1633251"/>
              <a:gd name="connsiteY4" fmla="*/ 411387 h 1940185"/>
              <a:gd name="connsiteX5" fmla="*/ 1176080 w 1633251"/>
              <a:gd name="connsiteY5" fmla="*/ 417565 h 1940185"/>
              <a:gd name="connsiteX6" fmla="*/ 1188511 w 1633251"/>
              <a:gd name="connsiteY6" fmla="*/ 419044 h 1940185"/>
              <a:gd name="connsiteX7" fmla="*/ 1202217 w 1633251"/>
              <a:gd name="connsiteY7" fmla="*/ 424031 h 1940185"/>
              <a:gd name="connsiteX8" fmla="*/ 1212104 w 1633251"/>
              <a:gd name="connsiteY8" fmla="*/ 431715 h 1940185"/>
              <a:gd name="connsiteX9" fmla="*/ 1222419 w 1633251"/>
              <a:gd name="connsiteY9" fmla="*/ 431352 h 1940185"/>
              <a:gd name="connsiteX10" fmla="*/ 1235345 w 1633251"/>
              <a:gd name="connsiteY10" fmla="*/ 434832 h 1940185"/>
              <a:gd name="connsiteX11" fmla="*/ 1237193 w 1633251"/>
              <a:gd name="connsiteY11" fmla="*/ 428880 h 1940185"/>
              <a:gd name="connsiteX12" fmla="*/ 1243079 w 1633251"/>
              <a:gd name="connsiteY12" fmla="*/ 425808 h 1940185"/>
              <a:gd name="connsiteX13" fmla="*/ 1256700 w 1633251"/>
              <a:gd name="connsiteY13" fmla="*/ 423215 h 1940185"/>
              <a:gd name="connsiteX14" fmla="*/ 1263996 w 1633251"/>
              <a:gd name="connsiteY14" fmla="*/ 424179 h 1940185"/>
              <a:gd name="connsiteX15" fmla="*/ 1269664 w 1633251"/>
              <a:gd name="connsiteY15" fmla="*/ 429355 h 1940185"/>
              <a:gd name="connsiteX16" fmla="*/ 1280436 w 1633251"/>
              <a:gd name="connsiteY16" fmla="*/ 434485 h 1940185"/>
              <a:gd name="connsiteX17" fmla="*/ 1289790 w 1633251"/>
              <a:gd name="connsiteY17" fmla="*/ 435084 h 1940185"/>
              <a:gd name="connsiteX18" fmla="*/ 1293771 w 1633251"/>
              <a:gd name="connsiteY18" fmla="*/ 438757 h 1940185"/>
              <a:gd name="connsiteX19" fmla="*/ 1303087 w 1633251"/>
              <a:gd name="connsiteY19" fmla="*/ 439298 h 1940185"/>
              <a:gd name="connsiteX20" fmla="*/ 1311154 w 1633251"/>
              <a:gd name="connsiteY20" fmla="*/ 445716 h 1940185"/>
              <a:gd name="connsiteX21" fmla="*/ 1308840 w 1633251"/>
              <a:gd name="connsiteY21" fmla="*/ 453811 h 1940185"/>
              <a:gd name="connsiteX22" fmla="*/ 1317584 w 1633251"/>
              <a:gd name="connsiteY22" fmla="*/ 464798 h 1940185"/>
              <a:gd name="connsiteX23" fmla="*/ 1316317 w 1633251"/>
              <a:gd name="connsiteY23" fmla="*/ 475453 h 1940185"/>
              <a:gd name="connsiteX24" fmla="*/ 1301448 w 1633251"/>
              <a:gd name="connsiteY24" fmla="*/ 487149 h 1940185"/>
              <a:gd name="connsiteX25" fmla="*/ 1306906 w 1633251"/>
              <a:gd name="connsiteY25" fmla="*/ 495113 h 1940185"/>
              <a:gd name="connsiteX26" fmla="*/ 1303334 w 1633251"/>
              <a:gd name="connsiteY26" fmla="*/ 502468 h 1940185"/>
              <a:gd name="connsiteX27" fmla="*/ 1308411 w 1633251"/>
              <a:gd name="connsiteY27" fmla="*/ 507216 h 1940185"/>
              <a:gd name="connsiteX28" fmla="*/ 1308259 w 1633251"/>
              <a:gd name="connsiteY28" fmla="*/ 518483 h 1940185"/>
              <a:gd name="connsiteX29" fmla="*/ 1309764 w 1633251"/>
              <a:gd name="connsiteY29" fmla="*/ 522478 h 1940185"/>
              <a:gd name="connsiteX30" fmla="*/ 1306335 w 1633251"/>
              <a:gd name="connsiteY30" fmla="*/ 527729 h 1940185"/>
              <a:gd name="connsiteX31" fmla="*/ 1305201 w 1633251"/>
              <a:gd name="connsiteY31" fmla="*/ 534401 h 1940185"/>
              <a:gd name="connsiteX32" fmla="*/ 1318184 w 1633251"/>
              <a:gd name="connsiteY32" fmla="*/ 544401 h 1940185"/>
              <a:gd name="connsiteX33" fmla="*/ 1329614 w 1633251"/>
              <a:gd name="connsiteY33" fmla="*/ 542765 h 1940185"/>
              <a:gd name="connsiteX34" fmla="*/ 1338767 w 1633251"/>
              <a:gd name="connsiteY34" fmla="*/ 546887 h 1940185"/>
              <a:gd name="connsiteX35" fmla="*/ 1349112 w 1633251"/>
              <a:gd name="connsiteY35" fmla="*/ 541653 h 1940185"/>
              <a:gd name="connsiteX36" fmla="*/ 1361161 w 1633251"/>
              <a:gd name="connsiteY36" fmla="*/ 531200 h 1940185"/>
              <a:gd name="connsiteX37" fmla="*/ 1356836 w 1633251"/>
              <a:gd name="connsiteY37" fmla="*/ 519349 h 1940185"/>
              <a:gd name="connsiteX38" fmla="*/ 1360951 w 1633251"/>
              <a:gd name="connsiteY38" fmla="*/ 513973 h 1940185"/>
              <a:gd name="connsiteX39" fmla="*/ 1371981 w 1633251"/>
              <a:gd name="connsiteY39" fmla="*/ 512415 h 1940185"/>
              <a:gd name="connsiteX40" fmla="*/ 1378134 w 1633251"/>
              <a:gd name="connsiteY40" fmla="*/ 509164 h 1940185"/>
              <a:gd name="connsiteX41" fmla="*/ 1384973 w 1633251"/>
              <a:gd name="connsiteY41" fmla="*/ 509619 h 1940185"/>
              <a:gd name="connsiteX42" fmla="*/ 1392460 w 1633251"/>
              <a:gd name="connsiteY42" fmla="*/ 512933 h 1940185"/>
              <a:gd name="connsiteX43" fmla="*/ 1401166 w 1633251"/>
              <a:gd name="connsiteY43" fmla="*/ 510528 h 1940185"/>
              <a:gd name="connsiteX44" fmla="*/ 1411091 w 1633251"/>
              <a:gd name="connsiteY44" fmla="*/ 503671 h 1940185"/>
              <a:gd name="connsiteX45" fmla="*/ 1426597 w 1633251"/>
              <a:gd name="connsiteY45" fmla="*/ 501339 h 1940185"/>
              <a:gd name="connsiteX46" fmla="*/ 1430741 w 1633251"/>
              <a:gd name="connsiteY46" fmla="*/ 506345 h 1940185"/>
              <a:gd name="connsiteX47" fmla="*/ 1441352 w 1633251"/>
              <a:gd name="connsiteY47" fmla="*/ 506758 h 1940185"/>
              <a:gd name="connsiteX48" fmla="*/ 1444485 w 1633251"/>
              <a:gd name="connsiteY48" fmla="*/ 500148 h 1940185"/>
              <a:gd name="connsiteX49" fmla="*/ 1450934 w 1633251"/>
              <a:gd name="connsiteY49" fmla="*/ 494553 h 1940185"/>
              <a:gd name="connsiteX50" fmla="*/ 1455182 w 1633251"/>
              <a:gd name="connsiteY50" fmla="*/ 498458 h 1940185"/>
              <a:gd name="connsiteX51" fmla="*/ 1463735 w 1633251"/>
              <a:gd name="connsiteY51" fmla="*/ 499094 h 1940185"/>
              <a:gd name="connsiteX52" fmla="*/ 1471041 w 1633251"/>
              <a:gd name="connsiteY52" fmla="*/ 496800 h 1940185"/>
              <a:gd name="connsiteX53" fmla="*/ 1473394 w 1633251"/>
              <a:gd name="connsiteY53" fmla="*/ 493123 h 1940185"/>
              <a:gd name="connsiteX54" fmla="*/ 1482100 w 1633251"/>
              <a:gd name="connsiteY54" fmla="*/ 490128 h 1940185"/>
              <a:gd name="connsiteX55" fmla="*/ 1487129 w 1633251"/>
              <a:gd name="connsiteY55" fmla="*/ 494175 h 1940185"/>
              <a:gd name="connsiteX56" fmla="*/ 1499902 w 1633251"/>
              <a:gd name="connsiteY56" fmla="*/ 497293 h 1940185"/>
              <a:gd name="connsiteX57" fmla="*/ 1504902 w 1633251"/>
              <a:gd name="connsiteY57" fmla="*/ 496935 h 1940185"/>
              <a:gd name="connsiteX58" fmla="*/ 1520438 w 1633251"/>
              <a:gd name="connsiteY58" fmla="*/ 488913 h 1940185"/>
              <a:gd name="connsiteX59" fmla="*/ 1529296 w 1633251"/>
              <a:gd name="connsiteY59" fmla="*/ 495083 h 1940185"/>
              <a:gd name="connsiteX60" fmla="*/ 1531306 w 1633251"/>
              <a:gd name="connsiteY60" fmla="*/ 498802 h 1940185"/>
              <a:gd name="connsiteX61" fmla="*/ 1529886 w 1633251"/>
              <a:gd name="connsiteY61" fmla="*/ 505511 h 1940185"/>
              <a:gd name="connsiteX62" fmla="*/ 1541469 w 1633251"/>
              <a:gd name="connsiteY62" fmla="*/ 510318 h 1940185"/>
              <a:gd name="connsiteX63" fmla="*/ 1542307 w 1633251"/>
              <a:gd name="connsiteY63" fmla="*/ 521553 h 1940185"/>
              <a:gd name="connsiteX64" fmla="*/ 1547374 w 1633251"/>
              <a:gd name="connsiteY64" fmla="*/ 526165 h 1940185"/>
              <a:gd name="connsiteX65" fmla="*/ 1557366 w 1633251"/>
              <a:gd name="connsiteY65" fmla="*/ 523444 h 1940185"/>
              <a:gd name="connsiteX66" fmla="*/ 1563929 w 1633251"/>
              <a:gd name="connsiteY66" fmla="*/ 527663 h 1940185"/>
              <a:gd name="connsiteX67" fmla="*/ 1582655 w 1633251"/>
              <a:gd name="connsiteY67" fmla="*/ 527063 h 1940185"/>
              <a:gd name="connsiteX68" fmla="*/ 1589923 w 1633251"/>
              <a:gd name="connsiteY68" fmla="*/ 523347 h 1940185"/>
              <a:gd name="connsiteX69" fmla="*/ 1596990 w 1633251"/>
              <a:gd name="connsiteY69" fmla="*/ 526018 h 1940185"/>
              <a:gd name="connsiteX70" fmla="*/ 1602562 w 1633251"/>
              <a:gd name="connsiteY70" fmla="*/ 524457 h 1940185"/>
              <a:gd name="connsiteX71" fmla="*/ 1612116 w 1633251"/>
              <a:gd name="connsiteY71" fmla="*/ 525240 h 1940185"/>
              <a:gd name="connsiteX72" fmla="*/ 1624860 w 1633251"/>
              <a:gd name="connsiteY72" fmla="*/ 533338 h 1940185"/>
              <a:gd name="connsiteX73" fmla="*/ 1622174 w 1633251"/>
              <a:gd name="connsiteY73" fmla="*/ 543838 h 1940185"/>
              <a:gd name="connsiteX74" fmla="*/ 1622517 w 1633251"/>
              <a:gd name="connsiteY74" fmla="*/ 565851 h 1940185"/>
              <a:gd name="connsiteX75" fmla="*/ 1617726 w 1633251"/>
              <a:gd name="connsiteY75" fmla="*/ 578489 h 1940185"/>
              <a:gd name="connsiteX76" fmla="*/ 1620184 w 1633251"/>
              <a:gd name="connsiteY76" fmla="*/ 582661 h 1940185"/>
              <a:gd name="connsiteX77" fmla="*/ 1609878 w 1633251"/>
              <a:gd name="connsiteY77" fmla="*/ 594240 h 1940185"/>
              <a:gd name="connsiteX78" fmla="*/ 1609515 w 1633251"/>
              <a:gd name="connsiteY78" fmla="*/ 607489 h 1940185"/>
              <a:gd name="connsiteX79" fmla="*/ 1606163 w 1633251"/>
              <a:gd name="connsiteY79" fmla="*/ 614827 h 1940185"/>
              <a:gd name="connsiteX80" fmla="*/ 1607249 w 1633251"/>
              <a:gd name="connsiteY80" fmla="*/ 621663 h 1940185"/>
              <a:gd name="connsiteX81" fmla="*/ 1600991 w 1633251"/>
              <a:gd name="connsiteY81" fmla="*/ 629981 h 1940185"/>
              <a:gd name="connsiteX82" fmla="*/ 1592466 w 1633251"/>
              <a:gd name="connsiteY82" fmla="*/ 626552 h 1940185"/>
              <a:gd name="connsiteX83" fmla="*/ 1586589 w 1633251"/>
              <a:gd name="connsiteY83" fmla="*/ 630663 h 1940185"/>
              <a:gd name="connsiteX84" fmla="*/ 1580140 w 1633251"/>
              <a:gd name="connsiteY84" fmla="*/ 630100 h 1940185"/>
              <a:gd name="connsiteX85" fmla="*/ 1569387 w 1633251"/>
              <a:gd name="connsiteY85" fmla="*/ 635254 h 1940185"/>
              <a:gd name="connsiteX86" fmla="*/ 1565358 w 1633251"/>
              <a:gd name="connsiteY86" fmla="*/ 651185 h 1940185"/>
              <a:gd name="connsiteX87" fmla="*/ 1560414 w 1633251"/>
              <a:gd name="connsiteY87" fmla="*/ 656988 h 1940185"/>
              <a:gd name="connsiteX88" fmla="*/ 1562786 w 1633251"/>
              <a:gd name="connsiteY88" fmla="*/ 666589 h 1940185"/>
              <a:gd name="connsiteX89" fmla="*/ 1558385 w 1633251"/>
              <a:gd name="connsiteY89" fmla="*/ 674211 h 1940185"/>
              <a:gd name="connsiteX90" fmla="*/ 1558662 w 1633251"/>
              <a:gd name="connsiteY90" fmla="*/ 682773 h 1940185"/>
              <a:gd name="connsiteX91" fmla="*/ 1556966 w 1633251"/>
              <a:gd name="connsiteY91" fmla="*/ 690638 h 1940185"/>
              <a:gd name="connsiteX92" fmla="*/ 1546241 w 1633251"/>
              <a:gd name="connsiteY92" fmla="*/ 699234 h 1940185"/>
              <a:gd name="connsiteX93" fmla="*/ 1540354 w 1633251"/>
              <a:gd name="connsiteY93" fmla="*/ 721348 h 1940185"/>
              <a:gd name="connsiteX94" fmla="*/ 1534582 w 1633251"/>
              <a:gd name="connsiteY94" fmla="*/ 733392 h 1940185"/>
              <a:gd name="connsiteX95" fmla="*/ 1529753 w 1633251"/>
              <a:gd name="connsiteY95" fmla="*/ 739891 h 1940185"/>
              <a:gd name="connsiteX96" fmla="*/ 1531982 w 1633251"/>
              <a:gd name="connsiteY96" fmla="*/ 757826 h 1940185"/>
              <a:gd name="connsiteX97" fmla="*/ 1534049 w 1633251"/>
              <a:gd name="connsiteY97" fmla="*/ 762058 h 1940185"/>
              <a:gd name="connsiteX98" fmla="*/ 1535592 w 1633251"/>
              <a:gd name="connsiteY98" fmla="*/ 773225 h 1940185"/>
              <a:gd name="connsiteX99" fmla="*/ 1534897 w 1633251"/>
              <a:gd name="connsiteY99" fmla="*/ 780218 h 1940185"/>
              <a:gd name="connsiteX100" fmla="*/ 1541116 w 1633251"/>
              <a:gd name="connsiteY100" fmla="*/ 784748 h 1940185"/>
              <a:gd name="connsiteX101" fmla="*/ 1541983 w 1633251"/>
              <a:gd name="connsiteY101" fmla="*/ 790367 h 1940185"/>
              <a:gd name="connsiteX102" fmla="*/ 1551203 w 1633251"/>
              <a:gd name="connsiteY102" fmla="*/ 799285 h 1940185"/>
              <a:gd name="connsiteX103" fmla="*/ 1558319 w 1633251"/>
              <a:gd name="connsiteY103" fmla="*/ 800950 h 1940185"/>
              <a:gd name="connsiteX104" fmla="*/ 1568215 w 1633251"/>
              <a:gd name="connsiteY104" fmla="*/ 809131 h 1940185"/>
              <a:gd name="connsiteX105" fmla="*/ 1579350 w 1633251"/>
              <a:gd name="connsiteY105" fmla="*/ 810350 h 1940185"/>
              <a:gd name="connsiteX106" fmla="*/ 1584074 w 1633251"/>
              <a:gd name="connsiteY106" fmla="*/ 809347 h 1940185"/>
              <a:gd name="connsiteX107" fmla="*/ 1601095 w 1633251"/>
              <a:gd name="connsiteY107" fmla="*/ 809506 h 1940185"/>
              <a:gd name="connsiteX108" fmla="*/ 1604972 w 1633251"/>
              <a:gd name="connsiteY108" fmla="*/ 815163 h 1940185"/>
              <a:gd name="connsiteX109" fmla="*/ 1615954 w 1633251"/>
              <a:gd name="connsiteY109" fmla="*/ 818047 h 1940185"/>
              <a:gd name="connsiteX110" fmla="*/ 1616135 w 1633251"/>
              <a:gd name="connsiteY110" fmla="*/ 824562 h 1940185"/>
              <a:gd name="connsiteX111" fmla="*/ 1624289 w 1633251"/>
              <a:gd name="connsiteY111" fmla="*/ 837307 h 1940185"/>
              <a:gd name="connsiteX112" fmla="*/ 1624660 w 1633251"/>
              <a:gd name="connsiteY112" fmla="*/ 853002 h 1940185"/>
              <a:gd name="connsiteX113" fmla="*/ 1623308 w 1633251"/>
              <a:gd name="connsiteY113" fmla="*/ 859601 h 1940185"/>
              <a:gd name="connsiteX114" fmla="*/ 1619593 w 1633251"/>
              <a:gd name="connsiteY114" fmla="*/ 863638 h 1940185"/>
              <a:gd name="connsiteX115" fmla="*/ 1616383 w 1633251"/>
              <a:gd name="connsiteY115" fmla="*/ 873072 h 1940185"/>
              <a:gd name="connsiteX116" fmla="*/ 1619050 w 1633251"/>
              <a:gd name="connsiteY116" fmla="*/ 879118 h 1940185"/>
              <a:gd name="connsiteX117" fmla="*/ 1612259 w 1633251"/>
              <a:gd name="connsiteY117" fmla="*/ 881774 h 1940185"/>
              <a:gd name="connsiteX118" fmla="*/ 1604334 w 1633251"/>
              <a:gd name="connsiteY118" fmla="*/ 893634 h 1940185"/>
              <a:gd name="connsiteX119" fmla="*/ 1607353 w 1633251"/>
              <a:gd name="connsiteY119" fmla="*/ 897742 h 1940185"/>
              <a:gd name="connsiteX120" fmla="*/ 1602153 w 1633251"/>
              <a:gd name="connsiteY120" fmla="*/ 900773 h 1940185"/>
              <a:gd name="connsiteX121" fmla="*/ 1596828 w 1633251"/>
              <a:gd name="connsiteY121" fmla="*/ 899529 h 1940185"/>
              <a:gd name="connsiteX122" fmla="*/ 1590570 w 1633251"/>
              <a:gd name="connsiteY122" fmla="*/ 903277 h 1940185"/>
              <a:gd name="connsiteX123" fmla="*/ 1606963 w 1633251"/>
              <a:gd name="connsiteY123" fmla="*/ 907187 h 1940185"/>
              <a:gd name="connsiteX124" fmla="*/ 1609649 w 1633251"/>
              <a:gd name="connsiteY124" fmla="*/ 906093 h 1940185"/>
              <a:gd name="connsiteX125" fmla="*/ 1621298 w 1633251"/>
              <a:gd name="connsiteY125" fmla="*/ 919371 h 1940185"/>
              <a:gd name="connsiteX126" fmla="*/ 1628966 w 1633251"/>
              <a:gd name="connsiteY126" fmla="*/ 931025 h 1940185"/>
              <a:gd name="connsiteX127" fmla="*/ 1633252 w 1633251"/>
              <a:gd name="connsiteY127" fmla="*/ 949033 h 1940185"/>
              <a:gd name="connsiteX128" fmla="*/ 1628537 w 1633251"/>
              <a:gd name="connsiteY128" fmla="*/ 957405 h 1940185"/>
              <a:gd name="connsiteX129" fmla="*/ 1630652 w 1633251"/>
              <a:gd name="connsiteY129" fmla="*/ 964892 h 1940185"/>
              <a:gd name="connsiteX130" fmla="*/ 1624679 w 1633251"/>
              <a:gd name="connsiteY130" fmla="*/ 974408 h 1940185"/>
              <a:gd name="connsiteX131" fmla="*/ 1622546 w 1633251"/>
              <a:gd name="connsiteY131" fmla="*/ 988000 h 1940185"/>
              <a:gd name="connsiteX132" fmla="*/ 1623555 w 1633251"/>
              <a:gd name="connsiteY132" fmla="*/ 994724 h 1940185"/>
              <a:gd name="connsiteX133" fmla="*/ 1620450 w 1633251"/>
              <a:gd name="connsiteY133" fmla="*/ 1002163 h 1940185"/>
              <a:gd name="connsiteX134" fmla="*/ 1616669 w 1633251"/>
              <a:gd name="connsiteY134" fmla="*/ 1005326 h 1940185"/>
              <a:gd name="connsiteX135" fmla="*/ 1615631 w 1633251"/>
              <a:gd name="connsiteY135" fmla="*/ 1011860 h 1940185"/>
              <a:gd name="connsiteX136" fmla="*/ 1603924 w 1633251"/>
              <a:gd name="connsiteY136" fmla="*/ 1009660 h 1940185"/>
              <a:gd name="connsiteX137" fmla="*/ 1594685 w 1633251"/>
              <a:gd name="connsiteY137" fmla="*/ 1010545 h 1940185"/>
              <a:gd name="connsiteX138" fmla="*/ 1586541 w 1633251"/>
              <a:gd name="connsiteY138" fmla="*/ 1018118 h 1940185"/>
              <a:gd name="connsiteX139" fmla="*/ 1585008 w 1633251"/>
              <a:gd name="connsiteY139" fmla="*/ 1024328 h 1940185"/>
              <a:gd name="connsiteX140" fmla="*/ 1578607 w 1633251"/>
              <a:gd name="connsiteY140" fmla="*/ 1032834 h 1940185"/>
              <a:gd name="connsiteX141" fmla="*/ 1578121 w 1633251"/>
              <a:gd name="connsiteY141" fmla="*/ 1036863 h 1940185"/>
              <a:gd name="connsiteX142" fmla="*/ 1581274 w 1633251"/>
              <a:gd name="connsiteY142" fmla="*/ 1046064 h 1940185"/>
              <a:gd name="connsiteX143" fmla="*/ 1576435 w 1633251"/>
              <a:gd name="connsiteY143" fmla="*/ 1051408 h 1940185"/>
              <a:gd name="connsiteX144" fmla="*/ 1575054 w 1633251"/>
              <a:gd name="connsiteY144" fmla="*/ 1057951 h 1940185"/>
              <a:gd name="connsiteX145" fmla="*/ 1569253 w 1633251"/>
              <a:gd name="connsiteY145" fmla="*/ 1063257 h 1940185"/>
              <a:gd name="connsiteX146" fmla="*/ 1560176 w 1633251"/>
              <a:gd name="connsiteY146" fmla="*/ 1062085 h 1940185"/>
              <a:gd name="connsiteX147" fmla="*/ 1553175 w 1633251"/>
              <a:gd name="connsiteY147" fmla="*/ 1064676 h 1940185"/>
              <a:gd name="connsiteX148" fmla="*/ 1535211 w 1633251"/>
              <a:gd name="connsiteY148" fmla="*/ 1066400 h 1940185"/>
              <a:gd name="connsiteX149" fmla="*/ 1526572 w 1633251"/>
              <a:gd name="connsiteY149" fmla="*/ 1071210 h 1940185"/>
              <a:gd name="connsiteX150" fmla="*/ 1523752 w 1633251"/>
              <a:gd name="connsiteY150" fmla="*/ 1075754 h 1940185"/>
              <a:gd name="connsiteX151" fmla="*/ 1511980 w 1633251"/>
              <a:gd name="connsiteY151" fmla="*/ 1074925 h 1940185"/>
              <a:gd name="connsiteX152" fmla="*/ 1504264 w 1633251"/>
              <a:gd name="connsiteY152" fmla="*/ 1079192 h 1940185"/>
              <a:gd name="connsiteX153" fmla="*/ 1498959 w 1633251"/>
              <a:gd name="connsiteY153" fmla="*/ 1076906 h 1940185"/>
              <a:gd name="connsiteX154" fmla="*/ 1484033 w 1633251"/>
              <a:gd name="connsiteY154" fmla="*/ 1075182 h 1940185"/>
              <a:gd name="connsiteX155" fmla="*/ 1482347 w 1633251"/>
              <a:gd name="connsiteY155" fmla="*/ 1068762 h 1940185"/>
              <a:gd name="connsiteX156" fmla="*/ 1478042 w 1633251"/>
              <a:gd name="connsiteY156" fmla="*/ 1062809 h 1940185"/>
              <a:gd name="connsiteX157" fmla="*/ 1479947 w 1633251"/>
              <a:gd name="connsiteY157" fmla="*/ 1054437 h 1940185"/>
              <a:gd name="connsiteX158" fmla="*/ 1480042 w 1633251"/>
              <a:gd name="connsiteY158" fmla="*/ 1044235 h 1940185"/>
              <a:gd name="connsiteX159" fmla="*/ 1475032 w 1633251"/>
              <a:gd name="connsiteY159" fmla="*/ 1042378 h 1940185"/>
              <a:gd name="connsiteX160" fmla="*/ 1474603 w 1633251"/>
              <a:gd name="connsiteY160" fmla="*/ 1037530 h 1940185"/>
              <a:gd name="connsiteX161" fmla="*/ 1463583 w 1633251"/>
              <a:gd name="connsiteY161" fmla="*/ 1031053 h 1940185"/>
              <a:gd name="connsiteX162" fmla="*/ 1455230 w 1633251"/>
              <a:gd name="connsiteY162" fmla="*/ 1029014 h 1940185"/>
              <a:gd name="connsiteX163" fmla="*/ 1438789 w 1633251"/>
              <a:gd name="connsiteY163" fmla="*/ 1033701 h 1940185"/>
              <a:gd name="connsiteX164" fmla="*/ 1421378 w 1633251"/>
              <a:gd name="connsiteY164" fmla="*/ 1034739 h 1940185"/>
              <a:gd name="connsiteX165" fmla="*/ 1413843 w 1633251"/>
              <a:gd name="connsiteY165" fmla="*/ 1038244 h 1940185"/>
              <a:gd name="connsiteX166" fmla="*/ 1411319 w 1633251"/>
              <a:gd name="connsiteY166" fmla="*/ 1048541 h 1940185"/>
              <a:gd name="connsiteX167" fmla="*/ 1402337 w 1633251"/>
              <a:gd name="connsiteY167" fmla="*/ 1046674 h 1940185"/>
              <a:gd name="connsiteX168" fmla="*/ 1398299 w 1633251"/>
              <a:gd name="connsiteY168" fmla="*/ 1042502 h 1940185"/>
              <a:gd name="connsiteX169" fmla="*/ 1392565 w 1633251"/>
              <a:gd name="connsiteY169" fmla="*/ 1048722 h 1940185"/>
              <a:gd name="connsiteX170" fmla="*/ 1390517 w 1633251"/>
              <a:gd name="connsiteY170" fmla="*/ 1058256 h 1940185"/>
              <a:gd name="connsiteX171" fmla="*/ 1383297 w 1633251"/>
              <a:gd name="connsiteY171" fmla="*/ 1064828 h 1940185"/>
              <a:gd name="connsiteX172" fmla="*/ 1372524 w 1633251"/>
              <a:gd name="connsiteY172" fmla="*/ 1070601 h 1940185"/>
              <a:gd name="connsiteX173" fmla="*/ 1367828 w 1633251"/>
              <a:gd name="connsiteY173" fmla="*/ 1080849 h 1940185"/>
              <a:gd name="connsiteX174" fmla="*/ 1360742 w 1633251"/>
              <a:gd name="connsiteY174" fmla="*/ 1083383 h 1940185"/>
              <a:gd name="connsiteX175" fmla="*/ 1352969 w 1633251"/>
              <a:gd name="connsiteY175" fmla="*/ 1081326 h 1940185"/>
              <a:gd name="connsiteX176" fmla="*/ 1349102 w 1633251"/>
              <a:gd name="connsiteY176" fmla="*/ 1091956 h 1940185"/>
              <a:gd name="connsiteX177" fmla="*/ 1345540 w 1633251"/>
              <a:gd name="connsiteY177" fmla="*/ 1097471 h 1940185"/>
              <a:gd name="connsiteX178" fmla="*/ 1336919 w 1633251"/>
              <a:gd name="connsiteY178" fmla="*/ 1103719 h 1940185"/>
              <a:gd name="connsiteX179" fmla="*/ 1330471 w 1633251"/>
              <a:gd name="connsiteY179" fmla="*/ 1113996 h 1940185"/>
              <a:gd name="connsiteX180" fmla="*/ 1315879 w 1633251"/>
              <a:gd name="connsiteY180" fmla="*/ 1121159 h 1940185"/>
              <a:gd name="connsiteX181" fmla="*/ 1324918 w 1633251"/>
              <a:gd name="connsiteY181" fmla="*/ 1128560 h 1940185"/>
              <a:gd name="connsiteX182" fmla="*/ 1333452 w 1633251"/>
              <a:gd name="connsiteY182" fmla="*/ 1129132 h 1940185"/>
              <a:gd name="connsiteX183" fmla="*/ 1340634 w 1633251"/>
              <a:gd name="connsiteY183" fmla="*/ 1134951 h 1940185"/>
              <a:gd name="connsiteX184" fmla="*/ 1339234 w 1633251"/>
              <a:gd name="connsiteY184" fmla="*/ 1139523 h 1940185"/>
              <a:gd name="connsiteX185" fmla="*/ 1343882 w 1633251"/>
              <a:gd name="connsiteY185" fmla="*/ 1152049 h 1940185"/>
              <a:gd name="connsiteX186" fmla="*/ 1332995 w 1633251"/>
              <a:gd name="connsiteY186" fmla="*/ 1164527 h 1940185"/>
              <a:gd name="connsiteX187" fmla="*/ 1332176 w 1633251"/>
              <a:gd name="connsiteY187" fmla="*/ 1178214 h 1940185"/>
              <a:gd name="connsiteX188" fmla="*/ 1328985 w 1633251"/>
              <a:gd name="connsiteY188" fmla="*/ 1187120 h 1940185"/>
              <a:gd name="connsiteX189" fmla="*/ 1331252 w 1633251"/>
              <a:gd name="connsiteY189" fmla="*/ 1195064 h 1940185"/>
              <a:gd name="connsiteX190" fmla="*/ 1336224 w 1633251"/>
              <a:gd name="connsiteY190" fmla="*/ 1200798 h 1940185"/>
              <a:gd name="connsiteX191" fmla="*/ 1333205 w 1633251"/>
              <a:gd name="connsiteY191" fmla="*/ 1210790 h 1940185"/>
              <a:gd name="connsiteX192" fmla="*/ 1334834 w 1633251"/>
              <a:gd name="connsiteY192" fmla="*/ 1215038 h 1940185"/>
              <a:gd name="connsiteX193" fmla="*/ 1341101 w 1633251"/>
              <a:gd name="connsiteY193" fmla="*/ 1217371 h 1940185"/>
              <a:gd name="connsiteX194" fmla="*/ 1341206 w 1633251"/>
              <a:gd name="connsiteY194" fmla="*/ 1225677 h 1940185"/>
              <a:gd name="connsiteX195" fmla="*/ 1344682 w 1633251"/>
              <a:gd name="connsiteY195" fmla="*/ 1233354 h 1940185"/>
              <a:gd name="connsiteX196" fmla="*/ 1356970 w 1633251"/>
              <a:gd name="connsiteY196" fmla="*/ 1233707 h 1940185"/>
              <a:gd name="connsiteX197" fmla="*/ 1362647 w 1633251"/>
              <a:gd name="connsiteY197" fmla="*/ 1231602 h 1940185"/>
              <a:gd name="connsiteX198" fmla="*/ 1368562 w 1633251"/>
              <a:gd name="connsiteY198" fmla="*/ 1232411 h 1940185"/>
              <a:gd name="connsiteX199" fmla="*/ 1376648 w 1633251"/>
              <a:gd name="connsiteY199" fmla="*/ 1238174 h 1940185"/>
              <a:gd name="connsiteX200" fmla="*/ 1377687 w 1633251"/>
              <a:gd name="connsiteY200" fmla="*/ 1246461 h 1940185"/>
              <a:gd name="connsiteX201" fmla="*/ 1402471 w 1633251"/>
              <a:gd name="connsiteY201" fmla="*/ 1258357 h 1940185"/>
              <a:gd name="connsiteX202" fmla="*/ 1395546 w 1633251"/>
              <a:gd name="connsiteY202" fmla="*/ 1261910 h 1940185"/>
              <a:gd name="connsiteX203" fmla="*/ 1378963 w 1633251"/>
              <a:gd name="connsiteY203" fmla="*/ 1275655 h 1940185"/>
              <a:gd name="connsiteX204" fmla="*/ 1368581 w 1633251"/>
              <a:gd name="connsiteY204" fmla="*/ 1277169 h 1940185"/>
              <a:gd name="connsiteX205" fmla="*/ 1361694 w 1633251"/>
              <a:gd name="connsiteY205" fmla="*/ 1285351 h 1940185"/>
              <a:gd name="connsiteX206" fmla="*/ 1354779 w 1633251"/>
              <a:gd name="connsiteY206" fmla="*/ 1290304 h 1940185"/>
              <a:gd name="connsiteX207" fmla="*/ 1345063 w 1633251"/>
              <a:gd name="connsiteY207" fmla="*/ 1290266 h 1940185"/>
              <a:gd name="connsiteX208" fmla="*/ 1316412 w 1633251"/>
              <a:gd name="connsiteY208" fmla="*/ 1302620 h 1940185"/>
              <a:gd name="connsiteX209" fmla="*/ 1315498 w 1633251"/>
              <a:gd name="connsiteY209" fmla="*/ 1310802 h 1940185"/>
              <a:gd name="connsiteX210" fmla="*/ 1307544 w 1633251"/>
              <a:gd name="connsiteY210" fmla="*/ 1314603 h 1940185"/>
              <a:gd name="connsiteX211" fmla="*/ 1293390 w 1633251"/>
              <a:gd name="connsiteY211" fmla="*/ 1324785 h 1940185"/>
              <a:gd name="connsiteX212" fmla="*/ 1292295 w 1633251"/>
              <a:gd name="connsiteY212" fmla="*/ 1331166 h 1940185"/>
              <a:gd name="connsiteX213" fmla="*/ 1288332 w 1633251"/>
              <a:gd name="connsiteY213" fmla="*/ 1338244 h 1940185"/>
              <a:gd name="connsiteX214" fmla="*/ 1282494 w 1633251"/>
              <a:gd name="connsiteY214" fmla="*/ 1340282 h 1940185"/>
              <a:gd name="connsiteX215" fmla="*/ 1280208 w 1633251"/>
              <a:gd name="connsiteY215" fmla="*/ 1347473 h 1940185"/>
              <a:gd name="connsiteX216" fmla="*/ 1276017 w 1633251"/>
              <a:gd name="connsiteY216" fmla="*/ 1353522 h 1940185"/>
              <a:gd name="connsiteX217" fmla="*/ 1269930 w 1633251"/>
              <a:gd name="connsiteY217" fmla="*/ 1353988 h 1940185"/>
              <a:gd name="connsiteX218" fmla="*/ 1266549 w 1633251"/>
              <a:gd name="connsiteY218" fmla="*/ 1358979 h 1940185"/>
              <a:gd name="connsiteX219" fmla="*/ 1267244 w 1633251"/>
              <a:gd name="connsiteY219" fmla="*/ 1366314 h 1940185"/>
              <a:gd name="connsiteX220" fmla="*/ 1269949 w 1633251"/>
              <a:gd name="connsiteY220" fmla="*/ 1370971 h 1940185"/>
              <a:gd name="connsiteX221" fmla="*/ 1265777 w 1633251"/>
              <a:gd name="connsiteY221" fmla="*/ 1379677 h 1940185"/>
              <a:gd name="connsiteX222" fmla="*/ 1275264 w 1633251"/>
              <a:gd name="connsiteY222" fmla="*/ 1392936 h 1940185"/>
              <a:gd name="connsiteX223" fmla="*/ 1273283 w 1633251"/>
              <a:gd name="connsiteY223" fmla="*/ 1401785 h 1940185"/>
              <a:gd name="connsiteX224" fmla="*/ 1281103 w 1633251"/>
              <a:gd name="connsiteY224" fmla="*/ 1413729 h 1940185"/>
              <a:gd name="connsiteX225" fmla="*/ 1294019 w 1633251"/>
              <a:gd name="connsiteY225" fmla="*/ 1416206 h 1940185"/>
              <a:gd name="connsiteX226" fmla="*/ 1293152 w 1633251"/>
              <a:gd name="connsiteY226" fmla="*/ 1429369 h 1940185"/>
              <a:gd name="connsiteX227" fmla="*/ 1299077 w 1633251"/>
              <a:gd name="connsiteY227" fmla="*/ 1431331 h 1940185"/>
              <a:gd name="connsiteX228" fmla="*/ 1304373 w 1633251"/>
              <a:gd name="connsiteY228" fmla="*/ 1439304 h 1940185"/>
              <a:gd name="connsiteX229" fmla="*/ 1314288 w 1633251"/>
              <a:gd name="connsiteY229" fmla="*/ 1441361 h 1940185"/>
              <a:gd name="connsiteX230" fmla="*/ 1320841 w 1633251"/>
              <a:gd name="connsiteY230" fmla="*/ 1452524 h 1940185"/>
              <a:gd name="connsiteX231" fmla="*/ 1327557 w 1633251"/>
              <a:gd name="connsiteY231" fmla="*/ 1459897 h 1940185"/>
              <a:gd name="connsiteX232" fmla="*/ 1329528 w 1633251"/>
              <a:gd name="connsiteY232" fmla="*/ 1465136 h 1940185"/>
              <a:gd name="connsiteX233" fmla="*/ 1337739 w 1633251"/>
              <a:gd name="connsiteY233" fmla="*/ 1473737 h 1940185"/>
              <a:gd name="connsiteX234" fmla="*/ 1343425 w 1633251"/>
              <a:gd name="connsiteY234" fmla="*/ 1477337 h 1940185"/>
              <a:gd name="connsiteX235" fmla="*/ 1353350 w 1633251"/>
              <a:gd name="connsiteY235" fmla="*/ 1477518 h 1940185"/>
              <a:gd name="connsiteX236" fmla="*/ 1354988 w 1633251"/>
              <a:gd name="connsiteY236" fmla="*/ 1483376 h 1940185"/>
              <a:gd name="connsiteX237" fmla="*/ 1360989 w 1633251"/>
              <a:gd name="connsiteY237" fmla="*/ 1493539 h 1940185"/>
              <a:gd name="connsiteX238" fmla="*/ 1365961 w 1633251"/>
              <a:gd name="connsiteY238" fmla="*/ 1496130 h 1940185"/>
              <a:gd name="connsiteX239" fmla="*/ 1371714 w 1633251"/>
              <a:gd name="connsiteY239" fmla="*/ 1506303 h 1940185"/>
              <a:gd name="connsiteX240" fmla="*/ 1375134 w 1633251"/>
              <a:gd name="connsiteY240" fmla="*/ 1509046 h 1940185"/>
              <a:gd name="connsiteX241" fmla="*/ 1380849 w 1633251"/>
              <a:gd name="connsiteY241" fmla="*/ 1521819 h 1940185"/>
              <a:gd name="connsiteX242" fmla="*/ 1381058 w 1633251"/>
              <a:gd name="connsiteY242" fmla="*/ 1527972 h 1940185"/>
              <a:gd name="connsiteX243" fmla="*/ 1386326 w 1633251"/>
              <a:gd name="connsiteY243" fmla="*/ 1533496 h 1940185"/>
              <a:gd name="connsiteX244" fmla="*/ 1393765 w 1633251"/>
              <a:gd name="connsiteY244" fmla="*/ 1546603 h 1940185"/>
              <a:gd name="connsiteX245" fmla="*/ 1398632 w 1633251"/>
              <a:gd name="connsiteY245" fmla="*/ 1563948 h 1940185"/>
              <a:gd name="connsiteX246" fmla="*/ 1419568 w 1633251"/>
              <a:gd name="connsiteY246" fmla="*/ 1579645 h 1940185"/>
              <a:gd name="connsiteX247" fmla="*/ 1421740 w 1633251"/>
              <a:gd name="connsiteY247" fmla="*/ 1585322 h 1940185"/>
              <a:gd name="connsiteX248" fmla="*/ 1421425 w 1633251"/>
              <a:gd name="connsiteY248" fmla="*/ 1599743 h 1940185"/>
              <a:gd name="connsiteX249" fmla="*/ 1418577 w 1633251"/>
              <a:gd name="connsiteY249" fmla="*/ 1603191 h 1940185"/>
              <a:gd name="connsiteX250" fmla="*/ 1406100 w 1633251"/>
              <a:gd name="connsiteY250" fmla="*/ 1604763 h 1940185"/>
              <a:gd name="connsiteX251" fmla="*/ 1395898 w 1633251"/>
              <a:gd name="connsiteY251" fmla="*/ 1608249 h 1940185"/>
              <a:gd name="connsiteX252" fmla="*/ 1383878 w 1633251"/>
              <a:gd name="connsiteY252" fmla="*/ 1609830 h 1940185"/>
              <a:gd name="connsiteX253" fmla="*/ 1366390 w 1633251"/>
              <a:gd name="connsiteY253" fmla="*/ 1609973 h 1940185"/>
              <a:gd name="connsiteX254" fmla="*/ 1365161 w 1633251"/>
              <a:gd name="connsiteY254" fmla="*/ 1606725 h 1940185"/>
              <a:gd name="connsiteX255" fmla="*/ 1372314 w 1633251"/>
              <a:gd name="connsiteY255" fmla="*/ 1603496 h 1940185"/>
              <a:gd name="connsiteX256" fmla="*/ 1378248 w 1633251"/>
              <a:gd name="connsiteY256" fmla="*/ 1597990 h 1940185"/>
              <a:gd name="connsiteX257" fmla="*/ 1372152 w 1633251"/>
              <a:gd name="connsiteY257" fmla="*/ 1586160 h 1940185"/>
              <a:gd name="connsiteX258" fmla="*/ 1363913 w 1633251"/>
              <a:gd name="connsiteY258" fmla="*/ 1583722 h 1940185"/>
              <a:gd name="connsiteX259" fmla="*/ 1359970 w 1633251"/>
              <a:gd name="connsiteY259" fmla="*/ 1579931 h 1940185"/>
              <a:gd name="connsiteX260" fmla="*/ 1362932 w 1633251"/>
              <a:gd name="connsiteY260" fmla="*/ 1565348 h 1940185"/>
              <a:gd name="connsiteX261" fmla="*/ 1367209 w 1633251"/>
              <a:gd name="connsiteY261" fmla="*/ 1561929 h 1940185"/>
              <a:gd name="connsiteX262" fmla="*/ 1362275 w 1633251"/>
              <a:gd name="connsiteY262" fmla="*/ 1555128 h 1940185"/>
              <a:gd name="connsiteX263" fmla="*/ 1353064 w 1633251"/>
              <a:gd name="connsiteY263" fmla="*/ 1551337 h 1940185"/>
              <a:gd name="connsiteX264" fmla="*/ 1343882 w 1633251"/>
              <a:gd name="connsiteY264" fmla="*/ 1541831 h 1940185"/>
              <a:gd name="connsiteX265" fmla="*/ 1339891 w 1633251"/>
              <a:gd name="connsiteY265" fmla="*/ 1530658 h 1940185"/>
              <a:gd name="connsiteX266" fmla="*/ 1334319 w 1633251"/>
              <a:gd name="connsiteY266" fmla="*/ 1522095 h 1940185"/>
              <a:gd name="connsiteX267" fmla="*/ 1328976 w 1633251"/>
              <a:gd name="connsiteY267" fmla="*/ 1521800 h 1940185"/>
              <a:gd name="connsiteX268" fmla="*/ 1319832 w 1633251"/>
              <a:gd name="connsiteY268" fmla="*/ 1515066 h 1940185"/>
              <a:gd name="connsiteX269" fmla="*/ 1310811 w 1633251"/>
              <a:gd name="connsiteY269" fmla="*/ 1511332 h 1940185"/>
              <a:gd name="connsiteX270" fmla="*/ 1314983 w 1633251"/>
              <a:gd name="connsiteY270" fmla="*/ 1503197 h 1940185"/>
              <a:gd name="connsiteX271" fmla="*/ 1310269 w 1633251"/>
              <a:gd name="connsiteY271" fmla="*/ 1491529 h 1940185"/>
              <a:gd name="connsiteX272" fmla="*/ 1310888 w 1633251"/>
              <a:gd name="connsiteY272" fmla="*/ 1485805 h 1940185"/>
              <a:gd name="connsiteX273" fmla="*/ 1314679 w 1633251"/>
              <a:gd name="connsiteY273" fmla="*/ 1480099 h 1940185"/>
              <a:gd name="connsiteX274" fmla="*/ 1311316 w 1633251"/>
              <a:gd name="connsiteY274" fmla="*/ 1473337 h 1940185"/>
              <a:gd name="connsiteX275" fmla="*/ 1305887 w 1633251"/>
              <a:gd name="connsiteY275" fmla="*/ 1472717 h 1940185"/>
              <a:gd name="connsiteX276" fmla="*/ 1289733 w 1633251"/>
              <a:gd name="connsiteY276" fmla="*/ 1467736 h 1940185"/>
              <a:gd name="connsiteX277" fmla="*/ 1280960 w 1633251"/>
              <a:gd name="connsiteY277" fmla="*/ 1458268 h 1940185"/>
              <a:gd name="connsiteX278" fmla="*/ 1276655 w 1633251"/>
              <a:gd name="connsiteY278" fmla="*/ 1459773 h 1940185"/>
              <a:gd name="connsiteX279" fmla="*/ 1264844 w 1633251"/>
              <a:gd name="connsiteY279" fmla="*/ 1455287 h 1940185"/>
              <a:gd name="connsiteX280" fmla="*/ 1255243 w 1633251"/>
              <a:gd name="connsiteY280" fmla="*/ 1459944 h 1940185"/>
              <a:gd name="connsiteX281" fmla="*/ 1248318 w 1633251"/>
              <a:gd name="connsiteY281" fmla="*/ 1460059 h 1940185"/>
              <a:gd name="connsiteX282" fmla="*/ 1229878 w 1633251"/>
              <a:gd name="connsiteY282" fmla="*/ 1474213 h 1940185"/>
              <a:gd name="connsiteX283" fmla="*/ 1212542 w 1633251"/>
              <a:gd name="connsiteY283" fmla="*/ 1477804 h 1940185"/>
              <a:gd name="connsiteX284" fmla="*/ 1204636 w 1633251"/>
              <a:gd name="connsiteY284" fmla="*/ 1477651 h 1940185"/>
              <a:gd name="connsiteX285" fmla="*/ 1195178 w 1633251"/>
              <a:gd name="connsiteY285" fmla="*/ 1472346 h 1940185"/>
              <a:gd name="connsiteX286" fmla="*/ 1193502 w 1633251"/>
              <a:gd name="connsiteY286" fmla="*/ 1463364 h 1940185"/>
              <a:gd name="connsiteX287" fmla="*/ 1190787 w 1633251"/>
              <a:gd name="connsiteY287" fmla="*/ 1460573 h 1940185"/>
              <a:gd name="connsiteX288" fmla="*/ 1181424 w 1633251"/>
              <a:gd name="connsiteY288" fmla="*/ 1460783 h 1940185"/>
              <a:gd name="connsiteX289" fmla="*/ 1173499 w 1633251"/>
              <a:gd name="connsiteY289" fmla="*/ 1449267 h 1940185"/>
              <a:gd name="connsiteX290" fmla="*/ 1167489 w 1633251"/>
              <a:gd name="connsiteY290" fmla="*/ 1449334 h 1940185"/>
              <a:gd name="connsiteX291" fmla="*/ 1161812 w 1633251"/>
              <a:gd name="connsiteY291" fmla="*/ 1444647 h 1940185"/>
              <a:gd name="connsiteX292" fmla="*/ 1146296 w 1633251"/>
              <a:gd name="connsiteY292" fmla="*/ 1446971 h 1940185"/>
              <a:gd name="connsiteX293" fmla="*/ 1136228 w 1633251"/>
              <a:gd name="connsiteY293" fmla="*/ 1453153 h 1940185"/>
              <a:gd name="connsiteX294" fmla="*/ 1132532 w 1633251"/>
              <a:gd name="connsiteY294" fmla="*/ 1462069 h 1940185"/>
              <a:gd name="connsiteX295" fmla="*/ 1124188 w 1633251"/>
              <a:gd name="connsiteY295" fmla="*/ 1466145 h 1940185"/>
              <a:gd name="connsiteX296" fmla="*/ 1113768 w 1633251"/>
              <a:gd name="connsiteY296" fmla="*/ 1455525 h 1940185"/>
              <a:gd name="connsiteX297" fmla="*/ 1106500 w 1633251"/>
              <a:gd name="connsiteY297" fmla="*/ 1454182 h 1940185"/>
              <a:gd name="connsiteX298" fmla="*/ 1099680 w 1633251"/>
              <a:gd name="connsiteY298" fmla="*/ 1462754 h 1940185"/>
              <a:gd name="connsiteX299" fmla="*/ 1082354 w 1633251"/>
              <a:gd name="connsiteY299" fmla="*/ 1462497 h 1940185"/>
              <a:gd name="connsiteX300" fmla="*/ 1069410 w 1633251"/>
              <a:gd name="connsiteY300" fmla="*/ 1460783 h 1940185"/>
              <a:gd name="connsiteX301" fmla="*/ 1060075 w 1633251"/>
              <a:gd name="connsiteY301" fmla="*/ 1453134 h 1940185"/>
              <a:gd name="connsiteX302" fmla="*/ 1050255 w 1633251"/>
              <a:gd name="connsiteY302" fmla="*/ 1454239 h 1940185"/>
              <a:gd name="connsiteX303" fmla="*/ 1036349 w 1633251"/>
              <a:gd name="connsiteY303" fmla="*/ 1448314 h 1940185"/>
              <a:gd name="connsiteX304" fmla="*/ 1023871 w 1633251"/>
              <a:gd name="connsiteY304" fmla="*/ 1436884 h 1940185"/>
              <a:gd name="connsiteX305" fmla="*/ 1015860 w 1633251"/>
              <a:gd name="connsiteY305" fmla="*/ 1432646 h 1940185"/>
              <a:gd name="connsiteX306" fmla="*/ 1011050 w 1633251"/>
              <a:gd name="connsiteY306" fmla="*/ 1425635 h 1940185"/>
              <a:gd name="connsiteX307" fmla="*/ 1004545 w 1633251"/>
              <a:gd name="connsiteY307" fmla="*/ 1424311 h 1940185"/>
              <a:gd name="connsiteX308" fmla="*/ 997658 w 1633251"/>
              <a:gd name="connsiteY308" fmla="*/ 1415463 h 1940185"/>
              <a:gd name="connsiteX309" fmla="*/ 991495 w 1633251"/>
              <a:gd name="connsiteY309" fmla="*/ 1409881 h 1940185"/>
              <a:gd name="connsiteX310" fmla="*/ 983828 w 1633251"/>
              <a:gd name="connsiteY310" fmla="*/ 1406928 h 1940185"/>
              <a:gd name="connsiteX311" fmla="*/ 973160 w 1633251"/>
              <a:gd name="connsiteY311" fmla="*/ 1408719 h 1940185"/>
              <a:gd name="connsiteX312" fmla="*/ 961882 w 1633251"/>
              <a:gd name="connsiteY312" fmla="*/ 1405023 h 1940185"/>
              <a:gd name="connsiteX313" fmla="*/ 954272 w 1633251"/>
              <a:gd name="connsiteY313" fmla="*/ 1405157 h 1940185"/>
              <a:gd name="connsiteX314" fmla="*/ 938887 w 1633251"/>
              <a:gd name="connsiteY314" fmla="*/ 1402604 h 1940185"/>
              <a:gd name="connsiteX315" fmla="*/ 923751 w 1633251"/>
              <a:gd name="connsiteY315" fmla="*/ 1395508 h 1940185"/>
              <a:gd name="connsiteX316" fmla="*/ 918477 w 1633251"/>
              <a:gd name="connsiteY316" fmla="*/ 1402452 h 1940185"/>
              <a:gd name="connsiteX317" fmla="*/ 906111 w 1633251"/>
              <a:gd name="connsiteY317" fmla="*/ 1408738 h 1940185"/>
              <a:gd name="connsiteX318" fmla="*/ 901628 w 1633251"/>
              <a:gd name="connsiteY318" fmla="*/ 1415910 h 1940185"/>
              <a:gd name="connsiteX319" fmla="*/ 896451 w 1633251"/>
              <a:gd name="connsiteY319" fmla="*/ 1419597 h 1940185"/>
              <a:gd name="connsiteX320" fmla="*/ 885884 w 1633251"/>
              <a:gd name="connsiteY320" fmla="*/ 1414634 h 1940185"/>
              <a:gd name="connsiteX321" fmla="*/ 877513 w 1633251"/>
              <a:gd name="connsiteY321" fmla="*/ 1417063 h 1940185"/>
              <a:gd name="connsiteX322" fmla="*/ 871815 w 1633251"/>
              <a:gd name="connsiteY322" fmla="*/ 1423568 h 1940185"/>
              <a:gd name="connsiteX323" fmla="*/ 862309 w 1633251"/>
              <a:gd name="connsiteY323" fmla="*/ 1429626 h 1940185"/>
              <a:gd name="connsiteX324" fmla="*/ 865999 w 1633251"/>
              <a:gd name="connsiteY324" fmla="*/ 1435989 h 1940185"/>
              <a:gd name="connsiteX325" fmla="*/ 876191 w 1633251"/>
              <a:gd name="connsiteY325" fmla="*/ 1441075 h 1940185"/>
              <a:gd name="connsiteX326" fmla="*/ 884602 w 1633251"/>
              <a:gd name="connsiteY326" fmla="*/ 1442266 h 1940185"/>
              <a:gd name="connsiteX327" fmla="*/ 898949 w 1633251"/>
              <a:gd name="connsiteY327" fmla="*/ 1450181 h 1940185"/>
              <a:gd name="connsiteX328" fmla="*/ 903001 w 1633251"/>
              <a:gd name="connsiteY328" fmla="*/ 1457516 h 1940185"/>
              <a:gd name="connsiteX329" fmla="*/ 907157 w 1633251"/>
              <a:gd name="connsiteY329" fmla="*/ 1460764 h 1940185"/>
              <a:gd name="connsiteX330" fmla="*/ 910531 w 1633251"/>
              <a:gd name="connsiteY330" fmla="*/ 1469717 h 1940185"/>
              <a:gd name="connsiteX331" fmla="*/ 916636 w 1633251"/>
              <a:gd name="connsiteY331" fmla="*/ 1478871 h 1940185"/>
              <a:gd name="connsiteX332" fmla="*/ 923084 w 1633251"/>
              <a:gd name="connsiteY332" fmla="*/ 1483281 h 1940185"/>
              <a:gd name="connsiteX333" fmla="*/ 926883 w 1633251"/>
              <a:gd name="connsiteY333" fmla="*/ 1489891 h 1940185"/>
              <a:gd name="connsiteX334" fmla="*/ 932594 w 1633251"/>
              <a:gd name="connsiteY334" fmla="*/ 1492977 h 1940185"/>
              <a:gd name="connsiteX335" fmla="*/ 941084 w 1633251"/>
              <a:gd name="connsiteY335" fmla="*/ 1489548 h 1940185"/>
              <a:gd name="connsiteX336" fmla="*/ 947795 w 1633251"/>
              <a:gd name="connsiteY336" fmla="*/ 1491539 h 1940185"/>
              <a:gd name="connsiteX337" fmla="*/ 945985 w 1633251"/>
              <a:gd name="connsiteY337" fmla="*/ 1499606 h 1940185"/>
              <a:gd name="connsiteX338" fmla="*/ 948519 w 1633251"/>
              <a:gd name="connsiteY338" fmla="*/ 1502159 h 1940185"/>
              <a:gd name="connsiteX339" fmla="*/ 962025 w 1633251"/>
              <a:gd name="connsiteY339" fmla="*/ 1502988 h 1940185"/>
              <a:gd name="connsiteX340" fmla="*/ 965283 w 1633251"/>
              <a:gd name="connsiteY340" fmla="*/ 1509370 h 1940185"/>
              <a:gd name="connsiteX341" fmla="*/ 973807 w 1633251"/>
              <a:gd name="connsiteY341" fmla="*/ 1519438 h 1940185"/>
              <a:gd name="connsiteX342" fmla="*/ 983666 w 1633251"/>
              <a:gd name="connsiteY342" fmla="*/ 1515208 h 1940185"/>
              <a:gd name="connsiteX343" fmla="*/ 995953 w 1633251"/>
              <a:gd name="connsiteY343" fmla="*/ 1513732 h 1940185"/>
              <a:gd name="connsiteX344" fmla="*/ 997325 w 1633251"/>
              <a:gd name="connsiteY344" fmla="*/ 1503978 h 1940185"/>
              <a:gd name="connsiteX345" fmla="*/ 1005040 w 1633251"/>
              <a:gd name="connsiteY345" fmla="*/ 1495215 h 1940185"/>
              <a:gd name="connsiteX346" fmla="*/ 1014146 w 1633251"/>
              <a:gd name="connsiteY346" fmla="*/ 1495454 h 1940185"/>
              <a:gd name="connsiteX347" fmla="*/ 1014222 w 1633251"/>
              <a:gd name="connsiteY347" fmla="*/ 1503379 h 1940185"/>
              <a:gd name="connsiteX348" fmla="*/ 1018061 w 1633251"/>
              <a:gd name="connsiteY348" fmla="*/ 1512475 h 1940185"/>
              <a:gd name="connsiteX349" fmla="*/ 1026004 w 1633251"/>
              <a:gd name="connsiteY349" fmla="*/ 1520704 h 1940185"/>
              <a:gd name="connsiteX350" fmla="*/ 1021299 w 1633251"/>
              <a:gd name="connsiteY350" fmla="*/ 1532744 h 1940185"/>
              <a:gd name="connsiteX351" fmla="*/ 1024804 w 1633251"/>
              <a:gd name="connsiteY351" fmla="*/ 1534973 h 1940185"/>
              <a:gd name="connsiteX352" fmla="*/ 1034005 w 1633251"/>
              <a:gd name="connsiteY352" fmla="*/ 1528867 h 1940185"/>
              <a:gd name="connsiteX353" fmla="*/ 1041330 w 1633251"/>
              <a:gd name="connsiteY353" fmla="*/ 1529010 h 1940185"/>
              <a:gd name="connsiteX354" fmla="*/ 1048493 w 1633251"/>
              <a:gd name="connsiteY354" fmla="*/ 1538288 h 1940185"/>
              <a:gd name="connsiteX355" fmla="*/ 1070220 w 1633251"/>
              <a:gd name="connsiteY355" fmla="*/ 1545317 h 1940185"/>
              <a:gd name="connsiteX356" fmla="*/ 1072582 w 1633251"/>
              <a:gd name="connsiteY356" fmla="*/ 1540821 h 1940185"/>
              <a:gd name="connsiteX357" fmla="*/ 1070296 w 1633251"/>
              <a:gd name="connsiteY357" fmla="*/ 1536316 h 1940185"/>
              <a:gd name="connsiteX358" fmla="*/ 1061009 w 1633251"/>
              <a:gd name="connsiteY358" fmla="*/ 1530829 h 1940185"/>
              <a:gd name="connsiteX359" fmla="*/ 1065495 w 1633251"/>
              <a:gd name="connsiteY359" fmla="*/ 1513570 h 1940185"/>
              <a:gd name="connsiteX360" fmla="*/ 1065714 w 1633251"/>
              <a:gd name="connsiteY360" fmla="*/ 1503178 h 1940185"/>
              <a:gd name="connsiteX361" fmla="*/ 1072810 w 1633251"/>
              <a:gd name="connsiteY361" fmla="*/ 1505274 h 1940185"/>
              <a:gd name="connsiteX362" fmla="*/ 1070962 w 1633251"/>
              <a:gd name="connsiteY362" fmla="*/ 1514189 h 1940185"/>
              <a:gd name="connsiteX363" fmla="*/ 1075534 w 1633251"/>
              <a:gd name="connsiteY363" fmla="*/ 1519704 h 1940185"/>
              <a:gd name="connsiteX364" fmla="*/ 1088193 w 1633251"/>
              <a:gd name="connsiteY364" fmla="*/ 1525381 h 1940185"/>
              <a:gd name="connsiteX365" fmla="*/ 1096994 w 1633251"/>
              <a:gd name="connsiteY365" fmla="*/ 1534173 h 1940185"/>
              <a:gd name="connsiteX366" fmla="*/ 1093146 w 1633251"/>
              <a:gd name="connsiteY366" fmla="*/ 1537383 h 1940185"/>
              <a:gd name="connsiteX367" fmla="*/ 1094442 w 1633251"/>
              <a:gd name="connsiteY367" fmla="*/ 1547136 h 1940185"/>
              <a:gd name="connsiteX368" fmla="*/ 1104948 w 1633251"/>
              <a:gd name="connsiteY368" fmla="*/ 1551985 h 1940185"/>
              <a:gd name="connsiteX369" fmla="*/ 1101966 w 1633251"/>
              <a:gd name="connsiteY369" fmla="*/ 1558824 h 1940185"/>
              <a:gd name="connsiteX370" fmla="*/ 1089860 w 1633251"/>
              <a:gd name="connsiteY370" fmla="*/ 1564443 h 1940185"/>
              <a:gd name="connsiteX371" fmla="*/ 1091413 w 1633251"/>
              <a:gd name="connsiteY371" fmla="*/ 1569882 h 1940185"/>
              <a:gd name="connsiteX372" fmla="*/ 1096280 w 1633251"/>
              <a:gd name="connsiteY372" fmla="*/ 1574902 h 1940185"/>
              <a:gd name="connsiteX373" fmla="*/ 1108139 w 1633251"/>
              <a:gd name="connsiteY373" fmla="*/ 1578493 h 1940185"/>
              <a:gd name="connsiteX374" fmla="*/ 1112844 w 1633251"/>
              <a:gd name="connsiteY374" fmla="*/ 1589180 h 1940185"/>
              <a:gd name="connsiteX375" fmla="*/ 1109377 w 1633251"/>
              <a:gd name="connsiteY375" fmla="*/ 1597466 h 1940185"/>
              <a:gd name="connsiteX376" fmla="*/ 1113139 w 1633251"/>
              <a:gd name="connsiteY376" fmla="*/ 1603848 h 1940185"/>
              <a:gd name="connsiteX377" fmla="*/ 1121083 w 1633251"/>
              <a:gd name="connsiteY377" fmla="*/ 1608201 h 1940185"/>
              <a:gd name="connsiteX378" fmla="*/ 1122036 w 1633251"/>
              <a:gd name="connsiteY378" fmla="*/ 1615097 h 1940185"/>
              <a:gd name="connsiteX379" fmla="*/ 1117873 w 1633251"/>
              <a:gd name="connsiteY379" fmla="*/ 1627041 h 1940185"/>
              <a:gd name="connsiteX380" fmla="*/ 1132951 w 1633251"/>
              <a:gd name="connsiteY380" fmla="*/ 1629480 h 1940185"/>
              <a:gd name="connsiteX381" fmla="*/ 1133875 w 1633251"/>
              <a:gd name="connsiteY381" fmla="*/ 1638472 h 1940185"/>
              <a:gd name="connsiteX382" fmla="*/ 1128055 w 1633251"/>
              <a:gd name="connsiteY382" fmla="*/ 1649178 h 1940185"/>
              <a:gd name="connsiteX383" fmla="*/ 1140495 w 1633251"/>
              <a:gd name="connsiteY383" fmla="*/ 1658398 h 1940185"/>
              <a:gd name="connsiteX384" fmla="*/ 1144267 w 1633251"/>
              <a:gd name="connsiteY384" fmla="*/ 1671237 h 1940185"/>
              <a:gd name="connsiteX385" fmla="*/ 1145143 w 1633251"/>
              <a:gd name="connsiteY385" fmla="*/ 1679943 h 1940185"/>
              <a:gd name="connsiteX386" fmla="*/ 1147096 w 1633251"/>
              <a:gd name="connsiteY386" fmla="*/ 1689078 h 1940185"/>
              <a:gd name="connsiteX387" fmla="*/ 1147391 w 1633251"/>
              <a:gd name="connsiteY387" fmla="*/ 1702965 h 1940185"/>
              <a:gd name="connsiteX388" fmla="*/ 1141724 w 1633251"/>
              <a:gd name="connsiteY388" fmla="*/ 1711947 h 1940185"/>
              <a:gd name="connsiteX389" fmla="*/ 1131484 w 1633251"/>
              <a:gd name="connsiteY389" fmla="*/ 1720720 h 1940185"/>
              <a:gd name="connsiteX390" fmla="*/ 1129694 w 1633251"/>
              <a:gd name="connsiteY390" fmla="*/ 1731702 h 1940185"/>
              <a:gd name="connsiteX391" fmla="*/ 1122464 w 1633251"/>
              <a:gd name="connsiteY391" fmla="*/ 1735627 h 1940185"/>
              <a:gd name="connsiteX392" fmla="*/ 1110891 w 1633251"/>
              <a:gd name="connsiteY392" fmla="*/ 1753838 h 1940185"/>
              <a:gd name="connsiteX393" fmla="*/ 1095099 w 1633251"/>
              <a:gd name="connsiteY393" fmla="*/ 1769850 h 1940185"/>
              <a:gd name="connsiteX394" fmla="*/ 1083250 w 1633251"/>
              <a:gd name="connsiteY394" fmla="*/ 1779213 h 1940185"/>
              <a:gd name="connsiteX395" fmla="*/ 1069772 w 1633251"/>
              <a:gd name="connsiteY395" fmla="*/ 1787100 h 1940185"/>
              <a:gd name="connsiteX396" fmla="*/ 1055475 w 1633251"/>
              <a:gd name="connsiteY396" fmla="*/ 1799206 h 1940185"/>
              <a:gd name="connsiteX397" fmla="*/ 1035091 w 1633251"/>
              <a:gd name="connsiteY397" fmla="*/ 1819951 h 1940185"/>
              <a:gd name="connsiteX398" fmla="*/ 1030738 w 1633251"/>
              <a:gd name="connsiteY398" fmla="*/ 1829181 h 1940185"/>
              <a:gd name="connsiteX399" fmla="*/ 1028300 w 1633251"/>
              <a:gd name="connsiteY399" fmla="*/ 1840354 h 1940185"/>
              <a:gd name="connsiteX400" fmla="*/ 1021394 w 1633251"/>
              <a:gd name="connsiteY400" fmla="*/ 1839954 h 1940185"/>
              <a:gd name="connsiteX401" fmla="*/ 1008259 w 1633251"/>
              <a:gd name="connsiteY401" fmla="*/ 1849669 h 1940185"/>
              <a:gd name="connsiteX402" fmla="*/ 1000087 w 1633251"/>
              <a:gd name="connsiteY402" fmla="*/ 1858309 h 1940185"/>
              <a:gd name="connsiteX403" fmla="*/ 991800 w 1633251"/>
              <a:gd name="connsiteY403" fmla="*/ 1864719 h 1940185"/>
              <a:gd name="connsiteX404" fmla="*/ 985980 w 1633251"/>
              <a:gd name="connsiteY404" fmla="*/ 1867310 h 1940185"/>
              <a:gd name="connsiteX405" fmla="*/ 981923 w 1633251"/>
              <a:gd name="connsiteY405" fmla="*/ 1876530 h 1940185"/>
              <a:gd name="connsiteX406" fmla="*/ 967931 w 1633251"/>
              <a:gd name="connsiteY406" fmla="*/ 1879225 h 1940185"/>
              <a:gd name="connsiteX407" fmla="*/ 963397 w 1633251"/>
              <a:gd name="connsiteY407" fmla="*/ 1881883 h 1940185"/>
              <a:gd name="connsiteX408" fmla="*/ 958939 w 1633251"/>
              <a:gd name="connsiteY408" fmla="*/ 1899199 h 1940185"/>
              <a:gd name="connsiteX409" fmla="*/ 949985 w 1633251"/>
              <a:gd name="connsiteY409" fmla="*/ 1904781 h 1940185"/>
              <a:gd name="connsiteX410" fmla="*/ 940022 w 1633251"/>
              <a:gd name="connsiteY410" fmla="*/ 1914030 h 1940185"/>
              <a:gd name="connsiteX411" fmla="*/ 934044 w 1633251"/>
              <a:gd name="connsiteY411" fmla="*/ 1927108 h 1940185"/>
              <a:gd name="connsiteX412" fmla="*/ 941431 w 1633251"/>
              <a:gd name="connsiteY412" fmla="*/ 1935404 h 1940185"/>
              <a:gd name="connsiteX413" fmla="*/ 941684 w 1633251"/>
              <a:gd name="connsiteY413" fmla="*/ 1940185 h 1940185"/>
              <a:gd name="connsiteX414" fmla="*/ 921722 w 1633251"/>
              <a:gd name="connsiteY414" fmla="*/ 1925660 h 1940185"/>
              <a:gd name="connsiteX415" fmla="*/ 911346 w 1633251"/>
              <a:gd name="connsiteY415" fmla="*/ 1922526 h 1940185"/>
              <a:gd name="connsiteX416" fmla="*/ 909010 w 1633251"/>
              <a:gd name="connsiteY416" fmla="*/ 1936166 h 1940185"/>
              <a:gd name="connsiteX417" fmla="*/ 894468 w 1633251"/>
              <a:gd name="connsiteY417" fmla="*/ 1920278 h 1940185"/>
              <a:gd name="connsiteX418" fmla="*/ 910359 w 1633251"/>
              <a:gd name="connsiteY418" fmla="*/ 1908934 h 1940185"/>
              <a:gd name="connsiteX419" fmla="*/ 906449 w 1633251"/>
              <a:gd name="connsiteY419" fmla="*/ 1899009 h 1940185"/>
              <a:gd name="connsiteX420" fmla="*/ 896767 w 1633251"/>
              <a:gd name="connsiteY420" fmla="*/ 1905429 h 1940185"/>
              <a:gd name="connsiteX421" fmla="*/ 891073 w 1633251"/>
              <a:gd name="connsiteY421" fmla="*/ 1898771 h 1940185"/>
              <a:gd name="connsiteX422" fmla="*/ 895136 w 1633251"/>
              <a:gd name="connsiteY422" fmla="*/ 1886798 h 1940185"/>
              <a:gd name="connsiteX423" fmla="*/ 878563 w 1633251"/>
              <a:gd name="connsiteY423" fmla="*/ 1884588 h 1940185"/>
              <a:gd name="connsiteX424" fmla="*/ 868738 w 1633251"/>
              <a:gd name="connsiteY424" fmla="*/ 1896123 h 1940185"/>
              <a:gd name="connsiteX425" fmla="*/ 858163 w 1633251"/>
              <a:gd name="connsiteY425" fmla="*/ 1895332 h 1940185"/>
              <a:gd name="connsiteX426" fmla="*/ 859323 w 1633251"/>
              <a:gd name="connsiteY426" fmla="*/ 1902933 h 1940185"/>
              <a:gd name="connsiteX427" fmla="*/ 846365 w 1633251"/>
              <a:gd name="connsiteY427" fmla="*/ 1899733 h 1940185"/>
              <a:gd name="connsiteX428" fmla="*/ 846023 w 1633251"/>
              <a:gd name="connsiteY428" fmla="*/ 1893246 h 1940185"/>
              <a:gd name="connsiteX429" fmla="*/ 860014 w 1633251"/>
              <a:gd name="connsiteY429" fmla="*/ 1883416 h 1940185"/>
              <a:gd name="connsiteX430" fmla="*/ 848076 w 1633251"/>
              <a:gd name="connsiteY430" fmla="*/ 1881797 h 1940185"/>
              <a:gd name="connsiteX431" fmla="*/ 845306 w 1633251"/>
              <a:gd name="connsiteY431" fmla="*/ 1888712 h 1940185"/>
              <a:gd name="connsiteX432" fmla="*/ 833791 w 1633251"/>
              <a:gd name="connsiteY432" fmla="*/ 1890627 h 1940185"/>
              <a:gd name="connsiteX433" fmla="*/ 833766 w 1633251"/>
              <a:gd name="connsiteY433" fmla="*/ 1883216 h 1940185"/>
              <a:gd name="connsiteX434" fmla="*/ 827231 w 1633251"/>
              <a:gd name="connsiteY434" fmla="*/ 1883912 h 1940185"/>
              <a:gd name="connsiteX435" fmla="*/ 815660 w 1633251"/>
              <a:gd name="connsiteY435" fmla="*/ 1880216 h 1940185"/>
              <a:gd name="connsiteX436" fmla="*/ 827726 w 1633251"/>
              <a:gd name="connsiteY436" fmla="*/ 1873272 h 1940185"/>
              <a:gd name="connsiteX437" fmla="*/ 825203 w 1633251"/>
              <a:gd name="connsiteY437" fmla="*/ 1871120 h 1940185"/>
              <a:gd name="connsiteX438" fmla="*/ 815716 w 1633251"/>
              <a:gd name="connsiteY438" fmla="*/ 1876139 h 1940185"/>
              <a:gd name="connsiteX439" fmla="*/ 814038 w 1633251"/>
              <a:gd name="connsiteY439" fmla="*/ 1881216 h 1940185"/>
              <a:gd name="connsiteX440" fmla="*/ 801905 w 1633251"/>
              <a:gd name="connsiteY440" fmla="*/ 1879235 h 1940185"/>
              <a:gd name="connsiteX441" fmla="*/ 800091 w 1633251"/>
              <a:gd name="connsiteY441" fmla="*/ 1881197 h 1940185"/>
              <a:gd name="connsiteX442" fmla="*/ 790821 w 1633251"/>
              <a:gd name="connsiteY442" fmla="*/ 1873596 h 1940185"/>
              <a:gd name="connsiteX443" fmla="*/ 786876 w 1633251"/>
              <a:gd name="connsiteY443" fmla="*/ 1854860 h 1940185"/>
              <a:gd name="connsiteX444" fmla="*/ 791879 w 1633251"/>
              <a:gd name="connsiteY444" fmla="*/ 1851327 h 1940185"/>
              <a:gd name="connsiteX445" fmla="*/ 793528 w 1633251"/>
              <a:gd name="connsiteY445" fmla="*/ 1843916 h 1940185"/>
              <a:gd name="connsiteX446" fmla="*/ 785261 w 1633251"/>
              <a:gd name="connsiteY446" fmla="*/ 1841192 h 1940185"/>
              <a:gd name="connsiteX447" fmla="*/ 781853 w 1633251"/>
              <a:gd name="connsiteY447" fmla="*/ 1836382 h 1940185"/>
              <a:gd name="connsiteX448" fmla="*/ 762934 w 1633251"/>
              <a:gd name="connsiteY448" fmla="*/ 1832543 h 1940185"/>
              <a:gd name="connsiteX449" fmla="*/ 749610 w 1633251"/>
              <a:gd name="connsiteY449" fmla="*/ 1837792 h 1940185"/>
              <a:gd name="connsiteX450" fmla="*/ 753327 w 1633251"/>
              <a:gd name="connsiteY450" fmla="*/ 1851393 h 1940185"/>
              <a:gd name="connsiteX451" fmla="*/ 743748 w 1633251"/>
              <a:gd name="connsiteY451" fmla="*/ 1844354 h 1940185"/>
              <a:gd name="connsiteX452" fmla="*/ 733660 w 1633251"/>
              <a:gd name="connsiteY452" fmla="*/ 1845945 h 1940185"/>
              <a:gd name="connsiteX453" fmla="*/ 732780 w 1633251"/>
              <a:gd name="connsiteY453" fmla="*/ 1841926 h 1940185"/>
              <a:gd name="connsiteX454" fmla="*/ 720135 w 1633251"/>
              <a:gd name="connsiteY454" fmla="*/ 1830696 h 1940185"/>
              <a:gd name="connsiteX455" fmla="*/ 706577 w 1633251"/>
              <a:gd name="connsiteY455" fmla="*/ 1822371 h 1940185"/>
              <a:gd name="connsiteX456" fmla="*/ 691911 w 1633251"/>
              <a:gd name="connsiteY456" fmla="*/ 1821942 h 1940185"/>
              <a:gd name="connsiteX457" fmla="*/ 681867 w 1633251"/>
              <a:gd name="connsiteY457" fmla="*/ 1818913 h 1940185"/>
              <a:gd name="connsiteX458" fmla="*/ 677709 w 1633251"/>
              <a:gd name="connsiteY458" fmla="*/ 1814322 h 1940185"/>
              <a:gd name="connsiteX459" fmla="*/ 682116 w 1633251"/>
              <a:gd name="connsiteY459" fmla="*/ 1801006 h 1940185"/>
              <a:gd name="connsiteX460" fmla="*/ 676004 w 1633251"/>
              <a:gd name="connsiteY460" fmla="*/ 1797987 h 1940185"/>
              <a:gd name="connsiteX461" fmla="*/ 663693 w 1633251"/>
              <a:gd name="connsiteY461" fmla="*/ 1795263 h 1940185"/>
              <a:gd name="connsiteX462" fmla="*/ 662296 w 1633251"/>
              <a:gd name="connsiteY462" fmla="*/ 1780470 h 1940185"/>
              <a:gd name="connsiteX463" fmla="*/ 634637 w 1633251"/>
              <a:gd name="connsiteY463" fmla="*/ 1772383 h 1940185"/>
              <a:gd name="connsiteX464" fmla="*/ 634824 w 1633251"/>
              <a:gd name="connsiteY464" fmla="*/ 1780184 h 1940185"/>
              <a:gd name="connsiteX465" fmla="*/ 621940 w 1633251"/>
              <a:gd name="connsiteY465" fmla="*/ 1772012 h 1940185"/>
              <a:gd name="connsiteX466" fmla="*/ 612440 w 1633251"/>
              <a:gd name="connsiteY466" fmla="*/ 1778289 h 1940185"/>
              <a:gd name="connsiteX467" fmla="*/ 602443 w 1633251"/>
              <a:gd name="connsiteY467" fmla="*/ 1768135 h 1940185"/>
              <a:gd name="connsiteX468" fmla="*/ 589709 w 1633251"/>
              <a:gd name="connsiteY468" fmla="*/ 1760372 h 1940185"/>
              <a:gd name="connsiteX469" fmla="*/ 594690 w 1633251"/>
              <a:gd name="connsiteY469" fmla="*/ 1745094 h 1940185"/>
              <a:gd name="connsiteX470" fmla="*/ 577683 w 1633251"/>
              <a:gd name="connsiteY470" fmla="*/ 1744256 h 1940185"/>
              <a:gd name="connsiteX471" fmla="*/ 579707 w 1633251"/>
              <a:gd name="connsiteY471" fmla="*/ 1729216 h 1940185"/>
              <a:gd name="connsiteX472" fmla="*/ 571491 w 1633251"/>
              <a:gd name="connsiteY472" fmla="*/ 1721863 h 1940185"/>
              <a:gd name="connsiteX473" fmla="*/ 568553 w 1633251"/>
              <a:gd name="connsiteY473" fmla="*/ 1709214 h 1940185"/>
              <a:gd name="connsiteX474" fmla="*/ 553265 w 1633251"/>
              <a:gd name="connsiteY474" fmla="*/ 1716653 h 1940185"/>
              <a:gd name="connsiteX475" fmla="*/ 544191 w 1633251"/>
              <a:gd name="connsiteY475" fmla="*/ 1707928 h 1940185"/>
              <a:gd name="connsiteX476" fmla="*/ 536500 w 1633251"/>
              <a:gd name="connsiteY476" fmla="*/ 1713481 h 1940185"/>
              <a:gd name="connsiteX477" fmla="*/ 516244 w 1633251"/>
              <a:gd name="connsiteY477" fmla="*/ 1711633 h 1940185"/>
              <a:gd name="connsiteX478" fmla="*/ 511275 w 1633251"/>
              <a:gd name="connsiteY478" fmla="*/ 1699432 h 1940185"/>
              <a:gd name="connsiteX479" fmla="*/ 495846 w 1633251"/>
              <a:gd name="connsiteY479" fmla="*/ 1703756 h 1940185"/>
              <a:gd name="connsiteX480" fmla="*/ 503194 w 1633251"/>
              <a:gd name="connsiteY480" fmla="*/ 1696079 h 1940185"/>
              <a:gd name="connsiteX481" fmla="*/ 486947 w 1633251"/>
              <a:gd name="connsiteY481" fmla="*/ 1691107 h 1940185"/>
              <a:gd name="connsiteX482" fmla="*/ 496490 w 1633251"/>
              <a:gd name="connsiteY482" fmla="*/ 1673895 h 1940185"/>
              <a:gd name="connsiteX483" fmla="*/ 476205 w 1633251"/>
              <a:gd name="connsiteY483" fmla="*/ 1666256 h 1940185"/>
              <a:gd name="connsiteX484" fmla="*/ 458854 w 1633251"/>
              <a:gd name="connsiteY484" fmla="*/ 1662837 h 1940185"/>
              <a:gd name="connsiteX485" fmla="*/ 449294 w 1633251"/>
              <a:gd name="connsiteY485" fmla="*/ 1663713 h 1940185"/>
              <a:gd name="connsiteX486" fmla="*/ 417846 w 1633251"/>
              <a:gd name="connsiteY486" fmla="*/ 1682048 h 1940185"/>
              <a:gd name="connsiteX487" fmla="*/ 415395 w 1633251"/>
              <a:gd name="connsiteY487" fmla="*/ 1687440 h 1940185"/>
              <a:gd name="connsiteX488" fmla="*/ 422676 w 1633251"/>
              <a:gd name="connsiteY488" fmla="*/ 1726149 h 1940185"/>
              <a:gd name="connsiteX489" fmla="*/ 425933 w 1633251"/>
              <a:gd name="connsiteY489" fmla="*/ 1733455 h 1940185"/>
              <a:gd name="connsiteX490" fmla="*/ 432377 w 1633251"/>
              <a:gd name="connsiteY490" fmla="*/ 1770021 h 1940185"/>
              <a:gd name="connsiteX491" fmla="*/ 440618 w 1633251"/>
              <a:gd name="connsiteY491" fmla="*/ 1774774 h 1940185"/>
              <a:gd name="connsiteX492" fmla="*/ 433364 w 1633251"/>
              <a:gd name="connsiteY492" fmla="*/ 1792357 h 1940185"/>
              <a:gd name="connsiteX493" fmla="*/ 426512 w 1633251"/>
              <a:gd name="connsiteY493" fmla="*/ 1788462 h 1940185"/>
              <a:gd name="connsiteX494" fmla="*/ 419018 w 1633251"/>
              <a:gd name="connsiteY494" fmla="*/ 1778975 h 1940185"/>
              <a:gd name="connsiteX495" fmla="*/ 411909 w 1633251"/>
              <a:gd name="connsiteY495" fmla="*/ 1776594 h 1940185"/>
              <a:gd name="connsiteX496" fmla="*/ 407965 w 1633251"/>
              <a:gd name="connsiteY496" fmla="*/ 1771879 h 1940185"/>
              <a:gd name="connsiteX497" fmla="*/ 392599 w 1633251"/>
              <a:gd name="connsiteY497" fmla="*/ 1761858 h 1940185"/>
              <a:gd name="connsiteX498" fmla="*/ 385603 w 1633251"/>
              <a:gd name="connsiteY498" fmla="*/ 1764516 h 1940185"/>
              <a:gd name="connsiteX499" fmla="*/ 385733 w 1633251"/>
              <a:gd name="connsiteY499" fmla="*/ 1757429 h 1940185"/>
              <a:gd name="connsiteX500" fmla="*/ 380541 w 1633251"/>
              <a:gd name="connsiteY500" fmla="*/ 1747609 h 1940185"/>
              <a:gd name="connsiteX501" fmla="*/ 375279 w 1633251"/>
              <a:gd name="connsiteY501" fmla="*/ 1728130 h 1940185"/>
              <a:gd name="connsiteX502" fmla="*/ 364786 w 1633251"/>
              <a:gd name="connsiteY502" fmla="*/ 1721177 h 1940185"/>
              <a:gd name="connsiteX503" fmla="*/ 360175 w 1633251"/>
              <a:gd name="connsiteY503" fmla="*/ 1721882 h 1940185"/>
              <a:gd name="connsiteX504" fmla="*/ 354280 w 1633251"/>
              <a:gd name="connsiteY504" fmla="*/ 1715615 h 1940185"/>
              <a:gd name="connsiteX505" fmla="*/ 349010 w 1633251"/>
              <a:gd name="connsiteY505" fmla="*/ 1713519 h 1940185"/>
              <a:gd name="connsiteX506" fmla="*/ 341164 w 1633251"/>
              <a:gd name="connsiteY506" fmla="*/ 1713671 h 1940185"/>
              <a:gd name="connsiteX507" fmla="*/ 332497 w 1633251"/>
              <a:gd name="connsiteY507" fmla="*/ 1711757 h 1940185"/>
              <a:gd name="connsiteX508" fmla="*/ 323070 w 1633251"/>
              <a:gd name="connsiteY508" fmla="*/ 1715767 h 1940185"/>
              <a:gd name="connsiteX509" fmla="*/ 296703 w 1633251"/>
              <a:gd name="connsiteY509" fmla="*/ 1721872 h 1940185"/>
              <a:gd name="connsiteX510" fmla="*/ 288509 w 1633251"/>
              <a:gd name="connsiteY510" fmla="*/ 1715414 h 1940185"/>
              <a:gd name="connsiteX511" fmla="*/ 280733 w 1633251"/>
              <a:gd name="connsiteY511" fmla="*/ 1713795 h 1940185"/>
              <a:gd name="connsiteX512" fmla="*/ 275242 w 1633251"/>
              <a:gd name="connsiteY512" fmla="*/ 1701356 h 1940185"/>
              <a:gd name="connsiteX513" fmla="*/ 260223 w 1633251"/>
              <a:gd name="connsiteY513" fmla="*/ 1691659 h 1940185"/>
              <a:gd name="connsiteX514" fmla="*/ 249620 w 1633251"/>
              <a:gd name="connsiteY514" fmla="*/ 1686382 h 1940185"/>
              <a:gd name="connsiteX515" fmla="*/ 245265 w 1633251"/>
              <a:gd name="connsiteY515" fmla="*/ 1672447 h 1940185"/>
              <a:gd name="connsiteX516" fmla="*/ 246597 w 1633251"/>
              <a:gd name="connsiteY516" fmla="*/ 1667618 h 1940185"/>
              <a:gd name="connsiteX517" fmla="*/ 244758 w 1633251"/>
              <a:gd name="connsiteY517" fmla="*/ 1659712 h 1940185"/>
              <a:gd name="connsiteX518" fmla="*/ 241575 w 1633251"/>
              <a:gd name="connsiteY518" fmla="*/ 1655121 h 1940185"/>
              <a:gd name="connsiteX519" fmla="*/ 233251 w 1633251"/>
              <a:gd name="connsiteY519" fmla="*/ 1650806 h 1940185"/>
              <a:gd name="connsiteX520" fmla="*/ 224429 w 1633251"/>
              <a:gd name="connsiteY520" fmla="*/ 1648978 h 1940185"/>
              <a:gd name="connsiteX521" fmla="*/ 216514 w 1633251"/>
              <a:gd name="connsiteY521" fmla="*/ 1644206 h 1940185"/>
              <a:gd name="connsiteX522" fmla="*/ 204937 w 1633251"/>
              <a:gd name="connsiteY522" fmla="*/ 1645863 h 1940185"/>
              <a:gd name="connsiteX523" fmla="*/ 194541 w 1633251"/>
              <a:gd name="connsiteY523" fmla="*/ 1635490 h 1940185"/>
              <a:gd name="connsiteX524" fmla="*/ 184560 w 1633251"/>
              <a:gd name="connsiteY524" fmla="*/ 1627546 h 1940185"/>
              <a:gd name="connsiteX525" fmla="*/ 190242 w 1633251"/>
              <a:gd name="connsiteY525" fmla="*/ 1623879 h 1940185"/>
              <a:gd name="connsiteX526" fmla="*/ 192841 w 1633251"/>
              <a:gd name="connsiteY526" fmla="*/ 1614335 h 1940185"/>
              <a:gd name="connsiteX527" fmla="*/ 187674 w 1633251"/>
              <a:gd name="connsiteY527" fmla="*/ 1606744 h 1940185"/>
              <a:gd name="connsiteX528" fmla="*/ 179332 w 1633251"/>
              <a:gd name="connsiteY528" fmla="*/ 1601010 h 1940185"/>
              <a:gd name="connsiteX529" fmla="*/ 174915 w 1633251"/>
              <a:gd name="connsiteY529" fmla="*/ 1602657 h 1940185"/>
              <a:gd name="connsiteX530" fmla="*/ 164569 w 1633251"/>
              <a:gd name="connsiteY530" fmla="*/ 1599695 h 1940185"/>
              <a:gd name="connsiteX531" fmla="*/ 147087 w 1633251"/>
              <a:gd name="connsiteY531" fmla="*/ 1603277 h 1940185"/>
              <a:gd name="connsiteX532" fmla="*/ 105340 w 1633251"/>
              <a:gd name="connsiteY532" fmla="*/ 1578340 h 1940185"/>
              <a:gd name="connsiteX533" fmla="*/ 74661 w 1633251"/>
              <a:gd name="connsiteY533" fmla="*/ 1548698 h 1940185"/>
              <a:gd name="connsiteX534" fmla="*/ 55665 w 1633251"/>
              <a:gd name="connsiteY534" fmla="*/ 1534744 h 1940185"/>
              <a:gd name="connsiteX535" fmla="*/ 15403 w 1633251"/>
              <a:gd name="connsiteY535" fmla="*/ 1538888 h 1940185"/>
              <a:gd name="connsiteX536" fmla="*/ 5847 w 1633251"/>
              <a:gd name="connsiteY536" fmla="*/ 1526762 h 1940185"/>
              <a:gd name="connsiteX537" fmla="*/ 0 w 1633251"/>
              <a:gd name="connsiteY537" fmla="*/ 1452972 h 1940185"/>
              <a:gd name="connsiteX538" fmla="*/ 35082 w 1633251"/>
              <a:gd name="connsiteY538" fmla="*/ 1398013 h 1940185"/>
              <a:gd name="connsiteX539" fmla="*/ 38988 w 1633251"/>
              <a:gd name="connsiteY539" fmla="*/ 1387593 h 1940185"/>
              <a:gd name="connsiteX540" fmla="*/ 55502 w 1633251"/>
              <a:gd name="connsiteY540" fmla="*/ 1392050 h 1940185"/>
              <a:gd name="connsiteX541" fmla="*/ 63781 w 1633251"/>
              <a:gd name="connsiteY541" fmla="*/ 1369324 h 1940185"/>
              <a:gd name="connsiteX542" fmla="*/ 72621 w 1633251"/>
              <a:gd name="connsiteY542" fmla="*/ 1366009 h 1940185"/>
              <a:gd name="connsiteX543" fmla="*/ 61693 w 1633251"/>
              <a:gd name="connsiteY543" fmla="*/ 1362761 h 1940185"/>
              <a:gd name="connsiteX544" fmla="*/ 68025 w 1633251"/>
              <a:gd name="connsiteY544" fmla="*/ 1346587 h 1940185"/>
              <a:gd name="connsiteX545" fmla="*/ 63440 w 1633251"/>
              <a:gd name="connsiteY545" fmla="*/ 1345349 h 1940185"/>
              <a:gd name="connsiteX546" fmla="*/ 72811 w 1633251"/>
              <a:gd name="connsiteY546" fmla="*/ 1319984 h 1940185"/>
              <a:gd name="connsiteX547" fmla="*/ 65358 w 1633251"/>
              <a:gd name="connsiteY547" fmla="*/ 1317955 h 1940185"/>
              <a:gd name="connsiteX548" fmla="*/ 80179 w 1633251"/>
              <a:gd name="connsiteY548" fmla="*/ 1278807 h 1940185"/>
              <a:gd name="connsiteX549" fmla="*/ 98422 w 1633251"/>
              <a:gd name="connsiteY549" fmla="*/ 1265768 h 1940185"/>
              <a:gd name="connsiteX550" fmla="*/ 100869 w 1633251"/>
              <a:gd name="connsiteY550" fmla="*/ 1258672 h 1940185"/>
              <a:gd name="connsiteX551" fmla="*/ 111659 w 1633251"/>
              <a:gd name="connsiteY551" fmla="*/ 1254976 h 1940185"/>
              <a:gd name="connsiteX552" fmla="*/ 117714 w 1633251"/>
              <a:gd name="connsiteY552" fmla="*/ 1246784 h 1940185"/>
              <a:gd name="connsiteX553" fmla="*/ 128937 w 1633251"/>
              <a:gd name="connsiteY553" fmla="*/ 1252909 h 1940185"/>
              <a:gd name="connsiteX554" fmla="*/ 135305 w 1633251"/>
              <a:gd name="connsiteY554" fmla="*/ 1254224 h 1940185"/>
              <a:gd name="connsiteX555" fmla="*/ 141165 w 1633251"/>
              <a:gd name="connsiteY555" fmla="*/ 1261224 h 1940185"/>
              <a:gd name="connsiteX556" fmla="*/ 161697 w 1633251"/>
              <a:gd name="connsiteY556" fmla="*/ 1264368 h 1940185"/>
              <a:gd name="connsiteX557" fmla="*/ 164939 w 1633251"/>
              <a:gd name="connsiteY557" fmla="*/ 1263806 h 1940185"/>
              <a:gd name="connsiteX558" fmla="*/ 179100 w 1633251"/>
              <a:gd name="connsiteY558" fmla="*/ 1252566 h 1940185"/>
              <a:gd name="connsiteX559" fmla="*/ 184492 w 1633251"/>
              <a:gd name="connsiteY559" fmla="*/ 1245098 h 1940185"/>
              <a:gd name="connsiteX560" fmla="*/ 196586 w 1633251"/>
              <a:gd name="connsiteY560" fmla="*/ 1243756 h 1940185"/>
              <a:gd name="connsiteX561" fmla="*/ 199159 w 1633251"/>
              <a:gd name="connsiteY561" fmla="*/ 1238031 h 1940185"/>
              <a:gd name="connsiteX562" fmla="*/ 193955 w 1633251"/>
              <a:gd name="connsiteY562" fmla="*/ 1232468 h 1940185"/>
              <a:gd name="connsiteX563" fmla="*/ 186565 w 1633251"/>
              <a:gd name="connsiteY563" fmla="*/ 1220219 h 1940185"/>
              <a:gd name="connsiteX564" fmla="*/ 188635 w 1633251"/>
              <a:gd name="connsiteY564" fmla="*/ 1212799 h 1940185"/>
              <a:gd name="connsiteX565" fmla="*/ 186166 w 1633251"/>
              <a:gd name="connsiteY565" fmla="*/ 1200083 h 1940185"/>
              <a:gd name="connsiteX566" fmla="*/ 179518 w 1633251"/>
              <a:gd name="connsiteY566" fmla="*/ 1192949 h 1940185"/>
              <a:gd name="connsiteX567" fmla="*/ 171201 w 1633251"/>
              <a:gd name="connsiteY567" fmla="*/ 1187910 h 1940185"/>
              <a:gd name="connsiteX568" fmla="*/ 170406 w 1633251"/>
              <a:gd name="connsiteY568" fmla="*/ 1184358 h 1940185"/>
              <a:gd name="connsiteX569" fmla="*/ 177918 w 1633251"/>
              <a:gd name="connsiteY569" fmla="*/ 1168346 h 1940185"/>
              <a:gd name="connsiteX570" fmla="*/ 185293 w 1633251"/>
              <a:gd name="connsiteY570" fmla="*/ 1171575 h 1940185"/>
              <a:gd name="connsiteX571" fmla="*/ 186576 w 1633251"/>
              <a:gd name="connsiteY571" fmla="*/ 1179538 h 1940185"/>
              <a:gd name="connsiteX572" fmla="*/ 189676 w 1633251"/>
              <a:gd name="connsiteY572" fmla="*/ 1182329 h 1940185"/>
              <a:gd name="connsiteX573" fmla="*/ 202102 w 1633251"/>
              <a:gd name="connsiteY573" fmla="*/ 1181681 h 1940185"/>
              <a:gd name="connsiteX574" fmla="*/ 214250 w 1633251"/>
              <a:gd name="connsiteY574" fmla="*/ 1192921 h 1940185"/>
              <a:gd name="connsiteX575" fmla="*/ 218992 w 1633251"/>
              <a:gd name="connsiteY575" fmla="*/ 1190958 h 1940185"/>
              <a:gd name="connsiteX576" fmla="*/ 223010 w 1633251"/>
              <a:gd name="connsiteY576" fmla="*/ 1183100 h 1940185"/>
              <a:gd name="connsiteX577" fmla="*/ 219950 w 1633251"/>
              <a:gd name="connsiteY577" fmla="*/ 1178281 h 1940185"/>
              <a:gd name="connsiteX578" fmla="*/ 221755 w 1633251"/>
              <a:gd name="connsiteY578" fmla="*/ 1168298 h 1940185"/>
              <a:gd name="connsiteX579" fmla="*/ 216805 w 1633251"/>
              <a:gd name="connsiteY579" fmla="*/ 1158507 h 1940185"/>
              <a:gd name="connsiteX580" fmla="*/ 224628 w 1633251"/>
              <a:gd name="connsiteY580" fmla="*/ 1150877 h 1940185"/>
              <a:gd name="connsiteX581" fmla="*/ 224843 w 1633251"/>
              <a:gd name="connsiteY581" fmla="*/ 1130179 h 1940185"/>
              <a:gd name="connsiteX582" fmla="*/ 229176 w 1633251"/>
              <a:gd name="connsiteY582" fmla="*/ 1120292 h 1940185"/>
              <a:gd name="connsiteX583" fmla="*/ 229448 w 1633251"/>
              <a:gd name="connsiteY583" fmla="*/ 1108672 h 1940185"/>
              <a:gd name="connsiteX584" fmla="*/ 235684 w 1633251"/>
              <a:gd name="connsiteY584" fmla="*/ 1103243 h 1940185"/>
              <a:gd name="connsiteX585" fmla="*/ 242200 w 1633251"/>
              <a:gd name="connsiteY585" fmla="*/ 1093403 h 1940185"/>
              <a:gd name="connsiteX586" fmla="*/ 240756 w 1633251"/>
              <a:gd name="connsiteY586" fmla="*/ 1080345 h 1940185"/>
              <a:gd name="connsiteX587" fmla="*/ 234420 w 1633251"/>
              <a:gd name="connsiteY587" fmla="*/ 1074315 h 1940185"/>
              <a:gd name="connsiteX588" fmla="*/ 221898 w 1633251"/>
              <a:gd name="connsiteY588" fmla="*/ 1072325 h 1940185"/>
              <a:gd name="connsiteX589" fmla="*/ 216940 w 1633251"/>
              <a:gd name="connsiteY589" fmla="*/ 1066314 h 1940185"/>
              <a:gd name="connsiteX590" fmla="*/ 215867 w 1633251"/>
              <a:gd name="connsiteY590" fmla="*/ 1059971 h 1940185"/>
              <a:gd name="connsiteX591" fmla="*/ 206900 w 1633251"/>
              <a:gd name="connsiteY591" fmla="*/ 1051760 h 1940185"/>
              <a:gd name="connsiteX592" fmla="*/ 205575 w 1633251"/>
              <a:gd name="connsiteY592" fmla="*/ 1038863 h 1940185"/>
              <a:gd name="connsiteX593" fmla="*/ 199340 w 1633251"/>
              <a:gd name="connsiteY593" fmla="*/ 1036187 h 1940185"/>
              <a:gd name="connsiteX594" fmla="*/ 198491 w 1633251"/>
              <a:gd name="connsiteY594" fmla="*/ 1026643 h 1940185"/>
              <a:gd name="connsiteX595" fmla="*/ 205349 w 1633251"/>
              <a:gd name="connsiteY595" fmla="*/ 1022042 h 1940185"/>
              <a:gd name="connsiteX596" fmla="*/ 200161 w 1633251"/>
              <a:gd name="connsiteY596" fmla="*/ 1012917 h 1940185"/>
              <a:gd name="connsiteX597" fmla="*/ 199082 w 1633251"/>
              <a:gd name="connsiteY597" fmla="*/ 1006078 h 1940185"/>
              <a:gd name="connsiteX598" fmla="*/ 191945 w 1633251"/>
              <a:gd name="connsiteY598" fmla="*/ 1004202 h 1940185"/>
              <a:gd name="connsiteX599" fmla="*/ 170970 w 1633251"/>
              <a:gd name="connsiteY599" fmla="*/ 990771 h 1940185"/>
              <a:gd name="connsiteX600" fmla="*/ 174998 w 1633251"/>
              <a:gd name="connsiteY600" fmla="*/ 986571 h 1940185"/>
              <a:gd name="connsiteX601" fmla="*/ 173157 w 1633251"/>
              <a:gd name="connsiteY601" fmla="*/ 979694 h 1940185"/>
              <a:gd name="connsiteX602" fmla="*/ 176261 w 1633251"/>
              <a:gd name="connsiteY602" fmla="*/ 967197 h 1940185"/>
              <a:gd name="connsiteX603" fmla="*/ 172254 w 1633251"/>
              <a:gd name="connsiteY603" fmla="*/ 963206 h 1940185"/>
              <a:gd name="connsiteX604" fmla="*/ 175049 w 1633251"/>
              <a:gd name="connsiteY604" fmla="*/ 957977 h 1940185"/>
              <a:gd name="connsiteX605" fmla="*/ 184030 w 1633251"/>
              <a:gd name="connsiteY605" fmla="*/ 956748 h 1940185"/>
              <a:gd name="connsiteX606" fmla="*/ 185751 w 1633251"/>
              <a:gd name="connsiteY606" fmla="*/ 953395 h 1940185"/>
              <a:gd name="connsiteX607" fmla="*/ 194802 w 1633251"/>
              <a:gd name="connsiteY607" fmla="*/ 956215 h 1940185"/>
              <a:gd name="connsiteX608" fmla="*/ 205935 w 1633251"/>
              <a:gd name="connsiteY608" fmla="*/ 946976 h 1940185"/>
              <a:gd name="connsiteX609" fmla="*/ 206716 w 1633251"/>
              <a:gd name="connsiteY609" fmla="*/ 953767 h 1940185"/>
              <a:gd name="connsiteX610" fmla="*/ 222908 w 1633251"/>
              <a:gd name="connsiteY610" fmla="*/ 954186 h 1940185"/>
              <a:gd name="connsiteX611" fmla="*/ 227775 w 1633251"/>
              <a:gd name="connsiteY611" fmla="*/ 952033 h 1940185"/>
              <a:gd name="connsiteX612" fmla="*/ 214254 w 1633251"/>
              <a:gd name="connsiteY612" fmla="*/ 934357 h 1940185"/>
              <a:gd name="connsiteX613" fmla="*/ 213278 w 1633251"/>
              <a:gd name="connsiteY613" fmla="*/ 929348 h 1940185"/>
              <a:gd name="connsiteX614" fmla="*/ 218939 w 1633251"/>
              <a:gd name="connsiteY614" fmla="*/ 927966 h 1940185"/>
              <a:gd name="connsiteX615" fmla="*/ 221696 w 1633251"/>
              <a:gd name="connsiteY615" fmla="*/ 919586 h 1940185"/>
              <a:gd name="connsiteX616" fmla="*/ 237637 w 1633251"/>
              <a:gd name="connsiteY616" fmla="*/ 922705 h 1940185"/>
              <a:gd name="connsiteX617" fmla="*/ 239568 w 1633251"/>
              <a:gd name="connsiteY617" fmla="*/ 908250 h 1940185"/>
              <a:gd name="connsiteX618" fmla="*/ 252244 w 1633251"/>
              <a:gd name="connsiteY618" fmla="*/ 903274 h 1940185"/>
              <a:gd name="connsiteX619" fmla="*/ 255357 w 1633251"/>
              <a:gd name="connsiteY619" fmla="*/ 896352 h 1940185"/>
              <a:gd name="connsiteX620" fmla="*/ 263975 w 1633251"/>
              <a:gd name="connsiteY620" fmla="*/ 898958 h 1940185"/>
              <a:gd name="connsiteX621" fmla="*/ 271790 w 1633251"/>
              <a:gd name="connsiteY621" fmla="*/ 890605 h 1940185"/>
              <a:gd name="connsiteX622" fmla="*/ 271395 w 1633251"/>
              <a:gd name="connsiteY622" fmla="*/ 884981 h 1940185"/>
              <a:gd name="connsiteX623" fmla="*/ 276880 w 1633251"/>
              <a:gd name="connsiteY623" fmla="*/ 882605 h 1940185"/>
              <a:gd name="connsiteX624" fmla="*/ 279580 w 1633251"/>
              <a:gd name="connsiteY624" fmla="*/ 877894 h 1940185"/>
              <a:gd name="connsiteX625" fmla="*/ 271189 w 1633251"/>
              <a:gd name="connsiteY625" fmla="*/ 870715 h 1940185"/>
              <a:gd name="connsiteX626" fmla="*/ 264057 w 1633251"/>
              <a:gd name="connsiteY626" fmla="*/ 869368 h 1940185"/>
              <a:gd name="connsiteX627" fmla="*/ 268010 w 1633251"/>
              <a:gd name="connsiteY627" fmla="*/ 863120 h 1940185"/>
              <a:gd name="connsiteX628" fmla="*/ 265296 w 1633251"/>
              <a:gd name="connsiteY628" fmla="*/ 858864 h 1940185"/>
              <a:gd name="connsiteX629" fmla="*/ 271473 w 1633251"/>
              <a:gd name="connsiteY629" fmla="*/ 856598 h 1940185"/>
              <a:gd name="connsiteX630" fmla="*/ 285213 w 1633251"/>
              <a:gd name="connsiteY630" fmla="*/ 855414 h 1940185"/>
              <a:gd name="connsiteX631" fmla="*/ 283655 w 1633251"/>
              <a:gd name="connsiteY631" fmla="*/ 849694 h 1940185"/>
              <a:gd name="connsiteX632" fmla="*/ 299148 w 1633251"/>
              <a:gd name="connsiteY632" fmla="*/ 850882 h 1940185"/>
              <a:gd name="connsiteX633" fmla="*/ 298964 w 1633251"/>
              <a:gd name="connsiteY633" fmla="*/ 842602 h 1940185"/>
              <a:gd name="connsiteX634" fmla="*/ 307532 w 1633251"/>
              <a:gd name="connsiteY634" fmla="*/ 841280 h 1940185"/>
              <a:gd name="connsiteX635" fmla="*/ 310806 w 1633251"/>
              <a:gd name="connsiteY635" fmla="*/ 832081 h 1940185"/>
              <a:gd name="connsiteX636" fmla="*/ 321787 w 1633251"/>
              <a:gd name="connsiteY636" fmla="*/ 824652 h 1940185"/>
              <a:gd name="connsiteX637" fmla="*/ 326432 w 1633251"/>
              <a:gd name="connsiteY637" fmla="*/ 818721 h 1940185"/>
              <a:gd name="connsiteX638" fmla="*/ 327242 w 1633251"/>
              <a:gd name="connsiteY638" fmla="*/ 811848 h 1940185"/>
              <a:gd name="connsiteX639" fmla="*/ 326302 w 1633251"/>
              <a:gd name="connsiteY639" fmla="*/ 796234 h 1940185"/>
              <a:gd name="connsiteX640" fmla="*/ 328747 w 1633251"/>
              <a:gd name="connsiteY640" fmla="*/ 791583 h 1940185"/>
              <a:gd name="connsiteX641" fmla="*/ 336449 w 1633251"/>
              <a:gd name="connsiteY641" fmla="*/ 789770 h 1940185"/>
              <a:gd name="connsiteX642" fmla="*/ 337558 w 1633251"/>
              <a:gd name="connsiteY642" fmla="*/ 778219 h 1940185"/>
              <a:gd name="connsiteX643" fmla="*/ 331847 w 1633251"/>
              <a:gd name="connsiteY643" fmla="*/ 773240 h 1940185"/>
              <a:gd name="connsiteX644" fmla="*/ 334158 w 1633251"/>
              <a:gd name="connsiteY644" fmla="*/ 767812 h 1940185"/>
              <a:gd name="connsiteX645" fmla="*/ 325426 w 1633251"/>
              <a:gd name="connsiteY645" fmla="*/ 759741 h 1940185"/>
              <a:gd name="connsiteX646" fmla="*/ 317032 w 1633251"/>
              <a:gd name="connsiteY646" fmla="*/ 759993 h 1940185"/>
              <a:gd name="connsiteX647" fmla="*/ 311060 w 1633251"/>
              <a:gd name="connsiteY647" fmla="*/ 755375 h 1940185"/>
              <a:gd name="connsiteX648" fmla="*/ 309037 w 1633251"/>
              <a:gd name="connsiteY648" fmla="*/ 748081 h 1940185"/>
              <a:gd name="connsiteX649" fmla="*/ 303256 w 1633251"/>
              <a:gd name="connsiteY649" fmla="*/ 741697 h 1940185"/>
              <a:gd name="connsiteX650" fmla="*/ 305020 w 1633251"/>
              <a:gd name="connsiteY650" fmla="*/ 735507 h 1940185"/>
              <a:gd name="connsiteX651" fmla="*/ 300818 w 1633251"/>
              <a:gd name="connsiteY651" fmla="*/ 732756 h 1940185"/>
              <a:gd name="connsiteX652" fmla="*/ 299382 w 1633251"/>
              <a:gd name="connsiteY652" fmla="*/ 720076 h 1940185"/>
              <a:gd name="connsiteX653" fmla="*/ 297454 w 1633251"/>
              <a:gd name="connsiteY653" fmla="*/ 719292 h 1940185"/>
              <a:gd name="connsiteX654" fmla="*/ 287020 w 1633251"/>
              <a:gd name="connsiteY654" fmla="*/ 694474 h 1940185"/>
              <a:gd name="connsiteX655" fmla="*/ 290306 w 1633251"/>
              <a:gd name="connsiteY655" fmla="*/ 690322 h 1940185"/>
              <a:gd name="connsiteX656" fmla="*/ 285311 w 1633251"/>
              <a:gd name="connsiteY656" fmla="*/ 684113 h 1940185"/>
              <a:gd name="connsiteX657" fmla="*/ 288962 w 1633251"/>
              <a:gd name="connsiteY657" fmla="*/ 674312 h 1940185"/>
              <a:gd name="connsiteX658" fmla="*/ 293527 w 1633251"/>
              <a:gd name="connsiteY658" fmla="*/ 675685 h 1940185"/>
              <a:gd name="connsiteX659" fmla="*/ 306095 w 1633251"/>
              <a:gd name="connsiteY659" fmla="*/ 673623 h 1940185"/>
              <a:gd name="connsiteX660" fmla="*/ 305933 w 1633251"/>
              <a:gd name="connsiteY660" fmla="*/ 666228 h 1940185"/>
              <a:gd name="connsiteX661" fmla="*/ 316540 w 1633251"/>
              <a:gd name="connsiteY661" fmla="*/ 665282 h 1940185"/>
              <a:gd name="connsiteX662" fmla="*/ 315398 w 1633251"/>
              <a:gd name="connsiteY662" fmla="*/ 660818 h 1940185"/>
              <a:gd name="connsiteX663" fmla="*/ 318907 w 1633251"/>
              <a:gd name="connsiteY663" fmla="*/ 652341 h 1940185"/>
              <a:gd name="connsiteX664" fmla="*/ 325200 w 1633251"/>
              <a:gd name="connsiteY664" fmla="*/ 643510 h 1940185"/>
              <a:gd name="connsiteX665" fmla="*/ 324624 w 1633251"/>
              <a:gd name="connsiteY665" fmla="*/ 638081 h 1940185"/>
              <a:gd name="connsiteX666" fmla="*/ 331054 w 1633251"/>
              <a:gd name="connsiteY666" fmla="*/ 635852 h 1940185"/>
              <a:gd name="connsiteX667" fmla="*/ 333702 w 1633251"/>
              <a:gd name="connsiteY667" fmla="*/ 632250 h 1940185"/>
              <a:gd name="connsiteX668" fmla="*/ 346909 w 1633251"/>
              <a:gd name="connsiteY668" fmla="*/ 629181 h 1940185"/>
              <a:gd name="connsiteX669" fmla="*/ 350919 w 1633251"/>
              <a:gd name="connsiteY669" fmla="*/ 622750 h 1940185"/>
              <a:gd name="connsiteX670" fmla="*/ 360018 w 1633251"/>
              <a:gd name="connsiteY670" fmla="*/ 629057 h 1940185"/>
              <a:gd name="connsiteX671" fmla="*/ 368599 w 1633251"/>
              <a:gd name="connsiteY671" fmla="*/ 626196 h 1940185"/>
              <a:gd name="connsiteX672" fmla="*/ 379235 w 1633251"/>
              <a:gd name="connsiteY672" fmla="*/ 626203 h 1940185"/>
              <a:gd name="connsiteX673" fmla="*/ 391292 w 1633251"/>
              <a:gd name="connsiteY673" fmla="*/ 630776 h 1940185"/>
              <a:gd name="connsiteX674" fmla="*/ 405021 w 1633251"/>
              <a:gd name="connsiteY674" fmla="*/ 632568 h 1940185"/>
              <a:gd name="connsiteX675" fmla="*/ 409710 w 1633251"/>
              <a:gd name="connsiteY675" fmla="*/ 617435 h 1940185"/>
              <a:gd name="connsiteX676" fmla="*/ 418926 w 1633251"/>
              <a:gd name="connsiteY676" fmla="*/ 606683 h 1940185"/>
              <a:gd name="connsiteX677" fmla="*/ 432453 w 1633251"/>
              <a:gd name="connsiteY677" fmla="*/ 603001 h 1940185"/>
              <a:gd name="connsiteX678" fmla="*/ 441951 w 1633251"/>
              <a:gd name="connsiteY678" fmla="*/ 592135 h 1940185"/>
              <a:gd name="connsiteX679" fmla="*/ 445588 w 1633251"/>
              <a:gd name="connsiteY679" fmla="*/ 592151 h 1940185"/>
              <a:gd name="connsiteX680" fmla="*/ 447525 w 1633251"/>
              <a:gd name="connsiteY680" fmla="*/ 585658 h 1940185"/>
              <a:gd name="connsiteX681" fmla="*/ 453535 w 1633251"/>
              <a:gd name="connsiteY681" fmla="*/ 584854 h 1940185"/>
              <a:gd name="connsiteX682" fmla="*/ 462038 w 1633251"/>
              <a:gd name="connsiteY682" fmla="*/ 578458 h 1940185"/>
              <a:gd name="connsiteX683" fmla="*/ 462868 w 1633251"/>
              <a:gd name="connsiteY683" fmla="*/ 570817 h 1940185"/>
              <a:gd name="connsiteX684" fmla="*/ 469563 w 1633251"/>
              <a:gd name="connsiteY684" fmla="*/ 566542 h 1940185"/>
              <a:gd name="connsiteX685" fmla="*/ 465102 w 1633251"/>
              <a:gd name="connsiteY685" fmla="*/ 563288 h 1940185"/>
              <a:gd name="connsiteX686" fmla="*/ 474150 w 1633251"/>
              <a:gd name="connsiteY686" fmla="*/ 553352 h 1940185"/>
              <a:gd name="connsiteX687" fmla="*/ 479969 w 1633251"/>
              <a:gd name="connsiteY687" fmla="*/ 538736 h 1940185"/>
              <a:gd name="connsiteX688" fmla="*/ 477203 w 1633251"/>
              <a:gd name="connsiteY688" fmla="*/ 526496 h 1940185"/>
              <a:gd name="connsiteX689" fmla="*/ 481455 w 1633251"/>
              <a:gd name="connsiteY689" fmla="*/ 513000 h 1940185"/>
              <a:gd name="connsiteX690" fmla="*/ 488100 w 1633251"/>
              <a:gd name="connsiteY690" fmla="*/ 501007 h 1940185"/>
              <a:gd name="connsiteX691" fmla="*/ 501058 w 1633251"/>
              <a:gd name="connsiteY691" fmla="*/ 485500 h 1940185"/>
              <a:gd name="connsiteX692" fmla="*/ 509508 w 1633251"/>
              <a:gd name="connsiteY692" fmla="*/ 479823 h 1940185"/>
              <a:gd name="connsiteX693" fmla="*/ 513148 w 1633251"/>
              <a:gd name="connsiteY693" fmla="*/ 480259 h 1940185"/>
              <a:gd name="connsiteX694" fmla="*/ 526486 w 1633251"/>
              <a:gd name="connsiteY694" fmla="*/ 474937 h 1940185"/>
              <a:gd name="connsiteX695" fmla="*/ 533724 w 1633251"/>
              <a:gd name="connsiteY695" fmla="*/ 474079 h 1940185"/>
              <a:gd name="connsiteX696" fmla="*/ 542067 w 1633251"/>
              <a:gd name="connsiteY696" fmla="*/ 476941 h 1940185"/>
              <a:gd name="connsiteX697" fmla="*/ 550855 w 1633251"/>
              <a:gd name="connsiteY697" fmla="*/ 482713 h 1940185"/>
              <a:gd name="connsiteX698" fmla="*/ 572078 w 1633251"/>
              <a:gd name="connsiteY698" fmla="*/ 481351 h 1940185"/>
              <a:gd name="connsiteX699" fmla="*/ 578226 w 1633251"/>
              <a:gd name="connsiteY699" fmla="*/ 479931 h 1940185"/>
              <a:gd name="connsiteX700" fmla="*/ 590060 w 1633251"/>
              <a:gd name="connsiteY700" fmla="*/ 465211 h 1940185"/>
              <a:gd name="connsiteX701" fmla="*/ 599297 w 1633251"/>
              <a:gd name="connsiteY701" fmla="*/ 460243 h 1940185"/>
              <a:gd name="connsiteX702" fmla="*/ 603073 w 1633251"/>
              <a:gd name="connsiteY702" fmla="*/ 454896 h 1940185"/>
              <a:gd name="connsiteX703" fmla="*/ 610332 w 1633251"/>
              <a:gd name="connsiteY703" fmla="*/ 450734 h 1940185"/>
              <a:gd name="connsiteX704" fmla="*/ 617096 w 1633251"/>
              <a:gd name="connsiteY704" fmla="*/ 441273 h 1940185"/>
              <a:gd name="connsiteX705" fmla="*/ 634839 w 1633251"/>
              <a:gd name="connsiteY705" fmla="*/ 441867 h 1940185"/>
              <a:gd name="connsiteX706" fmla="*/ 643319 w 1633251"/>
              <a:gd name="connsiteY706" fmla="*/ 435435 h 1940185"/>
              <a:gd name="connsiteX707" fmla="*/ 646930 w 1633251"/>
              <a:gd name="connsiteY707" fmla="*/ 429809 h 1940185"/>
              <a:gd name="connsiteX708" fmla="*/ 653092 w 1633251"/>
              <a:gd name="connsiteY708" fmla="*/ 415419 h 1940185"/>
              <a:gd name="connsiteX709" fmla="*/ 650790 w 1633251"/>
              <a:gd name="connsiteY709" fmla="*/ 412728 h 1940185"/>
              <a:gd name="connsiteX710" fmla="*/ 651047 w 1633251"/>
              <a:gd name="connsiteY710" fmla="*/ 404167 h 1940185"/>
              <a:gd name="connsiteX711" fmla="*/ 655750 w 1633251"/>
              <a:gd name="connsiteY711" fmla="*/ 395714 h 1940185"/>
              <a:gd name="connsiteX712" fmla="*/ 672985 w 1633251"/>
              <a:gd name="connsiteY712" fmla="*/ 388680 h 1940185"/>
              <a:gd name="connsiteX713" fmla="*/ 687507 w 1633251"/>
              <a:gd name="connsiteY713" fmla="*/ 368915 h 1940185"/>
              <a:gd name="connsiteX714" fmla="*/ 693710 w 1633251"/>
              <a:gd name="connsiteY714" fmla="*/ 361659 h 1940185"/>
              <a:gd name="connsiteX715" fmla="*/ 712452 w 1633251"/>
              <a:gd name="connsiteY715" fmla="*/ 348408 h 1940185"/>
              <a:gd name="connsiteX716" fmla="*/ 725827 w 1633251"/>
              <a:gd name="connsiteY716" fmla="*/ 350802 h 1940185"/>
              <a:gd name="connsiteX717" fmla="*/ 734399 w 1633251"/>
              <a:gd name="connsiteY717" fmla="*/ 346055 h 1940185"/>
              <a:gd name="connsiteX718" fmla="*/ 731221 w 1633251"/>
              <a:gd name="connsiteY718" fmla="*/ 338499 h 1940185"/>
              <a:gd name="connsiteX719" fmla="*/ 735609 w 1633251"/>
              <a:gd name="connsiteY719" fmla="*/ 332489 h 1940185"/>
              <a:gd name="connsiteX720" fmla="*/ 755618 w 1633251"/>
              <a:gd name="connsiteY720" fmla="*/ 324564 h 1940185"/>
              <a:gd name="connsiteX721" fmla="*/ 761247 w 1633251"/>
              <a:gd name="connsiteY721" fmla="*/ 323746 h 1940185"/>
              <a:gd name="connsiteX722" fmla="*/ 765604 w 1633251"/>
              <a:gd name="connsiteY722" fmla="*/ 317921 h 1940185"/>
              <a:gd name="connsiteX723" fmla="*/ 758359 w 1633251"/>
              <a:gd name="connsiteY723" fmla="*/ 298527 h 1940185"/>
              <a:gd name="connsiteX724" fmla="*/ 758842 w 1633251"/>
              <a:gd name="connsiteY724" fmla="*/ 291594 h 1940185"/>
              <a:gd name="connsiteX725" fmla="*/ 743033 w 1633251"/>
              <a:gd name="connsiteY725" fmla="*/ 275825 h 1940185"/>
              <a:gd name="connsiteX726" fmla="*/ 742499 w 1633251"/>
              <a:gd name="connsiteY726" fmla="*/ 272064 h 1940185"/>
              <a:gd name="connsiteX727" fmla="*/ 728975 w 1633251"/>
              <a:gd name="connsiteY727" fmla="*/ 260739 h 1940185"/>
              <a:gd name="connsiteX728" fmla="*/ 722908 w 1633251"/>
              <a:gd name="connsiteY728" fmla="*/ 250098 h 1940185"/>
              <a:gd name="connsiteX729" fmla="*/ 717593 w 1633251"/>
              <a:gd name="connsiteY729" fmla="*/ 246940 h 1940185"/>
              <a:gd name="connsiteX730" fmla="*/ 708865 w 1633251"/>
              <a:gd name="connsiteY730" fmla="*/ 231857 h 1940185"/>
              <a:gd name="connsiteX731" fmla="*/ 704366 w 1633251"/>
              <a:gd name="connsiteY731" fmla="*/ 231933 h 1940185"/>
              <a:gd name="connsiteX732" fmla="*/ 688246 w 1633251"/>
              <a:gd name="connsiteY732" fmla="*/ 219003 h 1940185"/>
              <a:gd name="connsiteX733" fmla="*/ 679869 w 1633251"/>
              <a:gd name="connsiteY733" fmla="*/ 208149 h 1940185"/>
              <a:gd name="connsiteX734" fmla="*/ 676010 w 1633251"/>
              <a:gd name="connsiteY734" fmla="*/ 198830 h 1940185"/>
              <a:gd name="connsiteX735" fmla="*/ 661053 w 1633251"/>
              <a:gd name="connsiteY735" fmla="*/ 181871 h 1940185"/>
              <a:gd name="connsiteX736" fmla="*/ 656311 w 1633251"/>
              <a:gd name="connsiteY736" fmla="*/ 180665 h 1940185"/>
              <a:gd name="connsiteX737" fmla="*/ 654570 w 1633251"/>
              <a:gd name="connsiteY737" fmla="*/ 172113 h 1940185"/>
              <a:gd name="connsiteX738" fmla="*/ 655764 w 1633251"/>
              <a:gd name="connsiteY738" fmla="*/ 166656 h 1940185"/>
              <a:gd name="connsiteX739" fmla="*/ 653839 w 1633251"/>
              <a:gd name="connsiteY739" fmla="*/ 159677 h 1940185"/>
              <a:gd name="connsiteX740" fmla="*/ 648178 w 1633251"/>
              <a:gd name="connsiteY740" fmla="*/ 153896 h 1940185"/>
              <a:gd name="connsiteX741" fmla="*/ 639082 w 1633251"/>
              <a:gd name="connsiteY741" fmla="*/ 155516 h 1940185"/>
              <a:gd name="connsiteX742" fmla="*/ 630549 w 1633251"/>
              <a:gd name="connsiteY742" fmla="*/ 150738 h 1940185"/>
              <a:gd name="connsiteX743" fmla="*/ 631016 w 1633251"/>
              <a:gd name="connsiteY743" fmla="*/ 146376 h 1940185"/>
              <a:gd name="connsiteX744" fmla="*/ 616277 w 1633251"/>
              <a:gd name="connsiteY744" fmla="*/ 138079 h 1940185"/>
              <a:gd name="connsiteX745" fmla="*/ 612543 w 1633251"/>
              <a:gd name="connsiteY745" fmla="*/ 133880 h 1940185"/>
              <a:gd name="connsiteX746" fmla="*/ 599630 w 1633251"/>
              <a:gd name="connsiteY746" fmla="*/ 129487 h 1940185"/>
              <a:gd name="connsiteX747" fmla="*/ 589583 w 1633251"/>
              <a:gd name="connsiteY747" fmla="*/ 130655 h 1940185"/>
              <a:gd name="connsiteX748" fmla="*/ 582688 w 1633251"/>
              <a:gd name="connsiteY748" fmla="*/ 128748 h 1940185"/>
              <a:gd name="connsiteX749" fmla="*/ 567259 w 1633251"/>
              <a:gd name="connsiteY749" fmla="*/ 119805 h 1940185"/>
              <a:gd name="connsiteX750" fmla="*/ 562654 w 1633251"/>
              <a:gd name="connsiteY750" fmla="*/ 111990 h 1940185"/>
              <a:gd name="connsiteX751" fmla="*/ 557482 w 1633251"/>
              <a:gd name="connsiteY751" fmla="*/ 88791 h 1940185"/>
              <a:gd name="connsiteX752" fmla="*/ 549359 w 1633251"/>
              <a:gd name="connsiteY752" fmla="*/ 80752 h 1940185"/>
              <a:gd name="connsiteX753" fmla="*/ 541530 w 1633251"/>
              <a:gd name="connsiteY753" fmla="*/ 77041 h 1940185"/>
              <a:gd name="connsiteX754" fmla="*/ 537166 w 1633251"/>
              <a:gd name="connsiteY754" fmla="*/ 69441 h 1940185"/>
              <a:gd name="connsiteX755" fmla="*/ 537592 w 1633251"/>
              <a:gd name="connsiteY755" fmla="*/ 65372 h 1940185"/>
              <a:gd name="connsiteX756" fmla="*/ 531587 w 1633251"/>
              <a:gd name="connsiteY756" fmla="*/ 59886 h 1940185"/>
              <a:gd name="connsiteX757" fmla="*/ 529927 w 1633251"/>
              <a:gd name="connsiteY757" fmla="*/ 54699 h 1940185"/>
              <a:gd name="connsiteX758" fmla="*/ 532659 w 1633251"/>
              <a:gd name="connsiteY758" fmla="*/ 51422 h 1940185"/>
              <a:gd name="connsiteX759" fmla="*/ 526870 w 1633251"/>
              <a:gd name="connsiteY759" fmla="*/ 44954 h 1940185"/>
              <a:gd name="connsiteX760" fmla="*/ 526283 w 1633251"/>
              <a:gd name="connsiteY760" fmla="*/ 37412 h 1940185"/>
              <a:gd name="connsiteX761" fmla="*/ 516473 w 1633251"/>
              <a:gd name="connsiteY761" fmla="*/ 25689 h 1940185"/>
              <a:gd name="connsiteX762" fmla="*/ 507792 w 1633251"/>
              <a:gd name="connsiteY762" fmla="*/ 22172 h 1940185"/>
              <a:gd name="connsiteX763" fmla="*/ 496507 w 1633251"/>
              <a:gd name="connsiteY763" fmla="*/ 25539 h 1940185"/>
              <a:gd name="connsiteX764" fmla="*/ 489389 w 1633251"/>
              <a:gd name="connsiteY764" fmla="*/ 25668 h 1940185"/>
              <a:gd name="connsiteX765" fmla="*/ 480632 w 1633251"/>
              <a:gd name="connsiteY765" fmla="*/ 28621 h 1940185"/>
              <a:gd name="connsiteX766" fmla="*/ 473411 w 1633251"/>
              <a:gd name="connsiteY766" fmla="*/ 33355 h 1940185"/>
              <a:gd name="connsiteX767" fmla="*/ 465139 w 1633251"/>
              <a:gd name="connsiteY767" fmla="*/ 42100 h 1940185"/>
              <a:gd name="connsiteX768" fmla="*/ 448803 w 1633251"/>
              <a:gd name="connsiteY768" fmla="*/ 53968 h 1940185"/>
              <a:gd name="connsiteX769" fmla="*/ 435927 w 1633251"/>
              <a:gd name="connsiteY769" fmla="*/ 44665 h 1940185"/>
              <a:gd name="connsiteX770" fmla="*/ 438921 w 1633251"/>
              <a:gd name="connsiteY770" fmla="*/ 40159 h 1940185"/>
              <a:gd name="connsiteX771" fmla="*/ 438504 w 1633251"/>
              <a:gd name="connsiteY771" fmla="*/ 34449 h 1940185"/>
              <a:gd name="connsiteX772" fmla="*/ 445992 w 1633251"/>
              <a:gd name="connsiteY772" fmla="*/ 29818 h 1940185"/>
              <a:gd name="connsiteX773" fmla="*/ 450137 w 1633251"/>
              <a:gd name="connsiteY773" fmla="*/ 23101 h 1940185"/>
              <a:gd name="connsiteX774" fmla="*/ 458218 w 1633251"/>
              <a:gd name="connsiteY774" fmla="*/ 22272 h 1940185"/>
              <a:gd name="connsiteX775" fmla="*/ 467694 w 1633251"/>
              <a:gd name="connsiteY775" fmla="*/ 17729 h 1940185"/>
              <a:gd name="connsiteX776" fmla="*/ 472907 w 1633251"/>
              <a:gd name="connsiteY776" fmla="*/ 12532 h 1940185"/>
              <a:gd name="connsiteX777" fmla="*/ 472809 w 1633251"/>
              <a:gd name="connsiteY777" fmla="*/ 8498 h 1940185"/>
              <a:gd name="connsiteX778" fmla="*/ 484501 w 1633251"/>
              <a:gd name="connsiteY778" fmla="*/ 8142 h 1940185"/>
              <a:gd name="connsiteX779" fmla="*/ 490717 w 1633251"/>
              <a:gd name="connsiteY779" fmla="*/ 4259 h 1940185"/>
              <a:gd name="connsiteX780" fmla="*/ 502783 w 1633251"/>
              <a:gd name="connsiteY780" fmla="*/ 4774 h 1940185"/>
              <a:gd name="connsiteX781" fmla="*/ 504555 w 1633251"/>
              <a:gd name="connsiteY781" fmla="*/ 30 h 1940185"/>
              <a:gd name="connsiteX782" fmla="*/ 511366 w 1633251"/>
              <a:gd name="connsiteY782" fmla="*/ 0 h 1940185"/>
              <a:gd name="connsiteX783" fmla="*/ 514053 w 1633251"/>
              <a:gd name="connsiteY783" fmla="*/ 7274 h 1940185"/>
              <a:gd name="connsiteX784" fmla="*/ 518294 w 1633251"/>
              <a:gd name="connsiteY784" fmla="*/ 11274 h 1940185"/>
              <a:gd name="connsiteX785" fmla="*/ 527357 w 1633251"/>
              <a:gd name="connsiteY785" fmla="*/ 8154 h 1940185"/>
              <a:gd name="connsiteX786" fmla="*/ 531505 w 1633251"/>
              <a:gd name="connsiteY786" fmla="*/ 13345 h 1940185"/>
              <a:gd name="connsiteX787" fmla="*/ 539380 w 1633251"/>
              <a:gd name="connsiteY787" fmla="*/ 18835 h 1940185"/>
              <a:gd name="connsiteX788" fmla="*/ 543725 w 1633251"/>
              <a:gd name="connsiteY788" fmla="*/ 18573 h 1940185"/>
              <a:gd name="connsiteX789" fmla="*/ 550335 w 1633251"/>
              <a:gd name="connsiteY789" fmla="*/ 23065 h 1940185"/>
              <a:gd name="connsiteX790" fmla="*/ 559949 w 1633251"/>
              <a:gd name="connsiteY790" fmla="*/ 25902 h 1940185"/>
              <a:gd name="connsiteX791" fmla="*/ 568726 w 1633251"/>
              <a:gd name="connsiteY791" fmla="*/ 34083 h 1940185"/>
              <a:gd name="connsiteX792" fmla="*/ 578423 w 1633251"/>
              <a:gd name="connsiteY792" fmla="*/ 39655 h 1940185"/>
              <a:gd name="connsiteX793" fmla="*/ 579182 w 1633251"/>
              <a:gd name="connsiteY793" fmla="*/ 45215 h 1940185"/>
              <a:gd name="connsiteX794" fmla="*/ 585459 w 1633251"/>
              <a:gd name="connsiteY794" fmla="*/ 46358 h 1940185"/>
              <a:gd name="connsiteX795" fmla="*/ 587574 w 1633251"/>
              <a:gd name="connsiteY795" fmla="*/ 51709 h 1940185"/>
              <a:gd name="connsiteX796" fmla="*/ 599558 w 1633251"/>
              <a:gd name="connsiteY796" fmla="*/ 52910 h 1940185"/>
              <a:gd name="connsiteX797" fmla="*/ 606324 w 1633251"/>
              <a:gd name="connsiteY797" fmla="*/ 49500 h 1940185"/>
              <a:gd name="connsiteX798" fmla="*/ 626141 w 1633251"/>
              <a:gd name="connsiteY798" fmla="*/ 64287 h 1940185"/>
              <a:gd name="connsiteX799" fmla="*/ 632144 w 1633251"/>
              <a:gd name="connsiteY799" fmla="*/ 67377 h 1940185"/>
              <a:gd name="connsiteX800" fmla="*/ 641029 w 1633251"/>
              <a:gd name="connsiteY800" fmla="*/ 75945 h 1940185"/>
              <a:gd name="connsiteX801" fmla="*/ 644703 w 1633251"/>
              <a:gd name="connsiteY801" fmla="*/ 77070 h 1940185"/>
              <a:gd name="connsiteX802" fmla="*/ 646462 w 1633251"/>
              <a:gd name="connsiteY802" fmla="*/ 84066 h 1940185"/>
              <a:gd name="connsiteX803" fmla="*/ 669467 w 1633251"/>
              <a:gd name="connsiteY803" fmla="*/ 100196 h 1940185"/>
              <a:gd name="connsiteX804" fmla="*/ 673231 w 1633251"/>
              <a:gd name="connsiteY804" fmla="*/ 106670 h 1940185"/>
              <a:gd name="connsiteX805" fmla="*/ 677650 w 1633251"/>
              <a:gd name="connsiteY805" fmla="*/ 107126 h 1940185"/>
              <a:gd name="connsiteX806" fmla="*/ 677616 w 1633251"/>
              <a:gd name="connsiteY806" fmla="*/ 114420 h 1940185"/>
              <a:gd name="connsiteX807" fmla="*/ 683689 w 1633251"/>
              <a:gd name="connsiteY807" fmla="*/ 122139 h 1940185"/>
              <a:gd name="connsiteX808" fmla="*/ 694685 w 1633251"/>
              <a:gd name="connsiteY808" fmla="*/ 127665 h 1940185"/>
              <a:gd name="connsiteX809" fmla="*/ 694311 w 1633251"/>
              <a:gd name="connsiteY809" fmla="*/ 135801 h 1940185"/>
              <a:gd name="connsiteX810" fmla="*/ 709799 w 1633251"/>
              <a:gd name="connsiteY810" fmla="*/ 136592 h 1940185"/>
              <a:gd name="connsiteX811" fmla="*/ 716422 w 1633251"/>
              <a:gd name="connsiteY811" fmla="*/ 144536 h 1940185"/>
              <a:gd name="connsiteX812" fmla="*/ 724252 w 1633251"/>
              <a:gd name="connsiteY812" fmla="*/ 145933 h 1940185"/>
              <a:gd name="connsiteX813" fmla="*/ 734941 w 1633251"/>
              <a:gd name="connsiteY813" fmla="*/ 142579 h 1940185"/>
              <a:gd name="connsiteX814" fmla="*/ 750561 w 1633251"/>
              <a:gd name="connsiteY814" fmla="*/ 145389 h 1940185"/>
              <a:gd name="connsiteX815" fmla="*/ 759368 w 1633251"/>
              <a:gd name="connsiteY815" fmla="*/ 152660 h 1940185"/>
              <a:gd name="connsiteX816" fmla="*/ 761368 w 1633251"/>
              <a:gd name="connsiteY816" fmla="*/ 157970 h 1940185"/>
              <a:gd name="connsiteX817" fmla="*/ 771962 w 1633251"/>
              <a:gd name="connsiteY817" fmla="*/ 159379 h 1940185"/>
              <a:gd name="connsiteX818" fmla="*/ 777902 w 1633251"/>
              <a:gd name="connsiteY818" fmla="*/ 157572 h 1940185"/>
              <a:gd name="connsiteX819" fmla="*/ 788196 w 1633251"/>
              <a:gd name="connsiteY819" fmla="*/ 159275 h 1940185"/>
              <a:gd name="connsiteX820" fmla="*/ 798429 w 1633251"/>
              <a:gd name="connsiteY820" fmla="*/ 169370 h 1940185"/>
              <a:gd name="connsiteX821" fmla="*/ 809369 w 1633251"/>
              <a:gd name="connsiteY821" fmla="*/ 174129 h 1940185"/>
              <a:gd name="connsiteX822" fmla="*/ 814166 w 1633251"/>
              <a:gd name="connsiteY822" fmla="*/ 179033 h 1940185"/>
              <a:gd name="connsiteX823" fmla="*/ 810493 w 1633251"/>
              <a:gd name="connsiteY823" fmla="*/ 183492 h 1940185"/>
              <a:gd name="connsiteX824" fmla="*/ 810548 w 1633251"/>
              <a:gd name="connsiteY824" fmla="*/ 188428 h 1940185"/>
              <a:gd name="connsiteX825" fmla="*/ 816931 w 1633251"/>
              <a:gd name="connsiteY825" fmla="*/ 193203 h 1940185"/>
              <a:gd name="connsiteX826" fmla="*/ 822987 w 1633251"/>
              <a:gd name="connsiteY826" fmla="*/ 189992 h 1940185"/>
              <a:gd name="connsiteX827" fmla="*/ 834320 w 1633251"/>
              <a:gd name="connsiteY827" fmla="*/ 186673 h 1940185"/>
              <a:gd name="connsiteX828" fmla="*/ 848574 w 1633251"/>
              <a:gd name="connsiteY828" fmla="*/ 187827 h 1940185"/>
              <a:gd name="connsiteX829" fmla="*/ 856870 w 1633251"/>
              <a:gd name="connsiteY829" fmla="*/ 187041 h 1940185"/>
              <a:gd name="connsiteX830" fmla="*/ 864941 w 1633251"/>
              <a:gd name="connsiteY830" fmla="*/ 191372 h 1940185"/>
              <a:gd name="connsiteX831" fmla="*/ 868967 w 1633251"/>
              <a:gd name="connsiteY831" fmla="*/ 188876 h 1940185"/>
              <a:gd name="connsiteX832" fmla="*/ 880282 w 1633251"/>
              <a:gd name="connsiteY832" fmla="*/ 192351 h 1940185"/>
              <a:gd name="connsiteX833" fmla="*/ 886709 w 1633251"/>
              <a:gd name="connsiteY833" fmla="*/ 196362 h 1940185"/>
              <a:gd name="connsiteX834" fmla="*/ 886359 w 1633251"/>
              <a:gd name="connsiteY834" fmla="*/ 201709 h 1940185"/>
              <a:gd name="connsiteX835" fmla="*/ 897652 w 1633251"/>
              <a:gd name="connsiteY835" fmla="*/ 204527 h 1940185"/>
              <a:gd name="connsiteX836" fmla="*/ 900030 w 1633251"/>
              <a:gd name="connsiteY836" fmla="*/ 207307 h 1940185"/>
              <a:gd name="connsiteX837" fmla="*/ 908677 w 1633251"/>
              <a:gd name="connsiteY837" fmla="*/ 208790 h 1940185"/>
              <a:gd name="connsiteX838" fmla="*/ 905965 w 1633251"/>
              <a:gd name="connsiteY838" fmla="*/ 214665 h 1940185"/>
              <a:gd name="connsiteX839" fmla="*/ 907359 w 1633251"/>
              <a:gd name="connsiteY839" fmla="*/ 219003 h 1940185"/>
              <a:gd name="connsiteX840" fmla="*/ 902958 w 1633251"/>
              <a:gd name="connsiteY840" fmla="*/ 229879 h 1940185"/>
              <a:gd name="connsiteX841" fmla="*/ 905784 w 1633251"/>
              <a:gd name="connsiteY841" fmla="*/ 236040 h 1940185"/>
              <a:gd name="connsiteX842" fmla="*/ 916195 w 1633251"/>
              <a:gd name="connsiteY842" fmla="*/ 240456 h 1940185"/>
              <a:gd name="connsiteX843" fmla="*/ 920946 w 1633251"/>
              <a:gd name="connsiteY843" fmla="*/ 245489 h 1940185"/>
              <a:gd name="connsiteX844" fmla="*/ 919316 w 1633251"/>
              <a:gd name="connsiteY844" fmla="*/ 250480 h 1940185"/>
              <a:gd name="connsiteX845" fmla="*/ 911353 w 1633251"/>
              <a:gd name="connsiteY845" fmla="*/ 253050 h 1940185"/>
              <a:gd name="connsiteX846" fmla="*/ 910252 w 1633251"/>
              <a:gd name="connsiteY846" fmla="*/ 257766 h 1940185"/>
              <a:gd name="connsiteX847" fmla="*/ 918481 w 1633251"/>
              <a:gd name="connsiteY847" fmla="*/ 260855 h 1940185"/>
              <a:gd name="connsiteX848" fmla="*/ 921389 w 1633251"/>
              <a:gd name="connsiteY848" fmla="*/ 273987 h 1940185"/>
              <a:gd name="connsiteX849" fmla="*/ 926556 w 1633251"/>
              <a:gd name="connsiteY849" fmla="*/ 274003 h 1940185"/>
              <a:gd name="connsiteX850" fmla="*/ 936276 w 1633251"/>
              <a:gd name="connsiteY850" fmla="*/ 284932 h 1940185"/>
              <a:gd name="connsiteX851" fmla="*/ 938619 w 1633251"/>
              <a:gd name="connsiteY851" fmla="*/ 293282 h 1940185"/>
              <a:gd name="connsiteX852" fmla="*/ 950547 w 1633251"/>
              <a:gd name="connsiteY852" fmla="*/ 296752 h 1940185"/>
              <a:gd name="connsiteX853" fmla="*/ 956443 w 1633251"/>
              <a:gd name="connsiteY853" fmla="*/ 303352 h 1940185"/>
              <a:gd name="connsiteX854" fmla="*/ 956148 w 1633251"/>
              <a:gd name="connsiteY854" fmla="*/ 314847 h 1940185"/>
              <a:gd name="connsiteX855" fmla="*/ 951948 w 1633251"/>
              <a:gd name="connsiteY855" fmla="*/ 325501 h 1940185"/>
              <a:gd name="connsiteX856" fmla="*/ 957691 w 1633251"/>
              <a:gd name="connsiteY856" fmla="*/ 332305 h 1940185"/>
              <a:gd name="connsiteX857" fmla="*/ 957520 w 1633251"/>
              <a:gd name="connsiteY857" fmla="*/ 342271 h 1940185"/>
              <a:gd name="connsiteX858" fmla="*/ 954643 w 1633251"/>
              <a:gd name="connsiteY858" fmla="*/ 347728 h 1940185"/>
              <a:gd name="connsiteX859" fmla="*/ 961577 w 1633251"/>
              <a:gd name="connsiteY859" fmla="*/ 349125 h 1940185"/>
              <a:gd name="connsiteX860" fmla="*/ 966626 w 1633251"/>
              <a:gd name="connsiteY860" fmla="*/ 347547 h 1940185"/>
              <a:gd name="connsiteX861" fmla="*/ 974008 w 1633251"/>
              <a:gd name="connsiteY861" fmla="*/ 350900 h 1940185"/>
              <a:gd name="connsiteX862" fmla="*/ 980313 w 1633251"/>
              <a:gd name="connsiteY862" fmla="*/ 361143 h 1940185"/>
              <a:gd name="connsiteX863" fmla="*/ 977417 w 1633251"/>
              <a:gd name="connsiteY863" fmla="*/ 369298 h 1940185"/>
              <a:gd name="connsiteX864" fmla="*/ 973245 w 1633251"/>
              <a:gd name="connsiteY864" fmla="*/ 371357 h 1940185"/>
              <a:gd name="connsiteX865" fmla="*/ 971083 w 1633251"/>
              <a:gd name="connsiteY865" fmla="*/ 381299 h 1940185"/>
              <a:gd name="connsiteX866" fmla="*/ 963920 w 1633251"/>
              <a:gd name="connsiteY866" fmla="*/ 390911 h 1940185"/>
              <a:gd name="connsiteX867" fmla="*/ 971436 w 1633251"/>
              <a:gd name="connsiteY867" fmla="*/ 397045 h 1940185"/>
              <a:gd name="connsiteX868" fmla="*/ 978256 w 1633251"/>
              <a:gd name="connsiteY868" fmla="*/ 400038 h 1940185"/>
              <a:gd name="connsiteX869" fmla="*/ 982209 w 1633251"/>
              <a:gd name="connsiteY869" fmla="*/ 408283 h 1940185"/>
              <a:gd name="connsiteX870" fmla="*/ 988695 w 1633251"/>
              <a:gd name="connsiteY870" fmla="*/ 409414 h 1940185"/>
              <a:gd name="connsiteX871" fmla="*/ 992648 w 1633251"/>
              <a:gd name="connsiteY871" fmla="*/ 414624 h 1940185"/>
              <a:gd name="connsiteX872" fmla="*/ 994458 w 1633251"/>
              <a:gd name="connsiteY872" fmla="*/ 422616 h 1940185"/>
              <a:gd name="connsiteX873" fmla="*/ 1003297 w 1633251"/>
              <a:gd name="connsiteY873" fmla="*/ 426587 h 1940185"/>
              <a:gd name="connsiteX874" fmla="*/ 1011879 w 1633251"/>
              <a:gd name="connsiteY874" fmla="*/ 426027 h 1940185"/>
              <a:gd name="connsiteX875" fmla="*/ 1018080 w 1633251"/>
              <a:gd name="connsiteY875" fmla="*/ 430724 h 1940185"/>
              <a:gd name="connsiteX876" fmla="*/ 1032615 w 1633251"/>
              <a:gd name="connsiteY876" fmla="*/ 431534 h 1940185"/>
              <a:gd name="connsiteX877" fmla="*/ 1038396 w 1633251"/>
              <a:gd name="connsiteY877" fmla="*/ 428094 h 1940185"/>
              <a:gd name="connsiteX878" fmla="*/ 1044483 w 1633251"/>
              <a:gd name="connsiteY878" fmla="*/ 427470 h 1940185"/>
              <a:gd name="connsiteX879" fmla="*/ 1050588 w 1633251"/>
              <a:gd name="connsiteY879" fmla="*/ 431490 h 1940185"/>
              <a:gd name="connsiteX880" fmla="*/ 1060676 w 1633251"/>
              <a:gd name="connsiteY880" fmla="*/ 420208 h 1940185"/>
              <a:gd name="connsiteX881" fmla="*/ 1072715 w 1633251"/>
              <a:gd name="connsiteY881" fmla="*/ 422481 h 1940185"/>
              <a:gd name="connsiteX882" fmla="*/ 1078773 w 1633251"/>
              <a:gd name="connsiteY882" fmla="*/ 428468 h 1940185"/>
              <a:gd name="connsiteX883" fmla="*/ 1081811 w 1633251"/>
              <a:gd name="connsiteY883" fmla="*/ 434741 h 1940185"/>
              <a:gd name="connsiteX884" fmla="*/ 1095013 w 1633251"/>
              <a:gd name="connsiteY884" fmla="*/ 434389 h 1940185"/>
              <a:gd name="connsiteX885" fmla="*/ 1104576 w 1633251"/>
              <a:gd name="connsiteY885" fmla="*/ 429787 h 1940185"/>
              <a:gd name="connsiteX886" fmla="*/ 1107881 w 1633251"/>
              <a:gd name="connsiteY886" fmla="*/ 431101 h 1940185"/>
              <a:gd name="connsiteX887" fmla="*/ 1115587 w 1633251"/>
              <a:gd name="connsiteY887" fmla="*/ 423181 h 1940185"/>
              <a:gd name="connsiteX888" fmla="*/ 1115225 w 1633251"/>
              <a:gd name="connsiteY888" fmla="*/ 419501 h 1940185"/>
              <a:gd name="connsiteX889" fmla="*/ 1100461 w 1633251"/>
              <a:gd name="connsiteY889" fmla="*/ 412099 h 1940185"/>
              <a:gd name="connsiteX890" fmla="*/ 1112196 w 1633251"/>
              <a:gd name="connsiteY890" fmla="*/ 405527 h 1940185"/>
              <a:gd name="connsiteX891" fmla="*/ 1122236 w 1633251"/>
              <a:gd name="connsiteY891" fmla="*/ 404557 h 1940185"/>
              <a:gd name="connsiteX892" fmla="*/ 1125236 w 1633251"/>
              <a:gd name="connsiteY892" fmla="*/ 401102 h 1940185"/>
              <a:gd name="connsiteX893" fmla="*/ 1132684 w 1633251"/>
              <a:gd name="connsiteY893" fmla="*/ 399313 h 194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Lst>
            <a:rect l="l" t="t" r="r" b="b"/>
            <a:pathLst>
              <a:path w="1633251" h="1940185">
                <a:moveTo>
                  <a:pt x="1132684" y="399313"/>
                </a:moveTo>
                <a:lnTo>
                  <a:pt x="1141733" y="401144"/>
                </a:lnTo>
                <a:lnTo>
                  <a:pt x="1144534" y="406519"/>
                </a:lnTo>
                <a:lnTo>
                  <a:pt x="1164669" y="412508"/>
                </a:lnTo>
                <a:lnTo>
                  <a:pt x="1172937" y="411387"/>
                </a:lnTo>
                <a:lnTo>
                  <a:pt x="1176080" y="417565"/>
                </a:lnTo>
                <a:lnTo>
                  <a:pt x="1188511" y="419044"/>
                </a:lnTo>
                <a:lnTo>
                  <a:pt x="1202217" y="424031"/>
                </a:lnTo>
                <a:lnTo>
                  <a:pt x="1212104" y="431715"/>
                </a:lnTo>
                <a:lnTo>
                  <a:pt x="1222419" y="431352"/>
                </a:lnTo>
                <a:lnTo>
                  <a:pt x="1235345" y="434832"/>
                </a:lnTo>
                <a:lnTo>
                  <a:pt x="1237193" y="428880"/>
                </a:lnTo>
                <a:lnTo>
                  <a:pt x="1243079" y="425808"/>
                </a:lnTo>
                <a:lnTo>
                  <a:pt x="1256700" y="423215"/>
                </a:lnTo>
                <a:lnTo>
                  <a:pt x="1263996" y="424179"/>
                </a:lnTo>
                <a:lnTo>
                  <a:pt x="1269664" y="429355"/>
                </a:lnTo>
                <a:lnTo>
                  <a:pt x="1280436" y="434485"/>
                </a:lnTo>
                <a:lnTo>
                  <a:pt x="1289790" y="435084"/>
                </a:lnTo>
                <a:lnTo>
                  <a:pt x="1293771" y="438757"/>
                </a:lnTo>
                <a:lnTo>
                  <a:pt x="1303087" y="439298"/>
                </a:lnTo>
                <a:lnTo>
                  <a:pt x="1311154" y="445716"/>
                </a:lnTo>
                <a:lnTo>
                  <a:pt x="1308840" y="453811"/>
                </a:lnTo>
                <a:lnTo>
                  <a:pt x="1317584" y="464798"/>
                </a:lnTo>
                <a:lnTo>
                  <a:pt x="1316317" y="475453"/>
                </a:lnTo>
                <a:lnTo>
                  <a:pt x="1301448" y="487149"/>
                </a:lnTo>
                <a:lnTo>
                  <a:pt x="1306906" y="495113"/>
                </a:lnTo>
                <a:lnTo>
                  <a:pt x="1303334" y="502468"/>
                </a:lnTo>
                <a:lnTo>
                  <a:pt x="1308411" y="507216"/>
                </a:lnTo>
                <a:lnTo>
                  <a:pt x="1308259" y="518483"/>
                </a:lnTo>
                <a:lnTo>
                  <a:pt x="1309764" y="522478"/>
                </a:lnTo>
                <a:lnTo>
                  <a:pt x="1306335" y="527729"/>
                </a:lnTo>
                <a:lnTo>
                  <a:pt x="1305201" y="534401"/>
                </a:lnTo>
                <a:lnTo>
                  <a:pt x="1318184" y="544401"/>
                </a:lnTo>
                <a:lnTo>
                  <a:pt x="1329614" y="542765"/>
                </a:lnTo>
                <a:lnTo>
                  <a:pt x="1338767" y="546887"/>
                </a:lnTo>
                <a:lnTo>
                  <a:pt x="1349112" y="541653"/>
                </a:lnTo>
                <a:lnTo>
                  <a:pt x="1361161" y="531200"/>
                </a:lnTo>
                <a:lnTo>
                  <a:pt x="1356836" y="519349"/>
                </a:lnTo>
                <a:lnTo>
                  <a:pt x="1360951" y="513973"/>
                </a:lnTo>
                <a:lnTo>
                  <a:pt x="1371981" y="512415"/>
                </a:lnTo>
                <a:lnTo>
                  <a:pt x="1378134" y="509164"/>
                </a:lnTo>
                <a:lnTo>
                  <a:pt x="1384973" y="509619"/>
                </a:lnTo>
                <a:lnTo>
                  <a:pt x="1392460" y="512933"/>
                </a:lnTo>
                <a:lnTo>
                  <a:pt x="1401166" y="510528"/>
                </a:lnTo>
                <a:lnTo>
                  <a:pt x="1411091" y="503671"/>
                </a:lnTo>
                <a:lnTo>
                  <a:pt x="1426597" y="501339"/>
                </a:lnTo>
                <a:lnTo>
                  <a:pt x="1430741" y="506345"/>
                </a:lnTo>
                <a:lnTo>
                  <a:pt x="1441352" y="506758"/>
                </a:lnTo>
                <a:lnTo>
                  <a:pt x="1444485" y="500148"/>
                </a:lnTo>
                <a:lnTo>
                  <a:pt x="1450934" y="494553"/>
                </a:lnTo>
                <a:lnTo>
                  <a:pt x="1455182" y="498458"/>
                </a:lnTo>
                <a:lnTo>
                  <a:pt x="1463735" y="499094"/>
                </a:lnTo>
                <a:lnTo>
                  <a:pt x="1471041" y="496800"/>
                </a:lnTo>
                <a:lnTo>
                  <a:pt x="1473394" y="493123"/>
                </a:lnTo>
                <a:lnTo>
                  <a:pt x="1482100" y="490128"/>
                </a:lnTo>
                <a:lnTo>
                  <a:pt x="1487129" y="494175"/>
                </a:lnTo>
                <a:lnTo>
                  <a:pt x="1499902" y="497293"/>
                </a:lnTo>
                <a:lnTo>
                  <a:pt x="1504902" y="496935"/>
                </a:lnTo>
                <a:lnTo>
                  <a:pt x="1520438" y="488913"/>
                </a:lnTo>
                <a:lnTo>
                  <a:pt x="1529296" y="495083"/>
                </a:lnTo>
                <a:lnTo>
                  <a:pt x="1531306" y="498802"/>
                </a:lnTo>
                <a:lnTo>
                  <a:pt x="1529886" y="505511"/>
                </a:lnTo>
                <a:lnTo>
                  <a:pt x="1541469" y="510318"/>
                </a:lnTo>
                <a:lnTo>
                  <a:pt x="1542307" y="521553"/>
                </a:lnTo>
                <a:lnTo>
                  <a:pt x="1547374" y="526165"/>
                </a:lnTo>
                <a:lnTo>
                  <a:pt x="1557366" y="523444"/>
                </a:lnTo>
                <a:lnTo>
                  <a:pt x="1563929" y="527663"/>
                </a:lnTo>
                <a:lnTo>
                  <a:pt x="1582655" y="527063"/>
                </a:lnTo>
                <a:lnTo>
                  <a:pt x="1589923" y="523347"/>
                </a:lnTo>
                <a:lnTo>
                  <a:pt x="1596990" y="526018"/>
                </a:lnTo>
                <a:lnTo>
                  <a:pt x="1602562" y="524457"/>
                </a:lnTo>
                <a:lnTo>
                  <a:pt x="1612116" y="525240"/>
                </a:lnTo>
                <a:lnTo>
                  <a:pt x="1624860" y="533338"/>
                </a:lnTo>
                <a:lnTo>
                  <a:pt x="1622174" y="543838"/>
                </a:lnTo>
                <a:lnTo>
                  <a:pt x="1622517" y="565851"/>
                </a:lnTo>
                <a:lnTo>
                  <a:pt x="1617726" y="578489"/>
                </a:lnTo>
                <a:lnTo>
                  <a:pt x="1620184" y="582661"/>
                </a:lnTo>
                <a:lnTo>
                  <a:pt x="1609878" y="594240"/>
                </a:lnTo>
                <a:lnTo>
                  <a:pt x="1609515" y="607489"/>
                </a:lnTo>
                <a:lnTo>
                  <a:pt x="1606163" y="614827"/>
                </a:lnTo>
                <a:lnTo>
                  <a:pt x="1607249" y="621663"/>
                </a:lnTo>
                <a:lnTo>
                  <a:pt x="1600991" y="629981"/>
                </a:lnTo>
                <a:lnTo>
                  <a:pt x="1592466" y="626552"/>
                </a:lnTo>
                <a:lnTo>
                  <a:pt x="1586589" y="630663"/>
                </a:lnTo>
                <a:lnTo>
                  <a:pt x="1580140" y="630100"/>
                </a:lnTo>
                <a:lnTo>
                  <a:pt x="1569387" y="635254"/>
                </a:lnTo>
                <a:lnTo>
                  <a:pt x="1565358" y="651185"/>
                </a:lnTo>
                <a:lnTo>
                  <a:pt x="1560414" y="656988"/>
                </a:lnTo>
                <a:lnTo>
                  <a:pt x="1562786" y="666589"/>
                </a:lnTo>
                <a:lnTo>
                  <a:pt x="1558385" y="674211"/>
                </a:lnTo>
                <a:lnTo>
                  <a:pt x="1558662" y="682773"/>
                </a:lnTo>
                <a:lnTo>
                  <a:pt x="1556966" y="690638"/>
                </a:lnTo>
                <a:lnTo>
                  <a:pt x="1546241" y="699234"/>
                </a:lnTo>
                <a:lnTo>
                  <a:pt x="1540354" y="721348"/>
                </a:lnTo>
                <a:lnTo>
                  <a:pt x="1534582" y="733392"/>
                </a:lnTo>
                <a:lnTo>
                  <a:pt x="1529753" y="739891"/>
                </a:lnTo>
                <a:lnTo>
                  <a:pt x="1531982" y="757826"/>
                </a:lnTo>
                <a:lnTo>
                  <a:pt x="1534049" y="762058"/>
                </a:lnTo>
                <a:lnTo>
                  <a:pt x="1535592" y="773225"/>
                </a:lnTo>
                <a:lnTo>
                  <a:pt x="1534897" y="780218"/>
                </a:lnTo>
                <a:lnTo>
                  <a:pt x="1541116" y="784748"/>
                </a:lnTo>
                <a:lnTo>
                  <a:pt x="1541983" y="790367"/>
                </a:lnTo>
                <a:lnTo>
                  <a:pt x="1551203" y="799285"/>
                </a:lnTo>
                <a:lnTo>
                  <a:pt x="1558319" y="800950"/>
                </a:lnTo>
                <a:lnTo>
                  <a:pt x="1568215" y="809131"/>
                </a:lnTo>
                <a:lnTo>
                  <a:pt x="1579350" y="810350"/>
                </a:lnTo>
                <a:lnTo>
                  <a:pt x="1584074" y="809347"/>
                </a:lnTo>
                <a:lnTo>
                  <a:pt x="1601095" y="809506"/>
                </a:lnTo>
                <a:lnTo>
                  <a:pt x="1604972" y="815163"/>
                </a:lnTo>
                <a:lnTo>
                  <a:pt x="1615954" y="818047"/>
                </a:lnTo>
                <a:lnTo>
                  <a:pt x="1616135" y="824562"/>
                </a:lnTo>
                <a:lnTo>
                  <a:pt x="1624289" y="837307"/>
                </a:lnTo>
                <a:lnTo>
                  <a:pt x="1624660" y="853002"/>
                </a:lnTo>
                <a:lnTo>
                  <a:pt x="1623308" y="859601"/>
                </a:lnTo>
                <a:lnTo>
                  <a:pt x="1619593" y="863638"/>
                </a:lnTo>
                <a:lnTo>
                  <a:pt x="1616383" y="873072"/>
                </a:lnTo>
                <a:lnTo>
                  <a:pt x="1619050" y="879118"/>
                </a:lnTo>
                <a:lnTo>
                  <a:pt x="1612259" y="881774"/>
                </a:lnTo>
                <a:lnTo>
                  <a:pt x="1604334" y="893634"/>
                </a:lnTo>
                <a:lnTo>
                  <a:pt x="1607353" y="897742"/>
                </a:lnTo>
                <a:lnTo>
                  <a:pt x="1602153" y="900773"/>
                </a:lnTo>
                <a:lnTo>
                  <a:pt x="1596828" y="899529"/>
                </a:lnTo>
                <a:lnTo>
                  <a:pt x="1590570" y="903277"/>
                </a:lnTo>
                <a:lnTo>
                  <a:pt x="1606963" y="907187"/>
                </a:lnTo>
                <a:lnTo>
                  <a:pt x="1609649" y="906093"/>
                </a:lnTo>
                <a:lnTo>
                  <a:pt x="1621298" y="919371"/>
                </a:lnTo>
                <a:lnTo>
                  <a:pt x="1628966" y="931025"/>
                </a:lnTo>
                <a:lnTo>
                  <a:pt x="1633252" y="949033"/>
                </a:lnTo>
                <a:lnTo>
                  <a:pt x="1628537" y="957405"/>
                </a:lnTo>
                <a:lnTo>
                  <a:pt x="1630652" y="964892"/>
                </a:lnTo>
                <a:lnTo>
                  <a:pt x="1624679" y="974408"/>
                </a:lnTo>
                <a:lnTo>
                  <a:pt x="1622546" y="988000"/>
                </a:lnTo>
                <a:lnTo>
                  <a:pt x="1623555" y="994724"/>
                </a:lnTo>
                <a:lnTo>
                  <a:pt x="1620450" y="1002163"/>
                </a:lnTo>
                <a:lnTo>
                  <a:pt x="1616669" y="1005326"/>
                </a:lnTo>
                <a:lnTo>
                  <a:pt x="1615631" y="1011860"/>
                </a:lnTo>
                <a:lnTo>
                  <a:pt x="1603924" y="1009660"/>
                </a:lnTo>
                <a:lnTo>
                  <a:pt x="1594685" y="1010545"/>
                </a:lnTo>
                <a:lnTo>
                  <a:pt x="1586541" y="1018118"/>
                </a:lnTo>
                <a:lnTo>
                  <a:pt x="1585008" y="1024328"/>
                </a:lnTo>
                <a:lnTo>
                  <a:pt x="1578607" y="1032834"/>
                </a:lnTo>
                <a:lnTo>
                  <a:pt x="1578121" y="1036863"/>
                </a:lnTo>
                <a:lnTo>
                  <a:pt x="1581274" y="1046064"/>
                </a:lnTo>
                <a:lnTo>
                  <a:pt x="1576435" y="1051408"/>
                </a:lnTo>
                <a:lnTo>
                  <a:pt x="1575054" y="1057951"/>
                </a:lnTo>
                <a:lnTo>
                  <a:pt x="1569253" y="1063257"/>
                </a:lnTo>
                <a:lnTo>
                  <a:pt x="1560176" y="1062085"/>
                </a:lnTo>
                <a:lnTo>
                  <a:pt x="1553175" y="1064676"/>
                </a:lnTo>
                <a:lnTo>
                  <a:pt x="1535211" y="1066400"/>
                </a:lnTo>
                <a:lnTo>
                  <a:pt x="1526572" y="1071210"/>
                </a:lnTo>
                <a:lnTo>
                  <a:pt x="1523752" y="1075754"/>
                </a:lnTo>
                <a:lnTo>
                  <a:pt x="1511980" y="1074925"/>
                </a:lnTo>
                <a:lnTo>
                  <a:pt x="1504264" y="1079192"/>
                </a:lnTo>
                <a:lnTo>
                  <a:pt x="1498959" y="1076906"/>
                </a:lnTo>
                <a:lnTo>
                  <a:pt x="1484033" y="1075182"/>
                </a:lnTo>
                <a:lnTo>
                  <a:pt x="1482347" y="1068762"/>
                </a:lnTo>
                <a:lnTo>
                  <a:pt x="1478042" y="1062809"/>
                </a:lnTo>
                <a:lnTo>
                  <a:pt x="1479947" y="1054437"/>
                </a:lnTo>
                <a:lnTo>
                  <a:pt x="1480042" y="1044235"/>
                </a:lnTo>
                <a:lnTo>
                  <a:pt x="1475032" y="1042378"/>
                </a:lnTo>
                <a:lnTo>
                  <a:pt x="1474603" y="1037530"/>
                </a:lnTo>
                <a:lnTo>
                  <a:pt x="1463583" y="1031053"/>
                </a:lnTo>
                <a:lnTo>
                  <a:pt x="1455230" y="1029014"/>
                </a:lnTo>
                <a:lnTo>
                  <a:pt x="1438789" y="1033701"/>
                </a:lnTo>
                <a:lnTo>
                  <a:pt x="1421378" y="1034739"/>
                </a:lnTo>
                <a:lnTo>
                  <a:pt x="1413843" y="1038244"/>
                </a:lnTo>
                <a:lnTo>
                  <a:pt x="1411319" y="1048541"/>
                </a:lnTo>
                <a:lnTo>
                  <a:pt x="1402337" y="1046674"/>
                </a:lnTo>
                <a:lnTo>
                  <a:pt x="1398299" y="1042502"/>
                </a:lnTo>
                <a:lnTo>
                  <a:pt x="1392565" y="1048722"/>
                </a:lnTo>
                <a:lnTo>
                  <a:pt x="1390517" y="1058256"/>
                </a:lnTo>
                <a:lnTo>
                  <a:pt x="1383297" y="1064828"/>
                </a:lnTo>
                <a:lnTo>
                  <a:pt x="1372524" y="1070601"/>
                </a:lnTo>
                <a:lnTo>
                  <a:pt x="1367828" y="1080849"/>
                </a:lnTo>
                <a:lnTo>
                  <a:pt x="1360742" y="1083383"/>
                </a:lnTo>
                <a:lnTo>
                  <a:pt x="1352969" y="1081326"/>
                </a:lnTo>
                <a:lnTo>
                  <a:pt x="1349102" y="1091956"/>
                </a:lnTo>
                <a:lnTo>
                  <a:pt x="1345540" y="1097471"/>
                </a:lnTo>
                <a:lnTo>
                  <a:pt x="1336919" y="1103719"/>
                </a:lnTo>
                <a:lnTo>
                  <a:pt x="1330471" y="1113996"/>
                </a:lnTo>
                <a:lnTo>
                  <a:pt x="1315879" y="1121159"/>
                </a:lnTo>
                <a:lnTo>
                  <a:pt x="1324918" y="1128560"/>
                </a:lnTo>
                <a:lnTo>
                  <a:pt x="1333452" y="1129132"/>
                </a:lnTo>
                <a:lnTo>
                  <a:pt x="1340634" y="1134951"/>
                </a:lnTo>
                <a:lnTo>
                  <a:pt x="1339234" y="1139523"/>
                </a:lnTo>
                <a:lnTo>
                  <a:pt x="1343882" y="1152049"/>
                </a:lnTo>
                <a:lnTo>
                  <a:pt x="1332995" y="1164527"/>
                </a:lnTo>
                <a:lnTo>
                  <a:pt x="1332176" y="1178214"/>
                </a:lnTo>
                <a:lnTo>
                  <a:pt x="1328985" y="1187120"/>
                </a:lnTo>
                <a:lnTo>
                  <a:pt x="1331252" y="1195064"/>
                </a:lnTo>
                <a:lnTo>
                  <a:pt x="1336224" y="1200798"/>
                </a:lnTo>
                <a:lnTo>
                  <a:pt x="1333205" y="1210790"/>
                </a:lnTo>
                <a:lnTo>
                  <a:pt x="1334834" y="1215038"/>
                </a:lnTo>
                <a:lnTo>
                  <a:pt x="1341101" y="1217371"/>
                </a:lnTo>
                <a:lnTo>
                  <a:pt x="1341206" y="1225677"/>
                </a:lnTo>
                <a:lnTo>
                  <a:pt x="1344682" y="1233354"/>
                </a:lnTo>
                <a:lnTo>
                  <a:pt x="1356970" y="1233707"/>
                </a:lnTo>
                <a:lnTo>
                  <a:pt x="1362647" y="1231602"/>
                </a:lnTo>
                <a:lnTo>
                  <a:pt x="1368562" y="1232411"/>
                </a:lnTo>
                <a:lnTo>
                  <a:pt x="1376648" y="1238174"/>
                </a:lnTo>
                <a:lnTo>
                  <a:pt x="1377687" y="1246461"/>
                </a:lnTo>
                <a:lnTo>
                  <a:pt x="1402471" y="1258357"/>
                </a:lnTo>
                <a:lnTo>
                  <a:pt x="1395546" y="1261910"/>
                </a:lnTo>
                <a:lnTo>
                  <a:pt x="1378963" y="1275655"/>
                </a:lnTo>
                <a:lnTo>
                  <a:pt x="1368581" y="1277169"/>
                </a:lnTo>
                <a:lnTo>
                  <a:pt x="1361694" y="1285351"/>
                </a:lnTo>
                <a:lnTo>
                  <a:pt x="1354779" y="1290304"/>
                </a:lnTo>
                <a:lnTo>
                  <a:pt x="1345063" y="1290266"/>
                </a:lnTo>
                <a:lnTo>
                  <a:pt x="1316412" y="1302620"/>
                </a:lnTo>
                <a:lnTo>
                  <a:pt x="1315498" y="1310802"/>
                </a:lnTo>
                <a:lnTo>
                  <a:pt x="1307544" y="1314603"/>
                </a:lnTo>
                <a:lnTo>
                  <a:pt x="1293390" y="1324785"/>
                </a:lnTo>
                <a:lnTo>
                  <a:pt x="1292295" y="1331166"/>
                </a:lnTo>
                <a:lnTo>
                  <a:pt x="1288332" y="1338244"/>
                </a:lnTo>
                <a:lnTo>
                  <a:pt x="1282494" y="1340282"/>
                </a:lnTo>
                <a:lnTo>
                  <a:pt x="1280208" y="1347473"/>
                </a:lnTo>
                <a:lnTo>
                  <a:pt x="1276017" y="1353522"/>
                </a:lnTo>
                <a:lnTo>
                  <a:pt x="1269930" y="1353988"/>
                </a:lnTo>
                <a:lnTo>
                  <a:pt x="1266549" y="1358979"/>
                </a:lnTo>
                <a:lnTo>
                  <a:pt x="1267244" y="1366314"/>
                </a:lnTo>
                <a:lnTo>
                  <a:pt x="1269949" y="1370971"/>
                </a:lnTo>
                <a:lnTo>
                  <a:pt x="1265777" y="1379677"/>
                </a:lnTo>
                <a:lnTo>
                  <a:pt x="1275264" y="1392936"/>
                </a:lnTo>
                <a:lnTo>
                  <a:pt x="1273283" y="1401785"/>
                </a:lnTo>
                <a:lnTo>
                  <a:pt x="1281103" y="1413729"/>
                </a:lnTo>
                <a:lnTo>
                  <a:pt x="1294019" y="1416206"/>
                </a:lnTo>
                <a:lnTo>
                  <a:pt x="1293152" y="1429369"/>
                </a:lnTo>
                <a:lnTo>
                  <a:pt x="1299077" y="1431331"/>
                </a:lnTo>
                <a:lnTo>
                  <a:pt x="1304373" y="1439304"/>
                </a:lnTo>
                <a:lnTo>
                  <a:pt x="1314288" y="1441361"/>
                </a:lnTo>
                <a:lnTo>
                  <a:pt x="1320841" y="1452524"/>
                </a:lnTo>
                <a:lnTo>
                  <a:pt x="1327557" y="1459897"/>
                </a:lnTo>
                <a:lnTo>
                  <a:pt x="1329528" y="1465136"/>
                </a:lnTo>
                <a:lnTo>
                  <a:pt x="1337739" y="1473737"/>
                </a:lnTo>
                <a:lnTo>
                  <a:pt x="1343425" y="1477337"/>
                </a:lnTo>
                <a:lnTo>
                  <a:pt x="1353350" y="1477518"/>
                </a:lnTo>
                <a:lnTo>
                  <a:pt x="1354988" y="1483376"/>
                </a:lnTo>
                <a:lnTo>
                  <a:pt x="1360989" y="1493539"/>
                </a:lnTo>
                <a:lnTo>
                  <a:pt x="1365961" y="1496130"/>
                </a:lnTo>
                <a:lnTo>
                  <a:pt x="1371714" y="1506303"/>
                </a:lnTo>
                <a:lnTo>
                  <a:pt x="1375134" y="1509046"/>
                </a:lnTo>
                <a:lnTo>
                  <a:pt x="1380849" y="1521819"/>
                </a:lnTo>
                <a:lnTo>
                  <a:pt x="1381058" y="1527972"/>
                </a:lnTo>
                <a:lnTo>
                  <a:pt x="1386326" y="1533496"/>
                </a:lnTo>
                <a:lnTo>
                  <a:pt x="1393765" y="1546603"/>
                </a:lnTo>
                <a:lnTo>
                  <a:pt x="1398632" y="1563948"/>
                </a:lnTo>
                <a:lnTo>
                  <a:pt x="1419568" y="1579645"/>
                </a:lnTo>
                <a:lnTo>
                  <a:pt x="1421740" y="1585322"/>
                </a:lnTo>
                <a:lnTo>
                  <a:pt x="1421425" y="1599743"/>
                </a:lnTo>
                <a:lnTo>
                  <a:pt x="1418577" y="1603191"/>
                </a:lnTo>
                <a:lnTo>
                  <a:pt x="1406100" y="1604763"/>
                </a:lnTo>
                <a:lnTo>
                  <a:pt x="1395898" y="1608249"/>
                </a:lnTo>
                <a:lnTo>
                  <a:pt x="1383878" y="1609830"/>
                </a:lnTo>
                <a:lnTo>
                  <a:pt x="1366390" y="1609973"/>
                </a:lnTo>
                <a:lnTo>
                  <a:pt x="1365161" y="1606725"/>
                </a:lnTo>
                <a:lnTo>
                  <a:pt x="1372314" y="1603496"/>
                </a:lnTo>
                <a:lnTo>
                  <a:pt x="1378248" y="1597990"/>
                </a:lnTo>
                <a:lnTo>
                  <a:pt x="1372152" y="1586160"/>
                </a:lnTo>
                <a:lnTo>
                  <a:pt x="1363913" y="1583722"/>
                </a:lnTo>
                <a:lnTo>
                  <a:pt x="1359970" y="1579931"/>
                </a:lnTo>
                <a:lnTo>
                  <a:pt x="1362932" y="1565348"/>
                </a:lnTo>
                <a:lnTo>
                  <a:pt x="1367209" y="1561929"/>
                </a:lnTo>
                <a:lnTo>
                  <a:pt x="1362275" y="1555128"/>
                </a:lnTo>
                <a:lnTo>
                  <a:pt x="1353064" y="1551337"/>
                </a:lnTo>
                <a:lnTo>
                  <a:pt x="1343882" y="1541831"/>
                </a:lnTo>
                <a:lnTo>
                  <a:pt x="1339891" y="1530658"/>
                </a:lnTo>
                <a:lnTo>
                  <a:pt x="1334319" y="1522095"/>
                </a:lnTo>
                <a:lnTo>
                  <a:pt x="1328976" y="1521800"/>
                </a:lnTo>
                <a:lnTo>
                  <a:pt x="1319832" y="1515066"/>
                </a:lnTo>
                <a:lnTo>
                  <a:pt x="1310811" y="1511332"/>
                </a:lnTo>
                <a:lnTo>
                  <a:pt x="1314983" y="1503197"/>
                </a:lnTo>
                <a:lnTo>
                  <a:pt x="1310269" y="1491529"/>
                </a:lnTo>
                <a:lnTo>
                  <a:pt x="1310888" y="1485805"/>
                </a:lnTo>
                <a:lnTo>
                  <a:pt x="1314679" y="1480099"/>
                </a:lnTo>
                <a:lnTo>
                  <a:pt x="1311316" y="1473337"/>
                </a:lnTo>
                <a:lnTo>
                  <a:pt x="1305887" y="1472717"/>
                </a:lnTo>
                <a:lnTo>
                  <a:pt x="1289733" y="1467736"/>
                </a:lnTo>
                <a:lnTo>
                  <a:pt x="1280960" y="1458268"/>
                </a:lnTo>
                <a:lnTo>
                  <a:pt x="1276655" y="1459773"/>
                </a:lnTo>
                <a:lnTo>
                  <a:pt x="1264844" y="1455287"/>
                </a:lnTo>
                <a:lnTo>
                  <a:pt x="1255243" y="1459944"/>
                </a:lnTo>
                <a:lnTo>
                  <a:pt x="1248318" y="1460059"/>
                </a:lnTo>
                <a:lnTo>
                  <a:pt x="1229878" y="1474213"/>
                </a:lnTo>
                <a:lnTo>
                  <a:pt x="1212542" y="1477804"/>
                </a:lnTo>
                <a:lnTo>
                  <a:pt x="1204636" y="1477651"/>
                </a:lnTo>
                <a:lnTo>
                  <a:pt x="1195178" y="1472346"/>
                </a:lnTo>
                <a:lnTo>
                  <a:pt x="1193502" y="1463364"/>
                </a:lnTo>
                <a:lnTo>
                  <a:pt x="1190787" y="1460573"/>
                </a:lnTo>
                <a:lnTo>
                  <a:pt x="1181424" y="1460783"/>
                </a:lnTo>
                <a:lnTo>
                  <a:pt x="1173499" y="1449267"/>
                </a:lnTo>
                <a:lnTo>
                  <a:pt x="1167489" y="1449334"/>
                </a:lnTo>
                <a:lnTo>
                  <a:pt x="1161812" y="1444647"/>
                </a:lnTo>
                <a:lnTo>
                  <a:pt x="1146296" y="1446971"/>
                </a:lnTo>
                <a:lnTo>
                  <a:pt x="1136228" y="1453153"/>
                </a:lnTo>
                <a:lnTo>
                  <a:pt x="1132532" y="1462069"/>
                </a:lnTo>
                <a:lnTo>
                  <a:pt x="1124188" y="1466145"/>
                </a:lnTo>
                <a:lnTo>
                  <a:pt x="1113768" y="1455525"/>
                </a:lnTo>
                <a:lnTo>
                  <a:pt x="1106500" y="1454182"/>
                </a:lnTo>
                <a:lnTo>
                  <a:pt x="1099680" y="1462754"/>
                </a:lnTo>
                <a:lnTo>
                  <a:pt x="1082354" y="1462497"/>
                </a:lnTo>
                <a:lnTo>
                  <a:pt x="1069410" y="1460783"/>
                </a:lnTo>
                <a:lnTo>
                  <a:pt x="1060075" y="1453134"/>
                </a:lnTo>
                <a:lnTo>
                  <a:pt x="1050255" y="1454239"/>
                </a:lnTo>
                <a:lnTo>
                  <a:pt x="1036349" y="1448314"/>
                </a:lnTo>
                <a:lnTo>
                  <a:pt x="1023871" y="1436884"/>
                </a:lnTo>
                <a:lnTo>
                  <a:pt x="1015860" y="1432646"/>
                </a:lnTo>
                <a:lnTo>
                  <a:pt x="1011050" y="1425635"/>
                </a:lnTo>
                <a:lnTo>
                  <a:pt x="1004545" y="1424311"/>
                </a:lnTo>
                <a:lnTo>
                  <a:pt x="997658" y="1415463"/>
                </a:lnTo>
                <a:lnTo>
                  <a:pt x="991495" y="1409881"/>
                </a:lnTo>
                <a:lnTo>
                  <a:pt x="983828" y="1406928"/>
                </a:lnTo>
                <a:lnTo>
                  <a:pt x="973160" y="1408719"/>
                </a:lnTo>
                <a:lnTo>
                  <a:pt x="961882" y="1405023"/>
                </a:lnTo>
                <a:lnTo>
                  <a:pt x="954272" y="1405157"/>
                </a:lnTo>
                <a:lnTo>
                  <a:pt x="938887" y="1402604"/>
                </a:lnTo>
                <a:lnTo>
                  <a:pt x="923751" y="1395508"/>
                </a:lnTo>
                <a:lnTo>
                  <a:pt x="918477" y="1402452"/>
                </a:lnTo>
                <a:lnTo>
                  <a:pt x="906111" y="1408738"/>
                </a:lnTo>
                <a:lnTo>
                  <a:pt x="901628" y="1415910"/>
                </a:lnTo>
                <a:lnTo>
                  <a:pt x="896451" y="1419597"/>
                </a:lnTo>
                <a:lnTo>
                  <a:pt x="885884" y="1414634"/>
                </a:lnTo>
                <a:lnTo>
                  <a:pt x="877513" y="1417063"/>
                </a:lnTo>
                <a:lnTo>
                  <a:pt x="871815" y="1423568"/>
                </a:lnTo>
                <a:lnTo>
                  <a:pt x="862309" y="1429626"/>
                </a:lnTo>
                <a:lnTo>
                  <a:pt x="865999" y="1435989"/>
                </a:lnTo>
                <a:lnTo>
                  <a:pt x="876191" y="1441075"/>
                </a:lnTo>
                <a:lnTo>
                  <a:pt x="884602" y="1442266"/>
                </a:lnTo>
                <a:lnTo>
                  <a:pt x="898949" y="1450181"/>
                </a:lnTo>
                <a:lnTo>
                  <a:pt x="903001" y="1457516"/>
                </a:lnTo>
                <a:lnTo>
                  <a:pt x="907157" y="1460764"/>
                </a:lnTo>
                <a:lnTo>
                  <a:pt x="910531" y="1469717"/>
                </a:lnTo>
                <a:lnTo>
                  <a:pt x="916636" y="1478871"/>
                </a:lnTo>
                <a:lnTo>
                  <a:pt x="923084" y="1483281"/>
                </a:lnTo>
                <a:lnTo>
                  <a:pt x="926883" y="1489891"/>
                </a:lnTo>
                <a:lnTo>
                  <a:pt x="932594" y="1492977"/>
                </a:lnTo>
                <a:lnTo>
                  <a:pt x="941084" y="1489548"/>
                </a:lnTo>
                <a:lnTo>
                  <a:pt x="947795" y="1491539"/>
                </a:lnTo>
                <a:lnTo>
                  <a:pt x="945985" y="1499606"/>
                </a:lnTo>
                <a:lnTo>
                  <a:pt x="948519" y="1502159"/>
                </a:lnTo>
                <a:lnTo>
                  <a:pt x="962025" y="1502988"/>
                </a:lnTo>
                <a:lnTo>
                  <a:pt x="965283" y="1509370"/>
                </a:lnTo>
                <a:lnTo>
                  <a:pt x="973807" y="1519438"/>
                </a:lnTo>
                <a:lnTo>
                  <a:pt x="983666" y="1515208"/>
                </a:lnTo>
                <a:lnTo>
                  <a:pt x="995953" y="1513732"/>
                </a:lnTo>
                <a:lnTo>
                  <a:pt x="997325" y="1503978"/>
                </a:lnTo>
                <a:lnTo>
                  <a:pt x="1005040" y="1495215"/>
                </a:lnTo>
                <a:lnTo>
                  <a:pt x="1014146" y="1495454"/>
                </a:lnTo>
                <a:lnTo>
                  <a:pt x="1014222" y="1503379"/>
                </a:lnTo>
                <a:lnTo>
                  <a:pt x="1018061" y="1512475"/>
                </a:lnTo>
                <a:lnTo>
                  <a:pt x="1026004" y="1520704"/>
                </a:lnTo>
                <a:lnTo>
                  <a:pt x="1021299" y="1532744"/>
                </a:lnTo>
                <a:lnTo>
                  <a:pt x="1024804" y="1534973"/>
                </a:lnTo>
                <a:lnTo>
                  <a:pt x="1034005" y="1528867"/>
                </a:lnTo>
                <a:lnTo>
                  <a:pt x="1041330" y="1529010"/>
                </a:lnTo>
                <a:lnTo>
                  <a:pt x="1048493" y="1538288"/>
                </a:lnTo>
                <a:lnTo>
                  <a:pt x="1070220" y="1545317"/>
                </a:lnTo>
                <a:lnTo>
                  <a:pt x="1072582" y="1540821"/>
                </a:lnTo>
                <a:lnTo>
                  <a:pt x="1070296" y="1536316"/>
                </a:lnTo>
                <a:lnTo>
                  <a:pt x="1061009" y="1530829"/>
                </a:lnTo>
                <a:lnTo>
                  <a:pt x="1065495" y="1513570"/>
                </a:lnTo>
                <a:lnTo>
                  <a:pt x="1065714" y="1503178"/>
                </a:lnTo>
                <a:lnTo>
                  <a:pt x="1072810" y="1505274"/>
                </a:lnTo>
                <a:lnTo>
                  <a:pt x="1070962" y="1514189"/>
                </a:lnTo>
                <a:lnTo>
                  <a:pt x="1075534" y="1519704"/>
                </a:lnTo>
                <a:lnTo>
                  <a:pt x="1088193" y="1525381"/>
                </a:lnTo>
                <a:lnTo>
                  <a:pt x="1096994" y="1534173"/>
                </a:lnTo>
                <a:lnTo>
                  <a:pt x="1093146" y="1537383"/>
                </a:lnTo>
                <a:lnTo>
                  <a:pt x="1094442" y="1547136"/>
                </a:lnTo>
                <a:lnTo>
                  <a:pt x="1104948" y="1551985"/>
                </a:lnTo>
                <a:lnTo>
                  <a:pt x="1101966" y="1558824"/>
                </a:lnTo>
                <a:lnTo>
                  <a:pt x="1089860" y="1564443"/>
                </a:lnTo>
                <a:lnTo>
                  <a:pt x="1091413" y="1569882"/>
                </a:lnTo>
                <a:lnTo>
                  <a:pt x="1096280" y="1574902"/>
                </a:lnTo>
                <a:lnTo>
                  <a:pt x="1108139" y="1578493"/>
                </a:lnTo>
                <a:lnTo>
                  <a:pt x="1112844" y="1589180"/>
                </a:lnTo>
                <a:lnTo>
                  <a:pt x="1109377" y="1597466"/>
                </a:lnTo>
                <a:lnTo>
                  <a:pt x="1113139" y="1603848"/>
                </a:lnTo>
                <a:lnTo>
                  <a:pt x="1121083" y="1608201"/>
                </a:lnTo>
                <a:lnTo>
                  <a:pt x="1122036" y="1615097"/>
                </a:lnTo>
                <a:lnTo>
                  <a:pt x="1117873" y="1627041"/>
                </a:lnTo>
                <a:lnTo>
                  <a:pt x="1132951" y="1629480"/>
                </a:lnTo>
                <a:lnTo>
                  <a:pt x="1133875" y="1638472"/>
                </a:lnTo>
                <a:lnTo>
                  <a:pt x="1128055" y="1649178"/>
                </a:lnTo>
                <a:lnTo>
                  <a:pt x="1140495" y="1658398"/>
                </a:lnTo>
                <a:lnTo>
                  <a:pt x="1144267" y="1671237"/>
                </a:lnTo>
                <a:lnTo>
                  <a:pt x="1145143" y="1679943"/>
                </a:lnTo>
                <a:lnTo>
                  <a:pt x="1147096" y="1689078"/>
                </a:lnTo>
                <a:lnTo>
                  <a:pt x="1147391" y="1702965"/>
                </a:lnTo>
                <a:lnTo>
                  <a:pt x="1141724" y="1711947"/>
                </a:lnTo>
                <a:lnTo>
                  <a:pt x="1131484" y="1720720"/>
                </a:lnTo>
                <a:lnTo>
                  <a:pt x="1129694" y="1731702"/>
                </a:lnTo>
                <a:lnTo>
                  <a:pt x="1122464" y="1735627"/>
                </a:lnTo>
                <a:lnTo>
                  <a:pt x="1110891" y="1753838"/>
                </a:lnTo>
                <a:lnTo>
                  <a:pt x="1095099" y="1769850"/>
                </a:lnTo>
                <a:lnTo>
                  <a:pt x="1083250" y="1779213"/>
                </a:lnTo>
                <a:lnTo>
                  <a:pt x="1069772" y="1787100"/>
                </a:lnTo>
                <a:lnTo>
                  <a:pt x="1055475" y="1799206"/>
                </a:lnTo>
                <a:lnTo>
                  <a:pt x="1035091" y="1819951"/>
                </a:lnTo>
                <a:lnTo>
                  <a:pt x="1030738" y="1829181"/>
                </a:lnTo>
                <a:lnTo>
                  <a:pt x="1028300" y="1840354"/>
                </a:lnTo>
                <a:lnTo>
                  <a:pt x="1021394" y="1839954"/>
                </a:lnTo>
                <a:lnTo>
                  <a:pt x="1008259" y="1849669"/>
                </a:lnTo>
                <a:lnTo>
                  <a:pt x="1000087" y="1858309"/>
                </a:lnTo>
                <a:lnTo>
                  <a:pt x="991800" y="1864719"/>
                </a:lnTo>
                <a:lnTo>
                  <a:pt x="985980" y="1867310"/>
                </a:lnTo>
                <a:lnTo>
                  <a:pt x="981923" y="1876530"/>
                </a:lnTo>
                <a:lnTo>
                  <a:pt x="967931" y="1879225"/>
                </a:lnTo>
                <a:lnTo>
                  <a:pt x="963397" y="1881883"/>
                </a:lnTo>
                <a:lnTo>
                  <a:pt x="958939" y="1899199"/>
                </a:lnTo>
                <a:lnTo>
                  <a:pt x="949985" y="1904781"/>
                </a:lnTo>
                <a:lnTo>
                  <a:pt x="940022" y="1914030"/>
                </a:lnTo>
                <a:lnTo>
                  <a:pt x="934044" y="1927108"/>
                </a:lnTo>
                <a:lnTo>
                  <a:pt x="941431" y="1935404"/>
                </a:lnTo>
                <a:lnTo>
                  <a:pt x="941684" y="1940185"/>
                </a:lnTo>
                <a:lnTo>
                  <a:pt x="921722" y="1925660"/>
                </a:lnTo>
                <a:lnTo>
                  <a:pt x="911346" y="1922526"/>
                </a:lnTo>
                <a:lnTo>
                  <a:pt x="909010" y="1936166"/>
                </a:lnTo>
                <a:lnTo>
                  <a:pt x="894468" y="1920278"/>
                </a:lnTo>
                <a:lnTo>
                  <a:pt x="910359" y="1908934"/>
                </a:lnTo>
                <a:lnTo>
                  <a:pt x="906449" y="1899009"/>
                </a:lnTo>
                <a:lnTo>
                  <a:pt x="896767" y="1905429"/>
                </a:lnTo>
                <a:lnTo>
                  <a:pt x="891073" y="1898771"/>
                </a:lnTo>
                <a:lnTo>
                  <a:pt x="895136" y="1886798"/>
                </a:lnTo>
                <a:lnTo>
                  <a:pt x="878563" y="1884588"/>
                </a:lnTo>
                <a:lnTo>
                  <a:pt x="868738" y="1896123"/>
                </a:lnTo>
                <a:lnTo>
                  <a:pt x="858163" y="1895332"/>
                </a:lnTo>
                <a:lnTo>
                  <a:pt x="859323" y="1902933"/>
                </a:lnTo>
                <a:lnTo>
                  <a:pt x="846365" y="1899733"/>
                </a:lnTo>
                <a:lnTo>
                  <a:pt x="846023" y="1893246"/>
                </a:lnTo>
                <a:lnTo>
                  <a:pt x="860014" y="1883416"/>
                </a:lnTo>
                <a:lnTo>
                  <a:pt x="848076" y="1881797"/>
                </a:lnTo>
                <a:lnTo>
                  <a:pt x="845306" y="1888712"/>
                </a:lnTo>
                <a:lnTo>
                  <a:pt x="833791" y="1890627"/>
                </a:lnTo>
                <a:lnTo>
                  <a:pt x="833766" y="1883216"/>
                </a:lnTo>
                <a:lnTo>
                  <a:pt x="827231" y="1883912"/>
                </a:lnTo>
                <a:lnTo>
                  <a:pt x="815660" y="1880216"/>
                </a:lnTo>
                <a:lnTo>
                  <a:pt x="827726" y="1873272"/>
                </a:lnTo>
                <a:lnTo>
                  <a:pt x="825203" y="1871120"/>
                </a:lnTo>
                <a:lnTo>
                  <a:pt x="815716" y="1876139"/>
                </a:lnTo>
                <a:lnTo>
                  <a:pt x="814038" y="1881216"/>
                </a:lnTo>
                <a:lnTo>
                  <a:pt x="801905" y="1879235"/>
                </a:lnTo>
                <a:lnTo>
                  <a:pt x="800091" y="1881197"/>
                </a:lnTo>
                <a:lnTo>
                  <a:pt x="790821" y="1873596"/>
                </a:lnTo>
                <a:lnTo>
                  <a:pt x="786876" y="1854860"/>
                </a:lnTo>
                <a:lnTo>
                  <a:pt x="791879" y="1851327"/>
                </a:lnTo>
                <a:lnTo>
                  <a:pt x="793528" y="1843916"/>
                </a:lnTo>
                <a:lnTo>
                  <a:pt x="785261" y="1841192"/>
                </a:lnTo>
                <a:lnTo>
                  <a:pt x="781853" y="1836382"/>
                </a:lnTo>
                <a:lnTo>
                  <a:pt x="762934" y="1832543"/>
                </a:lnTo>
                <a:lnTo>
                  <a:pt x="749610" y="1837792"/>
                </a:lnTo>
                <a:lnTo>
                  <a:pt x="753327" y="1851393"/>
                </a:lnTo>
                <a:lnTo>
                  <a:pt x="743748" y="1844354"/>
                </a:lnTo>
                <a:lnTo>
                  <a:pt x="733660" y="1845945"/>
                </a:lnTo>
                <a:lnTo>
                  <a:pt x="732780" y="1841926"/>
                </a:lnTo>
                <a:lnTo>
                  <a:pt x="720135" y="1830696"/>
                </a:lnTo>
                <a:lnTo>
                  <a:pt x="706577" y="1822371"/>
                </a:lnTo>
                <a:lnTo>
                  <a:pt x="691911" y="1821942"/>
                </a:lnTo>
                <a:lnTo>
                  <a:pt x="681867" y="1818913"/>
                </a:lnTo>
                <a:lnTo>
                  <a:pt x="677709" y="1814322"/>
                </a:lnTo>
                <a:lnTo>
                  <a:pt x="682116" y="1801006"/>
                </a:lnTo>
                <a:lnTo>
                  <a:pt x="676004" y="1797987"/>
                </a:lnTo>
                <a:lnTo>
                  <a:pt x="663693" y="1795263"/>
                </a:lnTo>
                <a:lnTo>
                  <a:pt x="662296" y="1780470"/>
                </a:lnTo>
                <a:lnTo>
                  <a:pt x="634637" y="1772383"/>
                </a:lnTo>
                <a:lnTo>
                  <a:pt x="634824" y="1780184"/>
                </a:lnTo>
                <a:lnTo>
                  <a:pt x="621940" y="1772012"/>
                </a:lnTo>
                <a:lnTo>
                  <a:pt x="612440" y="1778289"/>
                </a:lnTo>
                <a:lnTo>
                  <a:pt x="602443" y="1768135"/>
                </a:lnTo>
                <a:lnTo>
                  <a:pt x="589709" y="1760372"/>
                </a:lnTo>
                <a:lnTo>
                  <a:pt x="594690" y="1745094"/>
                </a:lnTo>
                <a:lnTo>
                  <a:pt x="577683" y="1744256"/>
                </a:lnTo>
                <a:lnTo>
                  <a:pt x="579707" y="1729216"/>
                </a:lnTo>
                <a:lnTo>
                  <a:pt x="571491" y="1721863"/>
                </a:lnTo>
                <a:lnTo>
                  <a:pt x="568553" y="1709214"/>
                </a:lnTo>
                <a:lnTo>
                  <a:pt x="553265" y="1716653"/>
                </a:lnTo>
                <a:lnTo>
                  <a:pt x="544191" y="1707928"/>
                </a:lnTo>
                <a:lnTo>
                  <a:pt x="536500" y="1713481"/>
                </a:lnTo>
                <a:lnTo>
                  <a:pt x="516244" y="1711633"/>
                </a:lnTo>
                <a:lnTo>
                  <a:pt x="511275" y="1699432"/>
                </a:lnTo>
                <a:lnTo>
                  <a:pt x="495846" y="1703756"/>
                </a:lnTo>
                <a:lnTo>
                  <a:pt x="503194" y="1696079"/>
                </a:lnTo>
                <a:lnTo>
                  <a:pt x="486947" y="1691107"/>
                </a:lnTo>
                <a:lnTo>
                  <a:pt x="496490" y="1673895"/>
                </a:lnTo>
                <a:lnTo>
                  <a:pt x="476205" y="1666256"/>
                </a:lnTo>
                <a:lnTo>
                  <a:pt x="458854" y="1662837"/>
                </a:lnTo>
                <a:lnTo>
                  <a:pt x="449294" y="1663713"/>
                </a:lnTo>
                <a:lnTo>
                  <a:pt x="417846" y="1682048"/>
                </a:lnTo>
                <a:lnTo>
                  <a:pt x="415395" y="1687440"/>
                </a:lnTo>
                <a:lnTo>
                  <a:pt x="422676" y="1726149"/>
                </a:lnTo>
                <a:lnTo>
                  <a:pt x="425933" y="1733455"/>
                </a:lnTo>
                <a:lnTo>
                  <a:pt x="432377" y="1770021"/>
                </a:lnTo>
                <a:lnTo>
                  <a:pt x="440618" y="1774774"/>
                </a:lnTo>
                <a:lnTo>
                  <a:pt x="433364" y="1792357"/>
                </a:lnTo>
                <a:lnTo>
                  <a:pt x="426512" y="1788462"/>
                </a:lnTo>
                <a:lnTo>
                  <a:pt x="419018" y="1778975"/>
                </a:lnTo>
                <a:lnTo>
                  <a:pt x="411909" y="1776594"/>
                </a:lnTo>
                <a:lnTo>
                  <a:pt x="407965" y="1771879"/>
                </a:lnTo>
                <a:lnTo>
                  <a:pt x="392599" y="1761858"/>
                </a:lnTo>
                <a:lnTo>
                  <a:pt x="385603" y="1764516"/>
                </a:lnTo>
                <a:lnTo>
                  <a:pt x="385733" y="1757429"/>
                </a:lnTo>
                <a:lnTo>
                  <a:pt x="380541" y="1747609"/>
                </a:lnTo>
                <a:lnTo>
                  <a:pt x="375279" y="1728130"/>
                </a:lnTo>
                <a:lnTo>
                  <a:pt x="364786" y="1721177"/>
                </a:lnTo>
                <a:lnTo>
                  <a:pt x="360175" y="1721882"/>
                </a:lnTo>
                <a:lnTo>
                  <a:pt x="354280" y="1715615"/>
                </a:lnTo>
                <a:lnTo>
                  <a:pt x="349010" y="1713519"/>
                </a:lnTo>
                <a:lnTo>
                  <a:pt x="341164" y="1713671"/>
                </a:lnTo>
                <a:lnTo>
                  <a:pt x="332497" y="1711757"/>
                </a:lnTo>
                <a:lnTo>
                  <a:pt x="323070" y="1715767"/>
                </a:lnTo>
                <a:lnTo>
                  <a:pt x="296703" y="1721872"/>
                </a:lnTo>
                <a:lnTo>
                  <a:pt x="288509" y="1715414"/>
                </a:lnTo>
                <a:lnTo>
                  <a:pt x="280733" y="1713795"/>
                </a:lnTo>
                <a:lnTo>
                  <a:pt x="275242" y="1701356"/>
                </a:lnTo>
                <a:lnTo>
                  <a:pt x="260223" y="1691659"/>
                </a:lnTo>
                <a:lnTo>
                  <a:pt x="249620" y="1686382"/>
                </a:lnTo>
                <a:lnTo>
                  <a:pt x="245265" y="1672447"/>
                </a:lnTo>
                <a:lnTo>
                  <a:pt x="246597" y="1667618"/>
                </a:lnTo>
                <a:lnTo>
                  <a:pt x="244758" y="1659712"/>
                </a:lnTo>
                <a:lnTo>
                  <a:pt x="241575" y="1655121"/>
                </a:lnTo>
                <a:lnTo>
                  <a:pt x="233251" y="1650806"/>
                </a:lnTo>
                <a:lnTo>
                  <a:pt x="224429" y="1648978"/>
                </a:lnTo>
                <a:lnTo>
                  <a:pt x="216514" y="1644206"/>
                </a:lnTo>
                <a:lnTo>
                  <a:pt x="204937" y="1645863"/>
                </a:lnTo>
                <a:lnTo>
                  <a:pt x="194541" y="1635490"/>
                </a:lnTo>
                <a:lnTo>
                  <a:pt x="184560" y="1627546"/>
                </a:lnTo>
                <a:lnTo>
                  <a:pt x="190242" y="1623879"/>
                </a:lnTo>
                <a:lnTo>
                  <a:pt x="192841" y="1614335"/>
                </a:lnTo>
                <a:lnTo>
                  <a:pt x="187674" y="1606744"/>
                </a:lnTo>
                <a:lnTo>
                  <a:pt x="179332" y="1601010"/>
                </a:lnTo>
                <a:lnTo>
                  <a:pt x="174915" y="1602657"/>
                </a:lnTo>
                <a:lnTo>
                  <a:pt x="164569" y="1599695"/>
                </a:lnTo>
                <a:lnTo>
                  <a:pt x="147087" y="1603277"/>
                </a:lnTo>
                <a:lnTo>
                  <a:pt x="105340" y="1578340"/>
                </a:lnTo>
                <a:lnTo>
                  <a:pt x="74661" y="1548698"/>
                </a:lnTo>
                <a:lnTo>
                  <a:pt x="55665" y="1534744"/>
                </a:lnTo>
                <a:lnTo>
                  <a:pt x="15403" y="1538888"/>
                </a:lnTo>
                <a:lnTo>
                  <a:pt x="5847" y="1526762"/>
                </a:lnTo>
                <a:lnTo>
                  <a:pt x="0" y="1452972"/>
                </a:lnTo>
                <a:lnTo>
                  <a:pt x="35082" y="1398013"/>
                </a:lnTo>
                <a:lnTo>
                  <a:pt x="38988" y="1387593"/>
                </a:lnTo>
                <a:lnTo>
                  <a:pt x="55502" y="1392050"/>
                </a:lnTo>
                <a:lnTo>
                  <a:pt x="63781" y="1369324"/>
                </a:lnTo>
                <a:lnTo>
                  <a:pt x="72621" y="1366009"/>
                </a:lnTo>
                <a:lnTo>
                  <a:pt x="61693" y="1362761"/>
                </a:lnTo>
                <a:lnTo>
                  <a:pt x="68025" y="1346587"/>
                </a:lnTo>
                <a:lnTo>
                  <a:pt x="63440" y="1345349"/>
                </a:lnTo>
                <a:lnTo>
                  <a:pt x="72811" y="1319984"/>
                </a:lnTo>
                <a:lnTo>
                  <a:pt x="65358" y="1317955"/>
                </a:lnTo>
                <a:lnTo>
                  <a:pt x="80179" y="1278807"/>
                </a:lnTo>
                <a:lnTo>
                  <a:pt x="98422" y="1265768"/>
                </a:lnTo>
                <a:lnTo>
                  <a:pt x="100869" y="1258672"/>
                </a:lnTo>
                <a:lnTo>
                  <a:pt x="111659" y="1254976"/>
                </a:lnTo>
                <a:lnTo>
                  <a:pt x="117714" y="1246784"/>
                </a:lnTo>
                <a:lnTo>
                  <a:pt x="128937" y="1252909"/>
                </a:lnTo>
                <a:lnTo>
                  <a:pt x="135305" y="1254224"/>
                </a:lnTo>
                <a:lnTo>
                  <a:pt x="141165" y="1261224"/>
                </a:lnTo>
                <a:lnTo>
                  <a:pt x="161697" y="1264368"/>
                </a:lnTo>
                <a:lnTo>
                  <a:pt x="164939" y="1263806"/>
                </a:lnTo>
                <a:lnTo>
                  <a:pt x="179100" y="1252566"/>
                </a:lnTo>
                <a:lnTo>
                  <a:pt x="184492" y="1245098"/>
                </a:lnTo>
                <a:lnTo>
                  <a:pt x="196586" y="1243756"/>
                </a:lnTo>
                <a:lnTo>
                  <a:pt x="199159" y="1238031"/>
                </a:lnTo>
                <a:lnTo>
                  <a:pt x="193955" y="1232468"/>
                </a:lnTo>
                <a:lnTo>
                  <a:pt x="186565" y="1220219"/>
                </a:lnTo>
                <a:lnTo>
                  <a:pt x="188635" y="1212799"/>
                </a:lnTo>
                <a:lnTo>
                  <a:pt x="186166" y="1200083"/>
                </a:lnTo>
                <a:lnTo>
                  <a:pt x="179518" y="1192949"/>
                </a:lnTo>
                <a:lnTo>
                  <a:pt x="171201" y="1187910"/>
                </a:lnTo>
                <a:lnTo>
                  <a:pt x="170406" y="1184358"/>
                </a:lnTo>
                <a:lnTo>
                  <a:pt x="177918" y="1168346"/>
                </a:lnTo>
                <a:lnTo>
                  <a:pt x="185293" y="1171575"/>
                </a:lnTo>
                <a:lnTo>
                  <a:pt x="186576" y="1179538"/>
                </a:lnTo>
                <a:lnTo>
                  <a:pt x="189676" y="1182329"/>
                </a:lnTo>
                <a:lnTo>
                  <a:pt x="202102" y="1181681"/>
                </a:lnTo>
                <a:lnTo>
                  <a:pt x="214250" y="1192921"/>
                </a:lnTo>
                <a:lnTo>
                  <a:pt x="218992" y="1190958"/>
                </a:lnTo>
                <a:lnTo>
                  <a:pt x="223010" y="1183100"/>
                </a:lnTo>
                <a:lnTo>
                  <a:pt x="219950" y="1178281"/>
                </a:lnTo>
                <a:lnTo>
                  <a:pt x="221755" y="1168298"/>
                </a:lnTo>
                <a:lnTo>
                  <a:pt x="216805" y="1158507"/>
                </a:lnTo>
                <a:lnTo>
                  <a:pt x="224628" y="1150877"/>
                </a:lnTo>
                <a:lnTo>
                  <a:pt x="224843" y="1130179"/>
                </a:lnTo>
                <a:lnTo>
                  <a:pt x="229176" y="1120292"/>
                </a:lnTo>
                <a:lnTo>
                  <a:pt x="229448" y="1108672"/>
                </a:lnTo>
                <a:lnTo>
                  <a:pt x="235684" y="1103243"/>
                </a:lnTo>
                <a:lnTo>
                  <a:pt x="242200" y="1093403"/>
                </a:lnTo>
                <a:lnTo>
                  <a:pt x="240756" y="1080345"/>
                </a:lnTo>
                <a:lnTo>
                  <a:pt x="234420" y="1074315"/>
                </a:lnTo>
                <a:lnTo>
                  <a:pt x="221898" y="1072325"/>
                </a:lnTo>
                <a:lnTo>
                  <a:pt x="216940" y="1066314"/>
                </a:lnTo>
                <a:lnTo>
                  <a:pt x="215867" y="1059971"/>
                </a:lnTo>
                <a:lnTo>
                  <a:pt x="206900" y="1051760"/>
                </a:lnTo>
                <a:lnTo>
                  <a:pt x="205575" y="1038863"/>
                </a:lnTo>
                <a:lnTo>
                  <a:pt x="199340" y="1036187"/>
                </a:lnTo>
                <a:lnTo>
                  <a:pt x="198491" y="1026643"/>
                </a:lnTo>
                <a:lnTo>
                  <a:pt x="205349" y="1022042"/>
                </a:lnTo>
                <a:lnTo>
                  <a:pt x="200161" y="1012917"/>
                </a:lnTo>
                <a:lnTo>
                  <a:pt x="199082" y="1006078"/>
                </a:lnTo>
                <a:lnTo>
                  <a:pt x="191945" y="1004202"/>
                </a:lnTo>
                <a:lnTo>
                  <a:pt x="170970" y="990771"/>
                </a:lnTo>
                <a:lnTo>
                  <a:pt x="174998" y="986571"/>
                </a:lnTo>
                <a:lnTo>
                  <a:pt x="173157" y="979694"/>
                </a:lnTo>
                <a:lnTo>
                  <a:pt x="176261" y="967197"/>
                </a:lnTo>
                <a:lnTo>
                  <a:pt x="172254" y="963206"/>
                </a:lnTo>
                <a:lnTo>
                  <a:pt x="175049" y="957977"/>
                </a:lnTo>
                <a:lnTo>
                  <a:pt x="184030" y="956748"/>
                </a:lnTo>
                <a:lnTo>
                  <a:pt x="185751" y="953395"/>
                </a:lnTo>
                <a:lnTo>
                  <a:pt x="194802" y="956215"/>
                </a:lnTo>
                <a:lnTo>
                  <a:pt x="205935" y="946976"/>
                </a:lnTo>
                <a:lnTo>
                  <a:pt x="206716" y="953767"/>
                </a:lnTo>
                <a:lnTo>
                  <a:pt x="222908" y="954186"/>
                </a:lnTo>
                <a:lnTo>
                  <a:pt x="227775" y="952033"/>
                </a:lnTo>
                <a:lnTo>
                  <a:pt x="214254" y="934357"/>
                </a:lnTo>
                <a:lnTo>
                  <a:pt x="213278" y="929348"/>
                </a:lnTo>
                <a:lnTo>
                  <a:pt x="218939" y="927966"/>
                </a:lnTo>
                <a:lnTo>
                  <a:pt x="221696" y="919586"/>
                </a:lnTo>
                <a:lnTo>
                  <a:pt x="237637" y="922705"/>
                </a:lnTo>
                <a:lnTo>
                  <a:pt x="239568" y="908250"/>
                </a:lnTo>
                <a:lnTo>
                  <a:pt x="252244" y="903274"/>
                </a:lnTo>
                <a:lnTo>
                  <a:pt x="255357" y="896352"/>
                </a:lnTo>
                <a:lnTo>
                  <a:pt x="263975" y="898958"/>
                </a:lnTo>
                <a:lnTo>
                  <a:pt x="271790" y="890605"/>
                </a:lnTo>
                <a:lnTo>
                  <a:pt x="271395" y="884981"/>
                </a:lnTo>
                <a:lnTo>
                  <a:pt x="276880" y="882605"/>
                </a:lnTo>
                <a:lnTo>
                  <a:pt x="279580" y="877894"/>
                </a:lnTo>
                <a:lnTo>
                  <a:pt x="271189" y="870715"/>
                </a:lnTo>
                <a:lnTo>
                  <a:pt x="264057" y="869368"/>
                </a:lnTo>
                <a:lnTo>
                  <a:pt x="268010" y="863120"/>
                </a:lnTo>
                <a:lnTo>
                  <a:pt x="265296" y="858864"/>
                </a:lnTo>
                <a:lnTo>
                  <a:pt x="271473" y="856598"/>
                </a:lnTo>
                <a:lnTo>
                  <a:pt x="285213" y="855414"/>
                </a:lnTo>
                <a:lnTo>
                  <a:pt x="283655" y="849694"/>
                </a:lnTo>
                <a:lnTo>
                  <a:pt x="299148" y="850882"/>
                </a:lnTo>
                <a:lnTo>
                  <a:pt x="298964" y="842602"/>
                </a:lnTo>
                <a:lnTo>
                  <a:pt x="307532" y="841280"/>
                </a:lnTo>
                <a:lnTo>
                  <a:pt x="310806" y="832081"/>
                </a:lnTo>
                <a:lnTo>
                  <a:pt x="321787" y="824652"/>
                </a:lnTo>
                <a:lnTo>
                  <a:pt x="326432" y="818721"/>
                </a:lnTo>
                <a:lnTo>
                  <a:pt x="327242" y="811848"/>
                </a:lnTo>
                <a:lnTo>
                  <a:pt x="326302" y="796234"/>
                </a:lnTo>
                <a:lnTo>
                  <a:pt x="328747" y="791583"/>
                </a:lnTo>
                <a:lnTo>
                  <a:pt x="336449" y="789770"/>
                </a:lnTo>
                <a:lnTo>
                  <a:pt x="337558" y="778219"/>
                </a:lnTo>
                <a:lnTo>
                  <a:pt x="331847" y="773240"/>
                </a:lnTo>
                <a:lnTo>
                  <a:pt x="334158" y="767812"/>
                </a:lnTo>
                <a:lnTo>
                  <a:pt x="325426" y="759741"/>
                </a:lnTo>
                <a:lnTo>
                  <a:pt x="317032" y="759993"/>
                </a:lnTo>
                <a:lnTo>
                  <a:pt x="311060" y="755375"/>
                </a:lnTo>
                <a:lnTo>
                  <a:pt x="309037" y="748081"/>
                </a:lnTo>
                <a:lnTo>
                  <a:pt x="303256" y="741697"/>
                </a:lnTo>
                <a:lnTo>
                  <a:pt x="305020" y="735507"/>
                </a:lnTo>
                <a:lnTo>
                  <a:pt x="300818" y="732756"/>
                </a:lnTo>
                <a:lnTo>
                  <a:pt x="299382" y="720076"/>
                </a:lnTo>
                <a:lnTo>
                  <a:pt x="297454" y="719292"/>
                </a:lnTo>
                <a:lnTo>
                  <a:pt x="287020" y="694474"/>
                </a:lnTo>
                <a:lnTo>
                  <a:pt x="290306" y="690322"/>
                </a:lnTo>
                <a:lnTo>
                  <a:pt x="285311" y="684113"/>
                </a:lnTo>
                <a:lnTo>
                  <a:pt x="288962" y="674312"/>
                </a:lnTo>
                <a:lnTo>
                  <a:pt x="293527" y="675685"/>
                </a:lnTo>
                <a:lnTo>
                  <a:pt x="306095" y="673623"/>
                </a:lnTo>
                <a:lnTo>
                  <a:pt x="305933" y="666228"/>
                </a:lnTo>
                <a:lnTo>
                  <a:pt x="316540" y="665282"/>
                </a:lnTo>
                <a:lnTo>
                  <a:pt x="315398" y="660818"/>
                </a:lnTo>
                <a:lnTo>
                  <a:pt x="318907" y="652341"/>
                </a:lnTo>
                <a:lnTo>
                  <a:pt x="325200" y="643510"/>
                </a:lnTo>
                <a:lnTo>
                  <a:pt x="324624" y="638081"/>
                </a:lnTo>
                <a:lnTo>
                  <a:pt x="331054" y="635852"/>
                </a:lnTo>
                <a:lnTo>
                  <a:pt x="333702" y="632250"/>
                </a:lnTo>
                <a:lnTo>
                  <a:pt x="346909" y="629181"/>
                </a:lnTo>
                <a:lnTo>
                  <a:pt x="350919" y="622750"/>
                </a:lnTo>
                <a:lnTo>
                  <a:pt x="360018" y="629057"/>
                </a:lnTo>
                <a:lnTo>
                  <a:pt x="368599" y="626196"/>
                </a:lnTo>
                <a:lnTo>
                  <a:pt x="379235" y="626203"/>
                </a:lnTo>
                <a:lnTo>
                  <a:pt x="391292" y="630776"/>
                </a:lnTo>
                <a:lnTo>
                  <a:pt x="405021" y="632568"/>
                </a:lnTo>
                <a:lnTo>
                  <a:pt x="409710" y="617435"/>
                </a:lnTo>
                <a:lnTo>
                  <a:pt x="418926" y="606683"/>
                </a:lnTo>
                <a:lnTo>
                  <a:pt x="432453" y="603001"/>
                </a:lnTo>
                <a:lnTo>
                  <a:pt x="441951" y="592135"/>
                </a:lnTo>
                <a:lnTo>
                  <a:pt x="445588" y="592151"/>
                </a:lnTo>
                <a:lnTo>
                  <a:pt x="447525" y="585658"/>
                </a:lnTo>
                <a:lnTo>
                  <a:pt x="453535" y="584854"/>
                </a:lnTo>
                <a:lnTo>
                  <a:pt x="462038" y="578458"/>
                </a:lnTo>
                <a:lnTo>
                  <a:pt x="462868" y="570817"/>
                </a:lnTo>
                <a:lnTo>
                  <a:pt x="469563" y="566542"/>
                </a:lnTo>
                <a:lnTo>
                  <a:pt x="465102" y="563288"/>
                </a:lnTo>
                <a:lnTo>
                  <a:pt x="474150" y="553352"/>
                </a:lnTo>
                <a:lnTo>
                  <a:pt x="479969" y="538736"/>
                </a:lnTo>
                <a:lnTo>
                  <a:pt x="477203" y="526496"/>
                </a:lnTo>
                <a:lnTo>
                  <a:pt x="481455" y="513000"/>
                </a:lnTo>
                <a:lnTo>
                  <a:pt x="488100" y="501007"/>
                </a:lnTo>
                <a:lnTo>
                  <a:pt x="501058" y="485500"/>
                </a:lnTo>
                <a:lnTo>
                  <a:pt x="509508" y="479823"/>
                </a:lnTo>
                <a:lnTo>
                  <a:pt x="513148" y="480259"/>
                </a:lnTo>
                <a:lnTo>
                  <a:pt x="526486" y="474937"/>
                </a:lnTo>
                <a:lnTo>
                  <a:pt x="533724" y="474079"/>
                </a:lnTo>
                <a:lnTo>
                  <a:pt x="542067" y="476941"/>
                </a:lnTo>
                <a:lnTo>
                  <a:pt x="550855" y="482713"/>
                </a:lnTo>
                <a:lnTo>
                  <a:pt x="572078" y="481351"/>
                </a:lnTo>
                <a:lnTo>
                  <a:pt x="578226" y="479931"/>
                </a:lnTo>
                <a:lnTo>
                  <a:pt x="590060" y="465211"/>
                </a:lnTo>
                <a:lnTo>
                  <a:pt x="599297" y="460243"/>
                </a:lnTo>
                <a:lnTo>
                  <a:pt x="603073" y="454896"/>
                </a:lnTo>
                <a:lnTo>
                  <a:pt x="610332" y="450734"/>
                </a:lnTo>
                <a:lnTo>
                  <a:pt x="617096" y="441273"/>
                </a:lnTo>
                <a:lnTo>
                  <a:pt x="634839" y="441867"/>
                </a:lnTo>
                <a:lnTo>
                  <a:pt x="643319" y="435435"/>
                </a:lnTo>
                <a:lnTo>
                  <a:pt x="646930" y="429809"/>
                </a:lnTo>
                <a:lnTo>
                  <a:pt x="653092" y="415419"/>
                </a:lnTo>
                <a:lnTo>
                  <a:pt x="650790" y="412728"/>
                </a:lnTo>
                <a:lnTo>
                  <a:pt x="651047" y="404167"/>
                </a:lnTo>
                <a:lnTo>
                  <a:pt x="655750" y="395714"/>
                </a:lnTo>
                <a:lnTo>
                  <a:pt x="672985" y="388680"/>
                </a:lnTo>
                <a:lnTo>
                  <a:pt x="687507" y="368915"/>
                </a:lnTo>
                <a:lnTo>
                  <a:pt x="693710" y="361659"/>
                </a:lnTo>
                <a:lnTo>
                  <a:pt x="712452" y="348408"/>
                </a:lnTo>
                <a:lnTo>
                  <a:pt x="725827" y="350802"/>
                </a:lnTo>
                <a:lnTo>
                  <a:pt x="734399" y="346055"/>
                </a:lnTo>
                <a:lnTo>
                  <a:pt x="731221" y="338499"/>
                </a:lnTo>
                <a:lnTo>
                  <a:pt x="735609" y="332489"/>
                </a:lnTo>
                <a:lnTo>
                  <a:pt x="755618" y="324564"/>
                </a:lnTo>
                <a:lnTo>
                  <a:pt x="761247" y="323746"/>
                </a:lnTo>
                <a:lnTo>
                  <a:pt x="765604" y="317921"/>
                </a:lnTo>
                <a:lnTo>
                  <a:pt x="758359" y="298527"/>
                </a:lnTo>
                <a:lnTo>
                  <a:pt x="758842" y="291594"/>
                </a:lnTo>
                <a:lnTo>
                  <a:pt x="743033" y="275825"/>
                </a:lnTo>
                <a:lnTo>
                  <a:pt x="742499" y="272064"/>
                </a:lnTo>
                <a:lnTo>
                  <a:pt x="728975" y="260739"/>
                </a:lnTo>
                <a:lnTo>
                  <a:pt x="722908" y="250098"/>
                </a:lnTo>
                <a:lnTo>
                  <a:pt x="717593" y="246940"/>
                </a:lnTo>
                <a:lnTo>
                  <a:pt x="708865" y="231857"/>
                </a:lnTo>
                <a:lnTo>
                  <a:pt x="704366" y="231933"/>
                </a:lnTo>
                <a:lnTo>
                  <a:pt x="688246" y="219003"/>
                </a:lnTo>
                <a:lnTo>
                  <a:pt x="679869" y="208149"/>
                </a:lnTo>
                <a:lnTo>
                  <a:pt x="676010" y="198830"/>
                </a:lnTo>
                <a:lnTo>
                  <a:pt x="661053" y="181871"/>
                </a:lnTo>
                <a:lnTo>
                  <a:pt x="656311" y="180665"/>
                </a:lnTo>
                <a:lnTo>
                  <a:pt x="654570" y="172113"/>
                </a:lnTo>
                <a:lnTo>
                  <a:pt x="655764" y="166656"/>
                </a:lnTo>
                <a:lnTo>
                  <a:pt x="653839" y="159677"/>
                </a:lnTo>
                <a:lnTo>
                  <a:pt x="648178" y="153896"/>
                </a:lnTo>
                <a:lnTo>
                  <a:pt x="639082" y="155516"/>
                </a:lnTo>
                <a:lnTo>
                  <a:pt x="630549" y="150738"/>
                </a:lnTo>
                <a:lnTo>
                  <a:pt x="631016" y="146376"/>
                </a:lnTo>
                <a:lnTo>
                  <a:pt x="616277" y="138079"/>
                </a:lnTo>
                <a:lnTo>
                  <a:pt x="612543" y="133880"/>
                </a:lnTo>
                <a:lnTo>
                  <a:pt x="599630" y="129487"/>
                </a:lnTo>
                <a:lnTo>
                  <a:pt x="589583" y="130655"/>
                </a:lnTo>
                <a:lnTo>
                  <a:pt x="582688" y="128748"/>
                </a:lnTo>
                <a:lnTo>
                  <a:pt x="567259" y="119805"/>
                </a:lnTo>
                <a:lnTo>
                  <a:pt x="562654" y="111990"/>
                </a:lnTo>
                <a:lnTo>
                  <a:pt x="557482" y="88791"/>
                </a:lnTo>
                <a:lnTo>
                  <a:pt x="549359" y="80752"/>
                </a:lnTo>
                <a:lnTo>
                  <a:pt x="541530" y="77041"/>
                </a:lnTo>
                <a:lnTo>
                  <a:pt x="537166" y="69441"/>
                </a:lnTo>
                <a:lnTo>
                  <a:pt x="537592" y="65372"/>
                </a:lnTo>
                <a:lnTo>
                  <a:pt x="531587" y="59886"/>
                </a:lnTo>
                <a:lnTo>
                  <a:pt x="529927" y="54699"/>
                </a:lnTo>
                <a:lnTo>
                  <a:pt x="532659" y="51422"/>
                </a:lnTo>
                <a:lnTo>
                  <a:pt x="526870" y="44954"/>
                </a:lnTo>
                <a:lnTo>
                  <a:pt x="526283" y="37412"/>
                </a:lnTo>
                <a:lnTo>
                  <a:pt x="516473" y="25689"/>
                </a:lnTo>
                <a:lnTo>
                  <a:pt x="507792" y="22172"/>
                </a:lnTo>
                <a:lnTo>
                  <a:pt x="496507" y="25539"/>
                </a:lnTo>
                <a:lnTo>
                  <a:pt x="489389" y="25668"/>
                </a:lnTo>
                <a:lnTo>
                  <a:pt x="480632" y="28621"/>
                </a:lnTo>
                <a:lnTo>
                  <a:pt x="473411" y="33355"/>
                </a:lnTo>
                <a:lnTo>
                  <a:pt x="465139" y="42100"/>
                </a:lnTo>
                <a:lnTo>
                  <a:pt x="448803" y="53968"/>
                </a:lnTo>
                <a:lnTo>
                  <a:pt x="435927" y="44665"/>
                </a:lnTo>
                <a:lnTo>
                  <a:pt x="438921" y="40159"/>
                </a:lnTo>
                <a:lnTo>
                  <a:pt x="438504" y="34449"/>
                </a:lnTo>
                <a:lnTo>
                  <a:pt x="445992" y="29818"/>
                </a:lnTo>
                <a:lnTo>
                  <a:pt x="450137" y="23101"/>
                </a:lnTo>
                <a:lnTo>
                  <a:pt x="458218" y="22272"/>
                </a:lnTo>
                <a:lnTo>
                  <a:pt x="467694" y="17729"/>
                </a:lnTo>
                <a:lnTo>
                  <a:pt x="472907" y="12532"/>
                </a:lnTo>
                <a:lnTo>
                  <a:pt x="472809" y="8498"/>
                </a:lnTo>
                <a:lnTo>
                  <a:pt x="484501" y="8142"/>
                </a:lnTo>
                <a:lnTo>
                  <a:pt x="490717" y="4259"/>
                </a:lnTo>
                <a:lnTo>
                  <a:pt x="502783" y="4774"/>
                </a:lnTo>
                <a:lnTo>
                  <a:pt x="504555" y="30"/>
                </a:lnTo>
                <a:lnTo>
                  <a:pt x="511366" y="0"/>
                </a:lnTo>
                <a:lnTo>
                  <a:pt x="514053" y="7274"/>
                </a:lnTo>
                <a:lnTo>
                  <a:pt x="518294" y="11274"/>
                </a:lnTo>
                <a:lnTo>
                  <a:pt x="527357" y="8154"/>
                </a:lnTo>
                <a:lnTo>
                  <a:pt x="531505" y="13345"/>
                </a:lnTo>
                <a:lnTo>
                  <a:pt x="539380" y="18835"/>
                </a:lnTo>
                <a:lnTo>
                  <a:pt x="543725" y="18573"/>
                </a:lnTo>
                <a:lnTo>
                  <a:pt x="550335" y="23065"/>
                </a:lnTo>
                <a:lnTo>
                  <a:pt x="559949" y="25902"/>
                </a:lnTo>
                <a:lnTo>
                  <a:pt x="568726" y="34083"/>
                </a:lnTo>
                <a:lnTo>
                  <a:pt x="578423" y="39655"/>
                </a:lnTo>
                <a:lnTo>
                  <a:pt x="579182" y="45215"/>
                </a:lnTo>
                <a:lnTo>
                  <a:pt x="585459" y="46358"/>
                </a:lnTo>
                <a:lnTo>
                  <a:pt x="587574" y="51709"/>
                </a:lnTo>
                <a:lnTo>
                  <a:pt x="599558" y="52910"/>
                </a:lnTo>
                <a:lnTo>
                  <a:pt x="606324" y="49500"/>
                </a:lnTo>
                <a:lnTo>
                  <a:pt x="626141" y="64287"/>
                </a:lnTo>
                <a:lnTo>
                  <a:pt x="632144" y="67377"/>
                </a:lnTo>
                <a:lnTo>
                  <a:pt x="641029" y="75945"/>
                </a:lnTo>
                <a:lnTo>
                  <a:pt x="644703" y="77070"/>
                </a:lnTo>
                <a:lnTo>
                  <a:pt x="646462" y="84066"/>
                </a:lnTo>
                <a:lnTo>
                  <a:pt x="669467" y="100196"/>
                </a:lnTo>
                <a:lnTo>
                  <a:pt x="673231" y="106670"/>
                </a:lnTo>
                <a:lnTo>
                  <a:pt x="677650" y="107126"/>
                </a:lnTo>
                <a:lnTo>
                  <a:pt x="677616" y="114420"/>
                </a:lnTo>
                <a:lnTo>
                  <a:pt x="683689" y="122139"/>
                </a:lnTo>
                <a:lnTo>
                  <a:pt x="694685" y="127665"/>
                </a:lnTo>
                <a:lnTo>
                  <a:pt x="694311" y="135801"/>
                </a:lnTo>
                <a:lnTo>
                  <a:pt x="709799" y="136592"/>
                </a:lnTo>
                <a:lnTo>
                  <a:pt x="716422" y="144536"/>
                </a:lnTo>
                <a:lnTo>
                  <a:pt x="724252" y="145933"/>
                </a:lnTo>
                <a:lnTo>
                  <a:pt x="734941" y="142579"/>
                </a:lnTo>
                <a:lnTo>
                  <a:pt x="750561" y="145389"/>
                </a:lnTo>
                <a:lnTo>
                  <a:pt x="759368" y="152660"/>
                </a:lnTo>
                <a:lnTo>
                  <a:pt x="761368" y="157970"/>
                </a:lnTo>
                <a:lnTo>
                  <a:pt x="771962" y="159379"/>
                </a:lnTo>
                <a:lnTo>
                  <a:pt x="777902" y="157572"/>
                </a:lnTo>
                <a:lnTo>
                  <a:pt x="788196" y="159275"/>
                </a:lnTo>
                <a:lnTo>
                  <a:pt x="798429" y="169370"/>
                </a:lnTo>
                <a:lnTo>
                  <a:pt x="809369" y="174129"/>
                </a:lnTo>
                <a:lnTo>
                  <a:pt x="814166" y="179033"/>
                </a:lnTo>
                <a:lnTo>
                  <a:pt x="810493" y="183492"/>
                </a:lnTo>
                <a:lnTo>
                  <a:pt x="810548" y="188428"/>
                </a:lnTo>
                <a:lnTo>
                  <a:pt x="816931" y="193203"/>
                </a:lnTo>
                <a:lnTo>
                  <a:pt x="822987" y="189992"/>
                </a:lnTo>
                <a:lnTo>
                  <a:pt x="834320" y="186673"/>
                </a:lnTo>
                <a:lnTo>
                  <a:pt x="848574" y="187827"/>
                </a:lnTo>
                <a:lnTo>
                  <a:pt x="856870" y="187041"/>
                </a:lnTo>
                <a:lnTo>
                  <a:pt x="864941" y="191372"/>
                </a:lnTo>
                <a:lnTo>
                  <a:pt x="868967" y="188876"/>
                </a:lnTo>
                <a:lnTo>
                  <a:pt x="880282" y="192351"/>
                </a:lnTo>
                <a:lnTo>
                  <a:pt x="886709" y="196362"/>
                </a:lnTo>
                <a:lnTo>
                  <a:pt x="886359" y="201709"/>
                </a:lnTo>
                <a:lnTo>
                  <a:pt x="897652" y="204527"/>
                </a:lnTo>
                <a:lnTo>
                  <a:pt x="900030" y="207307"/>
                </a:lnTo>
                <a:lnTo>
                  <a:pt x="908677" y="208790"/>
                </a:lnTo>
                <a:lnTo>
                  <a:pt x="905965" y="214665"/>
                </a:lnTo>
                <a:lnTo>
                  <a:pt x="907359" y="219003"/>
                </a:lnTo>
                <a:lnTo>
                  <a:pt x="902958" y="229879"/>
                </a:lnTo>
                <a:lnTo>
                  <a:pt x="905784" y="236040"/>
                </a:lnTo>
                <a:lnTo>
                  <a:pt x="916195" y="240456"/>
                </a:lnTo>
                <a:lnTo>
                  <a:pt x="920946" y="245489"/>
                </a:lnTo>
                <a:lnTo>
                  <a:pt x="919316" y="250480"/>
                </a:lnTo>
                <a:lnTo>
                  <a:pt x="911353" y="253050"/>
                </a:lnTo>
                <a:lnTo>
                  <a:pt x="910252" y="257766"/>
                </a:lnTo>
                <a:lnTo>
                  <a:pt x="918481" y="260855"/>
                </a:lnTo>
                <a:lnTo>
                  <a:pt x="921389" y="273987"/>
                </a:lnTo>
                <a:lnTo>
                  <a:pt x="926556" y="274003"/>
                </a:lnTo>
                <a:lnTo>
                  <a:pt x="936276" y="284932"/>
                </a:lnTo>
                <a:lnTo>
                  <a:pt x="938619" y="293282"/>
                </a:lnTo>
                <a:lnTo>
                  <a:pt x="950547" y="296752"/>
                </a:lnTo>
                <a:lnTo>
                  <a:pt x="956443" y="303352"/>
                </a:lnTo>
                <a:lnTo>
                  <a:pt x="956148" y="314847"/>
                </a:lnTo>
                <a:lnTo>
                  <a:pt x="951948" y="325501"/>
                </a:lnTo>
                <a:lnTo>
                  <a:pt x="957691" y="332305"/>
                </a:lnTo>
                <a:lnTo>
                  <a:pt x="957520" y="342271"/>
                </a:lnTo>
                <a:lnTo>
                  <a:pt x="954643" y="347728"/>
                </a:lnTo>
                <a:lnTo>
                  <a:pt x="961577" y="349125"/>
                </a:lnTo>
                <a:lnTo>
                  <a:pt x="966626" y="347547"/>
                </a:lnTo>
                <a:lnTo>
                  <a:pt x="974008" y="350900"/>
                </a:lnTo>
                <a:lnTo>
                  <a:pt x="980313" y="361143"/>
                </a:lnTo>
                <a:lnTo>
                  <a:pt x="977417" y="369298"/>
                </a:lnTo>
                <a:lnTo>
                  <a:pt x="973245" y="371357"/>
                </a:lnTo>
                <a:lnTo>
                  <a:pt x="971083" y="381299"/>
                </a:lnTo>
                <a:lnTo>
                  <a:pt x="963920" y="390911"/>
                </a:lnTo>
                <a:lnTo>
                  <a:pt x="971436" y="397045"/>
                </a:lnTo>
                <a:lnTo>
                  <a:pt x="978256" y="400038"/>
                </a:lnTo>
                <a:lnTo>
                  <a:pt x="982209" y="408283"/>
                </a:lnTo>
                <a:lnTo>
                  <a:pt x="988695" y="409414"/>
                </a:lnTo>
                <a:lnTo>
                  <a:pt x="992648" y="414624"/>
                </a:lnTo>
                <a:lnTo>
                  <a:pt x="994458" y="422616"/>
                </a:lnTo>
                <a:lnTo>
                  <a:pt x="1003297" y="426587"/>
                </a:lnTo>
                <a:lnTo>
                  <a:pt x="1011879" y="426027"/>
                </a:lnTo>
                <a:lnTo>
                  <a:pt x="1018080" y="430724"/>
                </a:lnTo>
                <a:lnTo>
                  <a:pt x="1032615" y="431534"/>
                </a:lnTo>
                <a:lnTo>
                  <a:pt x="1038396" y="428094"/>
                </a:lnTo>
                <a:lnTo>
                  <a:pt x="1044483" y="427470"/>
                </a:lnTo>
                <a:lnTo>
                  <a:pt x="1050588" y="431490"/>
                </a:lnTo>
                <a:lnTo>
                  <a:pt x="1060676" y="420208"/>
                </a:lnTo>
                <a:lnTo>
                  <a:pt x="1072715" y="422481"/>
                </a:lnTo>
                <a:lnTo>
                  <a:pt x="1078773" y="428468"/>
                </a:lnTo>
                <a:lnTo>
                  <a:pt x="1081811" y="434741"/>
                </a:lnTo>
                <a:lnTo>
                  <a:pt x="1095013" y="434389"/>
                </a:lnTo>
                <a:lnTo>
                  <a:pt x="1104576" y="429787"/>
                </a:lnTo>
                <a:lnTo>
                  <a:pt x="1107881" y="431101"/>
                </a:lnTo>
                <a:lnTo>
                  <a:pt x="1115587" y="423181"/>
                </a:lnTo>
                <a:lnTo>
                  <a:pt x="1115225" y="419501"/>
                </a:lnTo>
                <a:lnTo>
                  <a:pt x="1100461" y="412099"/>
                </a:lnTo>
                <a:lnTo>
                  <a:pt x="1112196" y="405527"/>
                </a:lnTo>
                <a:lnTo>
                  <a:pt x="1122236" y="404557"/>
                </a:lnTo>
                <a:lnTo>
                  <a:pt x="1125236" y="401102"/>
                </a:lnTo>
                <a:lnTo>
                  <a:pt x="1132684" y="399313"/>
                </a:lnTo>
                <a:close/>
              </a:path>
            </a:pathLst>
          </a:custGeom>
          <a:solidFill>
            <a:schemeClr val="accent2">
              <a:lumMod val="50000"/>
            </a:schemeClr>
          </a:solidFill>
          <a:ln w="19050" cap="rnd">
            <a:solidFill>
              <a:schemeClr val="bg1"/>
            </a:solidFill>
            <a:prstDash val="solid"/>
            <a:round/>
          </a:ln>
        </p:spPr>
        <p:txBody>
          <a:bodyPr rtlCol="0" anchor="ctr"/>
          <a:lstStyle/>
          <a:p>
            <a:pPr defTabSz="685800">
              <a:defRPr/>
            </a:pPr>
            <a:endParaRPr lang="en-US" sz="1350" dirty="0">
              <a:solidFill>
                <a:prstClr val="black"/>
              </a:solidFill>
              <a:latin typeface="Calibri" panose="020F0502020204030204"/>
            </a:endParaRPr>
          </a:p>
        </p:txBody>
      </p:sp>
      <p:sp>
        <p:nvSpPr>
          <p:cNvPr id="14" name="TextBox 13"/>
          <p:cNvSpPr txBox="1"/>
          <p:nvPr/>
        </p:nvSpPr>
        <p:spPr>
          <a:xfrm>
            <a:off x="6923206" y="4768650"/>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Koshi</a:t>
            </a:r>
            <a:endParaRPr lang="en-US" sz="1200" b="1" dirty="0">
              <a:solidFill>
                <a:prstClr val="white"/>
              </a:solidFill>
              <a:latin typeface="Calibri" panose="020F0502020204030204"/>
            </a:endParaRPr>
          </a:p>
        </p:txBody>
      </p:sp>
      <p:sp>
        <p:nvSpPr>
          <p:cNvPr id="15" name="TextBox 14"/>
          <p:cNvSpPr txBox="1"/>
          <p:nvPr/>
        </p:nvSpPr>
        <p:spPr>
          <a:xfrm>
            <a:off x="5551234" y="4329321"/>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Bagmati</a:t>
            </a:r>
          </a:p>
        </p:txBody>
      </p:sp>
      <p:sp>
        <p:nvSpPr>
          <p:cNvPr id="16" name="TextBox 15"/>
          <p:cNvSpPr txBox="1"/>
          <p:nvPr/>
        </p:nvSpPr>
        <p:spPr>
          <a:xfrm>
            <a:off x="4151962" y="3723520"/>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Gandaki </a:t>
            </a:r>
          </a:p>
        </p:txBody>
      </p:sp>
      <p:sp>
        <p:nvSpPr>
          <p:cNvPr id="18" name="TextBox 17"/>
          <p:cNvSpPr txBox="1"/>
          <p:nvPr/>
        </p:nvSpPr>
        <p:spPr>
          <a:xfrm>
            <a:off x="1306465" y="2882564"/>
            <a:ext cx="1105226"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Sudurpaschim</a:t>
            </a:r>
            <a:r>
              <a:rPr lang="en-US" sz="1200" b="1" dirty="0">
                <a:solidFill>
                  <a:prstClr val="white"/>
                </a:solidFill>
                <a:latin typeface="Calibri" panose="020F0502020204030204"/>
              </a:rPr>
              <a:t> </a:t>
            </a:r>
          </a:p>
        </p:txBody>
      </p:sp>
      <p:sp>
        <p:nvSpPr>
          <p:cNvPr id="19" name="TextBox 18"/>
          <p:cNvSpPr txBox="1"/>
          <p:nvPr/>
        </p:nvSpPr>
        <p:spPr>
          <a:xfrm>
            <a:off x="3193622" y="4126881"/>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Lumbini</a:t>
            </a:r>
          </a:p>
        </p:txBody>
      </p:sp>
      <p:sp>
        <p:nvSpPr>
          <p:cNvPr id="20" name="TextBox 19"/>
          <p:cNvSpPr txBox="1"/>
          <p:nvPr/>
        </p:nvSpPr>
        <p:spPr>
          <a:xfrm>
            <a:off x="5541955" y="5055865"/>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Madhesh</a:t>
            </a:r>
          </a:p>
        </p:txBody>
      </p:sp>
      <p:sp>
        <p:nvSpPr>
          <p:cNvPr id="21" name="TextBox 20">
            <a:extLst>
              <a:ext uri="{FF2B5EF4-FFF2-40B4-BE49-F238E27FC236}">
                <a16:creationId xmlns:a16="http://schemas.microsoft.com/office/drawing/2014/main" id="{0090A48E-A619-44DA-8D34-31F09C15CF42}"/>
              </a:ext>
            </a:extLst>
          </p:cNvPr>
          <p:cNvSpPr txBox="1"/>
          <p:nvPr/>
        </p:nvSpPr>
        <p:spPr>
          <a:xfrm>
            <a:off x="2699275" y="2904917"/>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Karnali</a:t>
            </a:r>
            <a:endParaRPr lang="en-US" sz="1200" b="1" dirty="0">
              <a:solidFill>
                <a:prstClr val="white"/>
              </a:solidFill>
              <a:latin typeface="Calibri" panose="020F0502020204030204"/>
            </a:endParaRPr>
          </a:p>
        </p:txBody>
      </p:sp>
      <p:grpSp>
        <p:nvGrpSpPr>
          <p:cNvPr id="55" name="Group 54">
            <a:extLst>
              <a:ext uri="{FF2B5EF4-FFF2-40B4-BE49-F238E27FC236}">
                <a16:creationId xmlns:a16="http://schemas.microsoft.com/office/drawing/2014/main" id="{D23FE3FD-4BCA-13E2-1989-72003B4DBC4F}"/>
              </a:ext>
            </a:extLst>
          </p:cNvPr>
          <p:cNvGrpSpPr/>
          <p:nvPr/>
        </p:nvGrpSpPr>
        <p:grpSpPr>
          <a:xfrm>
            <a:off x="2781396" y="1190275"/>
            <a:ext cx="1708253" cy="1294001"/>
            <a:chOff x="4287513" y="1004887"/>
            <a:chExt cx="2277671" cy="1725335"/>
          </a:xfrm>
        </p:grpSpPr>
        <p:sp>
          <p:nvSpPr>
            <p:cNvPr id="2" name="圆角矩形 61">
              <a:extLst>
                <a:ext uri="{FF2B5EF4-FFF2-40B4-BE49-F238E27FC236}">
                  <a16:creationId xmlns:a16="http://schemas.microsoft.com/office/drawing/2014/main" id="{CE0B2960-FFC7-F359-D8F6-E597DB64CBF5}"/>
                </a:ext>
              </a:extLst>
            </p:cNvPr>
            <p:cNvSpPr/>
            <p:nvPr/>
          </p:nvSpPr>
          <p:spPr>
            <a:xfrm>
              <a:off x="4807189" y="1162167"/>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 name="圆角矩形 45">
              <a:extLst>
                <a:ext uri="{FF2B5EF4-FFF2-40B4-BE49-F238E27FC236}">
                  <a16:creationId xmlns:a16="http://schemas.microsoft.com/office/drawing/2014/main" id="{CC2CFA7E-D5D3-0891-341E-9A6F5AF17437}"/>
                </a:ext>
              </a:extLst>
            </p:cNvPr>
            <p:cNvSpPr/>
            <p:nvPr/>
          </p:nvSpPr>
          <p:spPr>
            <a:xfrm>
              <a:off x="5022651" y="1004887"/>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Karnali</a:t>
              </a:r>
              <a:endParaRPr lang="en-US" altLang="zh-CN" sz="900" b="1" kern="0" dirty="0">
                <a:solidFill>
                  <a:prstClr val="black"/>
                </a:solidFill>
                <a:latin typeface="Calibri" panose="020F0502020204030204"/>
                <a:ea typeface="等线" panose="02010600030101010101" pitchFamily="2" charset="-122"/>
              </a:endParaRPr>
            </a:p>
          </p:txBody>
        </p:sp>
        <p:sp>
          <p:nvSpPr>
            <p:cNvPr id="4" name="Oval 25">
              <a:extLst>
                <a:ext uri="{FF2B5EF4-FFF2-40B4-BE49-F238E27FC236}">
                  <a16:creationId xmlns:a16="http://schemas.microsoft.com/office/drawing/2014/main" id="{D28429A3-A55E-CDCE-10FE-DB884063EC99}"/>
                </a:ext>
              </a:extLst>
            </p:cNvPr>
            <p:cNvSpPr>
              <a:spLocks noChangeArrowheads="1"/>
            </p:cNvSpPr>
            <p:nvPr/>
          </p:nvSpPr>
          <p:spPr bwMode="gray">
            <a:xfrm>
              <a:off x="4287513" y="2639541"/>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 name="肘形连接符 141">
              <a:extLst>
                <a:ext uri="{FF2B5EF4-FFF2-40B4-BE49-F238E27FC236}">
                  <a16:creationId xmlns:a16="http://schemas.microsoft.com/office/drawing/2014/main" id="{9AEE099E-69B5-8B80-22F1-7258B278D7FC}"/>
                </a:ext>
              </a:extLst>
            </p:cNvPr>
            <p:cNvCxnSpPr/>
            <p:nvPr/>
          </p:nvCxnSpPr>
          <p:spPr>
            <a:xfrm rot="10800000" flipV="1">
              <a:off x="4301456" y="1701613"/>
              <a:ext cx="503867" cy="1020216"/>
            </a:xfrm>
            <a:prstGeom prst="bentConnector2">
              <a:avLst/>
            </a:prstGeom>
            <a:noFill/>
            <a:ln w="9525">
              <a:solidFill>
                <a:schemeClr val="accent2"/>
              </a:solidFill>
              <a:prstDash val="sysDash"/>
              <a:miter lim="800000"/>
              <a:headEnd/>
              <a:tailEnd/>
            </a:ln>
          </p:spPr>
        </p:cxnSp>
      </p:grpSp>
      <p:grpSp>
        <p:nvGrpSpPr>
          <p:cNvPr id="32" name="Group 31">
            <a:extLst>
              <a:ext uri="{FF2B5EF4-FFF2-40B4-BE49-F238E27FC236}">
                <a16:creationId xmlns:a16="http://schemas.microsoft.com/office/drawing/2014/main" id="{111754DB-5CF7-A866-84F0-0BFA71E34015}"/>
              </a:ext>
            </a:extLst>
          </p:cNvPr>
          <p:cNvGrpSpPr/>
          <p:nvPr/>
        </p:nvGrpSpPr>
        <p:grpSpPr>
          <a:xfrm>
            <a:off x="6941831" y="3464239"/>
            <a:ext cx="1727118" cy="1236521"/>
            <a:chOff x="10024120" y="2649600"/>
            <a:chExt cx="2302824" cy="1648694"/>
          </a:xfrm>
        </p:grpSpPr>
        <p:sp>
          <p:nvSpPr>
            <p:cNvPr id="12" name="Oval 25">
              <a:extLst>
                <a:ext uri="{FF2B5EF4-FFF2-40B4-BE49-F238E27FC236}">
                  <a16:creationId xmlns:a16="http://schemas.microsoft.com/office/drawing/2014/main" id="{7167946C-E324-0DA9-CE16-201EE9A6B937}"/>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26" name="肘形连接符 141">
              <a:extLst>
                <a:ext uri="{FF2B5EF4-FFF2-40B4-BE49-F238E27FC236}">
                  <a16:creationId xmlns:a16="http://schemas.microsoft.com/office/drawing/2014/main" id="{96022C7C-AB0F-EA32-289D-A0DDAFDED9B0}"/>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31" name="圆角矩形 61">
              <a:extLst>
                <a:ext uri="{FF2B5EF4-FFF2-40B4-BE49-F238E27FC236}">
                  <a16:creationId xmlns:a16="http://schemas.microsoft.com/office/drawing/2014/main" id="{30C82799-BF31-8B3D-6B0A-DD926C5AC25D}"/>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41" name="Group 40">
            <a:extLst>
              <a:ext uri="{FF2B5EF4-FFF2-40B4-BE49-F238E27FC236}">
                <a16:creationId xmlns:a16="http://schemas.microsoft.com/office/drawing/2014/main" id="{0EA81887-9066-8718-33BA-098A231AAF9C}"/>
              </a:ext>
            </a:extLst>
          </p:cNvPr>
          <p:cNvGrpSpPr/>
          <p:nvPr/>
        </p:nvGrpSpPr>
        <p:grpSpPr>
          <a:xfrm>
            <a:off x="3692907" y="5038307"/>
            <a:ext cx="1947619" cy="924926"/>
            <a:chOff x="5006755" y="5244369"/>
            <a:chExt cx="2229077" cy="1233235"/>
          </a:xfrm>
        </p:grpSpPr>
        <p:cxnSp>
          <p:nvCxnSpPr>
            <p:cNvPr id="37" name="肘形连接符 141">
              <a:extLst>
                <a:ext uri="{FF2B5EF4-FFF2-40B4-BE49-F238E27FC236}">
                  <a16:creationId xmlns:a16="http://schemas.microsoft.com/office/drawing/2014/main" id="{FE6DF8B6-724C-E65B-3957-3E49415BFE5A}"/>
                </a:ext>
              </a:extLst>
            </p:cNvPr>
            <p:cNvCxnSpPr>
              <a:cxnSpLocks/>
              <a:stCxn id="38" idx="3"/>
            </p:cNvCxnSpPr>
            <p:nvPr/>
          </p:nvCxnSpPr>
          <p:spPr>
            <a:xfrm flipV="1">
              <a:off x="6764750" y="5420523"/>
              <a:ext cx="425742" cy="519593"/>
            </a:xfrm>
            <a:prstGeom prst="bentConnector2">
              <a:avLst/>
            </a:prstGeom>
            <a:noFill/>
            <a:ln w="9525">
              <a:solidFill>
                <a:schemeClr val="accent2"/>
              </a:solidFill>
              <a:prstDash val="sysDash"/>
              <a:miter lim="800000"/>
              <a:headEnd/>
              <a:tailEnd/>
            </a:ln>
          </p:spPr>
        </p:cxnSp>
        <p:sp>
          <p:nvSpPr>
            <p:cNvPr id="38" name="圆角矩形 55">
              <a:extLst>
                <a:ext uri="{FF2B5EF4-FFF2-40B4-BE49-F238E27FC236}">
                  <a16:creationId xmlns:a16="http://schemas.microsoft.com/office/drawing/2014/main" id="{513E39CB-40AA-C5DE-82F5-BE228014012B}"/>
                </a:ext>
              </a:extLst>
            </p:cNvPr>
            <p:cNvSpPr/>
            <p:nvPr/>
          </p:nvSpPr>
          <p:spPr>
            <a:xfrm>
              <a:off x="5006755" y="5402628"/>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9" name="圆角矩形 45">
              <a:extLst>
                <a:ext uri="{FF2B5EF4-FFF2-40B4-BE49-F238E27FC236}">
                  <a16:creationId xmlns:a16="http://schemas.microsoft.com/office/drawing/2014/main" id="{3F058F93-E205-437D-19F5-A8388D35E886}"/>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Madhesh</a:t>
              </a:r>
            </a:p>
          </p:txBody>
        </p:sp>
        <p:sp>
          <p:nvSpPr>
            <p:cNvPr id="40" name="Oval 25">
              <a:extLst>
                <a:ext uri="{FF2B5EF4-FFF2-40B4-BE49-F238E27FC236}">
                  <a16:creationId xmlns:a16="http://schemas.microsoft.com/office/drawing/2014/main" id="{266C3C09-BD70-5BD5-CD3B-B1D9CD89BDD1}"/>
                </a:ext>
              </a:extLst>
            </p:cNvPr>
            <p:cNvSpPr>
              <a:spLocks noChangeArrowheads="1"/>
            </p:cNvSpPr>
            <p:nvPr/>
          </p:nvSpPr>
          <p:spPr bwMode="gray">
            <a:xfrm>
              <a:off x="7145151" y="536730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43" name="Group 42">
            <a:extLst>
              <a:ext uri="{FF2B5EF4-FFF2-40B4-BE49-F238E27FC236}">
                <a16:creationId xmlns:a16="http://schemas.microsoft.com/office/drawing/2014/main" id="{1E10C768-6F7A-94AA-3A81-E3867A3732AB}"/>
              </a:ext>
            </a:extLst>
          </p:cNvPr>
          <p:cNvGrpSpPr/>
          <p:nvPr/>
        </p:nvGrpSpPr>
        <p:grpSpPr>
          <a:xfrm>
            <a:off x="1415444" y="4270471"/>
            <a:ext cx="2070650" cy="1127583"/>
            <a:chOff x="4930517" y="4876618"/>
            <a:chExt cx="2241364" cy="1580223"/>
          </a:xfrm>
        </p:grpSpPr>
        <p:cxnSp>
          <p:nvCxnSpPr>
            <p:cNvPr id="44" name="肘形连接符 141">
              <a:extLst>
                <a:ext uri="{FF2B5EF4-FFF2-40B4-BE49-F238E27FC236}">
                  <a16:creationId xmlns:a16="http://schemas.microsoft.com/office/drawing/2014/main" id="{FE10002C-8B86-AEE1-C578-A3B7D874A57F}"/>
                </a:ext>
              </a:extLst>
            </p:cNvPr>
            <p:cNvCxnSpPr>
              <a:cxnSpLocks/>
            </p:cNvCxnSpPr>
            <p:nvPr/>
          </p:nvCxnSpPr>
          <p:spPr>
            <a:xfrm flipV="1">
              <a:off x="6732066" y="4919726"/>
              <a:ext cx="379730" cy="956773"/>
            </a:xfrm>
            <a:prstGeom prst="bentConnector2">
              <a:avLst/>
            </a:prstGeom>
            <a:noFill/>
            <a:ln w="9525">
              <a:solidFill>
                <a:schemeClr val="accent2"/>
              </a:solidFill>
              <a:prstDash val="sysDash"/>
              <a:miter lim="800000"/>
              <a:headEnd/>
              <a:tailEnd/>
            </a:ln>
          </p:spPr>
        </p:cxnSp>
        <p:sp>
          <p:nvSpPr>
            <p:cNvPr id="45" name="圆角矩形 55">
              <a:extLst>
                <a:ext uri="{FF2B5EF4-FFF2-40B4-BE49-F238E27FC236}">
                  <a16:creationId xmlns:a16="http://schemas.microsoft.com/office/drawing/2014/main" id="{38B3C979-1AE6-DD69-B8EF-4F67BD0D3EC3}"/>
                </a:ext>
              </a:extLst>
            </p:cNvPr>
            <p:cNvSpPr/>
            <p:nvPr/>
          </p:nvSpPr>
          <p:spPr>
            <a:xfrm>
              <a:off x="4930517" y="5381865"/>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46" name="圆角矩形 45">
              <a:extLst>
                <a:ext uri="{FF2B5EF4-FFF2-40B4-BE49-F238E27FC236}">
                  <a16:creationId xmlns:a16="http://schemas.microsoft.com/office/drawing/2014/main" id="{66E36609-4374-1E36-E2C9-C7346E26B487}"/>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Lumbini</a:t>
              </a:r>
            </a:p>
          </p:txBody>
        </p:sp>
        <p:sp>
          <p:nvSpPr>
            <p:cNvPr id="47" name="Oval 25">
              <a:extLst>
                <a:ext uri="{FF2B5EF4-FFF2-40B4-BE49-F238E27FC236}">
                  <a16:creationId xmlns:a16="http://schemas.microsoft.com/office/drawing/2014/main" id="{F3B898F5-E4CF-D77A-3C62-984DC41CD02C}"/>
                </a:ext>
              </a:extLst>
            </p:cNvPr>
            <p:cNvSpPr>
              <a:spLocks noChangeArrowheads="1"/>
            </p:cNvSpPr>
            <p:nvPr/>
          </p:nvSpPr>
          <p:spPr bwMode="gray">
            <a:xfrm>
              <a:off x="7081200" y="4876618"/>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54" name="Group 53">
            <a:extLst>
              <a:ext uri="{FF2B5EF4-FFF2-40B4-BE49-F238E27FC236}">
                <a16:creationId xmlns:a16="http://schemas.microsoft.com/office/drawing/2014/main" id="{B63B725F-4FD4-5198-6366-5B93F609CED9}"/>
              </a:ext>
            </a:extLst>
          </p:cNvPr>
          <p:cNvGrpSpPr/>
          <p:nvPr/>
        </p:nvGrpSpPr>
        <p:grpSpPr>
          <a:xfrm>
            <a:off x="152852" y="1529756"/>
            <a:ext cx="1841489" cy="1352808"/>
            <a:chOff x="288066" y="482664"/>
            <a:chExt cx="2455319" cy="1803744"/>
          </a:xfrm>
        </p:grpSpPr>
        <p:sp>
          <p:nvSpPr>
            <p:cNvPr id="50" name="圆角矩形 61">
              <a:extLst>
                <a:ext uri="{FF2B5EF4-FFF2-40B4-BE49-F238E27FC236}">
                  <a16:creationId xmlns:a16="http://schemas.microsoft.com/office/drawing/2014/main" id="{31820335-E388-CA36-5D11-338CF61D8520}"/>
                </a:ext>
              </a:extLst>
            </p:cNvPr>
            <p:cNvSpPr/>
            <p:nvPr/>
          </p:nvSpPr>
          <p:spPr>
            <a:xfrm>
              <a:off x="288066" y="680381"/>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51" name="圆角矩形 45">
              <a:extLst>
                <a:ext uri="{FF2B5EF4-FFF2-40B4-BE49-F238E27FC236}">
                  <a16:creationId xmlns:a16="http://schemas.microsoft.com/office/drawing/2014/main" id="{4A506BAA-64F6-F501-83D1-09501CFA4EDB}"/>
                </a:ext>
              </a:extLst>
            </p:cNvPr>
            <p:cNvSpPr/>
            <p:nvPr/>
          </p:nvSpPr>
          <p:spPr>
            <a:xfrm>
              <a:off x="507908" y="482664"/>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Sudurpaschim</a:t>
              </a:r>
              <a:endParaRPr lang="en-US" altLang="zh-CN" sz="900" b="1" kern="0" dirty="0">
                <a:solidFill>
                  <a:prstClr val="black"/>
                </a:solidFill>
                <a:latin typeface="Calibri" panose="020F0502020204030204"/>
                <a:ea typeface="等线" panose="02010600030101010101" pitchFamily="2" charset="-122"/>
              </a:endParaRPr>
            </a:p>
          </p:txBody>
        </p:sp>
        <p:sp>
          <p:nvSpPr>
            <p:cNvPr id="52" name="Oval 25">
              <a:extLst>
                <a:ext uri="{FF2B5EF4-FFF2-40B4-BE49-F238E27FC236}">
                  <a16:creationId xmlns:a16="http://schemas.microsoft.com/office/drawing/2014/main" id="{7CE71D3B-FF96-A003-27B9-BDDB204FF616}"/>
                </a:ext>
              </a:extLst>
            </p:cNvPr>
            <p:cNvSpPr>
              <a:spLocks noChangeArrowheads="1"/>
            </p:cNvSpPr>
            <p:nvPr/>
          </p:nvSpPr>
          <p:spPr bwMode="gray">
            <a:xfrm>
              <a:off x="2652704" y="219572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3" name="肘形连接符 141">
              <a:extLst>
                <a:ext uri="{FF2B5EF4-FFF2-40B4-BE49-F238E27FC236}">
                  <a16:creationId xmlns:a16="http://schemas.microsoft.com/office/drawing/2014/main" id="{22EDCF8E-E142-FFE9-1558-C7E186F5A924}"/>
                </a:ext>
              </a:extLst>
            </p:cNvPr>
            <p:cNvCxnSpPr>
              <a:cxnSpLocks/>
            </p:cNvCxnSpPr>
            <p:nvPr/>
          </p:nvCxnSpPr>
          <p:spPr>
            <a:xfrm>
              <a:off x="2046061" y="1185255"/>
              <a:ext cx="647606" cy="1021367"/>
            </a:xfrm>
            <a:prstGeom prst="bentConnector2">
              <a:avLst/>
            </a:prstGeom>
            <a:noFill/>
            <a:ln w="9525">
              <a:solidFill>
                <a:schemeClr val="accent2"/>
              </a:solidFill>
              <a:prstDash val="sysDash"/>
              <a:miter lim="800000"/>
              <a:headEnd/>
              <a:tailEnd/>
            </a:ln>
          </p:spPr>
        </p:cxnSp>
      </p:grpSp>
      <p:grpSp>
        <p:nvGrpSpPr>
          <p:cNvPr id="75" name="Group 74">
            <a:extLst>
              <a:ext uri="{FF2B5EF4-FFF2-40B4-BE49-F238E27FC236}">
                <a16:creationId xmlns:a16="http://schemas.microsoft.com/office/drawing/2014/main" id="{A7D3F823-9D9A-65DC-6E98-4B1E460387B7}"/>
              </a:ext>
            </a:extLst>
          </p:cNvPr>
          <p:cNvGrpSpPr/>
          <p:nvPr/>
        </p:nvGrpSpPr>
        <p:grpSpPr>
          <a:xfrm>
            <a:off x="4081266" y="2080650"/>
            <a:ext cx="2006288" cy="1236521"/>
            <a:chOff x="10024120" y="2649600"/>
            <a:chExt cx="2302824" cy="1648694"/>
          </a:xfrm>
        </p:grpSpPr>
        <p:sp>
          <p:nvSpPr>
            <p:cNvPr id="77" name="Oval 25">
              <a:extLst>
                <a:ext uri="{FF2B5EF4-FFF2-40B4-BE49-F238E27FC236}">
                  <a16:creationId xmlns:a16="http://schemas.microsoft.com/office/drawing/2014/main" id="{6097171C-9889-A143-0065-F6E127B99E89}"/>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78" name="肘形连接符 141">
              <a:extLst>
                <a:ext uri="{FF2B5EF4-FFF2-40B4-BE49-F238E27FC236}">
                  <a16:creationId xmlns:a16="http://schemas.microsoft.com/office/drawing/2014/main" id="{5CA394BD-EE01-6DED-FF04-B81E65D67A0C}"/>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79" name="圆角矩形 61">
              <a:extLst>
                <a:ext uri="{FF2B5EF4-FFF2-40B4-BE49-F238E27FC236}">
                  <a16:creationId xmlns:a16="http://schemas.microsoft.com/office/drawing/2014/main" id="{C8919265-9821-89E9-E4CE-D91885300989}"/>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80" name="Group 79">
            <a:extLst>
              <a:ext uri="{FF2B5EF4-FFF2-40B4-BE49-F238E27FC236}">
                <a16:creationId xmlns:a16="http://schemas.microsoft.com/office/drawing/2014/main" id="{E942A149-7837-3C05-9CD2-9CF8D4F3C275}"/>
              </a:ext>
            </a:extLst>
          </p:cNvPr>
          <p:cNvGrpSpPr/>
          <p:nvPr/>
        </p:nvGrpSpPr>
        <p:grpSpPr>
          <a:xfrm>
            <a:off x="5535218" y="2927673"/>
            <a:ext cx="1727118" cy="1236521"/>
            <a:chOff x="10024120" y="2649600"/>
            <a:chExt cx="2302824" cy="1648694"/>
          </a:xfrm>
        </p:grpSpPr>
        <p:sp>
          <p:nvSpPr>
            <p:cNvPr id="82" name="Oval 25">
              <a:extLst>
                <a:ext uri="{FF2B5EF4-FFF2-40B4-BE49-F238E27FC236}">
                  <a16:creationId xmlns:a16="http://schemas.microsoft.com/office/drawing/2014/main" id="{72AF7DE2-8F5F-2E26-87FC-FC97486EC25E}"/>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83" name="肘形连接符 141">
              <a:extLst>
                <a:ext uri="{FF2B5EF4-FFF2-40B4-BE49-F238E27FC236}">
                  <a16:creationId xmlns:a16="http://schemas.microsoft.com/office/drawing/2014/main" id="{E9EA221E-5EAD-04F5-CCDD-F55E973FB895}"/>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84" name="圆角矩形 61">
              <a:extLst>
                <a:ext uri="{FF2B5EF4-FFF2-40B4-BE49-F238E27FC236}">
                  <a16:creationId xmlns:a16="http://schemas.microsoft.com/office/drawing/2014/main" id="{3CEC3E68-6724-621C-51A8-3A8581E5AFF1}"/>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sp>
        <p:nvSpPr>
          <p:cNvPr id="85" name="圆角矩形 45">
            <a:extLst>
              <a:ext uri="{FF2B5EF4-FFF2-40B4-BE49-F238E27FC236}">
                <a16:creationId xmlns:a16="http://schemas.microsoft.com/office/drawing/2014/main" id="{694243F3-AECA-213B-F222-7DE0CE1E9E37}"/>
              </a:ext>
            </a:extLst>
          </p:cNvPr>
          <p:cNvSpPr/>
          <p:nvPr/>
        </p:nvSpPr>
        <p:spPr>
          <a:xfrm>
            <a:off x="6108721" y="2814553"/>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Bagmati</a:t>
            </a:r>
          </a:p>
        </p:txBody>
      </p:sp>
      <p:sp>
        <p:nvSpPr>
          <p:cNvPr id="86" name="圆角矩形 45">
            <a:extLst>
              <a:ext uri="{FF2B5EF4-FFF2-40B4-BE49-F238E27FC236}">
                <a16:creationId xmlns:a16="http://schemas.microsoft.com/office/drawing/2014/main" id="{4F43950C-BC08-80CB-1A5E-3B7756BFD750}"/>
              </a:ext>
            </a:extLst>
          </p:cNvPr>
          <p:cNvSpPr/>
          <p:nvPr/>
        </p:nvSpPr>
        <p:spPr>
          <a:xfrm>
            <a:off x="7513448" y="3345777"/>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Koshi</a:t>
            </a:r>
            <a:endParaRPr lang="en-US" altLang="zh-CN" sz="900" b="1" kern="0" dirty="0">
              <a:solidFill>
                <a:prstClr val="black"/>
              </a:solidFill>
              <a:latin typeface="Calibri" panose="020F0502020204030204"/>
              <a:ea typeface="等线" panose="02010600030101010101" pitchFamily="2" charset="-122"/>
            </a:endParaRPr>
          </a:p>
        </p:txBody>
      </p:sp>
      <p:sp>
        <p:nvSpPr>
          <p:cNvPr id="87" name="圆角矩形 45">
            <a:extLst>
              <a:ext uri="{FF2B5EF4-FFF2-40B4-BE49-F238E27FC236}">
                <a16:creationId xmlns:a16="http://schemas.microsoft.com/office/drawing/2014/main" id="{F8BA0388-42C7-6A7E-F922-7F43615C9DCA}"/>
              </a:ext>
            </a:extLst>
          </p:cNvPr>
          <p:cNvSpPr/>
          <p:nvPr/>
        </p:nvSpPr>
        <p:spPr>
          <a:xfrm>
            <a:off x="4932054" y="1962188"/>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Gandaki</a:t>
            </a:r>
          </a:p>
        </p:txBody>
      </p:sp>
      <p:sp>
        <p:nvSpPr>
          <p:cNvPr id="88" name="Rectangle 87">
            <a:extLst>
              <a:ext uri="{FF2B5EF4-FFF2-40B4-BE49-F238E27FC236}">
                <a16:creationId xmlns:a16="http://schemas.microsoft.com/office/drawing/2014/main" id="{BFDC8BF9-5830-7D65-42BA-E03CFF96512F}"/>
              </a:ext>
            </a:extLst>
          </p:cNvPr>
          <p:cNvSpPr/>
          <p:nvPr/>
        </p:nvSpPr>
        <p:spPr>
          <a:xfrm>
            <a:off x="203148" y="1793987"/>
            <a:ext cx="133448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Hypertension:21%</a:t>
            </a:r>
          </a:p>
          <a:p>
            <a:pPr defTabSz="685800">
              <a:defRPr/>
            </a:pPr>
            <a:r>
              <a:rPr lang="en-US" sz="1050" dirty="0">
                <a:solidFill>
                  <a:prstClr val="black"/>
                </a:solidFill>
                <a:latin typeface="Calibri" panose="020F0502020204030204"/>
              </a:rPr>
              <a:t>Diabetes: 4%</a:t>
            </a:r>
          </a:p>
          <a:p>
            <a:pPr defTabSz="685800">
              <a:defRPr/>
            </a:pPr>
            <a:r>
              <a:rPr lang="en-US" sz="1050" dirty="0">
                <a:solidFill>
                  <a:prstClr val="black"/>
                </a:solidFill>
                <a:latin typeface="Calibri" panose="020F0502020204030204"/>
              </a:rPr>
              <a:t>High Cholesterol: 9%</a:t>
            </a:r>
          </a:p>
          <a:p>
            <a:pPr defTabSz="685800">
              <a:defRPr/>
            </a:pPr>
            <a:r>
              <a:rPr lang="en-US" sz="1050" dirty="0">
                <a:solidFill>
                  <a:prstClr val="black"/>
                </a:solidFill>
                <a:latin typeface="Calibri" panose="020F0502020204030204"/>
              </a:rPr>
              <a:t>CVD risk*: 10%</a:t>
            </a:r>
          </a:p>
        </p:txBody>
      </p:sp>
      <p:sp>
        <p:nvSpPr>
          <p:cNvPr id="89" name="Rectangle 88">
            <a:extLst>
              <a:ext uri="{FF2B5EF4-FFF2-40B4-BE49-F238E27FC236}">
                <a16:creationId xmlns:a16="http://schemas.microsoft.com/office/drawing/2014/main" id="{83C7642A-5B85-F4B6-0868-FB3694ADDB2C}"/>
              </a:ext>
            </a:extLst>
          </p:cNvPr>
          <p:cNvSpPr/>
          <p:nvPr/>
        </p:nvSpPr>
        <p:spPr>
          <a:xfrm>
            <a:off x="3156232" y="1467743"/>
            <a:ext cx="137788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Hypertension:21%</a:t>
            </a:r>
          </a:p>
          <a:p>
            <a:pPr defTabSz="685800">
              <a:defRPr/>
            </a:pPr>
            <a:r>
              <a:rPr lang="en-US" sz="1050" dirty="0">
                <a:solidFill>
                  <a:prstClr val="black"/>
                </a:solidFill>
                <a:latin typeface="Calibri" panose="020F0502020204030204"/>
              </a:rPr>
              <a:t>Diabetes: 1%</a:t>
            </a:r>
          </a:p>
          <a:p>
            <a:pPr defTabSz="685800">
              <a:defRPr/>
            </a:pPr>
            <a:r>
              <a:rPr lang="en-US" sz="1050" dirty="0">
                <a:solidFill>
                  <a:prstClr val="black"/>
                </a:solidFill>
                <a:latin typeface="Calibri" panose="020F0502020204030204"/>
              </a:rPr>
              <a:t>High cholesterol: 4%</a:t>
            </a:r>
          </a:p>
          <a:p>
            <a:pPr defTabSz="685800">
              <a:defRPr/>
            </a:pPr>
            <a:r>
              <a:rPr lang="en-US" sz="1050" dirty="0">
                <a:solidFill>
                  <a:prstClr val="black"/>
                </a:solidFill>
                <a:latin typeface="Calibri" panose="020F0502020204030204"/>
              </a:rPr>
              <a:t>CVD risk*: 4%</a:t>
            </a:r>
          </a:p>
        </p:txBody>
      </p:sp>
      <p:sp>
        <p:nvSpPr>
          <p:cNvPr id="90" name="Rectangle 89">
            <a:extLst>
              <a:ext uri="{FF2B5EF4-FFF2-40B4-BE49-F238E27FC236}">
                <a16:creationId xmlns:a16="http://schemas.microsoft.com/office/drawing/2014/main" id="{F17F5BB1-D3EB-03D7-FA9A-012EA2EF6A64}"/>
              </a:ext>
            </a:extLst>
          </p:cNvPr>
          <p:cNvSpPr/>
          <p:nvPr/>
        </p:nvSpPr>
        <p:spPr>
          <a:xfrm>
            <a:off x="4717066" y="2226419"/>
            <a:ext cx="1391656"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b="1" dirty="0">
                <a:solidFill>
                  <a:prstClr val="black"/>
                </a:solidFill>
                <a:latin typeface="Calibri" panose="020F0502020204030204"/>
              </a:rPr>
              <a:t>Hypertension:30%</a:t>
            </a:r>
          </a:p>
          <a:p>
            <a:pPr defTabSz="685800">
              <a:defRPr/>
            </a:pPr>
            <a:r>
              <a:rPr lang="en-US" sz="1050" dirty="0">
                <a:solidFill>
                  <a:prstClr val="black"/>
                </a:solidFill>
                <a:latin typeface="Calibri" panose="020F0502020204030204"/>
              </a:rPr>
              <a:t>Diabetes: 3%</a:t>
            </a:r>
          </a:p>
          <a:p>
            <a:pPr defTabSz="685800">
              <a:defRPr/>
            </a:pPr>
            <a:r>
              <a:rPr lang="en-US" sz="1050" dirty="0">
                <a:solidFill>
                  <a:prstClr val="black"/>
                </a:solidFill>
                <a:latin typeface="Calibri" panose="020F0502020204030204"/>
              </a:rPr>
              <a:t>High cholesterol:13%</a:t>
            </a:r>
          </a:p>
          <a:p>
            <a:pPr defTabSz="685800">
              <a:defRPr/>
            </a:pPr>
            <a:r>
              <a:rPr lang="en-US" sz="1050" dirty="0">
                <a:solidFill>
                  <a:prstClr val="black"/>
                </a:solidFill>
                <a:latin typeface="Calibri" panose="020F0502020204030204"/>
              </a:rPr>
              <a:t>CVD risk*: 4%</a:t>
            </a:r>
          </a:p>
        </p:txBody>
      </p:sp>
      <p:sp>
        <p:nvSpPr>
          <p:cNvPr id="91" name="Rectangle 90">
            <a:extLst>
              <a:ext uri="{FF2B5EF4-FFF2-40B4-BE49-F238E27FC236}">
                <a16:creationId xmlns:a16="http://schemas.microsoft.com/office/drawing/2014/main" id="{30403139-3555-CC66-70E2-C662B793254A}"/>
              </a:ext>
            </a:extLst>
          </p:cNvPr>
          <p:cNvSpPr/>
          <p:nvPr/>
        </p:nvSpPr>
        <p:spPr>
          <a:xfrm>
            <a:off x="5943840" y="3096552"/>
            <a:ext cx="130948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Hypertension:25%</a:t>
            </a:r>
          </a:p>
          <a:p>
            <a:pPr defTabSz="685800">
              <a:defRPr/>
            </a:pPr>
            <a:r>
              <a:rPr lang="en-US" sz="1050" dirty="0">
                <a:solidFill>
                  <a:prstClr val="black"/>
                </a:solidFill>
                <a:latin typeface="Calibri" panose="020F0502020204030204"/>
              </a:rPr>
              <a:t>Diabetes: 4%</a:t>
            </a:r>
          </a:p>
          <a:p>
            <a:pPr defTabSz="685800">
              <a:defRPr/>
            </a:pPr>
            <a:r>
              <a:rPr lang="en-US" sz="1050" dirty="0">
                <a:solidFill>
                  <a:prstClr val="black"/>
                </a:solidFill>
                <a:latin typeface="Calibri" panose="020F0502020204030204"/>
              </a:rPr>
              <a:t>High cholesterol:8%</a:t>
            </a:r>
          </a:p>
          <a:p>
            <a:pPr defTabSz="685800">
              <a:defRPr/>
            </a:pPr>
            <a:r>
              <a:rPr lang="en-US" sz="1050" dirty="0">
                <a:solidFill>
                  <a:prstClr val="black"/>
                </a:solidFill>
                <a:latin typeface="Calibri" panose="020F0502020204030204"/>
              </a:rPr>
              <a:t>CVD risk*: 2%</a:t>
            </a:r>
          </a:p>
        </p:txBody>
      </p:sp>
      <p:sp>
        <p:nvSpPr>
          <p:cNvPr id="92" name="Rectangle 91">
            <a:extLst>
              <a:ext uri="{FF2B5EF4-FFF2-40B4-BE49-F238E27FC236}">
                <a16:creationId xmlns:a16="http://schemas.microsoft.com/office/drawing/2014/main" id="{12ECD0CD-7911-A623-B193-A6DE7B6E3E64}"/>
              </a:ext>
            </a:extLst>
          </p:cNvPr>
          <p:cNvSpPr/>
          <p:nvPr/>
        </p:nvSpPr>
        <p:spPr>
          <a:xfrm>
            <a:off x="1664119" y="4761903"/>
            <a:ext cx="1429690"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Hypertension:28%</a:t>
            </a:r>
          </a:p>
          <a:p>
            <a:pPr defTabSz="685800">
              <a:defRPr/>
            </a:pPr>
            <a:r>
              <a:rPr lang="en-US" sz="1050" dirty="0">
                <a:solidFill>
                  <a:prstClr val="black"/>
                </a:solidFill>
                <a:latin typeface="Calibri" panose="020F0502020204030204"/>
              </a:rPr>
              <a:t>Diabetes: 6%</a:t>
            </a:r>
          </a:p>
          <a:p>
            <a:pPr defTabSz="685800">
              <a:defRPr/>
            </a:pPr>
            <a:r>
              <a:rPr lang="en-US" sz="1050" dirty="0">
                <a:solidFill>
                  <a:prstClr val="black"/>
                </a:solidFill>
                <a:latin typeface="Calibri" panose="020F0502020204030204"/>
              </a:rPr>
              <a:t>High cholesterol: 12%</a:t>
            </a:r>
          </a:p>
          <a:p>
            <a:pPr defTabSz="685800">
              <a:defRPr/>
            </a:pPr>
            <a:r>
              <a:rPr lang="en-US" sz="1050" dirty="0">
                <a:solidFill>
                  <a:prstClr val="black"/>
                </a:solidFill>
                <a:latin typeface="Calibri" panose="020F0502020204030204"/>
              </a:rPr>
              <a:t>CVD risk*: 2%</a:t>
            </a:r>
          </a:p>
        </p:txBody>
      </p:sp>
      <p:sp>
        <p:nvSpPr>
          <p:cNvPr id="93" name="Rectangle 92">
            <a:extLst>
              <a:ext uri="{FF2B5EF4-FFF2-40B4-BE49-F238E27FC236}">
                <a16:creationId xmlns:a16="http://schemas.microsoft.com/office/drawing/2014/main" id="{A48D95C4-B91F-8768-DF4E-55D443F3ED7B}"/>
              </a:ext>
            </a:extLst>
          </p:cNvPr>
          <p:cNvSpPr/>
          <p:nvPr/>
        </p:nvSpPr>
        <p:spPr>
          <a:xfrm>
            <a:off x="3856787" y="5330420"/>
            <a:ext cx="143042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Hypertension:19</a:t>
            </a:r>
          </a:p>
          <a:p>
            <a:pPr defTabSz="685800">
              <a:defRPr/>
            </a:pPr>
            <a:r>
              <a:rPr lang="en-US" sz="1050" b="1" dirty="0">
                <a:solidFill>
                  <a:prstClr val="black"/>
                </a:solidFill>
                <a:latin typeface="Calibri" panose="020F0502020204030204"/>
              </a:rPr>
              <a:t>Diabetes: 11%</a:t>
            </a:r>
          </a:p>
          <a:p>
            <a:pPr defTabSz="685800">
              <a:defRPr/>
            </a:pPr>
            <a:r>
              <a:rPr lang="en-US" sz="1050" dirty="0">
                <a:solidFill>
                  <a:prstClr val="black"/>
                </a:solidFill>
                <a:latin typeface="Calibri" panose="020F0502020204030204"/>
              </a:rPr>
              <a:t>High cholesterol: 12%</a:t>
            </a:r>
          </a:p>
          <a:p>
            <a:pPr defTabSz="685800">
              <a:defRPr/>
            </a:pPr>
            <a:r>
              <a:rPr lang="en-US" sz="1050" dirty="0">
                <a:solidFill>
                  <a:prstClr val="black"/>
                </a:solidFill>
                <a:latin typeface="Calibri" panose="020F0502020204030204"/>
              </a:rPr>
              <a:t>CVD risk*: 3%</a:t>
            </a:r>
          </a:p>
        </p:txBody>
      </p:sp>
      <p:sp>
        <p:nvSpPr>
          <p:cNvPr id="94" name="Rectangle 93">
            <a:extLst>
              <a:ext uri="{FF2B5EF4-FFF2-40B4-BE49-F238E27FC236}">
                <a16:creationId xmlns:a16="http://schemas.microsoft.com/office/drawing/2014/main" id="{83D02F4D-FE8F-1081-96BC-B02AF6F81D2C}"/>
              </a:ext>
            </a:extLst>
          </p:cNvPr>
          <p:cNvSpPr/>
          <p:nvPr/>
        </p:nvSpPr>
        <p:spPr>
          <a:xfrm>
            <a:off x="7435909" y="3624614"/>
            <a:ext cx="130948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Hypertension:27%</a:t>
            </a:r>
          </a:p>
          <a:p>
            <a:pPr defTabSz="685800">
              <a:defRPr/>
            </a:pPr>
            <a:r>
              <a:rPr lang="en-US" sz="1050" dirty="0">
                <a:solidFill>
                  <a:prstClr val="black"/>
                </a:solidFill>
                <a:latin typeface="Calibri" panose="020F0502020204030204"/>
              </a:rPr>
              <a:t>Diabetes: 4%</a:t>
            </a:r>
          </a:p>
          <a:p>
            <a:pPr defTabSz="685800">
              <a:defRPr/>
            </a:pPr>
            <a:r>
              <a:rPr lang="en-US" sz="1050" b="1" dirty="0">
                <a:solidFill>
                  <a:prstClr val="black"/>
                </a:solidFill>
                <a:latin typeface="Calibri" panose="020F0502020204030204"/>
              </a:rPr>
              <a:t>High lipid:14%</a:t>
            </a:r>
          </a:p>
          <a:p>
            <a:pPr defTabSz="685800">
              <a:defRPr/>
            </a:pPr>
            <a:r>
              <a:rPr lang="en-US" sz="1050" dirty="0">
                <a:solidFill>
                  <a:prstClr val="black"/>
                </a:solidFill>
                <a:latin typeface="Calibri" panose="020F0502020204030204"/>
              </a:rPr>
              <a:t>CVD risk*: 3%</a:t>
            </a:r>
          </a:p>
        </p:txBody>
      </p:sp>
      <p:sp>
        <p:nvSpPr>
          <p:cNvPr id="96" name="TextBox 95">
            <a:extLst>
              <a:ext uri="{FF2B5EF4-FFF2-40B4-BE49-F238E27FC236}">
                <a16:creationId xmlns:a16="http://schemas.microsoft.com/office/drawing/2014/main" id="{2318DF2A-1B2C-814B-E65B-E797ECA2A0FB}"/>
              </a:ext>
            </a:extLst>
          </p:cNvPr>
          <p:cNvSpPr txBox="1"/>
          <p:nvPr/>
        </p:nvSpPr>
        <p:spPr>
          <a:xfrm>
            <a:off x="62251" y="6271704"/>
            <a:ext cx="3203736" cy="300082"/>
          </a:xfrm>
          <a:prstGeom prst="rect">
            <a:avLst/>
          </a:prstGeom>
          <a:noFill/>
        </p:spPr>
        <p:txBody>
          <a:bodyPr wrap="square">
            <a:spAutoFit/>
          </a:bodyPr>
          <a:lstStyle/>
          <a:p>
            <a:pPr defTabSz="685800">
              <a:defRPr/>
            </a:pPr>
            <a:r>
              <a:rPr lang="en-US" sz="1350" dirty="0">
                <a:solidFill>
                  <a:prstClr val="black"/>
                </a:solidFill>
                <a:latin typeface="Calibri" panose="020F0502020204030204"/>
              </a:rPr>
              <a:t>*30% or higher predicted 10-year CVD risk</a:t>
            </a:r>
          </a:p>
        </p:txBody>
      </p:sp>
      <p:sp>
        <p:nvSpPr>
          <p:cNvPr id="7" name="TextBox 6">
            <a:extLst>
              <a:ext uri="{FF2B5EF4-FFF2-40B4-BE49-F238E27FC236}">
                <a16:creationId xmlns:a16="http://schemas.microsoft.com/office/drawing/2014/main" id="{553CFFD2-5FF5-C8D8-63DA-2192C7ECB7F3}"/>
              </a:ext>
            </a:extLst>
          </p:cNvPr>
          <p:cNvSpPr txBox="1"/>
          <p:nvPr/>
        </p:nvSpPr>
        <p:spPr>
          <a:xfrm>
            <a:off x="4908010" y="984877"/>
            <a:ext cx="4585647" cy="461665"/>
          </a:xfrm>
          <a:prstGeom prst="rect">
            <a:avLst/>
          </a:prstGeom>
          <a:noFill/>
        </p:spPr>
        <p:txBody>
          <a:bodyPr wrap="square">
            <a:spAutoFit/>
          </a:bodyPr>
          <a:lstStyle/>
          <a:p>
            <a:r>
              <a:rPr lang="en-US" sz="2400" b="1" dirty="0">
                <a:solidFill>
                  <a:schemeClr val="accent5">
                    <a:lumMod val="50000"/>
                  </a:schemeClr>
                </a:solidFill>
              </a:rPr>
              <a:t>Biological risk factors</a:t>
            </a:r>
          </a:p>
        </p:txBody>
      </p:sp>
      <p:grpSp>
        <p:nvGrpSpPr>
          <p:cNvPr id="10" name="Group 9">
            <a:extLst>
              <a:ext uri="{FF2B5EF4-FFF2-40B4-BE49-F238E27FC236}">
                <a16:creationId xmlns:a16="http://schemas.microsoft.com/office/drawing/2014/main" id="{61E6AD61-1AAE-851C-3D90-ABEB86207842}"/>
              </a:ext>
            </a:extLst>
          </p:cNvPr>
          <p:cNvGrpSpPr/>
          <p:nvPr/>
        </p:nvGrpSpPr>
        <p:grpSpPr>
          <a:xfrm>
            <a:off x="6219003" y="1436255"/>
            <a:ext cx="2721850" cy="1100092"/>
            <a:chOff x="8292003" y="772006"/>
            <a:chExt cx="3629133" cy="1466789"/>
          </a:xfrm>
        </p:grpSpPr>
        <p:sp>
          <p:nvSpPr>
            <p:cNvPr id="11" name="TextBox 10">
              <a:extLst>
                <a:ext uri="{FF2B5EF4-FFF2-40B4-BE49-F238E27FC236}">
                  <a16:creationId xmlns:a16="http://schemas.microsoft.com/office/drawing/2014/main" id="{C2ACE608-3F48-F7F2-9544-207F36534F3D}"/>
                </a:ext>
              </a:extLst>
            </p:cNvPr>
            <p:cNvSpPr txBox="1"/>
            <p:nvPr/>
          </p:nvSpPr>
          <p:spPr>
            <a:xfrm>
              <a:off x="8292003" y="1007689"/>
              <a:ext cx="3629133" cy="1231106"/>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en-US" sz="1350" dirty="0"/>
                <a:t>Hypertension:25%</a:t>
              </a:r>
              <a:br>
                <a:rPr lang="en-US" sz="1350" dirty="0"/>
              </a:br>
              <a:r>
                <a:rPr lang="en-US" sz="1350" dirty="0"/>
                <a:t>Diabetes: 6%</a:t>
              </a:r>
            </a:p>
            <a:p>
              <a:r>
                <a:rPr lang="en-US" sz="1350" dirty="0"/>
                <a:t>High cholesterol: 11%</a:t>
              </a:r>
              <a:br>
                <a:rPr lang="en-US" sz="1350" dirty="0"/>
              </a:br>
              <a:r>
                <a:rPr lang="en-US" sz="1350" dirty="0"/>
                <a:t>CVD risk≥ 30: 3%</a:t>
              </a:r>
            </a:p>
          </p:txBody>
        </p:sp>
        <p:sp>
          <p:nvSpPr>
            <p:cNvPr id="13" name="圆角矩形 45">
              <a:extLst>
                <a:ext uri="{FF2B5EF4-FFF2-40B4-BE49-F238E27FC236}">
                  <a16:creationId xmlns:a16="http://schemas.microsoft.com/office/drawing/2014/main" id="{2BA033FF-7EAF-3FF3-7B3A-00FC0BD60C8F}"/>
                </a:ext>
              </a:extLst>
            </p:cNvPr>
            <p:cNvSpPr/>
            <p:nvPr/>
          </p:nvSpPr>
          <p:spPr>
            <a:xfrm>
              <a:off x="9377929" y="772006"/>
              <a:ext cx="1457280" cy="330254"/>
            </a:xfrm>
            <a:prstGeom prst="roundRect">
              <a:avLst>
                <a:gd name="adj" fmla="val 50000"/>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lIns="0" tIns="34277" rIns="0" bIns="34277" anchor="ctr" anchorCtr="1"/>
            <a:lstStyle/>
            <a:p>
              <a:pPr algn="r" defTabSz="685800" fontAlgn="base">
                <a:spcBef>
                  <a:spcPct val="0"/>
                </a:spcBef>
                <a:spcAft>
                  <a:spcPct val="0"/>
                </a:spcAft>
                <a:defRPr/>
              </a:pPr>
              <a:r>
                <a:rPr lang="en-US" altLang="zh-CN" sz="2000" b="1" kern="0" dirty="0">
                  <a:solidFill>
                    <a:schemeClr val="bg1"/>
                  </a:solidFill>
                  <a:latin typeface="Calibri" panose="020F0502020204030204"/>
                  <a:ea typeface="等线" panose="02010600030101010101" pitchFamily="2" charset="-122"/>
                </a:rPr>
                <a:t>Nepal </a:t>
              </a:r>
            </a:p>
          </p:txBody>
        </p:sp>
      </p:grpSp>
      <p:sp>
        <p:nvSpPr>
          <p:cNvPr id="6" name="TextBox 5">
            <a:extLst>
              <a:ext uri="{FF2B5EF4-FFF2-40B4-BE49-F238E27FC236}">
                <a16:creationId xmlns:a16="http://schemas.microsoft.com/office/drawing/2014/main" id="{2F669FB2-5F96-155C-CF84-CEEB04090D29}"/>
              </a:ext>
            </a:extLst>
          </p:cNvPr>
          <p:cNvSpPr txBox="1"/>
          <p:nvPr/>
        </p:nvSpPr>
        <p:spPr>
          <a:xfrm>
            <a:off x="381577" y="100938"/>
            <a:ext cx="8534401" cy="7848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defTabSz="685800">
              <a:defRPr/>
            </a:pPr>
            <a:endParaRPr lang="en-US" altLang="zh-CN" sz="1200" dirty="0">
              <a:solidFill>
                <a:prstClr val="white"/>
              </a:solidFill>
              <a:latin typeface="Calibri" panose="020F0502020204030204"/>
              <a:ea typeface="等线" panose="02010600030101010101" pitchFamily="2" charset="-122"/>
            </a:endParaRPr>
          </a:p>
          <a:p>
            <a:pPr algn="ctr" defTabSz="685800">
              <a:defRPr/>
            </a:pPr>
            <a:r>
              <a:rPr lang="en-US" altLang="zh-CN" sz="3300" dirty="0">
                <a:solidFill>
                  <a:prstClr val="white"/>
                </a:solidFill>
                <a:latin typeface="Calibri" panose="020F0502020204030204"/>
                <a:ea typeface="等线" panose="02010600030101010101" pitchFamily="2" charset="-122"/>
              </a:rPr>
              <a:t>NCD Risk Factors</a:t>
            </a:r>
            <a:endParaRPr lang="zh-CN" altLang="en-US" sz="4050" dirty="0">
              <a:solidFill>
                <a:prstClr val="white"/>
              </a:solidFill>
              <a:latin typeface="Calibri" panose="020F0502020204030204"/>
              <a:ea typeface="等线" panose="02010600030101010101" pitchFamily="2" charset="-122"/>
            </a:endParaRPr>
          </a:p>
        </p:txBody>
      </p:sp>
    </p:spTree>
    <p:extLst>
      <p:ext uri="{BB962C8B-B14F-4D97-AF65-F5344CB8AC3E}">
        <p14:creationId xmlns:p14="http://schemas.microsoft.com/office/powerpoint/2010/main" val="122030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D9FE547F-9DE7-4D88-8119-084346411AB0}"/>
              </a:ext>
            </a:extLst>
          </p:cNvPr>
          <p:cNvSpPr/>
          <p:nvPr/>
        </p:nvSpPr>
        <p:spPr>
          <a:xfrm>
            <a:off x="6507415" y="4166149"/>
            <a:ext cx="1825216" cy="1575176"/>
          </a:xfrm>
          <a:custGeom>
            <a:avLst/>
            <a:gdLst>
              <a:gd name="connsiteX0" fmla="*/ 698382 w 1909276"/>
              <a:gd name="connsiteY0" fmla="*/ 1516561 h 1647720"/>
              <a:gd name="connsiteX1" fmla="*/ 705498 w 1909276"/>
              <a:gd name="connsiteY1" fmla="*/ 1506388 h 1647720"/>
              <a:gd name="connsiteX2" fmla="*/ 711232 w 1909276"/>
              <a:gd name="connsiteY2" fmla="*/ 1501454 h 1647720"/>
              <a:gd name="connsiteX3" fmla="*/ 709383 w 1909276"/>
              <a:gd name="connsiteY3" fmla="*/ 1496568 h 1647720"/>
              <a:gd name="connsiteX4" fmla="*/ 716603 w 1909276"/>
              <a:gd name="connsiteY4" fmla="*/ 1484090 h 1647720"/>
              <a:gd name="connsiteX5" fmla="*/ 725633 w 1909276"/>
              <a:gd name="connsiteY5" fmla="*/ 1474299 h 1647720"/>
              <a:gd name="connsiteX6" fmla="*/ 742083 w 1909276"/>
              <a:gd name="connsiteY6" fmla="*/ 1470870 h 1647720"/>
              <a:gd name="connsiteX7" fmla="*/ 747626 w 1909276"/>
              <a:gd name="connsiteY7" fmla="*/ 1465869 h 1647720"/>
              <a:gd name="connsiteX8" fmla="*/ 756437 w 1909276"/>
              <a:gd name="connsiteY8" fmla="*/ 1462078 h 1647720"/>
              <a:gd name="connsiteX9" fmla="*/ 763524 w 1909276"/>
              <a:gd name="connsiteY9" fmla="*/ 1451458 h 1647720"/>
              <a:gd name="connsiteX10" fmla="*/ 770277 w 1909276"/>
              <a:gd name="connsiteY10" fmla="*/ 1447162 h 1647720"/>
              <a:gd name="connsiteX11" fmla="*/ 780840 w 1909276"/>
              <a:gd name="connsiteY11" fmla="*/ 1438113 h 1647720"/>
              <a:gd name="connsiteX12" fmla="*/ 780183 w 1909276"/>
              <a:gd name="connsiteY12" fmla="*/ 1434494 h 1647720"/>
              <a:gd name="connsiteX13" fmla="*/ 772449 w 1909276"/>
              <a:gd name="connsiteY13" fmla="*/ 1427255 h 1647720"/>
              <a:gd name="connsiteX14" fmla="*/ 773363 w 1909276"/>
              <a:gd name="connsiteY14" fmla="*/ 1416472 h 1647720"/>
              <a:gd name="connsiteX15" fmla="*/ 777526 w 1909276"/>
              <a:gd name="connsiteY15" fmla="*/ 1409443 h 1647720"/>
              <a:gd name="connsiteX16" fmla="*/ 775658 w 1909276"/>
              <a:gd name="connsiteY16" fmla="*/ 1400080 h 1647720"/>
              <a:gd name="connsiteX17" fmla="*/ 768162 w 1909276"/>
              <a:gd name="connsiteY17" fmla="*/ 1388783 h 1647720"/>
              <a:gd name="connsiteX18" fmla="*/ 774335 w 1909276"/>
              <a:gd name="connsiteY18" fmla="*/ 1385278 h 1647720"/>
              <a:gd name="connsiteX19" fmla="*/ 777201 w 1909276"/>
              <a:gd name="connsiteY19" fmla="*/ 1378868 h 1647720"/>
              <a:gd name="connsiteX20" fmla="*/ 779621 w 1909276"/>
              <a:gd name="connsiteY20" fmla="*/ 1366047 h 1647720"/>
              <a:gd name="connsiteX21" fmla="*/ 783164 w 1909276"/>
              <a:gd name="connsiteY21" fmla="*/ 1361847 h 1647720"/>
              <a:gd name="connsiteX22" fmla="*/ 790051 w 1909276"/>
              <a:gd name="connsiteY22" fmla="*/ 1359760 h 1647720"/>
              <a:gd name="connsiteX23" fmla="*/ 794471 w 1909276"/>
              <a:gd name="connsiteY23" fmla="*/ 1349778 h 1647720"/>
              <a:gd name="connsiteX24" fmla="*/ 799900 w 1909276"/>
              <a:gd name="connsiteY24" fmla="*/ 1346911 h 1647720"/>
              <a:gd name="connsiteX25" fmla="*/ 797928 w 1909276"/>
              <a:gd name="connsiteY25" fmla="*/ 1334900 h 1647720"/>
              <a:gd name="connsiteX26" fmla="*/ 801262 w 1909276"/>
              <a:gd name="connsiteY26" fmla="*/ 1328966 h 1647720"/>
              <a:gd name="connsiteX27" fmla="*/ 800062 w 1909276"/>
              <a:gd name="connsiteY27" fmla="*/ 1318308 h 1647720"/>
              <a:gd name="connsiteX28" fmla="*/ 795175 w 1909276"/>
              <a:gd name="connsiteY28" fmla="*/ 1310583 h 1647720"/>
              <a:gd name="connsiteX29" fmla="*/ 790880 w 1909276"/>
              <a:gd name="connsiteY29" fmla="*/ 1310754 h 1647720"/>
              <a:gd name="connsiteX30" fmla="*/ 779412 w 1909276"/>
              <a:gd name="connsiteY30" fmla="*/ 1320356 h 1647720"/>
              <a:gd name="connsiteX31" fmla="*/ 773468 w 1909276"/>
              <a:gd name="connsiteY31" fmla="*/ 1315698 h 1647720"/>
              <a:gd name="connsiteX32" fmla="*/ 772763 w 1909276"/>
              <a:gd name="connsiteY32" fmla="*/ 1307192 h 1647720"/>
              <a:gd name="connsiteX33" fmla="*/ 765181 w 1909276"/>
              <a:gd name="connsiteY33" fmla="*/ 1301049 h 1647720"/>
              <a:gd name="connsiteX34" fmla="*/ 760838 w 1909276"/>
              <a:gd name="connsiteY34" fmla="*/ 1291019 h 1647720"/>
              <a:gd name="connsiteX35" fmla="*/ 754161 w 1909276"/>
              <a:gd name="connsiteY35" fmla="*/ 1285456 h 1647720"/>
              <a:gd name="connsiteX36" fmla="*/ 740540 w 1909276"/>
              <a:gd name="connsiteY36" fmla="*/ 1288942 h 1647720"/>
              <a:gd name="connsiteX37" fmla="*/ 736073 w 1909276"/>
              <a:gd name="connsiteY37" fmla="*/ 1288209 h 1647720"/>
              <a:gd name="connsiteX38" fmla="*/ 724909 w 1909276"/>
              <a:gd name="connsiteY38" fmla="*/ 1280979 h 1647720"/>
              <a:gd name="connsiteX39" fmla="*/ 717718 w 1909276"/>
              <a:gd name="connsiteY39" fmla="*/ 1272331 h 1647720"/>
              <a:gd name="connsiteX40" fmla="*/ 720547 w 1909276"/>
              <a:gd name="connsiteY40" fmla="*/ 1265311 h 1647720"/>
              <a:gd name="connsiteX41" fmla="*/ 714832 w 1909276"/>
              <a:gd name="connsiteY41" fmla="*/ 1256872 h 1647720"/>
              <a:gd name="connsiteX42" fmla="*/ 707231 w 1909276"/>
              <a:gd name="connsiteY42" fmla="*/ 1262539 h 1647720"/>
              <a:gd name="connsiteX43" fmla="*/ 702678 w 1909276"/>
              <a:gd name="connsiteY43" fmla="*/ 1263653 h 1647720"/>
              <a:gd name="connsiteX44" fmla="*/ 702802 w 1909276"/>
              <a:gd name="connsiteY44" fmla="*/ 1275817 h 1647720"/>
              <a:gd name="connsiteX45" fmla="*/ 704412 w 1909276"/>
              <a:gd name="connsiteY45" fmla="*/ 1282313 h 1647720"/>
              <a:gd name="connsiteX46" fmla="*/ 697887 w 1909276"/>
              <a:gd name="connsiteY46" fmla="*/ 1286018 h 1647720"/>
              <a:gd name="connsiteX47" fmla="*/ 698382 w 1909276"/>
              <a:gd name="connsiteY47" fmla="*/ 1289037 h 1647720"/>
              <a:gd name="connsiteX48" fmla="*/ 685105 w 1909276"/>
              <a:gd name="connsiteY48" fmla="*/ 1299953 h 1647720"/>
              <a:gd name="connsiteX49" fmla="*/ 680523 w 1909276"/>
              <a:gd name="connsiteY49" fmla="*/ 1307697 h 1647720"/>
              <a:gd name="connsiteX50" fmla="*/ 667769 w 1909276"/>
              <a:gd name="connsiteY50" fmla="*/ 1306716 h 1647720"/>
              <a:gd name="connsiteX51" fmla="*/ 663540 w 1909276"/>
              <a:gd name="connsiteY51" fmla="*/ 1309316 h 1647720"/>
              <a:gd name="connsiteX52" fmla="*/ 662635 w 1909276"/>
              <a:gd name="connsiteY52" fmla="*/ 1318108 h 1647720"/>
              <a:gd name="connsiteX53" fmla="*/ 658739 w 1909276"/>
              <a:gd name="connsiteY53" fmla="*/ 1317336 h 1647720"/>
              <a:gd name="connsiteX54" fmla="*/ 646462 w 1909276"/>
              <a:gd name="connsiteY54" fmla="*/ 1326642 h 1647720"/>
              <a:gd name="connsiteX55" fmla="*/ 642004 w 1909276"/>
              <a:gd name="connsiteY55" fmla="*/ 1325337 h 1647720"/>
              <a:gd name="connsiteX56" fmla="*/ 638699 w 1909276"/>
              <a:gd name="connsiteY56" fmla="*/ 1320413 h 1647720"/>
              <a:gd name="connsiteX57" fmla="*/ 638499 w 1909276"/>
              <a:gd name="connsiteY57" fmla="*/ 1314945 h 1647720"/>
              <a:gd name="connsiteX58" fmla="*/ 634222 w 1909276"/>
              <a:gd name="connsiteY58" fmla="*/ 1308583 h 1647720"/>
              <a:gd name="connsiteX59" fmla="*/ 623030 w 1909276"/>
              <a:gd name="connsiteY59" fmla="*/ 1305658 h 1647720"/>
              <a:gd name="connsiteX60" fmla="*/ 618724 w 1909276"/>
              <a:gd name="connsiteY60" fmla="*/ 1310288 h 1647720"/>
              <a:gd name="connsiteX61" fmla="*/ 613657 w 1909276"/>
              <a:gd name="connsiteY61" fmla="*/ 1311669 h 1647720"/>
              <a:gd name="connsiteX62" fmla="*/ 606123 w 1909276"/>
              <a:gd name="connsiteY62" fmla="*/ 1307449 h 1647720"/>
              <a:gd name="connsiteX63" fmla="*/ 601180 w 1909276"/>
              <a:gd name="connsiteY63" fmla="*/ 1307164 h 1647720"/>
              <a:gd name="connsiteX64" fmla="*/ 586683 w 1909276"/>
              <a:gd name="connsiteY64" fmla="*/ 1314450 h 1647720"/>
              <a:gd name="connsiteX65" fmla="*/ 578444 w 1909276"/>
              <a:gd name="connsiteY65" fmla="*/ 1316679 h 1647720"/>
              <a:gd name="connsiteX66" fmla="*/ 567357 w 1909276"/>
              <a:gd name="connsiteY66" fmla="*/ 1323756 h 1647720"/>
              <a:gd name="connsiteX67" fmla="*/ 557479 w 1909276"/>
              <a:gd name="connsiteY67" fmla="*/ 1323442 h 1647720"/>
              <a:gd name="connsiteX68" fmla="*/ 547421 w 1909276"/>
              <a:gd name="connsiteY68" fmla="*/ 1317403 h 1647720"/>
              <a:gd name="connsiteX69" fmla="*/ 543706 w 1909276"/>
              <a:gd name="connsiteY69" fmla="*/ 1307897 h 1647720"/>
              <a:gd name="connsiteX70" fmla="*/ 513226 w 1909276"/>
              <a:gd name="connsiteY70" fmla="*/ 1312688 h 1647720"/>
              <a:gd name="connsiteX71" fmla="*/ 510444 w 1909276"/>
              <a:gd name="connsiteY71" fmla="*/ 1319565 h 1647720"/>
              <a:gd name="connsiteX72" fmla="*/ 506673 w 1909276"/>
              <a:gd name="connsiteY72" fmla="*/ 1320575 h 1647720"/>
              <a:gd name="connsiteX73" fmla="*/ 500243 w 1909276"/>
              <a:gd name="connsiteY73" fmla="*/ 1328100 h 1647720"/>
              <a:gd name="connsiteX74" fmla="*/ 493880 w 1909276"/>
              <a:gd name="connsiteY74" fmla="*/ 1330062 h 1647720"/>
              <a:gd name="connsiteX75" fmla="*/ 480526 w 1909276"/>
              <a:gd name="connsiteY75" fmla="*/ 1325051 h 1647720"/>
              <a:gd name="connsiteX76" fmla="*/ 480841 w 1909276"/>
              <a:gd name="connsiteY76" fmla="*/ 1321870 h 1647720"/>
              <a:gd name="connsiteX77" fmla="*/ 474373 w 1909276"/>
              <a:gd name="connsiteY77" fmla="*/ 1316527 h 1647720"/>
              <a:gd name="connsiteX78" fmla="*/ 467477 w 1909276"/>
              <a:gd name="connsiteY78" fmla="*/ 1326775 h 1647720"/>
              <a:gd name="connsiteX79" fmla="*/ 460772 w 1909276"/>
              <a:gd name="connsiteY79" fmla="*/ 1328557 h 1647720"/>
              <a:gd name="connsiteX80" fmla="*/ 455114 w 1909276"/>
              <a:gd name="connsiteY80" fmla="*/ 1321622 h 1647720"/>
              <a:gd name="connsiteX81" fmla="*/ 446475 w 1909276"/>
              <a:gd name="connsiteY81" fmla="*/ 1320337 h 1647720"/>
              <a:gd name="connsiteX82" fmla="*/ 440284 w 1909276"/>
              <a:gd name="connsiteY82" fmla="*/ 1328004 h 1647720"/>
              <a:gd name="connsiteX83" fmla="*/ 429977 w 1909276"/>
              <a:gd name="connsiteY83" fmla="*/ 1323556 h 1647720"/>
              <a:gd name="connsiteX84" fmla="*/ 424900 w 1909276"/>
              <a:gd name="connsiteY84" fmla="*/ 1328928 h 1647720"/>
              <a:gd name="connsiteX85" fmla="*/ 419138 w 1909276"/>
              <a:gd name="connsiteY85" fmla="*/ 1325232 h 1647720"/>
              <a:gd name="connsiteX86" fmla="*/ 415337 w 1909276"/>
              <a:gd name="connsiteY86" fmla="*/ 1319117 h 1647720"/>
              <a:gd name="connsiteX87" fmla="*/ 410480 w 1909276"/>
              <a:gd name="connsiteY87" fmla="*/ 1321765 h 1647720"/>
              <a:gd name="connsiteX88" fmla="*/ 403631 w 1909276"/>
              <a:gd name="connsiteY88" fmla="*/ 1321384 h 1647720"/>
              <a:gd name="connsiteX89" fmla="*/ 398907 w 1909276"/>
              <a:gd name="connsiteY89" fmla="*/ 1317403 h 1647720"/>
              <a:gd name="connsiteX90" fmla="*/ 396983 w 1909276"/>
              <a:gd name="connsiteY90" fmla="*/ 1311383 h 1647720"/>
              <a:gd name="connsiteX91" fmla="*/ 398697 w 1909276"/>
              <a:gd name="connsiteY91" fmla="*/ 1307421 h 1647720"/>
              <a:gd name="connsiteX92" fmla="*/ 389858 w 1909276"/>
              <a:gd name="connsiteY92" fmla="*/ 1299839 h 1647720"/>
              <a:gd name="connsiteX93" fmla="*/ 388134 w 1909276"/>
              <a:gd name="connsiteY93" fmla="*/ 1288018 h 1647720"/>
              <a:gd name="connsiteX94" fmla="*/ 390182 w 1909276"/>
              <a:gd name="connsiteY94" fmla="*/ 1282046 h 1647720"/>
              <a:gd name="connsiteX95" fmla="*/ 370904 w 1909276"/>
              <a:gd name="connsiteY95" fmla="*/ 1275007 h 1647720"/>
              <a:gd name="connsiteX96" fmla="*/ 375495 w 1909276"/>
              <a:gd name="connsiteY96" fmla="*/ 1268806 h 1647720"/>
              <a:gd name="connsiteX97" fmla="*/ 393268 w 1909276"/>
              <a:gd name="connsiteY97" fmla="*/ 1248280 h 1647720"/>
              <a:gd name="connsiteX98" fmla="*/ 393935 w 1909276"/>
              <a:gd name="connsiteY98" fmla="*/ 1240288 h 1647720"/>
              <a:gd name="connsiteX99" fmla="*/ 381876 w 1909276"/>
              <a:gd name="connsiteY99" fmla="*/ 1241603 h 1647720"/>
              <a:gd name="connsiteX100" fmla="*/ 382209 w 1909276"/>
              <a:gd name="connsiteY100" fmla="*/ 1236650 h 1647720"/>
              <a:gd name="connsiteX101" fmla="*/ 374913 w 1909276"/>
              <a:gd name="connsiteY101" fmla="*/ 1234754 h 1647720"/>
              <a:gd name="connsiteX102" fmla="*/ 366141 w 1909276"/>
              <a:gd name="connsiteY102" fmla="*/ 1242498 h 1647720"/>
              <a:gd name="connsiteX103" fmla="*/ 355073 w 1909276"/>
              <a:gd name="connsiteY103" fmla="*/ 1240212 h 1647720"/>
              <a:gd name="connsiteX104" fmla="*/ 350377 w 1909276"/>
              <a:gd name="connsiteY104" fmla="*/ 1236078 h 1647720"/>
              <a:gd name="connsiteX105" fmla="*/ 354511 w 1909276"/>
              <a:gd name="connsiteY105" fmla="*/ 1229468 h 1647720"/>
              <a:gd name="connsiteX106" fmla="*/ 363988 w 1909276"/>
              <a:gd name="connsiteY106" fmla="*/ 1222458 h 1647720"/>
              <a:gd name="connsiteX107" fmla="*/ 368122 w 1909276"/>
              <a:gd name="connsiteY107" fmla="*/ 1213123 h 1647720"/>
              <a:gd name="connsiteX108" fmla="*/ 370913 w 1909276"/>
              <a:gd name="connsiteY108" fmla="*/ 1211999 h 1647720"/>
              <a:gd name="connsiteX109" fmla="*/ 369332 w 1909276"/>
              <a:gd name="connsiteY109" fmla="*/ 1202865 h 1647720"/>
              <a:gd name="connsiteX110" fmla="*/ 372180 w 1909276"/>
              <a:gd name="connsiteY110" fmla="*/ 1197016 h 1647720"/>
              <a:gd name="connsiteX111" fmla="*/ 369741 w 1909276"/>
              <a:gd name="connsiteY111" fmla="*/ 1192759 h 1647720"/>
              <a:gd name="connsiteX112" fmla="*/ 358207 w 1909276"/>
              <a:gd name="connsiteY112" fmla="*/ 1192559 h 1647720"/>
              <a:gd name="connsiteX113" fmla="*/ 356082 w 1909276"/>
              <a:gd name="connsiteY113" fmla="*/ 1195864 h 1647720"/>
              <a:gd name="connsiteX114" fmla="*/ 339404 w 1909276"/>
              <a:gd name="connsiteY114" fmla="*/ 1195911 h 1647720"/>
              <a:gd name="connsiteX115" fmla="*/ 338490 w 1909276"/>
              <a:gd name="connsiteY115" fmla="*/ 1186263 h 1647720"/>
              <a:gd name="connsiteX116" fmla="*/ 331422 w 1909276"/>
              <a:gd name="connsiteY116" fmla="*/ 1185396 h 1647720"/>
              <a:gd name="connsiteX117" fmla="*/ 327060 w 1909276"/>
              <a:gd name="connsiteY117" fmla="*/ 1181805 h 1647720"/>
              <a:gd name="connsiteX118" fmla="*/ 325450 w 1909276"/>
              <a:gd name="connsiteY118" fmla="*/ 1173137 h 1647720"/>
              <a:gd name="connsiteX119" fmla="*/ 318115 w 1909276"/>
              <a:gd name="connsiteY119" fmla="*/ 1172737 h 1647720"/>
              <a:gd name="connsiteX120" fmla="*/ 314534 w 1909276"/>
              <a:gd name="connsiteY120" fmla="*/ 1165917 h 1647720"/>
              <a:gd name="connsiteX121" fmla="*/ 304114 w 1909276"/>
              <a:gd name="connsiteY121" fmla="*/ 1160402 h 1647720"/>
              <a:gd name="connsiteX122" fmla="*/ 300094 w 1909276"/>
              <a:gd name="connsiteY122" fmla="*/ 1148248 h 1647720"/>
              <a:gd name="connsiteX123" fmla="*/ 300971 w 1909276"/>
              <a:gd name="connsiteY123" fmla="*/ 1143800 h 1647720"/>
              <a:gd name="connsiteX124" fmla="*/ 280921 w 1909276"/>
              <a:gd name="connsiteY124" fmla="*/ 1144010 h 1647720"/>
              <a:gd name="connsiteX125" fmla="*/ 270138 w 1909276"/>
              <a:gd name="connsiteY125" fmla="*/ 1140238 h 1647720"/>
              <a:gd name="connsiteX126" fmla="*/ 254203 w 1909276"/>
              <a:gd name="connsiteY126" fmla="*/ 1129941 h 1647720"/>
              <a:gd name="connsiteX127" fmla="*/ 240535 w 1909276"/>
              <a:gd name="connsiteY127" fmla="*/ 1125874 h 1647720"/>
              <a:gd name="connsiteX128" fmla="*/ 228914 w 1909276"/>
              <a:gd name="connsiteY128" fmla="*/ 1124626 h 1647720"/>
              <a:gd name="connsiteX129" fmla="*/ 211664 w 1909276"/>
              <a:gd name="connsiteY129" fmla="*/ 1124626 h 1647720"/>
              <a:gd name="connsiteX130" fmla="*/ 211921 w 1909276"/>
              <a:gd name="connsiteY130" fmla="*/ 1129637 h 1647720"/>
              <a:gd name="connsiteX131" fmla="*/ 206426 w 1909276"/>
              <a:gd name="connsiteY131" fmla="*/ 1134999 h 1647720"/>
              <a:gd name="connsiteX132" fmla="*/ 203692 w 1909276"/>
              <a:gd name="connsiteY132" fmla="*/ 1147163 h 1647720"/>
              <a:gd name="connsiteX133" fmla="*/ 199358 w 1909276"/>
              <a:gd name="connsiteY133" fmla="*/ 1150801 h 1647720"/>
              <a:gd name="connsiteX134" fmla="*/ 195481 w 1909276"/>
              <a:gd name="connsiteY134" fmla="*/ 1158031 h 1647720"/>
              <a:gd name="connsiteX135" fmla="*/ 181270 w 1909276"/>
              <a:gd name="connsiteY135" fmla="*/ 1152763 h 1647720"/>
              <a:gd name="connsiteX136" fmla="*/ 172574 w 1909276"/>
              <a:gd name="connsiteY136" fmla="*/ 1150801 h 1647720"/>
              <a:gd name="connsiteX137" fmla="*/ 163763 w 1909276"/>
              <a:gd name="connsiteY137" fmla="*/ 1151782 h 1647720"/>
              <a:gd name="connsiteX138" fmla="*/ 147504 w 1909276"/>
              <a:gd name="connsiteY138" fmla="*/ 1151725 h 1647720"/>
              <a:gd name="connsiteX139" fmla="*/ 133179 w 1909276"/>
              <a:gd name="connsiteY139" fmla="*/ 1145515 h 1647720"/>
              <a:gd name="connsiteX140" fmla="*/ 121815 w 1909276"/>
              <a:gd name="connsiteY140" fmla="*/ 1144848 h 1647720"/>
              <a:gd name="connsiteX141" fmla="*/ 107623 w 1909276"/>
              <a:gd name="connsiteY141" fmla="*/ 1148601 h 1647720"/>
              <a:gd name="connsiteX142" fmla="*/ 104803 w 1909276"/>
              <a:gd name="connsiteY142" fmla="*/ 1152697 h 1647720"/>
              <a:gd name="connsiteX143" fmla="*/ 94173 w 1909276"/>
              <a:gd name="connsiteY143" fmla="*/ 1157878 h 1647720"/>
              <a:gd name="connsiteX144" fmla="*/ 84887 w 1909276"/>
              <a:gd name="connsiteY144" fmla="*/ 1166051 h 1647720"/>
              <a:gd name="connsiteX145" fmla="*/ 79229 w 1909276"/>
              <a:gd name="connsiteY145" fmla="*/ 1163441 h 1647720"/>
              <a:gd name="connsiteX146" fmla="*/ 66760 w 1909276"/>
              <a:gd name="connsiteY146" fmla="*/ 1150325 h 1647720"/>
              <a:gd name="connsiteX147" fmla="*/ 58826 w 1909276"/>
              <a:gd name="connsiteY147" fmla="*/ 1149249 h 1647720"/>
              <a:gd name="connsiteX148" fmla="*/ 40957 w 1909276"/>
              <a:gd name="connsiteY148" fmla="*/ 1141257 h 1647720"/>
              <a:gd name="connsiteX149" fmla="*/ 36061 w 1909276"/>
              <a:gd name="connsiteY149" fmla="*/ 1137828 h 1647720"/>
              <a:gd name="connsiteX150" fmla="*/ 29394 w 1909276"/>
              <a:gd name="connsiteY150" fmla="*/ 1137400 h 1647720"/>
              <a:gd name="connsiteX151" fmla="*/ 26889 w 1909276"/>
              <a:gd name="connsiteY151" fmla="*/ 1131789 h 1647720"/>
              <a:gd name="connsiteX152" fmla="*/ 21660 w 1909276"/>
              <a:gd name="connsiteY152" fmla="*/ 1132627 h 1647720"/>
              <a:gd name="connsiteX153" fmla="*/ 16811 w 1909276"/>
              <a:gd name="connsiteY153" fmla="*/ 1124665 h 1647720"/>
              <a:gd name="connsiteX154" fmla="*/ 11753 w 1909276"/>
              <a:gd name="connsiteY154" fmla="*/ 1119588 h 1647720"/>
              <a:gd name="connsiteX155" fmla="*/ 4524 w 1909276"/>
              <a:gd name="connsiteY155" fmla="*/ 1118864 h 1647720"/>
              <a:gd name="connsiteX156" fmla="*/ 0 w 1909276"/>
              <a:gd name="connsiteY156" fmla="*/ 1114587 h 1647720"/>
              <a:gd name="connsiteX157" fmla="*/ 6782 w 1909276"/>
              <a:gd name="connsiteY157" fmla="*/ 1109424 h 1647720"/>
              <a:gd name="connsiteX158" fmla="*/ 21098 w 1909276"/>
              <a:gd name="connsiteY158" fmla="*/ 1118778 h 1647720"/>
              <a:gd name="connsiteX159" fmla="*/ 28870 w 1909276"/>
              <a:gd name="connsiteY159" fmla="*/ 1126246 h 1647720"/>
              <a:gd name="connsiteX160" fmla="*/ 33623 w 1909276"/>
              <a:gd name="connsiteY160" fmla="*/ 1128379 h 1647720"/>
              <a:gd name="connsiteX161" fmla="*/ 41110 w 1909276"/>
              <a:gd name="connsiteY161" fmla="*/ 1127132 h 1647720"/>
              <a:gd name="connsiteX162" fmla="*/ 44586 w 1909276"/>
              <a:gd name="connsiteY162" fmla="*/ 1132227 h 1647720"/>
              <a:gd name="connsiteX163" fmla="*/ 63503 w 1909276"/>
              <a:gd name="connsiteY163" fmla="*/ 1139019 h 1647720"/>
              <a:gd name="connsiteX164" fmla="*/ 61779 w 1909276"/>
              <a:gd name="connsiteY164" fmla="*/ 1133085 h 1647720"/>
              <a:gd name="connsiteX165" fmla="*/ 64036 w 1909276"/>
              <a:gd name="connsiteY165" fmla="*/ 1128570 h 1647720"/>
              <a:gd name="connsiteX166" fmla="*/ 74847 w 1909276"/>
              <a:gd name="connsiteY166" fmla="*/ 1129160 h 1647720"/>
              <a:gd name="connsiteX167" fmla="*/ 80305 w 1909276"/>
              <a:gd name="connsiteY167" fmla="*/ 1127017 h 1647720"/>
              <a:gd name="connsiteX168" fmla="*/ 84315 w 1909276"/>
              <a:gd name="connsiteY168" fmla="*/ 1118187 h 1647720"/>
              <a:gd name="connsiteX169" fmla="*/ 90058 w 1909276"/>
              <a:gd name="connsiteY169" fmla="*/ 1121502 h 1647720"/>
              <a:gd name="connsiteX170" fmla="*/ 96450 w 1909276"/>
              <a:gd name="connsiteY170" fmla="*/ 1118806 h 1647720"/>
              <a:gd name="connsiteX171" fmla="*/ 96850 w 1909276"/>
              <a:gd name="connsiteY171" fmla="*/ 1114435 h 1647720"/>
              <a:gd name="connsiteX172" fmla="*/ 101355 w 1909276"/>
              <a:gd name="connsiteY172" fmla="*/ 1105957 h 1647720"/>
              <a:gd name="connsiteX173" fmla="*/ 112433 w 1909276"/>
              <a:gd name="connsiteY173" fmla="*/ 1101281 h 1647720"/>
              <a:gd name="connsiteX174" fmla="*/ 115567 w 1909276"/>
              <a:gd name="connsiteY174" fmla="*/ 1097280 h 1647720"/>
              <a:gd name="connsiteX175" fmla="*/ 116957 w 1909276"/>
              <a:gd name="connsiteY175" fmla="*/ 1088260 h 1647720"/>
              <a:gd name="connsiteX176" fmla="*/ 127721 w 1909276"/>
              <a:gd name="connsiteY176" fmla="*/ 1084964 h 1647720"/>
              <a:gd name="connsiteX177" fmla="*/ 141798 w 1909276"/>
              <a:gd name="connsiteY177" fmla="*/ 1075906 h 1647720"/>
              <a:gd name="connsiteX178" fmla="*/ 149914 w 1909276"/>
              <a:gd name="connsiteY178" fmla="*/ 1072839 h 1647720"/>
              <a:gd name="connsiteX179" fmla="*/ 177536 w 1909276"/>
              <a:gd name="connsiteY179" fmla="*/ 1072839 h 1647720"/>
              <a:gd name="connsiteX180" fmla="*/ 183946 w 1909276"/>
              <a:gd name="connsiteY180" fmla="*/ 1071991 h 1647720"/>
              <a:gd name="connsiteX181" fmla="*/ 194757 w 1909276"/>
              <a:gd name="connsiteY181" fmla="*/ 1058637 h 1647720"/>
              <a:gd name="connsiteX182" fmla="*/ 198129 w 1909276"/>
              <a:gd name="connsiteY182" fmla="*/ 1043197 h 1647720"/>
              <a:gd name="connsiteX183" fmla="*/ 196719 w 1909276"/>
              <a:gd name="connsiteY183" fmla="*/ 1038644 h 1647720"/>
              <a:gd name="connsiteX184" fmla="*/ 202730 w 1909276"/>
              <a:gd name="connsiteY184" fmla="*/ 1035615 h 1647720"/>
              <a:gd name="connsiteX185" fmla="*/ 203654 w 1909276"/>
              <a:gd name="connsiteY185" fmla="*/ 1017546 h 1647720"/>
              <a:gd name="connsiteX186" fmla="*/ 208578 w 1909276"/>
              <a:gd name="connsiteY186" fmla="*/ 1009612 h 1647720"/>
              <a:gd name="connsiteX187" fmla="*/ 196843 w 1909276"/>
              <a:gd name="connsiteY187" fmla="*/ 1003716 h 1647720"/>
              <a:gd name="connsiteX188" fmla="*/ 194348 w 1909276"/>
              <a:gd name="connsiteY188" fmla="*/ 999506 h 1647720"/>
              <a:gd name="connsiteX189" fmla="*/ 193757 w 1909276"/>
              <a:gd name="connsiteY189" fmla="*/ 988828 h 1647720"/>
              <a:gd name="connsiteX190" fmla="*/ 178260 w 1909276"/>
              <a:gd name="connsiteY190" fmla="*/ 978684 h 1647720"/>
              <a:gd name="connsiteX191" fmla="*/ 182299 w 1909276"/>
              <a:gd name="connsiteY191" fmla="*/ 973284 h 1647720"/>
              <a:gd name="connsiteX192" fmla="*/ 186185 w 1909276"/>
              <a:gd name="connsiteY192" fmla="*/ 962701 h 1647720"/>
              <a:gd name="connsiteX193" fmla="*/ 188890 w 1909276"/>
              <a:gd name="connsiteY193" fmla="*/ 960520 h 1647720"/>
              <a:gd name="connsiteX194" fmla="*/ 185747 w 1909276"/>
              <a:gd name="connsiteY194" fmla="*/ 941613 h 1647720"/>
              <a:gd name="connsiteX195" fmla="*/ 172212 w 1909276"/>
              <a:gd name="connsiteY195" fmla="*/ 939689 h 1647720"/>
              <a:gd name="connsiteX196" fmla="*/ 164296 w 1909276"/>
              <a:gd name="connsiteY196" fmla="*/ 945775 h 1647720"/>
              <a:gd name="connsiteX197" fmla="*/ 157772 w 1909276"/>
              <a:gd name="connsiteY197" fmla="*/ 946366 h 1647720"/>
              <a:gd name="connsiteX198" fmla="*/ 144942 w 1909276"/>
              <a:gd name="connsiteY198" fmla="*/ 942842 h 1647720"/>
              <a:gd name="connsiteX199" fmla="*/ 140494 w 1909276"/>
              <a:gd name="connsiteY199" fmla="*/ 937308 h 1647720"/>
              <a:gd name="connsiteX200" fmla="*/ 146847 w 1909276"/>
              <a:gd name="connsiteY200" fmla="*/ 935460 h 1647720"/>
              <a:gd name="connsiteX201" fmla="*/ 157362 w 1909276"/>
              <a:gd name="connsiteY201" fmla="*/ 936327 h 1647720"/>
              <a:gd name="connsiteX202" fmla="*/ 163182 w 1909276"/>
              <a:gd name="connsiteY202" fmla="*/ 929564 h 1647720"/>
              <a:gd name="connsiteX203" fmla="*/ 167344 w 1909276"/>
              <a:gd name="connsiteY203" fmla="*/ 919706 h 1647720"/>
              <a:gd name="connsiteX204" fmla="*/ 168507 w 1909276"/>
              <a:gd name="connsiteY204" fmla="*/ 911390 h 1647720"/>
              <a:gd name="connsiteX205" fmla="*/ 172945 w 1909276"/>
              <a:gd name="connsiteY205" fmla="*/ 903666 h 1647720"/>
              <a:gd name="connsiteX206" fmla="*/ 186366 w 1909276"/>
              <a:gd name="connsiteY206" fmla="*/ 905208 h 1647720"/>
              <a:gd name="connsiteX207" fmla="*/ 190785 w 1909276"/>
              <a:gd name="connsiteY207" fmla="*/ 908856 h 1647720"/>
              <a:gd name="connsiteX208" fmla="*/ 198139 w 1909276"/>
              <a:gd name="connsiteY208" fmla="*/ 907447 h 1647720"/>
              <a:gd name="connsiteX209" fmla="*/ 200263 w 1909276"/>
              <a:gd name="connsiteY209" fmla="*/ 897950 h 1647720"/>
              <a:gd name="connsiteX210" fmla="*/ 207435 w 1909276"/>
              <a:gd name="connsiteY210" fmla="*/ 884425 h 1647720"/>
              <a:gd name="connsiteX211" fmla="*/ 218380 w 1909276"/>
              <a:gd name="connsiteY211" fmla="*/ 870995 h 1647720"/>
              <a:gd name="connsiteX212" fmla="*/ 212645 w 1909276"/>
              <a:gd name="connsiteY212" fmla="*/ 868051 h 1647720"/>
              <a:gd name="connsiteX213" fmla="*/ 209226 w 1909276"/>
              <a:gd name="connsiteY213" fmla="*/ 859565 h 1647720"/>
              <a:gd name="connsiteX214" fmla="*/ 198663 w 1909276"/>
              <a:gd name="connsiteY214" fmla="*/ 859222 h 1647720"/>
              <a:gd name="connsiteX215" fmla="*/ 189366 w 1909276"/>
              <a:gd name="connsiteY215" fmla="*/ 851202 h 1647720"/>
              <a:gd name="connsiteX216" fmla="*/ 176431 w 1909276"/>
              <a:gd name="connsiteY216" fmla="*/ 850306 h 1647720"/>
              <a:gd name="connsiteX217" fmla="*/ 171831 w 1909276"/>
              <a:gd name="connsiteY217" fmla="*/ 842772 h 1647720"/>
              <a:gd name="connsiteX218" fmla="*/ 174707 w 1909276"/>
              <a:gd name="connsiteY218" fmla="*/ 834438 h 1647720"/>
              <a:gd name="connsiteX219" fmla="*/ 172755 w 1909276"/>
              <a:gd name="connsiteY219" fmla="*/ 825179 h 1647720"/>
              <a:gd name="connsiteX220" fmla="*/ 149323 w 1909276"/>
              <a:gd name="connsiteY220" fmla="*/ 822922 h 1647720"/>
              <a:gd name="connsiteX221" fmla="*/ 140198 w 1909276"/>
              <a:gd name="connsiteY221" fmla="*/ 817540 h 1647720"/>
              <a:gd name="connsiteX222" fmla="*/ 130359 w 1909276"/>
              <a:gd name="connsiteY222" fmla="*/ 816578 h 1647720"/>
              <a:gd name="connsiteX223" fmla="*/ 126330 w 1909276"/>
              <a:gd name="connsiteY223" fmla="*/ 811959 h 1647720"/>
              <a:gd name="connsiteX224" fmla="*/ 117471 w 1909276"/>
              <a:gd name="connsiteY224" fmla="*/ 809549 h 1647720"/>
              <a:gd name="connsiteX225" fmla="*/ 113138 w 1909276"/>
              <a:gd name="connsiteY225" fmla="*/ 805406 h 1647720"/>
              <a:gd name="connsiteX226" fmla="*/ 94412 w 1909276"/>
              <a:gd name="connsiteY226" fmla="*/ 798319 h 1647720"/>
              <a:gd name="connsiteX227" fmla="*/ 93040 w 1909276"/>
              <a:gd name="connsiteY227" fmla="*/ 802462 h 1647720"/>
              <a:gd name="connsiteX228" fmla="*/ 86296 w 1909276"/>
              <a:gd name="connsiteY228" fmla="*/ 807253 h 1647720"/>
              <a:gd name="connsiteX229" fmla="*/ 80286 w 1909276"/>
              <a:gd name="connsiteY229" fmla="*/ 809149 h 1647720"/>
              <a:gd name="connsiteX230" fmla="*/ 77581 w 1909276"/>
              <a:gd name="connsiteY230" fmla="*/ 814054 h 1647720"/>
              <a:gd name="connsiteX231" fmla="*/ 68370 w 1909276"/>
              <a:gd name="connsiteY231" fmla="*/ 817359 h 1647720"/>
              <a:gd name="connsiteX232" fmla="*/ 63093 w 1909276"/>
              <a:gd name="connsiteY232" fmla="*/ 815816 h 1647720"/>
              <a:gd name="connsiteX233" fmla="*/ 45262 w 1909276"/>
              <a:gd name="connsiteY233" fmla="*/ 805901 h 1647720"/>
              <a:gd name="connsiteX234" fmla="*/ 45148 w 1909276"/>
              <a:gd name="connsiteY234" fmla="*/ 801900 h 1647720"/>
              <a:gd name="connsiteX235" fmla="*/ 51758 w 1909276"/>
              <a:gd name="connsiteY235" fmla="*/ 792680 h 1647720"/>
              <a:gd name="connsiteX236" fmla="*/ 70608 w 1909276"/>
              <a:gd name="connsiteY236" fmla="*/ 775868 h 1647720"/>
              <a:gd name="connsiteX237" fmla="*/ 78638 w 1909276"/>
              <a:gd name="connsiteY237" fmla="*/ 769811 h 1647720"/>
              <a:gd name="connsiteX238" fmla="*/ 74571 w 1909276"/>
              <a:gd name="connsiteY238" fmla="*/ 763210 h 1647720"/>
              <a:gd name="connsiteX239" fmla="*/ 76514 w 1909276"/>
              <a:gd name="connsiteY239" fmla="*/ 756590 h 1647720"/>
              <a:gd name="connsiteX240" fmla="*/ 72599 w 1909276"/>
              <a:gd name="connsiteY240" fmla="*/ 751694 h 1647720"/>
              <a:gd name="connsiteX241" fmla="*/ 67675 w 1909276"/>
              <a:gd name="connsiteY241" fmla="*/ 740093 h 1647720"/>
              <a:gd name="connsiteX242" fmla="*/ 58864 w 1909276"/>
              <a:gd name="connsiteY242" fmla="*/ 737350 h 1647720"/>
              <a:gd name="connsiteX243" fmla="*/ 55806 w 1909276"/>
              <a:gd name="connsiteY243" fmla="*/ 727300 h 1647720"/>
              <a:gd name="connsiteX244" fmla="*/ 57140 w 1909276"/>
              <a:gd name="connsiteY244" fmla="*/ 709594 h 1647720"/>
              <a:gd name="connsiteX245" fmla="*/ 61550 w 1909276"/>
              <a:gd name="connsiteY245" fmla="*/ 702564 h 1647720"/>
              <a:gd name="connsiteX246" fmla="*/ 59131 w 1909276"/>
              <a:gd name="connsiteY246" fmla="*/ 700488 h 1647720"/>
              <a:gd name="connsiteX247" fmla="*/ 64227 w 1909276"/>
              <a:gd name="connsiteY247" fmla="*/ 693039 h 1647720"/>
              <a:gd name="connsiteX248" fmla="*/ 61789 w 1909276"/>
              <a:gd name="connsiteY248" fmla="*/ 681924 h 1647720"/>
              <a:gd name="connsiteX249" fmla="*/ 65075 w 1909276"/>
              <a:gd name="connsiteY249" fmla="*/ 680504 h 1647720"/>
              <a:gd name="connsiteX250" fmla="*/ 67027 w 1909276"/>
              <a:gd name="connsiteY250" fmla="*/ 667541 h 1647720"/>
              <a:gd name="connsiteX251" fmla="*/ 74247 w 1909276"/>
              <a:gd name="connsiteY251" fmla="*/ 662121 h 1647720"/>
              <a:gd name="connsiteX252" fmla="*/ 76209 w 1909276"/>
              <a:gd name="connsiteY252" fmla="*/ 653720 h 1647720"/>
              <a:gd name="connsiteX253" fmla="*/ 79638 w 1909276"/>
              <a:gd name="connsiteY253" fmla="*/ 648586 h 1647720"/>
              <a:gd name="connsiteX254" fmla="*/ 85420 w 1909276"/>
              <a:gd name="connsiteY254" fmla="*/ 647443 h 1647720"/>
              <a:gd name="connsiteX255" fmla="*/ 85925 w 1909276"/>
              <a:gd name="connsiteY255" fmla="*/ 642718 h 1647720"/>
              <a:gd name="connsiteX256" fmla="*/ 93287 w 1909276"/>
              <a:gd name="connsiteY256" fmla="*/ 632336 h 1647720"/>
              <a:gd name="connsiteX257" fmla="*/ 94383 w 1909276"/>
              <a:gd name="connsiteY257" fmla="*/ 623116 h 1647720"/>
              <a:gd name="connsiteX258" fmla="*/ 100984 w 1909276"/>
              <a:gd name="connsiteY258" fmla="*/ 612886 h 1647720"/>
              <a:gd name="connsiteX259" fmla="*/ 112804 w 1909276"/>
              <a:gd name="connsiteY259" fmla="*/ 605695 h 1647720"/>
              <a:gd name="connsiteX260" fmla="*/ 120625 w 1909276"/>
              <a:gd name="connsiteY260" fmla="*/ 603513 h 1647720"/>
              <a:gd name="connsiteX261" fmla="*/ 127178 w 1909276"/>
              <a:gd name="connsiteY261" fmla="*/ 599656 h 1647720"/>
              <a:gd name="connsiteX262" fmla="*/ 130197 w 1909276"/>
              <a:gd name="connsiteY262" fmla="*/ 591598 h 1647720"/>
              <a:gd name="connsiteX263" fmla="*/ 137283 w 1909276"/>
              <a:gd name="connsiteY263" fmla="*/ 588540 h 1647720"/>
              <a:gd name="connsiteX264" fmla="*/ 149009 w 1909276"/>
              <a:gd name="connsiteY264" fmla="*/ 579291 h 1647720"/>
              <a:gd name="connsiteX265" fmla="*/ 151981 w 1909276"/>
              <a:gd name="connsiteY265" fmla="*/ 573977 h 1647720"/>
              <a:gd name="connsiteX266" fmla="*/ 157848 w 1909276"/>
              <a:gd name="connsiteY266" fmla="*/ 571967 h 1647720"/>
              <a:gd name="connsiteX267" fmla="*/ 158801 w 1909276"/>
              <a:gd name="connsiteY267" fmla="*/ 567957 h 1647720"/>
              <a:gd name="connsiteX268" fmla="*/ 165497 w 1909276"/>
              <a:gd name="connsiteY268" fmla="*/ 562099 h 1647720"/>
              <a:gd name="connsiteX269" fmla="*/ 170230 w 1909276"/>
              <a:gd name="connsiteY269" fmla="*/ 553498 h 1647720"/>
              <a:gd name="connsiteX270" fmla="*/ 185794 w 1909276"/>
              <a:gd name="connsiteY270" fmla="*/ 549040 h 1647720"/>
              <a:gd name="connsiteX271" fmla="*/ 188319 w 1909276"/>
              <a:gd name="connsiteY271" fmla="*/ 544601 h 1647720"/>
              <a:gd name="connsiteX272" fmla="*/ 189138 w 1909276"/>
              <a:gd name="connsiteY272" fmla="*/ 535105 h 1647720"/>
              <a:gd name="connsiteX273" fmla="*/ 200463 w 1909276"/>
              <a:gd name="connsiteY273" fmla="*/ 523751 h 1647720"/>
              <a:gd name="connsiteX274" fmla="*/ 198672 w 1909276"/>
              <a:gd name="connsiteY274" fmla="*/ 519560 h 1647720"/>
              <a:gd name="connsiteX275" fmla="*/ 205721 w 1909276"/>
              <a:gd name="connsiteY275" fmla="*/ 508692 h 1647720"/>
              <a:gd name="connsiteX276" fmla="*/ 216408 w 1909276"/>
              <a:gd name="connsiteY276" fmla="*/ 504625 h 1647720"/>
              <a:gd name="connsiteX277" fmla="*/ 226209 w 1909276"/>
              <a:gd name="connsiteY277" fmla="*/ 494471 h 1647720"/>
              <a:gd name="connsiteX278" fmla="*/ 235143 w 1909276"/>
              <a:gd name="connsiteY278" fmla="*/ 493376 h 1647720"/>
              <a:gd name="connsiteX279" fmla="*/ 244611 w 1909276"/>
              <a:gd name="connsiteY279" fmla="*/ 486937 h 1647720"/>
              <a:gd name="connsiteX280" fmla="*/ 246402 w 1909276"/>
              <a:gd name="connsiteY280" fmla="*/ 480527 h 1647720"/>
              <a:gd name="connsiteX281" fmla="*/ 256061 w 1909276"/>
              <a:gd name="connsiteY281" fmla="*/ 474936 h 1647720"/>
              <a:gd name="connsiteX282" fmla="*/ 260328 w 1909276"/>
              <a:gd name="connsiteY282" fmla="*/ 469297 h 1647720"/>
              <a:gd name="connsiteX283" fmla="*/ 292903 w 1909276"/>
              <a:gd name="connsiteY283" fmla="*/ 462915 h 1647720"/>
              <a:gd name="connsiteX284" fmla="*/ 299371 w 1909276"/>
              <a:gd name="connsiteY284" fmla="*/ 464125 h 1647720"/>
              <a:gd name="connsiteX285" fmla="*/ 306828 w 1909276"/>
              <a:gd name="connsiteY285" fmla="*/ 462877 h 1647720"/>
              <a:gd name="connsiteX286" fmla="*/ 314191 w 1909276"/>
              <a:gd name="connsiteY286" fmla="*/ 466068 h 1647720"/>
              <a:gd name="connsiteX287" fmla="*/ 321068 w 1909276"/>
              <a:gd name="connsiteY287" fmla="*/ 459886 h 1647720"/>
              <a:gd name="connsiteX288" fmla="*/ 327698 w 1909276"/>
              <a:gd name="connsiteY288" fmla="*/ 441379 h 1647720"/>
              <a:gd name="connsiteX289" fmla="*/ 336270 w 1909276"/>
              <a:gd name="connsiteY289" fmla="*/ 435112 h 1647720"/>
              <a:gd name="connsiteX290" fmla="*/ 345671 w 1909276"/>
              <a:gd name="connsiteY290" fmla="*/ 431845 h 1647720"/>
              <a:gd name="connsiteX291" fmla="*/ 346577 w 1909276"/>
              <a:gd name="connsiteY291" fmla="*/ 423310 h 1647720"/>
              <a:gd name="connsiteX292" fmla="*/ 351596 w 1909276"/>
              <a:gd name="connsiteY292" fmla="*/ 420510 h 1647720"/>
              <a:gd name="connsiteX293" fmla="*/ 356701 w 1909276"/>
              <a:gd name="connsiteY293" fmla="*/ 413271 h 1647720"/>
              <a:gd name="connsiteX294" fmla="*/ 355368 w 1909276"/>
              <a:gd name="connsiteY294" fmla="*/ 405517 h 1647720"/>
              <a:gd name="connsiteX295" fmla="*/ 357587 w 1909276"/>
              <a:gd name="connsiteY295" fmla="*/ 401279 h 1647720"/>
              <a:gd name="connsiteX296" fmla="*/ 358778 w 1909276"/>
              <a:gd name="connsiteY296" fmla="*/ 384048 h 1647720"/>
              <a:gd name="connsiteX297" fmla="*/ 368770 w 1909276"/>
              <a:gd name="connsiteY297" fmla="*/ 375409 h 1647720"/>
              <a:gd name="connsiteX298" fmla="*/ 374313 w 1909276"/>
              <a:gd name="connsiteY298" fmla="*/ 358873 h 1647720"/>
              <a:gd name="connsiteX299" fmla="*/ 375580 w 1909276"/>
              <a:gd name="connsiteY299" fmla="*/ 349682 h 1647720"/>
              <a:gd name="connsiteX300" fmla="*/ 380266 w 1909276"/>
              <a:gd name="connsiteY300" fmla="*/ 343615 h 1647720"/>
              <a:gd name="connsiteX301" fmla="*/ 379904 w 1909276"/>
              <a:gd name="connsiteY301" fmla="*/ 339500 h 1647720"/>
              <a:gd name="connsiteX302" fmla="*/ 389125 w 1909276"/>
              <a:gd name="connsiteY302" fmla="*/ 334594 h 1647720"/>
              <a:gd name="connsiteX303" fmla="*/ 382876 w 1909276"/>
              <a:gd name="connsiteY303" fmla="*/ 327108 h 1647720"/>
              <a:gd name="connsiteX304" fmla="*/ 380866 w 1909276"/>
              <a:gd name="connsiteY304" fmla="*/ 319764 h 1647720"/>
              <a:gd name="connsiteX305" fmla="*/ 382705 w 1909276"/>
              <a:gd name="connsiteY305" fmla="*/ 314392 h 1647720"/>
              <a:gd name="connsiteX306" fmla="*/ 382971 w 1909276"/>
              <a:gd name="connsiteY306" fmla="*/ 304095 h 1647720"/>
              <a:gd name="connsiteX307" fmla="*/ 385439 w 1909276"/>
              <a:gd name="connsiteY307" fmla="*/ 296523 h 1647720"/>
              <a:gd name="connsiteX308" fmla="*/ 383819 w 1909276"/>
              <a:gd name="connsiteY308" fmla="*/ 288474 h 1647720"/>
              <a:gd name="connsiteX309" fmla="*/ 364493 w 1909276"/>
              <a:gd name="connsiteY309" fmla="*/ 281521 h 1647720"/>
              <a:gd name="connsiteX310" fmla="*/ 358864 w 1909276"/>
              <a:gd name="connsiteY310" fmla="*/ 278330 h 1647720"/>
              <a:gd name="connsiteX311" fmla="*/ 371703 w 1909276"/>
              <a:gd name="connsiteY311" fmla="*/ 238878 h 1647720"/>
              <a:gd name="connsiteX312" fmla="*/ 369055 w 1909276"/>
              <a:gd name="connsiteY312" fmla="*/ 219170 h 1647720"/>
              <a:gd name="connsiteX313" fmla="*/ 372189 w 1909276"/>
              <a:gd name="connsiteY313" fmla="*/ 212379 h 1647720"/>
              <a:gd name="connsiteX314" fmla="*/ 369512 w 1909276"/>
              <a:gd name="connsiteY314" fmla="*/ 199720 h 1647720"/>
              <a:gd name="connsiteX315" fmla="*/ 371837 w 1909276"/>
              <a:gd name="connsiteY315" fmla="*/ 196348 h 1647720"/>
              <a:gd name="connsiteX316" fmla="*/ 371074 w 1909276"/>
              <a:gd name="connsiteY316" fmla="*/ 187833 h 1647720"/>
              <a:gd name="connsiteX317" fmla="*/ 367674 w 1909276"/>
              <a:gd name="connsiteY317" fmla="*/ 181013 h 1647720"/>
              <a:gd name="connsiteX318" fmla="*/ 365827 w 1909276"/>
              <a:gd name="connsiteY318" fmla="*/ 170440 h 1647720"/>
              <a:gd name="connsiteX319" fmla="*/ 357435 w 1909276"/>
              <a:gd name="connsiteY319" fmla="*/ 165554 h 1647720"/>
              <a:gd name="connsiteX320" fmla="*/ 353396 w 1909276"/>
              <a:gd name="connsiteY320" fmla="*/ 159963 h 1647720"/>
              <a:gd name="connsiteX321" fmla="*/ 343414 w 1909276"/>
              <a:gd name="connsiteY321" fmla="*/ 161706 h 1647720"/>
              <a:gd name="connsiteX322" fmla="*/ 339804 w 1909276"/>
              <a:gd name="connsiteY322" fmla="*/ 157744 h 1647720"/>
              <a:gd name="connsiteX323" fmla="*/ 335737 w 1909276"/>
              <a:gd name="connsiteY323" fmla="*/ 146018 h 1647720"/>
              <a:gd name="connsiteX324" fmla="*/ 332861 w 1909276"/>
              <a:gd name="connsiteY324" fmla="*/ 134503 h 1647720"/>
              <a:gd name="connsiteX325" fmla="*/ 338651 w 1909276"/>
              <a:gd name="connsiteY325" fmla="*/ 132102 h 1647720"/>
              <a:gd name="connsiteX326" fmla="*/ 333184 w 1909276"/>
              <a:gd name="connsiteY326" fmla="*/ 119758 h 1647720"/>
              <a:gd name="connsiteX327" fmla="*/ 335937 w 1909276"/>
              <a:gd name="connsiteY327" fmla="*/ 114862 h 1647720"/>
              <a:gd name="connsiteX328" fmla="*/ 336385 w 1909276"/>
              <a:gd name="connsiteY328" fmla="*/ 106490 h 1647720"/>
              <a:gd name="connsiteX329" fmla="*/ 339452 w 1909276"/>
              <a:gd name="connsiteY329" fmla="*/ 101165 h 1647720"/>
              <a:gd name="connsiteX330" fmla="*/ 341957 w 1909276"/>
              <a:gd name="connsiteY330" fmla="*/ 89802 h 1647720"/>
              <a:gd name="connsiteX331" fmla="*/ 348053 w 1909276"/>
              <a:gd name="connsiteY331" fmla="*/ 82848 h 1647720"/>
              <a:gd name="connsiteX332" fmla="*/ 352358 w 1909276"/>
              <a:gd name="connsiteY332" fmla="*/ 69961 h 1647720"/>
              <a:gd name="connsiteX333" fmla="*/ 352339 w 1909276"/>
              <a:gd name="connsiteY333" fmla="*/ 62008 h 1647720"/>
              <a:gd name="connsiteX334" fmla="*/ 355292 w 1909276"/>
              <a:gd name="connsiteY334" fmla="*/ 58074 h 1647720"/>
              <a:gd name="connsiteX335" fmla="*/ 366846 w 1909276"/>
              <a:gd name="connsiteY335" fmla="*/ 58150 h 1647720"/>
              <a:gd name="connsiteX336" fmla="*/ 373294 w 1909276"/>
              <a:gd name="connsiteY336" fmla="*/ 52540 h 1647720"/>
              <a:gd name="connsiteX337" fmla="*/ 375552 w 1909276"/>
              <a:gd name="connsiteY337" fmla="*/ 46301 h 1647720"/>
              <a:gd name="connsiteX338" fmla="*/ 382200 w 1909276"/>
              <a:gd name="connsiteY338" fmla="*/ 41129 h 1647720"/>
              <a:gd name="connsiteX339" fmla="*/ 376018 w 1909276"/>
              <a:gd name="connsiteY339" fmla="*/ 33223 h 1647720"/>
              <a:gd name="connsiteX340" fmla="*/ 376933 w 1909276"/>
              <a:gd name="connsiteY340" fmla="*/ 28337 h 1647720"/>
              <a:gd name="connsiteX341" fmla="*/ 381238 w 1909276"/>
              <a:gd name="connsiteY341" fmla="*/ 24803 h 1647720"/>
              <a:gd name="connsiteX342" fmla="*/ 383343 w 1909276"/>
              <a:gd name="connsiteY342" fmla="*/ 17402 h 1647720"/>
              <a:gd name="connsiteX343" fmla="*/ 379104 w 1909276"/>
              <a:gd name="connsiteY343" fmla="*/ 11125 h 1647720"/>
              <a:gd name="connsiteX344" fmla="*/ 379400 w 1909276"/>
              <a:gd name="connsiteY344" fmla="*/ 5505 h 1647720"/>
              <a:gd name="connsiteX345" fmla="*/ 384924 w 1909276"/>
              <a:gd name="connsiteY345" fmla="*/ 1153 h 1647720"/>
              <a:gd name="connsiteX346" fmla="*/ 390667 w 1909276"/>
              <a:gd name="connsiteY346" fmla="*/ 0 h 1647720"/>
              <a:gd name="connsiteX347" fmla="*/ 403698 w 1909276"/>
              <a:gd name="connsiteY347" fmla="*/ 4639 h 1647720"/>
              <a:gd name="connsiteX348" fmla="*/ 404670 w 1909276"/>
              <a:gd name="connsiteY348" fmla="*/ 7915 h 1647720"/>
              <a:gd name="connsiteX349" fmla="*/ 416871 w 1909276"/>
              <a:gd name="connsiteY349" fmla="*/ 10392 h 1647720"/>
              <a:gd name="connsiteX350" fmla="*/ 422034 w 1909276"/>
              <a:gd name="connsiteY350" fmla="*/ 19507 h 1647720"/>
              <a:gd name="connsiteX351" fmla="*/ 416985 w 1909276"/>
              <a:gd name="connsiteY351" fmla="*/ 23793 h 1647720"/>
              <a:gd name="connsiteX352" fmla="*/ 422357 w 1909276"/>
              <a:gd name="connsiteY352" fmla="*/ 34576 h 1647720"/>
              <a:gd name="connsiteX353" fmla="*/ 429453 w 1909276"/>
              <a:gd name="connsiteY353" fmla="*/ 36890 h 1647720"/>
              <a:gd name="connsiteX354" fmla="*/ 438378 w 1909276"/>
              <a:gd name="connsiteY354" fmla="*/ 36224 h 1647720"/>
              <a:gd name="connsiteX355" fmla="*/ 447046 w 1909276"/>
              <a:gd name="connsiteY355" fmla="*/ 39510 h 1647720"/>
              <a:gd name="connsiteX356" fmla="*/ 450932 w 1909276"/>
              <a:gd name="connsiteY356" fmla="*/ 37014 h 1647720"/>
              <a:gd name="connsiteX357" fmla="*/ 461200 w 1909276"/>
              <a:gd name="connsiteY357" fmla="*/ 35671 h 1647720"/>
              <a:gd name="connsiteX358" fmla="*/ 468649 w 1909276"/>
              <a:gd name="connsiteY358" fmla="*/ 29832 h 1647720"/>
              <a:gd name="connsiteX359" fmla="*/ 471658 w 1909276"/>
              <a:gd name="connsiteY359" fmla="*/ 16821 h 1647720"/>
              <a:gd name="connsiteX360" fmla="*/ 478631 w 1909276"/>
              <a:gd name="connsiteY360" fmla="*/ 11306 h 1647720"/>
              <a:gd name="connsiteX361" fmla="*/ 489642 w 1909276"/>
              <a:gd name="connsiteY361" fmla="*/ 8811 h 1647720"/>
              <a:gd name="connsiteX362" fmla="*/ 497719 w 1909276"/>
              <a:gd name="connsiteY362" fmla="*/ 4096 h 1647720"/>
              <a:gd name="connsiteX363" fmla="*/ 518160 w 1909276"/>
              <a:gd name="connsiteY363" fmla="*/ 6515 h 1647720"/>
              <a:gd name="connsiteX364" fmla="*/ 522332 w 1909276"/>
              <a:gd name="connsiteY364" fmla="*/ 4791 h 1647720"/>
              <a:gd name="connsiteX365" fmla="*/ 532809 w 1909276"/>
              <a:gd name="connsiteY365" fmla="*/ 8754 h 1647720"/>
              <a:gd name="connsiteX366" fmla="*/ 543630 w 1909276"/>
              <a:gd name="connsiteY366" fmla="*/ 8658 h 1647720"/>
              <a:gd name="connsiteX367" fmla="*/ 553202 w 1909276"/>
              <a:gd name="connsiteY367" fmla="*/ 17459 h 1647720"/>
              <a:gd name="connsiteX368" fmla="*/ 552212 w 1909276"/>
              <a:gd name="connsiteY368" fmla="*/ 25441 h 1647720"/>
              <a:gd name="connsiteX369" fmla="*/ 557726 w 1909276"/>
              <a:gd name="connsiteY369" fmla="*/ 31461 h 1647720"/>
              <a:gd name="connsiteX370" fmla="*/ 568490 w 1909276"/>
              <a:gd name="connsiteY370" fmla="*/ 35795 h 1647720"/>
              <a:gd name="connsiteX371" fmla="*/ 560346 w 1909276"/>
              <a:gd name="connsiteY371" fmla="*/ 40862 h 1647720"/>
              <a:gd name="connsiteX372" fmla="*/ 557507 w 1909276"/>
              <a:gd name="connsiteY372" fmla="*/ 44901 h 1647720"/>
              <a:gd name="connsiteX373" fmla="*/ 555964 w 1909276"/>
              <a:gd name="connsiteY373" fmla="*/ 54245 h 1647720"/>
              <a:gd name="connsiteX374" fmla="*/ 551897 w 1909276"/>
              <a:gd name="connsiteY374" fmla="*/ 57683 h 1647720"/>
              <a:gd name="connsiteX375" fmla="*/ 551955 w 1909276"/>
              <a:gd name="connsiteY375" fmla="*/ 62894 h 1647720"/>
              <a:gd name="connsiteX376" fmla="*/ 557298 w 1909276"/>
              <a:gd name="connsiteY376" fmla="*/ 70123 h 1647720"/>
              <a:gd name="connsiteX377" fmla="*/ 563032 w 1909276"/>
              <a:gd name="connsiteY377" fmla="*/ 72790 h 1647720"/>
              <a:gd name="connsiteX378" fmla="*/ 575957 w 1909276"/>
              <a:gd name="connsiteY378" fmla="*/ 70056 h 1647720"/>
              <a:gd name="connsiteX379" fmla="*/ 582768 w 1909276"/>
              <a:gd name="connsiteY379" fmla="*/ 76191 h 1647720"/>
              <a:gd name="connsiteX380" fmla="*/ 583101 w 1909276"/>
              <a:gd name="connsiteY380" fmla="*/ 80953 h 1647720"/>
              <a:gd name="connsiteX381" fmla="*/ 591998 w 1909276"/>
              <a:gd name="connsiteY381" fmla="*/ 87859 h 1647720"/>
              <a:gd name="connsiteX382" fmla="*/ 605923 w 1909276"/>
              <a:gd name="connsiteY382" fmla="*/ 83849 h 1647720"/>
              <a:gd name="connsiteX383" fmla="*/ 612286 w 1909276"/>
              <a:gd name="connsiteY383" fmla="*/ 87744 h 1647720"/>
              <a:gd name="connsiteX384" fmla="*/ 620096 w 1909276"/>
              <a:gd name="connsiteY384" fmla="*/ 87058 h 1647720"/>
              <a:gd name="connsiteX385" fmla="*/ 627469 w 1909276"/>
              <a:gd name="connsiteY385" fmla="*/ 91278 h 1647720"/>
              <a:gd name="connsiteX386" fmla="*/ 634679 w 1909276"/>
              <a:gd name="connsiteY386" fmla="*/ 91211 h 1647720"/>
              <a:gd name="connsiteX387" fmla="*/ 645557 w 1909276"/>
              <a:gd name="connsiteY387" fmla="*/ 86906 h 1647720"/>
              <a:gd name="connsiteX388" fmla="*/ 646262 w 1909276"/>
              <a:gd name="connsiteY388" fmla="*/ 82239 h 1647720"/>
              <a:gd name="connsiteX389" fmla="*/ 651720 w 1909276"/>
              <a:gd name="connsiteY389" fmla="*/ 79286 h 1647720"/>
              <a:gd name="connsiteX390" fmla="*/ 664187 w 1909276"/>
              <a:gd name="connsiteY390" fmla="*/ 81953 h 1647720"/>
              <a:gd name="connsiteX391" fmla="*/ 668931 w 1909276"/>
              <a:gd name="connsiteY391" fmla="*/ 84858 h 1647720"/>
              <a:gd name="connsiteX392" fmla="*/ 667626 w 1909276"/>
              <a:gd name="connsiteY392" fmla="*/ 93154 h 1647720"/>
              <a:gd name="connsiteX393" fmla="*/ 677160 w 1909276"/>
              <a:gd name="connsiteY393" fmla="*/ 102641 h 1647720"/>
              <a:gd name="connsiteX394" fmla="*/ 685190 w 1909276"/>
              <a:gd name="connsiteY394" fmla="*/ 108366 h 1647720"/>
              <a:gd name="connsiteX395" fmla="*/ 703478 w 1909276"/>
              <a:gd name="connsiteY395" fmla="*/ 112052 h 1647720"/>
              <a:gd name="connsiteX396" fmla="*/ 718775 w 1909276"/>
              <a:gd name="connsiteY396" fmla="*/ 120101 h 1647720"/>
              <a:gd name="connsiteX397" fmla="*/ 725548 w 1909276"/>
              <a:gd name="connsiteY397" fmla="*/ 126406 h 1647720"/>
              <a:gd name="connsiteX398" fmla="*/ 725843 w 1909276"/>
              <a:gd name="connsiteY398" fmla="*/ 140437 h 1647720"/>
              <a:gd name="connsiteX399" fmla="*/ 740750 w 1909276"/>
              <a:gd name="connsiteY399" fmla="*/ 145799 h 1647720"/>
              <a:gd name="connsiteX400" fmla="*/ 762848 w 1909276"/>
              <a:gd name="connsiteY400" fmla="*/ 148123 h 1647720"/>
              <a:gd name="connsiteX401" fmla="*/ 771487 w 1909276"/>
              <a:gd name="connsiteY401" fmla="*/ 152610 h 1647720"/>
              <a:gd name="connsiteX402" fmla="*/ 780659 w 1909276"/>
              <a:gd name="connsiteY402" fmla="*/ 147695 h 1647720"/>
              <a:gd name="connsiteX403" fmla="*/ 796804 w 1909276"/>
              <a:gd name="connsiteY403" fmla="*/ 148819 h 1647720"/>
              <a:gd name="connsiteX404" fmla="*/ 802614 w 1909276"/>
              <a:gd name="connsiteY404" fmla="*/ 144990 h 1647720"/>
              <a:gd name="connsiteX405" fmla="*/ 811053 w 1909276"/>
              <a:gd name="connsiteY405" fmla="*/ 152314 h 1647720"/>
              <a:gd name="connsiteX406" fmla="*/ 824465 w 1909276"/>
              <a:gd name="connsiteY406" fmla="*/ 151800 h 1647720"/>
              <a:gd name="connsiteX407" fmla="*/ 837771 w 1909276"/>
              <a:gd name="connsiteY407" fmla="*/ 174022 h 1647720"/>
              <a:gd name="connsiteX408" fmla="*/ 849334 w 1909276"/>
              <a:gd name="connsiteY408" fmla="*/ 176517 h 1647720"/>
              <a:gd name="connsiteX409" fmla="*/ 861317 w 1909276"/>
              <a:gd name="connsiteY409" fmla="*/ 184737 h 1647720"/>
              <a:gd name="connsiteX410" fmla="*/ 860574 w 1909276"/>
              <a:gd name="connsiteY410" fmla="*/ 196186 h 1647720"/>
              <a:gd name="connsiteX411" fmla="*/ 864470 w 1909276"/>
              <a:gd name="connsiteY411" fmla="*/ 199339 h 1647720"/>
              <a:gd name="connsiteX412" fmla="*/ 870852 w 1909276"/>
              <a:gd name="connsiteY412" fmla="*/ 215075 h 1647720"/>
              <a:gd name="connsiteX413" fmla="*/ 885730 w 1909276"/>
              <a:gd name="connsiteY413" fmla="*/ 219666 h 1647720"/>
              <a:gd name="connsiteX414" fmla="*/ 888301 w 1909276"/>
              <a:gd name="connsiteY414" fmla="*/ 223190 h 1647720"/>
              <a:gd name="connsiteX415" fmla="*/ 888863 w 1909276"/>
              <a:gd name="connsiteY415" fmla="*/ 241078 h 1647720"/>
              <a:gd name="connsiteX416" fmla="*/ 892178 w 1909276"/>
              <a:gd name="connsiteY416" fmla="*/ 249898 h 1647720"/>
              <a:gd name="connsiteX417" fmla="*/ 896131 w 1909276"/>
              <a:gd name="connsiteY417" fmla="*/ 254537 h 1647720"/>
              <a:gd name="connsiteX418" fmla="*/ 901760 w 1909276"/>
              <a:gd name="connsiteY418" fmla="*/ 255518 h 1647720"/>
              <a:gd name="connsiteX419" fmla="*/ 905684 w 1909276"/>
              <a:gd name="connsiteY419" fmla="*/ 259528 h 1647720"/>
              <a:gd name="connsiteX420" fmla="*/ 919543 w 1909276"/>
              <a:gd name="connsiteY420" fmla="*/ 257708 h 1647720"/>
              <a:gd name="connsiteX421" fmla="*/ 931383 w 1909276"/>
              <a:gd name="connsiteY421" fmla="*/ 265319 h 1647720"/>
              <a:gd name="connsiteX422" fmla="*/ 934240 w 1909276"/>
              <a:gd name="connsiteY422" fmla="*/ 269339 h 1647720"/>
              <a:gd name="connsiteX423" fmla="*/ 945023 w 1909276"/>
              <a:gd name="connsiteY423" fmla="*/ 271939 h 1647720"/>
              <a:gd name="connsiteX424" fmla="*/ 955062 w 1909276"/>
              <a:gd name="connsiteY424" fmla="*/ 272863 h 1647720"/>
              <a:gd name="connsiteX425" fmla="*/ 958901 w 1909276"/>
              <a:gd name="connsiteY425" fmla="*/ 271406 h 1647720"/>
              <a:gd name="connsiteX426" fmla="*/ 968264 w 1909276"/>
              <a:gd name="connsiteY426" fmla="*/ 273539 h 1647720"/>
              <a:gd name="connsiteX427" fmla="*/ 991257 w 1909276"/>
              <a:gd name="connsiteY427" fmla="*/ 270167 h 1647720"/>
              <a:gd name="connsiteX428" fmla="*/ 996667 w 1909276"/>
              <a:gd name="connsiteY428" fmla="*/ 270920 h 1647720"/>
              <a:gd name="connsiteX429" fmla="*/ 1001992 w 1909276"/>
              <a:gd name="connsiteY429" fmla="*/ 267271 h 1647720"/>
              <a:gd name="connsiteX430" fmla="*/ 1010707 w 1909276"/>
              <a:gd name="connsiteY430" fmla="*/ 255346 h 1647720"/>
              <a:gd name="connsiteX431" fmla="*/ 1024842 w 1909276"/>
              <a:gd name="connsiteY431" fmla="*/ 249755 h 1647720"/>
              <a:gd name="connsiteX432" fmla="*/ 1027604 w 1909276"/>
              <a:gd name="connsiteY432" fmla="*/ 246431 h 1647720"/>
              <a:gd name="connsiteX433" fmla="*/ 1035472 w 1909276"/>
              <a:gd name="connsiteY433" fmla="*/ 244735 h 1647720"/>
              <a:gd name="connsiteX434" fmla="*/ 1053769 w 1909276"/>
              <a:gd name="connsiteY434" fmla="*/ 250631 h 1647720"/>
              <a:gd name="connsiteX435" fmla="*/ 1071820 w 1909276"/>
              <a:gd name="connsiteY435" fmla="*/ 251898 h 1647720"/>
              <a:gd name="connsiteX436" fmla="*/ 1072143 w 1909276"/>
              <a:gd name="connsiteY436" fmla="*/ 259071 h 1647720"/>
              <a:gd name="connsiteX437" fmla="*/ 1084516 w 1909276"/>
              <a:gd name="connsiteY437" fmla="*/ 267462 h 1647720"/>
              <a:gd name="connsiteX438" fmla="*/ 1096004 w 1909276"/>
              <a:gd name="connsiteY438" fmla="*/ 266862 h 1647720"/>
              <a:gd name="connsiteX439" fmla="*/ 1103614 w 1909276"/>
              <a:gd name="connsiteY439" fmla="*/ 264262 h 1647720"/>
              <a:gd name="connsiteX440" fmla="*/ 1112748 w 1909276"/>
              <a:gd name="connsiteY440" fmla="*/ 263805 h 1647720"/>
              <a:gd name="connsiteX441" fmla="*/ 1119540 w 1909276"/>
              <a:gd name="connsiteY441" fmla="*/ 266586 h 1647720"/>
              <a:gd name="connsiteX442" fmla="*/ 1124607 w 1909276"/>
              <a:gd name="connsiteY442" fmla="*/ 265224 h 1647720"/>
              <a:gd name="connsiteX443" fmla="*/ 1135475 w 1909276"/>
              <a:gd name="connsiteY443" fmla="*/ 250803 h 1647720"/>
              <a:gd name="connsiteX444" fmla="*/ 1149782 w 1909276"/>
              <a:gd name="connsiteY444" fmla="*/ 246317 h 1647720"/>
              <a:gd name="connsiteX445" fmla="*/ 1163050 w 1909276"/>
              <a:gd name="connsiteY445" fmla="*/ 243964 h 1647720"/>
              <a:gd name="connsiteX446" fmla="*/ 1168222 w 1909276"/>
              <a:gd name="connsiteY446" fmla="*/ 239344 h 1647720"/>
              <a:gd name="connsiteX447" fmla="*/ 1179252 w 1909276"/>
              <a:gd name="connsiteY447" fmla="*/ 235668 h 1647720"/>
              <a:gd name="connsiteX448" fmla="*/ 1185262 w 1909276"/>
              <a:gd name="connsiteY448" fmla="*/ 237315 h 1647720"/>
              <a:gd name="connsiteX449" fmla="*/ 1185548 w 1909276"/>
              <a:gd name="connsiteY449" fmla="*/ 243507 h 1647720"/>
              <a:gd name="connsiteX450" fmla="*/ 1192292 w 1909276"/>
              <a:gd name="connsiteY450" fmla="*/ 249060 h 1647720"/>
              <a:gd name="connsiteX451" fmla="*/ 1190406 w 1909276"/>
              <a:gd name="connsiteY451" fmla="*/ 253270 h 1647720"/>
              <a:gd name="connsiteX452" fmla="*/ 1171261 w 1909276"/>
              <a:gd name="connsiteY452" fmla="*/ 255489 h 1647720"/>
              <a:gd name="connsiteX453" fmla="*/ 1172194 w 1909276"/>
              <a:gd name="connsiteY453" fmla="*/ 260633 h 1647720"/>
              <a:gd name="connsiteX454" fmla="*/ 1184510 w 1909276"/>
              <a:gd name="connsiteY454" fmla="*/ 263262 h 1647720"/>
              <a:gd name="connsiteX455" fmla="*/ 1197626 w 1909276"/>
              <a:gd name="connsiteY455" fmla="*/ 268596 h 1647720"/>
              <a:gd name="connsiteX456" fmla="*/ 1207808 w 1909276"/>
              <a:gd name="connsiteY456" fmla="*/ 271367 h 1647720"/>
              <a:gd name="connsiteX457" fmla="*/ 1215837 w 1909276"/>
              <a:gd name="connsiteY457" fmla="*/ 268434 h 1647720"/>
              <a:gd name="connsiteX458" fmla="*/ 1227772 w 1909276"/>
              <a:gd name="connsiteY458" fmla="*/ 259909 h 1647720"/>
              <a:gd name="connsiteX459" fmla="*/ 1232030 w 1909276"/>
              <a:gd name="connsiteY459" fmla="*/ 255079 h 1647720"/>
              <a:gd name="connsiteX460" fmla="*/ 1245432 w 1909276"/>
              <a:gd name="connsiteY460" fmla="*/ 248812 h 1647720"/>
              <a:gd name="connsiteX461" fmla="*/ 1247184 w 1909276"/>
              <a:gd name="connsiteY461" fmla="*/ 250784 h 1647720"/>
              <a:gd name="connsiteX462" fmla="*/ 1262072 w 1909276"/>
              <a:gd name="connsiteY462" fmla="*/ 248231 h 1647720"/>
              <a:gd name="connsiteX463" fmla="*/ 1274093 w 1909276"/>
              <a:gd name="connsiteY463" fmla="*/ 251517 h 1647720"/>
              <a:gd name="connsiteX464" fmla="*/ 1284713 w 1909276"/>
              <a:gd name="connsiteY464" fmla="*/ 249822 h 1647720"/>
              <a:gd name="connsiteX465" fmla="*/ 1287742 w 1909276"/>
              <a:gd name="connsiteY465" fmla="*/ 252108 h 1647720"/>
              <a:gd name="connsiteX466" fmla="*/ 1295933 w 1909276"/>
              <a:gd name="connsiteY466" fmla="*/ 246479 h 1647720"/>
              <a:gd name="connsiteX467" fmla="*/ 1301886 w 1909276"/>
              <a:gd name="connsiteY467" fmla="*/ 238182 h 1647720"/>
              <a:gd name="connsiteX468" fmla="*/ 1303334 w 1909276"/>
              <a:gd name="connsiteY468" fmla="*/ 231362 h 1647720"/>
              <a:gd name="connsiteX469" fmla="*/ 1312954 w 1909276"/>
              <a:gd name="connsiteY469" fmla="*/ 229619 h 1647720"/>
              <a:gd name="connsiteX470" fmla="*/ 1320927 w 1909276"/>
              <a:gd name="connsiteY470" fmla="*/ 234677 h 1647720"/>
              <a:gd name="connsiteX471" fmla="*/ 1328223 w 1909276"/>
              <a:gd name="connsiteY471" fmla="*/ 234325 h 1647720"/>
              <a:gd name="connsiteX472" fmla="*/ 1334938 w 1909276"/>
              <a:gd name="connsiteY472" fmla="*/ 245716 h 1647720"/>
              <a:gd name="connsiteX473" fmla="*/ 1339719 w 1909276"/>
              <a:gd name="connsiteY473" fmla="*/ 262281 h 1647720"/>
              <a:gd name="connsiteX474" fmla="*/ 1337653 w 1909276"/>
              <a:gd name="connsiteY474" fmla="*/ 266243 h 1647720"/>
              <a:gd name="connsiteX475" fmla="*/ 1339710 w 1909276"/>
              <a:gd name="connsiteY475" fmla="*/ 274034 h 1647720"/>
              <a:gd name="connsiteX476" fmla="*/ 1348873 w 1909276"/>
              <a:gd name="connsiteY476" fmla="*/ 272339 h 1647720"/>
              <a:gd name="connsiteX477" fmla="*/ 1354178 w 1909276"/>
              <a:gd name="connsiteY477" fmla="*/ 275549 h 1647720"/>
              <a:gd name="connsiteX478" fmla="*/ 1358236 w 1909276"/>
              <a:gd name="connsiteY478" fmla="*/ 282102 h 1647720"/>
              <a:gd name="connsiteX479" fmla="*/ 1364237 w 1909276"/>
              <a:gd name="connsiteY479" fmla="*/ 274206 h 1647720"/>
              <a:gd name="connsiteX480" fmla="*/ 1373562 w 1909276"/>
              <a:gd name="connsiteY480" fmla="*/ 272167 h 1647720"/>
              <a:gd name="connsiteX481" fmla="*/ 1378391 w 1909276"/>
              <a:gd name="connsiteY481" fmla="*/ 268443 h 1647720"/>
              <a:gd name="connsiteX482" fmla="*/ 1378382 w 1909276"/>
              <a:gd name="connsiteY482" fmla="*/ 261757 h 1647720"/>
              <a:gd name="connsiteX483" fmla="*/ 1387383 w 1909276"/>
              <a:gd name="connsiteY483" fmla="*/ 259509 h 1647720"/>
              <a:gd name="connsiteX484" fmla="*/ 1391935 w 1909276"/>
              <a:gd name="connsiteY484" fmla="*/ 260709 h 1647720"/>
              <a:gd name="connsiteX485" fmla="*/ 1403080 w 1909276"/>
              <a:gd name="connsiteY485" fmla="*/ 257975 h 1647720"/>
              <a:gd name="connsiteX486" fmla="*/ 1412910 w 1909276"/>
              <a:gd name="connsiteY486" fmla="*/ 259632 h 1647720"/>
              <a:gd name="connsiteX487" fmla="*/ 1413119 w 1909276"/>
              <a:gd name="connsiteY487" fmla="*/ 264119 h 1647720"/>
              <a:gd name="connsiteX488" fmla="*/ 1406861 w 1909276"/>
              <a:gd name="connsiteY488" fmla="*/ 271091 h 1647720"/>
              <a:gd name="connsiteX489" fmla="*/ 1409129 w 1909276"/>
              <a:gd name="connsiteY489" fmla="*/ 285779 h 1647720"/>
              <a:gd name="connsiteX490" fmla="*/ 1416672 w 1909276"/>
              <a:gd name="connsiteY490" fmla="*/ 285045 h 1647720"/>
              <a:gd name="connsiteX491" fmla="*/ 1429359 w 1909276"/>
              <a:gd name="connsiteY491" fmla="*/ 280654 h 1647720"/>
              <a:gd name="connsiteX492" fmla="*/ 1435694 w 1909276"/>
              <a:gd name="connsiteY492" fmla="*/ 282026 h 1647720"/>
              <a:gd name="connsiteX493" fmla="*/ 1448076 w 1909276"/>
              <a:gd name="connsiteY493" fmla="*/ 281321 h 1647720"/>
              <a:gd name="connsiteX494" fmla="*/ 1458925 w 1909276"/>
              <a:gd name="connsiteY494" fmla="*/ 283912 h 1647720"/>
              <a:gd name="connsiteX495" fmla="*/ 1465030 w 1909276"/>
              <a:gd name="connsiteY495" fmla="*/ 287246 h 1647720"/>
              <a:gd name="connsiteX496" fmla="*/ 1475270 w 1909276"/>
              <a:gd name="connsiteY496" fmla="*/ 280045 h 1647720"/>
              <a:gd name="connsiteX497" fmla="*/ 1472974 w 1909276"/>
              <a:gd name="connsiteY497" fmla="*/ 274349 h 1647720"/>
              <a:gd name="connsiteX498" fmla="*/ 1483366 w 1909276"/>
              <a:gd name="connsiteY498" fmla="*/ 258432 h 1647720"/>
              <a:gd name="connsiteX499" fmla="*/ 1491929 w 1909276"/>
              <a:gd name="connsiteY499" fmla="*/ 257937 h 1647720"/>
              <a:gd name="connsiteX500" fmla="*/ 1496549 w 1909276"/>
              <a:gd name="connsiteY500" fmla="*/ 246669 h 1647720"/>
              <a:gd name="connsiteX501" fmla="*/ 1504816 w 1909276"/>
              <a:gd name="connsiteY501" fmla="*/ 235258 h 1647720"/>
              <a:gd name="connsiteX502" fmla="*/ 1514780 w 1909276"/>
              <a:gd name="connsiteY502" fmla="*/ 230686 h 1647720"/>
              <a:gd name="connsiteX503" fmla="*/ 1511846 w 1909276"/>
              <a:gd name="connsiteY503" fmla="*/ 221733 h 1647720"/>
              <a:gd name="connsiteX504" fmla="*/ 1516180 w 1909276"/>
              <a:gd name="connsiteY504" fmla="*/ 208255 h 1647720"/>
              <a:gd name="connsiteX505" fmla="*/ 1521523 w 1909276"/>
              <a:gd name="connsiteY505" fmla="*/ 198577 h 1647720"/>
              <a:gd name="connsiteX506" fmla="*/ 1528915 w 1909276"/>
              <a:gd name="connsiteY506" fmla="*/ 196120 h 1647720"/>
              <a:gd name="connsiteX507" fmla="*/ 1538125 w 1909276"/>
              <a:gd name="connsiteY507" fmla="*/ 190805 h 1647720"/>
              <a:gd name="connsiteX508" fmla="*/ 1539850 w 1909276"/>
              <a:gd name="connsiteY508" fmla="*/ 186290 h 1647720"/>
              <a:gd name="connsiteX509" fmla="*/ 1547384 w 1909276"/>
              <a:gd name="connsiteY509" fmla="*/ 178813 h 1647720"/>
              <a:gd name="connsiteX510" fmla="*/ 1558204 w 1909276"/>
              <a:gd name="connsiteY510" fmla="*/ 179280 h 1647720"/>
              <a:gd name="connsiteX511" fmla="*/ 1560128 w 1909276"/>
              <a:gd name="connsiteY511" fmla="*/ 171593 h 1647720"/>
              <a:gd name="connsiteX512" fmla="*/ 1557585 w 1909276"/>
              <a:gd name="connsiteY512" fmla="*/ 166630 h 1647720"/>
              <a:gd name="connsiteX513" fmla="*/ 1562157 w 1909276"/>
              <a:gd name="connsiteY513" fmla="*/ 154629 h 1647720"/>
              <a:gd name="connsiteX514" fmla="*/ 1566596 w 1909276"/>
              <a:gd name="connsiteY514" fmla="*/ 150686 h 1647720"/>
              <a:gd name="connsiteX515" fmla="*/ 1573073 w 1909276"/>
              <a:gd name="connsiteY515" fmla="*/ 151771 h 1647720"/>
              <a:gd name="connsiteX516" fmla="*/ 1579102 w 1909276"/>
              <a:gd name="connsiteY516" fmla="*/ 155448 h 1647720"/>
              <a:gd name="connsiteX517" fmla="*/ 1587427 w 1909276"/>
              <a:gd name="connsiteY517" fmla="*/ 153686 h 1647720"/>
              <a:gd name="connsiteX518" fmla="*/ 1590037 w 1909276"/>
              <a:gd name="connsiteY518" fmla="*/ 164621 h 1647720"/>
              <a:gd name="connsiteX519" fmla="*/ 1585141 w 1909276"/>
              <a:gd name="connsiteY519" fmla="*/ 172021 h 1647720"/>
              <a:gd name="connsiteX520" fmla="*/ 1591017 w 1909276"/>
              <a:gd name="connsiteY520" fmla="*/ 176508 h 1647720"/>
              <a:gd name="connsiteX521" fmla="*/ 1596228 w 1909276"/>
              <a:gd name="connsiteY521" fmla="*/ 188786 h 1647720"/>
              <a:gd name="connsiteX522" fmla="*/ 1606639 w 1909276"/>
              <a:gd name="connsiteY522" fmla="*/ 185061 h 1647720"/>
              <a:gd name="connsiteX523" fmla="*/ 1616726 w 1909276"/>
              <a:gd name="connsiteY523" fmla="*/ 189376 h 1647720"/>
              <a:gd name="connsiteX524" fmla="*/ 1627546 w 1909276"/>
              <a:gd name="connsiteY524" fmla="*/ 187957 h 1647720"/>
              <a:gd name="connsiteX525" fmla="*/ 1635385 w 1909276"/>
              <a:gd name="connsiteY525" fmla="*/ 183061 h 1647720"/>
              <a:gd name="connsiteX526" fmla="*/ 1646644 w 1909276"/>
              <a:gd name="connsiteY526" fmla="*/ 183966 h 1647720"/>
              <a:gd name="connsiteX527" fmla="*/ 1656664 w 1909276"/>
              <a:gd name="connsiteY527" fmla="*/ 182061 h 1647720"/>
              <a:gd name="connsiteX528" fmla="*/ 1666951 w 1909276"/>
              <a:gd name="connsiteY528" fmla="*/ 189633 h 1647720"/>
              <a:gd name="connsiteX529" fmla="*/ 1680410 w 1909276"/>
              <a:gd name="connsiteY529" fmla="*/ 190633 h 1647720"/>
              <a:gd name="connsiteX530" fmla="*/ 1690135 w 1909276"/>
              <a:gd name="connsiteY530" fmla="*/ 205207 h 1647720"/>
              <a:gd name="connsiteX531" fmla="*/ 1705813 w 1909276"/>
              <a:gd name="connsiteY531" fmla="*/ 210369 h 1647720"/>
              <a:gd name="connsiteX532" fmla="*/ 1713033 w 1909276"/>
              <a:gd name="connsiteY532" fmla="*/ 208626 h 1647720"/>
              <a:gd name="connsiteX533" fmla="*/ 1722301 w 1909276"/>
              <a:gd name="connsiteY533" fmla="*/ 201054 h 1647720"/>
              <a:gd name="connsiteX534" fmla="*/ 1735702 w 1909276"/>
              <a:gd name="connsiteY534" fmla="*/ 200101 h 1647720"/>
              <a:gd name="connsiteX535" fmla="*/ 1741770 w 1909276"/>
              <a:gd name="connsiteY535" fmla="*/ 201863 h 1647720"/>
              <a:gd name="connsiteX536" fmla="*/ 1746847 w 1909276"/>
              <a:gd name="connsiteY536" fmla="*/ 193777 h 1647720"/>
              <a:gd name="connsiteX537" fmla="*/ 1755591 w 1909276"/>
              <a:gd name="connsiteY537" fmla="*/ 194615 h 1647720"/>
              <a:gd name="connsiteX538" fmla="*/ 1760372 w 1909276"/>
              <a:gd name="connsiteY538" fmla="*/ 198930 h 1647720"/>
              <a:gd name="connsiteX539" fmla="*/ 1771992 w 1909276"/>
              <a:gd name="connsiteY539" fmla="*/ 202254 h 1647720"/>
              <a:gd name="connsiteX540" fmla="*/ 1775831 w 1909276"/>
              <a:gd name="connsiteY540" fmla="*/ 209683 h 1647720"/>
              <a:gd name="connsiteX541" fmla="*/ 1781651 w 1909276"/>
              <a:gd name="connsiteY541" fmla="*/ 211626 h 1647720"/>
              <a:gd name="connsiteX542" fmla="*/ 1788623 w 1909276"/>
              <a:gd name="connsiteY542" fmla="*/ 204702 h 1647720"/>
              <a:gd name="connsiteX543" fmla="*/ 1799091 w 1909276"/>
              <a:gd name="connsiteY543" fmla="*/ 202711 h 1647720"/>
              <a:gd name="connsiteX544" fmla="*/ 1804958 w 1909276"/>
              <a:gd name="connsiteY544" fmla="*/ 210579 h 1647720"/>
              <a:gd name="connsiteX545" fmla="*/ 1806340 w 1909276"/>
              <a:gd name="connsiteY545" fmla="*/ 225552 h 1647720"/>
              <a:gd name="connsiteX546" fmla="*/ 1810845 w 1909276"/>
              <a:gd name="connsiteY546" fmla="*/ 229467 h 1647720"/>
              <a:gd name="connsiteX547" fmla="*/ 1825923 w 1909276"/>
              <a:gd name="connsiteY547" fmla="*/ 228438 h 1647720"/>
              <a:gd name="connsiteX548" fmla="*/ 1839201 w 1909276"/>
              <a:gd name="connsiteY548" fmla="*/ 216075 h 1647720"/>
              <a:gd name="connsiteX549" fmla="*/ 1847516 w 1909276"/>
              <a:gd name="connsiteY549" fmla="*/ 215951 h 1647720"/>
              <a:gd name="connsiteX550" fmla="*/ 1852279 w 1909276"/>
              <a:gd name="connsiteY550" fmla="*/ 219218 h 1647720"/>
              <a:gd name="connsiteX551" fmla="*/ 1860280 w 1909276"/>
              <a:gd name="connsiteY551" fmla="*/ 220542 h 1647720"/>
              <a:gd name="connsiteX552" fmla="*/ 1864995 w 1909276"/>
              <a:gd name="connsiteY552" fmla="*/ 226114 h 1647720"/>
              <a:gd name="connsiteX553" fmla="*/ 1873434 w 1909276"/>
              <a:gd name="connsiteY553" fmla="*/ 227724 h 1647720"/>
              <a:gd name="connsiteX554" fmla="*/ 1882464 w 1909276"/>
              <a:gd name="connsiteY554" fmla="*/ 233105 h 1647720"/>
              <a:gd name="connsiteX555" fmla="*/ 1888112 w 1909276"/>
              <a:gd name="connsiteY555" fmla="*/ 239316 h 1647720"/>
              <a:gd name="connsiteX556" fmla="*/ 1897256 w 1909276"/>
              <a:gd name="connsiteY556" fmla="*/ 241906 h 1647720"/>
              <a:gd name="connsiteX557" fmla="*/ 1904114 w 1909276"/>
              <a:gd name="connsiteY557" fmla="*/ 241278 h 1647720"/>
              <a:gd name="connsiteX558" fmla="*/ 1909277 w 1909276"/>
              <a:gd name="connsiteY558" fmla="*/ 257223 h 1647720"/>
              <a:gd name="connsiteX559" fmla="*/ 1903638 w 1909276"/>
              <a:gd name="connsiteY559" fmla="*/ 258471 h 1647720"/>
              <a:gd name="connsiteX560" fmla="*/ 1896275 w 1909276"/>
              <a:gd name="connsiteY560" fmla="*/ 268605 h 1647720"/>
              <a:gd name="connsiteX561" fmla="*/ 1883083 w 1909276"/>
              <a:gd name="connsiteY561" fmla="*/ 272891 h 1647720"/>
              <a:gd name="connsiteX562" fmla="*/ 1894246 w 1909276"/>
              <a:gd name="connsiteY562" fmla="*/ 282207 h 1647720"/>
              <a:gd name="connsiteX563" fmla="*/ 1897018 w 1909276"/>
              <a:gd name="connsiteY563" fmla="*/ 292684 h 1647720"/>
              <a:gd name="connsiteX564" fmla="*/ 1902295 w 1909276"/>
              <a:gd name="connsiteY564" fmla="*/ 295732 h 1647720"/>
              <a:gd name="connsiteX565" fmla="*/ 1905572 w 1909276"/>
              <a:gd name="connsiteY565" fmla="*/ 300752 h 1647720"/>
              <a:gd name="connsiteX566" fmla="*/ 1903714 w 1909276"/>
              <a:gd name="connsiteY566" fmla="*/ 304800 h 1647720"/>
              <a:gd name="connsiteX567" fmla="*/ 1891284 w 1909276"/>
              <a:gd name="connsiteY567" fmla="*/ 314154 h 1647720"/>
              <a:gd name="connsiteX568" fmla="*/ 1892541 w 1909276"/>
              <a:gd name="connsiteY568" fmla="*/ 323002 h 1647720"/>
              <a:gd name="connsiteX569" fmla="*/ 1886331 w 1909276"/>
              <a:gd name="connsiteY569" fmla="*/ 331451 h 1647720"/>
              <a:gd name="connsiteX570" fmla="*/ 1888074 w 1909276"/>
              <a:gd name="connsiteY570" fmla="*/ 341624 h 1647720"/>
              <a:gd name="connsiteX571" fmla="*/ 1879844 w 1909276"/>
              <a:gd name="connsiteY571" fmla="*/ 346691 h 1647720"/>
              <a:gd name="connsiteX572" fmla="*/ 1869291 w 1909276"/>
              <a:gd name="connsiteY572" fmla="*/ 347453 h 1647720"/>
              <a:gd name="connsiteX573" fmla="*/ 1865786 w 1909276"/>
              <a:gd name="connsiteY573" fmla="*/ 358045 h 1647720"/>
              <a:gd name="connsiteX574" fmla="*/ 1866471 w 1909276"/>
              <a:gd name="connsiteY574" fmla="*/ 369265 h 1647720"/>
              <a:gd name="connsiteX575" fmla="*/ 1859051 w 1909276"/>
              <a:gd name="connsiteY575" fmla="*/ 382753 h 1647720"/>
              <a:gd name="connsiteX576" fmla="*/ 1865890 w 1909276"/>
              <a:gd name="connsiteY576" fmla="*/ 394240 h 1647720"/>
              <a:gd name="connsiteX577" fmla="*/ 1858423 w 1909276"/>
              <a:gd name="connsiteY577" fmla="*/ 405117 h 1647720"/>
              <a:gd name="connsiteX578" fmla="*/ 1856403 w 1909276"/>
              <a:gd name="connsiteY578" fmla="*/ 417614 h 1647720"/>
              <a:gd name="connsiteX579" fmla="*/ 1848250 w 1909276"/>
              <a:gd name="connsiteY579" fmla="*/ 425882 h 1647720"/>
              <a:gd name="connsiteX580" fmla="*/ 1843944 w 1909276"/>
              <a:gd name="connsiteY580" fmla="*/ 427225 h 1647720"/>
              <a:gd name="connsiteX581" fmla="*/ 1833277 w 1909276"/>
              <a:gd name="connsiteY581" fmla="*/ 436797 h 1647720"/>
              <a:gd name="connsiteX582" fmla="*/ 1834010 w 1909276"/>
              <a:gd name="connsiteY582" fmla="*/ 442036 h 1647720"/>
              <a:gd name="connsiteX583" fmla="*/ 1830848 w 1909276"/>
              <a:gd name="connsiteY583" fmla="*/ 451066 h 1647720"/>
              <a:gd name="connsiteX584" fmla="*/ 1832943 w 1909276"/>
              <a:gd name="connsiteY584" fmla="*/ 453438 h 1647720"/>
              <a:gd name="connsiteX585" fmla="*/ 1829019 w 1909276"/>
              <a:gd name="connsiteY585" fmla="*/ 459277 h 1647720"/>
              <a:gd name="connsiteX586" fmla="*/ 1827504 w 1909276"/>
              <a:gd name="connsiteY586" fmla="*/ 468964 h 1647720"/>
              <a:gd name="connsiteX587" fmla="*/ 1819999 w 1909276"/>
              <a:gd name="connsiteY587" fmla="*/ 476526 h 1647720"/>
              <a:gd name="connsiteX588" fmla="*/ 1808845 w 1909276"/>
              <a:gd name="connsiteY588" fmla="*/ 480660 h 1647720"/>
              <a:gd name="connsiteX589" fmla="*/ 1800825 w 1909276"/>
              <a:gd name="connsiteY589" fmla="*/ 488023 h 1647720"/>
              <a:gd name="connsiteX590" fmla="*/ 1791652 w 1909276"/>
              <a:gd name="connsiteY590" fmla="*/ 505206 h 1647720"/>
              <a:gd name="connsiteX591" fmla="*/ 1797062 w 1909276"/>
              <a:gd name="connsiteY591" fmla="*/ 511693 h 1647720"/>
              <a:gd name="connsiteX592" fmla="*/ 1789757 w 1909276"/>
              <a:gd name="connsiteY592" fmla="*/ 519170 h 1647720"/>
              <a:gd name="connsiteX593" fmla="*/ 1785709 w 1909276"/>
              <a:gd name="connsiteY593" fmla="*/ 520684 h 1647720"/>
              <a:gd name="connsiteX594" fmla="*/ 1785375 w 1909276"/>
              <a:gd name="connsiteY594" fmla="*/ 528895 h 1647720"/>
              <a:gd name="connsiteX595" fmla="*/ 1778251 w 1909276"/>
              <a:gd name="connsiteY595" fmla="*/ 534829 h 1647720"/>
              <a:gd name="connsiteX596" fmla="*/ 1776527 w 1909276"/>
              <a:gd name="connsiteY596" fmla="*/ 541668 h 1647720"/>
              <a:gd name="connsiteX597" fmla="*/ 1782327 w 1909276"/>
              <a:gd name="connsiteY597" fmla="*/ 544611 h 1647720"/>
              <a:gd name="connsiteX598" fmla="*/ 1777384 w 1909276"/>
              <a:gd name="connsiteY598" fmla="*/ 550135 h 1647720"/>
              <a:gd name="connsiteX599" fmla="*/ 1774898 w 1909276"/>
              <a:gd name="connsiteY599" fmla="*/ 557203 h 1647720"/>
              <a:gd name="connsiteX600" fmla="*/ 1778212 w 1909276"/>
              <a:gd name="connsiteY600" fmla="*/ 559660 h 1647720"/>
              <a:gd name="connsiteX601" fmla="*/ 1772593 w 1909276"/>
              <a:gd name="connsiteY601" fmla="*/ 567862 h 1647720"/>
              <a:gd name="connsiteX602" fmla="*/ 1767716 w 1909276"/>
              <a:gd name="connsiteY602" fmla="*/ 568709 h 1647720"/>
              <a:gd name="connsiteX603" fmla="*/ 1763001 w 1909276"/>
              <a:gd name="connsiteY603" fmla="*/ 573700 h 1647720"/>
              <a:gd name="connsiteX604" fmla="*/ 1762439 w 1909276"/>
              <a:gd name="connsiteY604" fmla="*/ 592284 h 1647720"/>
              <a:gd name="connsiteX605" fmla="*/ 1766640 w 1909276"/>
              <a:gd name="connsiteY605" fmla="*/ 597884 h 1647720"/>
              <a:gd name="connsiteX606" fmla="*/ 1773878 w 1909276"/>
              <a:gd name="connsiteY606" fmla="*/ 602113 h 1647720"/>
              <a:gd name="connsiteX607" fmla="*/ 1777832 w 1909276"/>
              <a:gd name="connsiteY607" fmla="*/ 608495 h 1647720"/>
              <a:gd name="connsiteX608" fmla="*/ 1783985 w 1909276"/>
              <a:gd name="connsiteY608" fmla="*/ 611514 h 1647720"/>
              <a:gd name="connsiteX609" fmla="*/ 1784166 w 1909276"/>
              <a:gd name="connsiteY609" fmla="*/ 619249 h 1647720"/>
              <a:gd name="connsiteX610" fmla="*/ 1789052 w 1909276"/>
              <a:gd name="connsiteY610" fmla="*/ 623078 h 1647720"/>
              <a:gd name="connsiteX611" fmla="*/ 1784632 w 1909276"/>
              <a:gd name="connsiteY611" fmla="*/ 629126 h 1647720"/>
              <a:gd name="connsiteX612" fmla="*/ 1789357 w 1909276"/>
              <a:gd name="connsiteY612" fmla="*/ 633870 h 1647720"/>
              <a:gd name="connsiteX613" fmla="*/ 1794786 w 1909276"/>
              <a:gd name="connsiteY613" fmla="*/ 635670 h 1647720"/>
              <a:gd name="connsiteX614" fmla="*/ 1795796 w 1909276"/>
              <a:gd name="connsiteY614" fmla="*/ 640766 h 1647720"/>
              <a:gd name="connsiteX615" fmla="*/ 1784070 w 1909276"/>
              <a:gd name="connsiteY615" fmla="*/ 641966 h 1647720"/>
              <a:gd name="connsiteX616" fmla="*/ 1768592 w 1909276"/>
              <a:gd name="connsiteY616" fmla="*/ 653491 h 1647720"/>
              <a:gd name="connsiteX617" fmla="*/ 1766497 w 1909276"/>
              <a:gd name="connsiteY617" fmla="*/ 665379 h 1647720"/>
              <a:gd name="connsiteX618" fmla="*/ 1764116 w 1909276"/>
              <a:gd name="connsiteY618" fmla="*/ 669874 h 1647720"/>
              <a:gd name="connsiteX619" fmla="*/ 1763410 w 1909276"/>
              <a:gd name="connsiteY619" fmla="*/ 684200 h 1647720"/>
              <a:gd name="connsiteX620" fmla="*/ 1760420 w 1909276"/>
              <a:gd name="connsiteY620" fmla="*/ 693391 h 1647720"/>
              <a:gd name="connsiteX621" fmla="*/ 1768211 w 1909276"/>
              <a:gd name="connsiteY621" fmla="*/ 704155 h 1647720"/>
              <a:gd name="connsiteX622" fmla="*/ 1775184 w 1909276"/>
              <a:gd name="connsiteY622" fmla="*/ 706965 h 1647720"/>
              <a:gd name="connsiteX623" fmla="*/ 1778794 w 1909276"/>
              <a:gd name="connsiteY623" fmla="*/ 717014 h 1647720"/>
              <a:gd name="connsiteX624" fmla="*/ 1783461 w 1909276"/>
              <a:gd name="connsiteY624" fmla="*/ 725072 h 1647720"/>
              <a:gd name="connsiteX625" fmla="*/ 1777536 w 1909276"/>
              <a:gd name="connsiteY625" fmla="*/ 732330 h 1647720"/>
              <a:gd name="connsiteX626" fmla="*/ 1770421 w 1909276"/>
              <a:gd name="connsiteY626" fmla="*/ 736025 h 1647720"/>
              <a:gd name="connsiteX627" fmla="*/ 1766697 w 1909276"/>
              <a:gd name="connsiteY627" fmla="*/ 747074 h 1647720"/>
              <a:gd name="connsiteX628" fmla="*/ 1763468 w 1909276"/>
              <a:gd name="connsiteY628" fmla="*/ 749484 h 1647720"/>
              <a:gd name="connsiteX629" fmla="*/ 1759705 w 1909276"/>
              <a:gd name="connsiteY629" fmla="*/ 757504 h 1647720"/>
              <a:gd name="connsiteX630" fmla="*/ 1763220 w 1909276"/>
              <a:gd name="connsiteY630" fmla="*/ 764772 h 1647720"/>
              <a:gd name="connsiteX631" fmla="*/ 1757867 w 1909276"/>
              <a:gd name="connsiteY631" fmla="*/ 766458 h 1647720"/>
              <a:gd name="connsiteX632" fmla="*/ 1751000 w 1909276"/>
              <a:gd name="connsiteY632" fmla="*/ 771763 h 1647720"/>
              <a:gd name="connsiteX633" fmla="*/ 1752238 w 1909276"/>
              <a:gd name="connsiteY633" fmla="*/ 776030 h 1647720"/>
              <a:gd name="connsiteX634" fmla="*/ 1749657 w 1909276"/>
              <a:gd name="connsiteY634" fmla="*/ 784993 h 1647720"/>
              <a:gd name="connsiteX635" fmla="*/ 1750962 w 1909276"/>
              <a:gd name="connsiteY635" fmla="*/ 792137 h 1647720"/>
              <a:gd name="connsiteX636" fmla="*/ 1749580 w 1909276"/>
              <a:gd name="connsiteY636" fmla="*/ 801005 h 1647720"/>
              <a:gd name="connsiteX637" fmla="*/ 1743999 w 1909276"/>
              <a:gd name="connsiteY637" fmla="*/ 813016 h 1647720"/>
              <a:gd name="connsiteX638" fmla="*/ 1739350 w 1909276"/>
              <a:gd name="connsiteY638" fmla="*/ 818760 h 1647720"/>
              <a:gd name="connsiteX639" fmla="*/ 1739017 w 1909276"/>
              <a:gd name="connsiteY639" fmla="*/ 828875 h 1647720"/>
              <a:gd name="connsiteX640" fmla="*/ 1732769 w 1909276"/>
              <a:gd name="connsiteY640" fmla="*/ 837533 h 1647720"/>
              <a:gd name="connsiteX641" fmla="*/ 1735988 w 1909276"/>
              <a:gd name="connsiteY641" fmla="*/ 842134 h 1647720"/>
              <a:gd name="connsiteX642" fmla="*/ 1732454 w 1909276"/>
              <a:gd name="connsiteY642" fmla="*/ 848449 h 1647720"/>
              <a:gd name="connsiteX643" fmla="*/ 1735807 w 1909276"/>
              <a:gd name="connsiteY643" fmla="*/ 852431 h 1647720"/>
              <a:gd name="connsiteX644" fmla="*/ 1733036 w 1909276"/>
              <a:gd name="connsiteY644" fmla="*/ 873205 h 1647720"/>
              <a:gd name="connsiteX645" fmla="*/ 1738826 w 1909276"/>
              <a:gd name="connsiteY645" fmla="*/ 877634 h 1647720"/>
              <a:gd name="connsiteX646" fmla="*/ 1731816 w 1909276"/>
              <a:gd name="connsiteY646" fmla="*/ 883958 h 1647720"/>
              <a:gd name="connsiteX647" fmla="*/ 1731035 w 1909276"/>
              <a:gd name="connsiteY647" fmla="*/ 894293 h 1647720"/>
              <a:gd name="connsiteX648" fmla="*/ 1727939 w 1909276"/>
              <a:gd name="connsiteY648" fmla="*/ 905275 h 1647720"/>
              <a:gd name="connsiteX649" fmla="*/ 1722015 w 1909276"/>
              <a:gd name="connsiteY649" fmla="*/ 908047 h 1647720"/>
              <a:gd name="connsiteX650" fmla="*/ 1720129 w 1909276"/>
              <a:gd name="connsiteY650" fmla="*/ 914200 h 1647720"/>
              <a:gd name="connsiteX651" fmla="*/ 1713186 w 1909276"/>
              <a:gd name="connsiteY651" fmla="*/ 916857 h 1647720"/>
              <a:gd name="connsiteX652" fmla="*/ 1710766 w 1909276"/>
              <a:gd name="connsiteY652" fmla="*/ 928154 h 1647720"/>
              <a:gd name="connsiteX653" fmla="*/ 1712938 w 1909276"/>
              <a:gd name="connsiteY653" fmla="*/ 939632 h 1647720"/>
              <a:gd name="connsiteX654" fmla="*/ 1716957 w 1909276"/>
              <a:gd name="connsiteY654" fmla="*/ 942365 h 1647720"/>
              <a:gd name="connsiteX655" fmla="*/ 1724577 w 1909276"/>
              <a:gd name="connsiteY655" fmla="*/ 941461 h 1647720"/>
              <a:gd name="connsiteX656" fmla="*/ 1732645 w 1909276"/>
              <a:gd name="connsiteY656" fmla="*/ 948261 h 1647720"/>
              <a:gd name="connsiteX657" fmla="*/ 1736160 w 1909276"/>
              <a:gd name="connsiteY657" fmla="*/ 956224 h 1647720"/>
              <a:gd name="connsiteX658" fmla="*/ 1741094 w 1909276"/>
              <a:gd name="connsiteY658" fmla="*/ 957072 h 1647720"/>
              <a:gd name="connsiteX659" fmla="*/ 1740932 w 1909276"/>
              <a:gd name="connsiteY659" fmla="*/ 962006 h 1647720"/>
              <a:gd name="connsiteX660" fmla="*/ 1736369 w 1909276"/>
              <a:gd name="connsiteY660" fmla="*/ 967064 h 1647720"/>
              <a:gd name="connsiteX661" fmla="*/ 1738703 w 1909276"/>
              <a:gd name="connsiteY661" fmla="*/ 973369 h 1647720"/>
              <a:gd name="connsiteX662" fmla="*/ 1745713 w 1909276"/>
              <a:gd name="connsiteY662" fmla="*/ 985428 h 1647720"/>
              <a:gd name="connsiteX663" fmla="*/ 1747132 w 1909276"/>
              <a:gd name="connsiteY663" fmla="*/ 991324 h 1647720"/>
              <a:gd name="connsiteX664" fmla="*/ 1756524 w 1909276"/>
              <a:gd name="connsiteY664" fmla="*/ 1004773 h 1647720"/>
              <a:gd name="connsiteX665" fmla="*/ 1764116 w 1909276"/>
              <a:gd name="connsiteY665" fmla="*/ 1004707 h 1647720"/>
              <a:gd name="connsiteX666" fmla="*/ 1775403 w 1909276"/>
              <a:gd name="connsiteY666" fmla="*/ 1009307 h 1647720"/>
              <a:gd name="connsiteX667" fmla="*/ 1776793 w 1909276"/>
              <a:gd name="connsiteY667" fmla="*/ 1011631 h 1647720"/>
              <a:gd name="connsiteX668" fmla="*/ 1786080 w 1909276"/>
              <a:gd name="connsiteY668" fmla="*/ 1009726 h 1647720"/>
              <a:gd name="connsiteX669" fmla="*/ 1793634 w 1909276"/>
              <a:gd name="connsiteY669" fmla="*/ 1005850 h 1647720"/>
              <a:gd name="connsiteX670" fmla="*/ 1799015 w 1909276"/>
              <a:gd name="connsiteY670" fmla="*/ 1012241 h 1647720"/>
              <a:gd name="connsiteX671" fmla="*/ 1799520 w 1909276"/>
              <a:gd name="connsiteY671" fmla="*/ 1017670 h 1647720"/>
              <a:gd name="connsiteX672" fmla="*/ 1804016 w 1909276"/>
              <a:gd name="connsiteY672" fmla="*/ 1024338 h 1647720"/>
              <a:gd name="connsiteX673" fmla="*/ 1803273 w 1909276"/>
              <a:gd name="connsiteY673" fmla="*/ 1028424 h 1647720"/>
              <a:gd name="connsiteX674" fmla="*/ 1807721 w 1909276"/>
              <a:gd name="connsiteY674" fmla="*/ 1034853 h 1647720"/>
              <a:gd name="connsiteX675" fmla="*/ 1813960 w 1909276"/>
              <a:gd name="connsiteY675" fmla="*/ 1035463 h 1647720"/>
              <a:gd name="connsiteX676" fmla="*/ 1823189 w 1909276"/>
              <a:gd name="connsiteY676" fmla="*/ 1045569 h 1647720"/>
              <a:gd name="connsiteX677" fmla="*/ 1831743 w 1909276"/>
              <a:gd name="connsiteY677" fmla="*/ 1050693 h 1647720"/>
              <a:gd name="connsiteX678" fmla="*/ 1841592 w 1909276"/>
              <a:gd name="connsiteY678" fmla="*/ 1050379 h 1647720"/>
              <a:gd name="connsiteX679" fmla="*/ 1847916 w 1909276"/>
              <a:gd name="connsiteY679" fmla="*/ 1053056 h 1647720"/>
              <a:gd name="connsiteX680" fmla="*/ 1843401 w 1909276"/>
              <a:gd name="connsiteY680" fmla="*/ 1056932 h 1647720"/>
              <a:gd name="connsiteX681" fmla="*/ 1836877 w 1909276"/>
              <a:gd name="connsiteY681" fmla="*/ 1066105 h 1647720"/>
              <a:gd name="connsiteX682" fmla="*/ 1836315 w 1909276"/>
              <a:gd name="connsiteY682" fmla="*/ 1076201 h 1647720"/>
              <a:gd name="connsiteX683" fmla="*/ 1833829 w 1909276"/>
              <a:gd name="connsiteY683" fmla="*/ 1085059 h 1647720"/>
              <a:gd name="connsiteX684" fmla="*/ 1841535 w 1909276"/>
              <a:gd name="connsiteY684" fmla="*/ 1095461 h 1647720"/>
              <a:gd name="connsiteX685" fmla="*/ 1849974 w 1909276"/>
              <a:gd name="connsiteY685" fmla="*/ 1101176 h 1647720"/>
              <a:gd name="connsiteX686" fmla="*/ 1857708 w 1909276"/>
              <a:gd name="connsiteY686" fmla="*/ 1112682 h 1647720"/>
              <a:gd name="connsiteX687" fmla="*/ 1856756 w 1909276"/>
              <a:gd name="connsiteY687" fmla="*/ 1117759 h 1647720"/>
              <a:gd name="connsiteX688" fmla="*/ 1848698 w 1909276"/>
              <a:gd name="connsiteY688" fmla="*/ 1133504 h 1647720"/>
              <a:gd name="connsiteX689" fmla="*/ 1864080 w 1909276"/>
              <a:gd name="connsiteY689" fmla="*/ 1146210 h 1647720"/>
              <a:gd name="connsiteX690" fmla="*/ 1872310 w 1909276"/>
              <a:gd name="connsiteY690" fmla="*/ 1150068 h 1647720"/>
              <a:gd name="connsiteX691" fmla="*/ 1876920 w 1909276"/>
              <a:gd name="connsiteY691" fmla="*/ 1159869 h 1647720"/>
              <a:gd name="connsiteX692" fmla="*/ 1882235 w 1909276"/>
              <a:gd name="connsiteY692" fmla="*/ 1161612 h 1647720"/>
              <a:gd name="connsiteX693" fmla="*/ 1883521 w 1909276"/>
              <a:gd name="connsiteY693" fmla="*/ 1176852 h 1647720"/>
              <a:gd name="connsiteX694" fmla="*/ 1877663 w 1909276"/>
              <a:gd name="connsiteY694" fmla="*/ 1179138 h 1647720"/>
              <a:gd name="connsiteX695" fmla="*/ 1880654 w 1909276"/>
              <a:gd name="connsiteY695" fmla="*/ 1183786 h 1647720"/>
              <a:gd name="connsiteX696" fmla="*/ 1877787 w 1909276"/>
              <a:gd name="connsiteY696" fmla="*/ 1190415 h 1647720"/>
              <a:gd name="connsiteX697" fmla="*/ 1883845 w 1909276"/>
              <a:gd name="connsiteY697" fmla="*/ 1193930 h 1647720"/>
              <a:gd name="connsiteX698" fmla="*/ 1882064 w 1909276"/>
              <a:gd name="connsiteY698" fmla="*/ 1200722 h 1647720"/>
              <a:gd name="connsiteX699" fmla="*/ 1887778 w 1909276"/>
              <a:gd name="connsiteY699" fmla="*/ 1208913 h 1647720"/>
              <a:gd name="connsiteX700" fmla="*/ 1887122 w 1909276"/>
              <a:gd name="connsiteY700" fmla="*/ 1222239 h 1647720"/>
              <a:gd name="connsiteX701" fmla="*/ 1894598 w 1909276"/>
              <a:gd name="connsiteY701" fmla="*/ 1243327 h 1647720"/>
              <a:gd name="connsiteX702" fmla="*/ 1896837 w 1909276"/>
              <a:gd name="connsiteY702" fmla="*/ 1252052 h 1647720"/>
              <a:gd name="connsiteX703" fmla="*/ 1896047 w 1909276"/>
              <a:gd name="connsiteY703" fmla="*/ 1271426 h 1647720"/>
              <a:gd name="connsiteX704" fmla="*/ 1893884 w 1909276"/>
              <a:gd name="connsiteY704" fmla="*/ 1290018 h 1647720"/>
              <a:gd name="connsiteX705" fmla="*/ 1891569 w 1909276"/>
              <a:gd name="connsiteY705" fmla="*/ 1293266 h 1647720"/>
              <a:gd name="connsiteX706" fmla="*/ 1891313 w 1909276"/>
              <a:gd name="connsiteY706" fmla="*/ 1300753 h 1647720"/>
              <a:gd name="connsiteX707" fmla="*/ 1886140 w 1909276"/>
              <a:gd name="connsiteY707" fmla="*/ 1309326 h 1647720"/>
              <a:gd name="connsiteX708" fmla="*/ 1877406 w 1909276"/>
              <a:gd name="connsiteY708" fmla="*/ 1319346 h 1647720"/>
              <a:gd name="connsiteX709" fmla="*/ 1878063 w 1909276"/>
              <a:gd name="connsiteY709" fmla="*/ 1333872 h 1647720"/>
              <a:gd name="connsiteX710" fmla="*/ 1874548 w 1909276"/>
              <a:gd name="connsiteY710" fmla="*/ 1338977 h 1647720"/>
              <a:gd name="connsiteX711" fmla="*/ 1875348 w 1909276"/>
              <a:gd name="connsiteY711" fmla="*/ 1346673 h 1647720"/>
              <a:gd name="connsiteX712" fmla="*/ 1873605 w 1909276"/>
              <a:gd name="connsiteY712" fmla="*/ 1369343 h 1647720"/>
              <a:gd name="connsiteX713" fmla="*/ 1868862 w 1909276"/>
              <a:gd name="connsiteY713" fmla="*/ 1374858 h 1647720"/>
              <a:gd name="connsiteX714" fmla="*/ 1868291 w 1909276"/>
              <a:gd name="connsiteY714" fmla="*/ 1381620 h 1647720"/>
              <a:gd name="connsiteX715" fmla="*/ 1858508 w 1909276"/>
              <a:gd name="connsiteY715" fmla="*/ 1384668 h 1647720"/>
              <a:gd name="connsiteX716" fmla="*/ 1853946 w 1909276"/>
              <a:gd name="connsiteY716" fmla="*/ 1388202 h 1647720"/>
              <a:gd name="connsiteX717" fmla="*/ 1850907 w 1909276"/>
              <a:gd name="connsiteY717" fmla="*/ 1406442 h 1647720"/>
              <a:gd name="connsiteX718" fmla="*/ 1842630 w 1909276"/>
              <a:gd name="connsiteY718" fmla="*/ 1411062 h 1647720"/>
              <a:gd name="connsiteX719" fmla="*/ 1844516 w 1909276"/>
              <a:gd name="connsiteY719" fmla="*/ 1418625 h 1647720"/>
              <a:gd name="connsiteX720" fmla="*/ 1840220 w 1909276"/>
              <a:gd name="connsiteY720" fmla="*/ 1429188 h 1647720"/>
              <a:gd name="connsiteX721" fmla="*/ 1842925 w 1909276"/>
              <a:gd name="connsiteY721" fmla="*/ 1436818 h 1647720"/>
              <a:gd name="connsiteX722" fmla="*/ 1834115 w 1909276"/>
              <a:gd name="connsiteY722" fmla="*/ 1434922 h 1647720"/>
              <a:gd name="connsiteX723" fmla="*/ 1826076 w 1909276"/>
              <a:gd name="connsiteY723" fmla="*/ 1438990 h 1647720"/>
              <a:gd name="connsiteX724" fmla="*/ 1827028 w 1909276"/>
              <a:gd name="connsiteY724" fmla="*/ 1444962 h 1647720"/>
              <a:gd name="connsiteX725" fmla="*/ 1819780 w 1909276"/>
              <a:gd name="connsiteY725" fmla="*/ 1458278 h 1647720"/>
              <a:gd name="connsiteX726" fmla="*/ 1825476 w 1909276"/>
              <a:gd name="connsiteY726" fmla="*/ 1463440 h 1647720"/>
              <a:gd name="connsiteX727" fmla="*/ 1818275 w 1909276"/>
              <a:gd name="connsiteY727" fmla="*/ 1472946 h 1647720"/>
              <a:gd name="connsiteX728" fmla="*/ 1819341 w 1909276"/>
              <a:gd name="connsiteY728" fmla="*/ 1479499 h 1647720"/>
              <a:gd name="connsiteX729" fmla="*/ 1817627 w 1909276"/>
              <a:gd name="connsiteY729" fmla="*/ 1487986 h 1647720"/>
              <a:gd name="connsiteX730" fmla="*/ 1809798 w 1909276"/>
              <a:gd name="connsiteY730" fmla="*/ 1491358 h 1647720"/>
              <a:gd name="connsiteX731" fmla="*/ 1813522 w 1909276"/>
              <a:gd name="connsiteY731" fmla="*/ 1500235 h 1647720"/>
              <a:gd name="connsiteX732" fmla="*/ 1814407 w 1909276"/>
              <a:gd name="connsiteY732" fmla="*/ 1508674 h 1647720"/>
              <a:gd name="connsiteX733" fmla="*/ 1820084 w 1909276"/>
              <a:gd name="connsiteY733" fmla="*/ 1515437 h 1647720"/>
              <a:gd name="connsiteX734" fmla="*/ 1815722 w 1909276"/>
              <a:gd name="connsiteY734" fmla="*/ 1520752 h 1647720"/>
              <a:gd name="connsiteX735" fmla="*/ 1816284 w 1909276"/>
              <a:gd name="connsiteY735" fmla="*/ 1525553 h 1647720"/>
              <a:gd name="connsiteX736" fmla="*/ 1820942 w 1909276"/>
              <a:gd name="connsiteY736" fmla="*/ 1530439 h 1647720"/>
              <a:gd name="connsiteX737" fmla="*/ 1815693 w 1909276"/>
              <a:gd name="connsiteY737" fmla="*/ 1538373 h 1647720"/>
              <a:gd name="connsiteX738" fmla="*/ 1807159 w 1909276"/>
              <a:gd name="connsiteY738" fmla="*/ 1540088 h 1647720"/>
              <a:gd name="connsiteX739" fmla="*/ 1811950 w 1909276"/>
              <a:gd name="connsiteY739" fmla="*/ 1551661 h 1647720"/>
              <a:gd name="connsiteX740" fmla="*/ 1810817 w 1909276"/>
              <a:gd name="connsiteY740" fmla="*/ 1562024 h 1647720"/>
              <a:gd name="connsiteX741" fmla="*/ 1800597 w 1909276"/>
              <a:gd name="connsiteY741" fmla="*/ 1570349 h 1647720"/>
              <a:gd name="connsiteX742" fmla="*/ 1794757 w 1909276"/>
              <a:gd name="connsiteY742" fmla="*/ 1580179 h 1647720"/>
              <a:gd name="connsiteX743" fmla="*/ 1786766 w 1909276"/>
              <a:gd name="connsiteY743" fmla="*/ 1586094 h 1647720"/>
              <a:gd name="connsiteX744" fmla="*/ 1785947 w 1909276"/>
              <a:gd name="connsiteY744" fmla="*/ 1591675 h 1647720"/>
              <a:gd name="connsiteX745" fmla="*/ 1778146 w 1909276"/>
              <a:gd name="connsiteY745" fmla="*/ 1589694 h 1647720"/>
              <a:gd name="connsiteX746" fmla="*/ 1770802 w 1909276"/>
              <a:gd name="connsiteY746" fmla="*/ 1597962 h 1647720"/>
              <a:gd name="connsiteX747" fmla="*/ 1765849 w 1909276"/>
              <a:gd name="connsiteY747" fmla="*/ 1597876 h 1647720"/>
              <a:gd name="connsiteX748" fmla="*/ 1763277 w 1909276"/>
              <a:gd name="connsiteY748" fmla="*/ 1602743 h 1647720"/>
              <a:gd name="connsiteX749" fmla="*/ 1756762 w 1909276"/>
              <a:gd name="connsiteY749" fmla="*/ 1604591 h 1647720"/>
              <a:gd name="connsiteX750" fmla="*/ 1751504 w 1909276"/>
              <a:gd name="connsiteY750" fmla="*/ 1609725 h 1647720"/>
              <a:gd name="connsiteX751" fmla="*/ 1747799 w 1909276"/>
              <a:gd name="connsiteY751" fmla="*/ 1618650 h 1647720"/>
              <a:gd name="connsiteX752" fmla="*/ 1746761 w 1909276"/>
              <a:gd name="connsiteY752" fmla="*/ 1625803 h 1647720"/>
              <a:gd name="connsiteX753" fmla="*/ 1749247 w 1909276"/>
              <a:gd name="connsiteY753" fmla="*/ 1631737 h 1647720"/>
              <a:gd name="connsiteX754" fmla="*/ 1728521 w 1909276"/>
              <a:gd name="connsiteY754" fmla="*/ 1635281 h 1647720"/>
              <a:gd name="connsiteX755" fmla="*/ 1721196 w 1909276"/>
              <a:gd name="connsiteY755" fmla="*/ 1630233 h 1647720"/>
              <a:gd name="connsiteX756" fmla="*/ 1717243 w 1909276"/>
              <a:gd name="connsiteY756" fmla="*/ 1630556 h 1647720"/>
              <a:gd name="connsiteX757" fmla="*/ 1713823 w 1909276"/>
              <a:gd name="connsiteY757" fmla="*/ 1624565 h 1647720"/>
              <a:gd name="connsiteX758" fmla="*/ 1713547 w 1909276"/>
              <a:gd name="connsiteY758" fmla="*/ 1605896 h 1647720"/>
              <a:gd name="connsiteX759" fmla="*/ 1689421 w 1909276"/>
              <a:gd name="connsiteY759" fmla="*/ 1601600 h 1647720"/>
              <a:gd name="connsiteX760" fmla="*/ 1678905 w 1909276"/>
              <a:gd name="connsiteY760" fmla="*/ 1594209 h 1647720"/>
              <a:gd name="connsiteX761" fmla="*/ 1657388 w 1909276"/>
              <a:gd name="connsiteY761" fmla="*/ 1581826 h 1647720"/>
              <a:gd name="connsiteX762" fmla="*/ 1653416 w 1909276"/>
              <a:gd name="connsiteY762" fmla="*/ 1582255 h 1647720"/>
              <a:gd name="connsiteX763" fmla="*/ 1652311 w 1909276"/>
              <a:gd name="connsiteY763" fmla="*/ 1573101 h 1647720"/>
              <a:gd name="connsiteX764" fmla="*/ 1643320 w 1909276"/>
              <a:gd name="connsiteY764" fmla="*/ 1570301 h 1647720"/>
              <a:gd name="connsiteX765" fmla="*/ 1644891 w 1909276"/>
              <a:gd name="connsiteY765" fmla="*/ 1565891 h 1647720"/>
              <a:gd name="connsiteX766" fmla="*/ 1652121 w 1909276"/>
              <a:gd name="connsiteY766" fmla="*/ 1560157 h 1647720"/>
              <a:gd name="connsiteX767" fmla="*/ 1649330 w 1909276"/>
              <a:gd name="connsiteY767" fmla="*/ 1555185 h 1647720"/>
              <a:gd name="connsiteX768" fmla="*/ 1626803 w 1909276"/>
              <a:gd name="connsiteY768" fmla="*/ 1553432 h 1647720"/>
              <a:gd name="connsiteX769" fmla="*/ 1637014 w 1909276"/>
              <a:gd name="connsiteY769" fmla="*/ 1545012 h 1647720"/>
              <a:gd name="connsiteX770" fmla="*/ 1628061 w 1909276"/>
              <a:gd name="connsiteY770" fmla="*/ 1526648 h 1647720"/>
              <a:gd name="connsiteX771" fmla="*/ 1616916 w 1909276"/>
              <a:gd name="connsiteY771" fmla="*/ 1518018 h 1647720"/>
              <a:gd name="connsiteX772" fmla="*/ 1614554 w 1909276"/>
              <a:gd name="connsiteY772" fmla="*/ 1527562 h 1647720"/>
              <a:gd name="connsiteX773" fmla="*/ 1593942 w 1909276"/>
              <a:gd name="connsiteY773" fmla="*/ 1535516 h 1647720"/>
              <a:gd name="connsiteX774" fmla="*/ 1588808 w 1909276"/>
              <a:gd name="connsiteY774" fmla="*/ 1539850 h 1647720"/>
              <a:gd name="connsiteX775" fmla="*/ 1588989 w 1909276"/>
              <a:gd name="connsiteY775" fmla="*/ 1546403 h 1647720"/>
              <a:gd name="connsiteX776" fmla="*/ 1591970 w 1909276"/>
              <a:gd name="connsiteY776" fmla="*/ 1553299 h 1647720"/>
              <a:gd name="connsiteX777" fmla="*/ 1582255 w 1909276"/>
              <a:gd name="connsiteY777" fmla="*/ 1556690 h 1647720"/>
              <a:gd name="connsiteX778" fmla="*/ 1580093 w 1909276"/>
              <a:gd name="connsiteY778" fmla="*/ 1564900 h 1647720"/>
              <a:gd name="connsiteX779" fmla="*/ 1560995 w 1909276"/>
              <a:gd name="connsiteY779" fmla="*/ 1561491 h 1647720"/>
              <a:gd name="connsiteX780" fmla="*/ 1562376 w 1909276"/>
              <a:gd name="connsiteY780" fmla="*/ 1552070 h 1647720"/>
              <a:gd name="connsiteX781" fmla="*/ 1550708 w 1909276"/>
              <a:gd name="connsiteY781" fmla="*/ 1543812 h 1647720"/>
              <a:gd name="connsiteX782" fmla="*/ 1539297 w 1909276"/>
              <a:gd name="connsiteY782" fmla="*/ 1538602 h 1647720"/>
              <a:gd name="connsiteX783" fmla="*/ 1524342 w 1909276"/>
              <a:gd name="connsiteY783" fmla="*/ 1534325 h 1647720"/>
              <a:gd name="connsiteX784" fmla="*/ 1518504 w 1909276"/>
              <a:gd name="connsiteY784" fmla="*/ 1548222 h 1647720"/>
              <a:gd name="connsiteX785" fmla="*/ 1512894 w 1909276"/>
              <a:gd name="connsiteY785" fmla="*/ 1554375 h 1647720"/>
              <a:gd name="connsiteX786" fmla="*/ 1510074 w 1909276"/>
              <a:gd name="connsiteY786" fmla="*/ 1569720 h 1647720"/>
              <a:gd name="connsiteX787" fmla="*/ 1512112 w 1909276"/>
              <a:gd name="connsiteY787" fmla="*/ 1576130 h 1647720"/>
              <a:gd name="connsiteX788" fmla="*/ 1504140 w 1909276"/>
              <a:gd name="connsiteY788" fmla="*/ 1581817 h 1647720"/>
              <a:gd name="connsiteX789" fmla="*/ 1501664 w 1909276"/>
              <a:gd name="connsiteY789" fmla="*/ 1589342 h 1647720"/>
              <a:gd name="connsiteX790" fmla="*/ 1491558 w 1909276"/>
              <a:gd name="connsiteY790" fmla="*/ 1591332 h 1647720"/>
              <a:gd name="connsiteX791" fmla="*/ 1485614 w 1909276"/>
              <a:gd name="connsiteY791" fmla="*/ 1582293 h 1647720"/>
              <a:gd name="connsiteX792" fmla="*/ 1477823 w 1909276"/>
              <a:gd name="connsiteY792" fmla="*/ 1582550 h 1647720"/>
              <a:gd name="connsiteX793" fmla="*/ 1472736 w 1909276"/>
              <a:gd name="connsiteY793" fmla="*/ 1591694 h 1647720"/>
              <a:gd name="connsiteX794" fmla="*/ 1462659 w 1909276"/>
              <a:gd name="connsiteY794" fmla="*/ 1587227 h 1647720"/>
              <a:gd name="connsiteX795" fmla="*/ 1463602 w 1909276"/>
              <a:gd name="connsiteY795" fmla="*/ 1584408 h 1647720"/>
              <a:gd name="connsiteX796" fmla="*/ 1458430 w 1909276"/>
              <a:gd name="connsiteY796" fmla="*/ 1578074 h 1647720"/>
              <a:gd name="connsiteX797" fmla="*/ 1451724 w 1909276"/>
              <a:gd name="connsiteY797" fmla="*/ 1573425 h 1647720"/>
              <a:gd name="connsiteX798" fmla="*/ 1439894 w 1909276"/>
              <a:gd name="connsiteY798" fmla="*/ 1572625 h 1647720"/>
              <a:gd name="connsiteX799" fmla="*/ 1433913 w 1909276"/>
              <a:gd name="connsiteY799" fmla="*/ 1565691 h 1647720"/>
              <a:gd name="connsiteX800" fmla="*/ 1420492 w 1909276"/>
              <a:gd name="connsiteY800" fmla="*/ 1565929 h 1647720"/>
              <a:gd name="connsiteX801" fmla="*/ 1421101 w 1909276"/>
              <a:gd name="connsiteY801" fmla="*/ 1584198 h 1647720"/>
              <a:gd name="connsiteX802" fmla="*/ 1394898 w 1909276"/>
              <a:gd name="connsiteY802" fmla="*/ 1593475 h 1647720"/>
              <a:gd name="connsiteX803" fmla="*/ 1396374 w 1909276"/>
              <a:gd name="connsiteY803" fmla="*/ 1605020 h 1647720"/>
              <a:gd name="connsiteX804" fmla="*/ 1373619 w 1909276"/>
              <a:gd name="connsiteY804" fmla="*/ 1604715 h 1647720"/>
              <a:gd name="connsiteX805" fmla="*/ 1359293 w 1909276"/>
              <a:gd name="connsiteY805" fmla="*/ 1608134 h 1647720"/>
              <a:gd name="connsiteX806" fmla="*/ 1354693 w 1909276"/>
              <a:gd name="connsiteY806" fmla="*/ 1616535 h 1647720"/>
              <a:gd name="connsiteX807" fmla="*/ 1335967 w 1909276"/>
              <a:gd name="connsiteY807" fmla="*/ 1615640 h 1647720"/>
              <a:gd name="connsiteX808" fmla="*/ 1336262 w 1909276"/>
              <a:gd name="connsiteY808" fmla="*/ 1605620 h 1647720"/>
              <a:gd name="connsiteX809" fmla="*/ 1323337 w 1909276"/>
              <a:gd name="connsiteY809" fmla="*/ 1602639 h 1647720"/>
              <a:gd name="connsiteX810" fmla="*/ 1303953 w 1909276"/>
              <a:gd name="connsiteY810" fmla="*/ 1593609 h 1647720"/>
              <a:gd name="connsiteX811" fmla="*/ 1299010 w 1909276"/>
              <a:gd name="connsiteY811" fmla="*/ 1581665 h 1647720"/>
              <a:gd name="connsiteX812" fmla="*/ 1286589 w 1909276"/>
              <a:gd name="connsiteY812" fmla="*/ 1578797 h 1647720"/>
              <a:gd name="connsiteX813" fmla="*/ 1269930 w 1909276"/>
              <a:gd name="connsiteY813" fmla="*/ 1570091 h 1647720"/>
              <a:gd name="connsiteX814" fmla="*/ 1246241 w 1909276"/>
              <a:gd name="connsiteY814" fmla="*/ 1565015 h 1647720"/>
              <a:gd name="connsiteX815" fmla="*/ 1223457 w 1909276"/>
              <a:gd name="connsiteY815" fmla="*/ 1561262 h 1647720"/>
              <a:gd name="connsiteX816" fmla="*/ 1201455 w 1909276"/>
              <a:gd name="connsiteY816" fmla="*/ 1568091 h 1647720"/>
              <a:gd name="connsiteX817" fmla="*/ 1187215 w 1909276"/>
              <a:gd name="connsiteY817" fmla="*/ 1578035 h 1647720"/>
              <a:gd name="connsiteX818" fmla="*/ 1179157 w 1909276"/>
              <a:gd name="connsiteY818" fmla="*/ 1577759 h 1647720"/>
              <a:gd name="connsiteX819" fmla="*/ 1150572 w 1909276"/>
              <a:gd name="connsiteY819" fmla="*/ 1581160 h 1647720"/>
              <a:gd name="connsiteX820" fmla="*/ 1138971 w 1909276"/>
              <a:gd name="connsiteY820" fmla="*/ 1592399 h 1647720"/>
              <a:gd name="connsiteX821" fmla="*/ 1132055 w 1909276"/>
              <a:gd name="connsiteY821" fmla="*/ 1591428 h 1647720"/>
              <a:gd name="connsiteX822" fmla="*/ 1120578 w 1909276"/>
              <a:gd name="connsiteY822" fmla="*/ 1609973 h 1647720"/>
              <a:gd name="connsiteX823" fmla="*/ 1117749 w 1909276"/>
              <a:gd name="connsiteY823" fmla="*/ 1624975 h 1647720"/>
              <a:gd name="connsiteX824" fmla="*/ 1122378 w 1909276"/>
              <a:gd name="connsiteY824" fmla="*/ 1635309 h 1647720"/>
              <a:gd name="connsiteX825" fmla="*/ 1112510 w 1909276"/>
              <a:gd name="connsiteY825" fmla="*/ 1644129 h 1647720"/>
              <a:gd name="connsiteX826" fmla="*/ 1106195 w 1909276"/>
              <a:gd name="connsiteY826" fmla="*/ 1647720 h 1647720"/>
              <a:gd name="connsiteX827" fmla="*/ 1102443 w 1909276"/>
              <a:gd name="connsiteY827" fmla="*/ 1644253 h 1647720"/>
              <a:gd name="connsiteX828" fmla="*/ 1088374 w 1909276"/>
              <a:gd name="connsiteY828" fmla="*/ 1636109 h 1647720"/>
              <a:gd name="connsiteX829" fmla="*/ 1080430 w 1909276"/>
              <a:gd name="connsiteY829" fmla="*/ 1629194 h 1647720"/>
              <a:gd name="connsiteX830" fmla="*/ 1079459 w 1909276"/>
              <a:gd name="connsiteY830" fmla="*/ 1625584 h 1647720"/>
              <a:gd name="connsiteX831" fmla="*/ 1069181 w 1909276"/>
              <a:gd name="connsiteY831" fmla="*/ 1630442 h 1647720"/>
              <a:gd name="connsiteX832" fmla="*/ 1058104 w 1909276"/>
              <a:gd name="connsiteY832" fmla="*/ 1623479 h 1647720"/>
              <a:gd name="connsiteX833" fmla="*/ 1042187 w 1909276"/>
              <a:gd name="connsiteY833" fmla="*/ 1624517 h 1647720"/>
              <a:gd name="connsiteX834" fmla="*/ 1036101 w 1909276"/>
              <a:gd name="connsiteY834" fmla="*/ 1623336 h 1647720"/>
              <a:gd name="connsiteX835" fmla="*/ 1034758 w 1909276"/>
              <a:gd name="connsiteY835" fmla="*/ 1612402 h 1647720"/>
              <a:gd name="connsiteX836" fmla="*/ 1036368 w 1909276"/>
              <a:gd name="connsiteY836" fmla="*/ 1593933 h 1647720"/>
              <a:gd name="connsiteX837" fmla="*/ 1027119 w 1909276"/>
              <a:gd name="connsiteY837" fmla="*/ 1588561 h 1647720"/>
              <a:gd name="connsiteX838" fmla="*/ 1021089 w 1909276"/>
              <a:gd name="connsiteY838" fmla="*/ 1590037 h 1647720"/>
              <a:gd name="connsiteX839" fmla="*/ 1018127 w 1909276"/>
              <a:gd name="connsiteY839" fmla="*/ 1585589 h 1647720"/>
              <a:gd name="connsiteX840" fmla="*/ 1001468 w 1909276"/>
              <a:gd name="connsiteY840" fmla="*/ 1586170 h 1647720"/>
              <a:gd name="connsiteX841" fmla="*/ 993924 w 1909276"/>
              <a:gd name="connsiteY841" fmla="*/ 1595371 h 1647720"/>
              <a:gd name="connsiteX842" fmla="*/ 984932 w 1909276"/>
              <a:gd name="connsiteY842" fmla="*/ 1590237 h 1647720"/>
              <a:gd name="connsiteX843" fmla="*/ 985180 w 1909276"/>
              <a:gd name="connsiteY843" fmla="*/ 1586703 h 1647720"/>
              <a:gd name="connsiteX844" fmla="*/ 961463 w 1909276"/>
              <a:gd name="connsiteY844" fmla="*/ 1585655 h 1647720"/>
              <a:gd name="connsiteX845" fmla="*/ 964377 w 1909276"/>
              <a:gd name="connsiteY845" fmla="*/ 1593809 h 1647720"/>
              <a:gd name="connsiteX846" fmla="*/ 948737 w 1909276"/>
              <a:gd name="connsiteY846" fmla="*/ 1595847 h 1647720"/>
              <a:gd name="connsiteX847" fmla="*/ 939574 w 1909276"/>
              <a:gd name="connsiteY847" fmla="*/ 1595180 h 1647720"/>
              <a:gd name="connsiteX848" fmla="*/ 917695 w 1909276"/>
              <a:gd name="connsiteY848" fmla="*/ 1585017 h 1647720"/>
              <a:gd name="connsiteX849" fmla="*/ 873328 w 1909276"/>
              <a:gd name="connsiteY849" fmla="*/ 1551966 h 1647720"/>
              <a:gd name="connsiteX850" fmla="*/ 869680 w 1909276"/>
              <a:gd name="connsiteY850" fmla="*/ 1532249 h 1647720"/>
              <a:gd name="connsiteX851" fmla="*/ 864318 w 1909276"/>
              <a:gd name="connsiteY851" fmla="*/ 1493920 h 1647720"/>
              <a:gd name="connsiteX852" fmla="*/ 858802 w 1909276"/>
              <a:gd name="connsiteY852" fmla="*/ 1470784 h 1647720"/>
              <a:gd name="connsiteX853" fmla="*/ 855745 w 1909276"/>
              <a:gd name="connsiteY853" fmla="*/ 1466450 h 1647720"/>
              <a:gd name="connsiteX854" fmla="*/ 855221 w 1909276"/>
              <a:gd name="connsiteY854" fmla="*/ 1448934 h 1647720"/>
              <a:gd name="connsiteX855" fmla="*/ 856078 w 1909276"/>
              <a:gd name="connsiteY855" fmla="*/ 1433446 h 1647720"/>
              <a:gd name="connsiteX856" fmla="*/ 854916 w 1909276"/>
              <a:gd name="connsiteY856" fmla="*/ 1425550 h 1647720"/>
              <a:gd name="connsiteX857" fmla="*/ 829580 w 1909276"/>
              <a:gd name="connsiteY857" fmla="*/ 1424159 h 1647720"/>
              <a:gd name="connsiteX858" fmla="*/ 827418 w 1909276"/>
              <a:gd name="connsiteY858" fmla="*/ 1441847 h 1647720"/>
              <a:gd name="connsiteX859" fmla="*/ 806672 w 1909276"/>
              <a:gd name="connsiteY859" fmla="*/ 1468174 h 1647720"/>
              <a:gd name="connsiteX860" fmla="*/ 802176 w 1909276"/>
              <a:gd name="connsiteY860" fmla="*/ 1475651 h 1647720"/>
              <a:gd name="connsiteX861" fmla="*/ 779335 w 1909276"/>
              <a:gd name="connsiteY861" fmla="*/ 1484033 h 1647720"/>
              <a:gd name="connsiteX862" fmla="*/ 768619 w 1909276"/>
              <a:gd name="connsiteY862" fmla="*/ 1482166 h 1647720"/>
              <a:gd name="connsiteX863" fmla="*/ 764657 w 1909276"/>
              <a:gd name="connsiteY863" fmla="*/ 1486919 h 1647720"/>
              <a:gd name="connsiteX864" fmla="*/ 751751 w 1909276"/>
              <a:gd name="connsiteY864" fmla="*/ 1483423 h 1647720"/>
              <a:gd name="connsiteX865" fmla="*/ 749951 w 1909276"/>
              <a:gd name="connsiteY865" fmla="*/ 1486633 h 1647720"/>
              <a:gd name="connsiteX866" fmla="*/ 738216 w 1909276"/>
              <a:gd name="connsiteY866" fmla="*/ 1486062 h 1647720"/>
              <a:gd name="connsiteX867" fmla="*/ 736178 w 1909276"/>
              <a:gd name="connsiteY867" fmla="*/ 1489672 h 1647720"/>
              <a:gd name="connsiteX868" fmla="*/ 725014 w 1909276"/>
              <a:gd name="connsiteY868" fmla="*/ 1489986 h 1647720"/>
              <a:gd name="connsiteX869" fmla="*/ 721090 w 1909276"/>
              <a:gd name="connsiteY869" fmla="*/ 1508550 h 1647720"/>
              <a:gd name="connsiteX870" fmla="*/ 722433 w 1909276"/>
              <a:gd name="connsiteY870" fmla="*/ 1515323 h 1647720"/>
              <a:gd name="connsiteX871" fmla="*/ 698382 w 1909276"/>
              <a:gd name="connsiteY871" fmla="*/ 1516561 h 164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Lst>
            <a:rect l="l" t="t" r="r" b="b"/>
            <a:pathLst>
              <a:path w="1909276" h="1647720">
                <a:moveTo>
                  <a:pt x="698382" y="1516561"/>
                </a:moveTo>
                <a:lnTo>
                  <a:pt x="705498" y="1506388"/>
                </a:lnTo>
                <a:lnTo>
                  <a:pt x="711232" y="1501454"/>
                </a:lnTo>
                <a:lnTo>
                  <a:pt x="709383" y="1496568"/>
                </a:lnTo>
                <a:lnTo>
                  <a:pt x="716603" y="1484090"/>
                </a:lnTo>
                <a:lnTo>
                  <a:pt x="725633" y="1474299"/>
                </a:lnTo>
                <a:lnTo>
                  <a:pt x="742083" y="1470870"/>
                </a:lnTo>
                <a:lnTo>
                  <a:pt x="747626" y="1465869"/>
                </a:lnTo>
                <a:lnTo>
                  <a:pt x="756437" y="1462078"/>
                </a:lnTo>
                <a:lnTo>
                  <a:pt x="763524" y="1451458"/>
                </a:lnTo>
                <a:lnTo>
                  <a:pt x="770277" y="1447162"/>
                </a:lnTo>
                <a:lnTo>
                  <a:pt x="780840" y="1438113"/>
                </a:lnTo>
                <a:lnTo>
                  <a:pt x="780183" y="1434494"/>
                </a:lnTo>
                <a:lnTo>
                  <a:pt x="772449" y="1427255"/>
                </a:lnTo>
                <a:lnTo>
                  <a:pt x="773363" y="1416472"/>
                </a:lnTo>
                <a:lnTo>
                  <a:pt x="777526" y="1409443"/>
                </a:lnTo>
                <a:lnTo>
                  <a:pt x="775658" y="1400080"/>
                </a:lnTo>
                <a:lnTo>
                  <a:pt x="768162" y="1388783"/>
                </a:lnTo>
                <a:lnTo>
                  <a:pt x="774335" y="1385278"/>
                </a:lnTo>
                <a:lnTo>
                  <a:pt x="777201" y="1378868"/>
                </a:lnTo>
                <a:lnTo>
                  <a:pt x="779621" y="1366047"/>
                </a:lnTo>
                <a:lnTo>
                  <a:pt x="783164" y="1361847"/>
                </a:lnTo>
                <a:lnTo>
                  <a:pt x="790051" y="1359760"/>
                </a:lnTo>
                <a:lnTo>
                  <a:pt x="794471" y="1349778"/>
                </a:lnTo>
                <a:lnTo>
                  <a:pt x="799900" y="1346911"/>
                </a:lnTo>
                <a:lnTo>
                  <a:pt x="797928" y="1334900"/>
                </a:lnTo>
                <a:lnTo>
                  <a:pt x="801262" y="1328966"/>
                </a:lnTo>
                <a:lnTo>
                  <a:pt x="800062" y="1318308"/>
                </a:lnTo>
                <a:lnTo>
                  <a:pt x="795175" y="1310583"/>
                </a:lnTo>
                <a:lnTo>
                  <a:pt x="790880" y="1310754"/>
                </a:lnTo>
                <a:lnTo>
                  <a:pt x="779412" y="1320356"/>
                </a:lnTo>
                <a:lnTo>
                  <a:pt x="773468" y="1315698"/>
                </a:lnTo>
                <a:lnTo>
                  <a:pt x="772763" y="1307192"/>
                </a:lnTo>
                <a:lnTo>
                  <a:pt x="765181" y="1301049"/>
                </a:lnTo>
                <a:lnTo>
                  <a:pt x="760838" y="1291019"/>
                </a:lnTo>
                <a:lnTo>
                  <a:pt x="754161" y="1285456"/>
                </a:lnTo>
                <a:lnTo>
                  <a:pt x="740540" y="1288942"/>
                </a:lnTo>
                <a:lnTo>
                  <a:pt x="736073" y="1288209"/>
                </a:lnTo>
                <a:lnTo>
                  <a:pt x="724909" y="1280979"/>
                </a:lnTo>
                <a:lnTo>
                  <a:pt x="717718" y="1272331"/>
                </a:lnTo>
                <a:lnTo>
                  <a:pt x="720547" y="1265311"/>
                </a:lnTo>
                <a:lnTo>
                  <a:pt x="714832" y="1256872"/>
                </a:lnTo>
                <a:lnTo>
                  <a:pt x="707231" y="1262539"/>
                </a:lnTo>
                <a:lnTo>
                  <a:pt x="702678" y="1263653"/>
                </a:lnTo>
                <a:lnTo>
                  <a:pt x="702802" y="1275817"/>
                </a:lnTo>
                <a:lnTo>
                  <a:pt x="704412" y="1282313"/>
                </a:lnTo>
                <a:lnTo>
                  <a:pt x="697887" y="1286018"/>
                </a:lnTo>
                <a:lnTo>
                  <a:pt x="698382" y="1289037"/>
                </a:lnTo>
                <a:lnTo>
                  <a:pt x="685105" y="1299953"/>
                </a:lnTo>
                <a:lnTo>
                  <a:pt x="680523" y="1307697"/>
                </a:lnTo>
                <a:lnTo>
                  <a:pt x="667769" y="1306716"/>
                </a:lnTo>
                <a:lnTo>
                  <a:pt x="663540" y="1309316"/>
                </a:lnTo>
                <a:lnTo>
                  <a:pt x="662635" y="1318108"/>
                </a:lnTo>
                <a:lnTo>
                  <a:pt x="658739" y="1317336"/>
                </a:lnTo>
                <a:lnTo>
                  <a:pt x="646462" y="1326642"/>
                </a:lnTo>
                <a:lnTo>
                  <a:pt x="642004" y="1325337"/>
                </a:lnTo>
                <a:lnTo>
                  <a:pt x="638699" y="1320413"/>
                </a:lnTo>
                <a:lnTo>
                  <a:pt x="638499" y="1314945"/>
                </a:lnTo>
                <a:lnTo>
                  <a:pt x="634222" y="1308583"/>
                </a:lnTo>
                <a:lnTo>
                  <a:pt x="623030" y="1305658"/>
                </a:lnTo>
                <a:lnTo>
                  <a:pt x="618724" y="1310288"/>
                </a:lnTo>
                <a:lnTo>
                  <a:pt x="613657" y="1311669"/>
                </a:lnTo>
                <a:lnTo>
                  <a:pt x="606123" y="1307449"/>
                </a:lnTo>
                <a:lnTo>
                  <a:pt x="601180" y="1307164"/>
                </a:lnTo>
                <a:lnTo>
                  <a:pt x="586683" y="1314450"/>
                </a:lnTo>
                <a:lnTo>
                  <a:pt x="578444" y="1316679"/>
                </a:lnTo>
                <a:lnTo>
                  <a:pt x="567357" y="1323756"/>
                </a:lnTo>
                <a:lnTo>
                  <a:pt x="557479" y="1323442"/>
                </a:lnTo>
                <a:lnTo>
                  <a:pt x="547421" y="1317403"/>
                </a:lnTo>
                <a:lnTo>
                  <a:pt x="543706" y="1307897"/>
                </a:lnTo>
                <a:lnTo>
                  <a:pt x="513226" y="1312688"/>
                </a:lnTo>
                <a:lnTo>
                  <a:pt x="510444" y="1319565"/>
                </a:lnTo>
                <a:lnTo>
                  <a:pt x="506673" y="1320575"/>
                </a:lnTo>
                <a:lnTo>
                  <a:pt x="500243" y="1328100"/>
                </a:lnTo>
                <a:lnTo>
                  <a:pt x="493880" y="1330062"/>
                </a:lnTo>
                <a:lnTo>
                  <a:pt x="480526" y="1325051"/>
                </a:lnTo>
                <a:lnTo>
                  <a:pt x="480841" y="1321870"/>
                </a:lnTo>
                <a:lnTo>
                  <a:pt x="474373" y="1316527"/>
                </a:lnTo>
                <a:lnTo>
                  <a:pt x="467477" y="1326775"/>
                </a:lnTo>
                <a:lnTo>
                  <a:pt x="460772" y="1328557"/>
                </a:lnTo>
                <a:lnTo>
                  <a:pt x="455114" y="1321622"/>
                </a:lnTo>
                <a:lnTo>
                  <a:pt x="446475" y="1320337"/>
                </a:lnTo>
                <a:lnTo>
                  <a:pt x="440284" y="1328004"/>
                </a:lnTo>
                <a:lnTo>
                  <a:pt x="429977" y="1323556"/>
                </a:lnTo>
                <a:lnTo>
                  <a:pt x="424900" y="1328928"/>
                </a:lnTo>
                <a:lnTo>
                  <a:pt x="419138" y="1325232"/>
                </a:lnTo>
                <a:lnTo>
                  <a:pt x="415337" y="1319117"/>
                </a:lnTo>
                <a:lnTo>
                  <a:pt x="410480" y="1321765"/>
                </a:lnTo>
                <a:lnTo>
                  <a:pt x="403631" y="1321384"/>
                </a:lnTo>
                <a:lnTo>
                  <a:pt x="398907" y="1317403"/>
                </a:lnTo>
                <a:lnTo>
                  <a:pt x="396983" y="1311383"/>
                </a:lnTo>
                <a:lnTo>
                  <a:pt x="398697" y="1307421"/>
                </a:lnTo>
                <a:lnTo>
                  <a:pt x="389858" y="1299839"/>
                </a:lnTo>
                <a:lnTo>
                  <a:pt x="388134" y="1288018"/>
                </a:lnTo>
                <a:lnTo>
                  <a:pt x="390182" y="1282046"/>
                </a:lnTo>
                <a:lnTo>
                  <a:pt x="370904" y="1275007"/>
                </a:lnTo>
                <a:lnTo>
                  <a:pt x="375495" y="1268806"/>
                </a:lnTo>
                <a:lnTo>
                  <a:pt x="393268" y="1248280"/>
                </a:lnTo>
                <a:lnTo>
                  <a:pt x="393935" y="1240288"/>
                </a:lnTo>
                <a:lnTo>
                  <a:pt x="381876" y="1241603"/>
                </a:lnTo>
                <a:lnTo>
                  <a:pt x="382209" y="1236650"/>
                </a:lnTo>
                <a:lnTo>
                  <a:pt x="374913" y="1234754"/>
                </a:lnTo>
                <a:lnTo>
                  <a:pt x="366141" y="1242498"/>
                </a:lnTo>
                <a:lnTo>
                  <a:pt x="355073" y="1240212"/>
                </a:lnTo>
                <a:lnTo>
                  <a:pt x="350377" y="1236078"/>
                </a:lnTo>
                <a:lnTo>
                  <a:pt x="354511" y="1229468"/>
                </a:lnTo>
                <a:lnTo>
                  <a:pt x="363988" y="1222458"/>
                </a:lnTo>
                <a:lnTo>
                  <a:pt x="368122" y="1213123"/>
                </a:lnTo>
                <a:lnTo>
                  <a:pt x="370913" y="1211999"/>
                </a:lnTo>
                <a:lnTo>
                  <a:pt x="369332" y="1202865"/>
                </a:lnTo>
                <a:lnTo>
                  <a:pt x="372180" y="1197016"/>
                </a:lnTo>
                <a:lnTo>
                  <a:pt x="369741" y="1192759"/>
                </a:lnTo>
                <a:lnTo>
                  <a:pt x="358207" y="1192559"/>
                </a:lnTo>
                <a:lnTo>
                  <a:pt x="356082" y="1195864"/>
                </a:lnTo>
                <a:lnTo>
                  <a:pt x="339404" y="1195911"/>
                </a:lnTo>
                <a:lnTo>
                  <a:pt x="338490" y="1186263"/>
                </a:lnTo>
                <a:lnTo>
                  <a:pt x="331422" y="1185396"/>
                </a:lnTo>
                <a:lnTo>
                  <a:pt x="327060" y="1181805"/>
                </a:lnTo>
                <a:lnTo>
                  <a:pt x="325450" y="1173137"/>
                </a:lnTo>
                <a:lnTo>
                  <a:pt x="318115" y="1172737"/>
                </a:lnTo>
                <a:lnTo>
                  <a:pt x="314534" y="1165917"/>
                </a:lnTo>
                <a:lnTo>
                  <a:pt x="304114" y="1160402"/>
                </a:lnTo>
                <a:lnTo>
                  <a:pt x="300094" y="1148248"/>
                </a:lnTo>
                <a:lnTo>
                  <a:pt x="300971" y="1143800"/>
                </a:lnTo>
                <a:lnTo>
                  <a:pt x="280921" y="1144010"/>
                </a:lnTo>
                <a:lnTo>
                  <a:pt x="270138" y="1140238"/>
                </a:lnTo>
                <a:lnTo>
                  <a:pt x="254203" y="1129941"/>
                </a:lnTo>
                <a:lnTo>
                  <a:pt x="240535" y="1125874"/>
                </a:lnTo>
                <a:lnTo>
                  <a:pt x="228914" y="1124626"/>
                </a:lnTo>
                <a:lnTo>
                  <a:pt x="211664" y="1124626"/>
                </a:lnTo>
                <a:lnTo>
                  <a:pt x="211921" y="1129637"/>
                </a:lnTo>
                <a:lnTo>
                  <a:pt x="206426" y="1134999"/>
                </a:lnTo>
                <a:lnTo>
                  <a:pt x="203692" y="1147163"/>
                </a:lnTo>
                <a:lnTo>
                  <a:pt x="199358" y="1150801"/>
                </a:lnTo>
                <a:lnTo>
                  <a:pt x="195481" y="1158031"/>
                </a:lnTo>
                <a:lnTo>
                  <a:pt x="181270" y="1152763"/>
                </a:lnTo>
                <a:lnTo>
                  <a:pt x="172574" y="1150801"/>
                </a:lnTo>
                <a:lnTo>
                  <a:pt x="163763" y="1151782"/>
                </a:lnTo>
                <a:lnTo>
                  <a:pt x="147504" y="1151725"/>
                </a:lnTo>
                <a:lnTo>
                  <a:pt x="133179" y="1145515"/>
                </a:lnTo>
                <a:lnTo>
                  <a:pt x="121815" y="1144848"/>
                </a:lnTo>
                <a:lnTo>
                  <a:pt x="107623" y="1148601"/>
                </a:lnTo>
                <a:lnTo>
                  <a:pt x="104803" y="1152697"/>
                </a:lnTo>
                <a:lnTo>
                  <a:pt x="94173" y="1157878"/>
                </a:lnTo>
                <a:lnTo>
                  <a:pt x="84887" y="1166051"/>
                </a:lnTo>
                <a:lnTo>
                  <a:pt x="79229" y="1163441"/>
                </a:lnTo>
                <a:lnTo>
                  <a:pt x="66760" y="1150325"/>
                </a:lnTo>
                <a:lnTo>
                  <a:pt x="58826" y="1149249"/>
                </a:lnTo>
                <a:lnTo>
                  <a:pt x="40957" y="1141257"/>
                </a:lnTo>
                <a:lnTo>
                  <a:pt x="36061" y="1137828"/>
                </a:lnTo>
                <a:lnTo>
                  <a:pt x="29394" y="1137400"/>
                </a:lnTo>
                <a:lnTo>
                  <a:pt x="26889" y="1131789"/>
                </a:lnTo>
                <a:lnTo>
                  <a:pt x="21660" y="1132627"/>
                </a:lnTo>
                <a:lnTo>
                  <a:pt x="16811" y="1124665"/>
                </a:lnTo>
                <a:lnTo>
                  <a:pt x="11753" y="1119588"/>
                </a:lnTo>
                <a:lnTo>
                  <a:pt x="4524" y="1118864"/>
                </a:lnTo>
                <a:lnTo>
                  <a:pt x="0" y="1114587"/>
                </a:lnTo>
                <a:lnTo>
                  <a:pt x="6782" y="1109424"/>
                </a:lnTo>
                <a:lnTo>
                  <a:pt x="21098" y="1118778"/>
                </a:lnTo>
                <a:lnTo>
                  <a:pt x="28870" y="1126246"/>
                </a:lnTo>
                <a:lnTo>
                  <a:pt x="33623" y="1128379"/>
                </a:lnTo>
                <a:lnTo>
                  <a:pt x="41110" y="1127132"/>
                </a:lnTo>
                <a:lnTo>
                  <a:pt x="44586" y="1132227"/>
                </a:lnTo>
                <a:lnTo>
                  <a:pt x="63503" y="1139019"/>
                </a:lnTo>
                <a:lnTo>
                  <a:pt x="61779" y="1133085"/>
                </a:lnTo>
                <a:lnTo>
                  <a:pt x="64036" y="1128570"/>
                </a:lnTo>
                <a:lnTo>
                  <a:pt x="74847" y="1129160"/>
                </a:lnTo>
                <a:lnTo>
                  <a:pt x="80305" y="1127017"/>
                </a:lnTo>
                <a:lnTo>
                  <a:pt x="84315" y="1118187"/>
                </a:lnTo>
                <a:lnTo>
                  <a:pt x="90058" y="1121502"/>
                </a:lnTo>
                <a:lnTo>
                  <a:pt x="96450" y="1118806"/>
                </a:lnTo>
                <a:lnTo>
                  <a:pt x="96850" y="1114435"/>
                </a:lnTo>
                <a:lnTo>
                  <a:pt x="101355" y="1105957"/>
                </a:lnTo>
                <a:lnTo>
                  <a:pt x="112433" y="1101281"/>
                </a:lnTo>
                <a:lnTo>
                  <a:pt x="115567" y="1097280"/>
                </a:lnTo>
                <a:lnTo>
                  <a:pt x="116957" y="1088260"/>
                </a:lnTo>
                <a:lnTo>
                  <a:pt x="127721" y="1084964"/>
                </a:lnTo>
                <a:lnTo>
                  <a:pt x="141798" y="1075906"/>
                </a:lnTo>
                <a:lnTo>
                  <a:pt x="149914" y="1072839"/>
                </a:lnTo>
                <a:lnTo>
                  <a:pt x="177536" y="1072839"/>
                </a:lnTo>
                <a:lnTo>
                  <a:pt x="183946" y="1071991"/>
                </a:lnTo>
                <a:lnTo>
                  <a:pt x="194757" y="1058637"/>
                </a:lnTo>
                <a:lnTo>
                  <a:pt x="198129" y="1043197"/>
                </a:lnTo>
                <a:lnTo>
                  <a:pt x="196719" y="1038644"/>
                </a:lnTo>
                <a:lnTo>
                  <a:pt x="202730" y="1035615"/>
                </a:lnTo>
                <a:lnTo>
                  <a:pt x="203654" y="1017546"/>
                </a:lnTo>
                <a:lnTo>
                  <a:pt x="208578" y="1009612"/>
                </a:lnTo>
                <a:lnTo>
                  <a:pt x="196843" y="1003716"/>
                </a:lnTo>
                <a:lnTo>
                  <a:pt x="194348" y="999506"/>
                </a:lnTo>
                <a:lnTo>
                  <a:pt x="193757" y="988828"/>
                </a:lnTo>
                <a:lnTo>
                  <a:pt x="178260" y="978684"/>
                </a:lnTo>
                <a:lnTo>
                  <a:pt x="182299" y="973284"/>
                </a:lnTo>
                <a:lnTo>
                  <a:pt x="186185" y="962701"/>
                </a:lnTo>
                <a:lnTo>
                  <a:pt x="188890" y="960520"/>
                </a:lnTo>
                <a:lnTo>
                  <a:pt x="185747" y="941613"/>
                </a:lnTo>
                <a:lnTo>
                  <a:pt x="172212" y="939689"/>
                </a:lnTo>
                <a:lnTo>
                  <a:pt x="164296" y="945775"/>
                </a:lnTo>
                <a:lnTo>
                  <a:pt x="157772" y="946366"/>
                </a:lnTo>
                <a:lnTo>
                  <a:pt x="144942" y="942842"/>
                </a:lnTo>
                <a:lnTo>
                  <a:pt x="140494" y="937308"/>
                </a:lnTo>
                <a:lnTo>
                  <a:pt x="146847" y="935460"/>
                </a:lnTo>
                <a:lnTo>
                  <a:pt x="157362" y="936327"/>
                </a:lnTo>
                <a:lnTo>
                  <a:pt x="163182" y="929564"/>
                </a:lnTo>
                <a:lnTo>
                  <a:pt x="167344" y="919706"/>
                </a:lnTo>
                <a:lnTo>
                  <a:pt x="168507" y="911390"/>
                </a:lnTo>
                <a:lnTo>
                  <a:pt x="172945" y="903666"/>
                </a:lnTo>
                <a:lnTo>
                  <a:pt x="186366" y="905208"/>
                </a:lnTo>
                <a:lnTo>
                  <a:pt x="190785" y="908856"/>
                </a:lnTo>
                <a:lnTo>
                  <a:pt x="198139" y="907447"/>
                </a:lnTo>
                <a:lnTo>
                  <a:pt x="200263" y="897950"/>
                </a:lnTo>
                <a:lnTo>
                  <a:pt x="207435" y="884425"/>
                </a:lnTo>
                <a:lnTo>
                  <a:pt x="218380" y="870995"/>
                </a:lnTo>
                <a:lnTo>
                  <a:pt x="212645" y="868051"/>
                </a:lnTo>
                <a:lnTo>
                  <a:pt x="209226" y="859565"/>
                </a:lnTo>
                <a:lnTo>
                  <a:pt x="198663" y="859222"/>
                </a:lnTo>
                <a:lnTo>
                  <a:pt x="189366" y="851202"/>
                </a:lnTo>
                <a:lnTo>
                  <a:pt x="176431" y="850306"/>
                </a:lnTo>
                <a:lnTo>
                  <a:pt x="171831" y="842772"/>
                </a:lnTo>
                <a:lnTo>
                  <a:pt x="174707" y="834438"/>
                </a:lnTo>
                <a:lnTo>
                  <a:pt x="172755" y="825179"/>
                </a:lnTo>
                <a:lnTo>
                  <a:pt x="149323" y="822922"/>
                </a:lnTo>
                <a:lnTo>
                  <a:pt x="140198" y="817540"/>
                </a:lnTo>
                <a:lnTo>
                  <a:pt x="130359" y="816578"/>
                </a:lnTo>
                <a:lnTo>
                  <a:pt x="126330" y="811959"/>
                </a:lnTo>
                <a:lnTo>
                  <a:pt x="117471" y="809549"/>
                </a:lnTo>
                <a:lnTo>
                  <a:pt x="113138" y="805406"/>
                </a:lnTo>
                <a:lnTo>
                  <a:pt x="94412" y="798319"/>
                </a:lnTo>
                <a:lnTo>
                  <a:pt x="93040" y="802462"/>
                </a:lnTo>
                <a:lnTo>
                  <a:pt x="86296" y="807253"/>
                </a:lnTo>
                <a:lnTo>
                  <a:pt x="80286" y="809149"/>
                </a:lnTo>
                <a:lnTo>
                  <a:pt x="77581" y="814054"/>
                </a:lnTo>
                <a:lnTo>
                  <a:pt x="68370" y="817359"/>
                </a:lnTo>
                <a:lnTo>
                  <a:pt x="63093" y="815816"/>
                </a:lnTo>
                <a:lnTo>
                  <a:pt x="45262" y="805901"/>
                </a:lnTo>
                <a:lnTo>
                  <a:pt x="45148" y="801900"/>
                </a:lnTo>
                <a:lnTo>
                  <a:pt x="51758" y="792680"/>
                </a:lnTo>
                <a:lnTo>
                  <a:pt x="70608" y="775868"/>
                </a:lnTo>
                <a:lnTo>
                  <a:pt x="78638" y="769811"/>
                </a:lnTo>
                <a:lnTo>
                  <a:pt x="74571" y="763210"/>
                </a:lnTo>
                <a:lnTo>
                  <a:pt x="76514" y="756590"/>
                </a:lnTo>
                <a:lnTo>
                  <a:pt x="72599" y="751694"/>
                </a:lnTo>
                <a:lnTo>
                  <a:pt x="67675" y="740093"/>
                </a:lnTo>
                <a:lnTo>
                  <a:pt x="58864" y="737350"/>
                </a:lnTo>
                <a:lnTo>
                  <a:pt x="55806" y="727300"/>
                </a:lnTo>
                <a:lnTo>
                  <a:pt x="57140" y="709594"/>
                </a:lnTo>
                <a:lnTo>
                  <a:pt x="61550" y="702564"/>
                </a:lnTo>
                <a:lnTo>
                  <a:pt x="59131" y="700488"/>
                </a:lnTo>
                <a:lnTo>
                  <a:pt x="64227" y="693039"/>
                </a:lnTo>
                <a:lnTo>
                  <a:pt x="61789" y="681924"/>
                </a:lnTo>
                <a:lnTo>
                  <a:pt x="65075" y="680504"/>
                </a:lnTo>
                <a:lnTo>
                  <a:pt x="67027" y="667541"/>
                </a:lnTo>
                <a:lnTo>
                  <a:pt x="74247" y="662121"/>
                </a:lnTo>
                <a:lnTo>
                  <a:pt x="76209" y="653720"/>
                </a:lnTo>
                <a:lnTo>
                  <a:pt x="79638" y="648586"/>
                </a:lnTo>
                <a:lnTo>
                  <a:pt x="85420" y="647443"/>
                </a:lnTo>
                <a:lnTo>
                  <a:pt x="85925" y="642718"/>
                </a:lnTo>
                <a:lnTo>
                  <a:pt x="93287" y="632336"/>
                </a:lnTo>
                <a:lnTo>
                  <a:pt x="94383" y="623116"/>
                </a:lnTo>
                <a:lnTo>
                  <a:pt x="100984" y="612886"/>
                </a:lnTo>
                <a:lnTo>
                  <a:pt x="112804" y="605695"/>
                </a:lnTo>
                <a:lnTo>
                  <a:pt x="120625" y="603513"/>
                </a:lnTo>
                <a:lnTo>
                  <a:pt x="127178" y="599656"/>
                </a:lnTo>
                <a:lnTo>
                  <a:pt x="130197" y="591598"/>
                </a:lnTo>
                <a:lnTo>
                  <a:pt x="137283" y="588540"/>
                </a:lnTo>
                <a:lnTo>
                  <a:pt x="149009" y="579291"/>
                </a:lnTo>
                <a:lnTo>
                  <a:pt x="151981" y="573977"/>
                </a:lnTo>
                <a:lnTo>
                  <a:pt x="157848" y="571967"/>
                </a:lnTo>
                <a:lnTo>
                  <a:pt x="158801" y="567957"/>
                </a:lnTo>
                <a:lnTo>
                  <a:pt x="165497" y="562099"/>
                </a:lnTo>
                <a:lnTo>
                  <a:pt x="170230" y="553498"/>
                </a:lnTo>
                <a:lnTo>
                  <a:pt x="185794" y="549040"/>
                </a:lnTo>
                <a:lnTo>
                  <a:pt x="188319" y="544601"/>
                </a:lnTo>
                <a:lnTo>
                  <a:pt x="189138" y="535105"/>
                </a:lnTo>
                <a:lnTo>
                  <a:pt x="200463" y="523751"/>
                </a:lnTo>
                <a:lnTo>
                  <a:pt x="198672" y="519560"/>
                </a:lnTo>
                <a:lnTo>
                  <a:pt x="205721" y="508692"/>
                </a:lnTo>
                <a:lnTo>
                  <a:pt x="216408" y="504625"/>
                </a:lnTo>
                <a:lnTo>
                  <a:pt x="226209" y="494471"/>
                </a:lnTo>
                <a:lnTo>
                  <a:pt x="235143" y="493376"/>
                </a:lnTo>
                <a:lnTo>
                  <a:pt x="244611" y="486937"/>
                </a:lnTo>
                <a:lnTo>
                  <a:pt x="246402" y="480527"/>
                </a:lnTo>
                <a:lnTo>
                  <a:pt x="256061" y="474936"/>
                </a:lnTo>
                <a:lnTo>
                  <a:pt x="260328" y="469297"/>
                </a:lnTo>
                <a:lnTo>
                  <a:pt x="292903" y="462915"/>
                </a:lnTo>
                <a:lnTo>
                  <a:pt x="299371" y="464125"/>
                </a:lnTo>
                <a:lnTo>
                  <a:pt x="306828" y="462877"/>
                </a:lnTo>
                <a:lnTo>
                  <a:pt x="314191" y="466068"/>
                </a:lnTo>
                <a:lnTo>
                  <a:pt x="321068" y="459886"/>
                </a:lnTo>
                <a:lnTo>
                  <a:pt x="327698" y="441379"/>
                </a:lnTo>
                <a:lnTo>
                  <a:pt x="336270" y="435112"/>
                </a:lnTo>
                <a:lnTo>
                  <a:pt x="345671" y="431845"/>
                </a:lnTo>
                <a:lnTo>
                  <a:pt x="346577" y="423310"/>
                </a:lnTo>
                <a:lnTo>
                  <a:pt x="351596" y="420510"/>
                </a:lnTo>
                <a:lnTo>
                  <a:pt x="356701" y="413271"/>
                </a:lnTo>
                <a:lnTo>
                  <a:pt x="355368" y="405517"/>
                </a:lnTo>
                <a:lnTo>
                  <a:pt x="357587" y="401279"/>
                </a:lnTo>
                <a:lnTo>
                  <a:pt x="358778" y="384048"/>
                </a:lnTo>
                <a:lnTo>
                  <a:pt x="368770" y="375409"/>
                </a:lnTo>
                <a:lnTo>
                  <a:pt x="374313" y="358873"/>
                </a:lnTo>
                <a:lnTo>
                  <a:pt x="375580" y="349682"/>
                </a:lnTo>
                <a:lnTo>
                  <a:pt x="380266" y="343615"/>
                </a:lnTo>
                <a:lnTo>
                  <a:pt x="379904" y="339500"/>
                </a:lnTo>
                <a:lnTo>
                  <a:pt x="389125" y="334594"/>
                </a:lnTo>
                <a:lnTo>
                  <a:pt x="382876" y="327108"/>
                </a:lnTo>
                <a:lnTo>
                  <a:pt x="380866" y="319764"/>
                </a:lnTo>
                <a:lnTo>
                  <a:pt x="382705" y="314392"/>
                </a:lnTo>
                <a:lnTo>
                  <a:pt x="382971" y="304095"/>
                </a:lnTo>
                <a:lnTo>
                  <a:pt x="385439" y="296523"/>
                </a:lnTo>
                <a:lnTo>
                  <a:pt x="383819" y="288474"/>
                </a:lnTo>
                <a:lnTo>
                  <a:pt x="364493" y="281521"/>
                </a:lnTo>
                <a:lnTo>
                  <a:pt x="358864" y="278330"/>
                </a:lnTo>
                <a:lnTo>
                  <a:pt x="371703" y="238878"/>
                </a:lnTo>
                <a:lnTo>
                  <a:pt x="369055" y="219170"/>
                </a:lnTo>
                <a:lnTo>
                  <a:pt x="372189" y="212379"/>
                </a:lnTo>
                <a:lnTo>
                  <a:pt x="369512" y="199720"/>
                </a:lnTo>
                <a:lnTo>
                  <a:pt x="371837" y="196348"/>
                </a:lnTo>
                <a:lnTo>
                  <a:pt x="371074" y="187833"/>
                </a:lnTo>
                <a:lnTo>
                  <a:pt x="367674" y="181013"/>
                </a:lnTo>
                <a:lnTo>
                  <a:pt x="365827" y="170440"/>
                </a:lnTo>
                <a:lnTo>
                  <a:pt x="357435" y="165554"/>
                </a:lnTo>
                <a:lnTo>
                  <a:pt x="353396" y="159963"/>
                </a:lnTo>
                <a:lnTo>
                  <a:pt x="343414" y="161706"/>
                </a:lnTo>
                <a:lnTo>
                  <a:pt x="339804" y="157744"/>
                </a:lnTo>
                <a:lnTo>
                  <a:pt x="335737" y="146018"/>
                </a:lnTo>
                <a:lnTo>
                  <a:pt x="332861" y="134503"/>
                </a:lnTo>
                <a:lnTo>
                  <a:pt x="338651" y="132102"/>
                </a:lnTo>
                <a:lnTo>
                  <a:pt x="333184" y="119758"/>
                </a:lnTo>
                <a:lnTo>
                  <a:pt x="335937" y="114862"/>
                </a:lnTo>
                <a:lnTo>
                  <a:pt x="336385" y="106490"/>
                </a:lnTo>
                <a:lnTo>
                  <a:pt x="339452" y="101165"/>
                </a:lnTo>
                <a:lnTo>
                  <a:pt x="341957" y="89802"/>
                </a:lnTo>
                <a:lnTo>
                  <a:pt x="348053" y="82848"/>
                </a:lnTo>
                <a:lnTo>
                  <a:pt x="352358" y="69961"/>
                </a:lnTo>
                <a:lnTo>
                  <a:pt x="352339" y="62008"/>
                </a:lnTo>
                <a:lnTo>
                  <a:pt x="355292" y="58074"/>
                </a:lnTo>
                <a:lnTo>
                  <a:pt x="366846" y="58150"/>
                </a:lnTo>
                <a:lnTo>
                  <a:pt x="373294" y="52540"/>
                </a:lnTo>
                <a:lnTo>
                  <a:pt x="375552" y="46301"/>
                </a:lnTo>
                <a:lnTo>
                  <a:pt x="382200" y="41129"/>
                </a:lnTo>
                <a:lnTo>
                  <a:pt x="376018" y="33223"/>
                </a:lnTo>
                <a:lnTo>
                  <a:pt x="376933" y="28337"/>
                </a:lnTo>
                <a:lnTo>
                  <a:pt x="381238" y="24803"/>
                </a:lnTo>
                <a:lnTo>
                  <a:pt x="383343" y="17402"/>
                </a:lnTo>
                <a:lnTo>
                  <a:pt x="379104" y="11125"/>
                </a:lnTo>
                <a:lnTo>
                  <a:pt x="379400" y="5505"/>
                </a:lnTo>
                <a:lnTo>
                  <a:pt x="384924" y="1153"/>
                </a:lnTo>
                <a:lnTo>
                  <a:pt x="390667" y="0"/>
                </a:lnTo>
                <a:lnTo>
                  <a:pt x="403698" y="4639"/>
                </a:lnTo>
                <a:lnTo>
                  <a:pt x="404670" y="7915"/>
                </a:lnTo>
                <a:lnTo>
                  <a:pt x="416871" y="10392"/>
                </a:lnTo>
                <a:lnTo>
                  <a:pt x="422034" y="19507"/>
                </a:lnTo>
                <a:lnTo>
                  <a:pt x="416985" y="23793"/>
                </a:lnTo>
                <a:lnTo>
                  <a:pt x="422357" y="34576"/>
                </a:lnTo>
                <a:lnTo>
                  <a:pt x="429453" y="36890"/>
                </a:lnTo>
                <a:lnTo>
                  <a:pt x="438378" y="36224"/>
                </a:lnTo>
                <a:lnTo>
                  <a:pt x="447046" y="39510"/>
                </a:lnTo>
                <a:lnTo>
                  <a:pt x="450932" y="37014"/>
                </a:lnTo>
                <a:lnTo>
                  <a:pt x="461200" y="35671"/>
                </a:lnTo>
                <a:lnTo>
                  <a:pt x="468649" y="29832"/>
                </a:lnTo>
                <a:lnTo>
                  <a:pt x="471658" y="16821"/>
                </a:lnTo>
                <a:lnTo>
                  <a:pt x="478631" y="11306"/>
                </a:lnTo>
                <a:lnTo>
                  <a:pt x="489642" y="8811"/>
                </a:lnTo>
                <a:lnTo>
                  <a:pt x="497719" y="4096"/>
                </a:lnTo>
                <a:lnTo>
                  <a:pt x="518160" y="6515"/>
                </a:lnTo>
                <a:lnTo>
                  <a:pt x="522332" y="4791"/>
                </a:lnTo>
                <a:lnTo>
                  <a:pt x="532809" y="8754"/>
                </a:lnTo>
                <a:lnTo>
                  <a:pt x="543630" y="8658"/>
                </a:lnTo>
                <a:lnTo>
                  <a:pt x="553202" y="17459"/>
                </a:lnTo>
                <a:lnTo>
                  <a:pt x="552212" y="25441"/>
                </a:lnTo>
                <a:lnTo>
                  <a:pt x="557726" y="31461"/>
                </a:lnTo>
                <a:lnTo>
                  <a:pt x="568490" y="35795"/>
                </a:lnTo>
                <a:lnTo>
                  <a:pt x="560346" y="40862"/>
                </a:lnTo>
                <a:lnTo>
                  <a:pt x="557507" y="44901"/>
                </a:lnTo>
                <a:lnTo>
                  <a:pt x="555964" y="54245"/>
                </a:lnTo>
                <a:lnTo>
                  <a:pt x="551897" y="57683"/>
                </a:lnTo>
                <a:lnTo>
                  <a:pt x="551955" y="62894"/>
                </a:lnTo>
                <a:lnTo>
                  <a:pt x="557298" y="70123"/>
                </a:lnTo>
                <a:lnTo>
                  <a:pt x="563032" y="72790"/>
                </a:lnTo>
                <a:lnTo>
                  <a:pt x="575957" y="70056"/>
                </a:lnTo>
                <a:lnTo>
                  <a:pt x="582768" y="76191"/>
                </a:lnTo>
                <a:lnTo>
                  <a:pt x="583101" y="80953"/>
                </a:lnTo>
                <a:lnTo>
                  <a:pt x="591998" y="87859"/>
                </a:lnTo>
                <a:lnTo>
                  <a:pt x="605923" y="83849"/>
                </a:lnTo>
                <a:lnTo>
                  <a:pt x="612286" y="87744"/>
                </a:lnTo>
                <a:lnTo>
                  <a:pt x="620096" y="87058"/>
                </a:lnTo>
                <a:lnTo>
                  <a:pt x="627469" y="91278"/>
                </a:lnTo>
                <a:lnTo>
                  <a:pt x="634679" y="91211"/>
                </a:lnTo>
                <a:lnTo>
                  <a:pt x="645557" y="86906"/>
                </a:lnTo>
                <a:lnTo>
                  <a:pt x="646262" y="82239"/>
                </a:lnTo>
                <a:lnTo>
                  <a:pt x="651720" y="79286"/>
                </a:lnTo>
                <a:lnTo>
                  <a:pt x="664187" y="81953"/>
                </a:lnTo>
                <a:lnTo>
                  <a:pt x="668931" y="84858"/>
                </a:lnTo>
                <a:lnTo>
                  <a:pt x="667626" y="93154"/>
                </a:lnTo>
                <a:lnTo>
                  <a:pt x="677160" y="102641"/>
                </a:lnTo>
                <a:lnTo>
                  <a:pt x="685190" y="108366"/>
                </a:lnTo>
                <a:lnTo>
                  <a:pt x="703478" y="112052"/>
                </a:lnTo>
                <a:lnTo>
                  <a:pt x="718775" y="120101"/>
                </a:lnTo>
                <a:lnTo>
                  <a:pt x="725548" y="126406"/>
                </a:lnTo>
                <a:lnTo>
                  <a:pt x="725843" y="140437"/>
                </a:lnTo>
                <a:lnTo>
                  <a:pt x="740750" y="145799"/>
                </a:lnTo>
                <a:lnTo>
                  <a:pt x="762848" y="148123"/>
                </a:lnTo>
                <a:lnTo>
                  <a:pt x="771487" y="152610"/>
                </a:lnTo>
                <a:lnTo>
                  <a:pt x="780659" y="147695"/>
                </a:lnTo>
                <a:lnTo>
                  <a:pt x="796804" y="148819"/>
                </a:lnTo>
                <a:lnTo>
                  <a:pt x="802614" y="144990"/>
                </a:lnTo>
                <a:lnTo>
                  <a:pt x="811053" y="152314"/>
                </a:lnTo>
                <a:lnTo>
                  <a:pt x="824465" y="151800"/>
                </a:lnTo>
                <a:lnTo>
                  <a:pt x="837771" y="174022"/>
                </a:lnTo>
                <a:lnTo>
                  <a:pt x="849334" y="176517"/>
                </a:lnTo>
                <a:lnTo>
                  <a:pt x="861317" y="184737"/>
                </a:lnTo>
                <a:lnTo>
                  <a:pt x="860574" y="196186"/>
                </a:lnTo>
                <a:lnTo>
                  <a:pt x="864470" y="199339"/>
                </a:lnTo>
                <a:lnTo>
                  <a:pt x="870852" y="215075"/>
                </a:lnTo>
                <a:lnTo>
                  <a:pt x="885730" y="219666"/>
                </a:lnTo>
                <a:lnTo>
                  <a:pt x="888301" y="223190"/>
                </a:lnTo>
                <a:lnTo>
                  <a:pt x="888863" y="241078"/>
                </a:lnTo>
                <a:lnTo>
                  <a:pt x="892178" y="249898"/>
                </a:lnTo>
                <a:lnTo>
                  <a:pt x="896131" y="254537"/>
                </a:lnTo>
                <a:lnTo>
                  <a:pt x="901760" y="255518"/>
                </a:lnTo>
                <a:lnTo>
                  <a:pt x="905684" y="259528"/>
                </a:lnTo>
                <a:lnTo>
                  <a:pt x="919543" y="257708"/>
                </a:lnTo>
                <a:lnTo>
                  <a:pt x="931383" y="265319"/>
                </a:lnTo>
                <a:lnTo>
                  <a:pt x="934240" y="269339"/>
                </a:lnTo>
                <a:lnTo>
                  <a:pt x="945023" y="271939"/>
                </a:lnTo>
                <a:lnTo>
                  <a:pt x="955062" y="272863"/>
                </a:lnTo>
                <a:lnTo>
                  <a:pt x="958901" y="271406"/>
                </a:lnTo>
                <a:lnTo>
                  <a:pt x="968264" y="273539"/>
                </a:lnTo>
                <a:lnTo>
                  <a:pt x="991257" y="270167"/>
                </a:lnTo>
                <a:lnTo>
                  <a:pt x="996667" y="270920"/>
                </a:lnTo>
                <a:lnTo>
                  <a:pt x="1001992" y="267271"/>
                </a:lnTo>
                <a:lnTo>
                  <a:pt x="1010707" y="255346"/>
                </a:lnTo>
                <a:lnTo>
                  <a:pt x="1024842" y="249755"/>
                </a:lnTo>
                <a:lnTo>
                  <a:pt x="1027604" y="246431"/>
                </a:lnTo>
                <a:lnTo>
                  <a:pt x="1035472" y="244735"/>
                </a:lnTo>
                <a:lnTo>
                  <a:pt x="1053769" y="250631"/>
                </a:lnTo>
                <a:lnTo>
                  <a:pt x="1071820" y="251898"/>
                </a:lnTo>
                <a:lnTo>
                  <a:pt x="1072143" y="259071"/>
                </a:lnTo>
                <a:lnTo>
                  <a:pt x="1084516" y="267462"/>
                </a:lnTo>
                <a:lnTo>
                  <a:pt x="1096004" y="266862"/>
                </a:lnTo>
                <a:lnTo>
                  <a:pt x="1103614" y="264262"/>
                </a:lnTo>
                <a:lnTo>
                  <a:pt x="1112748" y="263805"/>
                </a:lnTo>
                <a:lnTo>
                  <a:pt x="1119540" y="266586"/>
                </a:lnTo>
                <a:lnTo>
                  <a:pt x="1124607" y="265224"/>
                </a:lnTo>
                <a:lnTo>
                  <a:pt x="1135475" y="250803"/>
                </a:lnTo>
                <a:lnTo>
                  <a:pt x="1149782" y="246317"/>
                </a:lnTo>
                <a:lnTo>
                  <a:pt x="1163050" y="243964"/>
                </a:lnTo>
                <a:lnTo>
                  <a:pt x="1168222" y="239344"/>
                </a:lnTo>
                <a:lnTo>
                  <a:pt x="1179252" y="235668"/>
                </a:lnTo>
                <a:lnTo>
                  <a:pt x="1185262" y="237315"/>
                </a:lnTo>
                <a:lnTo>
                  <a:pt x="1185548" y="243507"/>
                </a:lnTo>
                <a:lnTo>
                  <a:pt x="1192292" y="249060"/>
                </a:lnTo>
                <a:lnTo>
                  <a:pt x="1190406" y="253270"/>
                </a:lnTo>
                <a:lnTo>
                  <a:pt x="1171261" y="255489"/>
                </a:lnTo>
                <a:lnTo>
                  <a:pt x="1172194" y="260633"/>
                </a:lnTo>
                <a:lnTo>
                  <a:pt x="1184510" y="263262"/>
                </a:lnTo>
                <a:lnTo>
                  <a:pt x="1197626" y="268596"/>
                </a:lnTo>
                <a:lnTo>
                  <a:pt x="1207808" y="271367"/>
                </a:lnTo>
                <a:lnTo>
                  <a:pt x="1215837" y="268434"/>
                </a:lnTo>
                <a:lnTo>
                  <a:pt x="1227772" y="259909"/>
                </a:lnTo>
                <a:lnTo>
                  <a:pt x="1232030" y="255079"/>
                </a:lnTo>
                <a:lnTo>
                  <a:pt x="1245432" y="248812"/>
                </a:lnTo>
                <a:lnTo>
                  <a:pt x="1247184" y="250784"/>
                </a:lnTo>
                <a:lnTo>
                  <a:pt x="1262072" y="248231"/>
                </a:lnTo>
                <a:lnTo>
                  <a:pt x="1274093" y="251517"/>
                </a:lnTo>
                <a:lnTo>
                  <a:pt x="1284713" y="249822"/>
                </a:lnTo>
                <a:lnTo>
                  <a:pt x="1287742" y="252108"/>
                </a:lnTo>
                <a:lnTo>
                  <a:pt x="1295933" y="246479"/>
                </a:lnTo>
                <a:lnTo>
                  <a:pt x="1301886" y="238182"/>
                </a:lnTo>
                <a:lnTo>
                  <a:pt x="1303334" y="231362"/>
                </a:lnTo>
                <a:lnTo>
                  <a:pt x="1312954" y="229619"/>
                </a:lnTo>
                <a:lnTo>
                  <a:pt x="1320927" y="234677"/>
                </a:lnTo>
                <a:lnTo>
                  <a:pt x="1328223" y="234325"/>
                </a:lnTo>
                <a:lnTo>
                  <a:pt x="1334938" y="245716"/>
                </a:lnTo>
                <a:lnTo>
                  <a:pt x="1339719" y="262281"/>
                </a:lnTo>
                <a:lnTo>
                  <a:pt x="1337653" y="266243"/>
                </a:lnTo>
                <a:lnTo>
                  <a:pt x="1339710" y="274034"/>
                </a:lnTo>
                <a:lnTo>
                  <a:pt x="1348873" y="272339"/>
                </a:lnTo>
                <a:lnTo>
                  <a:pt x="1354178" y="275549"/>
                </a:lnTo>
                <a:lnTo>
                  <a:pt x="1358236" y="282102"/>
                </a:lnTo>
                <a:lnTo>
                  <a:pt x="1364237" y="274206"/>
                </a:lnTo>
                <a:lnTo>
                  <a:pt x="1373562" y="272167"/>
                </a:lnTo>
                <a:lnTo>
                  <a:pt x="1378391" y="268443"/>
                </a:lnTo>
                <a:lnTo>
                  <a:pt x="1378382" y="261757"/>
                </a:lnTo>
                <a:lnTo>
                  <a:pt x="1387383" y="259509"/>
                </a:lnTo>
                <a:lnTo>
                  <a:pt x="1391935" y="260709"/>
                </a:lnTo>
                <a:lnTo>
                  <a:pt x="1403080" y="257975"/>
                </a:lnTo>
                <a:lnTo>
                  <a:pt x="1412910" y="259632"/>
                </a:lnTo>
                <a:lnTo>
                  <a:pt x="1413119" y="264119"/>
                </a:lnTo>
                <a:lnTo>
                  <a:pt x="1406861" y="271091"/>
                </a:lnTo>
                <a:lnTo>
                  <a:pt x="1409129" y="285779"/>
                </a:lnTo>
                <a:lnTo>
                  <a:pt x="1416672" y="285045"/>
                </a:lnTo>
                <a:lnTo>
                  <a:pt x="1429359" y="280654"/>
                </a:lnTo>
                <a:lnTo>
                  <a:pt x="1435694" y="282026"/>
                </a:lnTo>
                <a:lnTo>
                  <a:pt x="1448076" y="281321"/>
                </a:lnTo>
                <a:lnTo>
                  <a:pt x="1458925" y="283912"/>
                </a:lnTo>
                <a:lnTo>
                  <a:pt x="1465030" y="287246"/>
                </a:lnTo>
                <a:lnTo>
                  <a:pt x="1475270" y="280045"/>
                </a:lnTo>
                <a:lnTo>
                  <a:pt x="1472974" y="274349"/>
                </a:lnTo>
                <a:lnTo>
                  <a:pt x="1483366" y="258432"/>
                </a:lnTo>
                <a:lnTo>
                  <a:pt x="1491929" y="257937"/>
                </a:lnTo>
                <a:lnTo>
                  <a:pt x="1496549" y="246669"/>
                </a:lnTo>
                <a:lnTo>
                  <a:pt x="1504816" y="235258"/>
                </a:lnTo>
                <a:lnTo>
                  <a:pt x="1514780" y="230686"/>
                </a:lnTo>
                <a:lnTo>
                  <a:pt x="1511846" y="221733"/>
                </a:lnTo>
                <a:lnTo>
                  <a:pt x="1516180" y="208255"/>
                </a:lnTo>
                <a:lnTo>
                  <a:pt x="1521523" y="198577"/>
                </a:lnTo>
                <a:lnTo>
                  <a:pt x="1528915" y="196120"/>
                </a:lnTo>
                <a:lnTo>
                  <a:pt x="1538125" y="190805"/>
                </a:lnTo>
                <a:lnTo>
                  <a:pt x="1539850" y="186290"/>
                </a:lnTo>
                <a:lnTo>
                  <a:pt x="1547384" y="178813"/>
                </a:lnTo>
                <a:lnTo>
                  <a:pt x="1558204" y="179280"/>
                </a:lnTo>
                <a:lnTo>
                  <a:pt x="1560128" y="171593"/>
                </a:lnTo>
                <a:lnTo>
                  <a:pt x="1557585" y="166630"/>
                </a:lnTo>
                <a:lnTo>
                  <a:pt x="1562157" y="154629"/>
                </a:lnTo>
                <a:lnTo>
                  <a:pt x="1566596" y="150686"/>
                </a:lnTo>
                <a:lnTo>
                  <a:pt x="1573073" y="151771"/>
                </a:lnTo>
                <a:lnTo>
                  <a:pt x="1579102" y="155448"/>
                </a:lnTo>
                <a:lnTo>
                  <a:pt x="1587427" y="153686"/>
                </a:lnTo>
                <a:lnTo>
                  <a:pt x="1590037" y="164621"/>
                </a:lnTo>
                <a:lnTo>
                  <a:pt x="1585141" y="172021"/>
                </a:lnTo>
                <a:lnTo>
                  <a:pt x="1591017" y="176508"/>
                </a:lnTo>
                <a:lnTo>
                  <a:pt x="1596228" y="188786"/>
                </a:lnTo>
                <a:lnTo>
                  <a:pt x="1606639" y="185061"/>
                </a:lnTo>
                <a:lnTo>
                  <a:pt x="1616726" y="189376"/>
                </a:lnTo>
                <a:lnTo>
                  <a:pt x="1627546" y="187957"/>
                </a:lnTo>
                <a:lnTo>
                  <a:pt x="1635385" y="183061"/>
                </a:lnTo>
                <a:lnTo>
                  <a:pt x="1646644" y="183966"/>
                </a:lnTo>
                <a:lnTo>
                  <a:pt x="1656664" y="182061"/>
                </a:lnTo>
                <a:lnTo>
                  <a:pt x="1666951" y="189633"/>
                </a:lnTo>
                <a:lnTo>
                  <a:pt x="1680410" y="190633"/>
                </a:lnTo>
                <a:lnTo>
                  <a:pt x="1690135" y="205207"/>
                </a:lnTo>
                <a:lnTo>
                  <a:pt x="1705813" y="210369"/>
                </a:lnTo>
                <a:lnTo>
                  <a:pt x="1713033" y="208626"/>
                </a:lnTo>
                <a:lnTo>
                  <a:pt x="1722301" y="201054"/>
                </a:lnTo>
                <a:lnTo>
                  <a:pt x="1735702" y="200101"/>
                </a:lnTo>
                <a:lnTo>
                  <a:pt x="1741770" y="201863"/>
                </a:lnTo>
                <a:lnTo>
                  <a:pt x="1746847" y="193777"/>
                </a:lnTo>
                <a:lnTo>
                  <a:pt x="1755591" y="194615"/>
                </a:lnTo>
                <a:lnTo>
                  <a:pt x="1760372" y="198930"/>
                </a:lnTo>
                <a:lnTo>
                  <a:pt x="1771992" y="202254"/>
                </a:lnTo>
                <a:lnTo>
                  <a:pt x="1775831" y="209683"/>
                </a:lnTo>
                <a:lnTo>
                  <a:pt x="1781651" y="211626"/>
                </a:lnTo>
                <a:lnTo>
                  <a:pt x="1788623" y="204702"/>
                </a:lnTo>
                <a:lnTo>
                  <a:pt x="1799091" y="202711"/>
                </a:lnTo>
                <a:lnTo>
                  <a:pt x="1804958" y="210579"/>
                </a:lnTo>
                <a:lnTo>
                  <a:pt x="1806340" y="225552"/>
                </a:lnTo>
                <a:lnTo>
                  <a:pt x="1810845" y="229467"/>
                </a:lnTo>
                <a:lnTo>
                  <a:pt x="1825923" y="228438"/>
                </a:lnTo>
                <a:lnTo>
                  <a:pt x="1839201" y="216075"/>
                </a:lnTo>
                <a:lnTo>
                  <a:pt x="1847516" y="215951"/>
                </a:lnTo>
                <a:lnTo>
                  <a:pt x="1852279" y="219218"/>
                </a:lnTo>
                <a:lnTo>
                  <a:pt x="1860280" y="220542"/>
                </a:lnTo>
                <a:lnTo>
                  <a:pt x="1864995" y="226114"/>
                </a:lnTo>
                <a:lnTo>
                  <a:pt x="1873434" y="227724"/>
                </a:lnTo>
                <a:lnTo>
                  <a:pt x="1882464" y="233105"/>
                </a:lnTo>
                <a:lnTo>
                  <a:pt x="1888112" y="239316"/>
                </a:lnTo>
                <a:lnTo>
                  <a:pt x="1897256" y="241906"/>
                </a:lnTo>
                <a:lnTo>
                  <a:pt x="1904114" y="241278"/>
                </a:lnTo>
                <a:lnTo>
                  <a:pt x="1909277" y="257223"/>
                </a:lnTo>
                <a:lnTo>
                  <a:pt x="1903638" y="258471"/>
                </a:lnTo>
                <a:lnTo>
                  <a:pt x="1896275" y="268605"/>
                </a:lnTo>
                <a:lnTo>
                  <a:pt x="1883083" y="272891"/>
                </a:lnTo>
                <a:lnTo>
                  <a:pt x="1894246" y="282207"/>
                </a:lnTo>
                <a:lnTo>
                  <a:pt x="1897018" y="292684"/>
                </a:lnTo>
                <a:lnTo>
                  <a:pt x="1902295" y="295732"/>
                </a:lnTo>
                <a:lnTo>
                  <a:pt x="1905572" y="300752"/>
                </a:lnTo>
                <a:lnTo>
                  <a:pt x="1903714" y="304800"/>
                </a:lnTo>
                <a:lnTo>
                  <a:pt x="1891284" y="314154"/>
                </a:lnTo>
                <a:lnTo>
                  <a:pt x="1892541" y="323002"/>
                </a:lnTo>
                <a:lnTo>
                  <a:pt x="1886331" y="331451"/>
                </a:lnTo>
                <a:lnTo>
                  <a:pt x="1888074" y="341624"/>
                </a:lnTo>
                <a:lnTo>
                  <a:pt x="1879844" y="346691"/>
                </a:lnTo>
                <a:lnTo>
                  <a:pt x="1869291" y="347453"/>
                </a:lnTo>
                <a:lnTo>
                  <a:pt x="1865786" y="358045"/>
                </a:lnTo>
                <a:lnTo>
                  <a:pt x="1866471" y="369265"/>
                </a:lnTo>
                <a:lnTo>
                  <a:pt x="1859051" y="382753"/>
                </a:lnTo>
                <a:lnTo>
                  <a:pt x="1865890" y="394240"/>
                </a:lnTo>
                <a:lnTo>
                  <a:pt x="1858423" y="405117"/>
                </a:lnTo>
                <a:lnTo>
                  <a:pt x="1856403" y="417614"/>
                </a:lnTo>
                <a:lnTo>
                  <a:pt x="1848250" y="425882"/>
                </a:lnTo>
                <a:lnTo>
                  <a:pt x="1843944" y="427225"/>
                </a:lnTo>
                <a:lnTo>
                  <a:pt x="1833277" y="436797"/>
                </a:lnTo>
                <a:lnTo>
                  <a:pt x="1834010" y="442036"/>
                </a:lnTo>
                <a:lnTo>
                  <a:pt x="1830848" y="451066"/>
                </a:lnTo>
                <a:lnTo>
                  <a:pt x="1832943" y="453438"/>
                </a:lnTo>
                <a:lnTo>
                  <a:pt x="1829019" y="459277"/>
                </a:lnTo>
                <a:lnTo>
                  <a:pt x="1827504" y="468964"/>
                </a:lnTo>
                <a:lnTo>
                  <a:pt x="1819999" y="476526"/>
                </a:lnTo>
                <a:lnTo>
                  <a:pt x="1808845" y="480660"/>
                </a:lnTo>
                <a:lnTo>
                  <a:pt x="1800825" y="488023"/>
                </a:lnTo>
                <a:lnTo>
                  <a:pt x="1791652" y="505206"/>
                </a:lnTo>
                <a:lnTo>
                  <a:pt x="1797062" y="511693"/>
                </a:lnTo>
                <a:lnTo>
                  <a:pt x="1789757" y="519170"/>
                </a:lnTo>
                <a:lnTo>
                  <a:pt x="1785709" y="520684"/>
                </a:lnTo>
                <a:lnTo>
                  <a:pt x="1785375" y="528895"/>
                </a:lnTo>
                <a:lnTo>
                  <a:pt x="1778251" y="534829"/>
                </a:lnTo>
                <a:lnTo>
                  <a:pt x="1776527" y="541668"/>
                </a:lnTo>
                <a:lnTo>
                  <a:pt x="1782327" y="544611"/>
                </a:lnTo>
                <a:lnTo>
                  <a:pt x="1777384" y="550135"/>
                </a:lnTo>
                <a:lnTo>
                  <a:pt x="1774898" y="557203"/>
                </a:lnTo>
                <a:lnTo>
                  <a:pt x="1778212" y="559660"/>
                </a:lnTo>
                <a:lnTo>
                  <a:pt x="1772593" y="567862"/>
                </a:lnTo>
                <a:lnTo>
                  <a:pt x="1767716" y="568709"/>
                </a:lnTo>
                <a:lnTo>
                  <a:pt x="1763001" y="573700"/>
                </a:lnTo>
                <a:lnTo>
                  <a:pt x="1762439" y="592284"/>
                </a:lnTo>
                <a:lnTo>
                  <a:pt x="1766640" y="597884"/>
                </a:lnTo>
                <a:lnTo>
                  <a:pt x="1773878" y="602113"/>
                </a:lnTo>
                <a:lnTo>
                  <a:pt x="1777832" y="608495"/>
                </a:lnTo>
                <a:lnTo>
                  <a:pt x="1783985" y="611514"/>
                </a:lnTo>
                <a:lnTo>
                  <a:pt x="1784166" y="619249"/>
                </a:lnTo>
                <a:lnTo>
                  <a:pt x="1789052" y="623078"/>
                </a:lnTo>
                <a:lnTo>
                  <a:pt x="1784632" y="629126"/>
                </a:lnTo>
                <a:lnTo>
                  <a:pt x="1789357" y="633870"/>
                </a:lnTo>
                <a:lnTo>
                  <a:pt x="1794786" y="635670"/>
                </a:lnTo>
                <a:lnTo>
                  <a:pt x="1795796" y="640766"/>
                </a:lnTo>
                <a:lnTo>
                  <a:pt x="1784070" y="641966"/>
                </a:lnTo>
                <a:lnTo>
                  <a:pt x="1768592" y="653491"/>
                </a:lnTo>
                <a:lnTo>
                  <a:pt x="1766497" y="665379"/>
                </a:lnTo>
                <a:lnTo>
                  <a:pt x="1764116" y="669874"/>
                </a:lnTo>
                <a:lnTo>
                  <a:pt x="1763410" y="684200"/>
                </a:lnTo>
                <a:lnTo>
                  <a:pt x="1760420" y="693391"/>
                </a:lnTo>
                <a:lnTo>
                  <a:pt x="1768211" y="704155"/>
                </a:lnTo>
                <a:lnTo>
                  <a:pt x="1775184" y="706965"/>
                </a:lnTo>
                <a:lnTo>
                  <a:pt x="1778794" y="717014"/>
                </a:lnTo>
                <a:lnTo>
                  <a:pt x="1783461" y="725072"/>
                </a:lnTo>
                <a:lnTo>
                  <a:pt x="1777536" y="732330"/>
                </a:lnTo>
                <a:lnTo>
                  <a:pt x="1770421" y="736025"/>
                </a:lnTo>
                <a:lnTo>
                  <a:pt x="1766697" y="747074"/>
                </a:lnTo>
                <a:lnTo>
                  <a:pt x="1763468" y="749484"/>
                </a:lnTo>
                <a:lnTo>
                  <a:pt x="1759705" y="757504"/>
                </a:lnTo>
                <a:lnTo>
                  <a:pt x="1763220" y="764772"/>
                </a:lnTo>
                <a:lnTo>
                  <a:pt x="1757867" y="766458"/>
                </a:lnTo>
                <a:lnTo>
                  <a:pt x="1751000" y="771763"/>
                </a:lnTo>
                <a:lnTo>
                  <a:pt x="1752238" y="776030"/>
                </a:lnTo>
                <a:lnTo>
                  <a:pt x="1749657" y="784993"/>
                </a:lnTo>
                <a:lnTo>
                  <a:pt x="1750962" y="792137"/>
                </a:lnTo>
                <a:lnTo>
                  <a:pt x="1749580" y="801005"/>
                </a:lnTo>
                <a:lnTo>
                  <a:pt x="1743999" y="813016"/>
                </a:lnTo>
                <a:lnTo>
                  <a:pt x="1739350" y="818760"/>
                </a:lnTo>
                <a:lnTo>
                  <a:pt x="1739017" y="828875"/>
                </a:lnTo>
                <a:lnTo>
                  <a:pt x="1732769" y="837533"/>
                </a:lnTo>
                <a:lnTo>
                  <a:pt x="1735988" y="842134"/>
                </a:lnTo>
                <a:lnTo>
                  <a:pt x="1732454" y="848449"/>
                </a:lnTo>
                <a:lnTo>
                  <a:pt x="1735807" y="852431"/>
                </a:lnTo>
                <a:lnTo>
                  <a:pt x="1733036" y="873205"/>
                </a:lnTo>
                <a:lnTo>
                  <a:pt x="1738826" y="877634"/>
                </a:lnTo>
                <a:lnTo>
                  <a:pt x="1731816" y="883958"/>
                </a:lnTo>
                <a:lnTo>
                  <a:pt x="1731035" y="894293"/>
                </a:lnTo>
                <a:lnTo>
                  <a:pt x="1727939" y="905275"/>
                </a:lnTo>
                <a:lnTo>
                  <a:pt x="1722015" y="908047"/>
                </a:lnTo>
                <a:lnTo>
                  <a:pt x="1720129" y="914200"/>
                </a:lnTo>
                <a:lnTo>
                  <a:pt x="1713186" y="916857"/>
                </a:lnTo>
                <a:lnTo>
                  <a:pt x="1710766" y="928154"/>
                </a:lnTo>
                <a:lnTo>
                  <a:pt x="1712938" y="939632"/>
                </a:lnTo>
                <a:lnTo>
                  <a:pt x="1716957" y="942365"/>
                </a:lnTo>
                <a:lnTo>
                  <a:pt x="1724577" y="941461"/>
                </a:lnTo>
                <a:lnTo>
                  <a:pt x="1732645" y="948261"/>
                </a:lnTo>
                <a:lnTo>
                  <a:pt x="1736160" y="956224"/>
                </a:lnTo>
                <a:lnTo>
                  <a:pt x="1741094" y="957072"/>
                </a:lnTo>
                <a:lnTo>
                  <a:pt x="1740932" y="962006"/>
                </a:lnTo>
                <a:lnTo>
                  <a:pt x="1736369" y="967064"/>
                </a:lnTo>
                <a:lnTo>
                  <a:pt x="1738703" y="973369"/>
                </a:lnTo>
                <a:lnTo>
                  <a:pt x="1745713" y="985428"/>
                </a:lnTo>
                <a:lnTo>
                  <a:pt x="1747132" y="991324"/>
                </a:lnTo>
                <a:lnTo>
                  <a:pt x="1756524" y="1004773"/>
                </a:lnTo>
                <a:lnTo>
                  <a:pt x="1764116" y="1004707"/>
                </a:lnTo>
                <a:lnTo>
                  <a:pt x="1775403" y="1009307"/>
                </a:lnTo>
                <a:lnTo>
                  <a:pt x="1776793" y="1011631"/>
                </a:lnTo>
                <a:lnTo>
                  <a:pt x="1786080" y="1009726"/>
                </a:lnTo>
                <a:lnTo>
                  <a:pt x="1793634" y="1005850"/>
                </a:lnTo>
                <a:lnTo>
                  <a:pt x="1799015" y="1012241"/>
                </a:lnTo>
                <a:lnTo>
                  <a:pt x="1799520" y="1017670"/>
                </a:lnTo>
                <a:lnTo>
                  <a:pt x="1804016" y="1024338"/>
                </a:lnTo>
                <a:lnTo>
                  <a:pt x="1803273" y="1028424"/>
                </a:lnTo>
                <a:lnTo>
                  <a:pt x="1807721" y="1034853"/>
                </a:lnTo>
                <a:lnTo>
                  <a:pt x="1813960" y="1035463"/>
                </a:lnTo>
                <a:lnTo>
                  <a:pt x="1823189" y="1045569"/>
                </a:lnTo>
                <a:lnTo>
                  <a:pt x="1831743" y="1050693"/>
                </a:lnTo>
                <a:lnTo>
                  <a:pt x="1841592" y="1050379"/>
                </a:lnTo>
                <a:lnTo>
                  <a:pt x="1847916" y="1053056"/>
                </a:lnTo>
                <a:lnTo>
                  <a:pt x="1843401" y="1056932"/>
                </a:lnTo>
                <a:lnTo>
                  <a:pt x="1836877" y="1066105"/>
                </a:lnTo>
                <a:lnTo>
                  <a:pt x="1836315" y="1076201"/>
                </a:lnTo>
                <a:lnTo>
                  <a:pt x="1833829" y="1085059"/>
                </a:lnTo>
                <a:lnTo>
                  <a:pt x="1841535" y="1095461"/>
                </a:lnTo>
                <a:lnTo>
                  <a:pt x="1849974" y="1101176"/>
                </a:lnTo>
                <a:lnTo>
                  <a:pt x="1857708" y="1112682"/>
                </a:lnTo>
                <a:lnTo>
                  <a:pt x="1856756" y="1117759"/>
                </a:lnTo>
                <a:lnTo>
                  <a:pt x="1848698" y="1133504"/>
                </a:lnTo>
                <a:lnTo>
                  <a:pt x="1864080" y="1146210"/>
                </a:lnTo>
                <a:lnTo>
                  <a:pt x="1872310" y="1150068"/>
                </a:lnTo>
                <a:lnTo>
                  <a:pt x="1876920" y="1159869"/>
                </a:lnTo>
                <a:lnTo>
                  <a:pt x="1882235" y="1161612"/>
                </a:lnTo>
                <a:lnTo>
                  <a:pt x="1883521" y="1176852"/>
                </a:lnTo>
                <a:lnTo>
                  <a:pt x="1877663" y="1179138"/>
                </a:lnTo>
                <a:lnTo>
                  <a:pt x="1880654" y="1183786"/>
                </a:lnTo>
                <a:lnTo>
                  <a:pt x="1877787" y="1190415"/>
                </a:lnTo>
                <a:lnTo>
                  <a:pt x="1883845" y="1193930"/>
                </a:lnTo>
                <a:lnTo>
                  <a:pt x="1882064" y="1200722"/>
                </a:lnTo>
                <a:lnTo>
                  <a:pt x="1887778" y="1208913"/>
                </a:lnTo>
                <a:lnTo>
                  <a:pt x="1887122" y="1222239"/>
                </a:lnTo>
                <a:lnTo>
                  <a:pt x="1894598" y="1243327"/>
                </a:lnTo>
                <a:lnTo>
                  <a:pt x="1896837" y="1252052"/>
                </a:lnTo>
                <a:lnTo>
                  <a:pt x="1896047" y="1271426"/>
                </a:lnTo>
                <a:lnTo>
                  <a:pt x="1893884" y="1290018"/>
                </a:lnTo>
                <a:lnTo>
                  <a:pt x="1891569" y="1293266"/>
                </a:lnTo>
                <a:lnTo>
                  <a:pt x="1891313" y="1300753"/>
                </a:lnTo>
                <a:lnTo>
                  <a:pt x="1886140" y="1309326"/>
                </a:lnTo>
                <a:lnTo>
                  <a:pt x="1877406" y="1319346"/>
                </a:lnTo>
                <a:lnTo>
                  <a:pt x="1878063" y="1333872"/>
                </a:lnTo>
                <a:lnTo>
                  <a:pt x="1874548" y="1338977"/>
                </a:lnTo>
                <a:lnTo>
                  <a:pt x="1875348" y="1346673"/>
                </a:lnTo>
                <a:lnTo>
                  <a:pt x="1873605" y="1369343"/>
                </a:lnTo>
                <a:lnTo>
                  <a:pt x="1868862" y="1374858"/>
                </a:lnTo>
                <a:lnTo>
                  <a:pt x="1868291" y="1381620"/>
                </a:lnTo>
                <a:lnTo>
                  <a:pt x="1858508" y="1384668"/>
                </a:lnTo>
                <a:lnTo>
                  <a:pt x="1853946" y="1388202"/>
                </a:lnTo>
                <a:lnTo>
                  <a:pt x="1850907" y="1406442"/>
                </a:lnTo>
                <a:lnTo>
                  <a:pt x="1842630" y="1411062"/>
                </a:lnTo>
                <a:lnTo>
                  <a:pt x="1844516" y="1418625"/>
                </a:lnTo>
                <a:lnTo>
                  <a:pt x="1840220" y="1429188"/>
                </a:lnTo>
                <a:lnTo>
                  <a:pt x="1842925" y="1436818"/>
                </a:lnTo>
                <a:lnTo>
                  <a:pt x="1834115" y="1434922"/>
                </a:lnTo>
                <a:lnTo>
                  <a:pt x="1826076" y="1438990"/>
                </a:lnTo>
                <a:lnTo>
                  <a:pt x="1827028" y="1444962"/>
                </a:lnTo>
                <a:lnTo>
                  <a:pt x="1819780" y="1458278"/>
                </a:lnTo>
                <a:lnTo>
                  <a:pt x="1825476" y="1463440"/>
                </a:lnTo>
                <a:lnTo>
                  <a:pt x="1818275" y="1472946"/>
                </a:lnTo>
                <a:lnTo>
                  <a:pt x="1819341" y="1479499"/>
                </a:lnTo>
                <a:lnTo>
                  <a:pt x="1817627" y="1487986"/>
                </a:lnTo>
                <a:lnTo>
                  <a:pt x="1809798" y="1491358"/>
                </a:lnTo>
                <a:lnTo>
                  <a:pt x="1813522" y="1500235"/>
                </a:lnTo>
                <a:lnTo>
                  <a:pt x="1814407" y="1508674"/>
                </a:lnTo>
                <a:lnTo>
                  <a:pt x="1820084" y="1515437"/>
                </a:lnTo>
                <a:lnTo>
                  <a:pt x="1815722" y="1520752"/>
                </a:lnTo>
                <a:lnTo>
                  <a:pt x="1816284" y="1525553"/>
                </a:lnTo>
                <a:lnTo>
                  <a:pt x="1820942" y="1530439"/>
                </a:lnTo>
                <a:lnTo>
                  <a:pt x="1815693" y="1538373"/>
                </a:lnTo>
                <a:lnTo>
                  <a:pt x="1807159" y="1540088"/>
                </a:lnTo>
                <a:lnTo>
                  <a:pt x="1811950" y="1551661"/>
                </a:lnTo>
                <a:lnTo>
                  <a:pt x="1810817" y="1562024"/>
                </a:lnTo>
                <a:lnTo>
                  <a:pt x="1800597" y="1570349"/>
                </a:lnTo>
                <a:lnTo>
                  <a:pt x="1794757" y="1580179"/>
                </a:lnTo>
                <a:lnTo>
                  <a:pt x="1786766" y="1586094"/>
                </a:lnTo>
                <a:lnTo>
                  <a:pt x="1785947" y="1591675"/>
                </a:lnTo>
                <a:lnTo>
                  <a:pt x="1778146" y="1589694"/>
                </a:lnTo>
                <a:lnTo>
                  <a:pt x="1770802" y="1597962"/>
                </a:lnTo>
                <a:lnTo>
                  <a:pt x="1765849" y="1597876"/>
                </a:lnTo>
                <a:lnTo>
                  <a:pt x="1763277" y="1602743"/>
                </a:lnTo>
                <a:lnTo>
                  <a:pt x="1756762" y="1604591"/>
                </a:lnTo>
                <a:lnTo>
                  <a:pt x="1751504" y="1609725"/>
                </a:lnTo>
                <a:lnTo>
                  <a:pt x="1747799" y="1618650"/>
                </a:lnTo>
                <a:lnTo>
                  <a:pt x="1746761" y="1625803"/>
                </a:lnTo>
                <a:lnTo>
                  <a:pt x="1749247" y="1631737"/>
                </a:lnTo>
                <a:lnTo>
                  <a:pt x="1728521" y="1635281"/>
                </a:lnTo>
                <a:lnTo>
                  <a:pt x="1721196" y="1630233"/>
                </a:lnTo>
                <a:lnTo>
                  <a:pt x="1717243" y="1630556"/>
                </a:lnTo>
                <a:lnTo>
                  <a:pt x="1713823" y="1624565"/>
                </a:lnTo>
                <a:lnTo>
                  <a:pt x="1713547" y="1605896"/>
                </a:lnTo>
                <a:lnTo>
                  <a:pt x="1689421" y="1601600"/>
                </a:lnTo>
                <a:lnTo>
                  <a:pt x="1678905" y="1594209"/>
                </a:lnTo>
                <a:lnTo>
                  <a:pt x="1657388" y="1581826"/>
                </a:lnTo>
                <a:lnTo>
                  <a:pt x="1653416" y="1582255"/>
                </a:lnTo>
                <a:lnTo>
                  <a:pt x="1652311" y="1573101"/>
                </a:lnTo>
                <a:lnTo>
                  <a:pt x="1643320" y="1570301"/>
                </a:lnTo>
                <a:lnTo>
                  <a:pt x="1644891" y="1565891"/>
                </a:lnTo>
                <a:lnTo>
                  <a:pt x="1652121" y="1560157"/>
                </a:lnTo>
                <a:lnTo>
                  <a:pt x="1649330" y="1555185"/>
                </a:lnTo>
                <a:lnTo>
                  <a:pt x="1626803" y="1553432"/>
                </a:lnTo>
                <a:lnTo>
                  <a:pt x="1637014" y="1545012"/>
                </a:lnTo>
                <a:lnTo>
                  <a:pt x="1628061" y="1526648"/>
                </a:lnTo>
                <a:lnTo>
                  <a:pt x="1616916" y="1518018"/>
                </a:lnTo>
                <a:lnTo>
                  <a:pt x="1614554" y="1527562"/>
                </a:lnTo>
                <a:lnTo>
                  <a:pt x="1593942" y="1535516"/>
                </a:lnTo>
                <a:lnTo>
                  <a:pt x="1588808" y="1539850"/>
                </a:lnTo>
                <a:lnTo>
                  <a:pt x="1588989" y="1546403"/>
                </a:lnTo>
                <a:lnTo>
                  <a:pt x="1591970" y="1553299"/>
                </a:lnTo>
                <a:lnTo>
                  <a:pt x="1582255" y="1556690"/>
                </a:lnTo>
                <a:lnTo>
                  <a:pt x="1580093" y="1564900"/>
                </a:lnTo>
                <a:lnTo>
                  <a:pt x="1560995" y="1561491"/>
                </a:lnTo>
                <a:lnTo>
                  <a:pt x="1562376" y="1552070"/>
                </a:lnTo>
                <a:lnTo>
                  <a:pt x="1550708" y="1543812"/>
                </a:lnTo>
                <a:lnTo>
                  <a:pt x="1539297" y="1538602"/>
                </a:lnTo>
                <a:lnTo>
                  <a:pt x="1524342" y="1534325"/>
                </a:lnTo>
                <a:lnTo>
                  <a:pt x="1518504" y="1548222"/>
                </a:lnTo>
                <a:lnTo>
                  <a:pt x="1512894" y="1554375"/>
                </a:lnTo>
                <a:lnTo>
                  <a:pt x="1510074" y="1569720"/>
                </a:lnTo>
                <a:lnTo>
                  <a:pt x="1512112" y="1576130"/>
                </a:lnTo>
                <a:lnTo>
                  <a:pt x="1504140" y="1581817"/>
                </a:lnTo>
                <a:lnTo>
                  <a:pt x="1501664" y="1589342"/>
                </a:lnTo>
                <a:lnTo>
                  <a:pt x="1491558" y="1591332"/>
                </a:lnTo>
                <a:lnTo>
                  <a:pt x="1485614" y="1582293"/>
                </a:lnTo>
                <a:lnTo>
                  <a:pt x="1477823" y="1582550"/>
                </a:lnTo>
                <a:lnTo>
                  <a:pt x="1472736" y="1591694"/>
                </a:lnTo>
                <a:lnTo>
                  <a:pt x="1462659" y="1587227"/>
                </a:lnTo>
                <a:lnTo>
                  <a:pt x="1463602" y="1584408"/>
                </a:lnTo>
                <a:lnTo>
                  <a:pt x="1458430" y="1578074"/>
                </a:lnTo>
                <a:lnTo>
                  <a:pt x="1451724" y="1573425"/>
                </a:lnTo>
                <a:lnTo>
                  <a:pt x="1439894" y="1572625"/>
                </a:lnTo>
                <a:lnTo>
                  <a:pt x="1433913" y="1565691"/>
                </a:lnTo>
                <a:lnTo>
                  <a:pt x="1420492" y="1565929"/>
                </a:lnTo>
                <a:lnTo>
                  <a:pt x="1421101" y="1584198"/>
                </a:lnTo>
                <a:lnTo>
                  <a:pt x="1394898" y="1593475"/>
                </a:lnTo>
                <a:lnTo>
                  <a:pt x="1396374" y="1605020"/>
                </a:lnTo>
                <a:lnTo>
                  <a:pt x="1373619" y="1604715"/>
                </a:lnTo>
                <a:lnTo>
                  <a:pt x="1359293" y="1608134"/>
                </a:lnTo>
                <a:lnTo>
                  <a:pt x="1354693" y="1616535"/>
                </a:lnTo>
                <a:lnTo>
                  <a:pt x="1335967" y="1615640"/>
                </a:lnTo>
                <a:lnTo>
                  <a:pt x="1336262" y="1605620"/>
                </a:lnTo>
                <a:lnTo>
                  <a:pt x="1323337" y="1602639"/>
                </a:lnTo>
                <a:lnTo>
                  <a:pt x="1303953" y="1593609"/>
                </a:lnTo>
                <a:lnTo>
                  <a:pt x="1299010" y="1581665"/>
                </a:lnTo>
                <a:lnTo>
                  <a:pt x="1286589" y="1578797"/>
                </a:lnTo>
                <a:lnTo>
                  <a:pt x="1269930" y="1570091"/>
                </a:lnTo>
                <a:lnTo>
                  <a:pt x="1246241" y="1565015"/>
                </a:lnTo>
                <a:lnTo>
                  <a:pt x="1223457" y="1561262"/>
                </a:lnTo>
                <a:lnTo>
                  <a:pt x="1201455" y="1568091"/>
                </a:lnTo>
                <a:lnTo>
                  <a:pt x="1187215" y="1578035"/>
                </a:lnTo>
                <a:lnTo>
                  <a:pt x="1179157" y="1577759"/>
                </a:lnTo>
                <a:lnTo>
                  <a:pt x="1150572" y="1581160"/>
                </a:lnTo>
                <a:lnTo>
                  <a:pt x="1138971" y="1592399"/>
                </a:lnTo>
                <a:lnTo>
                  <a:pt x="1132055" y="1591428"/>
                </a:lnTo>
                <a:lnTo>
                  <a:pt x="1120578" y="1609973"/>
                </a:lnTo>
                <a:lnTo>
                  <a:pt x="1117749" y="1624975"/>
                </a:lnTo>
                <a:lnTo>
                  <a:pt x="1122378" y="1635309"/>
                </a:lnTo>
                <a:lnTo>
                  <a:pt x="1112510" y="1644129"/>
                </a:lnTo>
                <a:lnTo>
                  <a:pt x="1106195" y="1647720"/>
                </a:lnTo>
                <a:lnTo>
                  <a:pt x="1102443" y="1644253"/>
                </a:lnTo>
                <a:lnTo>
                  <a:pt x="1088374" y="1636109"/>
                </a:lnTo>
                <a:lnTo>
                  <a:pt x="1080430" y="1629194"/>
                </a:lnTo>
                <a:lnTo>
                  <a:pt x="1079459" y="1625584"/>
                </a:lnTo>
                <a:lnTo>
                  <a:pt x="1069181" y="1630442"/>
                </a:lnTo>
                <a:lnTo>
                  <a:pt x="1058104" y="1623479"/>
                </a:lnTo>
                <a:lnTo>
                  <a:pt x="1042187" y="1624517"/>
                </a:lnTo>
                <a:lnTo>
                  <a:pt x="1036101" y="1623336"/>
                </a:lnTo>
                <a:lnTo>
                  <a:pt x="1034758" y="1612402"/>
                </a:lnTo>
                <a:lnTo>
                  <a:pt x="1036368" y="1593933"/>
                </a:lnTo>
                <a:lnTo>
                  <a:pt x="1027119" y="1588561"/>
                </a:lnTo>
                <a:lnTo>
                  <a:pt x="1021089" y="1590037"/>
                </a:lnTo>
                <a:lnTo>
                  <a:pt x="1018127" y="1585589"/>
                </a:lnTo>
                <a:lnTo>
                  <a:pt x="1001468" y="1586170"/>
                </a:lnTo>
                <a:lnTo>
                  <a:pt x="993924" y="1595371"/>
                </a:lnTo>
                <a:lnTo>
                  <a:pt x="984932" y="1590237"/>
                </a:lnTo>
                <a:lnTo>
                  <a:pt x="985180" y="1586703"/>
                </a:lnTo>
                <a:lnTo>
                  <a:pt x="961463" y="1585655"/>
                </a:lnTo>
                <a:lnTo>
                  <a:pt x="964377" y="1593809"/>
                </a:lnTo>
                <a:lnTo>
                  <a:pt x="948737" y="1595847"/>
                </a:lnTo>
                <a:lnTo>
                  <a:pt x="939574" y="1595180"/>
                </a:lnTo>
                <a:lnTo>
                  <a:pt x="917695" y="1585017"/>
                </a:lnTo>
                <a:lnTo>
                  <a:pt x="873328" y="1551966"/>
                </a:lnTo>
                <a:lnTo>
                  <a:pt x="869680" y="1532249"/>
                </a:lnTo>
                <a:lnTo>
                  <a:pt x="864318" y="1493920"/>
                </a:lnTo>
                <a:lnTo>
                  <a:pt x="858802" y="1470784"/>
                </a:lnTo>
                <a:lnTo>
                  <a:pt x="855745" y="1466450"/>
                </a:lnTo>
                <a:lnTo>
                  <a:pt x="855221" y="1448934"/>
                </a:lnTo>
                <a:lnTo>
                  <a:pt x="856078" y="1433446"/>
                </a:lnTo>
                <a:lnTo>
                  <a:pt x="854916" y="1425550"/>
                </a:lnTo>
                <a:lnTo>
                  <a:pt x="829580" y="1424159"/>
                </a:lnTo>
                <a:lnTo>
                  <a:pt x="827418" y="1441847"/>
                </a:lnTo>
                <a:lnTo>
                  <a:pt x="806672" y="1468174"/>
                </a:lnTo>
                <a:lnTo>
                  <a:pt x="802176" y="1475651"/>
                </a:lnTo>
                <a:lnTo>
                  <a:pt x="779335" y="1484033"/>
                </a:lnTo>
                <a:lnTo>
                  <a:pt x="768619" y="1482166"/>
                </a:lnTo>
                <a:lnTo>
                  <a:pt x="764657" y="1486919"/>
                </a:lnTo>
                <a:lnTo>
                  <a:pt x="751751" y="1483423"/>
                </a:lnTo>
                <a:lnTo>
                  <a:pt x="749951" y="1486633"/>
                </a:lnTo>
                <a:lnTo>
                  <a:pt x="738216" y="1486062"/>
                </a:lnTo>
                <a:lnTo>
                  <a:pt x="736178" y="1489672"/>
                </a:lnTo>
                <a:lnTo>
                  <a:pt x="725014" y="1489986"/>
                </a:lnTo>
                <a:lnTo>
                  <a:pt x="721090" y="1508550"/>
                </a:lnTo>
                <a:lnTo>
                  <a:pt x="722433" y="1515323"/>
                </a:lnTo>
                <a:lnTo>
                  <a:pt x="698382" y="1516561"/>
                </a:lnTo>
                <a:close/>
              </a:path>
            </a:pathLst>
          </a:custGeom>
          <a:solidFill>
            <a:schemeClr val="bg2">
              <a:lumMod val="25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id="{34DFC16B-0C11-46CF-81A9-B84D85B05B14}"/>
              </a:ext>
            </a:extLst>
          </p:cNvPr>
          <p:cNvSpPr/>
          <p:nvPr/>
        </p:nvSpPr>
        <p:spPr>
          <a:xfrm>
            <a:off x="5013499" y="4746218"/>
            <a:ext cx="2258053" cy="926762"/>
          </a:xfrm>
          <a:custGeom>
            <a:avLst/>
            <a:gdLst>
              <a:gd name="connsiteX0" fmla="*/ 1657636 w 2362047"/>
              <a:gd name="connsiteY0" fmla="*/ 507835 h 969444"/>
              <a:gd name="connsiteX1" fmla="*/ 1657236 w 2362047"/>
              <a:gd name="connsiteY1" fmla="*/ 512207 h 969444"/>
              <a:gd name="connsiteX2" fmla="*/ 1650844 w 2362047"/>
              <a:gd name="connsiteY2" fmla="*/ 514903 h 969444"/>
              <a:gd name="connsiteX3" fmla="*/ 1645101 w 2362047"/>
              <a:gd name="connsiteY3" fmla="*/ 511588 h 969444"/>
              <a:gd name="connsiteX4" fmla="*/ 1641091 w 2362047"/>
              <a:gd name="connsiteY4" fmla="*/ 520417 h 969444"/>
              <a:gd name="connsiteX5" fmla="*/ 1635633 w 2362047"/>
              <a:gd name="connsiteY5" fmla="*/ 522561 h 969444"/>
              <a:gd name="connsiteX6" fmla="*/ 1624822 w 2362047"/>
              <a:gd name="connsiteY6" fmla="*/ 521970 h 969444"/>
              <a:gd name="connsiteX7" fmla="*/ 1622565 w 2362047"/>
              <a:gd name="connsiteY7" fmla="*/ 526485 h 969444"/>
              <a:gd name="connsiteX8" fmla="*/ 1624289 w 2362047"/>
              <a:gd name="connsiteY8" fmla="*/ 532419 h 969444"/>
              <a:gd name="connsiteX9" fmla="*/ 1605372 w 2362047"/>
              <a:gd name="connsiteY9" fmla="*/ 525628 h 969444"/>
              <a:gd name="connsiteX10" fmla="*/ 1601896 w 2362047"/>
              <a:gd name="connsiteY10" fmla="*/ 520532 h 969444"/>
              <a:gd name="connsiteX11" fmla="*/ 1594409 w 2362047"/>
              <a:gd name="connsiteY11" fmla="*/ 521780 h 969444"/>
              <a:gd name="connsiteX12" fmla="*/ 1589656 w 2362047"/>
              <a:gd name="connsiteY12" fmla="*/ 519646 h 969444"/>
              <a:gd name="connsiteX13" fmla="*/ 1581883 w 2362047"/>
              <a:gd name="connsiteY13" fmla="*/ 512178 h 969444"/>
              <a:gd name="connsiteX14" fmla="*/ 1567567 w 2362047"/>
              <a:gd name="connsiteY14" fmla="*/ 502825 h 969444"/>
              <a:gd name="connsiteX15" fmla="*/ 1560786 w 2362047"/>
              <a:gd name="connsiteY15" fmla="*/ 507987 h 969444"/>
              <a:gd name="connsiteX16" fmla="*/ 1565310 w 2362047"/>
              <a:gd name="connsiteY16" fmla="*/ 512264 h 969444"/>
              <a:gd name="connsiteX17" fmla="*/ 1572539 w 2362047"/>
              <a:gd name="connsiteY17" fmla="*/ 512988 h 969444"/>
              <a:gd name="connsiteX18" fmla="*/ 1577597 w 2362047"/>
              <a:gd name="connsiteY18" fmla="*/ 518065 h 969444"/>
              <a:gd name="connsiteX19" fmla="*/ 1582446 w 2362047"/>
              <a:gd name="connsiteY19" fmla="*/ 526028 h 969444"/>
              <a:gd name="connsiteX20" fmla="*/ 1587675 w 2362047"/>
              <a:gd name="connsiteY20" fmla="*/ 525189 h 969444"/>
              <a:gd name="connsiteX21" fmla="*/ 1590180 w 2362047"/>
              <a:gd name="connsiteY21" fmla="*/ 530800 h 969444"/>
              <a:gd name="connsiteX22" fmla="*/ 1596847 w 2362047"/>
              <a:gd name="connsiteY22" fmla="*/ 531228 h 969444"/>
              <a:gd name="connsiteX23" fmla="*/ 1601743 w 2362047"/>
              <a:gd name="connsiteY23" fmla="*/ 534658 h 969444"/>
              <a:gd name="connsiteX24" fmla="*/ 1619612 w 2362047"/>
              <a:gd name="connsiteY24" fmla="*/ 542649 h 969444"/>
              <a:gd name="connsiteX25" fmla="*/ 1627546 w 2362047"/>
              <a:gd name="connsiteY25" fmla="*/ 543725 h 969444"/>
              <a:gd name="connsiteX26" fmla="*/ 1640015 w 2362047"/>
              <a:gd name="connsiteY26" fmla="*/ 556841 h 969444"/>
              <a:gd name="connsiteX27" fmla="*/ 1645673 w 2362047"/>
              <a:gd name="connsiteY27" fmla="*/ 559451 h 969444"/>
              <a:gd name="connsiteX28" fmla="*/ 1654959 w 2362047"/>
              <a:gd name="connsiteY28" fmla="*/ 551279 h 969444"/>
              <a:gd name="connsiteX29" fmla="*/ 1665589 w 2362047"/>
              <a:gd name="connsiteY29" fmla="*/ 546097 h 969444"/>
              <a:gd name="connsiteX30" fmla="*/ 1668408 w 2362047"/>
              <a:gd name="connsiteY30" fmla="*/ 542001 h 969444"/>
              <a:gd name="connsiteX31" fmla="*/ 1682601 w 2362047"/>
              <a:gd name="connsiteY31" fmla="*/ 538248 h 969444"/>
              <a:gd name="connsiteX32" fmla="*/ 1693964 w 2362047"/>
              <a:gd name="connsiteY32" fmla="*/ 538915 h 969444"/>
              <a:gd name="connsiteX33" fmla="*/ 1708290 w 2362047"/>
              <a:gd name="connsiteY33" fmla="*/ 545125 h 969444"/>
              <a:gd name="connsiteX34" fmla="*/ 1724549 w 2362047"/>
              <a:gd name="connsiteY34" fmla="*/ 545182 h 969444"/>
              <a:gd name="connsiteX35" fmla="*/ 1733360 w 2362047"/>
              <a:gd name="connsiteY35" fmla="*/ 544201 h 969444"/>
              <a:gd name="connsiteX36" fmla="*/ 1742056 w 2362047"/>
              <a:gd name="connsiteY36" fmla="*/ 546163 h 969444"/>
              <a:gd name="connsiteX37" fmla="*/ 1756267 w 2362047"/>
              <a:gd name="connsiteY37" fmla="*/ 551431 h 969444"/>
              <a:gd name="connsiteX38" fmla="*/ 1760144 w 2362047"/>
              <a:gd name="connsiteY38" fmla="*/ 544201 h 969444"/>
              <a:gd name="connsiteX39" fmla="*/ 1764478 w 2362047"/>
              <a:gd name="connsiteY39" fmla="*/ 540563 h 969444"/>
              <a:gd name="connsiteX40" fmla="*/ 1767212 w 2362047"/>
              <a:gd name="connsiteY40" fmla="*/ 528399 h 969444"/>
              <a:gd name="connsiteX41" fmla="*/ 1772707 w 2362047"/>
              <a:gd name="connsiteY41" fmla="*/ 523037 h 969444"/>
              <a:gd name="connsiteX42" fmla="*/ 1772450 w 2362047"/>
              <a:gd name="connsiteY42" fmla="*/ 518027 h 969444"/>
              <a:gd name="connsiteX43" fmla="*/ 1789700 w 2362047"/>
              <a:gd name="connsiteY43" fmla="*/ 518027 h 969444"/>
              <a:gd name="connsiteX44" fmla="*/ 1801321 w 2362047"/>
              <a:gd name="connsiteY44" fmla="*/ 519274 h 969444"/>
              <a:gd name="connsiteX45" fmla="*/ 1814989 w 2362047"/>
              <a:gd name="connsiteY45" fmla="*/ 523342 h 969444"/>
              <a:gd name="connsiteX46" fmla="*/ 1830924 w 2362047"/>
              <a:gd name="connsiteY46" fmla="*/ 533638 h 969444"/>
              <a:gd name="connsiteX47" fmla="*/ 1841707 w 2362047"/>
              <a:gd name="connsiteY47" fmla="*/ 537410 h 969444"/>
              <a:gd name="connsiteX48" fmla="*/ 1861756 w 2362047"/>
              <a:gd name="connsiteY48" fmla="*/ 537201 h 969444"/>
              <a:gd name="connsiteX49" fmla="*/ 1860880 w 2362047"/>
              <a:gd name="connsiteY49" fmla="*/ 541649 h 969444"/>
              <a:gd name="connsiteX50" fmla="*/ 1864900 w 2362047"/>
              <a:gd name="connsiteY50" fmla="*/ 553803 h 969444"/>
              <a:gd name="connsiteX51" fmla="*/ 1875320 w 2362047"/>
              <a:gd name="connsiteY51" fmla="*/ 559318 h 969444"/>
              <a:gd name="connsiteX52" fmla="*/ 1878901 w 2362047"/>
              <a:gd name="connsiteY52" fmla="*/ 566138 h 969444"/>
              <a:gd name="connsiteX53" fmla="*/ 1886236 w 2362047"/>
              <a:gd name="connsiteY53" fmla="*/ 566538 h 969444"/>
              <a:gd name="connsiteX54" fmla="*/ 1887846 w 2362047"/>
              <a:gd name="connsiteY54" fmla="*/ 575205 h 969444"/>
              <a:gd name="connsiteX55" fmla="*/ 1892208 w 2362047"/>
              <a:gd name="connsiteY55" fmla="*/ 578796 h 969444"/>
              <a:gd name="connsiteX56" fmla="*/ 1899276 w 2362047"/>
              <a:gd name="connsiteY56" fmla="*/ 579663 h 969444"/>
              <a:gd name="connsiteX57" fmla="*/ 1900190 w 2362047"/>
              <a:gd name="connsiteY57" fmla="*/ 589312 h 969444"/>
              <a:gd name="connsiteX58" fmla="*/ 1916868 w 2362047"/>
              <a:gd name="connsiteY58" fmla="*/ 589264 h 969444"/>
              <a:gd name="connsiteX59" fmla="*/ 1918993 w 2362047"/>
              <a:gd name="connsiteY59" fmla="*/ 585959 h 969444"/>
              <a:gd name="connsiteX60" fmla="*/ 1930527 w 2362047"/>
              <a:gd name="connsiteY60" fmla="*/ 586159 h 969444"/>
              <a:gd name="connsiteX61" fmla="*/ 1932966 w 2362047"/>
              <a:gd name="connsiteY61" fmla="*/ 590417 h 969444"/>
              <a:gd name="connsiteX62" fmla="*/ 1930117 w 2362047"/>
              <a:gd name="connsiteY62" fmla="*/ 596265 h 969444"/>
              <a:gd name="connsiteX63" fmla="*/ 1931699 w 2362047"/>
              <a:gd name="connsiteY63" fmla="*/ 605400 h 969444"/>
              <a:gd name="connsiteX64" fmla="*/ 1928908 w 2362047"/>
              <a:gd name="connsiteY64" fmla="*/ 606523 h 969444"/>
              <a:gd name="connsiteX65" fmla="*/ 1924774 w 2362047"/>
              <a:gd name="connsiteY65" fmla="*/ 615858 h 969444"/>
              <a:gd name="connsiteX66" fmla="*/ 1915297 w 2362047"/>
              <a:gd name="connsiteY66" fmla="*/ 622868 h 969444"/>
              <a:gd name="connsiteX67" fmla="*/ 1911163 w 2362047"/>
              <a:gd name="connsiteY67" fmla="*/ 629479 h 969444"/>
              <a:gd name="connsiteX68" fmla="*/ 1915858 w 2362047"/>
              <a:gd name="connsiteY68" fmla="*/ 633613 h 969444"/>
              <a:gd name="connsiteX69" fmla="*/ 1926927 w 2362047"/>
              <a:gd name="connsiteY69" fmla="*/ 635899 h 969444"/>
              <a:gd name="connsiteX70" fmla="*/ 1935699 w 2362047"/>
              <a:gd name="connsiteY70" fmla="*/ 628155 h 969444"/>
              <a:gd name="connsiteX71" fmla="*/ 1942995 w 2362047"/>
              <a:gd name="connsiteY71" fmla="*/ 630050 h 969444"/>
              <a:gd name="connsiteX72" fmla="*/ 1942662 w 2362047"/>
              <a:gd name="connsiteY72" fmla="*/ 635003 h 969444"/>
              <a:gd name="connsiteX73" fmla="*/ 1954721 w 2362047"/>
              <a:gd name="connsiteY73" fmla="*/ 633689 h 969444"/>
              <a:gd name="connsiteX74" fmla="*/ 1954054 w 2362047"/>
              <a:gd name="connsiteY74" fmla="*/ 641680 h 969444"/>
              <a:gd name="connsiteX75" fmla="*/ 1936280 w 2362047"/>
              <a:gd name="connsiteY75" fmla="*/ 662207 h 969444"/>
              <a:gd name="connsiteX76" fmla="*/ 1931689 w 2362047"/>
              <a:gd name="connsiteY76" fmla="*/ 668407 h 969444"/>
              <a:gd name="connsiteX77" fmla="*/ 1950968 w 2362047"/>
              <a:gd name="connsiteY77" fmla="*/ 675446 h 969444"/>
              <a:gd name="connsiteX78" fmla="*/ 1948920 w 2362047"/>
              <a:gd name="connsiteY78" fmla="*/ 681419 h 969444"/>
              <a:gd name="connsiteX79" fmla="*/ 1950644 w 2362047"/>
              <a:gd name="connsiteY79" fmla="*/ 693239 h 969444"/>
              <a:gd name="connsiteX80" fmla="*/ 1959483 w 2362047"/>
              <a:gd name="connsiteY80" fmla="*/ 700821 h 969444"/>
              <a:gd name="connsiteX81" fmla="*/ 1957769 w 2362047"/>
              <a:gd name="connsiteY81" fmla="*/ 704783 h 969444"/>
              <a:gd name="connsiteX82" fmla="*/ 1959693 w 2362047"/>
              <a:gd name="connsiteY82" fmla="*/ 710803 h 969444"/>
              <a:gd name="connsiteX83" fmla="*/ 1964417 w 2362047"/>
              <a:gd name="connsiteY83" fmla="*/ 714785 h 969444"/>
              <a:gd name="connsiteX84" fmla="*/ 1971265 w 2362047"/>
              <a:gd name="connsiteY84" fmla="*/ 715166 h 969444"/>
              <a:gd name="connsiteX85" fmla="*/ 1976123 w 2362047"/>
              <a:gd name="connsiteY85" fmla="*/ 712518 h 969444"/>
              <a:gd name="connsiteX86" fmla="*/ 1979924 w 2362047"/>
              <a:gd name="connsiteY86" fmla="*/ 718633 h 969444"/>
              <a:gd name="connsiteX87" fmla="*/ 1985686 w 2362047"/>
              <a:gd name="connsiteY87" fmla="*/ 722328 h 969444"/>
              <a:gd name="connsiteX88" fmla="*/ 1990763 w 2362047"/>
              <a:gd name="connsiteY88" fmla="*/ 716956 h 969444"/>
              <a:gd name="connsiteX89" fmla="*/ 2001069 w 2362047"/>
              <a:gd name="connsiteY89" fmla="*/ 721405 h 969444"/>
              <a:gd name="connsiteX90" fmla="*/ 2007260 w 2362047"/>
              <a:gd name="connsiteY90" fmla="*/ 713737 h 969444"/>
              <a:gd name="connsiteX91" fmla="*/ 2015899 w 2362047"/>
              <a:gd name="connsiteY91" fmla="*/ 715023 h 969444"/>
              <a:gd name="connsiteX92" fmla="*/ 2021558 w 2362047"/>
              <a:gd name="connsiteY92" fmla="*/ 721957 h 969444"/>
              <a:gd name="connsiteX93" fmla="*/ 2028263 w 2362047"/>
              <a:gd name="connsiteY93" fmla="*/ 720176 h 969444"/>
              <a:gd name="connsiteX94" fmla="*/ 2035159 w 2362047"/>
              <a:gd name="connsiteY94" fmla="*/ 709927 h 969444"/>
              <a:gd name="connsiteX95" fmla="*/ 2041627 w 2362047"/>
              <a:gd name="connsiteY95" fmla="*/ 715270 h 969444"/>
              <a:gd name="connsiteX96" fmla="*/ 2041312 w 2362047"/>
              <a:gd name="connsiteY96" fmla="*/ 718452 h 969444"/>
              <a:gd name="connsiteX97" fmla="*/ 2054666 w 2362047"/>
              <a:gd name="connsiteY97" fmla="*/ 723462 h 969444"/>
              <a:gd name="connsiteX98" fmla="*/ 2061029 w 2362047"/>
              <a:gd name="connsiteY98" fmla="*/ 721500 h 969444"/>
              <a:gd name="connsiteX99" fmla="*/ 2067458 w 2362047"/>
              <a:gd name="connsiteY99" fmla="*/ 713975 h 969444"/>
              <a:gd name="connsiteX100" fmla="*/ 2071230 w 2362047"/>
              <a:gd name="connsiteY100" fmla="*/ 712966 h 969444"/>
              <a:gd name="connsiteX101" fmla="*/ 2074012 w 2362047"/>
              <a:gd name="connsiteY101" fmla="*/ 706088 h 969444"/>
              <a:gd name="connsiteX102" fmla="*/ 2104492 w 2362047"/>
              <a:gd name="connsiteY102" fmla="*/ 701297 h 969444"/>
              <a:gd name="connsiteX103" fmla="*/ 2108207 w 2362047"/>
              <a:gd name="connsiteY103" fmla="*/ 710803 h 969444"/>
              <a:gd name="connsiteX104" fmla="*/ 2118265 w 2362047"/>
              <a:gd name="connsiteY104" fmla="*/ 716842 h 969444"/>
              <a:gd name="connsiteX105" fmla="*/ 2128143 w 2362047"/>
              <a:gd name="connsiteY105" fmla="*/ 717156 h 969444"/>
              <a:gd name="connsiteX106" fmla="*/ 2139230 w 2362047"/>
              <a:gd name="connsiteY106" fmla="*/ 710079 h 969444"/>
              <a:gd name="connsiteX107" fmla="*/ 2147469 w 2362047"/>
              <a:gd name="connsiteY107" fmla="*/ 707850 h 969444"/>
              <a:gd name="connsiteX108" fmla="*/ 2161966 w 2362047"/>
              <a:gd name="connsiteY108" fmla="*/ 700564 h 969444"/>
              <a:gd name="connsiteX109" fmla="*/ 2166909 w 2362047"/>
              <a:gd name="connsiteY109" fmla="*/ 700850 h 969444"/>
              <a:gd name="connsiteX110" fmla="*/ 2174443 w 2362047"/>
              <a:gd name="connsiteY110" fmla="*/ 705069 h 969444"/>
              <a:gd name="connsiteX111" fmla="*/ 2179510 w 2362047"/>
              <a:gd name="connsiteY111" fmla="*/ 703688 h 969444"/>
              <a:gd name="connsiteX112" fmla="*/ 2183816 w 2362047"/>
              <a:gd name="connsiteY112" fmla="*/ 699059 h 969444"/>
              <a:gd name="connsiteX113" fmla="*/ 2195008 w 2362047"/>
              <a:gd name="connsiteY113" fmla="*/ 701983 h 969444"/>
              <a:gd name="connsiteX114" fmla="*/ 2199285 w 2362047"/>
              <a:gd name="connsiteY114" fmla="*/ 708346 h 969444"/>
              <a:gd name="connsiteX115" fmla="*/ 2199485 w 2362047"/>
              <a:gd name="connsiteY115" fmla="*/ 713813 h 969444"/>
              <a:gd name="connsiteX116" fmla="*/ 2202790 w 2362047"/>
              <a:gd name="connsiteY116" fmla="*/ 718738 h 969444"/>
              <a:gd name="connsiteX117" fmla="*/ 2207248 w 2362047"/>
              <a:gd name="connsiteY117" fmla="*/ 720042 h 969444"/>
              <a:gd name="connsiteX118" fmla="*/ 2219525 w 2362047"/>
              <a:gd name="connsiteY118" fmla="*/ 710737 h 969444"/>
              <a:gd name="connsiteX119" fmla="*/ 2223421 w 2362047"/>
              <a:gd name="connsiteY119" fmla="*/ 711508 h 969444"/>
              <a:gd name="connsiteX120" fmla="*/ 2224326 w 2362047"/>
              <a:gd name="connsiteY120" fmla="*/ 702716 h 969444"/>
              <a:gd name="connsiteX121" fmla="*/ 2228555 w 2362047"/>
              <a:gd name="connsiteY121" fmla="*/ 700116 h 969444"/>
              <a:gd name="connsiteX122" fmla="*/ 2241309 w 2362047"/>
              <a:gd name="connsiteY122" fmla="*/ 701097 h 969444"/>
              <a:gd name="connsiteX123" fmla="*/ 2245891 w 2362047"/>
              <a:gd name="connsiteY123" fmla="*/ 693353 h 969444"/>
              <a:gd name="connsiteX124" fmla="*/ 2259168 w 2362047"/>
              <a:gd name="connsiteY124" fmla="*/ 682438 h 969444"/>
              <a:gd name="connsiteX125" fmla="*/ 2258673 w 2362047"/>
              <a:gd name="connsiteY125" fmla="*/ 679418 h 969444"/>
              <a:gd name="connsiteX126" fmla="*/ 2265198 w 2362047"/>
              <a:gd name="connsiteY126" fmla="*/ 675713 h 969444"/>
              <a:gd name="connsiteX127" fmla="*/ 2263588 w 2362047"/>
              <a:gd name="connsiteY127" fmla="*/ 669217 h 969444"/>
              <a:gd name="connsiteX128" fmla="*/ 2263464 w 2362047"/>
              <a:gd name="connsiteY128" fmla="*/ 657054 h 969444"/>
              <a:gd name="connsiteX129" fmla="*/ 2268017 w 2362047"/>
              <a:gd name="connsiteY129" fmla="*/ 655939 h 969444"/>
              <a:gd name="connsiteX130" fmla="*/ 2275618 w 2362047"/>
              <a:gd name="connsiteY130" fmla="*/ 650272 h 969444"/>
              <a:gd name="connsiteX131" fmla="*/ 2281333 w 2362047"/>
              <a:gd name="connsiteY131" fmla="*/ 658711 h 969444"/>
              <a:gd name="connsiteX132" fmla="*/ 2278504 w 2362047"/>
              <a:gd name="connsiteY132" fmla="*/ 665731 h 969444"/>
              <a:gd name="connsiteX133" fmla="*/ 2285695 w 2362047"/>
              <a:gd name="connsiteY133" fmla="*/ 674380 h 969444"/>
              <a:gd name="connsiteX134" fmla="*/ 2296858 w 2362047"/>
              <a:gd name="connsiteY134" fmla="*/ 681609 h 969444"/>
              <a:gd name="connsiteX135" fmla="*/ 2301326 w 2362047"/>
              <a:gd name="connsiteY135" fmla="*/ 682342 h 969444"/>
              <a:gd name="connsiteX136" fmla="*/ 2314947 w 2362047"/>
              <a:gd name="connsiteY136" fmla="*/ 678856 h 969444"/>
              <a:gd name="connsiteX137" fmla="*/ 2321624 w 2362047"/>
              <a:gd name="connsiteY137" fmla="*/ 684419 h 969444"/>
              <a:gd name="connsiteX138" fmla="*/ 2325967 w 2362047"/>
              <a:gd name="connsiteY138" fmla="*/ 694449 h 969444"/>
              <a:gd name="connsiteX139" fmla="*/ 2333549 w 2362047"/>
              <a:gd name="connsiteY139" fmla="*/ 700592 h 969444"/>
              <a:gd name="connsiteX140" fmla="*/ 2334254 w 2362047"/>
              <a:gd name="connsiteY140" fmla="*/ 709098 h 969444"/>
              <a:gd name="connsiteX141" fmla="*/ 2340198 w 2362047"/>
              <a:gd name="connsiteY141" fmla="*/ 713756 h 969444"/>
              <a:gd name="connsiteX142" fmla="*/ 2351666 w 2362047"/>
              <a:gd name="connsiteY142" fmla="*/ 704155 h 969444"/>
              <a:gd name="connsiteX143" fmla="*/ 2355961 w 2362047"/>
              <a:gd name="connsiteY143" fmla="*/ 703983 h 969444"/>
              <a:gd name="connsiteX144" fmla="*/ 2360848 w 2362047"/>
              <a:gd name="connsiteY144" fmla="*/ 711708 h 969444"/>
              <a:gd name="connsiteX145" fmla="*/ 2362048 w 2362047"/>
              <a:gd name="connsiteY145" fmla="*/ 722367 h 969444"/>
              <a:gd name="connsiteX146" fmla="*/ 2358714 w 2362047"/>
              <a:gd name="connsiteY146" fmla="*/ 728301 h 969444"/>
              <a:gd name="connsiteX147" fmla="*/ 2360686 w 2362047"/>
              <a:gd name="connsiteY147" fmla="*/ 740312 h 969444"/>
              <a:gd name="connsiteX148" fmla="*/ 2355257 w 2362047"/>
              <a:gd name="connsiteY148" fmla="*/ 743179 h 969444"/>
              <a:gd name="connsiteX149" fmla="*/ 2350837 w 2362047"/>
              <a:gd name="connsiteY149" fmla="*/ 753161 h 969444"/>
              <a:gd name="connsiteX150" fmla="*/ 2343950 w 2362047"/>
              <a:gd name="connsiteY150" fmla="*/ 755247 h 969444"/>
              <a:gd name="connsiteX151" fmla="*/ 2340407 w 2362047"/>
              <a:gd name="connsiteY151" fmla="*/ 759447 h 969444"/>
              <a:gd name="connsiteX152" fmla="*/ 2337987 w 2362047"/>
              <a:gd name="connsiteY152" fmla="*/ 772268 h 969444"/>
              <a:gd name="connsiteX153" fmla="*/ 2335121 w 2362047"/>
              <a:gd name="connsiteY153" fmla="*/ 778678 h 969444"/>
              <a:gd name="connsiteX154" fmla="*/ 2328948 w 2362047"/>
              <a:gd name="connsiteY154" fmla="*/ 782184 h 969444"/>
              <a:gd name="connsiteX155" fmla="*/ 2336444 w 2362047"/>
              <a:gd name="connsiteY155" fmla="*/ 793480 h 969444"/>
              <a:gd name="connsiteX156" fmla="*/ 2338312 w 2362047"/>
              <a:gd name="connsiteY156" fmla="*/ 802843 h 969444"/>
              <a:gd name="connsiteX157" fmla="*/ 2334149 w 2362047"/>
              <a:gd name="connsiteY157" fmla="*/ 809873 h 969444"/>
              <a:gd name="connsiteX158" fmla="*/ 2333235 w 2362047"/>
              <a:gd name="connsiteY158" fmla="*/ 820655 h 969444"/>
              <a:gd name="connsiteX159" fmla="*/ 2340969 w 2362047"/>
              <a:gd name="connsiteY159" fmla="*/ 827894 h 969444"/>
              <a:gd name="connsiteX160" fmla="*/ 2341626 w 2362047"/>
              <a:gd name="connsiteY160" fmla="*/ 831514 h 969444"/>
              <a:gd name="connsiteX161" fmla="*/ 2331063 w 2362047"/>
              <a:gd name="connsiteY161" fmla="*/ 840562 h 969444"/>
              <a:gd name="connsiteX162" fmla="*/ 2324310 w 2362047"/>
              <a:gd name="connsiteY162" fmla="*/ 844858 h 969444"/>
              <a:gd name="connsiteX163" fmla="*/ 2317223 w 2362047"/>
              <a:gd name="connsiteY163" fmla="*/ 855478 h 969444"/>
              <a:gd name="connsiteX164" fmla="*/ 2308412 w 2362047"/>
              <a:gd name="connsiteY164" fmla="*/ 859269 h 969444"/>
              <a:gd name="connsiteX165" fmla="*/ 2302869 w 2362047"/>
              <a:gd name="connsiteY165" fmla="*/ 864270 h 969444"/>
              <a:gd name="connsiteX166" fmla="*/ 2286419 w 2362047"/>
              <a:gd name="connsiteY166" fmla="*/ 867699 h 969444"/>
              <a:gd name="connsiteX167" fmla="*/ 2277389 w 2362047"/>
              <a:gd name="connsiteY167" fmla="*/ 877491 h 969444"/>
              <a:gd name="connsiteX168" fmla="*/ 2270169 w 2362047"/>
              <a:gd name="connsiteY168" fmla="*/ 889968 h 969444"/>
              <a:gd name="connsiteX169" fmla="*/ 2272018 w 2362047"/>
              <a:gd name="connsiteY169" fmla="*/ 894855 h 969444"/>
              <a:gd name="connsiteX170" fmla="*/ 2266284 w 2362047"/>
              <a:gd name="connsiteY170" fmla="*/ 899789 h 969444"/>
              <a:gd name="connsiteX171" fmla="*/ 2259168 w 2362047"/>
              <a:gd name="connsiteY171" fmla="*/ 909961 h 969444"/>
              <a:gd name="connsiteX172" fmla="*/ 2248986 w 2362047"/>
              <a:gd name="connsiteY172" fmla="*/ 910552 h 969444"/>
              <a:gd name="connsiteX173" fmla="*/ 2246148 w 2362047"/>
              <a:gd name="connsiteY173" fmla="*/ 916038 h 969444"/>
              <a:gd name="connsiteX174" fmla="*/ 2250291 w 2362047"/>
              <a:gd name="connsiteY174" fmla="*/ 928240 h 969444"/>
              <a:gd name="connsiteX175" fmla="*/ 2249796 w 2362047"/>
              <a:gd name="connsiteY175" fmla="*/ 934279 h 969444"/>
              <a:gd name="connsiteX176" fmla="*/ 2240214 w 2362047"/>
              <a:gd name="connsiteY176" fmla="*/ 935507 h 969444"/>
              <a:gd name="connsiteX177" fmla="*/ 2230650 w 2362047"/>
              <a:gd name="connsiteY177" fmla="*/ 941737 h 969444"/>
              <a:gd name="connsiteX178" fmla="*/ 2218239 w 2362047"/>
              <a:gd name="connsiteY178" fmla="*/ 939822 h 969444"/>
              <a:gd name="connsiteX179" fmla="*/ 2214315 w 2362047"/>
              <a:gd name="connsiteY179" fmla="*/ 947109 h 969444"/>
              <a:gd name="connsiteX180" fmla="*/ 2204857 w 2362047"/>
              <a:gd name="connsiteY180" fmla="*/ 947347 h 969444"/>
              <a:gd name="connsiteX181" fmla="*/ 2202056 w 2362047"/>
              <a:gd name="connsiteY181" fmla="*/ 954796 h 969444"/>
              <a:gd name="connsiteX182" fmla="*/ 2193208 w 2362047"/>
              <a:gd name="connsiteY182" fmla="*/ 955938 h 969444"/>
              <a:gd name="connsiteX183" fmla="*/ 2166157 w 2362047"/>
              <a:gd name="connsiteY183" fmla="*/ 949128 h 969444"/>
              <a:gd name="connsiteX184" fmla="*/ 2130533 w 2362047"/>
              <a:gd name="connsiteY184" fmla="*/ 937012 h 969444"/>
              <a:gd name="connsiteX185" fmla="*/ 2127037 w 2362047"/>
              <a:gd name="connsiteY185" fmla="*/ 940232 h 969444"/>
              <a:gd name="connsiteX186" fmla="*/ 2124895 w 2362047"/>
              <a:gd name="connsiteY186" fmla="*/ 947452 h 969444"/>
              <a:gd name="connsiteX187" fmla="*/ 2117903 w 2362047"/>
              <a:gd name="connsiteY187" fmla="*/ 950005 h 969444"/>
              <a:gd name="connsiteX188" fmla="*/ 2114636 w 2362047"/>
              <a:gd name="connsiteY188" fmla="*/ 954529 h 969444"/>
              <a:gd name="connsiteX189" fmla="*/ 2112016 w 2362047"/>
              <a:gd name="connsiteY189" fmla="*/ 963521 h 969444"/>
              <a:gd name="connsiteX190" fmla="*/ 2106673 w 2362047"/>
              <a:gd name="connsiteY190" fmla="*/ 969445 h 969444"/>
              <a:gd name="connsiteX191" fmla="*/ 2092052 w 2362047"/>
              <a:gd name="connsiteY191" fmla="*/ 967940 h 969444"/>
              <a:gd name="connsiteX192" fmla="*/ 2087451 w 2362047"/>
              <a:gd name="connsiteY192" fmla="*/ 959815 h 969444"/>
              <a:gd name="connsiteX193" fmla="*/ 2068954 w 2362047"/>
              <a:gd name="connsiteY193" fmla="*/ 957634 h 969444"/>
              <a:gd name="connsiteX194" fmla="*/ 2064982 w 2362047"/>
              <a:gd name="connsiteY194" fmla="*/ 946747 h 969444"/>
              <a:gd name="connsiteX195" fmla="*/ 2059582 w 2362047"/>
              <a:gd name="connsiteY195" fmla="*/ 944851 h 969444"/>
              <a:gd name="connsiteX196" fmla="*/ 2012280 w 2362047"/>
              <a:gd name="connsiteY196" fmla="*/ 933107 h 969444"/>
              <a:gd name="connsiteX197" fmla="*/ 1999707 w 2362047"/>
              <a:gd name="connsiteY197" fmla="*/ 927497 h 969444"/>
              <a:gd name="connsiteX198" fmla="*/ 2002632 w 2362047"/>
              <a:gd name="connsiteY198" fmla="*/ 919982 h 969444"/>
              <a:gd name="connsiteX199" fmla="*/ 1999450 w 2362047"/>
              <a:gd name="connsiteY199" fmla="*/ 916877 h 969444"/>
              <a:gd name="connsiteX200" fmla="*/ 1964674 w 2362047"/>
              <a:gd name="connsiteY200" fmla="*/ 905170 h 969444"/>
              <a:gd name="connsiteX201" fmla="*/ 1947558 w 2362047"/>
              <a:gd name="connsiteY201" fmla="*/ 902303 h 969444"/>
              <a:gd name="connsiteX202" fmla="*/ 1942291 w 2362047"/>
              <a:gd name="connsiteY202" fmla="*/ 897150 h 969444"/>
              <a:gd name="connsiteX203" fmla="*/ 1939252 w 2362047"/>
              <a:gd name="connsiteY203" fmla="*/ 890045 h 969444"/>
              <a:gd name="connsiteX204" fmla="*/ 1933461 w 2362047"/>
              <a:gd name="connsiteY204" fmla="*/ 884663 h 969444"/>
              <a:gd name="connsiteX205" fmla="*/ 1932766 w 2362047"/>
              <a:gd name="connsiteY205" fmla="*/ 876414 h 969444"/>
              <a:gd name="connsiteX206" fmla="*/ 1921012 w 2362047"/>
              <a:gd name="connsiteY206" fmla="*/ 863108 h 969444"/>
              <a:gd name="connsiteX207" fmla="*/ 1902276 w 2362047"/>
              <a:gd name="connsiteY207" fmla="*/ 858431 h 969444"/>
              <a:gd name="connsiteX208" fmla="*/ 1896637 w 2362047"/>
              <a:gd name="connsiteY208" fmla="*/ 862422 h 969444"/>
              <a:gd name="connsiteX209" fmla="*/ 1879444 w 2362047"/>
              <a:gd name="connsiteY209" fmla="*/ 859527 h 969444"/>
              <a:gd name="connsiteX210" fmla="*/ 1875016 w 2362047"/>
              <a:gd name="connsiteY210" fmla="*/ 856031 h 969444"/>
              <a:gd name="connsiteX211" fmla="*/ 1857594 w 2362047"/>
              <a:gd name="connsiteY211" fmla="*/ 846182 h 969444"/>
              <a:gd name="connsiteX212" fmla="*/ 1840411 w 2362047"/>
              <a:gd name="connsiteY212" fmla="*/ 835457 h 969444"/>
              <a:gd name="connsiteX213" fmla="*/ 1817027 w 2362047"/>
              <a:gd name="connsiteY213" fmla="*/ 830942 h 969444"/>
              <a:gd name="connsiteX214" fmla="*/ 1783928 w 2362047"/>
              <a:gd name="connsiteY214" fmla="*/ 819560 h 969444"/>
              <a:gd name="connsiteX215" fmla="*/ 1784871 w 2362047"/>
              <a:gd name="connsiteY215" fmla="*/ 811730 h 969444"/>
              <a:gd name="connsiteX216" fmla="*/ 1747419 w 2362047"/>
              <a:gd name="connsiteY216" fmla="*/ 801614 h 969444"/>
              <a:gd name="connsiteX217" fmla="*/ 1733455 w 2362047"/>
              <a:gd name="connsiteY217" fmla="*/ 800062 h 969444"/>
              <a:gd name="connsiteX218" fmla="*/ 1731693 w 2362047"/>
              <a:gd name="connsiteY218" fmla="*/ 797805 h 969444"/>
              <a:gd name="connsiteX219" fmla="*/ 1734969 w 2362047"/>
              <a:gd name="connsiteY219" fmla="*/ 789784 h 969444"/>
              <a:gd name="connsiteX220" fmla="*/ 1722692 w 2362047"/>
              <a:gd name="connsiteY220" fmla="*/ 787518 h 969444"/>
              <a:gd name="connsiteX221" fmla="*/ 1702603 w 2362047"/>
              <a:gd name="connsiteY221" fmla="*/ 787013 h 969444"/>
              <a:gd name="connsiteX222" fmla="*/ 1688621 w 2362047"/>
              <a:gd name="connsiteY222" fmla="*/ 793299 h 969444"/>
              <a:gd name="connsiteX223" fmla="*/ 1672523 w 2362047"/>
              <a:gd name="connsiteY223" fmla="*/ 789499 h 969444"/>
              <a:gd name="connsiteX224" fmla="*/ 1649625 w 2362047"/>
              <a:gd name="connsiteY224" fmla="*/ 791518 h 969444"/>
              <a:gd name="connsiteX225" fmla="*/ 1637110 w 2362047"/>
              <a:gd name="connsiteY225" fmla="*/ 804129 h 969444"/>
              <a:gd name="connsiteX226" fmla="*/ 1633947 w 2362047"/>
              <a:gd name="connsiteY226" fmla="*/ 811797 h 969444"/>
              <a:gd name="connsiteX227" fmla="*/ 1618060 w 2362047"/>
              <a:gd name="connsiteY227" fmla="*/ 816473 h 969444"/>
              <a:gd name="connsiteX228" fmla="*/ 1608906 w 2362047"/>
              <a:gd name="connsiteY228" fmla="*/ 811806 h 969444"/>
              <a:gd name="connsiteX229" fmla="*/ 1607258 w 2362047"/>
              <a:gd name="connsiteY229" fmla="*/ 809035 h 969444"/>
              <a:gd name="connsiteX230" fmla="*/ 1598848 w 2362047"/>
              <a:gd name="connsiteY230" fmla="*/ 811873 h 969444"/>
              <a:gd name="connsiteX231" fmla="*/ 1597238 w 2362047"/>
              <a:gd name="connsiteY231" fmla="*/ 797643 h 969444"/>
              <a:gd name="connsiteX232" fmla="*/ 1589399 w 2362047"/>
              <a:gd name="connsiteY232" fmla="*/ 791671 h 969444"/>
              <a:gd name="connsiteX233" fmla="*/ 1585560 w 2362047"/>
              <a:gd name="connsiteY233" fmla="*/ 792890 h 969444"/>
              <a:gd name="connsiteX234" fmla="*/ 1575368 w 2362047"/>
              <a:gd name="connsiteY234" fmla="*/ 789689 h 969444"/>
              <a:gd name="connsiteX235" fmla="*/ 1571758 w 2362047"/>
              <a:gd name="connsiteY235" fmla="*/ 792289 h 969444"/>
              <a:gd name="connsiteX236" fmla="*/ 1565405 w 2362047"/>
              <a:gd name="connsiteY236" fmla="*/ 791966 h 969444"/>
              <a:gd name="connsiteX237" fmla="*/ 1559976 w 2362047"/>
              <a:gd name="connsiteY237" fmla="*/ 796404 h 969444"/>
              <a:gd name="connsiteX238" fmla="*/ 1551309 w 2362047"/>
              <a:gd name="connsiteY238" fmla="*/ 797557 h 969444"/>
              <a:gd name="connsiteX239" fmla="*/ 1547946 w 2362047"/>
              <a:gd name="connsiteY239" fmla="*/ 800776 h 969444"/>
              <a:gd name="connsiteX240" fmla="*/ 1542212 w 2362047"/>
              <a:gd name="connsiteY240" fmla="*/ 799567 h 969444"/>
              <a:gd name="connsiteX241" fmla="*/ 1546784 w 2362047"/>
              <a:gd name="connsiteY241" fmla="*/ 789642 h 969444"/>
              <a:gd name="connsiteX242" fmla="*/ 1544698 w 2362047"/>
              <a:gd name="connsiteY242" fmla="*/ 778831 h 969444"/>
              <a:gd name="connsiteX243" fmla="*/ 1526667 w 2362047"/>
              <a:gd name="connsiteY243" fmla="*/ 777640 h 969444"/>
              <a:gd name="connsiteX244" fmla="*/ 1509265 w 2362047"/>
              <a:gd name="connsiteY244" fmla="*/ 771058 h 969444"/>
              <a:gd name="connsiteX245" fmla="*/ 1483814 w 2362047"/>
              <a:gd name="connsiteY245" fmla="*/ 758847 h 969444"/>
              <a:gd name="connsiteX246" fmla="*/ 1480500 w 2362047"/>
              <a:gd name="connsiteY246" fmla="*/ 752494 h 969444"/>
              <a:gd name="connsiteX247" fmla="*/ 1464583 w 2362047"/>
              <a:gd name="connsiteY247" fmla="*/ 749408 h 969444"/>
              <a:gd name="connsiteX248" fmla="*/ 1440437 w 2362047"/>
              <a:gd name="connsiteY248" fmla="*/ 743436 h 969444"/>
              <a:gd name="connsiteX249" fmla="*/ 1432722 w 2362047"/>
              <a:gd name="connsiteY249" fmla="*/ 748627 h 969444"/>
              <a:gd name="connsiteX250" fmla="*/ 1427978 w 2362047"/>
              <a:gd name="connsiteY250" fmla="*/ 749160 h 969444"/>
              <a:gd name="connsiteX251" fmla="*/ 1424397 w 2362047"/>
              <a:gd name="connsiteY251" fmla="*/ 755342 h 969444"/>
              <a:gd name="connsiteX252" fmla="*/ 1392860 w 2362047"/>
              <a:gd name="connsiteY252" fmla="*/ 751332 h 969444"/>
              <a:gd name="connsiteX253" fmla="*/ 1385011 w 2362047"/>
              <a:gd name="connsiteY253" fmla="*/ 757190 h 969444"/>
              <a:gd name="connsiteX254" fmla="*/ 1374743 w 2362047"/>
              <a:gd name="connsiteY254" fmla="*/ 759657 h 969444"/>
              <a:gd name="connsiteX255" fmla="*/ 1370838 w 2362047"/>
              <a:gd name="connsiteY255" fmla="*/ 770725 h 969444"/>
              <a:gd name="connsiteX256" fmla="*/ 1373762 w 2362047"/>
              <a:gd name="connsiteY256" fmla="*/ 776869 h 969444"/>
              <a:gd name="connsiteX257" fmla="*/ 1369885 w 2362047"/>
              <a:gd name="connsiteY257" fmla="*/ 783050 h 969444"/>
              <a:gd name="connsiteX258" fmla="*/ 1364961 w 2362047"/>
              <a:gd name="connsiteY258" fmla="*/ 785898 h 969444"/>
              <a:gd name="connsiteX259" fmla="*/ 1364437 w 2362047"/>
              <a:gd name="connsiteY259" fmla="*/ 793747 h 969444"/>
              <a:gd name="connsiteX260" fmla="*/ 1357389 w 2362047"/>
              <a:gd name="connsiteY260" fmla="*/ 790537 h 969444"/>
              <a:gd name="connsiteX261" fmla="*/ 1352436 w 2362047"/>
              <a:gd name="connsiteY261" fmla="*/ 793052 h 969444"/>
              <a:gd name="connsiteX262" fmla="*/ 1336148 w 2362047"/>
              <a:gd name="connsiteY262" fmla="*/ 797747 h 969444"/>
              <a:gd name="connsiteX263" fmla="*/ 1333538 w 2362047"/>
              <a:gd name="connsiteY263" fmla="*/ 801719 h 969444"/>
              <a:gd name="connsiteX264" fmla="*/ 1327804 w 2362047"/>
              <a:gd name="connsiteY264" fmla="*/ 802329 h 969444"/>
              <a:gd name="connsiteX265" fmla="*/ 1322137 w 2362047"/>
              <a:gd name="connsiteY265" fmla="*/ 805767 h 969444"/>
              <a:gd name="connsiteX266" fmla="*/ 1322299 w 2362047"/>
              <a:gd name="connsiteY266" fmla="*/ 810444 h 969444"/>
              <a:gd name="connsiteX267" fmla="*/ 1314650 w 2362047"/>
              <a:gd name="connsiteY267" fmla="*/ 810492 h 969444"/>
              <a:gd name="connsiteX268" fmla="*/ 1308307 w 2362047"/>
              <a:gd name="connsiteY268" fmla="*/ 822179 h 969444"/>
              <a:gd name="connsiteX269" fmla="*/ 1303030 w 2362047"/>
              <a:gd name="connsiteY269" fmla="*/ 820693 h 969444"/>
              <a:gd name="connsiteX270" fmla="*/ 1284646 w 2362047"/>
              <a:gd name="connsiteY270" fmla="*/ 833466 h 969444"/>
              <a:gd name="connsiteX271" fmla="*/ 1281598 w 2362047"/>
              <a:gd name="connsiteY271" fmla="*/ 831761 h 969444"/>
              <a:gd name="connsiteX272" fmla="*/ 1274350 w 2362047"/>
              <a:gd name="connsiteY272" fmla="*/ 834685 h 969444"/>
              <a:gd name="connsiteX273" fmla="*/ 1273655 w 2362047"/>
              <a:gd name="connsiteY273" fmla="*/ 827256 h 969444"/>
              <a:gd name="connsiteX274" fmla="*/ 1282446 w 2362047"/>
              <a:gd name="connsiteY274" fmla="*/ 815140 h 969444"/>
              <a:gd name="connsiteX275" fmla="*/ 1276131 w 2362047"/>
              <a:gd name="connsiteY275" fmla="*/ 797719 h 969444"/>
              <a:gd name="connsiteX276" fmla="*/ 1257662 w 2362047"/>
              <a:gd name="connsiteY276" fmla="*/ 795119 h 969444"/>
              <a:gd name="connsiteX277" fmla="*/ 1256910 w 2362047"/>
              <a:gd name="connsiteY277" fmla="*/ 804167 h 969444"/>
              <a:gd name="connsiteX278" fmla="*/ 1244880 w 2362047"/>
              <a:gd name="connsiteY278" fmla="*/ 803100 h 969444"/>
              <a:gd name="connsiteX279" fmla="*/ 1231640 w 2362047"/>
              <a:gd name="connsiteY279" fmla="*/ 791737 h 969444"/>
              <a:gd name="connsiteX280" fmla="*/ 1229840 w 2362047"/>
              <a:gd name="connsiteY280" fmla="*/ 783003 h 969444"/>
              <a:gd name="connsiteX281" fmla="*/ 1199864 w 2362047"/>
              <a:gd name="connsiteY281" fmla="*/ 777726 h 969444"/>
              <a:gd name="connsiteX282" fmla="*/ 1190901 w 2362047"/>
              <a:gd name="connsiteY282" fmla="*/ 771849 h 969444"/>
              <a:gd name="connsiteX283" fmla="*/ 1181033 w 2362047"/>
              <a:gd name="connsiteY283" fmla="*/ 769591 h 969444"/>
              <a:gd name="connsiteX284" fmla="*/ 1165269 w 2362047"/>
              <a:gd name="connsiteY284" fmla="*/ 755247 h 969444"/>
              <a:gd name="connsiteX285" fmla="*/ 1168451 w 2362047"/>
              <a:gd name="connsiteY285" fmla="*/ 747513 h 969444"/>
              <a:gd name="connsiteX286" fmla="*/ 1158878 w 2362047"/>
              <a:gd name="connsiteY286" fmla="*/ 739817 h 969444"/>
              <a:gd name="connsiteX287" fmla="*/ 1158049 w 2362047"/>
              <a:gd name="connsiteY287" fmla="*/ 709308 h 969444"/>
              <a:gd name="connsiteX288" fmla="*/ 1161212 w 2362047"/>
              <a:gd name="connsiteY288" fmla="*/ 695554 h 969444"/>
              <a:gd name="connsiteX289" fmla="*/ 1159383 w 2362047"/>
              <a:gd name="connsiteY289" fmla="*/ 692830 h 969444"/>
              <a:gd name="connsiteX290" fmla="*/ 1166984 w 2362047"/>
              <a:gd name="connsiteY290" fmla="*/ 677466 h 969444"/>
              <a:gd name="connsiteX291" fmla="*/ 1162012 w 2362047"/>
              <a:gd name="connsiteY291" fmla="*/ 665902 h 969444"/>
              <a:gd name="connsiteX292" fmla="*/ 1167946 w 2362047"/>
              <a:gd name="connsiteY292" fmla="*/ 639004 h 969444"/>
              <a:gd name="connsiteX293" fmla="*/ 1167337 w 2362047"/>
              <a:gd name="connsiteY293" fmla="*/ 622840 h 969444"/>
              <a:gd name="connsiteX294" fmla="*/ 1161840 w 2362047"/>
              <a:gd name="connsiteY294" fmla="*/ 616353 h 969444"/>
              <a:gd name="connsiteX295" fmla="*/ 1161983 w 2362047"/>
              <a:gd name="connsiteY295" fmla="*/ 611400 h 969444"/>
              <a:gd name="connsiteX296" fmla="*/ 1155011 w 2362047"/>
              <a:gd name="connsiteY296" fmla="*/ 600266 h 969444"/>
              <a:gd name="connsiteX297" fmla="*/ 1139181 w 2362047"/>
              <a:gd name="connsiteY297" fmla="*/ 588921 h 969444"/>
              <a:gd name="connsiteX298" fmla="*/ 1115958 w 2362047"/>
              <a:gd name="connsiteY298" fmla="*/ 578196 h 969444"/>
              <a:gd name="connsiteX299" fmla="*/ 1081383 w 2362047"/>
              <a:gd name="connsiteY299" fmla="*/ 569290 h 969444"/>
              <a:gd name="connsiteX300" fmla="*/ 1073953 w 2362047"/>
              <a:gd name="connsiteY300" fmla="*/ 551564 h 969444"/>
              <a:gd name="connsiteX301" fmla="*/ 1063752 w 2362047"/>
              <a:gd name="connsiteY301" fmla="*/ 550298 h 969444"/>
              <a:gd name="connsiteX302" fmla="*/ 1048769 w 2362047"/>
              <a:gd name="connsiteY302" fmla="*/ 564947 h 969444"/>
              <a:gd name="connsiteX303" fmla="*/ 1030624 w 2362047"/>
              <a:gd name="connsiteY303" fmla="*/ 573405 h 969444"/>
              <a:gd name="connsiteX304" fmla="*/ 1025509 w 2362047"/>
              <a:gd name="connsiteY304" fmla="*/ 564128 h 969444"/>
              <a:gd name="connsiteX305" fmla="*/ 1018813 w 2362047"/>
              <a:gd name="connsiteY305" fmla="*/ 561994 h 969444"/>
              <a:gd name="connsiteX306" fmla="*/ 1015765 w 2362047"/>
              <a:gd name="connsiteY306" fmla="*/ 565833 h 969444"/>
              <a:gd name="connsiteX307" fmla="*/ 1009831 w 2362047"/>
              <a:gd name="connsiteY307" fmla="*/ 580758 h 969444"/>
              <a:gd name="connsiteX308" fmla="*/ 1002297 w 2362047"/>
              <a:gd name="connsiteY308" fmla="*/ 577892 h 969444"/>
              <a:gd name="connsiteX309" fmla="*/ 998344 w 2362047"/>
              <a:gd name="connsiteY309" fmla="*/ 586950 h 969444"/>
              <a:gd name="connsiteX310" fmla="*/ 988105 w 2362047"/>
              <a:gd name="connsiteY310" fmla="*/ 583930 h 969444"/>
              <a:gd name="connsiteX311" fmla="*/ 966978 w 2362047"/>
              <a:gd name="connsiteY311" fmla="*/ 605523 h 969444"/>
              <a:gd name="connsiteX312" fmla="*/ 955491 w 2362047"/>
              <a:gd name="connsiteY312" fmla="*/ 603285 h 969444"/>
              <a:gd name="connsiteX313" fmla="*/ 946433 w 2362047"/>
              <a:gd name="connsiteY313" fmla="*/ 607952 h 969444"/>
              <a:gd name="connsiteX314" fmla="*/ 944375 w 2362047"/>
              <a:gd name="connsiteY314" fmla="*/ 621535 h 969444"/>
              <a:gd name="connsiteX315" fmla="*/ 930183 w 2362047"/>
              <a:gd name="connsiteY315" fmla="*/ 616849 h 969444"/>
              <a:gd name="connsiteX316" fmla="*/ 927897 w 2362047"/>
              <a:gd name="connsiteY316" fmla="*/ 625726 h 969444"/>
              <a:gd name="connsiteX317" fmla="*/ 914772 w 2362047"/>
              <a:gd name="connsiteY317" fmla="*/ 629898 h 969444"/>
              <a:gd name="connsiteX318" fmla="*/ 903342 w 2362047"/>
              <a:gd name="connsiteY318" fmla="*/ 636223 h 969444"/>
              <a:gd name="connsiteX319" fmla="*/ 885558 w 2362047"/>
              <a:gd name="connsiteY319" fmla="*/ 628202 h 969444"/>
              <a:gd name="connsiteX320" fmla="*/ 877862 w 2362047"/>
              <a:gd name="connsiteY320" fmla="*/ 631993 h 969444"/>
              <a:gd name="connsiteX321" fmla="*/ 871776 w 2362047"/>
              <a:gd name="connsiteY321" fmla="*/ 627955 h 969444"/>
              <a:gd name="connsiteX322" fmla="*/ 862346 w 2362047"/>
              <a:gd name="connsiteY322" fmla="*/ 627155 h 969444"/>
              <a:gd name="connsiteX323" fmla="*/ 857736 w 2362047"/>
              <a:gd name="connsiteY323" fmla="*/ 634956 h 969444"/>
              <a:gd name="connsiteX324" fmla="*/ 847772 w 2362047"/>
              <a:gd name="connsiteY324" fmla="*/ 642004 h 969444"/>
              <a:gd name="connsiteX325" fmla="*/ 840429 w 2362047"/>
              <a:gd name="connsiteY325" fmla="*/ 643099 h 969444"/>
              <a:gd name="connsiteX326" fmla="*/ 833742 w 2362047"/>
              <a:gd name="connsiteY326" fmla="*/ 654168 h 969444"/>
              <a:gd name="connsiteX327" fmla="*/ 828170 w 2362047"/>
              <a:gd name="connsiteY327" fmla="*/ 657578 h 969444"/>
              <a:gd name="connsiteX328" fmla="*/ 819312 w 2362047"/>
              <a:gd name="connsiteY328" fmla="*/ 653425 h 969444"/>
              <a:gd name="connsiteX329" fmla="*/ 813159 w 2362047"/>
              <a:gd name="connsiteY329" fmla="*/ 656330 h 969444"/>
              <a:gd name="connsiteX330" fmla="*/ 793833 w 2362047"/>
              <a:gd name="connsiteY330" fmla="*/ 673608 h 969444"/>
              <a:gd name="connsiteX331" fmla="*/ 779869 w 2362047"/>
              <a:gd name="connsiteY331" fmla="*/ 666674 h 969444"/>
              <a:gd name="connsiteX332" fmla="*/ 766972 w 2362047"/>
              <a:gd name="connsiteY332" fmla="*/ 663683 h 969444"/>
              <a:gd name="connsiteX333" fmla="*/ 742540 w 2362047"/>
              <a:gd name="connsiteY333" fmla="*/ 662445 h 969444"/>
              <a:gd name="connsiteX334" fmla="*/ 724748 w 2362047"/>
              <a:gd name="connsiteY334" fmla="*/ 660768 h 969444"/>
              <a:gd name="connsiteX335" fmla="*/ 713051 w 2362047"/>
              <a:gd name="connsiteY335" fmla="*/ 655958 h 969444"/>
              <a:gd name="connsiteX336" fmla="*/ 700564 w 2362047"/>
              <a:gd name="connsiteY336" fmla="*/ 653882 h 969444"/>
              <a:gd name="connsiteX337" fmla="*/ 679457 w 2362047"/>
              <a:gd name="connsiteY337" fmla="*/ 658273 h 969444"/>
              <a:gd name="connsiteX338" fmla="*/ 666131 w 2362047"/>
              <a:gd name="connsiteY338" fmla="*/ 647414 h 969444"/>
              <a:gd name="connsiteX339" fmla="*/ 660663 w 2362047"/>
              <a:gd name="connsiteY339" fmla="*/ 635651 h 969444"/>
              <a:gd name="connsiteX340" fmla="*/ 663569 w 2362047"/>
              <a:gd name="connsiteY340" fmla="*/ 632260 h 969444"/>
              <a:gd name="connsiteX341" fmla="*/ 661054 w 2362047"/>
              <a:gd name="connsiteY341" fmla="*/ 626954 h 969444"/>
              <a:gd name="connsiteX342" fmla="*/ 655958 w 2362047"/>
              <a:gd name="connsiteY342" fmla="*/ 627459 h 969444"/>
              <a:gd name="connsiteX343" fmla="*/ 649253 w 2362047"/>
              <a:gd name="connsiteY343" fmla="*/ 620754 h 969444"/>
              <a:gd name="connsiteX344" fmla="*/ 652063 w 2362047"/>
              <a:gd name="connsiteY344" fmla="*/ 618182 h 969444"/>
              <a:gd name="connsiteX345" fmla="*/ 646757 w 2362047"/>
              <a:gd name="connsiteY345" fmla="*/ 609943 h 969444"/>
              <a:gd name="connsiteX346" fmla="*/ 646995 w 2362047"/>
              <a:gd name="connsiteY346" fmla="*/ 604838 h 969444"/>
              <a:gd name="connsiteX347" fmla="*/ 654339 w 2362047"/>
              <a:gd name="connsiteY347" fmla="*/ 598170 h 969444"/>
              <a:gd name="connsiteX348" fmla="*/ 660225 w 2362047"/>
              <a:gd name="connsiteY348" fmla="*/ 589826 h 969444"/>
              <a:gd name="connsiteX349" fmla="*/ 661673 w 2362047"/>
              <a:gd name="connsiteY349" fmla="*/ 582730 h 969444"/>
              <a:gd name="connsiteX350" fmla="*/ 659778 w 2362047"/>
              <a:gd name="connsiteY350" fmla="*/ 574986 h 969444"/>
              <a:gd name="connsiteX351" fmla="*/ 661778 w 2362047"/>
              <a:gd name="connsiteY351" fmla="*/ 560203 h 969444"/>
              <a:gd name="connsiteX352" fmla="*/ 658997 w 2362047"/>
              <a:gd name="connsiteY352" fmla="*/ 553555 h 969444"/>
              <a:gd name="connsiteX353" fmla="*/ 638623 w 2362047"/>
              <a:gd name="connsiteY353" fmla="*/ 555050 h 969444"/>
              <a:gd name="connsiteX354" fmla="*/ 625269 w 2362047"/>
              <a:gd name="connsiteY354" fmla="*/ 553050 h 969444"/>
              <a:gd name="connsiteX355" fmla="*/ 612467 w 2362047"/>
              <a:gd name="connsiteY355" fmla="*/ 552574 h 969444"/>
              <a:gd name="connsiteX356" fmla="*/ 607914 w 2362047"/>
              <a:gd name="connsiteY356" fmla="*/ 555650 h 969444"/>
              <a:gd name="connsiteX357" fmla="*/ 597246 w 2362047"/>
              <a:gd name="connsiteY357" fmla="*/ 552383 h 969444"/>
              <a:gd name="connsiteX358" fmla="*/ 585521 w 2362047"/>
              <a:gd name="connsiteY358" fmla="*/ 551345 h 969444"/>
              <a:gd name="connsiteX359" fmla="*/ 574643 w 2362047"/>
              <a:gd name="connsiteY359" fmla="*/ 552631 h 969444"/>
              <a:gd name="connsiteX360" fmla="*/ 571462 w 2362047"/>
              <a:gd name="connsiteY360" fmla="*/ 556384 h 969444"/>
              <a:gd name="connsiteX361" fmla="*/ 564957 w 2362047"/>
              <a:gd name="connsiteY361" fmla="*/ 555888 h 969444"/>
              <a:gd name="connsiteX362" fmla="*/ 565233 w 2362047"/>
              <a:gd name="connsiteY362" fmla="*/ 562908 h 969444"/>
              <a:gd name="connsiteX363" fmla="*/ 560699 w 2362047"/>
              <a:gd name="connsiteY363" fmla="*/ 567633 h 969444"/>
              <a:gd name="connsiteX364" fmla="*/ 551241 w 2362047"/>
              <a:gd name="connsiteY364" fmla="*/ 566699 h 969444"/>
              <a:gd name="connsiteX365" fmla="*/ 534734 w 2362047"/>
              <a:gd name="connsiteY365" fmla="*/ 569471 h 969444"/>
              <a:gd name="connsiteX366" fmla="*/ 535362 w 2362047"/>
              <a:gd name="connsiteY366" fmla="*/ 573081 h 969444"/>
              <a:gd name="connsiteX367" fmla="*/ 508340 w 2362047"/>
              <a:gd name="connsiteY367" fmla="*/ 568509 h 969444"/>
              <a:gd name="connsiteX368" fmla="*/ 506597 w 2362047"/>
              <a:gd name="connsiteY368" fmla="*/ 556879 h 969444"/>
              <a:gd name="connsiteX369" fmla="*/ 508768 w 2362047"/>
              <a:gd name="connsiteY369" fmla="*/ 549107 h 969444"/>
              <a:gd name="connsiteX370" fmla="*/ 521056 w 2362047"/>
              <a:gd name="connsiteY370" fmla="*/ 548792 h 969444"/>
              <a:gd name="connsiteX371" fmla="*/ 524132 w 2362047"/>
              <a:gd name="connsiteY371" fmla="*/ 545582 h 969444"/>
              <a:gd name="connsiteX372" fmla="*/ 533867 w 2362047"/>
              <a:gd name="connsiteY372" fmla="*/ 542687 h 969444"/>
              <a:gd name="connsiteX373" fmla="*/ 536048 w 2362047"/>
              <a:gd name="connsiteY373" fmla="*/ 539334 h 969444"/>
              <a:gd name="connsiteX374" fmla="*/ 522361 w 2362047"/>
              <a:gd name="connsiteY374" fmla="*/ 534419 h 969444"/>
              <a:gd name="connsiteX375" fmla="*/ 502796 w 2362047"/>
              <a:gd name="connsiteY375" fmla="*/ 533324 h 969444"/>
              <a:gd name="connsiteX376" fmla="*/ 486728 w 2362047"/>
              <a:gd name="connsiteY376" fmla="*/ 530600 h 969444"/>
              <a:gd name="connsiteX377" fmla="*/ 474974 w 2362047"/>
              <a:gd name="connsiteY377" fmla="*/ 522599 h 969444"/>
              <a:gd name="connsiteX378" fmla="*/ 483403 w 2362047"/>
              <a:gd name="connsiteY378" fmla="*/ 516446 h 969444"/>
              <a:gd name="connsiteX379" fmla="*/ 481317 w 2362047"/>
              <a:gd name="connsiteY379" fmla="*/ 514264 h 969444"/>
              <a:gd name="connsiteX380" fmla="*/ 455333 w 2362047"/>
              <a:gd name="connsiteY380" fmla="*/ 511073 h 969444"/>
              <a:gd name="connsiteX381" fmla="*/ 453923 w 2362047"/>
              <a:gd name="connsiteY381" fmla="*/ 498577 h 969444"/>
              <a:gd name="connsiteX382" fmla="*/ 459562 w 2362047"/>
              <a:gd name="connsiteY382" fmla="*/ 495786 h 969444"/>
              <a:gd name="connsiteX383" fmla="*/ 461486 w 2362047"/>
              <a:gd name="connsiteY383" fmla="*/ 488023 h 969444"/>
              <a:gd name="connsiteX384" fmla="*/ 451066 w 2362047"/>
              <a:gd name="connsiteY384" fmla="*/ 473593 h 969444"/>
              <a:gd name="connsiteX385" fmla="*/ 446894 w 2362047"/>
              <a:gd name="connsiteY385" fmla="*/ 469344 h 969444"/>
              <a:gd name="connsiteX386" fmla="*/ 437969 w 2362047"/>
              <a:gd name="connsiteY386" fmla="*/ 469792 h 969444"/>
              <a:gd name="connsiteX387" fmla="*/ 419700 w 2362047"/>
              <a:gd name="connsiteY387" fmla="*/ 462334 h 969444"/>
              <a:gd name="connsiteX388" fmla="*/ 404517 w 2362047"/>
              <a:gd name="connsiteY388" fmla="*/ 461258 h 969444"/>
              <a:gd name="connsiteX389" fmla="*/ 397697 w 2362047"/>
              <a:gd name="connsiteY389" fmla="*/ 462182 h 969444"/>
              <a:gd name="connsiteX390" fmla="*/ 385220 w 2362047"/>
              <a:gd name="connsiteY390" fmla="*/ 457791 h 969444"/>
              <a:gd name="connsiteX391" fmla="*/ 381019 w 2362047"/>
              <a:gd name="connsiteY391" fmla="*/ 458153 h 969444"/>
              <a:gd name="connsiteX392" fmla="*/ 377828 w 2362047"/>
              <a:gd name="connsiteY392" fmla="*/ 453324 h 969444"/>
              <a:gd name="connsiteX393" fmla="*/ 355530 w 2362047"/>
              <a:gd name="connsiteY393" fmla="*/ 447037 h 969444"/>
              <a:gd name="connsiteX394" fmla="*/ 350015 w 2362047"/>
              <a:gd name="connsiteY394" fmla="*/ 443513 h 969444"/>
              <a:gd name="connsiteX395" fmla="*/ 348805 w 2362047"/>
              <a:gd name="connsiteY395" fmla="*/ 434245 h 969444"/>
              <a:gd name="connsiteX396" fmla="*/ 342881 w 2362047"/>
              <a:gd name="connsiteY396" fmla="*/ 429463 h 969444"/>
              <a:gd name="connsiteX397" fmla="*/ 346129 w 2362047"/>
              <a:gd name="connsiteY397" fmla="*/ 424615 h 969444"/>
              <a:gd name="connsiteX398" fmla="*/ 330975 w 2362047"/>
              <a:gd name="connsiteY398" fmla="*/ 419157 h 969444"/>
              <a:gd name="connsiteX399" fmla="*/ 322821 w 2362047"/>
              <a:gd name="connsiteY399" fmla="*/ 414080 h 969444"/>
              <a:gd name="connsiteX400" fmla="*/ 310705 w 2362047"/>
              <a:gd name="connsiteY400" fmla="*/ 412871 h 969444"/>
              <a:gd name="connsiteX401" fmla="*/ 302266 w 2362047"/>
              <a:gd name="connsiteY401" fmla="*/ 421110 h 969444"/>
              <a:gd name="connsiteX402" fmla="*/ 300266 w 2362047"/>
              <a:gd name="connsiteY402" fmla="*/ 426463 h 969444"/>
              <a:gd name="connsiteX403" fmla="*/ 294208 w 2362047"/>
              <a:gd name="connsiteY403" fmla="*/ 429006 h 969444"/>
              <a:gd name="connsiteX404" fmla="*/ 289293 w 2362047"/>
              <a:gd name="connsiteY404" fmla="*/ 436093 h 969444"/>
              <a:gd name="connsiteX405" fmla="*/ 282283 w 2362047"/>
              <a:gd name="connsiteY405" fmla="*/ 433664 h 969444"/>
              <a:gd name="connsiteX406" fmla="*/ 284655 w 2362047"/>
              <a:gd name="connsiteY406" fmla="*/ 424215 h 969444"/>
              <a:gd name="connsiteX407" fmla="*/ 280226 w 2362047"/>
              <a:gd name="connsiteY407" fmla="*/ 424682 h 969444"/>
              <a:gd name="connsiteX408" fmla="*/ 278864 w 2362047"/>
              <a:gd name="connsiteY408" fmla="*/ 419081 h 969444"/>
              <a:gd name="connsiteX409" fmla="*/ 270205 w 2362047"/>
              <a:gd name="connsiteY409" fmla="*/ 415776 h 969444"/>
              <a:gd name="connsiteX410" fmla="*/ 262128 w 2362047"/>
              <a:gd name="connsiteY410" fmla="*/ 420186 h 969444"/>
              <a:gd name="connsiteX411" fmla="*/ 258528 w 2362047"/>
              <a:gd name="connsiteY411" fmla="*/ 427111 h 969444"/>
              <a:gd name="connsiteX412" fmla="*/ 254708 w 2362047"/>
              <a:gd name="connsiteY412" fmla="*/ 429635 h 969444"/>
              <a:gd name="connsiteX413" fmla="*/ 232591 w 2362047"/>
              <a:gd name="connsiteY413" fmla="*/ 419443 h 969444"/>
              <a:gd name="connsiteX414" fmla="*/ 223580 w 2362047"/>
              <a:gd name="connsiteY414" fmla="*/ 419510 h 969444"/>
              <a:gd name="connsiteX415" fmla="*/ 214846 w 2362047"/>
              <a:gd name="connsiteY415" fmla="*/ 412223 h 969444"/>
              <a:gd name="connsiteX416" fmla="*/ 210684 w 2362047"/>
              <a:gd name="connsiteY416" fmla="*/ 412252 h 969444"/>
              <a:gd name="connsiteX417" fmla="*/ 203063 w 2362047"/>
              <a:gd name="connsiteY417" fmla="*/ 407070 h 969444"/>
              <a:gd name="connsiteX418" fmla="*/ 182975 w 2362047"/>
              <a:gd name="connsiteY418" fmla="*/ 402193 h 969444"/>
              <a:gd name="connsiteX419" fmla="*/ 148371 w 2362047"/>
              <a:gd name="connsiteY419" fmla="*/ 388953 h 969444"/>
              <a:gd name="connsiteX420" fmla="*/ 151629 w 2362047"/>
              <a:gd name="connsiteY420" fmla="*/ 384334 h 969444"/>
              <a:gd name="connsiteX421" fmla="*/ 148609 w 2362047"/>
              <a:gd name="connsiteY421" fmla="*/ 376181 h 969444"/>
              <a:gd name="connsiteX422" fmla="*/ 152400 w 2362047"/>
              <a:gd name="connsiteY422" fmla="*/ 361493 h 969444"/>
              <a:gd name="connsiteX423" fmla="*/ 161211 w 2362047"/>
              <a:gd name="connsiteY423" fmla="*/ 358378 h 969444"/>
              <a:gd name="connsiteX424" fmla="*/ 160229 w 2362047"/>
              <a:gd name="connsiteY424" fmla="*/ 353549 h 969444"/>
              <a:gd name="connsiteX425" fmla="*/ 170193 w 2362047"/>
              <a:gd name="connsiteY425" fmla="*/ 350387 h 969444"/>
              <a:gd name="connsiteX426" fmla="*/ 173889 w 2362047"/>
              <a:gd name="connsiteY426" fmla="*/ 340624 h 969444"/>
              <a:gd name="connsiteX427" fmla="*/ 178784 w 2362047"/>
              <a:gd name="connsiteY427" fmla="*/ 337604 h 969444"/>
              <a:gd name="connsiteX428" fmla="*/ 173641 w 2362047"/>
              <a:gd name="connsiteY428" fmla="*/ 329232 h 969444"/>
              <a:gd name="connsiteX429" fmla="*/ 180242 w 2362047"/>
              <a:gd name="connsiteY429" fmla="*/ 324764 h 969444"/>
              <a:gd name="connsiteX430" fmla="*/ 178956 w 2362047"/>
              <a:gd name="connsiteY430" fmla="*/ 317030 h 969444"/>
              <a:gd name="connsiteX431" fmla="*/ 186395 w 2362047"/>
              <a:gd name="connsiteY431" fmla="*/ 298218 h 969444"/>
              <a:gd name="connsiteX432" fmla="*/ 183728 w 2362047"/>
              <a:gd name="connsiteY432" fmla="*/ 291179 h 969444"/>
              <a:gd name="connsiteX433" fmla="*/ 184480 w 2362047"/>
              <a:gd name="connsiteY433" fmla="*/ 283607 h 969444"/>
              <a:gd name="connsiteX434" fmla="*/ 180022 w 2362047"/>
              <a:gd name="connsiteY434" fmla="*/ 280045 h 969444"/>
              <a:gd name="connsiteX435" fmla="*/ 183470 w 2362047"/>
              <a:gd name="connsiteY435" fmla="*/ 275901 h 969444"/>
              <a:gd name="connsiteX436" fmla="*/ 178832 w 2362047"/>
              <a:gd name="connsiteY436" fmla="*/ 272167 h 969444"/>
              <a:gd name="connsiteX437" fmla="*/ 185223 w 2362047"/>
              <a:gd name="connsiteY437" fmla="*/ 266586 h 969444"/>
              <a:gd name="connsiteX438" fmla="*/ 184347 w 2362047"/>
              <a:gd name="connsiteY438" fmla="*/ 261042 h 969444"/>
              <a:gd name="connsiteX439" fmla="*/ 186357 w 2362047"/>
              <a:gd name="connsiteY439" fmla="*/ 248279 h 969444"/>
              <a:gd name="connsiteX440" fmla="*/ 183652 w 2362047"/>
              <a:gd name="connsiteY440" fmla="*/ 244716 h 969444"/>
              <a:gd name="connsiteX441" fmla="*/ 189862 w 2362047"/>
              <a:gd name="connsiteY441" fmla="*/ 237106 h 969444"/>
              <a:gd name="connsiteX442" fmla="*/ 191986 w 2362047"/>
              <a:gd name="connsiteY442" fmla="*/ 223666 h 969444"/>
              <a:gd name="connsiteX443" fmla="*/ 187947 w 2362047"/>
              <a:gd name="connsiteY443" fmla="*/ 220913 h 969444"/>
              <a:gd name="connsiteX444" fmla="*/ 179784 w 2362047"/>
              <a:gd name="connsiteY444" fmla="*/ 202159 h 969444"/>
              <a:gd name="connsiteX445" fmla="*/ 157848 w 2362047"/>
              <a:gd name="connsiteY445" fmla="*/ 162440 h 969444"/>
              <a:gd name="connsiteX446" fmla="*/ 148542 w 2362047"/>
              <a:gd name="connsiteY446" fmla="*/ 146456 h 969444"/>
              <a:gd name="connsiteX447" fmla="*/ 138370 w 2362047"/>
              <a:gd name="connsiteY447" fmla="*/ 130683 h 969444"/>
              <a:gd name="connsiteX448" fmla="*/ 129635 w 2362047"/>
              <a:gd name="connsiteY448" fmla="*/ 119091 h 969444"/>
              <a:gd name="connsiteX449" fmla="*/ 125959 w 2362047"/>
              <a:gd name="connsiteY449" fmla="*/ 116957 h 969444"/>
              <a:gd name="connsiteX450" fmla="*/ 116500 w 2362047"/>
              <a:gd name="connsiteY450" fmla="*/ 118291 h 969444"/>
              <a:gd name="connsiteX451" fmla="*/ 95765 w 2362047"/>
              <a:gd name="connsiteY451" fmla="*/ 113690 h 969444"/>
              <a:gd name="connsiteX452" fmla="*/ 75743 w 2362047"/>
              <a:gd name="connsiteY452" fmla="*/ 107871 h 969444"/>
              <a:gd name="connsiteX453" fmla="*/ 46406 w 2362047"/>
              <a:gd name="connsiteY453" fmla="*/ 105461 h 969444"/>
              <a:gd name="connsiteX454" fmla="*/ 34452 w 2362047"/>
              <a:gd name="connsiteY454" fmla="*/ 102156 h 969444"/>
              <a:gd name="connsiteX455" fmla="*/ 31975 w 2362047"/>
              <a:gd name="connsiteY455" fmla="*/ 103127 h 969444"/>
              <a:gd name="connsiteX456" fmla="*/ 18517 w 2362047"/>
              <a:gd name="connsiteY456" fmla="*/ 101213 h 969444"/>
              <a:gd name="connsiteX457" fmla="*/ 1867 w 2362047"/>
              <a:gd name="connsiteY457" fmla="*/ 97612 h 969444"/>
              <a:gd name="connsiteX458" fmla="*/ 0 w 2362047"/>
              <a:gd name="connsiteY458" fmla="*/ 90564 h 969444"/>
              <a:gd name="connsiteX459" fmla="*/ 3772 w 2362047"/>
              <a:gd name="connsiteY459" fmla="*/ 85525 h 969444"/>
              <a:gd name="connsiteX460" fmla="*/ 10887 w 2362047"/>
              <a:gd name="connsiteY460" fmla="*/ 80677 h 969444"/>
              <a:gd name="connsiteX461" fmla="*/ 16640 w 2362047"/>
              <a:gd name="connsiteY461" fmla="*/ 80810 h 969444"/>
              <a:gd name="connsiteX462" fmla="*/ 18840 w 2362047"/>
              <a:gd name="connsiteY462" fmla="*/ 76524 h 969444"/>
              <a:gd name="connsiteX463" fmla="*/ 33585 w 2362047"/>
              <a:gd name="connsiteY463" fmla="*/ 73809 h 969444"/>
              <a:gd name="connsiteX464" fmla="*/ 43463 w 2362047"/>
              <a:gd name="connsiteY464" fmla="*/ 76648 h 969444"/>
              <a:gd name="connsiteX465" fmla="*/ 51492 w 2362047"/>
              <a:gd name="connsiteY465" fmla="*/ 72571 h 969444"/>
              <a:gd name="connsiteX466" fmla="*/ 47273 w 2362047"/>
              <a:gd name="connsiteY466" fmla="*/ 60588 h 969444"/>
              <a:gd name="connsiteX467" fmla="*/ 48473 w 2362047"/>
              <a:gd name="connsiteY467" fmla="*/ 55769 h 969444"/>
              <a:gd name="connsiteX468" fmla="*/ 58807 w 2362047"/>
              <a:gd name="connsiteY468" fmla="*/ 54597 h 969444"/>
              <a:gd name="connsiteX469" fmla="*/ 57007 w 2362047"/>
              <a:gd name="connsiteY469" fmla="*/ 49635 h 969444"/>
              <a:gd name="connsiteX470" fmla="*/ 46882 w 2362047"/>
              <a:gd name="connsiteY470" fmla="*/ 47273 h 969444"/>
              <a:gd name="connsiteX471" fmla="*/ 52092 w 2362047"/>
              <a:gd name="connsiteY471" fmla="*/ 41243 h 969444"/>
              <a:gd name="connsiteX472" fmla="*/ 59884 w 2362047"/>
              <a:gd name="connsiteY472" fmla="*/ 42310 h 969444"/>
              <a:gd name="connsiteX473" fmla="*/ 59674 w 2362047"/>
              <a:gd name="connsiteY473" fmla="*/ 33976 h 969444"/>
              <a:gd name="connsiteX474" fmla="*/ 62932 w 2362047"/>
              <a:gd name="connsiteY474" fmla="*/ 24232 h 969444"/>
              <a:gd name="connsiteX475" fmla="*/ 67208 w 2362047"/>
              <a:gd name="connsiteY475" fmla="*/ 20193 h 969444"/>
              <a:gd name="connsiteX476" fmla="*/ 68875 w 2362047"/>
              <a:gd name="connsiteY476" fmla="*/ 4439 h 969444"/>
              <a:gd name="connsiteX477" fmla="*/ 75962 w 2362047"/>
              <a:gd name="connsiteY477" fmla="*/ 0 h 969444"/>
              <a:gd name="connsiteX478" fmla="*/ 83353 w 2362047"/>
              <a:gd name="connsiteY478" fmla="*/ 4096 h 969444"/>
              <a:gd name="connsiteX479" fmla="*/ 86011 w 2362047"/>
              <a:gd name="connsiteY479" fmla="*/ 8563 h 969444"/>
              <a:gd name="connsiteX480" fmla="*/ 92926 w 2362047"/>
              <a:gd name="connsiteY480" fmla="*/ 6496 h 969444"/>
              <a:gd name="connsiteX481" fmla="*/ 108633 w 2362047"/>
              <a:gd name="connsiteY481" fmla="*/ 10725 h 969444"/>
              <a:gd name="connsiteX482" fmla="*/ 117005 w 2362047"/>
              <a:gd name="connsiteY482" fmla="*/ 10163 h 969444"/>
              <a:gd name="connsiteX483" fmla="*/ 134626 w 2362047"/>
              <a:gd name="connsiteY483" fmla="*/ 11487 h 969444"/>
              <a:gd name="connsiteX484" fmla="*/ 141179 w 2362047"/>
              <a:gd name="connsiteY484" fmla="*/ 17469 h 969444"/>
              <a:gd name="connsiteX485" fmla="*/ 148580 w 2362047"/>
              <a:gd name="connsiteY485" fmla="*/ 19031 h 969444"/>
              <a:gd name="connsiteX486" fmla="*/ 151943 w 2362047"/>
              <a:gd name="connsiteY486" fmla="*/ 31499 h 969444"/>
              <a:gd name="connsiteX487" fmla="*/ 161154 w 2362047"/>
              <a:gd name="connsiteY487" fmla="*/ 28432 h 969444"/>
              <a:gd name="connsiteX488" fmla="*/ 167164 w 2362047"/>
              <a:gd name="connsiteY488" fmla="*/ 31271 h 969444"/>
              <a:gd name="connsiteX489" fmla="*/ 174384 w 2362047"/>
              <a:gd name="connsiteY489" fmla="*/ 31813 h 969444"/>
              <a:gd name="connsiteX490" fmla="*/ 186814 w 2362047"/>
              <a:gd name="connsiteY490" fmla="*/ 30518 h 969444"/>
              <a:gd name="connsiteX491" fmla="*/ 192957 w 2362047"/>
              <a:gd name="connsiteY491" fmla="*/ 28594 h 969444"/>
              <a:gd name="connsiteX492" fmla="*/ 210969 w 2362047"/>
              <a:gd name="connsiteY492" fmla="*/ 29375 h 969444"/>
              <a:gd name="connsiteX493" fmla="*/ 219590 w 2362047"/>
              <a:gd name="connsiteY493" fmla="*/ 27070 h 969444"/>
              <a:gd name="connsiteX494" fmla="*/ 226066 w 2362047"/>
              <a:gd name="connsiteY494" fmla="*/ 17250 h 969444"/>
              <a:gd name="connsiteX495" fmla="*/ 242173 w 2362047"/>
              <a:gd name="connsiteY495" fmla="*/ 19688 h 969444"/>
              <a:gd name="connsiteX496" fmla="*/ 247583 w 2362047"/>
              <a:gd name="connsiteY496" fmla="*/ 23870 h 969444"/>
              <a:gd name="connsiteX497" fmla="*/ 265795 w 2362047"/>
              <a:gd name="connsiteY497" fmla="*/ 24232 h 969444"/>
              <a:gd name="connsiteX498" fmla="*/ 271424 w 2362047"/>
              <a:gd name="connsiteY498" fmla="*/ 22879 h 969444"/>
              <a:gd name="connsiteX499" fmla="*/ 280740 w 2362047"/>
              <a:gd name="connsiteY499" fmla="*/ 25956 h 969444"/>
              <a:gd name="connsiteX500" fmla="*/ 286626 w 2362047"/>
              <a:gd name="connsiteY500" fmla="*/ 23717 h 969444"/>
              <a:gd name="connsiteX501" fmla="*/ 303124 w 2362047"/>
              <a:gd name="connsiteY501" fmla="*/ 36795 h 969444"/>
              <a:gd name="connsiteX502" fmla="*/ 304886 w 2362047"/>
              <a:gd name="connsiteY502" fmla="*/ 44015 h 969444"/>
              <a:gd name="connsiteX503" fmla="*/ 309524 w 2362047"/>
              <a:gd name="connsiteY503" fmla="*/ 41224 h 969444"/>
              <a:gd name="connsiteX504" fmla="*/ 318992 w 2362047"/>
              <a:gd name="connsiteY504" fmla="*/ 40672 h 969444"/>
              <a:gd name="connsiteX505" fmla="*/ 326536 w 2362047"/>
              <a:gd name="connsiteY505" fmla="*/ 42396 h 969444"/>
              <a:gd name="connsiteX506" fmla="*/ 336271 w 2362047"/>
              <a:gd name="connsiteY506" fmla="*/ 47730 h 969444"/>
              <a:gd name="connsiteX507" fmla="*/ 342948 w 2362047"/>
              <a:gd name="connsiteY507" fmla="*/ 55407 h 969444"/>
              <a:gd name="connsiteX508" fmla="*/ 343319 w 2362047"/>
              <a:gd name="connsiteY508" fmla="*/ 60122 h 969444"/>
              <a:gd name="connsiteX509" fmla="*/ 358654 w 2362047"/>
              <a:gd name="connsiteY509" fmla="*/ 61265 h 969444"/>
              <a:gd name="connsiteX510" fmla="*/ 362112 w 2362047"/>
              <a:gd name="connsiteY510" fmla="*/ 59798 h 969444"/>
              <a:gd name="connsiteX511" fmla="*/ 368608 w 2362047"/>
              <a:gd name="connsiteY511" fmla="*/ 62579 h 969444"/>
              <a:gd name="connsiteX512" fmla="*/ 372237 w 2362047"/>
              <a:gd name="connsiteY512" fmla="*/ 70314 h 969444"/>
              <a:gd name="connsiteX513" fmla="*/ 377619 w 2362047"/>
              <a:gd name="connsiteY513" fmla="*/ 69009 h 969444"/>
              <a:gd name="connsiteX514" fmla="*/ 385886 w 2362047"/>
              <a:gd name="connsiteY514" fmla="*/ 73257 h 969444"/>
              <a:gd name="connsiteX515" fmla="*/ 387163 w 2362047"/>
              <a:gd name="connsiteY515" fmla="*/ 79896 h 969444"/>
              <a:gd name="connsiteX516" fmla="*/ 390725 w 2362047"/>
              <a:gd name="connsiteY516" fmla="*/ 82572 h 969444"/>
              <a:gd name="connsiteX517" fmla="*/ 396792 w 2362047"/>
              <a:gd name="connsiteY517" fmla="*/ 80410 h 969444"/>
              <a:gd name="connsiteX518" fmla="*/ 401631 w 2362047"/>
              <a:gd name="connsiteY518" fmla="*/ 84334 h 969444"/>
              <a:gd name="connsiteX519" fmla="*/ 408413 w 2362047"/>
              <a:gd name="connsiteY519" fmla="*/ 86220 h 969444"/>
              <a:gd name="connsiteX520" fmla="*/ 412813 w 2362047"/>
              <a:gd name="connsiteY520" fmla="*/ 92278 h 969444"/>
              <a:gd name="connsiteX521" fmla="*/ 421910 w 2362047"/>
              <a:gd name="connsiteY521" fmla="*/ 90230 h 969444"/>
              <a:gd name="connsiteX522" fmla="*/ 426682 w 2362047"/>
              <a:gd name="connsiteY522" fmla="*/ 93307 h 969444"/>
              <a:gd name="connsiteX523" fmla="*/ 434312 w 2362047"/>
              <a:gd name="connsiteY523" fmla="*/ 94345 h 969444"/>
              <a:gd name="connsiteX524" fmla="*/ 439188 w 2362047"/>
              <a:gd name="connsiteY524" fmla="*/ 90354 h 969444"/>
              <a:gd name="connsiteX525" fmla="*/ 442313 w 2362047"/>
              <a:gd name="connsiteY525" fmla="*/ 96812 h 969444"/>
              <a:gd name="connsiteX526" fmla="*/ 449647 w 2362047"/>
              <a:gd name="connsiteY526" fmla="*/ 97641 h 969444"/>
              <a:gd name="connsiteX527" fmla="*/ 455952 w 2362047"/>
              <a:gd name="connsiteY527" fmla="*/ 100794 h 969444"/>
              <a:gd name="connsiteX528" fmla="*/ 463277 w 2362047"/>
              <a:gd name="connsiteY528" fmla="*/ 94850 h 969444"/>
              <a:gd name="connsiteX529" fmla="*/ 470316 w 2362047"/>
              <a:gd name="connsiteY529" fmla="*/ 94726 h 969444"/>
              <a:gd name="connsiteX530" fmla="*/ 481051 w 2362047"/>
              <a:gd name="connsiteY530" fmla="*/ 91240 h 969444"/>
              <a:gd name="connsiteX531" fmla="*/ 482622 w 2362047"/>
              <a:gd name="connsiteY531" fmla="*/ 100251 h 969444"/>
              <a:gd name="connsiteX532" fmla="*/ 485927 w 2362047"/>
              <a:gd name="connsiteY532" fmla="*/ 102918 h 969444"/>
              <a:gd name="connsiteX533" fmla="*/ 510864 w 2362047"/>
              <a:gd name="connsiteY533" fmla="*/ 95765 h 969444"/>
              <a:gd name="connsiteX534" fmla="*/ 515017 w 2362047"/>
              <a:gd name="connsiteY534" fmla="*/ 98688 h 969444"/>
              <a:gd name="connsiteX535" fmla="*/ 534753 w 2362047"/>
              <a:gd name="connsiteY535" fmla="*/ 91002 h 969444"/>
              <a:gd name="connsiteX536" fmla="*/ 538515 w 2362047"/>
              <a:gd name="connsiteY536" fmla="*/ 95231 h 969444"/>
              <a:gd name="connsiteX537" fmla="*/ 543944 w 2362047"/>
              <a:gd name="connsiteY537" fmla="*/ 95441 h 969444"/>
              <a:gd name="connsiteX538" fmla="*/ 547602 w 2362047"/>
              <a:gd name="connsiteY538" fmla="*/ 92221 h 969444"/>
              <a:gd name="connsiteX539" fmla="*/ 563042 w 2362047"/>
              <a:gd name="connsiteY539" fmla="*/ 95441 h 969444"/>
              <a:gd name="connsiteX540" fmla="*/ 567033 w 2362047"/>
              <a:gd name="connsiteY540" fmla="*/ 99489 h 969444"/>
              <a:gd name="connsiteX541" fmla="*/ 568671 w 2362047"/>
              <a:gd name="connsiteY541" fmla="*/ 106918 h 969444"/>
              <a:gd name="connsiteX542" fmla="*/ 567566 w 2362047"/>
              <a:gd name="connsiteY542" fmla="*/ 113147 h 969444"/>
              <a:gd name="connsiteX543" fmla="*/ 570357 w 2362047"/>
              <a:gd name="connsiteY543" fmla="*/ 121996 h 969444"/>
              <a:gd name="connsiteX544" fmla="*/ 580501 w 2362047"/>
              <a:gd name="connsiteY544" fmla="*/ 134484 h 969444"/>
              <a:gd name="connsiteX545" fmla="*/ 590798 w 2362047"/>
              <a:gd name="connsiteY545" fmla="*/ 135589 h 969444"/>
              <a:gd name="connsiteX546" fmla="*/ 594979 w 2362047"/>
              <a:gd name="connsiteY546" fmla="*/ 150581 h 969444"/>
              <a:gd name="connsiteX547" fmla="*/ 598523 w 2362047"/>
              <a:gd name="connsiteY547" fmla="*/ 150800 h 969444"/>
              <a:gd name="connsiteX548" fmla="*/ 599980 w 2362047"/>
              <a:gd name="connsiteY548" fmla="*/ 159191 h 969444"/>
              <a:gd name="connsiteX549" fmla="*/ 610086 w 2362047"/>
              <a:gd name="connsiteY549" fmla="*/ 162135 h 969444"/>
              <a:gd name="connsiteX550" fmla="*/ 616915 w 2362047"/>
              <a:gd name="connsiteY550" fmla="*/ 168193 h 969444"/>
              <a:gd name="connsiteX551" fmla="*/ 617649 w 2362047"/>
              <a:gd name="connsiteY551" fmla="*/ 177956 h 969444"/>
              <a:gd name="connsiteX552" fmla="*/ 627383 w 2362047"/>
              <a:gd name="connsiteY552" fmla="*/ 187652 h 969444"/>
              <a:gd name="connsiteX553" fmla="*/ 638870 w 2362047"/>
              <a:gd name="connsiteY553" fmla="*/ 189805 h 969444"/>
              <a:gd name="connsiteX554" fmla="*/ 651796 w 2362047"/>
              <a:gd name="connsiteY554" fmla="*/ 201463 h 969444"/>
              <a:gd name="connsiteX555" fmla="*/ 665731 w 2362047"/>
              <a:gd name="connsiteY555" fmla="*/ 203063 h 969444"/>
              <a:gd name="connsiteX556" fmla="*/ 670751 w 2362047"/>
              <a:gd name="connsiteY556" fmla="*/ 198749 h 969444"/>
              <a:gd name="connsiteX557" fmla="*/ 677028 w 2362047"/>
              <a:gd name="connsiteY557" fmla="*/ 203445 h 969444"/>
              <a:gd name="connsiteX558" fmla="*/ 682647 w 2362047"/>
              <a:gd name="connsiteY558" fmla="*/ 201959 h 969444"/>
              <a:gd name="connsiteX559" fmla="*/ 698144 w 2362047"/>
              <a:gd name="connsiteY559" fmla="*/ 205149 h 969444"/>
              <a:gd name="connsiteX560" fmla="*/ 704822 w 2362047"/>
              <a:gd name="connsiteY560" fmla="*/ 200292 h 969444"/>
              <a:gd name="connsiteX561" fmla="*/ 714242 w 2362047"/>
              <a:gd name="connsiteY561" fmla="*/ 202340 h 969444"/>
              <a:gd name="connsiteX562" fmla="*/ 721662 w 2362047"/>
              <a:gd name="connsiteY562" fmla="*/ 217027 h 969444"/>
              <a:gd name="connsiteX563" fmla="*/ 725234 w 2362047"/>
              <a:gd name="connsiteY563" fmla="*/ 220466 h 969444"/>
              <a:gd name="connsiteX564" fmla="*/ 731358 w 2362047"/>
              <a:gd name="connsiteY564" fmla="*/ 221123 h 969444"/>
              <a:gd name="connsiteX565" fmla="*/ 737359 w 2362047"/>
              <a:gd name="connsiteY565" fmla="*/ 217989 h 969444"/>
              <a:gd name="connsiteX566" fmla="*/ 750503 w 2362047"/>
              <a:gd name="connsiteY566" fmla="*/ 216675 h 969444"/>
              <a:gd name="connsiteX567" fmla="*/ 755304 w 2362047"/>
              <a:gd name="connsiteY567" fmla="*/ 214922 h 969444"/>
              <a:gd name="connsiteX568" fmla="*/ 765581 w 2362047"/>
              <a:gd name="connsiteY568" fmla="*/ 217722 h 969444"/>
              <a:gd name="connsiteX569" fmla="*/ 768715 w 2362047"/>
              <a:gd name="connsiteY569" fmla="*/ 215941 h 969444"/>
              <a:gd name="connsiteX570" fmla="*/ 776564 w 2362047"/>
              <a:gd name="connsiteY570" fmla="*/ 219618 h 969444"/>
              <a:gd name="connsiteX571" fmla="*/ 792442 w 2362047"/>
              <a:gd name="connsiteY571" fmla="*/ 224171 h 969444"/>
              <a:gd name="connsiteX572" fmla="*/ 798224 w 2362047"/>
              <a:gd name="connsiteY572" fmla="*/ 227343 h 969444"/>
              <a:gd name="connsiteX573" fmla="*/ 806358 w 2362047"/>
              <a:gd name="connsiteY573" fmla="*/ 224866 h 969444"/>
              <a:gd name="connsiteX574" fmla="*/ 817198 w 2362047"/>
              <a:gd name="connsiteY574" fmla="*/ 235296 h 969444"/>
              <a:gd name="connsiteX575" fmla="*/ 820207 w 2362047"/>
              <a:gd name="connsiteY575" fmla="*/ 233734 h 969444"/>
              <a:gd name="connsiteX576" fmla="*/ 829780 w 2362047"/>
              <a:gd name="connsiteY576" fmla="*/ 236277 h 969444"/>
              <a:gd name="connsiteX577" fmla="*/ 833304 w 2362047"/>
              <a:gd name="connsiteY577" fmla="*/ 234363 h 969444"/>
              <a:gd name="connsiteX578" fmla="*/ 840067 w 2362047"/>
              <a:gd name="connsiteY578" fmla="*/ 238611 h 969444"/>
              <a:gd name="connsiteX579" fmla="*/ 848773 w 2362047"/>
              <a:gd name="connsiteY579" fmla="*/ 235925 h 969444"/>
              <a:gd name="connsiteX580" fmla="*/ 852612 w 2362047"/>
              <a:gd name="connsiteY580" fmla="*/ 239859 h 969444"/>
              <a:gd name="connsiteX581" fmla="*/ 854059 w 2362047"/>
              <a:gd name="connsiteY581" fmla="*/ 248669 h 969444"/>
              <a:gd name="connsiteX582" fmla="*/ 863813 w 2362047"/>
              <a:gd name="connsiteY582" fmla="*/ 248460 h 969444"/>
              <a:gd name="connsiteX583" fmla="*/ 872223 w 2362047"/>
              <a:gd name="connsiteY583" fmla="*/ 254870 h 969444"/>
              <a:gd name="connsiteX584" fmla="*/ 877833 w 2362047"/>
              <a:gd name="connsiteY584" fmla="*/ 252232 h 969444"/>
              <a:gd name="connsiteX585" fmla="*/ 886854 w 2362047"/>
              <a:gd name="connsiteY585" fmla="*/ 254765 h 969444"/>
              <a:gd name="connsiteX586" fmla="*/ 888854 w 2362047"/>
              <a:gd name="connsiteY586" fmla="*/ 257337 h 969444"/>
              <a:gd name="connsiteX587" fmla="*/ 900055 w 2362047"/>
              <a:gd name="connsiteY587" fmla="*/ 257994 h 969444"/>
              <a:gd name="connsiteX588" fmla="*/ 901341 w 2362047"/>
              <a:gd name="connsiteY588" fmla="*/ 263900 h 969444"/>
              <a:gd name="connsiteX589" fmla="*/ 904989 w 2362047"/>
              <a:gd name="connsiteY589" fmla="*/ 266738 h 969444"/>
              <a:gd name="connsiteX590" fmla="*/ 904561 w 2362047"/>
              <a:gd name="connsiteY590" fmla="*/ 275130 h 969444"/>
              <a:gd name="connsiteX591" fmla="*/ 908561 w 2362047"/>
              <a:gd name="connsiteY591" fmla="*/ 277263 h 969444"/>
              <a:gd name="connsiteX592" fmla="*/ 918153 w 2362047"/>
              <a:gd name="connsiteY592" fmla="*/ 277711 h 969444"/>
              <a:gd name="connsiteX593" fmla="*/ 922906 w 2362047"/>
              <a:gd name="connsiteY593" fmla="*/ 281264 h 969444"/>
              <a:gd name="connsiteX594" fmla="*/ 935622 w 2362047"/>
              <a:gd name="connsiteY594" fmla="*/ 278873 h 969444"/>
              <a:gd name="connsiteX595" fmla="*/ 942956 w 2362047"/>
              <a:gd name="connsiteY595" fmla="*/ 273730 h 969444"/>
              <a:gd name="connsiteX596" fmla="*/ 944004 w 2362047"/>
              <a:gd name="connsiteY596" fmla="*/ 270234 h 969444"/>
              <a:gd name="connsiteX597" fmla="*/ 951434 w 2362047"/>
              <a:gd name="connsiteY597" fmla="*/ 270253 h 969444"/>
              <a:gd name="connsiteX598" fmla="*/ 941156 w 2362047"/>
              <a:gd name="connsiteY598" fmla="*/ 282273 h 969444"/>
              <a:gd name="connsiteX599" fmla="*/ 940308 w 2362047"/>
              <a:gd name="connsiteY599" fmla="*/ 288512 h 969444"/>
              <a:gd name="connsiteX600" fmla="*/ 944490 w 2362047"/>
              <a:gd name="connsiteY600" fmla="*/ 295561 h 969444"/>
              <a:gd name="connsiteX601" fmla="*/ 949471 w 2362047"/>
              <a:gd name="connsiteY601" fmla="*/ 298352 h 969444"/>
              <a:gd name="connsiteX602" fmla="*/ 963397 w 2362047"/>
              <a:gd name="connsiteY602" fmla="*/ 299180 h 969444"/>
              <a:gd name="connsiteX603" fmla="*/ 974732 w 2362047"/>
              <a:gd name="connsiteY603" fmla="*/ 301285 h 969444"/>
              <a:gd name="connsiteX604" fmla="*/ 983542 w 2362047"/>
              <a:gd name="connsiteY604" fmla="*/ 293627 h 969444"/>
              <a:gd name="connsiteX605" fmla="*/ 994562 w 2362047"/>
              <a:gd name="connsiteY605" fmla="*/ 299476 h 969444"/>
              <a:gd name="connsiteX606" fmla="*/ 1002344 w 2362047"/>
              <a:gd name="connsiteY606" fmla="*/ 297466 h 969444"/>
              <a:gd name="connsiteX607" fmla="*/ 1012927 w 2362047"/>
              <a:gd name="connsiteY607" fmla="*/ 298466 h 969444"/>
              <a:gd name="connsiteX608" fmla="*/ 1014737 w 2362047"/>
              <a:gd name="connsiteY608" fmla="*/ 304352 h 969444"/>
              <a:gd name="connsiteX609" fmla="*/ 1021851 w 2362047"/>
              <a:gd name="connsiteY609" fmla="*/ 298437 h 969444"/>
              <a:gd name="connsiteX610" fmla="*/ 1031634 w 2362047"/>
              <a:gd name="connsiteY610" fmla="*/ 298933 h 969444"/>
              <a:gd name="connsiteX611" fmla="*/ 1036892 w 2362047"/>
              <a:gd name="connsiteY611" fmla="*/ 301066 h 969444"/>
              <a:gd name="connsiteX612" fmla="*/ 1042197 w 2362047"/>
              <a:gd name="connsiteY612" fmla="*/ 298361 h 969444"/>
              <a:gd name="connsiteX613" fmla="*/ 1046121 w 2362047"/>
              <a:gd name="connsiteY613" fmla="*/ 301914 h 969444"/>
              <a:gd name="connsiteX614" fmla="*/ 1053780 w 2362047"/>
              <a:gd name="connsiteY614" fmla="*/ 300057 h 969444"/>
              <a:gd name="connsiteX615" fmla="*/ 1063133 w 2362047"/>
              <a:gd name="connsiteY615" fmla="*/ 301028 h 969444"/>
              <a:gd name="connsiteX616" fmla="*/ 1068286 w 2362047"/>
              <a:gd name="connsiteY616" fmla="*/ 304048 h 969444"/>
              <a:gd name="connsiteX617" fmla="*/ 1073077 w 2362047"/>
              <a:gd name="connsiteY617" fmla="*/ 300399 h 969444"/>
              <a:gd name="connsiteX618" fmla="*/ 1080811 w 2362047"/>
              <a:gd name="connsiteY618" fmla="*/ 299656 h 969444"/>
              <a:gd name="connsiteX619" fmla="*/ 1086593 w 2362047"/>
              <a:gd name="connsiteY619" fmla="*/ 296380 h 969444"/>
              <a:gd name="connsiteX620" fmla="*/ 1094185 w 2362047"/>
              <a:gd name="connsiteY620" fmla="*/ 287588 h 969444"/>
              <a:gd name="connsiteX621" fmla="*/ 1100138 w 2362047"/>
              <a:gd name="connsiteY621" fmla="*/ 286579 h 969444"/>
              <a:gd name="connsiteX622" fmla="*/ 1108196 w 2362047"/>
              <a:gd name="connsiteY622" fmla="*/ 276958 h 969444"/>
              <a:gd name="connsiteX623" fmla="*/ 1118130 w 2362047"/>
              <a:gd name="connsiteY623" fmla="*/ 274273 h 969444"/>
              <a:gd name="connsiteX624" fmla="*/ 1122121 w 2362047"/>
              <a:gd name="connsiteY624" fmla="*/ 267643 h 969444"/>
              <a:gd name="connsiteX625" fmla="*/ 1125979 w 2362047"/>
              <a:gd name="connsiteY625" fmla="*/ 266414 h 969444"/>
              <a:gd name="connsiteX626" fmla="*/ 1133665 w 2362047"/>
              <a:gd name="connsiteY626" fmla="*/ 258671 h 969444"/>
              <a:gd name="connsiteX627" fmla="*/ 1139876 w 2362047"/>
              <a:gd name="connsiteY627" fmla="*/ 259690 h 969444"/>
              <a:gd name="connsiteX628" fmla="*/ 1151830 w 2362047"/>
              <a:gd name="connsiteY628" fmla="*/ 256651 h 969444"/>
              <a:gd name="connsiteX629" fmla="*/ 1159021 w 2362047"/>
              <a:gd name="connsiteY629" fmla="*/ 250441 h 969444"/>
              <a:gd name="connsiteX630" fmla="*/ 1174109 w 2362047"/>
              <a:gd name="connsiteY630" fmla="*/ 256842 h 969444"/>
              <a:gd name="connsiteX631" fmla="*/ 1199064 w 2362047"/>
              <a:gd name="connsiteY631" fmla="*/ 262099 h 969444"/>
              <a:gd name="connsiteX632" fmla="*/ 1204132 w 2362047"/>
              <a:gd name="connsiteY632" fmla="*/ 265852 h 969444"/>
              <a:gd name="connsiteX633" fmla="*/ 1217895 w 2362047"/>
              <a:gd name="connsiteY633" fmla="*/ 270415 h 969444"/>
              <a:gd name="connsiteX634" fmla="*/ 1222201 w 2362047"/>
              <a:gd name="connsiteY634" fmla="*/ 274825 h 969444"/>
              <a:gd name="connsiteX635" fmla="*/ 1237174 w 2362047"/>
              <a:gd name="connsiteY635" fmla="*/ 281483 h 969444"/>
              <a:gd name="connsiteX636" fmla="*/ 1241803 w 2362047"/>
              <a:gd name="connsiteY636" fmla="*/ 281988 h 969444"/>
              <a:gd name="connsiteX637" fmla="*/ 1252195 w 2362047"/>
              <a:gd name="connsiteY637" fmla="*/ 275130 h 969444"/>
              <a:gd name="connsiteX638" fmla="*/ 1257186 w 2362047"/>
              <a:gd name="connsiteY638" fmla="*/ 276301 h 969444"/>
              <a:gd name="connsiteX639" fmla="*/ 1269140 w 2362047"/>
              <a:gd name="connsiteY639" fmla="*/ 282969 h 969444"/>
              <a:gd name="connsiteX640" fmla="*/ 1265653 w 2362047"/>
              <a:gd name="connsiteY640" fmla="*/ 289913 h 969444"/>
              <a:gd name="connsiteX641" fmla="*/ 1260825 w 2362047"/>
              <a:gd name="connsiteY641" fmla="*/ 292922 h 969444"/>
              <a:gd name="connsiteX642" fmla="*/ 1264339 w 2362047"/>
              <a:gd name="connsiteY642" fmla="*/ 297228 h 969444"/>
              <a:gd name="connsiteX643" fmla="*/ 1278646 w 2362047"/>
              <a:gd name="connsiteY643" fmla="*/ 303609 h 969444"/>
              <a:gd name="connsiteX644" fmla="*/ 1286399 w 2362047"/>
              <a:gd name="connsiteY644" fmla="*/ 313411 h 969444"/>
              <a:gd name="connsiteX645" fmla="*/ 1305925 w 2362047"/>
              <a:gd name="connsiteY645" fmla="*/ 295694 h 969444"/>
              <a:gd name="connsiteX646" fmla="*/ 1313374 w 2362047"/>
              <a:gd name="connsiteY646" fmla="*/ 300437 h 969444"/>
              <a:gd name="connsiteX647" fmla="*/ 1334881 w 2362047"/>
              <a:gd name="connsiteY647" fmla="*/ 311144 h 969444"/>
              <a:gd name="connsiteX648" fmla="*/ 1349864 w 2362047"/>
              <a:gd name="connsiteY648" fmla="*/ 315344 h 969444"/>
              <a:gd name="connsiteX649" fmla="*/ 1357484 w 2362047"/>
              <a:gd name="connsiteY649" fmla="*/ 319002 h 969444"/>
              <a:gd name="connsiteX650" fmla="*/ 1355398 w 2362047"/>
              <a:gd name="connsiteY650" fmla="*/ 329489 h 969444"/>
              <a:gd name="connsiteX651" fmla="*/ 1363085 w 2362047"/>
              <a:gd name="connsiteY651" fmla="*/ 346405 h 969444"/>
              <a:gd name="connsiteX652" fmla="*/ 1368771 w 2362047"/>
              <a:gd name="connsiteY652" fmla="*/ 354006 h 969444"/>
              <a:gd name="connsiteX653" fmla="*/ 1373791 w 2362047"/>
              <a:gd name="connsiteY653" fmla="*/ 353721 h 969444"/>
              <a:gd name="connsiteX654" fmla="*/ 1379944 w 2362047"/>
              <a:gd name="connsiteY654" fmla="*/ 358178 h 969444"/>
              <a:gd name="connsiteX655" fmla="*/ 1383621 w 2362047"/>
              <a:gd name="connsiteY655" fmla="*/ 369770 h 969444"/>
              <a:gd name="connsiteX656" fmla="*/ 1386945 w 2362047"/>
              <a:gd name="connsiteY656" fmla="*/ 375380 h 969444"/>
              <a:gd name="connsiteX657" fmla="*/ 1387059 w 2362047"/>
              <a:gd name="connsiteY657" fmla="*/ 382038 h 969444"/>
              <a:gd name="connsiteX658" fmla="*/ 1394308 w 2362047"/>
              <a:gd name="connsiteY658" fmla="*/ 393402 h 969444"/>
              <a:gd name="connsiteX659" fmla="*/ 1407452 w 2362047"/>
              <a:gd name="connsiteY659" fmla="*/ 409156 h 969444"/>
              <a:gd name="connsiteX660" fmla="*/ 1416101 w 2362047"/>
              <a:gd name="connsiteY660" fmla="*/ 412537 h 969444"/>
              <a:gd name="connsiteX661" fmla="*/ 1420130 w 2362047"/>
              <a:gd name="connsiteY661" fmla="*/ 411775 h 969444"/>
              <a:gd name="connsiteX662" fmla="*/ 1426874 w 2362047"/>
              <a:gd name="connsiteY662" fmla="*/ 414909 h 969444"/>
              <a:gd name="connsiteX663" fmla="*/ 1443562 w 2362047"/>
              <a:gd name="connsiteY663" fmla="*/ 412947 h 969444"/>
              <a:gd name="connsiteX664" fmla="*/ 1467298 w 2362047"/>
              <a:gd name="connsiteY664" fmla="*/ 415366 h 969444"/>
              <a:gd name="connsiteX665" fmla="*/ 1496178 w 2362047"/>
              <a:gd name="connsiteY665" fmla="*/ 414433 h 969444"/>
              <a:gd name="connsiteX666" fmla="*/ 1508332 w 2362047"/>
              <a:gd name="connsiteY666" fmla="*/ 416128 h 969444"/>
              <a:gd name="connsiteX667" fmla="*/ 1532944 w 2362047"/>
              <a:gd name="connsiteY667" fmla="*/ 425882 h 969444"/>
              <a:gd name="connsiteX668" fmla="*/ 1546279 w 2362047"/>
              <a:gd name="connsiteY668" fmla="*/ 433006 h 969444"/>
              <a:gd name="connsiteX669" fmla="*/ 1558909 w 2362047"/>
              <a:gd name="connsiteY669" fmla="*/ 437969 h 969444"/>
              <a:gd name="connsiteX670" fmla="*/ 1567901 w 2362047"/>
              <a:gd name="connsiteY670" fmla="*/ 440150 h 969444"/>
              <a:gd name="connsiteX671" fmla="*/ 1579884 w 2362047"/>
              <a:gd name="connsiteY671" fmla="*/ 444798 h 969444"/>
              <a:gd name="connsiteX672" fmla="*/ 1593780 w 2362047"/>
              <a:gd name="connsiteY672" fmla="*/ 452276 h 969444"/>
              <a:gd name="connsiteX673" fmla="*/ 1601181 w 2362047"/>
              <a:gd name="connsiteY673" fmla="*/ 460172 h 969444"/>
              <a:gd name="connsiteX674" fmla="*/ 1610668 w 2362047"/>
              <a:gd name="connsiteY674" fmla="*/ 464010 h 969444"/>
              <a:gd name="connsiteX675" fmla="*/ 1619679 w 2362047"/>
              <a:gd name="connsiteY675" fmla="*/ 472907 h 969444"/>
              <a:gd name="connsiteX676" fmla="*/ 1628737 w 2362047"/>
              <a:gd name="connsiteY676" fmla="*/ 479746 h 969444"/>
              <a:gd name="connsiteX677" fmla="*/ 1632347 w 2362047"/>
              <a:gd name="connsiteY677" fmla="*/ 478546 h 969444"/>
              <a:gd name="connsiteX678" fmla="*/ 1640062 w 2362047"/>
              <a:gd name="connsiteY678" fmla="*/ 488004 h 969444"/>
              <a:gd name="connsiteX679" fmla="*/ 1653492 w 2362047"/>
              <a:gd name="connsiteY679" fmla="*/ 495290 h 969444"/>
              <a:gd name="connsiteX680" fmla="*/ 1655559 w 2362047"/>
              <a:gd name="connsiteY680" fmla="*/ 506101 h 969444"/>
              <a:gd name="connsiteX681" fmla="*/ 1657636 w 2362047"/>
              <a:gd name="connsiteY681" fmla="*/ 507835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2362047" h="969444">
                <a:moveTo>
                  <a:pt x="1657636" y="507835"/>
                </a:moveTo>
                <a:lnTo>
                  <a:pt x="1657236" y="512207"/>
                </a:lnTo>
                <a:lnTo>
                  <a:pt x="1650844" y="514903"/>
                </a:lnTo>
                <a:lnTo>
                  <a:pt x="1645101" y="511588"/>
                </a:lnTo>
                <a:lnTo>
                  <a:pt x="1641091" y="520417"/>
                </a:lnTo>
                <a:lnTo>
                  <a:pt x="1635633" y="522561"/>
                </a:lnTo>
                <a:lnTo>
                  <a:pt x="1624822" y="521970"/>
                </a:lnTo>
                <a:lnTo>
                  <a:pt x="1622565" y="526485"/>
                </a:lnTo>
                <a:lnTo>
                  <a:pt x="1624289" y="532419"/>
                </a:lnTo>
                <a:lnTo>
                  <a:pt x="1605372" y="525628"/>
                </a:lnTo>
                <a:lnTo>
                  <a:pt x="1601896" y="520532"/>
                </a:lnTo>
                <a:lnTo>
                  <a:pt x="1594409" y="521780"/>
                </a:lnTo>
                <a:lnTo>
                  <a:pt x="1589656" y="519646"/>
                </a:lnTo>
                <a:lnTo>
                  <a:pt x="1581883" y="512178"/>
                </a:lnTo>
                <a:lnTo>
                  <a:pt x="1567567" y="502825"/>
                </a:lnTo>
                <a:lnTo>
                  <a:pt x="1560786" y="507987"/>
                </a:lnTo>
                <a:lnTo>
                  <a:pt x="1565310" y="512264"/>
                </a:lnTo>
                <a:lnTo>
                  <a:pt x="1572539" y="512988"/>
                </a:lnTo>
                <a:lnTo>
                  <a:pt x="1577597" y="518065"/>
                </a:lnTo>
                <a:lnTo>
                  <a:pt x="1582446" y="526028"/>
                </a:lnTo>
                <a:lnTo>
                  <a:pt x="1587675" y="525189"/>
                </a:lnTo>
                <a:lnTo>
                  <a:pt x="1590180" y="530800"/>
                </a:lnTo>
                <a:lnTo>
                  <a:pt x="1596847" y="531228"/>
                </a:lnTo>
                <a:lnTo>
                  <a:pt x="1601743" y="534658"/>
                </a:lnTo>
                <a:lnTo>
                  <a:pt x="1619612" y="542649"/>
                </a:lnTo>
                <a:lnTo>
                  <a:pt x="1627546" y="543725"/>
                </a:lnTo>
                <a:lnTo>
                  <a:pt x="1640015" y="556841"/>
                </a:lnTo>
                <a:lnTo>
                  <a:pt x="1645673" y="559451"/>
                </a:lnTo>
                <a:lnTo>
                  <a:pt x="1654959" y="551279"/>
                </a:lnTo>
                <a:lnTo>
                  <a:pt x="1665589" y="546097"/>
                </a:lnTo>
                <a:lnTo>
                  <a:pt x="1668408" y="542001"/>
                </a:lnTo>
                <a:lnTo>
                  <a:pt x="1682601" y="538248"/>
                </a:lnTo>
                <a:lnTo>
                  <a:pt x="1693964" y="538915"/>
                </a:lnTo>
                <a:lnTo>
                  <a:pt x="1708290" y="545125"/>
                </a:lnTo>
                <a:lnTo>
                  <a:pt x="1724549" y="545182"/>
                </a:lnTo>
                <a:lnTo>
                  <a:pt x="1733360" y="544201"/>
                </a:lnTo>
                <a:lnTo>
                  <a:pt x="1742056" y="546163"/>
                </a:lnTo>
                <a:lnTo>
                  <a:pt x="1756267" y="551431"/>
                </a:lnTo>
                <a:lnTo>
                  <a:pt x="1760144" y="544201"/>
                </a:lnTo>
                <a:lnTo>
                  <a:pt x="1764478" y="540563"/>
                </a:lnTo>
                <a:lnTo>
                  <a:pt x="1767212" y="528399"/>
                </a:lnTo>
                <a:lnTo>
                  <a:pt x="1772707" y="523037"/>
                </a:lnTo>
                <a:lnTo>
                  <a:pt x="1772450" y="518027"/>
                </a:lnTo>
                <a:lnTo>
                  <a:pt x="1789700" y="518027"/>
                </a:lnTo>
                <a:lnTo>
                  <a:pt x="1801321" y="519274"/>
                </a:lnTo>
                <a:lnTo>
                  <a:pt x="1814989" y="523342"/>
                </a:lnTo>
                <a:lnTo>
                  <a:pt x="1830924" y="533638"/>
                </a:lnTo>
                <a:lnTo>
                  <a:pt x="1841707" y="537410"/>
                </a:lnTo>
                <a:lnTo>
                  <a:pt x="1861756" y="537201"/>
                </a:lnTo>
                <a:lnTo>
                  <a:pt x="1860880" y="541649"/>
                </a:lnTo>
                <a:lnTo>
                  <a:pt x="1864900" y="553803"/>
                </a:lnTo>
                <a:lnTo>
                  <a:pt x="1875320" y="559318"/>
                </a:lnTo>
                <a:lnTo>
                  <a:pt x="1878901" y="566138"/>
                </a:lnTo>
                <a:lnTo>
                  <a:pt x="1886236" y="566538"/>
                </a:lnTo>
                <a:lnTo>
                  <a:pt x="1887846" y="575205"/>
                </a:lnTo>
                <a:lnTo>
                  <a:pt x="1892208" y="578796"/>
                </a:lnTo>
                <a:lnTo>
                  <a:pt x="1899276" y="579663"/>
                </a:lnTo>
                <a:lnTo>
                  <a:pt x="1900190" y="589312"/>
                </a:lnTo>
                <a:lnTo>
                  <a:pt x="1916868" y="589264"/>
                </a:lnTo>
                <a:lnTo>
                  <a:pt x="1918993" y="585959"/>
                </a:lnTo>
                <a:lnTo>
                  <a:pt x="1930527" y="586159"/>
                </a:lnTo>
                <a:lnTo>
                  <a:pt x="1932966" y="590417"/>
                </a:lnTo>
                <a:lnTo>
                  <a:pt x="1930117" y="596265"/>
                </a:lnTo>
                <a:lnTo>
                  <a:pt x="1931699" y="605400"/>
                </a:lnTo>
                <a:lnTo>
                  <a:pt x="1928908" y="606523"/>
                </a:lnTo>
                <a:lnTo>
                  <a:pt x="1924774" y="615858"/>
                </a:lnTo>
                <a:lnTo>
                  <a:pt x="1915297" y="622868"/>
                </a:lnTo>
                <a:lnTo>
                  <a:pt x="1911163" y="629479"/>
                </a:lnTo>
                <a:lnTo>
                  <a:pt x="1915858" y="633613"/>
                </a:lnTo>
                <a:lnTo>
                  <a:pt x="1926927" y="635899"/>
                </a:lnTo>
                <a:lnTo>
                  <a:pt x="1935699" y="628155"/>
                </a:lnTo>
                <a:lnTo>
                  <a:pt x="1942995" y="630050"/>
                </a:lnTo>
                <a:lnTo>
                  <a:pt x="1942662" y="635003"/>
                </a:lnTo>
                <a:lnTo>
                  <a:pt x="1954721" y="633689"/>
                </a:lnTo>
                <a:lnTo>
                  <a:pt x="1954054" y="641680"/>
                </a:lnTo>
                <a:lnTo>
                  <a:pt x="1936280" y="662207"/>
                </a:lnTo>
                <a:lnTo>
                  <a:pt x="1931689" y="668407"/>
                </a:lnTo>
                <a:lnTo>
                  <a:pt x="1950968" y="675446"/>
                </a:lnTo>
                <a:lnTo>
                  <a:pt x="1948920" y="681419"/>
                </a:lnTo>
                <a:lnTo>
                  <a:pt x="1950644" y="693239"/>
                </a:lnTo>
                <a:lnTo>
                  <a:pt x="1959483" y="700821"/>
                </a:lnTo>
                <a:lnTo>
                  <a:pt x="1957769" y="704783"/>
                </a:lnTo>
                <a:lnTo>
                  <a:pt x="1959693" y="710803"/>
                </a:lnTo>
                <a:lnTo>
                  <a:pt x="1964417" y="714785"/>
                </a:lnTo>
                <a:lnTo>
                  <a:pt x="1971265" y="715166"/>
                </a:lnTo>
                <a:lnTo>
                  <a:pt x="1976123" y="712518"/>
                </a:lnTo>
                <a:lnTo>
                  <a:pt x="1979924" y="718633"/>
                </a:lnTo>
                <a:lnTo>
                  <a:pt x="1985686" y="722328"/>
                </a:lnTo>
                <a:lnTo>
                  <a:pt x="1990763" y="716956"/>
                </a:lnTo>
                <a:lnTo>
                  <a:pt x="2001069" y="721405"/>
                </a:lnTo>
                <a:lnTo>
                  <a:pt x="2007260" y="713737"/>
                </a:lnTo>
                <a:lnTo>
                  <a:pt x="2015899" y="715023"/>
                </a:lnTo>
                <a:lnTo>
                  <a:pt x="2021558" y="721957"/>
                </a:lnTo>
                <a:lnTo>
                  <a:pt x="2028263" y="720176"/>
                </a:lnTo>
                <a:lnTo>
                  <a:pt x="2035159" y="709927"/>
                </a:lnTo>
                <a:lnTo>
                  <a:pt x="2041627" y="715270"/>
                </a:lnTo>
                <a:lnTo>
                  <a:pt x="2041312" y="718452"/>
                </a:lnTo>
                <a:lnTo>
                  <a:pt x="2054666" y="723462"/>
                </a:lnTo>
                <a:lnTo>
                  <a:pt x="2061029" y="721500"/>
                </a:lnTo>
                <a:lnTo>
                  <a:pt x="2067458" y="713975"/>
                </a:lnTo>
                <a:lnTo>
                  <a:pt x="2071230" y="712966"/>
                </a:lnTo>
                <a:lnTo>
                  <a:pt x="2074012" y="706088"/>
                </a:lnTo>
                <a:lnTo>
                  <a:pt x="2104492" y="701297"/>
                </a:lnTo>
                <a:lnTo>
                  <a:pt x="2108207" y="710803"/>
                </a:lnTo>
                <a:lnTo>
                  <a:pt x="2118265" y="716842"/>
                </a:lnTo>
                <a:lnTo>
                  <a:pt x="2128143" y="717156"/>
                </a:lnTo>
                <a:lnTo>
                  <a:pt x="2139230" y="710079"/>
                </a:lnTo>
                <a:lnTo>
                  <a:pt x="2147469" y="707850"/>
                </a:lnTo>
                <a:lnTo>
                  <a:pt x="2161966" y="700564"/>
                </a:lnTo>
                <a:lnTo>
                  <a:pt x="2166909" y="700850"/>
                </a:lnTo>
                <a:lnTo>
                  <a:pt x="2174443" y="705069"/>
                </a:lnTo>
                <a:lnTo>
                  <a:pt x="2179510" y="703688"/>
                </a:lnTo>
                <a:lnTo>
                  <a:pt x="2183816" y="699059"/>
                </a:lnTo>
                <a:lnTo>
                  <a:pt x="2195008" y="701983"/>
                </a:lnTo>
                <a:lnTo>
                  <a:pt x="2199285" y="708346"/>
                </a:lnTo>
                <a:lnTo>
                  <a:pt x="2199485" y="713813"/>
                </a:lnTo>
                <a:lnTo>
                  <a:pt x="2202790" y="718738"/>
                </a:lnTo>
                <a:lnTo>
                  <a:pt x="2207248" y="720042"/>
                </a:lnTo>
                <a:lnTo>
                  <a:pt x="2219525" y="710737"/>
                </a:lnTo>
                <a:lnTo>
                  <a:pt x="2223421" y="711508"/>
                </a:lnTo>
                <a:lnTo>
                  <a:pt x="2224326" y="702716"/>
                </a:lnTo>
                <a:lnTo>
                  <a:pt x="2228555" y="700116"/>
                </a:lnTo>
                <a:lnTo>
                  <a:pt x="2241309" y="701097"/>
                </a:lnTo>
                <a:lnTo>
                  <a:pt x="2245891" y="693353"/>
                </a:lnTo>
                <a:lnTo>
                  <a:pt x="2259168" y="682438"/>
                </a:lnTo>
                <a:lnTo>
                  <a:pt x="2258673" y="679418"/>
                </a:lnTo>
                <a:lnTo>
                  <a:pt x="2265198" y="675713"/>
                </a:lnTo>
                <a:lnTo>
                  <a:pt x="2263588" y="669217"/>
                </a:lnTo>
                <a:lnTo>
                  <a:pt x="2263464" y="657054"/>
                </a:lnTo>
                <a:lnTo>
                  <a:pt x="2268017" y="655939"/>
                </a:lnTo>
                <a:lnTo>
                  <a:pt x="2275618" y="650272"/>
                </a:lnTo>
                <a:lnTo>
                  <a:pt x="2281333" y="658711"/>
                </a:lnTo>
                <a:lnTo>
                  <a:pt x="2278504" y="665731"/>
                </a:lnTo>
                <a:lnTo>
                  <a:pt x="2285695" y="674380"/>
                </a:lnTo>
                <a:lnTo>
                  <a:pt x="2296858" y="681609"/>
                </a:lnTo>
                <a:lnTo>
                  <a:pt x="2301326" y="682342"/>
                </a:lnTo>
                <a:lnTo>
                  <a:pt x="2314947" y="678856"/>
                </a:lnTo>
                <a:lnTo>
                  <a:pt x="2321624" y="684419"/>
                </a:lnTo>
                <a:lnTo>
                  <a:pt x="2325967" y="694449"/>
                </a:lnTo>
                <a:lnTo>
                  <a:pt x="2333549" y="700592"/>
                </a:lnTo>
                <a:lnTo>
                  <a:pt x="2334254" y="709098"/>
                </a:lnTo>
                <a:lnTo>
                  <a:pt x="2340198" y="713756"/>
                </a:lnTo>
                <a:lnTo>
                  <a:pt x="2351666" y="704155"/>
                </a:lnTo>
                <a:lnTo>
                  <a:pt x="2355961" y="703983"/>
                </a:lnTo>
                <a:lnTo>
                  <a:pt x="2360848" y="711708"/>
                </a:lnTo>
                <a:lnTo>
                  <a:pt x="2362048" y="722367"/>
                </a:lnTo>
                <a:lnTo>
                  <a:pt x="2358714" y="728301"/>
                </a:lnTo>
                <a:lnTo>
                  <a:pt x="2360686" y="740312"/>
                </a:lnTo>
                <a:lnTo>
                  <a:pt x="2355257" y="743179"/>
                </a:lnTo>
                <a:lnTo>
                  <a:pt x="2350837" y="753161"/>
                </a:lnTo>
                <a:lnTo>
                  <a:pt x="2343950" y="755247"/>
                </a:lnTo>
                <a:lnTo>
                  <a:pt x="2340407" y="759447"/>
                </a:lnTo>
                <a:lnTo>
                  <a:pt x="2337987" y="772268"/>
                </a:lnTo>
                <a:lnTo>
                  <a:pt x="2335121" y="778678"/>
                </a:lnTo>
                <a:lnTo>
                  <a:pt x="2328948" y="782184"/>
                </a:lnTo>
                <a:lnTo>
                  <a:pt x="2336444" y="793480"/>
                </a:lnTo>
                <a:lnTo>
                  <a:pt x="2338312" y="802843"/>
                </a:lnTo>
                <a:lnTo>
                  <a:pt x="2334149" y="809873"/>
                </a:lnTo>
                <a:lnTo>
                  <a:pt x="2333235" y="820655"/>
                </a:lnTo>
                <a:lnTo>
                  <a:pt x="2340969" y="827894"/>
                </a:lnTo>
                <a:lnTo>
                  <a:pt x="2341626" y="831514"/>
                </a:lnTo>
                <a:lnTo>
                  <a:pt x="2331063" y="840562"/>
                </a:lnTo>
                <a:lnTo>
                  <a:pt x="2324310" y="844858"/>
                </a:lnTo>
                <a:lnTo>
                  <a:pt x="2317223" y="855478"/>
                </a:lnTo>
                <a:lnTo>
                  <a:pt x="2308412" y="859269"/>
                </a:lnTo>
                <a:lnTo>
                  <a:pt x="2302869" y="864270"/>
                </a:lnTo>
                <a:lnTo>
                  <a:pt x="2286419" y="867699"/>
                </a:lnTo>
                <a:lnTo>
                  <a:pt x="2277389" y="877491"/>
                </a:lnTo>
                <a:lnTo>
                  <a:pt x="2270169" y="889968"/>
                </a:lnTo>
                <a:lnTo>
                  <a:pt x="2272018" y="894855"/>
                </a:lnTo>
                <a:lnTo>
                  <a:pt x="2266284" y="899789"/>
                </a:lnTo>
                <a:lnTo>
                  <a:pt x="2259168" y="909961"/>
                </a:lnTo>
                <a:lnTo>
                  <a:pt x="2248986" y="910552"/>
                </a:lnTo>
                <a:lnTo>
                  <a:pt x="2246148" y="916038"/>
                </a:lnTo>
                <a:lnTo>
                  <a:pt x="2250291" y="928240"/>
                </a:lnTo>
                <a:lnTo>
                  <a:pt x="2249796" y="934279"/>
                </a:lnTo>
                <a:lnTo>
                  <a:pt x="2240214" y="935507"/>
                </a:lnTo>
                <a:lnTo>
                  <a:pt x="2230650" y="941737"/>
                </a:lnTo>
                <a:lnTo>
                  <a:pt x="2218239" y="939822"/>
                </a:lnTo>
                <a:lnTo>
                  <a:pt x="2214315" y="947109"/>
                </a:lnTo>
                <a:lnTo>
                  <a:pt x="2204857" y="947347"/>
                </a:lnTo>
                <a:lnTo>
                  <a:pt x="2202056" y="954796"/>
                </a:lnTo>
                <a:lnTo>
                  <a:pt x="2193208" y="955938"/>
                </a:lnTo>
                <a:lnTo>
                  <a:pt x="2166157" y="949128"/>
                </a:lnTo>
                <a:lnTo>
                  <a:pt x="2130533" y="937012"/>
                </a:lnTo>
                <a:lnTo>
                  <a:pt x="2127037" y="940232"/>
                </a:lnTo>
                <a:lnTo>
                  <a:pt x="2124895" y="947452"/>
                </a:lnTo>
                <a:lnTo>
                  <a:pt x="2117903" y="950005"/>
                </a:lnTo>
                <a:lnTo>
                  <a:pt x="2114636" y="954529"/>
                </a:lnTo>
                <a:lnTo>
                  <a:pt x="2112016" y="963521"/>
                </a:lnTo>
                <a:lnTo>
                  <a:pt x="2106673" y="969445"/>
                </a:lnTo>
                <a:lnTo>
                  <a:pt x="2092052" y="967940"/>
                </a:lnTo>
                <a:lnTo>
                  <a:pt x="2087451" y="959815"/>
                </a:lnTo>
                <a:lnTo>
                  <a:pt x="2068954" y="957634"/>
                </a:lnTo>
                <a:lnTo>
                  <a:pt x="2064982" y="946747"/>
                </a:lnTo>
                <a:lnTo>
                  <a:pt x="2059582" y="944851"/>
                </a:lnTo>
                <a:lnTo>
                  <a:pt x="2012280" y="933107"/>
                </a:lnTo>
                <a:lnTo>
                  <a:pt x="1999707" y="927497"/>
                </a:lnTo>
                <a:lnTo>
                  <a:pt x="2002632" y="919982"/>
                </a:lnTo>
                <a:lnTo>
                  <a:pt x="1999450" y="916877"/>
                </a:lnTo>
                <a:lnTo>
                  <a:pt x="1964674" y="905170"/>
                </a:lnTo>
                <a:lnTo>
                  <a:pt x="1947558" y="902303"/>
                </a:lnTo>
                <a:lnTo>
                  <a:pt x="1942291" y="897150"/>
                </a:lnTo>
                <a:lnTo>
                  <a:pt x="1939252" y="890045"/>
                </a:lnTo>
                <a:lnTo>
                  <a:pt x="1933461" y="884663"/>
                </a:lnTo>
                <a:lnTo>
                  <a:pt x="1932766" y="876414"/>
                </a:lnTo>
                <a:lnTo>
                  <a:pt x="1921012" y="863108"/>
                </a:lnTo>
                <a:lnTo>
                  <a:pt x="1902276" y="858431"/>
                </a:lnTo>
                <a:lnTo>
                  <a:pt x="1896637" y="862422"/>
                </a:lnTo>
                <a:lnTo>
                  <a:pt x="1879444" y="859527"/>
                </a:lnTo>
                <a:lnTo>
                  <a:pt x="1875016" y="856031"/>
                </a:lnTo>
                <a:lnTo>
                  <a:pt x="1857594" y="846182"/>
                </a:lnTo>
                <a:lnTo>
                  <a:pt x="1840411" y="835457"/>
                </a:lnTo>
                <a:lnTo>
                  <a:pt x="1817027" y="830942"/>
                </a:lnTo>
                <a:lnTo>
                  <a:pt x="1783928" y="819560"/>
                </a:lnTo>
                <a:lnTo>
                  <a:pt x="1784871" y="811730"/>
                </a:lnTo>
                <a:lnTo>
                  <a:pt x="1747419" y="801614"/>
                </a:lnTo>
                <a:lnTo>
                  <a:pt x="1733455" y="800062"/>
                </a:lnTo>
                <a:lnTo>
                  <a:pt x="1731693" y="797805"/>
                </a:lnTo>
                <a:lnTo>
                  <a:pt x="1734969" y="789784"/>
                </a:lnTo>
                <a:lnTo>
                  <a:pt x="1722692" y="787518"/>
                </a:lnTo>
                <a:lnTo>
                  <a:pt x="1702603" y="787013"/>
                </a:lnTo>
                <a:lnTo>
                  <a:pt x="1688621" y="793299"/>
                </a:lnTo>
                <a:lnTo>
                  <a:pt x="1672523" y="789499"/>
                </a:lnTo>
                <a:lnTo>
                  <a:pt x="1649625" y="791518"/>
                </a:lnTo>
                <a:lnTo>
                  <a:pt x="1637110" y="804129"/>
                </a:lnTo>
                <a:lnTo>
                  <a:pt x="1633947" y="811797"/>
                </a:lnTo>
                <a:lnTo>
                  <a:pt x="1618060" y="816473"/>
                </a:lnTo>
                <a:lnTo>
                  <a:pt x="1608906" y="811806"/>
                </a:lnTo>
                <a:lnTo>
                  <a:pt x="1607258" y="809035"/>
                </a:lnTo>
                <a:lnTo>
                  <a:pt x="1598848" y="811873"/>
                </a:lnTo>
                <a:lnTo>
                  <a:pt x="1597238" y="797643"/>
                </a:lnTo>
                <a:lnTo>
                  <a:pt x="1589399" y="791671"/>
                </a:lnTo>
                <a:lnTo>
                  <a:pt x="1585560" y="792890"/>
                </a:lnTo>
                <a:lnTo>
                  <a:pt x="1575368" y="789689"/>
                </a:lnTo>
                <a:lnTo>
                  <a:pt x="1571758" y="792289"/>
                </a:lnTo>
                <a:lnTo>
                  <a:pt x="1565405" y="791966"/>
                </a:lnTo>
                <a:lnTo>
                  <a:pt x="1559976" y="796404"/>
                </a:lnTo>
                <a:lnTo>
                  <a:pt x="1551309" y="797557"/>
                </a:lnTo>
                <a:lnTo>
                  <a:pt x="1547946" y="800776"/>
                </a:lnTo>
                <a:lnTo>
                  <a:pt x="1542212" y="799567"/>
                </a:lnTo>
                <a:lnTo>
                  <a:pt x="1546784" y="789642"/>
                </a:lnTo>
                <a:lnTo>
                  <a:pt x="1544698" y="778831"/>
                </a:lnTo>
                <a:lnTo>
                  <a:pt x="1526667" y="777640"/>
                </a:lnTo>
                <a:lnTo>
                  <a:pt x="1509265" y="771058"/>
                </a:lnTo>
                <a:lnTo>
                  <a:pt x="1483814" y="758847"/>
                </a:lnTo>
                <a:lnTo>
                  <a:pt x="1480500" y="752494"/>
                </a:lnTo>
                <a:lnTo>
                  <a:pt x="1464583" y="749408"/>
                </a:lnTo>
                <a:lnTo>
                  <a:pt x="1440437" y="743436"/>
                </a:lnTo>
                <a:lnTo>
                  <a:pt x="1432722" y="748627"/>
                </a:lnTo>
                <a:lnTo>
                  <a:pt x="1427978" y="749160"/>
                </a:lnTo>
                <a:lnTo>
                  <a:pt x="1424397" y="755342"/>
                </a:lnTo>
                <a:lnTo>
                  <a:pt x="1392860" y="751332"/>
                </a:lnTo>
                <a:lnTo>
                  <a:pt x="1385011" y="757190"/>
                </a:lnTo>
                <a:lnTo>
                  <a:pt x="1374743" y="759657"/>
                </a:lnTo>
                <a:lnTo>
                  <a:pt x="1370838" y="770725"/>
                </a:lnTo>
                <a:lnTo>
                  <a:pt x="1373762" y="776869"/>
                </a:lnTo>
                <a:lnTo>
                  <a:pt x="1369885" y="783050"/>
                </a:lnTo>
                <a:lnTo>
                  <a:pt x="1364961" y="785898"/>
                </a:lnTo>
                <a:lnTo>
                  <a:pt x="1364437" y="793747"/>
                </a:lnTo>
                <a:lnTo>
                  <a:pt x="1357389" y="790537"/>
                </a:lnTo>
                <a:lnTo>
                  <a:pt x="1352436" y="793052"/>
                </a:lnTo>
                <a:lnTo>
                  <a:pt x="1336148" y="797747"/>
                </a:lnTo>
                <a:lnTo>
                  <a:pt x="1333538" y="801719"/>
                </a:lnTo>
                <a:lnTo>
                  <a:pt x="1327804" y="802329"/>
                </a:lnTo>
                <a:lnTo>
                  <a:pt x="1322137" y="805767"/>
                </a:lnTo>
                <a:lnTo>
                  <a:pt x="1322299" y="810444"/>
                </a:lnTo>
                <a:lnTo>
                  <a:pt x="1314650" y="810492"/>
                </a:lnTo>
                <a:lnTo>
                  <a:pt x="1308307" y="822179"/>
                </a:lnTo>
                <a:lnTo>
                  <a:pt x="1303030" y="820693"/>
                </a:lnTo>
                <a:lnTo>
                  <a:pt x="1284646" y="833466"/>
                </a:lnTo>
                <a:lnTo>
                  <a:pt x="1281598" y="831761"/>
                </a:lnTo>
                <a:lnTo>
                  <a:pt x="1274350" y="834685"/>
                </a:lnTo>
                <a:lnTo>
                  <a:pt x="1273655" y="827256"/>
                </a:lnTo>
                <a:lnTo>
                  <a:pt x="1282446" y="815140"/>
                </a:lnTo>
                <a:lnTo>
                  <a:pt x="1276131" y="797719"/>
                </a:lnTo>
                <a:lnTo>
                  <a:pt x="1257662" y="795119"/>
                </a:lnTo>
                <a:lnTo>
                  <a:pt x="1256910" y="804167"/>
                </a:lnTo>
                <a:lnTo>
                  <a:pt x="1244880" y="803100"/>
                </a:lnTo>
                <a:lnTo>
                  <a:pt x="1231640" y="791737"/>
                </a:lnTo>
                <a:lnTo>
                  <a:pt x="1229840" y="783003"/>
                </a:lnTo>
                <a:lnTo>
                  <a:pt x="1199864" y="777726"/>
                </a:lnTo>
                <a:lnTo>
                  <a:pt x="1190901" y="771849"/>
                </a:lnTo>
                <a:lnTo>
                  <a:pt x="1181033" y="769591"/>
                </a:lnTo>
                <a:lnTo>
                  <a:pt x="1165269" y="755247"/>
                </a:lnTo>
                <a:lnTo>
                  <a:pt x="1168451" y="747513"/>
                </a:lnTo>
                <a:lnTo>
                  <a:pt x="1158878" y="739817"/>
                </a:lnTo>
                <a:lnTo>
                  <a:pt x="1158049" y="709308"/>
                </a:lnTo>
                <a:lnTo>
                  <a:pt x="1161212" y="695554"/>
                </a:lnTo>
                <a:lnTo>
                  <a:pt x="1159383" y="692830"/>
                </a:lnTo>
                <a:lnTo>
                  <a:pt x="1166984" y="677466"/>
                </a:lnTo>
                <a:lnTo>
                  <a:pt x="1162012" y="665902"/>
                </a:lnTo>
                <a:lnTo>
                  <a:pt x="1167946" y="639004"/>
                </a:lnTo>
                <a:lnTo>
                  <a:pt x="1167337" y="622840"/>
                </a:lnTo>
                <a:lnTo>
                  <a:pt x="1161840" y="616353"/>
                </a:lnTo>
                <a:lnTo>
                  <a:pt x="1161983" y="611400"/>
                </a:lnTo>
                <a:lnTo>
                  <a:pt x="1155011" y="600266"/>
                </a:lnTo>
                <a:lnTo>
                  <a:pt x="1139181" y="588921"/>
                </a:lnTo>
                <a:lnTo>
                  <a:pt x="1115958" y="578196"/>
                </a:lnTo>
                <a:lnTo>
                  <a:pt x="1081383" y="569290"/>
                </a:lnTo>
                <a:lnTo>
                  <a:pt x="1073953" y="551564"/>
                </a:lnTo>
                <a:lnTo>
                  <a:pt x="1063752" y="550298"/>
                </a:lnTo>
                <a:lnTo>
                  <a:pt x="1048769" y="564947"/>
                </a:lnTo>
                <a:lnTo>
                  <a:pt x="1030624" y="573405"/>
                </a:lnTo>
                <a:lnTo>
                  <a:pt x="1025509" y="564128"/>
                </a:lnTo>
                <a:lnTo>
                  <a:pt x="1018813" y="561994"/>
                </a:lnTo>
                <a:lnTo>
                  <a:pt x="1015765" y="565833"/>
                </a:lnTo>
                <a:lnTo>
                  <a:pt x="1009831" y="580758"/>
                </a:lnTo>
                <a:lnTo>
                  <a:pt x="1002297" y="577892"/>
                </a:lnTo>
                <a:lnTo>
                  <a:pt x="998344" y="586950"/>
                </a:lnTo>
                <a:lnTo>
                  <a:pt x="988105" y="583930"/>
                </a:lnTo>
                <a:lnTo>
                  <a:pt x="966978" y="605523"/>
                </a:lnTo>
                <a:lnTo>
                  <a:pt x="955491" y="603285"/>
                </a:lnTo>
                <a:lnTo>
                  <a:pt x="946433" y="607952"/>
                </a:lnTo>
                <a:lnTo>
                  <a:pt x="944375" y="621535"/>
                </a:lnTo>
                <a:lnTo>
                  <a:pt x="930183" y="616849"/>
                </a:lnTo>
                <a:lnTo>
                  <a:pt x="927897" y="625726"/>
                </a:lnTo>
                <a:lnTo>
                  <a:pt x="914772" y="629898"/>
                </a:lnTo>
                <a:lnTo>
                  <a:pt x="903342" y="636223"/>
                </a:lnTo>
                <a:lnTo>
                  <a:pt x="885558" y="628202"/>
                </a:lnTo>
                <a:lnTo>
                  <a:pt x="877862" y="631993"/>
                </a:lnTo>
                <a:lnTo>
                  <a:pt x="871776" y="627955"/>
                </a:lnTo>
                <a:lnTo>
                  <a:pt x="862346" y="627155"/>
                </a:lnTo>
                <a:lnTo>
                  <a:pt x="857736" y="634956"/>
                </a:lnTo>
                <a:lnTo>
                  <a:pt x="847772" y="642004"/>
                </a:lnTo>
                <a:lnTo>
                  <a:pt x="840429" y="643099"/>
                </a:lnTo>
                <a:lnTo>
                  <a:pt x="833742" y="654168"/>
                </a:lnTo>
                <a:lnTo>
                  <a:pt x="828170" y="657578"/>
                </a:lnTo>
                <a:lnTo>
                  <a:pt x="819312" y="653425"/>
                </a:lnTo>
                <a:lnTo>
                  <a:pt x="813159" y="656330"/>
                </a:lnTo>
                <a:lnTo>
                  <a:pt x="793833" y="673608"/>
                </a:lnTo>
                <a:lnTo>
                  <a:pt x="779869" y="666674"/>
                </a:lnTo>
                <a:lnTo>
                  <a:pt x="766972" y="663683"/>
                </a:lnTo>
                <a:lnTo>
                  <a:pt x="742540" y="662445"/>
                </a:lnTo>
                <a:lnTo>
                  <a:pt x="724748" y="660768"/>
                </a:lnTo>
                <a:lnTo>
                  <a:pt x="713051" y="655958"/>
                </a:lnTo>
                <a:lnTo>
                  <a:pt x="700564" y="653882"/>
                </a:lnTo>
                <a:lnTo>
                  <a:pt x="679457" y="658273"/>
                </a:lnTo>
                <a:lnTo>
                  <a:pt x="666131" y="647414"/>
                </a:lnTo>
                <a:lnTo>
                  <a:pt x="660663" y="635651"/>
                </a:lnTo>
                <a:lnTo>
                  <a:pt x="663569" y="632260"/>
                </a:lnTo>
                <a:lnTo>
                  <a:pt x="661054" y="626954"/>
                </a:lnTo>
                <a:lnTo>
                  <a:pt x="655958" y="627459"/>
                </a:lnTo>
                <a:lnTo>
                  <a:pt x="649253" y="620754"/>
                </a:lnTo>
                <a:lnTo>
                  <a:pt x="652063" y="618182"/>
                </a:lnTo>
                <a:lnTo>
                  <a:pt x="646757" y="609943"/>
                </a:lnTo>
                <a:lnTo>
                  <a:pt x="646995" y="604838"/>
                </a:lnTo>
                <a:lnTo>
                  <a:pt x="654339" y="598170"/>
                </a:lnTo>
                <a:lnTo>
                  <a:pt x="660225" y="589826"/>
                </a:lnTo>
                <a:lnTo>
                  <a:pt x="661673" y="582730"/>
                </a:lnTo>
                <a:lnTo>
                  <a:pt x="659778" y="574986"/>
                </a:lnTo>
                <a:lnTo>
                  <a:pt x="661778" y="560203"/>
                </a:lnTo>
                <a:lnTo>
                  <a:pt x="658997" y="553555"/>
                </a:lnTo>
                <a:lnTo>
                  <a:pt x="638623" y="555050"/>
                </a:lnTo>
                <a:lnTo>
                  <a:pt x="625269" y="553050"/>
                </a:lnTo>
                <a:lnTo>
                  <a:pt x="612467" y="552574"/>
                </a:lnTo>
                <a:lnTo>
                  <a:pt x="607914" y="555650"/>
                </a:lnTo>
                <a:lnTo>
                  <a:pt x="597246" y="552383"/>
                </a:lnTo>
                <a:lnTo>
                  <a:pt x="585521" y="551345"/>
                </a:lnTo>
                <a:lnTo>
                  <a:pt x="574643" y="552631"/>
                </a:lnTo>
                <a:lnTo>
                  <a:pt x="571462" y="556384"/>
                </a:lnTo>
                <a:lnTo>
                  <a:pt x="564957" y="555888"/>
                </a:lnTo>
                <a:lnTo>
                  <a:pt x="565233" y="562908"/>
                </a:lnTo>
                <a:lnTo>
                  <a:pt x="560699" y="567633"/>
                </a:lnTo>
                <a:lnTo>
                  <a:pt x="551241" y="566699"/>
                </a:lnTo>
                <a:lnTo>
                  <a:pt x="534734" y="569471"/>
                </a:lnTo>
                <a:lnTo>
                  <a:pt x="535362" y="573081"/>
                </a:lnTo>
                <a:lnTo>
                  <a:pt x="508340" y="568509"/>
                </a:lnTo>
                <a:lnTo>
                  <a:pt x="506597" y="556879"/>
                </a:lnTo>
                <a:lnTo>
                  <a:pt x="508768" y="549107"/>
                </a:lnTo>
                <a:lnTo>
                  <a:pt x="521056" y="548792"/>
                </a:lnTo>
                <a:lnTo>
                  <a:pt x="524132" y="545582"/>
                </a:lnTo>
                <a:lnTo>
                  <a:pt x="533867" y="542687"/>
                </a:lnTo>
                <a:lnTo>
                  <a:pt x="536048" y="539334"/>
                </a:lnTo>
                <a:lnTo>
                  <a:pt x="522361" y="534419"/>
                </a:lnTo>
                <a:lnTo>
                  <a:pt x="502796" y="533324"/>
                </a:lnTo>
                <a:lnTo>
                  <a:pt x="486728" y="530600"/>
                </a:lnTo>
                <a:lnTo>
                  <a:pt x="474974" y="522599"/>
                </a:lnTo>
                <a:lnTo>
                  <a:pt x="483403" y="516446"/>
                </a:lnTo>
                <a:lnTo>
                  <a:pt x="481317" y="514264"/>
                </a:lnTo>
                <a:lnTo>
                  <a:pt x="455333" y="511073"/>
                </a:lnTo>
                <a:lnTo>
                  <a:pt x="453923" y="498577"/>
                </a:lnTo>
                <a:lnTo>
                  <a:pt x="459562" y="495786"/>
                </a:lnTo>
                <a:lnTo>
                  <a:pt x="461486" y="488023"/>
                </a:lnTo>
                <a:lnTo>
                  <a:pt x="451066" y="473593"/>
                </a:lnTo>
                <a:lnTo>
                  <a:pt x="446894" y="469344"/>
                </a:lnTo>
                <a:lnTo>
                  <a:pt x="437969" y="469792"/>
                </a:lnTo>
                <a:lnTo>
                  <a:pt x="419700" y="462334"/>
                </a:lnTo>
                <a:lnTo>
                  <a:pt x="404517" y="461258"/>
                </a:lnTo>
                <a:lnTo>
                  <a:pt x="397697" y="462182"/>
                </a:lnTo>
                <a:lnTo>
                  <a:pt x="385220" y="457791"/>
                </a:lnTo>
                <a:lnTo>
                  <a:pt x="381019" y="458153"/>
                </a:lnTo>
                <a:lnTo>
                  <a:pt x="377828" y="453324"/>
                </a:lnTo>
                <a:lnTo>
                  <a:pt x="355530" y="447037"/>
                </a:lnTo>
                <a:lnTo>
                  <a:pt x="350015" y="443513"/>
                </a:lnTo>
                <a:lnTo>
                  <a:pt x="348805" y="434245"/>
                </a:lnTo>
                <a:lnTo>
                  <a:pt x="342881" y="429463"/>
                </a:lnTo>
                <a:lnTo>
                  <a:pt x="346129" y="424615"/>
                </a:lnTo>
                <a:lnTo>
                  <a:pt x="330975" y="419157"/>
                </a:lnTo>
                <a:lnTo>
                  <a:pt x="322821" y="414080"/>
                </a:lnTo>
                <a:lnTo>
                  <a:pt x="310705" y="412871"/>
                </a:lnTo>
                <a:lnTo>
                  <a:pt x="302266" y="421110"/>
                </a:lnTo>
                <a:lnTo>
                  <a:pt x="300266" y="426463"/>
                </a:lnTo>
                <a:lnTo>
                  <a:pt x="294208" y="429006"/>
                </a:lnTo>
                <a:lnTo>
                  <a:pt x="289293" y="436093"/>
                </a:lnTo>
                <a:lnTo>
                  <a:pt x="282283" y="433664"/>
                </a:lnTo>
                <a:lnTo>
                  <a:pt x="284655" y="424215"/>
                </a:lnTo>
                <a:lnTo>
                  <a:pt x="280226" y="424682"/>
                </a:lnTo>
                <a:lnTo>
                  <a:pt x="278864" y="419081"/>
                </a:lnTo>
                <a:lnTo>
                  <a:pt x="270205" y="415776"/>
                </a:lnTo>
                <a:lnTo>
                  <a:pt x="262128" y="420186"/>
                </a:lnTo>
                <a:lnTo>
                  <a:pt x="258528" y="427111"/>
                </a:lnTo>
                <a:lnTo>
                  <a:pt x="254708" y="429635"/>
                </a:lnTo>
                <a:lnTo>
                  <a:pt x="232591" y="419443"/>
                </a:lnTo>
                <a:lnTo>
                  <a:pt x="223580" y="419510"/>
                </a:lnTo>
                <a:lnTo>
                  <a:pt x="214846" y="412223"/>
                </a:lnTo>
                <a:lnTo>
                  <a:pt x="210684" y="412252"/>
                </a:lnTo>
                <a:lnTo>
                  <a:pt x="203063" y="407070"/>
                </a:lnTo>
                <a:lnTo>
                  <a:pt x="182975" y="402193"/>
                </a:lnTo>
                <a:lnTo>
                  <a:pt x="148371" y="388953"/>
                </a:lnTo>
                <a:lnTo>
                  <a:pt x="151629" y="384334"/>
                </a:lnTo>
                <a:lnTo>
                  <a:pt x="148609" y="376181"/>
                </a:lnTo>
                <a:lnTo>
                  <a:pt x="152400" y="361493"/>
                </a:lnTo>
                <a:lnTo>
                  <a:pt x="161211" y="358378"/>
                </a:lnTo>
                <a:lnTo>
                  <a:pt x="160229" y="353549"/>
                </a:lnTo>
                <a:lnTo>
                  <a:pt x="170193" y="350387"/>
                </a:lnTo>
                <a:lnTo>
                  <a:pt x="173889" y="340624"/>
                </a:lnTo>
                <a:lnTo>
                  <a:pt x="178784" y="337604"/>
                </a:lnTo>
                <a:lnTo>
                  <a:pt x="173641" y="329232"/>
                </a:lnTo>
                <a:lnTo>
                  <a:pt x="180242" y="324764"/>
                </a:lnTo>
                <a:lnTo>
                  <a:pt x="178956" y="317030"/>
                </a:lnTo>
                <a:lnTo>
                  <a:pt x="186395" y="298218"/>
                </a:lnTo>
                <a:lnTo>
                  <a:pt x="183728" y="291179"/>
                </a:lnTo>
                <a:lnTo>
                  <a:pt x="184480" y="283607"/>
                </a:lnTo>
                <a:lnTo>
                  <a:pt x="180022" y="280045"/>
                </a:lnTo>
                <a:lnTo>
                  <a:pt x="183470" y="275901"/>
                </a:lnTo>
                <a:lnTo>
                  <a:pt x="178832" y="272167"/>
                </a:lnTo>
                <a:lnTo>
                  <a:pt x="185223" y="266586"/>
                </a:lnTo>
                <a:lnTo>
                  <a:pt x="184347" y="261042"/>
                </a:lnTo>
                <a:lnTo>
                  <a:pt x="186357" y="248279"/>
                </a:lnTo>
                <a:lnTo>
                  <a:pt x="183652" y="244716"/>
                </a:lnTo>
                <a:lnTo>
                  <a:pt x="189862" y="237106"/>
                </a:lnTo>
                <a:lnTo>
                  <a:pt x="191986" y="223666"/>
                </a:lnTo>
                <a:lnTo>
                  <a:pt x="187947" y="220913"/>
                </a:lnTo>
                <a:lnTo>
                  <a:pt x="179784" y="202159"/>
                </a:lnTo>
                <a:lnTo>
                  <a:pt x="157848" y="162440"/>
                </a:lnTo>
                <a:lnTo>
                  <a:pt x="148542" y="146456"/>
                </a:lnTo>
                <a:lnTo>
                  <a:pt x="138370" y="130683"/>
                </a:lnTo>
                <a:lnTo>
                  <a:pt x="129635" y="119091"/>
                </a:lnTo>
                <a:lnTo>
                  <a:pt x="125959" y="116957"/>
                </a:lnTo>
                <a:lnTo>
                  <a:pt x="116500" y="118291"/>
                </a:lnTo>
                <a:lnTo>
                  <a:pt x="95765" y="113690"/>
                </a:lnTo>
                <a:lnTo>
                  <a:pt x="75743" y="107871"/>
                </a:lnTo>
                <a:lnTo>
                  <a:pt x="46406" y="105461"/>
                </a:lnTo>
                <a:lnTo>
                  <a:pt x="34452" y="102156"/>
                </a:lnTo>
                <a:lnTo>
                  <a:pt x="31975" y="103127"/>
                </a:lnTo>
                <a:lnTo>
                  <a:pt x="18517" y="101213"/>
                </a:lnTo>
                <a:lnTo>
                  <a:pt x="1867" y="97612"/>
                </a:lnTo>
                <a:lnTo>
                  <a:pt x="0" y="90564"/>
                </a:lnTo>
                <a:lnTo>
                  <a:pt x="3772" y="85525"/>
                </a:lnTo>
                <a:lnTo>
                  <a:pt x="10887" y="80677"/>
                </a:lnTo>
                <a:lnTo>
                  <a:pt x="16640" y="80810"/>
                </a:lnTo>
                <a:lnTo>
                  <a:pt x="18840" y="76524"/>
                </a:lnTo>
                <a:lnTo>
                  <a:pt x="33585" y="73809"/>
                </a:lnTo>
                <a:lnTo>
                  <a:pt x="43463" y="76648"/>
                </a:lnTo>
                <a:lnTo>
                  <a:pt x="51492" y="72571"/>
                </a:lnTo>
                <a:lnTo>
                  <a:pt x="47273" y="60588"/>
                </a:lnTo>
                <a:lnTo>
                  <a:pt x="48473" y="55769"/>
                </a:lnTo>
                <a:lnTo>
                  <a:pt x="58807" y="54597"/>
                </a:lnTo>
                <a:lnTo>
                  <a:pt x="57007" y="49635"/>
                </a:lnTo>
                <a:lnTo>
                  <a:pt x="46882" y="47273"/>
                </a:lnTo>
                <a:lnTo>
                  <a:pt x="52092" y="41243"/>
                </a:lnTo>
                <a:lnTo>
                  <a:pt x="59884" y="42310"/>
                </a:lnTo>
                <a:lnTo>
                  <a:pt x="59674" y="33976"/>
                </a:lnTo>
                <a:lnTo>
                  <a:pt x="62932" y="24232"/>
                </a:lnTo>
                <a:lnTo>
                  <a:pt x="67208" y="20193"/>
                </a:lnTo>
                <a:lnTo>
                  <a:pt x="68875" y="4439"/>
                </a:lnTo>
                <a:lnTo>
                  <a:pt x="75962" y="0"/>
                </a:lnTo>
                <a:lnTo>
                  <a:pt x="83353" y="4096"/>
                </a:lnTo>
                <a:lnTo>
                  <a:pt x="86011" y="8563"/>
                </a:lnTo>
                <a:lnTo>
                  <a:pt x="92926" y="6496"/>
                </a:lnTo>
                <a:lnTo>
                  <a:pt x="108633" y="10725"/>
                </a:lnTo>
                <a:lnTo>
                  <a:pt x="117005" y="10163"/>
                </a:lnTo>
                <a:lnTo>
                  <a:pt x="134626" y="11487"/>
                </a:lnTo>
                <a:lnTo>
                  <a:pt x="141179" y="17469"/>
                </a:lnTo>
                <a:lnTo>
                  <a:pt x="148580" y="19031"/>
                </a:lnTo>
                <a:lnTo>
                  <a:pt x="151943" y="31499"/>
                </a:lnTo>
                <a:lnTo>
                  <a:pt x="161154" y="28432"/>
                </a:lnTo>
                <a:lnTo>
                  <a:pt x="167164" y="31271"/>
                </a:lnTo>
                <a:lnTo>
                  <a:pt x="174384" y="31813"/>
                </a:lnTo>
                <a:lnTo>
                  <a:pt x="186814" y="30518"/>
                </a:lnTo>
                <a:lnTo>
                  <a:pt x="192957" y="28594"/>
                </a:lnTo>
                <a:lnTo>
                  <a:pt x="210969" y="29375"/>
                </a:lnTo>
                <a:lnTo>
                  <a:pt x="219590" y="27070"/>
                </a:lnTo>
                <a:lnTo>
                  <a:pt x="226066" y="17250"/>
                </a:lnTo>
                <a:lnTo>
                  <a:pt x="242173" y="19688"/>
                </a:lnTo>
                <a:lnTo>
                  <a:pt x="247583" y="23870"/>
                </a:lnTo>
                <a:lnTo>
                  <a:pt x="265795" y="24232"/>
                </a:lnTo>
                <a:lnTo>
                  <a:pt x="271424" y="22879"/>
                </a:lnTo>
                <a:lnTo>
                  <a:pt x="280740" y="25956"/>
                </a:lnTo>
                <a:lnTo>
                  <a:pt x="286626" y="23717"/>
                </a:lnTo>
                <a:lnTo>
                  <a:pt x="303124" y="36795"/>
                </a:lnTo>
                <a:lnTo>
                  <a:pt x="304886" y="44015"/>
                </a:lnTo>
                <a:lnTo>
                  <a:pt x="309524" y="41224"/>
                </a:lnTo>
                <a:lnTo>
                  <a:pt x="318992" y="40672"/>
                </a:lnTo>
                <a:lnTo>
                  <a:pt x="326536" y="42396"/>
                </a:lnTo>
                <a:lnTo>
                  <a:pt x="336271" y="47730"/>
                </a:lnTo>
                <a:lnTo>
                  <a:pt x="342948" y="55407"/>
                </a:lnTo>
                <a:lnTo>
                  <a:pt x="343319" y="60122"/>
                </a:lnTo>
                <a:lnTo>
                  <a:pt x="358654" y="61265"/>
                </a:lnTo>
                <a:lnTo>
                  <a:pt x="362112" y="59798"/>
                </a:lnTo>
                <a:lnTo>
                  <a:pt x="368608" y="62579"/>
                </a:lnTo>
                <a:lnTo>
                  <a:pt x="372237" y="70314"/>
                </a:lnTo>
                <a:lnTo>
                  <a:pt x="377619" y="69009"/>
                </a:lnTo>
                <a:lnTo>
                  <a:pt x="385886" y="73257"/>
                </a:lnTo>
                <a:lnTo>
                  <a:pt x="387163" y="79896"/>
                </a:lnTo>
                <a:lnTo>
                  <a:pt x="390725" y="82572"/>
                </a:lnTo>
                <a:lnTo>
                  <a:pt x="396792" y="80410"/>
                </a:lnTo>
                <a:lnTo>
                  <a:pt x="401631" y="84334"/>
                </a:lnTo>
                <a:lnTo>
                  <a:pt x="408413" y="86220"/>
                </a:lnTo>
                <a:lnTo>
                  <a:pt x="412813" y="92278"/>
                </a:lnTo>
                <a:lnTo>
                  <a:pt x="421910" y="90230"/>
                </a:lnTo>
                <a:lnTo>
                  <a:pt x="426682" y="93307"/>
                </a:lnTo>
                <a:lnTo>
                  <a:pt x="434312" y="94345"/>
                </a:lnTo>
                <a:lnTo>
                  <a:pt x="439188" y="90354"/>
                </a:lnTo>
                <a:lnTo>
                  <a:pt x="442313" y="96812"/>
                </a:lnTo>
                <a:lnTo>
                  <a:pt x="449647" y="97641"/>
                </a:lnTo>
                <a:lnTo>
                  <a:pt x="455952" y="100794"/>
                </a:lnTo>
                <a:lnTo>
                  <a:pt x="463277" y="94850"/>
                </a:lnTo>
                <a:lnTo>
                  <a:pt x="470316" y="94726"/>
                </a:lnTo>
                <a:lnTo>
                  <a:pt x="481051" y="91240"/>
                </a:lnTo>
                <a:lnTo>
                  <a:pt x="482622" y="100251"/>
                </a:lnTo>
                <a:lnTo>
                  <a:pt x="485927" y="102918"/>
                </a:lnTo>
                <a:lnTo>
                  <a:pt x="510864" y="95765"/>
                </a:lnTo>
                <a:lnTo>
                  <a:pt x="515017" y="98688"/>
                </a:lnTo>
                <a:lnTo>
                  <a:pt x="534753" y="91002"/>
                </a:lnTo>
                <a:lnTo>
                  <a:pt x="538515" y="95231"/>
                </a:lnTo>
                <a:lnTo>
                  <a:pt x="543944" y="95441"/>
                </a:lnTo>
                <a:lnTo>
                  <a:pt x="547602" y="92221"/>
                </a:lnTo>
                <a:lnTo>
                  <a:pt x="563042" y="95441"/>
                </a:lnTo>
                <a:lnTo>
                  <a:pt x="567033" y="99489"/>
                </a:lnTo>
                <a:lnTo>
                  <a:pt x="568671" y="106918"/>
                </a:lnTo>
                <a:lnTo>
                  <a:pt x="567566" y="113147"/>
                </a:lnTo>
                <a:lnTo>
                  <a:pt x="570357" y="121996"/>
                </a:lnTo>
                <a:lnTo>
                  <a:pt x="580501" y="134484"/>
                </a:lnTo>
                <a:lnTo>
                  <a:pt x="590798" y="135589"/>
                </a:lnTo>
                <a:lnTo>
                  <a:pt x="594979" y="150581"/>
                </a:lnTo>
                <a:lnTo>
                  <a:pt x="598523" y="150800"/>
                </a:lnTo>
                <a:lnTo>
                  <a:pt x="599980" y="159191"/>
                </a:lnTo>
                <a:lnTo>
                  <a:pt x="610086" y="162135"/>
                </a:lnTo>
                <a:lnTo>
                  <a:pt x="616915" y="168193"/>
                </a:lnTo>
                <a:lnTo>
                  <a:pt x="617649" y="177956"/>
                </a:lnTo>
                <a:lnTo>
                  <a:pt x="627383" y="187652"/>
                </a:lnTo>
                <a:lnTo>
                  <a:pt x="638870" y="189805"/>
                </a:lnTo>
                <a:lnTo>
                  <a:pt x="651796" y="201463"/>
                </a:lnTo>
                <a:lnTo>
                  <a:pt x="665731" y="203063"/>
                </a:lnTo>
                <a:lnTo>
                  <a:pt x="670751" y="198749"/>
                </a:lnTo>
                <a:lnTo>
                  <a:pt x="677028" y="203445"/>
                </a:lnTo>
                <a:lnTo>
                  <a:pt x="682647" y="201959"/>
                </a:lnTo>
                <a:lnTo>
                  <a:pt x="698144" y="205149"/>
                </a:lnTo>
                <a:lnTo>
                  <a:pt x="704822" y="200292"/>
                </a:lnTo>
                <a:lnTo>
                  <a:pt x="714242" y="202340"/>
                </a:lnTo>
                <a:lnTo>
                  <a:pt x="721662" y="217027"/>
                </a:lnTo>
                <a:lnTo>
                  <a:pt x="725234" y="220466"/>
                </a:lnTo>
                <a:lnTo>
                  <a:pt x="731358" y="221123"/>
                </a:lnTo>
                <a:lnTo>
                  <a:pt x="737359" y="217989"/>
                </a:lnTo>
                <a:lnTo>
                  <a:pt x="750503" y="216675"/>
                </a:lnTo>
                <a:lnTo>
                  <a:pt x="755304" y="214922"/>
                </a:lnTo>
                <a:lnTo>
                  <a:pt x="765581" y="217722"/>
                </a:lnTo>
                <a:lnTo>
                  <a:pt x="768715" y="215941"/>
                </a:lnTo>
                <a:lnTo>
                  <a:pt x="776564" y="219618"/>
                </a:lnTo>
                <a:lnTo>
                  <a:pt x="792442" y="224171"/>
                </a:lnTo>
                <a:lnTo>
                  <a:pt x="798224" y="227343"/>
                </a:lnTo>
                <a:lnTo>
                  <a:pt x="806358" y="224866"/>
                </a:lnTo>
                <a:lnTo>
                  <a:pt x="817198" y="235296"/>
                </a:lnTo>
                <a:lnTo>
                  <a:pt x="820207" y="233734"/>
                </a:lnTo>
                <a:lnTo>
                  <a:pt x="829780" y="236277"/>
                </a:lnTo>
                <a:lnTo>
                  <a:pt x="833304" y="234363"/>
                </a:lnTo>
                <a:lnTo>
                  <a:pt x="840067" y="238611"/>
                </a:lnTo>
                <a:lnTo>
                  <a:pt x="848773" y="235925"/>
                </a:lnTo>
                <a:lnTo>
                  <a:pt x="852612" y="239859"/>
                </a:lnTo>
                <a:lnTo>
                  <a:pt x="854059" y="248669"/>
                </a:lnTo>
                <a:lnTo>
                  <a:pt x="863813" y="248460"/>
                </a:lnTo>
                <a:lnTo>
                  <a:pt x="872223" y="254870"/>
                </a:lnTo>
                <a:lnTo>
                  <a:pt x="877833" y="252232"/>
                </a:lnTo>
                <a:lnTo>
                  <a:pt x="886854" y="254765"/>
                </a:lnTo>
                <a:lnTo>
                  <a:pt x="888854" y="257337"/>
                </a:lnTo>
                <a:lnTo>
                  <a:pt x="900055" y="257994"/>
                </a:lnTo>
                <a:lnTo>
                  <a:pt x="901341" y="263900"/>
                </a:lnTo>
                <a:lnTo>
                  <a:pt x="904989" y="266738"/>
                </a:lnTo>
                <a:lnTo>
                  <a:pt x="904561" y="275130"/>
                </a:lnTo>
                <a:lnTo>
                  <a:pt x="908561" y="277263"/>
                </a:lnTo>
                <a:lnTo>
                  <a:pt x="918153" y="277711"/>
                </a:lnTo>
                <a:lnTo>
                  <a:pt x="922906" y="281264"/>
                </a:lnTo>
                <a:lnTo>
                  <a:pt x="935622" y="278873"/>
                </a:lnTo>
                <a:lnTo>
                  <a:pt x="942956" y="273730"/>
                </a:lnTo>
                <a:lnTo>
                  <a:pt x="944004" y="270234"/>
                </a:lnTo>
                <a:lnTo>
                  <a:pt x="951434" y="270253"/>
                </a:lnTo>
                <a:lnTo>
                  <a:pt x="941156" y="282273"/>
                </a:lnTo>
                <a:lnTo>
                  <a:pt x="940308" y="288512"/>
                </a:lnTo>
                <a:lnTo>
                  <a:pt x="944490" y="295561"/>
                </a:lnTo>
                <a:lnTo>
                  <a:pt x="949471" y="298352"/>
                </a:lnTo>
                <a:lnTo>
                  <a:pt x="963397" y="299180"/>
                </a:lnTo>
                <a:lnTo>
                  <a:pt x="974732" y="301285"/>
                </a:lnTo>
                <a:lnTo>
                  <a:pt x="983542" y="293627"/>
                </a:lnTo>
                <a:lnTo>
                  <a:pt x="994562" y="299476"/>
                </a:lnTo>
                <a:lnTo>
                  <a:pt x="1002344" y="297466"/>
                </a:lnTo>
                <a:lnTo>
                  <a:pt x="1012927" y="298466"/>
                </a:lnTo>
                <a:lnTo>
                  <a:pt x="1014737" y="304352"/>
                </a:lnTo>
                <a:lnTo>
                  <a:pt x="1021851" y="298437"/>
                </a:lnTo>
                <a:lnTo>
                  <a:pt x="1031634" y="298933"/>
                </a:lnTo>
                <a:lnTo>
                  <a:pt x="1036892" y="301066"/>
                </a:lnTo>
                <a:lnTo>
                  <a:pt x="1042197" y="298361"/>
                </a:lnTo>
                <a:lnTo>
                  <a:pt x="1046121" y="301914"/>
                </a:lnTo>
                <a:lnTo>
                  <a:pt x="1053780" y="300057"/>
                </a:lnTo>
                <a:lnTo>
                  <a:pt x="1063133" y="301028"/>
                </a:lnTo>
                <a:lnTo>
                  <a:pt x="1068286" y="304048"/>
                </a:lnTo>
                <a:lnTo>
                  <a:pt x="1073077" y="300399"/>
                </a:lnTo>
                <a:lnTo>
                  <a:pt x="1080811" y="299656"/>
                </a:lnTo>
                <a:lnTo>
                  <a:pt x="1086593" y="296380"/>
                </a:lnTo>
                <a:lnTo>
                  <a:pt x="1094185" y="287588"/>
                </a:lnTo>
                <a:lnTo>
                  <a:pt x="1100138" y="286579"/>
                </a:lnTo>
                <a:lnTo>
                  <a:pt x="1108196" y="276958"/>
                </a:lnTo>
                <a:lnTo>
                  <a:pt x="1118130" y="274273"/>
                </a:lnTo>
                <a:lnTo>
                  <a:pt x="1122121" y="267643"/>
                </a:lnTo>
                <a:lnTo>
                  <a:pt x="1125979" y="266414"/>
                </a:lnTo>
                <a:lnTo>
                  <a:pt x="1133665" y="258671"/>
                </a:lnTo>
                <a:lnTo>
                  <a:pt x="1139876" y="259690"/>
                </a:lnTo>
                <a:lnTo>
                  <a:pt x="1151830" y="256651"/>
                </a:lnTo>
                <a:lnTo>
                  <a:pt x="1159021" y="250441"/>
                </a:lnTo>
                <a:lnTo>
                  <a:pt x="1174109" y="256842"/>
                </a:lnTo>
                <a:lnTo>
                  <a:pt x="1199064" y="262099"/>
                </a:lnTo>
                <a:lnTo>
                  <a:pt x="1204132" y="265852"/>
                </a:lnTo>
                <a:lnTo>
                  <a:pt x="1217895" y="270415"/>
                </a:lnTo>
                <a:lnTo>
                  <a:pt x="1222201" y="274825"/>
                </a:lnTo>
                <a:lnTo>
                  <a:pt x="1237174" y="281483"/>
                </a:lnTo>
                <a:lnTo>
                  <a:pt x="1241803" y="281988"/>
                </a:lnTo>
                <a:lnTo>
                  <a:pt x="1252195" y="275130"/>
                </a:lnTo>
                <a:lnTo>
                  <a:pt x="1257186" y="276301"/>
                </a:lnTo>
                <a:lnTo>
                  <a:pt x="1269140" y="282969"/>
                </a:lnTo>
                <a:lnTo>
                  <a:pt x="1265653" y="289913"/>
                </a:lnTo>
                <a:lnTo>
                  <a:pt x="1260825" y="292922"/>
                </a:lnTo>
                <a:lnTo>
                  <a:pt x="1264339" y="297228"/>
                </a:lnTo>
                <a:lnTo>
                  <a:pt x="1278646" y="303609"/>
                </a:lnTo>
                <a:lnTo>
                  <a:pt x="1286399" y="313411"/>
                </a:lnTo>
                <a:lnTo>
                  <a:pt x="1305925" y="295694"/>
                </a:lnTo>
                <a:lnTo>
                  <a:pt x="1313374" y="300437"/>
                </a:lnTo>
                <a:lnTo>
                  <a:pt x="1334881" y="311144"/>
                </a:lnTo>
                <a:lnTo>
                  <a:pt x="1349864" y="315344"/>
                </a:lnTo>
                <a:lnTo>
                  <a:pt x="1357484" y="319002"/>
                </a:lnTo>
                <a:lnTo>
                  <a:pt x="1355398" y="329489"/>
                </a:lnTo>
                <a:lnTo>
                  <a:pt x="1363085" y="346405"/>
                </a:lnTo>
                <a:lnTo>
                  <a:pt x="1368771" y="354006"/>
                </a:lnTo>
                <a:lnTo>
                  <a:pt x="1373791" y="353721"/>
                </a:lnTo>
                <a:lnTo>
                  <a:pt x="1379944" y="358178"/>
                </a:lnTo>
                <a:lnTo>
                  <a:pt x="1383621" y="369770"/>
                </a:lnTo>
                <a:lnTo>
                  <a:pt x="1386945" y="375380"/>
                </a:lnTo>
                <a:lnTo>
                  <a:pt x="1387059" y="382038"/>
                </a:lnTo>
                <a:lnTo>
                  <a:pt x="1394308" y="393402"/>
                </a:lnTo>
                <a:lnTo>
                  <a:pt x="1407452" y="409156"/>
                </a:lnTo>
                <a:lnTo>
                  <a:pt x="1416101" y="412537"/>
                </a:lnTo>
                <a:lnTo>
                  <a:pt x="1420130" y="411775"/>
                </a:lnTo>
                <a:lnTo>
                  <a:pt x="1426874" y="414909"/>
                </a:lnTo>
                <a:lnTo>
                  <a:pt x="1443562" y="412947"/>
                </a:lnTo>
                <a:lnTo>
                  <a:pt x="1467298" y="415366"/>
                </a:lnTo>
                <a:lnTo>
                  <a:pt x="1496178" y="414433"/>
                </a:lnTo>
                <a:lnTo>
                  <a:pt x="1508332" y="416128"/>
                </a:lnTo>
                <a:lnTo>
                  <a:pt x="1532944" y="425882"/>
                </a:lnTo>
                <a:lnTo>
                  <a:pt x="1546279" y="433006"/>
                </a:lnTo>
                <a:lnTo>
                  <a:pt x="1558909" y="437969"/>
                </a:lnTo>
                <a:lnTo>
                  <a:pt x="1567901" y="440150"/>
                </a:lnTo>
                <a:lnTo>
                  <a:pt x="1579884" y="444798"/>
                </a:lnTo>
                <a:lnTo>
                  <a:pt x="1593780" y="452276"/>
                </a:lnTo>
                <a:lnTo>
                  <a:pt x="1601181" y="460172"/>
                </a:lnTo>
                <a:lnTo>
                  <a:pt x="1610668" y="464010"/>
                </a:lnTo>
                <a:lnTo>
                  <a:pt x="1619679" y="472907"/>
                </a:lnTo>
                <a:lnTo>
                  <a:pt x="1628737" y="479746"/>
                </a:lnTo>
                <a:lnTo>
                  <a:pt x="1632347" y="478546"/>
                </a:lnTo>
                <a:lnTo>
                  <a:pt x="1640062" y="488004"/>
                </a:lnTo>
                <a:lnTo>
                  <a:pt x="1653492" y="495290"/>
                </a:lnTo>
                <a:lnTo>
                  <a:pt x="1655559" y="506101"/>
                </a:lnTo>
                <a:lnTo>
                  <a:pt x="1657636" y="507835"/>
                </a:lnTo>
                <a:close/>
              </a:path>
            </a:pathLst>
          </a:custGeom>
          <a:solidFill>
            <a:schemeClr val="accent2"/>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5" name="Freeform: Shape 24">
            <a:extLst>
              <a:ext uri="{FF2B5EF4-FFF2-40B4-BE49-F238E27FC236}">
                <a16:creationId xmlns:a16="http://schemas.microsoft.com/office/drawing/2014/main" id="{F0FD7F3E-0E23-4C87-9CB4-C79894157466}"/>
              </a:ext>
            </a:extLst>
          </p:cNvPr>
          <p:cNvSpPr/>
          <p:nvPr/>
        </p:nvSpPr>
        <p:spPr>
          <a:xfrm>
            <a:off x="4511048" y="3922327"/>
            <a:ext cx="2368359" cy="1309190"/>
          </a:xfrm>
          <a:custGeom>
            <a:avLst/>
            <a:gdLst>
              <a:gd name="connsiteX0" fmla="*/ 2424046 w 2477433"/>
              <a:gd name="connsiteY0" fmla="*/ 401069 h 1369485"/>
              <a:gd name="connsiteX1" fmla="*/ 2428113 w 2477433"/>
              <a:gd name="connsiteY1" fmla="*/ 412794 h 1369485"/>
              <a:gd name="connsiteX2" fmla="*/ 2431723 w 2477433"/>
              <a:gd name="connsiteY2" fmla="*/ 416757 h 1369485"/>
              <a:gd name="connsiteX3" fmla="*/ 2441705 w 2477433"/>
              <a:gd name="connsiteY3" fmla="*/ 415014 h 1369485"/>
              <a:gd name="connsiteX4" fmla="*/ 2445744 w 2477433"/>
              <a:gd name="connsiteY4" fmla="*/ 420605 h 1369485"/>
              <a:gd name="connsiteX5" fmla="*/ 2454136 w 2477433"/>
              <a:gd name="connsiteY5" fmla="*/ 425491 h 1369485"/>
              <a:gd name="connsiteX6" fmla="*/ 2455983 w 2477433"/>
              <a:gd name="connsiteY6" fmla="*/ 436064 h 1369485"/>
              <a:gd name="connsiteX7" fmla="*/ 2459383 w 2477433"/>
              <a:gd name="connsiteY7" fmla="*/ 442884 h 1369485"/>
              <a:gd name="connsiteX8" fmla="*/ 2460146 w 2477433"/>
              <a:gd name="connsiteY8" fmla="*/ 451399 h 1369485"/>
              <a:gd name="connsiteX9" fmla="*/ 2457821 w 2477433"/>
              <a:gd name="connsiteY9" fmla="*/ 454771 h 1369485"/>
              <a:gd name="connsiteX10" fmla="*/ 2460498 w 2477433"/>
              <a:gd name="connsiteY10" fmla="*/ 467430 h 1369485"/>
              <a:gd name="connsiteX11" fmla="*/ 2457364 w 2477433"/>
              <a:gd name="connsiteY11" fmla="*/ 474221 h 1369485"/>
              <a:gd name="connsiteX12" fmla="*/ 2460012 w 2477433"/>
              <a:gd name="connsiteY12" fmla="*/ 493928 h 1369485"/>
              <a:gd name="connsiteX13" fmla="*/ 2447173 w 2477433"/>
              <a:gd name="connsiteY13" fmla="*/ 533381 h 1369485"/>
              <a:gd name="connsiteX14" fmla="*/ 2452802 w 2477433"/>
              <a:gd name="connsiteY14" fmla="*/ 536572 h 1369485"/>
              <a:gd name="connsiteX15" fmla="*/ 2472128 w 2477433"/>
              <a:gd name="connsiteY15" fmla="*/ 543525 h 1369485"/>
              <a:gd name="connsiteX16" fmla="*/ 2473748 w 2477433"/>
              <a:gd name="connsiteY16" fmla="*/ 551574 h 1369485"/>
              <a:gd name="connsiteX17" fmla="*/ 2471280 w 2477433"/>
              <a:gd name="connsiteY17" fmla="*/ 559146 h 1369485"/>
              <a:gd name="connsiteX18" fmla="*/ 2471014 w 2477433"/>
              <a:gd name="connsiteY18" fmla="*/ 569442 h 1369485"/>
              <a:gd name="connsiteX19" fmla="*/ 2469175 w 2477433"/>
              <a:gd name="connsiteY19" fmla="*/ 574815 h 1369485"/>
              <a:gd name="connsiteX20" fmla="*/ 2471185 w 2477433"/>
              <a:gd name="connsiteY20" fmla="*/ 582159 h 1369485"/>
              <a:gd name="connsiteX21" fmla="*/ 2477433 w 2477433"/>
              <a:gd name="connsiteY21" fmla="*/ 589645 h 1369485"/>
              <a:gd name="connsiteX22" fmla="*/ 2468213 w 2477433"/>
              <a:gd name="connsiteY22" fmla="*/ 594551 h 1369485"/>
              <a:gd name="connsiteX23" fmla="*/ 2468575 w 2477433"/>
              <a:gd name="connsiteY23" fmla="*/ 598665 h 1369485"/>
              <a:gd name="connsiteX24" fmla="*/ 2463889 w 2477433"/>
              <a:gd name="connsiteY24" fmla="*/ 604733 h 1369485"/>
              <a:gd name="connsiteX25" fmla="*/ 2462622 w 2477433"/>
              <a:gd name="connsiteY25" fmla="*/ 613924 h 1369485"/>
              <a:gd name="connsiteX26" fmla="*/ 2457079 w 2477433"/>
              <a:gd name="connsiteY26" fmla="*/ 630460 h 1369485"/>
              <a:gd name="connsiteX27" fmla="*/ 2447087 w 2477433"/>
              <a:gd name="connsiteY27" fmla="*/ 639099 h 1369485"/>
              <a:gd name="connsiteX28" fmla="*/ 2445896 w 2477433"/>
              <a:gd name="connsiteY28" fmla="*/ 656330 h 1369485"/>
              <a:gd name="connsiteX29" fmla="*/ 2443677 w 2477433"/>
              <a:gd name="connsiteY29" fmla="*/ 660568 h 1369485"/>
              <a:gd name="connsiteX30" fmla="*/ 2445010 w 2477433"/>
              <a:gd name="connsiteY30" fmla="*/ 668322 h 1369485"/>
              <a:gd name="connsiteX31" fmla="*/ 2439905 w 2477433"/>
              <a:gd name="connsiteY31" fmla="*/ 675561 h 1369485"/>
              <a:gd name="connsiteX32" fmla="*/ 2434886 w 2477433"/>
              <a:gd name="connsiteY32" fmla="*/ 678361 h 1369485"/>
              <a:gd name="connsiteX33" fmla="*/ 2433980 w 2477433"/>
              <a:gd name="connsiteY33" fmla="*/ 686895 h 1369485"/>
              <a:gd name="connsiteX34" fmla="*/ 2424579 w 2477433"/>
              <a:gd name="connsiteY34" fmla="*/ 690162 h 1369485"/>
              <a:gd name="connsiteX35" fmla="*/ 2416007 w 2477433"/>
              <a:gd name="connsiteY35" fmla="*/ 696430 h 1369485"/>
              <a:gd name="connsiteX36" fmla="*/ 2409377 w 2477433"/>
              <a:gd name="connsiteY36" fmla="*/ 714937 h 1369485"/>
              <a:gd name="connsiteX37" fmla="*/ 2402500 w 2477433"/>
              <a:gd name="connsiteY37" fmla="*/ 721119 h 1369485"/>
              <a:gd name="connsiteX38" fmla="*/ 2395137 w 2477433"/>
              <a:gd name="connsiteY38" fmla="*/ 717928 h 1369485"/>
              <a:gd name="connsiteX39" fmla="*/ 2387680 w 2477433"/>
              <a:gd name="connsiteY39" fmla="*/ 719175 h 1369485"/>
              <a:gd name="connsiteX40" fmla="*/ 2381212 w 2477433"/>
              <a:gd name="connsiteY40" fmla="*/ 717966 h 1369485"/>
              <a:gd name="connsiteX41" fmla="*/ 2348637 w 2477433"/>
              <a:gd name="connsiteY41" fmla="*/ 724348 h 1369485"/>
              <a:gd name="connsiteX42" fmla="*/ 2344370 w 2477433"/>
              <a:gd name="connsiteY42" fmla="*/ 729986 h 1369485"/>
              <a:gd name="connsiteX43" fmla="*/ 2334711 w 2477433"/>
              <a:gd name="connsiteY43" fmla="*/ 735578 h 1369485"/>
              <a:gd name="connsiteX44" fmla="*/ 2332920 w 2477433"/>
              <a:gd name="connsiteY44" fmla="*/ 741988 h 1369485"/>
              <a:gd name="connsiteX45" fmla="*/ 2323452 w 2477433"/>
              <a:gd name="connsiteY45" fmla="*/ 748427 h 1369485"/>
              <a:gd name="connsiteX46" fmla="*/ 2314518 w 2477433"/>
              <a:gd name="connsiteY46" fmla="*/ 749522 h 1369485"/>
              <a:gd name="connsiteX47" fmla="*/ 2304717 w 2477433"/>
              <a:gd name="connsiteY47" fmla="*/ 759676 h 1369485"/>
              <a:gd name="connsiteX48" fmla="*/ 2294030 w 2477433"/>
              <a:gd name="connsiteY48" fmla="*/ 763743 h 1369485"/>
              <a:gd name="connsiteX49" fmla="*/ 2286981 w 2477433"/>
              <a:gd name="connsiteY49" fmla="*/ 774611 h 1369485"/>
              <a:gd name="connsiteX50" fmla="*/ 2288772 w 2477433"/>
              <a:gd name="connsiteY50" fmla="*/ 778802 h 1369485"/>
              <a:gd name="connsiteX51" fmla="*/ 2277447 w 2477433"/>
              <a:gd name="connsiteY51" fmla="*/ 790156 h 1369485"/>
              <a:gd name="connsiteX52" fmla="*/ 2276628 w 2477433"/>
              <a:gd name="connsiteY52" fmla="*/ 799652 h 1369485"/>
              <a:gd name="connsiteX53" fmla="*/ 2274103 w 2477433"/>
              <a:gd name="connsiteY53" fmla="*/ 804091 h 1369485"/>
              <a:gd name="connsiteX54" fmla="*/ 2258539 w 2477433"/>
              <a:gd name="connsiteY54" fmla="*/ 808549 h 1369485"/>
              <a:gd name="connsiteX55" fmla="*/ 2253806 w 2477433"/>
              <a:gd name="connsiteY55" fmla="*/ 817150 h 1369485"/>
              <a:gd name="connsiteX56" fmla="*/ 2247110 w 2477433"/>
              <a:gd name="connsiteY56" fmla="*/ 823007 h 1369485"/>
              <a:gd name="connsiteX57" fmla="*/ 2246157 w 2477433"/>
              <a:gd name="connsiteY57" fmla="*/ 827018 h 1369485"/>
              <a:gd name="connsiteX58" fmla="*/ 2240290 w 2477433"/>
              <a:gd name="connsiteY58" fmla="*/ 829027 h 1369485"/>
              <a:gd name="connsiteX59" fmla="*/ 2237318 w 2477433"/>
              <a:gd name="connsiteY59" fmla="*/ 834342 h 1369485"/>
              <a:gd name="connsiteX60" fmla="*/ 2225592 w 2477433"/>
              <a:gd name="connsiteY60" fmla="*/ 843591 h 1369485"/>
              <a:gd name="connsiteX61" fmla="*/ 2218506 w 2477433"/>
              <a:gd name="connsiteY61" fmla="*/ 846649 h 1369485"/>
              <a:gd name="connsiteX62" fmla="*/ 2215487 w 2477433"/>
              <a:gd name="connsiteY62" fmla="*/ 854707 h 1369485"/>
              <a:gd name="connsiteX63" fmla="*/ 2208934 w 2477433"/>
              <a:gd name="connsiteY63" fmla="*/ 858564 h 1369485"/>
              <a:gd name="connsiteX64" fmla="*/ 2201113 w 2477433"/>
              <a:gd name="connsiteY64" fmla="*/ 860746 h 1369485"/>
              <a:gd name="connsiteX65" fmla="*/ 2189293 w 2477433"/>
              <a:gd name="connsiteY65" fmla="*/ 867937 h 1369485"/>
              <a:gd name="connsiteX66" fmla="*/ 2182692 w 2477433"/>
              <a:gd name="connsiteY66" fmla="*/ 878167 h 1369485"/>
              <a:gd name="connsiteX67" fmla="*/ 2181596 w 2477433"/>
              <a:gd name="connsiteY67" fmla="*/ 887387 h 1369485"/>
              <a:gd name="connsiteX68" fmla="*/ 2174234 w 2477433"/>
              <a:gd name="connsiteY68" fmla="*/ 897769 h 1369485"/>
              <a:gd name="connsiteX69" fmla="*/ 2173729 w 2477433"/>
              <a:gd name="connsiteY69" fmla="*/ 902494 h 1369485"/>
              <a:gd name="connsiteX70" fmla="*/ 2167947 w 2477433"/>
              <a:gd name="connsiteY70" fmla="*/ 903637 h 1369485"/>
              <a:gd name="connsiteX71" fmla="*/ 2164518 w 2477433"/>
              <a:gd name="connsiteY71" fmla="*/ 908771 h 1369485"/>
              <a:gd name="connsiteX72" fmla="*/ 2162556 w 2477433"/>
              <a:gd name="connsiteY72" fmla="*/ 917172 h 1369485"/>
              <a:gd name="connsiteX73" fmla="*/ 2155336 w 2477433"/>
              <a:gd name="connsiteY73" fmla="*/ 922592 h 1369485"/>
              <a:gd name="connsiteX74" fmla="*/ 2153384 w 2477433"/>
              <a:gd name="connsiteY74" fmla="*/ 935555 h 1369485"/>
              <a:gd name="connsiteX75" fmla="*/ 2150098 w 2477433"/>
              <a:gd name="connsiteY75" fmla="*/ 936974 h 1369485"/>
              <a:gd name="connsiteX76" fmla="*/ 2152536 w 2477433"/>
              <a:gd name="connsiteY76" fmla="*/ 948090 h 1369485"/>
              <a:gd name="connsiteX77" fmla="*/ 2147440 w 2477433"/>
              <a:gd name="connsiteY77" fmla="*/ 955538 h 1369485"/>
              <a:gd name="connsiteX78" fmla="*/ 2149859 w 2477433"/>
              <a:gd name="connsiteY78" fmla="*/ 957615 h 1369485"/>
              <a:gd name="connsiteX79" fmla="*/ 2145449 w 2477433"/>
              <a:gd name="connsiteY79" fmla="*/ 964644 h 1369485"/>
              <a:gd name="connsiteX80" fmla="*/ 2144115 w 2477433"/>
              <a:gd name="connsiteY80" fmla="*/ 982351 h 1369485"/>
              <a:gd name="connsiteX81" fmla="*/ 2147173 w 2477433"/>
              <a:gd name="connsiteY81" fmla="*/ 992400 h 1369485"/>
              <a:gd name="connsiteX82" fmla="*/ 2155984 w 2477433"/>
              <a:gd name="connsiteY82" fmla="*/ 995144 h 1369485"/>
              <a:gd name="connsiteX83" fmla="*/ 2160908 w 2477433"/>
              <a:gd name="connsiteY83" fmla="*/ 1006745 h 1369485"/>
              <a:gd name="connsiteX84" fmla="*/ 2164823 w 2477433"/>
              <a:gd name="connsiteY84" fmla="*/ 1011641 h 1369485"/>
              <a:gd name="connsiteX85" fmla="*/ 2162880 w 2477433"/>
              <a:gd name="connsiteY85" fmla="*/ 1018261 h 1369485"/>
              <a:gd name="connsiteX86" fmla="*/ 2166947 w 2477433"/>
              <a:gd name="connsiteY86" fmla="*/ 1024861 h 1369485"/>
              <a:gd name="connsiteX87" fmla="*/ 2158917 w 2477433"/>
              <a:gd name="connsiteY87" fmla="*/ 1030919 h 1369485"/>
              <a:gd name="connsiteX88" fmla="*/ 2140067 w 2477433"/>
              <a:gd name="connsiteY88" fmla="*/ 1047731 h 1369485"/>
              <a:gd name="connsiteX89" fmla="*/ 2133457 w 2477433"/>
              <a:gd name="connsiteY89" fmla="*/ 1056951 h 1369485"/>
              <a:gd name="connsiteX90" fmla="*/ 2133571 w 2477433"/>
              <a:gd name="connsiteY90" fmla="*/ 1060952 h 1369485"/>
              <a:gd name="connsiteX91" fmla="*/ 2151402 w 2477433"/>
              <a:gd name="connsiteY91" fmla="*/ 1070867 h 1369485"/>
              <a:gd name="connsiteX92" fmla="*/ 2156679 w 2477433"/>
              <a:gd name="connsiteY92" fmla="*/ 1072410 h 1369485"/>
              <a:gd name="connsiteX93" fmla="*/ 2165890 w 2477433"/>
              <a:gd name="connsiteY93" fmla="*/ 1069105 h 1369485"/>
              <a:gd name="connsiteX94" fmla="*/ 2168595 w 2477433"/>
              <a:gd name="connsiteY94" fmla="*/ 1064200 h 1369485"/>
              <a:gd name="connsiteX95" fmla="*/ 2174605 w 2477433"/>
              <a:gd name="connsiteY95" fmla="*/ 1062304 h 1369485"/>
              <a:gd name="connsiteX96" fmla="*/ 2181349 w 2477433"/>
              <a:gd name="connsiteY96" fmla="*/ 1057513 h 1369485"/>
              <a:gd name="connsiteX97" fmla="*/ 2182721 w 2477433"/>
              <a:gd name="connsiteY97" fmla="*/ 1053370 h 1369485"/>
              <a:gd name="connsiteX98" fmla="*/ 2201447 w 2477433"/>
              <a:gd name="connsiteY98" fmla="*/ 1060456 h 1369485"/>
              <a:gd name="connsiteX99" fmla="*/ 2205780 w 2477433"/>
              <a:gd name="connsiteY99" fmla="*/ 1064600 h 1369485"/>
              <a:gd name="connsiteX100" fmla="*/ 2214639 w 2477433"/>
              <a:gd name="connsiteY100" fmla="*/ 1067009 h 1369485"/>
              <a:gd name="connsiteX101" fmla="*/ 2218668 w 2477433"/>
              <a:gd name="connsiteY101" fmla="*/ 1071629 h 1369485"/>
              <a:gd name="connsiteX102" fmla="*/ 2228507 w 2477433"/>
              <a:gd name="connsiteY102" fmla="*/ 1072591 h 1369485"/>
              <a:gd name="connsiteX103" fmla="*/ 2237632 w 2477433"/>
              <a:gd name="connsiteY103" fmla="*/ 1077973 h 1369485"/>
              <a:gd name="connsiteX104" fmla="*/ 2261064 w 2477433"/>
              <a:gd name="connsiteY104" fmla="*/ 1080230 h 1369485"/>
              <a:gd name="connsiteX105" fmla="*/ 2263016 w 2477433"/>
              <a:gd name="connsiteY105" fmla="*/ 1089489 h 1369485"/>
              <a:gd name="connsiteX106" fmla="*/ 2260140 w 2477433"/>
              <a:gd name="connsiteY106" fmla="*/ 1097823 h 1369485"/>
              <a:gd name="connsiteX107" fmla="*/ 2264740 w 2477433"/>
              <a:gd name="connsiteY107" fmla="*/ 1105357 h 1369485"/>
              <a:gd name="connsiteX108" fmla="*/ 2277675 w 2477433"/>
              <a:gd name="connsiteY108" fmla="*/ 1106252 h 1369485"/>
              <a:gd name="connsiteX109" fmla="*/ 2286972 w 2477433"/>
              <a:gd name="connsiteY109" fmla="*/ 1114273 h 1369485"/>
              <a:gd name="connsiteX110" fmla="*/ 2297535 w 2477433"/>
              <a:gd name="connsiteY110" fmla="*/ 1114616 h 1369485"/>
              <a:gd name="connsiteX111" fmla="*/ 2300954 w 2477433"/>
              <a:gd name="connsiteY111" fmla="*/ 1123102 h 1369485"/>
              <a:gd name="connsiteX112" fmla="*/ 2306689 w 2477433"/>
              <a:gd name="connsiteY112" fmla="*/ 1126045 h 1369485"/>
              <a:gd name="connsiteX113" fmla="*/ 2295744 w 2477433"/>
              <a:gd name="connsiteY113" fmla="*/ 1139476 h 1369485"/>
              <a:gd name="connsiteX114" fmla="*/ 2288572 w 2477433"/>
              <a:gd name="connsiteY114" fmla="*/ 1153001 h 1369485"/>
              <a:gd name="connsiteX115" fmla="*/ 2286448 w 2477433"/>
              <a:gd name="connsiteY115" fmla="*/ 1162498 h 1369485"/>
              <a:gd name="connsiteX116" fmla="*/ 2279094 w 2477433"/>
              <a:gd name="connsiteY116" fmla="*/ 1163907 h 1369485"/>
              <a:gd name="connsiteX117" fmla="*/ 2274675 w 2477433"/>
              <a:gd name="connsiteY117" fmla="*/ 1160259 h 1369485"/>
              <a:gd name="connsiteX118" fmla="*/ 2261254 w 2477433"/>
              <a:gd name="connsiteY118" fmla="*/ 1158716 h 1369485"/>
              <a:gd name="connsiteX119" fmla="*/ 2256816 w 2477433"/>
              <a:gd name="connsiteY119" fmla="*/ 1166441 h 1369485"/>
              <a:gd name="connsiteX120" fmla="*/ 2255653 w 2477433"/>
              <a:gd name="connsiteY120" fmla="*/ 1174756 h 1369485"/>
              <a:gd name="connsiteX121" fmla="*/ 2251491 w 2477433"/>
              <a:gd name="connsiteY121" fmla="*/ 1184615 h 1369485"/>
              <a:gd name="connsiteX122" fmla="*/ 2245671 w 2477433"/>
              <a:gd name="connsiteY122" fmla="*/ 1191377 h 1369485"/>
              <a:gd name="connsiteX123" fmla="*/ 2235156 w 2477433"/>
              <a:gd name="connsiteY123" fmla="*/ 1190511 h 1369485"/>
              <a:gd name="connsiteX124" fmla="*/ 2228803 w 2477433"/>
              <a:gd name="connsiteY124" fmla="*/ 1192359 h 1369485"/>
              <a:gd name="connsiteX125" fmla="*/ 2233251 w 2477433"/>
              <a:gd name="connsiteY125" fmla="*/ 1197892 h 1369485"/>
              <a:gd name="connsiteX126" fmla="*/ 2246081 w 2477433"/>
              <a:gd name="connsiteY126" fmla="*/ 1201417 h 1369485"/>
              <a:gd name="connsiteX127" fmla="*/ 2252605 w 2477433"/>
              <a:gd name="connsiteY127" fmla="*/ 1200826 h 1369485"/>
              <a:gd name="connsiteX128" fmla="*/ 2260521 w 2477433"/>
              <a:gd name="connsiteY128" fmla="*/ 1194740 h 1369485"/>
              <a:gd name="connsiteX129" fmla="*/ 2274056 w 2477433"/>
              <a:gd name="connsiteY129" fmla="*/ 1196664 h 1369485"/>
              <a:gd name="connsiteX130" fmla="*/ 2277199 w 2477433"/>
              <a:gd name="connsiteY130" fmla="*/ 1215571 h 1369485"/>
              <a:gd name="connsiteX131" fmla="*/ 2274494 w 2477433"/>
              <a:gd name="connsiteY131" fmla="*/ 1217752 h 1369485"/>
              <a:gd name="connsiteX132" fmla="*/ 2270608 w 2477433"/>
              <a:gd name="connsiteY132" fmla="*/ 1228335 h 1369485"/>
              <a:gd name="connsiteX133" fmla="*/ 2266569 w 2477433"/>
              <a:gd name="connsiteY133" fmla="*/ 1233735 h 1369485"/>
              <a:gd name="connsiteX134" fmla="*/ 2282066 w 2477433"/>
              <a:gd name="connsiteY134" fmla="*/ 1243879 h 1369485"/>
              <a:gd name="connsiteX135" fmla="*/ 2282657 w 2477433"/>
              <a:gd name="connsiteY135" fmla="*/ 1254557 h 1369485"/>
              <a:gd name="connsiteX136" fmla="*/ 2285152 w 2477433"/>
              <a:gd name="connsiteY136" fmla="*/ 1258767 h 1369485"/>
              <a:gd name="connsiteX137" fmla="*/ 2296887 w 2477433"/>
              <a:gd name="connsiteY137" fmla="*/ 1264663 h 1369485"/>
              <a:gd name="connsiteX138" fmla="*/ 2291963 w 2477433"/>
              <a:gd name="connsiteY138" fmla="*/ 1272597 h 1369485"/>
              <a:gd name="connsiteX139" fmla="*/ 2291039 w 2477433"/>
              <a:gd name="connsiteY139" fmla="*/ 1290666 h 1369485"/>
              <a:gd name="connsiteX140" fmla="*/ 2285028 w 2477433"/>
              <a:gd name="connsiteY140" fmla="*/ 1293695 h 1369485"/>
              <a:gd name="connsiteX141" fmla="*/ 2286438 w 2477433"/>
              <a:gd name="connsiteY141" fmla="*/ 1298248 h 1369485"/>
              <a:gd name="connsiteX142" fmla="*/ 2283066 w 2477433"/>
              <a:gd name="connsiteY142" fmla="*/ 1313688 h 1369485"/>
              <a:gd name="connsiteX143" fmla="*/ 2272255 w 2477433"/>
              <a:gd name="connsiteY143" fmla="*/ 1327042 h 1369485"/>
              <a:gd name="connsiteX144" fmla="*/ 2265845 w 2477433"/>
              <a:gd name="connsiteY144" fmla="*/ 1327890 h 1369485"/>
              <a:gd name="connsiteX145" fmla="*/ 2238223 w 2477433"/>
              <a:gd name="connsiteY145" fmla="*/ 1327890 h 1369485"/>
              <a:gd name="connsiteX146" fmla="*/ 2230107 w 2477433"/>
              <a:gd name="connsiteY146" fmla="*/ 1330957 h 1369485"/>
              <a:gd name="connsiteX147" fmla="*/ 2216030 w 2477433"/>
              <a:gd name="connsiteY147" fmla="*/ 1340015 h 1369485"/>
              <a:gd name="connsiteX148" fmla="*/ 2205266 w 2477433"/>
              <a:gd name="connsiteY148" fmla="*/ 1343311 h 1369485"/>
              <a:gd name="connsiteX149" fmla="*/ 2203876 w 2477433"/>
              <a:gd name="connsiteY149" fmla="*/ 1352331 h 1369485"/>
              <a:gd name="connsiteX150" fmla="*/ 2200742 w 2477433"/>
              <a:gd name="connsiteY150" fmla="*/ 1356331 h 1369485"/>
              <a:gd name="connsiteX151" fmla="*/ 2189664 w 2477433"/>
              <a:gd name="connsiteY151" fmla="*/ 1361008 h 1369485"/>
              <a:gd name="connsiteX152" fmla="*/ 2185159 w 2477433"/>
              <a:gd name="connsiteY152" fmla="*/ 1369486 h 1369485"/>
              <a:gd name="connsiteX153" fmla="*/ 2183082 w 2477433"/>
              <a:gd name="connsiteY153" fmla="*/ 1367752 h 1369485"/>
              <a:gd name="connsiteX154" fmla="*/ 2181016 w 2477433"/>
              <a:gd name="connsiteY154" fmla="*/ 1356941 h 1369485"/>
              <a:gd name="connsiteX155" fmla="*/ 2167586 w 2477433"/>
              <a:gd name="connsiteY155" fmla="*/ 1349654 h 1369485"/>
              <a:gd name="connsiteX156" fmla="*/ 2159870 w 2477433"/>
              <a:gd name="connsiteY156" fmla="*/ 1340196 h 1369485"/>
              <a:gd name="connsiteX157" fmla="*/ 2156260 w 2477433"/>
              <a:gd name="connsiteY157" fmla="*/ 1341396 h 1369485"/>
              <a:gd name="connsiteX158" fmla="*/ 2147202 w 2477433"/>
              <a:gd name="connsiteY158" fmla="*/ 1334557 h 1369485"/>
              <a:gd name="connsiteX159" fmla="*/ 2138191 w 2477433"/>
              <a:gd name="connsiteY159" fmla="*/ 1325661 h 1369485"/>
              <a:gd name="connsiteX160" fmla="*/ 2128704 w 2477433"/>
              <a:gd name="connsiteY160" fmla="*/ 1321822 h 1369485"/>
              <a:gd name="connsiteX161" fmla="*/ 2121303 w 2477433"/>
              <a:gd name="connsiteY161" fmla="*/ 1313926 h 1369485"/>
              <a:gd name="connsiteX162" fmla="*/ 2107407 w 2477433"/>
              <a:gd name="connsiteY162" fmla="*/ 1306449 h 1369485"/>
              <a:gd name="connsiteX163" fmla="*/ 2095424 w 2477433"/>
              <a:gd name="connsiteY163" fmla="*/ 1301801 h 1369485"/>
              <a:gd name="connsiteX164" fmla="*/ 2086432 w 2477433"/>
              <a:gd name="connsiteY164" fmla="*/ 1299620 h 1369485"/>
              <a:gd name="connsiteX165" fmla="*/ 2073802 w 2477433"/>
              <a:gd name="connsiteY165" fmla="*/ 1294657 h 1369485"/>
              <a:gd name="connsiteX166" fmla="*/ 2060467 w 2477433"/>
              <a:gd name="connsiteY166" fmla="*/ 1287532 h 1369485"/>
              <a:gd name="connsiteX167" fmla="*/ 2035855 w 2477433"/>
              <a:gd name="connsiteY167" fmla="*/ 1277779 h 1369485"/>
              <a:gd name="connsiteX168" fmla="*/ 2023701 w 2477433"/>
              <a:gd name="connsiteY168" fmla="*/ 1276083 h 1369485"/>
              <a:gd name="connsiteX169" fmla="*/ 1994821 w 2477433"/>
              <a:gd name="connsiteY169" fmla="*/ 1277017 h 1369485"/>
              <a:gd name="connsiteX170" fmla="*/ 1971085 w 2477433"/>
              <a:gd name="connsiteY170" fmla="*/ 1274597 h 1369485"/>
              <a:gd name="connsiteX171" fmla="*/ 1954397 w 2477433"/>
              <a:gd name="connsiteY171" fmla="*/ 1276559 h 1369485"/>
              <a:gd name="connsiteX172" fmla="*/ 1947653 w 2477433"/>
              <a:gd name="connsiteY172" fmla="*/ 1273426 h 1369485"/>
              <a:gd name="connsiteX173" fmla="*/ 1943624 w 2477433"/>
              <a:gd name="connsiteY173" fmla="*/ 1274188 h 1369485"/>
              <a:gd name="connsiteX174" fmla="*/ 1934975 w 2477433"/>
              <a:gd name="connsiteY174" fmla="*/ 1270806 h 1369485"/>
              <a:gd name="connsiteX175" fmla="*/ 1921831 w 2477433"/>
              <a:gd name="connsiteY175" fmla="*/ 1255052 h 1369485"/>
              <a:gd name="connsiteX176" fmla="*/ 1914582 w 2477433"/>
              <a:gd name="connsiteY176" fmla="*/ 1243689 h 1369485"/>
              <a:gd name="connsiteX177" fmla="*/ 1914468 w 2477433"/>
              <a:gd name="connsiteY177" fmla="*/ 1237031 h 1369485"/>
              <a:gd name="connsiteX178" fmla="*/ 1911144 w 2477433"/>
              <a:gd name="connsiteY178" fmla="*/ 1231421 h 1369485"/>
              <a:gd name="connsiteX179" fmla="*/ 1907467 w 2477433"/>
              <a:gd name="connsiteY179" fmla="*/ 1219829 h 1369485"/>
              <a:gd name="connsiteX180" fmla="*/ 1901314 w 2477433"/>
              <a:gd name="connsiteY180" fmla="*/ 1215371 h 1369485"/>
              <a:gd name="connsiteX181" fmla="*/ 1896294 w 2477433"/>
              <a:gd name="connsiteY181" fmla="*/ 1215657 h 1369485"/>
              <a:gd name="connsiteX182" fmla="*/ 1890608 w 2477433"/>
              <a:gd name="connsiteY182" fmla="*/ 1208056 h 1369485"/>
              <a:gd name="connsiteX183" fmla="*/ 1882921 w 2477433"/>
              <a:gd name="connsiteY183" fmla="*/ 1191139 h 1369485"/>
              <a:gd name="connsiteX184" fmla="*/ 1885007 w 2477433"/>
              <a:gd name="connsiteY184" fmla="*/ 1180652 h 1369485"/>
              <a:gd name="connsiteX185" fmla="*/ 1877387 w 2477433"/>
              <a:gd name="connsiteY185" fmla="*/ 1176995 h 1369485"/>
              <a:gd name="connsiteX186" fmla="*/ 1862404 w 2477433"/>
              <a:gd name="connsiteY186" fmla="*/ 1172794 h 1369485"/>
              <a:gd name="connsiteX187" fmla="*/ 1840897 w 2477433"/>
              <a:gd name="connsiteY187" fmla="*/ 1162088 h 1369485"/>
              <a:gd name="connsiteX188" fmla="*/ 1833448 w 2477433"/>
              <a:gd name="connsiteY188" fmla="*/ 1157345 h 1369485"/>
              <a:gd name="connsiteX189" fmla="*/ 1813922 w 2477433"/>
              <a:gd name="connsiteY189" fmla="*/ 1175061 h 1369485"/>
              <a:gd name="connsiteX190" fmla="*/ 1806169 w 2477433"/>
              <a:gd name="connsiteY190" fmla="*/ 1165260 h 1369485"/>
              <a:gd name="connsiteX191" fmla="*/ 1791862 w 2477433"/>
              <a:gd name="connsiteY191" fmla="*/ 1158878 h 1369485"/>
              <a:gd name="connsiteX192" fmla="*/ 1788348 w 2477433"/>
              <a:gd name="connsiteY192" fmla="*/ 1154573 h 1369485"/>
              <a:gd name="connsiteX193" fmla="*/ 1793176 w 2477433"/>
              <a:gd name="connsiteY193" fmla="*/ 1151563 h 1369485"/>
              <a:gd name="connsiteX194" fmla="*/ 1796663 w 2477433"/>
              <a:gd name="connsiteY194" fmla="*/ 1144619 h 1369485"/>
              <a:gd name="connsiteX195" fmla="*/ 1784709 w 2477433"/>
              <a:gd name="connsiteY195" fmla="*/ 1137952 h 1369485"/>
              <a:gd name="connsiteX196" fmla="*/ 1779718 w 2477433"/>
              <a:gd name="connsiteY196" fmla="*/ 1136780 h 1369485"/>
              <a:gd name="connsiteX197" fmla="*/ 1769326 w 2477433"/>
              <a:gd name="connsiteY197" fmla="*/ 1143638 h 1369485"/>
              <a:gd name="connsiteX198" fmla="*/ 1764697 w 2477433"/>
              <a:gd name="connsiteY198" fmla="*/ 1143133 h 1369485"/>
              <a:gd name="connsiteX199" fmla="*/ 1749724 w 2477433"/>
              <a:gd name="connsiteY199" fmla="*/ 1136475 h 1369485"/>
              <a:gd name="connsiteX200" fmla="*/ 1745418 w 2477433"/>
              <a:gd name="connsiteY200" fmla="*/ 1132065 h 1369485"/>
              <a:gd name="connsiteX201" fmla="*/ 1731655 w 2477433"/>
              <a:gd name="connsiteY201" fmla="*/ 1127503 h 1369485"/>
              <a:gd name="connsiteX202" fmla="*/ 1726587 w 2477433"/>
              <a:gd name="connsiteY202" fmla="*/ 1123750 h 1369485"/>
              <a:gd name="connsiteX203" fmla="*/ 1701632 w 2477433"/>
              <a:gd name="connsiteY203" fmla="*/ 1118492 h 1369485"/>
              <a:gd name="connsiteX204" fmla="*/ 1686544 w 2477433"/>
              <a:gd name="connsiteY204" fmla="*/ 1112091 h 1369485"/>
              <a:gd name="connsiteX205" fmla="*/ 1679353 w 2477433"/>
              <a:gd name="connsiteY205" fmla="*/ 1118302 h 1369485"/>
              <a:gd name="connsiteX206" fmla="*/ 1667399 w 2477433"/>
              <a:gd name="connsiteY206" fmla="*/ 1121340 h 1369485"/>
              <a:gd name="connsiteX207" fmla="*/ 1661188 w 2477433"/>
              <a:gd name="connsiteY207" fmla="*/ 1120321 h 1369485"/>
              <a:gd name="connsiteX208" fmla="*/ 1653502 w 2477433"/>
              <a:gd name="connsiteY208" fmla="*/ 1128065 h 1369485"/>
              <a:gd name="connsiteX209" fmla="*/ 1649644 w 2477433"/>
              <a:gd name="connsiteY209" fmla="*/ 1129293 h 1369485"/>
              <a:gd name="connsiteX210" fmla="*/ 1645653 w 2477433"/>
              <a:gd name="connsiteY210" fmla="*/ 1135923 h 1369485"/>
              <a:gd name="connsiteX211" fmla="*/ 1635719 w 2477433"/>
              <a:gd name="connsiteY211" fmla="*/ 1138609 h 1369485"/>
              <a:gd name="connsiteX212" fmla="*/ 1627661 w 2477433"/>
              <a:gd name="connsiteY212" fmla="*/ 1148229 h 1369485"/>
              <a:gd name="connsiteX213" fmla="*/ 1621708 w 2477433"/>
              <a:gd name="connsiteY213" fmla="*/ 1149239 h 1369485"/>
              <a:gd name="connsiteX214" fmla="*/ 1614116 w 2477433"/>
              <a:gd name="connsiteY214" fmla="*/ 1158030 h 1369485"/>
              <a:gd name="connsiteX215" fmla="*/ 1608334 w 2477433"/>
              <a:gd name="connsiteY215" fmla="*/ 1161307 h 1369485"/>
              <a:gd name="connsiteX216" fmla="*/ 1600600 w 2477433"/>
              <a:gd name="connsiteY216" fmla="*/ 1162050 h 1369485"/>
              <a:gd name="connsiteX217" fmla="*/ 1595809 w 2477433"/>
              <a:gd name="connsiteY217" fmla="*/ 1165698 h 1369485"/>
              <a:gd name="connsiteX218" fmla="*/ 1590656 w 2477433"/>
              <a:gd name="connsiteY218" fmla="*/ 1162679 h 1369485"/>
              <a:gd name="connsiteX219" fmla="*/ 1581303 w 2477433"/>
              <a:gd name="connsiteY219" fmla="*/ 1161707 h 1369485"/>
              <a:gd name="connsiteX220" fmla="*/ 1573644 w 2477433"/>
              <a:gd name="connsiteY220" fmla="*/ 1163564 h 1369485"/>
              <a:gd name="connsiteX221" fmla="*/ 1569720 w 2477433"/>
              <a:gd name="connsiteY221" fmla="*/ 1160012 h 1369485"/>
              <a:gd name="connsiteX222" fmla="*/ 1564415 w 2477433"/>
              <a:gd name="connsiteY222" fmla="*/ 1162717 h 1369485"/>
              <a:gd name="connsiteX223" fmla="*/ 1559157 w 2477433"/>
              <a:gd name="connsiteY223" fmla="*/ 1160583 h 1369485"/>
              <a:gd name="connsiteX224" fmla="*/ 1549374 w 2477433"/>
              <a:gd name="connsiteY224" fmla="*/ 1160088 h 1369485"/>
              <a:gd name="connsiteX225" fmla="*/ 1542260 w 2477433"/>
              <a:gd name="connsiteY225" fmla="*/ 1166003 h 1369485"/>
              <a:gd name="connsiteX226" fmla="*/ 1540450 w 2477433"/>
              <a:gd name="connsiteY226" fmla="*/ 1160116 h 1369485"/>
              <a:gd name="connsiteX227" fmla="*/ 1529867 w 2477433"/>
              <a:gd name="connsiteY227" fmla="*/ 1159116 h 1369485"/>
              <a:gd name="connsiteX228" fmla="*/ 1522085 w 2477433"/>
              <a:gd name="connsiteY228" fmla="*/ 1161126 h 1369485"/>
              <a:gd name="connsiteX229" fmla="*/ 1511065 w 2477433"/>
              <a:gd name="connsiteY229" fmla="*/ 1155278 h 1369485"/>
              <a:gd name="connsiteX230" fmla="*/ 1502255 w 2477433"/>
              <a:gd name="connsiteY230" fmla="*/ 1162936 h 1369485"/>
              <a:gd name="connsiteX231" fmla="*/ 1490920 w 2477433"/>
              <a:gd name="connsiteY231" fmla="*/ 1160831 h 1369485"/>
              <a:gd name="connsiteX232" fmla="*/ 1476994 w 2477433"/>
              <a:gd name="connsiteY232" fmla="*/ 1160002 h 1369485"/>
              <a:gd name="connsiteX233" fmla="*/ 1472013 w 2477433"/>
              <a:gd name="connsiteY233" fmla="*/ 1157211 h 1369485"/>
              <a:gd name="connsiteX234" fmla="*/ 1467831 w 2477433"/>
              <a:gd name="connsiteY234" fmla="*/ 1150163 h 1369485"/>
              <a:gd name="connsiteX235" fmla="*/ 1468679 w 2477433"/>
              <a:gd name="connsiteY235" fmla="*/ 1143924 h 1369485"/>
              <a:gd name="connsiteX236" fmla="*/ 1478957 w 2477433"/>
              <a:gd name="connsiteY236" fmla="*/ 1131904 h 1369485"/>
              <a:gd name="connsiteX237" fmla="*/ 1471527 w 2477433"/>
              <a:gd name="connsiteY237" fmla="*/ 1131884 h 1369485"/>
              <a:gd name="connsiteX238" fmla="*/ 1470479 w 2477433"/>
              <a:gd name="connsiteY238" fmla="*/ 1135380 h 1369485"/>
              <a:gd name="connsiteX239" fmla="*/ 1463145 w 2477433"/>
              <a:gd name="connsiteY239" fmla="*/ 1140524 h 1369485"/>
              <a:gd name="connsiteX240" fmla="*/ 1450429 w 2477433"/>
              <a:gd name="connsiteY240" fmla="*/ 1142914 h 1369485"/>
              <a:gd name="connsiteX241" fmla="*/ 1445676 w 2477433"/>
              <a:gd name="connsiteY241" fmla="*/ 1139361 h 1369485"/>
              <a:gd name="connsiteX242" fmla="*/ 1436084 w 2477433"/>
              <a:gd name="connsiteY242" fmla="*/ 1138914 h 1369485"/>
              <a:gd name="connsiteX243" fmla="*/ 1432084 w 2477433"/>
              <a:gd name="connsiteY243" fmla="*/ 1136780 h 1369485"/>
              <a:gd name="connsiteX244" fmla="*/ 1432512 w 2477433"/>
              <a:gd name="connsiteY244" fmla="*/ 1128389 h 1369485"/>
              <a:gd name="connsiteX245" fmla="*/ 1428864 w 2477433"/>
              <a:gd name="connsiteY245" fmla="*/ 1125550 h 1369485"/>
              <a:gd name="connsiteX246" fmla="*/ 1427578 w 2477433"/>
              <a:gd name="connsiteY246" fmla="*/ 1119645 h 1369485"/>
              <a:gd name="connsiteX247" fmla="*/ 1416377 w 2477433"/>
              <a:gd name="connsiteY247" fmla="*/ 1118987 h 1369485"/>
              <a:gd name="connsiteX248" fmla="*/ 1414377 w 2477433"/>
              <a:gd name="connsiteY248" fmla="*/ 1116416 h 1369485"/>
              <a:gd name="connsiteX249" fmla="*/ 1405356 w 2477433"/>
              <a:gd name="connsiteY249" fmla="*/ 1113882 h 1369485"/>
              <a:gd name="connsiteX250" fmla="*/ 1399746 w 2477433"/>
              <a:gd name="connsiteY250" fmla="*/ 1116520 h 1369485"/>
              <a:gd name="connsiteX251" fmla="*/ 1391336 w 2477433"/>
              <a:gd name="connsiteY251" fmla="*/ 1110110 h 1369485"/>
              <a:gd name="connsiteX252" fmla="*/ 1381582 w 2477433"/>
              <a:gd name="connsiteY252" fmla="*/ 1110320 h 1369485"/>
              <a:gd name="connsiteX253" fmla="*/ 1380135 w 2477433"/>
              <a:gd name="connsiteY253" fmla="*/ 1101509 h 1369485"/>
              <a:gd name="connsiteX254" fmla="*/ 1376296 w 2477433"/>
              <a:gd name="connsiteY254" fmla="*/ 1097575 h 1369485"/>
              <a:gd name="connsiteX255" fmla="*/ 1367590 w 2477433"/>
              <a:gd name="connsiteY255" fmla="*/ 1100261 h 1369485"/>
              <a:gd name="connsiteX256" fmla="*/ 1360827 w 2477433"/>
              <a:gd name="connsiteY256" fmla="*/ 1096013 h 1369485"/>
              <a:gd name="connsiteX257" fmla="*/ 1357303 w 2477433"/>
              <a:gd name="connsiteY257" fmla="*/ 1097928 h 1369485"/>
              <a:gd name="connsiteX258" fmla="*/ 1347730 w 2477433"/>
              <a:gd name="connsiteY258" fmla="*/ 1095385 h 1369485"/>
              <a:gd name="connsiteX259" fmla="*/ 1344721 w 2477433"/>
              <a:gd name="connsiteY259" fmla="*/ 1096947 h 1369485"/>
              <a:gd name="connsiteX260" fmla="*/ 1333881 w 2477433"/>
              <a:gd name="connsiteY260" fmla="*/ 1086517 h 1369485"/>
              <a:gd name="connsiteX261" fmla="*/ 1325747 w 2477433"/>
              <a:gd name="connsiteY261" fmla="*/ 1088993 h 1369485"/>
              <a:gd name="connsiteX262" fmla="*/ 1319965 w 2477433"/>
              <a:gd name="connsiteY262" fmla="*/ 1085821 h 1369485"/>
              <a:gd name="connsiteX263" fmla="*/ 1304087 w 2477433"/>
              <a:gd name="connsiteY263" fmla="*/ 1081269 h 1369485"/>
              <a:gd name="connsiteX264" fmla="*/ 1296238 w 2477433"/>
              <a:gd name="connsiteY264" fmla="*/ 1077592 h 1369485"/>
              <a:gd name="connsiteX265" fmla="*/ 1293105 w 2477433"/>
              <a:gd name="connsiteY265" fmla="*/ 1079373 h 1369485"/>
              <a:gd name="connsiteX266" fmla="*/ 1282827 w 2477433"/>
              <a:gd name="connsiteY266" fmla="*/ 1076573 h 1369485"/>
              <a:gd name="connsiteX267" fmla="*/ 1278026 w 2477433"/>
              <a:gd name="connsiteY267" fmla="*/ 1078325 h 1369485"/>
              <a:gd name="connsiteX268" fmla="*/ 1264882 w 2477433"/>
              <a:gd name="connsiteY268" fmla="*/ 1079640 h 1369485"/>
              <a:gd name="connsiteX269" fmla="*/ 1258881 w 2477433"/>
              <a:gd name="connsiteY269" fmla="*/ 1082773 h 1369485"/>
              <a:gd name="connsiteX270" fmla="*/ 1252757 w 2477433"/>
              <a:gd name="connsiteY270" fmla="*/ 1082116 h 1369485"/>
              <a:gd name="connsiteX271" fmla="*/ 1249185 w 2477433"/>
              <a:gd name="connsiteY271" fmla="*/ 1078678 h 1369485"/>
              <a:gd name="connsiteX272" fmla="*/ 1241765 w 2477433"/>
              <a:gd name="connsiteY272" fmla="*/ 1063990 h 1369485"/>
              <a:gd name="connsiteX273" fmla="*/ 1232345 w 2477433"/>
              <a:gd name="connsiteY273" fmla="*/ 1061942 h 1369485"/>
              <a:gd name="connsiteX274" fmla="*/ 1225667 w 2477433"/>
              <a:gd name="connsiteY274" fmla="*/ 1066800 h 1369485"/>
              <a:gd name="connsiteX275" fmla="*/ 1210170 w 2477433"/>
              <a:gd name="connsiteY275" fmla="*/ 1063609 h 1369485"/>
              <a:gd name="connsiteX276" fmla="*/ 1204551 w 2477433"/>
              <a:gd name="connsiteY276" fmla="*/ 1065095 h 1369485"/>
              <a:gd name="connsiteX277" fmla="*/ 1198274 w 2477433"/>
              <a:gd name="connsiteY277" fmla="*/ 1060399 h 1369485"/>
              <a:gd name="connsiteX278" fmla="*/ 1193254 w 2477433"/>
              <a:gd name="connsiteY278" fmla="*/ 1064714 h 1369485"/>
              <a:gd name="connsiteX279" fmla="*/ 1179319 w 2477433"/>
              <a:gd name="connsiteY279" fmla="*/ 1063114 h 1369485"/>
              <a:gd name="connsiteX280" fmla="*/ 1166393 w 2477433"/>
              <a:gd name="connsiteY280" fmla="*/ 1051455 h 1369485"/>
              <a:gd name="connsiteX281" fmla="*/ 1154906 w 2477433"/>
              <a:gd name="connsiteY281" fmla="*/ 1049303 h 1369485"/>
              <a:gd name="connsiteX282" fmla="*/ 1145172 w 2477433"/>
              <a:gd name="connsiteY282" fmla="*/ 1039606 h 1369485"/>
              <a:gd name="connsiteX283" fmla="*/ 1144438 w 2477433"/>
              <a:gd name="connsiteY283" fmla="*/ 1029843 h 1369485"/>
              <a:gd name="connsiteX284" fmla="*/ 1137609 w 2477433"/>
              <a:gd name="connsiteY284" fmla="*/ 1023785 h 1369485"/>
              <a:gd name="connsiteX285" fmla="*/ 1127503 w 2477433"/>
              <a:gd name="connsiteY285" fmla="*/ 1020842 h 1369485"/>
              <a:gd name="connsiteX286" fmla="*/ 1126046 w 2477433"/>
              <a:gd name="connsiteY286" fmla="*/ 1012450 h 1369485"/>
              <a:gd name="connsiteX287" fmla="*/ 1122502 w 2477433"/>
              <a:gd name="connsiteY287" fmla="*/ 1012231 h 1369485"/>
              <a:gd name="connsiteX288" fmla="*/ 1118321 w 2477433"/>
              <a:gd name="connsiteY288" fmla="*/ 997239 h 1369485"/>
              <a:gd name="connsiteX289" fmla="*/ 1108024 w 2477433"/>
              <a:gd name="connsiteY289" fmla="*/ 996134 h 1369485"/>
              <a:gd name="connsiteX290" fmla="*/ 1097880 w 2477433"/>
              <a:gd name="connsiteY290" fmla="*/ 983647 h 1369485"/>
              <a:gd name="connsiteX291" fmla="*/ 1095089 w 2477433"/>
              <a:gd name="connsiteY291" fmla="*/ 974798 h 1369485"/>
              <a:gd name="connsiteX292" fmla="*/ 1096194 w 2477433"/>
              <a:gd name="connsiteY292" fmla="*/ 968569 h 1369485"/>
              <a:gd name="connsiteX293" fmla="*/ 1094556 w 2477433"/>
              <a:gd name="connsiteY293" fmla="*/ 961139 h 1369485"/>
              <a:gd name="connsiteX294" fmla="*/ 1090565 w 2477433"/>
              <a:gd name="connsiteY294" fmla="*/ 957091 h 1369485"/>
              <a:gd name="connsiteX295" fmla="*/ 1075125 w 2477433"/>
              <a:gd name="connsiteY295" fmla="*/ 953872 h 1369485"/>
              <a:gd name="connsiteX296" fmla="*/ 1071467 w 2477433"/>
              <a:gd name="connsiteY296" fmla="*/ 957091 h 1369485"/>
              <a:gd name="connsiteX297" fmla="*/ 1066038 w 2477433"/>
              <a:gd name="connsiteY297" fmla="*/ 956882 h 1369485"/>
              <a:gd name="connsiteX298" fmla="*/ 1062276 w 2477433"/>
              <a:gd name="connsiteY298" fmla="*/ 952652 h 1369485"/>
              <a:gd name="connsiteX299" fmla="*/ 1042540 w 2477433"/>
              <a:gd name="connsiteY299" fmla="*/ 960339 h 1369485"/>
              <a:gd name="connsiteX300" fmla="*/ 1038387 w 2477433"/>
              <a:gd name="connsiteY300" fmla="*/ 957415 h 1369485"/>
              <a:gd name="connsiteX301" fmla="*/ 1013450 w 2477433"/>
              <a:gd name="connsiteY301" fmla="*/ 964568 h 1369485"/>
              <a:gd name="connsiteX302" fmla="*/ 1010145 w 2477433"/>
              <a:gd name="connsiteY302" fmla="*/ 961901 h 1369485"/>
              <a:gd name="connsiteX303" fmla="*/ 1008574 w 2477433"/>
              <a:gd name="connsiteY303" fmla="*/ 952891 h 1369485"/>
              <a:gd name="connsiteX304" fmla="*/ 997839 w 2477433"/>
              <a:gd name="connsiteY304" fmla="*/ 956377 h 1369485"/>
              <a:gd name="connsiteX305" fmla="*/ 990800 w 2477433"/>
              <a:gd name="connsiteY305" fmla="*/ 956501 h 1369485"/>
              <a:gd name="connsiteX306" fmla="*/ 983475 w 2477433"/>
              <a:gd name="connsiteY306" fmla="*/ 962444 h 1369485"/>
              <a:gd name="connsiteX307" fmla="*/ 977170 w 2477433"/>
              <a:gd name="connsiteY307" fmla="*/ 959291 h 1369485"/>
              <a:gd name="connsiteX308" fmla="*/ 969836 w 2477433"/>
              <a:gd name="connsiteY308" fmla="*/ 958463 h 1369485"/>
              <a:gd name="connsiteX309" fmla="*/ 966711 w 2477433"/>
              <a:gd name="connsiteY309" fmla="*/ 952005 h 1369485"/>
              <a:gd name="connsiteX310" fmla="*/ 961835 w 2477433"/>
              <a:gd name="connsiteY310" fmla="*/ 955996 h 1369485"/>
              <a:gd name="connsiteX311" fmla="*/ 954205 w 2477433"/>
              <a:gd name="connsiteY311" fmla="*/ 954958 h 1369485"/>
              <a:gd name="connsiteX312" fmla="*/ 949433 w 2477433"/>
              <a:gd name="connsiteY312" fmla="*/ 951881 h 1369485"/>
              <a:gd name="connsiteX313" fmla="*/ 940337 w 2477433"/>
              <a:gd name="connsiteY313" fmla="*/ 953929 h 1369485"/>
              <a:gd name="connsiteX314" fmla="*/ 935936 w 2477433"/>
              <a:gd name="connsiteY314" fmla="*/ 947871 h 1369485"/>
              <a:gd name="connsiteX315" fmla="*/ 929154 w 2477433"/>
              <a:gd name="connsiteY315" fmla="*/ 945985 h 1369485"/>
              <a:gd name="connsiteX316" fmla="*/ 924315 w 2477433"/>
              <a:gd name="connsiteY316" fmla="*/ 942061 h 1369485"/>
              <a:gd name="connsiteX317" fmla="*/ 918248 w 2477433"/>
              <a:gd name="connsiteY317" fmla="*/ 944223 h 1369485"/>
              <a:gd name="connsiteX318" fmla="*/ 914686 w 2477433"/>
              <a:gd name="connsiteY318" fmla="*/ 941546 h 1369485"/>
              <a:gd name="connsiteX319" fmla="*/ 913409 w 2477433"/>
              <a:gd name="connsiteY319" fmla="*/ 934907 h 1369485"/>
              <a:gd name="connsiteX320" fmla="*/ 905142 w 2477433"/>
              <a:gd name="connsiteY320" fmla="*/ 930659 h 1369485"/>
              <a:gd name="connsiteX321" fmla="*/ 899760 w 2477433"/>
              <a:gd name="connsiteY321" fmla="*/ 931964 h 1369485"/>
              <a:gd name="connsiteX322" fmla="*/ 896131 w 2477433"/>
              <a:gd name="connsiteY322" fmla="*/ 924230 h 1369485"/>
              <a:gd name="connsiteX323" fmla="*/ 889635 w 2477433"/>
              <a:gd name="connsiteY323" fmla="*/ 921449 h 1369485"/>
              <a:gd name="connsiteX324" fmla="*/ 886177 w 2477433"/>
              <a:gd name="connsiteY324" fmla="*/ 922915 h 1369485"/>
              <a:gd name="connsiteX325" fmla="*/ 870842 w 2477433"/>
              <a:gd name="connsiteY325" fmla="*/ 921772 h 1369485"/>
              <a:gd name="connsiteX326" fmla="*/ 870471 w 2477433"/>
              <a:gd name="connsiteY326" fmla="*/ 917058 h 1369485"/>
              <a:gd name="connsiteX327" fmla="*/ 863794 w 2477433"/>
              <a:gd name="connsiteY327" fmla="*/ 909380 h 1369485"/>
              <a:gd name="connsiteX328" fmla="*/ 854059 w 2477433"/>
              <a:gd name="connsiteY328" fmla="*/ 904046 h 1369485"/>
              <a:gd name="connsiteX329" fmla="*/ 846515 w 2477433"/>
              <a:gd name="connsiteY329" fmla="*/ 902322 h 1369485"/>
              <a:gd name="connsiteX330" fmla="*/ 837047 w 2477433"/>
              <a:gd name="connsiteY330" fmla="*/ 902875 h 1369485"/>
              <a:gd name="connsiteX331" fmla="*/ 832409 w 2477433"/>
              <a:gd name="connsiteY331" fmla="*/ 905666 h 1369485"/>
              <a:gd name="connsiteX332" fmla="*/ 830647 w 2477433"/>
              <a:gd name="connsiteY332" fmla="*/ 898446 h 1369485"/>
              <a:gd name="connsiteX333" fmla="*/ 814149 w 2477433"/>
              <a:gd name="connsiteY333" fmla="*/ 885368 h 1369485"/>
              <a:gd name="connsiteX334" fmla="*/ 808263 w 2477433"/>
              <a:gd name="connsiteY334" fmla="*/ 887606 h 1369485"/>
              <a:gd name="connsiteX335" fmla="*/ 798947 w 2477433"/>
              <a:gd name="connsiteY335" fmla="*/ 884530 h 1369485"/>
              <a:gd name="connsiteX336" fmla="*/ 793318 w 2477433"/>
              <a:gd name="connsiteY336" fmla="*/ 885882 h 1369485"/>
              <a:gd name="connsiteX337" fmla="*/ 775106 w 2477433"/>
              <a:gd name="connsiteY337" fmla="*/ 885520 h 1369485"/>
              <a:gd name="connsiteX338" fmla="*/ 769696 w 2477433"/>
              <a:gd name="connsiteY338" fmla="*/ 881339 h 1369485"/>
              <a:gd name="connsiteX339" fmla="*/ 753589 w 2477433"/>
              <a:gd name="connsiteY339" fmla="*/ 878900 h 1369485"/>
              <a:gd name="connsiteX340" fmla="*/ 747113 w 2477433"/>
              <a:gd name="connsiteY340" fmla="*/ 888721 h 1369485"/>
              <a:gd name="connsiteX341" fmla="*/ 738492 w 2477433"/>
              <a:gd name="connsiteY341" fmla="*/ 891026 h 1369485"/>
              <a:gd name="connsiteX342" fmla="*/ 720480 w 2477433"/>
              <a:gd name="connsiteY342" fmla="*/ 890245 h 1369485"/>
              <a:gd name="connsiteX343" fmla="*/ 714337 w 2477433"/>
              <a:gd name="connsiteY343" fmla="*/ 892169 h 1369485"/>
              <a:gd name="connsiteX344" fmla="*/ 701907 w 2477433"/>
              <a:gd name="connsiteY344" fmla="*/ 893464 h 1369485"/>
              <a:gd name="connsiteX345" fmla="*/ 694687 w 2477433"/>
              <a:gd name="connsiteY345" fmla="*/ 892921 h 1369485"/>
              <a:gd name="connsiteX346" fmla="*/ 688677 w 2477433"/>
              <a:gd name="connsiteY346" fmla="*/ 890083 h 1369485"/>
              <a:gd name="connsiteX347" fmla="*/ 679466 w 2477433"/>
              <a:gd name="connsiteY347" fmla="*/ 893150 h 1369485"/>
              <a:gd name="connsiteX348" fmla="*/ 676104 w 2477433"/>
              <a:gd name="connsiteY348" fmla="*/ 880682 h 1369485"/>
              <a:gd name="connsiteX349" fmla="*/ 668703 w 2477433"/>
              <a:gd name="connsiteY349" fmla="*/ 879119 h 1369485"/>
              <a:gd name="connsiteX350" fmla="*/ 662149 w 2477433"/>
              <a:gd name="connsiteY350" fmla="*/ 873138 h 1369485"/>
              <a:gd name="connsiteX351" fmla="*/ 644528 w 2477433"/>
              <a:gd name="connsiteY351" fmla="*/ 871814 h 1369485"/>
              <a:gd name="connsiteX352" fmla="*/ 636156 w 2477433"/>
              <a:gd name="connsiteY352" fmla="*/ 872376 h 1369485"/>
              <a:gd name="connsiteX353" fmla="*/ 620449 w 2477433"/>
              <a:gd name="connsiteY353" fmla="*/ 868147 h 1369485"/>
              <a:gd name="connsiteX354" fmla="*/ 613534 w 2477433"/>
              <a:gd name="connsiteY354" fmla="*/ 870214 h 1369485"/>
              <a:gd name="connsiteX355" fmla="*/ 610876 w 2477433"/>
              <a:gd name="connsiteY355" fmla="*/ 865746 h 1369485"/>
              <a:gd name="connsiteX356" fmla="*/ 603485 w 2477433"/>
              <a:gd name="connsiteY356" fmla="*/ 861650 h 1369485"/>
              <a:gd name="connsiteX357" fmla="*/ 596399 w 2477433"/>
              <a:gd name="connsiteY357" fmla="*/ 866089 h 1369485"/>
              <a:gd name="connsiteX358" fmla="*/ 594731 w 2477433"/>
              <a:gd name="connsiteY358" fmla="*/ 881843 h 1369485"/>
              <a:gd name="connsiteX359" fmla="*/ 590455 w 2477433"/>
              <a:gd name="connsiteY359" fmla="*/ 885882 h 1369485"/>
              <a:gd name="connsiteX360" fmla="*/ 587197 w 2477433"/>
              <a:gd name="connsiteY360" fmla="*/ 895626 h 1369485"/>
              <a:gd name="connsiteX361" fmla="*/ 587407 w 2477433"/>
              <a:gd name="connsiteY361" fmla="*/ 903961 h 1369485"/>
              <a:gd name="connsiteX362" fmla="*/ 579615 w 2477433"/>
              <a:gd name="connsiteY362" fmla="*/ 902894 h 1369485"/>
              <a:gd name="connsiteX363" fmla="*/ 574405 w 2477433"/>
              <a:gd name="connsiteY363" fmla="*/ 908923 h 1369485"/>
              <a:gd name="connsiteX364" fmla="*/ 584530 w 2477433"/>
              <a:gd name="connsiteY364" fmla="*/ 911285 h 1369485"/>
              <a:gd name="connsiteX365" fmla="*/ 586331 w 2477433"/>
              <a:gd name="connsiteY365" fmla="*/ 916248 h 1369485"/>
              <a:gd name="connsiteX366" fmla="*/ 575996 w 2477433"/>
              <a:gd name="connsiteY366" fmla="*/ 917419 h 1369485"/>
              <a:gd name="connsiteX367" fmla="*/ 574796 w 2477433"/>
              <a:gd name="connsiteY367" fmla="*/ 922239 h 1369485"/>
              <a:gd name="connsiteX368" fmla="*/ 579015 w 2477433"/>
              <a:gd name="connsiteY368" fmla="*/ 934222 h 1369485"/>
              <a:gd name="connsiteX369" fmla="*/ 570986 w 2477433"/>
              <a:gd name="connsiteY369" fmla="*/ 938298 h 1369485"/>
              <a:gd name="connsiteX370" fmla="*/ 561108 w 2477433"/>
              <a:gd name="connsiteY370" fmla="*/ 935460 h 1369485"/>
              <a:gd name="connsiteX371" fmla="*/ 546363 w 2477433"/>
              <a:gd name="connsiteY371" fmla="*/ 938174 h 1369485"/>
              <a:gd name="connsiteX372" fmla="*/ 544163 w 2477433"/>
              <a:gd name="connsiteY372" fmla="*/ 942461 h 1369485"/>
              <a:gd name="connsiteX373" fmla="*/ 538410 w 2477433"/>
              <a:gd name="connsiteY373" fmla="*/ 942327 h 1369485"/>
              <a:gd name="connsiteX374" fmla="*/ 531295 w 2477433"/>
              <a:gd name="connsiteY374" fmla="*/ 947176 h 1369485"/>
              <a:gd name="connsiteX375" fmla="*/ 527523 w 2477433"/>
              <a:gd name="connsiteY375" fmla="*/ 952214 h 1369485"/>
              <a:gd name="connsiteX376" fmla="*/ 529390 w 2477433"/>
              <a:gd name="connsiteY376" fmla="*/ 959263 h 1369485"/>
              <a:gd name="connsiteX377" fmla="*/ 520551 w 2477433"/>
              <a:gd name="connsiteY377" fmla="*/ 955558 h 1369485"/>
              <a:gd name="connsiteX378" fmla="*/ 514198 w 2477433"/>
              <a:gd name="connsiteY378" fmla="*/ 962387 h 1369485"/>
              <a:gd name="connsiteX379" fmla="*/ 503120 w 2477433"/>
              <a:gd name="connsiteY379" fmla="*/ 955919 h 1369485"/>
              <a:gd name="connsiteX380" fmla="*/ 494309 w 2477433"/>
              <a:gd name="connsiteY380" fmla="*/ 954824 h 1369485"/>
              <a:gd name="connsiteX381" fmla="*/ 490328 w 2477433"/>
              <a:gd name="connsiteY381" fmla="*/ 950052 h 1369485"/>
              <a:gd name="connsiteX382" fmla="*/ 471849 w 2477433"/>
              <a:gd name="connsiteY382" fmla="*/ 946709 h 1369485"/>
              <a:gd name="connsiteX383" fmla="*/ 458714 w 2477433"/>
              <a:gd name="connsiteY383" fmla="*/ 949938 h 1369485"/>
              <a:gd name="connsiteX384" fmla="*/ 454895 w 2477433"/>
              <a:gd name="connsiteY384" fmla="*/ 948204 h 1369485"/>
              <a:gd name="connsiteX385" fmla="*/ 440931 w 2477433"/>
              <a:gd name="connsiteY385" fmla="*/ 949957 h 1369485"/>
              <a:gd name="connsiteX386" fmla="*/ 438160 w 2477433"/>
              <a:gd name="connsiteY386" fmla="*/ 946633 h 1369485"/>
              <a:gd name="connsiteX387" fmla="*/ 423872 w 2477433"/>
              <a:gd name="connsiteY387" fmla="*/ 942365 h 1369485"/>
              <a:gd name="connsiteX388" fmla="*/ 408527 w 2477433"/>
              <a:gd name="connsiteY388" fmla="*/ 945318 h 1369485"/>
              <a:gd name="connsiteX389" fmla="*/ 400736 w 2477433"/>
              <a:gd name="connsiteY389" fmla="*/ 944652 h 1369485"/>
              <a:gd name="connsiteX390" fmla="*/ 392049 w 2477433"/>
              <a:gd name="connsiteY390" fmla="*/ 941480 h 1369485"/>
              <a:gd name="connsiteX391" fmla="*/ 372246 w 2477433"/>
              <a:gd name="connsiteY391" fmla="*/ 937222 h 1369485"/>
              <a:gd name="connsiteX392" fmla="*/ 365750 w 2477433"/>
              <a:gd name="connsiteY392" fmla="*/ 932936 h 1369485"/>
              <a:gd name="connsiteX393" fmla="*/ 356397 w 2477433"/>
              <a:gd name="connsiteY393" fmla="*/ 929488 h 1369485"/>
              <a:gd name="connsiteX394" fmla="*/ 351568 w 2477433"/>
              <a:gd name="connsiteY394" fmla="*/ 934774 h 1369485"/>
              <a:gd name="connsiteX395" fmla="*/ 347786 w 2477433"/>
              <a:gd name="connsiteY395" fmla="*/ 934298 h 1369485"/>
              <a:gd name="connsiteX396" fmla="*/ 339062 w 2477433"/>
              <a:gd name="connsiteY396" fmla="*/ 923649 h 1369485"/>
              <a:gd name="connsiteX397" fmla="*/ 333042 w 2477433"/>
              <a:gd name="connsiteY397" fmla="*/ 919553 h 1369485"/>
              <a:gd name="connsiteX398" fmla="*/ 336375 w 2477433"/>
              <a:gd name="connsiteY398" fmla="*/ 914105 h 1369485"/>
              <a:gd name="connsiteX399" fmla="*/ 335375 w 2477433"/>
              <a:gd name="connsiteY399" fmla="*/ 905732 h 1369485"/>
              <a:gd name="connsiteX400" fmla="*/ 331213 w 2477433"/>
              <a:gd name="connsiteY400" fmla="*/ 900636 h 1369485"/>
              <a:gd name="connsiteX401" fmla="*/ 330308 w 2477433"/>
              <a:gd name="connsiteY401" fmla="*/ 893655 h 1369485"/>
              <a:gd name="connsiteX402" fmla="*/ 317287 w 2477433"/>
              <a:gd name="connsiteY402" fmla="*/ 884377 h 1369485"/>
              <a:gd name="connsiteX403" fmla="*/ 317392 w 2477433"/>
              <a:gd name="connsiteY403" fmla="*/ 877052 h 1369485"/>
              <a:gd name="connsiteX404" fmla="*/ 313087 w 2477433"/>
              <a:gd name="connsiteY404" fmla="*/ 871871 h 1369485"/>
              <a:gd name="connsiteX405" fmla="*/ 303476 w 2477433"/>
              <a:gd name="connsiteY405" fmla="*/ 869509 h 1369485"/>
              <a:gd name="connsiteX406" fmla="*/ 299933 w 2477433"/>
              <a:gd name="connsiteY406" fmla="*/ 871461 h 1369485"/>
              <a:gd name="connsiteX407" fmla="*/ 292103 w 2477433"/>
              <a:gd name="connsiteY407" fmla="*/ 867994 h 1369485"/>
              <a:gd name="connsiteX408" fmla="*/ 281873 w 2477433"/>
              <a:gd name="connsiteY408" fmla="*/ 876576 h 1369485"/>
              <a:gd name="connsiteX409" fmla="*/ 280111 w 2477433"/>
              <a:gd name="connsiteY409" fmla="*/ 882844 h 1369485"/>
              <a:gd name="connsiteX410" fmla="*/ 270348 w 2477433"/>
              <a:gd name="connsiteY410" fmla="*/ 880682 h 1369485"/>
              <a:gd name="connsiteX411" fmla="*/ 270291 w 2477433"/>
              <a:gd name="connsiteY411" fmla="*/ 870947 h 1369485"/>
              <a:gd name="connsiteX412" fmla="*/ 266367 w 2477433"/>
              <a:gd name="connsiteY412" fmla="*/ 864499 h 1369485"/>
              <a:gd name="connsiteX413" fmla="*/ 270691 w 2477433"/>
              <a:gd name="connsiteY413" fmla="*/ 859965 h 1369485"/>
              <a:gd name="connsiteX414" fmla="*/ 268329 w 2477433"/>
              <a:gd name="connsiteY414" fmla="*/ 855812 h 1369485"/>
              <a:gd name="connsiteX415" fmla="*/ 257137 w 2477433"/>
              <a:gd name="connsiteY415" fmla="*/ 852240 h 1369485"/>
              <a:gd name="connsiteX416" fmla="*/ 252003 w 2477433"/>
              <a:gd name="connsiteY416" fmla="*/ 853240 h 1369485"/>
              <a:gd name="connsiteX417" fmla="*/ 235991 w 2477433"/>
              <a:gd name="connsiteY417" fmla="*/ 849897 h 1369485"/>
              <a:gd name="connsiteX418" fmla="*/ 235430 w 2477433"/>
              <a:gd name="connsiteY418" fmla="*/ 846601 h 1369485"/>
              <a:gd name="connsiteX419" fmla="*/ 224685 w 2477433"/>
              <a:gd name="connsiteY419" fmla="*/ 841619 h 1369485"/>
              <a:gd name="connsiteX420" fmla="*/ 219170 w 2477433"/>
              <a:gd name="connsiteY420" fmla="*/ 842019 h 1369485"/>
              <a:gd name="connsiteX421" fmla="*/ 211760 w 2477433"/>
              <a:gd name="connsiteY421" fmla="*/ 834266 h 1369485"/>
              <a:gd name="connsiteX422" fmla="*/ 210769 w 2477433"/>
              <a:gd name="connsiteY422" fmla="*/ 829799 h 1369485"/>
              <a:gd name="connsiteX423" fmla="*/ 215722 w 2477433"/>
              <a:gd name="connsiteY423" fmla="*/ 826056 h 1369485"/>
              <a:gd name="connsiteX424" fmla="*/ 216694 w 2477433"/>
              <a:gd name="connsiteY424" fmla="*/ 811444 h 1369485"/>
              <a:gd name="connsiteX425" fmla="*/ 205454 w 2477433"/>
              <a:gd name="connsiteY425" fmla="*/ 810587 h 1369485"/>
              <a:gd name="connsiteX426" fmla="*/ 198682 w 2477433"/>
              <a:gd name="connsiteY426" fmla="*/ 815254 h 1369485"/>
              <a:gd name="connsiteX427" fmla="*/ 191433 w 2477433"/>
              <a:gd name="connsiteY427" fmla="*/ 816883 h 1369485"/>
              <a:gd name="connsiteX428" fmla="*/ 185547 w 2477433"/>
              <a:gd name="connsiteY428" fmla="*/ 814435 h 1369485"/>
              <a:gd name="connsiteX429" fmla="*/ 184728 w 2477433"/>
              <a:gd name="connsiteY429" fmla="*/ 809215 h 1369485"/>
              <a:gd name="connsiteX430" fmla="*/ 173593 w 2477433"/>
              <a:gd name="connsiteY430" fmla="*/ 807987 h 1369485"/>
              <a:gd name="connsiteX431" fmla="*/ 166983 w 2477433"/>
              <a:gd name="connsiteY431" fmla="*/ 812701 h 1369485"/>
              <a:gd name="connsiteX432" fmla="*/ 168945 w 2477433"/>
              <a:gd name="connsiteY432" fmla="*/ 817483 h 1369485"/>
              <a:gd name="connsiteX433" fmla="*/ 165106 w 2477433"/>
              <a:gd name="connsiteY433" fmla="*/ 836628 h 1369485"/>
              <a:gd name="connsiteX434" fmla="*/ 152524 w 2477433"/>
              <a:gd name="connsiteY434" fmla="*/ 843039 h 1369485"/>
              <a:gd name="connsiteX435" fmla="*/ 148438 w 2477433"/>
              <a:gd name="connsiteY435" fmla="*/ 842219 h 1369485"/>
              <a:gd name="connsiteX436" fmla="*/ 139503 w 2477433"/>
              <a:gd name="connsiteY436" fmla="*/ 849363 h 1369485"/>
              <a:gd name="connsiteX437" fmla="*/ 138179 w 2477433"/>
              <a:gd name="connsiteY437" fmla="*/ 855335 h 1369485"/>
              <a:gd name="connsiteX438" fmla="*/ 132283 w 2477433"/>
              <a:gd name="connsiteY438" fmla="*/ 862870 h 1369485"/>
              <a:gd name="connsiteX439" fmla="*/ 133074 w 2477433"/>
              <a:gd name="connsiteY439" fmla="*/ 869166 h 1369485"/>
              <a:gd name="connsiteX440" fmla="*/ 126892 w 2477433"/>
              <a:gd name="connsiteY440" fmla="*/ 874433 h 1369485"/>
              <a:gd name="connsiteX441" fmla="*/ 124149 w 2477433"/>
              <a:gd name="connsiteY441" fmla="*/ 880748 h 1369485"/>
              <a:gd name="connsiteX442" fmla="*/ 116405 w 2477433"/>
              <a:gd name="connsiteY442" fmla="*/ 880177 h 1369485"/>
              <a:gd name="connsiteX443" fmla="*/ 105223 w 2477433"/>
              <a:gd name="connsiteY443" fmla="*/ 881920 h 1369485"/>
              <a:gd name="connsiteX444" fmla="*/ 99851 w 2477433"/>
              <a:gd name="connsiteY444" fmla="*/ 884977 h 1369485"/>
              <a:gd name="connsiteX445" fmla="*/ 100917 w 2477433"/>
              <a:gd name="connsiteY445" fmla="*/ 889178 h 1369485"/>
              <a:gd name="connsiteX446" fmla="*/ 90573 w 2477433"/>
              <a:gd name="connsiteY446" fmla="*/ 888092 h 1369485"/>
              <a:gd name="connsiteX447" fmla="*/ 84182 w 2477433"/>
              <a:gd name="connsiteY447" fmla="*/ 885349 h 1369485"/>
              <a:gd name="connsiteX448" fmla="*/ 80363 w 2477433"/>
              <a:gd name="connsiteY448" fmla="*/ 881177 h 1369485"/>
              <a:gd name="connsiteX449" fmla="*/ 68399 w 2477433"/>
              <a:gd name="connsiteY449" fmla="*/ 879176 h 1369485"/>
              <a:gd name="connsiteX450" fmla="*/ 50130 w 2477433"/>
              <a:gd name="connsiteY450" fmla="*/ 881196 h 1369485"/>
              <a:gd name="connsiteX451" fmla="*/ 43396 w 2477433"/>
              <a:gd name="connsiteY451" fmla="*/ 877119 h 1369485"/>
              <a:gd name="connsiteX452" fmla="*/ 40586 w 2477433"/>
              <a:gd name="connsiteY452" fmla="*/ 879519 h 1369485"/>
              <a:gd name="connsiteX453" fmla="*/ 25851 w 2477433"/>
              <a:gd name="connsiteY453" fmla="*/ 882120 h 1369485"/>
              <a:gd name="connsiteX454" fmla="*/ 19460 w 2477433"/>
              <a:gd name="connsiteY454" fmla="*/ 874967 h 1369485"/>
              <a:gd name="connsiteX455" fmla="*/ 11621 w 2477433"/>
              <a:gd name="connsiteY455" fmla="*/ 874271 h 1369485"/>
              <a:gd name="connsiteX456" fmla="*/ 19212 w 2477433"/>
              <a:gd name="connsiteY456" fmla="*/ 869099 h 1369485"/>
              <a:gd name="connsiteX457" fmla="*/ 24108 w 2477433"/>
              <a:gd name="connsiteY457" fmla="*/ 859136 h 1369485"/>
              <a:gd name="connsiteX458" fmla="*/ 23231 w 2477433"/>
              <a:gd name="connsiteY458" fmla="*/ 851916 h 1369485"/>
              <a:gd name="connsiteX459" fmla="*/ 18459 w 2477433"/>
              <a:gd name="connsiteY459" fmla="*/ 838057 h 1369485"/>
              <a:gd name="connsiteX460" fmla="*/ 20888 w 2477433"/>
              <a:gd name="connsiteY460" fmla="*/ 832942 h 1369485"/>
              <a:gd name="connsiteX461" fmla="*/ 36414 w 2477433"/>
              <a:gd name="connsiteY461" fmla="*/ 826865 h 1369485"/>
              <a:gd name="connsiteX462" fmla="*/ 44577 w 2477433"/>
              <a:gd name="connsiteY462" fmla="*/ 821407 h 1369485"/>
              <a:gd name="connsiteX463" fmla="*/ 47254 w 2477433"/>
              <a:gd name="connsiteY463" fmla="*/ 812225 h 1369485"/>
              <a:gd name="connsiteX464" fmla="*/ 43044 w 2477433"/>
              <a:gd name="connsiteY464" fmla="*/ 805548 h 1369485"/>
              <a:gd name="connsiteX465" fmla="*/ 35252 w 2477433"/>
              <a:gd name="connsiteY465" fmla="*/ 801929 h 1369485"/>
              <a:gd name="connsiteX466" fmla="*/ 30023 w 2477433"/>
              <a:gd name="connsiteY466" fmla="*/ 802510 h 1369485"/>
              <a:gd name="connsiteX467" fmla="*/ 26965 w 2477433"/>
              <a:gd name="connsiteY467" fmla="*/ 808434 h 1369485"/>
              <a:gd name="connsiteX468" fmla="*/ 21612 w 2477433"/>
              <a:gd name="connsiteY468" fmla="*/ 812521 h 1369485"/>
              <a:gd name="connsiteX469" fmla="*/ 10582 w 2477433"/>
              <a:gd name="connsiteY469" fmla="*/ 815035 h 1369485"/>
              <a:gd name="connsiteX470" fmla="*/ 3019 w 2477433"/>
              <a:gd name="connsiteY470" fmla="*/ 810339 h 1369485"/>
              <a:gd name="connsiteX471" fmla="*/ 3134 w 2477433"/>
              <a:gd name="connsiteY471" fmla="*/ 803957 h 1369485"/>
              <a:gd name="connsiteX472" fmla="*/ 0 w 2477433"/>
              <a:gd name="connsiteY472" fmla="*/ 796376 h 1369485"/>
              <a:gd name="connsiteX473" fmla="*/ 1153 w 2477433"/>
              <a:gd name="connsiteY473" fmla="*/ 788813 h 1369485"/>
              <a:gd name="connsiteX474" fmla="*/ 5305 w 2477433"/>
              <a:gd name="connsiteY474" fmla="*/ 785584 h 1369485"/>
              <a:gd name="connsiteX475" fmla="*/ 12668 w 2477433"/>
              <a:gd name="connsiteY475" fmla="*/ 784898 h 1369485"/>
              <a:gd name="connsiteX476" fmla="*/ 27251 w 2477433"/>
              <a:gd name="connsiteY476" fmla="*/ 789756 h 1369485"/>
              <a:gd name="connsiteX477" fmla="*/ 33719 w 2477433"/>
              <a:gd name="connsiteY477" fmla="*/ 786555 h 1369485"/>
              <a:gd name="connsiteX478" fmla="*/ 36395 w 2477433"/>
              <a:gd name="connsiteY478" fmla="*/ 782031 h 1369485"/>
              <a:gd name="connsiteX479" fmla="*/ 47072 w 2477433"/>
              <a:gd name="connsiteY479" fmla="*/ 780040 h 1369485"/>
              <a:gd name="connsiteX480" fmla="*/ 58474 w 2477433"/>
              <a:gd name="connsiteY480" fmla="*/ 785003 h 1369485"/>
              <a:gd name="connsiteX481" fmla="*/ 68371 w 2477433"/>
              <a:gd name="connsiteY481" fmla="*/ 786679 h 1369485"/>
              <a:gd name="connsiteX482" fmla="*/ 73895 w 2477433"/>
              <a:gd name="connsiteY482" fmla="*/ 784831 h 1369485"/>
              <a:gd name="connsiteX483" fmla="*/ 83391 w 2477433"/>
              <a:gd name="connsiteY483" fmla="*/ 786175 h 1369485"/>
              <a:gd name="connsiteX484" fmla="*/ 89230 w 2477433"/>
              <a:gd name="connsiteY484" fmla="*/ 790032 h 1369485"/>
              <a:gd name="connsiteX485" fmla="*/ 99517 w 2477433"/>
              <a:gd name="connsiteY485" fmla="*/ 792585 h 1369485"/>
              <a:gd name="connsiteX486" fmla="*/ 109881 w 2477433"/>
              <a:gd name="connsiteY486" fmla="*/ 791070 h 1369485"/>
              <a:gd name="connsiteX487" fmla="*/ 114833 w 2477433"/>
              <a:gd name="connsiteY487" fmla="*/ 784927 h 1369485"/>
              <a:gd name="connsiteX488" fmla="*/ 118529 w 2477433"/>
              <a:gd name="connsiteY488" fmla="*/ 776726 h 1369485"/>
              <a:gd name="connsiteX489" fmla="*/ 124835 w 2477433"/>
              <a:gd name="connsiteY489" fmla="*/ 774459 h 1369485"/>
              <a:gd name="connsiteX490" fmla="*/ 135969 w 2477433"/>
              <a:gd name="connsiteY490" fmla="*/ 779288 h 1369485"/>
              <a:gd name="connsiteX491" fmla="*/ 145523 w 2477433"/>
              <a:gd name="connsiteY491" fmla="*/ 771658 h 1369485"/>
              <a:gd name="connsiteX492" fmla="*/ 160087 w 2477433"/>
              <a:gd name="connsiteY492" fmla="*/ 776183 h 1369485"/>
              <a:gd name="connsiteX493" fmla="*/ 175993 w 2477433"/>
              <a:gd name="connsiteY493" fmla="*/ 778935 h 1369485"/>
              <a:gd name="connsiteX494" fmla="*/ 182909 w 2477433"/>
              <a:gd name="connsiteY494" fmla="*/ 777469 h 1369485"/>
              <a:gd name="connsiteX495" fmla="*/ 193110 w 2477433"/>
              <a:gd name="connsiteY495" fmla="*/ 765543 h 1369485"/>
              <a:gd name="connsiteX496" fmla="*/ 193624 w 2477433"/>
              <a:gd name="connsiteY496" fmla="*/ 760647 h 1369485"/>
              <a:gd name="connsiteX497" fmla="*/ 202092 w 2477433"/>
              <a:gd name="connsiteY497" fmla="*/ 748303 h 1369485"/>
              <a:gd name="connsiteX498" fmla="*/ 208064 w 2477433"/>
              <a:gd name="connsiteY498" fmla="*/ 744302 h 1369485"/>
              <a:gd name="connsiteX499" fmla="*/ 215637 w 2477433"/>
              <a:gd name="connsiteY499" fmla="*/ 736340 h 1369485"/>
              <a:gd name="connsiteX500" fmla="*/ 224990 w 2477433"/>
              <a:gd name="connsiteY500" fmla="*/ 730529 h 1369485"/>
              <a:gd name="connsiteX501" fmla="*/ 238830 w 2477433"/>
              <a:gd name="connsiteY501" fmla="*/ 717347 h 1369485"/>
              <a:gd name="connsiteX502" fmla="*/ 268043 w 2477433"/>
              <a:gd name="connsiteY502" fmla="*/ 698059 h 1369485"/>
              <a:gd name="connsiteX503" fmla="*/ 279483 w 2477433"/>
              <a:gd name="connsiteY503" fmla="*/ 693220 h 1369485"/>
              <a:gd name="connsiteX504" fmla="*/ 291084 w 2477433"/>
              <a:gd name="connsiteY504" fmla="*/ 690839 h 1369485"/>
              <a:gd name="connsiteX505" fmla="*/ 300847 w 2477433"/>
              <a:gd name="connsiteY505" fmla="*/ 685514 h 1369485"/>
              <a:gd name="connsiteX506" fmla="*/ 309906 w 2477433"/>
              <a:gd name="connsiteY506" fmla="*/ 683342 h 1369485"/>
              <a:gd name="connsiteX507" fmla="*/ 314992 w 2477433"/>
              <a:gd name="connsiteY507" fmla="*/ 686267 h 1369485"/>
              <a:gd name="connsiteX508" fmla="*/ 328079 w 2477433"/>
              <a:gd name="connsiteY508" fmla="*/ 675513 h 1369485"/>
              <a:gd name="connsiteX509" fmla="*/ 348748 w 2477433"/>
              <a:gd name="connsiteY509" fmla="*/ 670103 h 1369485"/>
              <a:gd name="connsiteX510" fmla="*/ 375142 w 2477433"/>
              <a:gd name="connsiteY510" fmla="*/ 655101 h 1369485"/>
              <a:gd name="connsiteX511" fmla="*/ 378333 w 2477433"/>
              <a:gd name="connsiteY511" fmla="*/ 647795 h 1369485"/>
              <a:gd name="connsiteX512" fmla="*/ 383810 w 2477433"/>
              <a:gd name="connsiteY512" fmla="*/ 643785 h 1369485"/>
              <a:gd name="connsiteX513" fmla="*/ 401307 w 2477433"/>
              <a:gd name="connsiteY513" fmla="*/ 637603 h 1369485"/>
              <a:gd name="connsiteX514" fmla="*/ 414318 w 2477433"/>
              <a:gd name="connsiteY514" fmla="*/ 644681 h 1369485"/>
              <a:gd name="connsiteX515" fmla="*/ 415538 w 2477433"/>
              <a:gd name="connsiteY515" fmla="*/ 649586 h 1369485"/>
              <a:gd name="connsiteX516" fmla="*/ 420910 w 2477433"/>
              <a:gd name="connsiteY516" fmla="*/ 654796 h 1369485"/>
              <a:gd name="connsiteX517" fmla="*/ 428787 w 2477433"/>
              <a:gd name="connsiteY517" fmla="*/ 658016 h 1369485"/>
              <a:gd name="connsiteX518" fmla="*/ 456867 w 2477433"/>
              <a:gd name="connsiteY518" fmla="*/ 643890 h 1369485"/>
              <a:gd name="connsiteX519" fmla="*/ 475307 w 2477433"/>
              <a:gd name="connsiteY519" fmla="*/ 637070 h 1369485"/>
              <a:gd name="connsiteX520" fmla="*/ 477917 w 2477433"/>
              <a:gd name="connsiteY520" fmla="*/ 628260 h 1369485"/>
              <a:gd name="connsiteX521" fmla="*/ 469792 w 2477433"/>
              <a:gd name="connsiteY521" fmla="*/ 601999 h 1369485"/>
              <a:gd name="connsiteX522" fmla="*/ 480079 w 2477433"/>
              <a:gd name="connsiteY522" fmla="*/ 602104 h 1369485"/>
              <a:gd name="connsiteX523" fmla="*/ 485261 w 2477433"/>
              <a:gd name="connsiteY523" fmla="*/ 599427 h 1369485"/>
              <a:gd name="connsiteX524" fmla="*/ 495757 w 2477433"/>
              <a:gd name="connsiteY524" fmla="*/ 585454 h 1369485"/>
              <a:gd name="connsiteX525" fmla="*/ 502520 w 2477433"/>
              <a:gd name="connsiteY525" fmla="*/ 584997 h 1369485"/>
              <a:gd name="connsiteX526" fmla="*/ 509664 w 2477433"/>
              <a:gd name="connsiteY526" fmla="*/ 590912 h 1369485"/>
              <a:gd name="connsiteX527" fmla="*/ 516407 w 2477433"/>
              <a:gd name="connsiteY527" fmla="*/ 590083 h 1369485"/>
              <a:gd name="connsiteX528" fmla="*/ 512102 w 2477433"/>
              <a:gd name="connsiteY528" fmla="*/ 577853 h 1369485"/>
              <a:gd name="connsiteX529" fmla="*/ 505235 w 2477433"/>
              <a:gd name="connsiteY529" fmla="*/ 571338 h 1369485"/>
              <a:gd name="connsiteX530" fmla="*/ 494395 w 2477433"/>
              <a:gd name="connsiteY530" fmla="*/ 567357 h 1369485"/>
              <a:gd name="connsiteX531" fmla="*/ 485937 w 2477433"/>
              <a:gd name="connsiteY531" fmla="*/ 567328 h 1369485"/>
              <a:gd name="connsiteX532" fmla="*/ 481070 w 2477433"/>
              <a:gd name="connsiteY532" fmla="*/ 563175 h 1369485"/>
              <a:gd name="connsiteX533" fmla="*/ 477203 w 2477433"/>
              <a:gd name="connsiteY533" fmla="*/ 555917 h 1369485"/>
              <a:gd name="connsiteX534" fmla="*/ 479288 w 2477433"/>
              <a:gd name="connsiteY534" fmla="*/ 535695 h 1369485"/>
              <a:gd name="connsiteX535" fmla="*/ 487585 w 2477433"/>
              <a:gd name="connsiteY535" fmla="*/ 530914 h 1369485"/>
              <a:gd name="connsiteX536" fmla="*/ 491976 w 2477433"/>
              <a:gd name="connsiteY536" fmla="*/ 525609 h 1369485"/>
              <a:gd name="connsiteX537" fmla="*/ 509826 w 2477433"/>
              <a:gd name="connsiteY537" fmla="*/ 529561 h 1369485"/>
              <a:gd name="connsiteX538" fmla="*/ 510273 w 2477433"/>
              <a:gd name="connsiteY538" fmla="*/ 524723 h 1369485"/>
              <a:gd name="connsiteX539" fmla="*/ 518617 w 2477433"/>
              <a:gd name="connsiteY539" fmla="*/ 525180 h 1369485"/>
              <a:gd name="connsiteX540" fmla="*/ 535839 w 2477433"/>
              <a:gd name="connsiteY540" fmla="*/ 529104 h 1369485"/>
              <a:gd name="connsiteX541" fmla="*/ 545344 w 2477433"/>
              <a:gd name="connsiteY541" fmla="*/ 528847 h 1369485"/>
              <a:gd name="connsiteX542" fmla="*/ 554422 w 2477433"/>
              <a:gd name="connsiteY542" fmla="*/ 532771 h 1369485"/>
              <a:gd name="connsiteX543" fmla="*/ 559384 w 2477433"/>
              <a:gd name="connsiteY543" fmla="*/ 531581 h 1369485"/>
              <a:gd name="connsiteX544" fmla="*/ 561699 w 2477433"/>
              <a:gd name="connsiteY544" fmla="*/ 526790 h 1369485"/>
              <a:gd name="connsiteX545" fmla="*/ 561947 w 2477433"/>
              <a:gd name="connsiteY545" fmla="*/ 517865 h 1369485"/>
              <a:gd name="connsiteX546" fmla="*/ 565937 w 2477433"/>
              <a:gd name="connsiteY546" fmla="*/ 516045 h 1369485"/>
              <a:gd name="connsiteX547" fmla="*/ 580939 w 2477433"/>
              <a:gd name="connsiteY547" fmla="*/ 516065 h 1369485"/>
              <a:gd name="connsiteX548" fmla="*/ 585216 w 2477433"/>
              <a:gd name="connsiteY548" fmla="*/ 517588 h 1369485"/>
              <a:gd name="connsiteX549" fmla="*/ 594074 w 2477433"/>
              <a:gd name="connsiteY549" fmla="*/ 513807 h 1369485"/>
              <a:gd name="connsiteX550" fmla="*/ 596913 w 2477433"/>
              <a:gd name="connsiteY550" fmla="*/ 502863 h 1369485"/>
              <a:gd name="connsiteX551" fmla="*/ 597446 w 2477433"/>
              <a:gd name="connsiteY551" fmla="*/ 493128 h 1369485"/>
              <a:gd name="connsiteX552" fmla="*/ 605504 w 2477433"/>
              <a:gd name="connsiteY552" fmla="*/ 492223 h 1369485"/>
              <a:gd name="connsiteX553" fmla="*/ 614439 w 2477433"/>
              <a:gd name="connsiteY553" fmla="*/ 487261 h 1369485"/>
              <a:gd name="connsiteX554" fmla="*/ 614391 w 2477433"/>
              <a:gd name="connsiteY554" fmla="*/ 481032 h 1369485"/>
              <a:gd name="connsiteX555" fmla="*/ 626545 w 2477433"/>
              <a:gd name="connsiteY555" fmla="*/ 472802 h 1369485"/>
              <a:gd name="connsiteX556" fmla="*/ 637489 w 2477433"/>
              <a:gd name="connsiteY556" fmla="*/ 476193 h 1369485"/>
              <a:gd name="connsiteX557" fmla="*/ 640490 w 2477433"/>
              <a:gd name="connsiteY557" fmla="*/ 479793 h 1369485"/>
              <a:gd name="connsiteX558" fmla="*/ 648119 w 2477433"/>
              <a:gd name="connsiteY558" fmla="*/ 479384 h 1369485"/>
              <a:gd name="connsiteX559" fmla="*/ 654472 w 2477433"/>
              <a:gd name="connsiteY559" fmla="*/ 472068 h 1369485"/>
              <a:gd name="connsiteX560" fmla="*/ 661464 w 2477433"/>
              <a:gd name="connsiteY560" fmla="*/ 475155 h 1369485"/>
              <a:gd name="connsiteX561" fmla="*/ 662511 w 2477433"/>
              <a:gd name="connsiteY561" fmla="*/ 480908 h 1369485"/>
              <a:gd name="connsiteX562" fmla="*/ 667474 w 2477433"/>
              <a:gd name="connsiteY562" fmla="*/ 482927 h 1369485"/>
              <a:gd name="connsiteX563" fmla="*/ 669493 w 2477433"/>
              <a:gd name="connsiteY563" fmla="*/ 491147 h 1369485"/>
              <a:gd name="connsiteX564" fmla="*/ 679152 w 2477433"/>
              <a:gd name="connsiteY564" fmla="*/ 490652 h 1369485"/>
              <a:gd name="connsiteX565" fmla="*/ 681781 w 2477433"/>
              <a:gd name="connsiteY565" fmla="*/ 498043 h 1369485"/>
              <a:gd name="connsiteX566" fmla="*/ 692591 w 2477433"/>
              <a:gd name="connsiteY566" fmla="*/ 501491 h 1369485"/>
              <a:gd name="connsiteX567" fmla="*/ 695639 w 2477433"/>
              <a:gd name="connsiteY567" fmla="*/ 509349 h 1369485"/>
              <a:gd name="connsiteX568" fmla="*/ 693125 w 2477433"/>
              <a:gd name="connsiteY568" fmla="*/ 520418 h 1369485"/>
              <a:gd name="connsiteX569" fmla="*/ 698878 w 2477433"/>
              <a:gd name="connsiteY569" fmla="*/ 525694 h 1369485"/>
              <a:gd name="connsiteX570" fmla="*/ 699421 w 2477433"/>
              <a:gd name="connsiteY570" fmla="*/ 529933 h 1369485"/>
              <a:gd name="connsiteX571" fmla="*/ 707660 w 2477433"/>
              <a:gd name="connsiteY571" fmla="*/ 532428 h 1369485"/>
              <a:gd name="connsiteX572" fmla="*/ 715318 w 2477433"/>
              <a:gd name="connsiteY572" fmla="*/ 537582 h 1369485"/>
              <a:gd name="connsiteX573" fmla="*/ 735921 w 2477433"/>
              <a:gd name="connsiteY573" fmla="*/ 540906 h 1369485"/>
              <a:gd name="connsiteX574" fmla="*/ 736692 w 2477433"/>
              <a:gd name="connsiteY574" fmla="*/ 544849 h 1369485"/>
              <a:gd name="connsiteX575" fmla="*/ 742169 w 2477433"/>
              <a:gd name="connsiteY575" fmla="*/ 546782 h 1369485"/>
              <a:gd name="connsiteX576" fmla="*/ 747198 w 2477433"/>
              <a:gd name="connsiteY576" fmla="*/ 543992 h 1369485"/>
              <a:gd name="connsiteX577" fmla="*/ 754723 w 2477433"/>
              <a:gd name="connsiteY577" fmla="*/ 547202 h 1369485"/>
              <a:gd name="connsiteX578" fmla="*/ 759009 w 2477433"/>
              <a:gd name="connsiteY578" fmla="*/ 551269 h 1369485"/>
              <a:gd name="connsiteX579" fmla="*/ 765267 w 2477433"/>
              <a:gd name="connsiteY579" fmla="*/ 543563 h 1369485"/>
              <a:gd name="connsiteX580" fmla="*/ 776411 w 2477433"/>
              <a:gd name="connsiteY580" fmla="*/ 542391 h 1369485"/>
              <a:gd name="connsiteX581" fmla="*/ 781774 w 2477433"/>
              <a:gd name="connsiteY581" fmla="*/ 538829 h 1369485"/>
              <a:gd name="connsiteX582" fmla="*/ 782136 w 2477433"/>
              <a:gd name="connsiteY582" fmla="*/ 534076 h 1369485"/>
              <a:gd name="connsiteX583" fmla="*/ 789604 w 2477433"/>
              <a:gd name="connsiteY583" fmla="*/ 529914 h 1369485"/>
              <a:gd name="connsiteX584" fmla="*/ 793937 w 2477433"/>
              <a:gd name="connsiteY584" fmla="*/ 537067 h 1369485"/>
              <a:gd name="connsiteX585" fmla="*/ 799129 w 2477433"/>
              <a:gd name="connsiteY585" fmla="*/ 539267 h 1369485"/>
              <a:gd name="connsiteX586" fmla="*/ 805748 w 2477433"/>
              <a:gd name="connsiteY586" fmla="*/ 532514 h 1369485"/>
              <a:gd name="connsiteX587" fmla="*/ 798071 w 2477433"/>
              <a:gd name="connsiteY587" fmla="*/ 524656 h 1369485"/>
              <a:gd name="connsiteX588" fmla="*/ 800167 w 2477433"/>
              <a:gd name="connsiteY588" fmla="*/ 514245 h 1369485"/>
              <a:gd name="connsiteX589" fmla="*/ 792328 w 2477433"/>
              <a:gd name="connsiteY589" fmla="*/ 506368 h 1369485"/>
              <a:gd name="connsiteX590" fmla="*/ 792775 w 2477433"/>
              <a:gd name="connsiteY590" fmla="*/ 498957 h 1369485"/>
              <a:gd name="connsiteX591" fmla="*/ 788756 w 2477433"/>
              <a:gd name="connsiteY591" fmla="*/ 491147 h 1369485"/>
              <a:gd name="connsiteX592" fmla="*/ 784660 w 2477433"/>
              <a:gd name="connsiteY592" fmla="*/ 491804 h 1369485"/>
              <a:gd name="connsiteX593" fmla="*/ 779888 w 2477433"/>
              <a:gd name="connsiteY593" fmla="*/ 486232 h 1369485"/>
              <a:gd name="connsiteX594" fmla="*/ 778307 w 2477433"/>
              <a:gd name="connsiteY594" fmla="*/ 477126 h 1369485"/>
              <a:gd name="connsiteX595" fmla="*/ 772125 w 2477433"/>
              <a:gd name="connsiteY595" fmla="*/ 472068 h 1369485"/>
              <a:gd name="connsiteX596" fmla="*/ 774849 w 2477433"/>
              <a:gd name="connsiteY596" fmla="*/ 466496 h 1369485"/>
              <a:gd name="connsiteX597" fmla="*/ 763505 w 2477433"/>
              <a:gd name="connsiteY597" fmla="*/ 462077 h 1369485"/>
              <a:gd name="connsiteX598" fmla="*/ 764381 w 2477433"/>
              <a:gd name="connsiteY598" fmla="*/ 456657 h 1369485"/>
              <a:gd name="connsiteX599" fmla="*/ 760276 w 2477433"/>
              <a:gd name="connsiteY599" fmla="*/ 446941 h 1369485"/>
              <a:gd name="connsiteX600" fmla="*/ 762029 w 2477433"/>
              <a:gd name="connsiteY600" fmla="*/ 439484 h 1369485"/>
              <a:gd name="connsiteX601" fmla="*/ 760171 w 2477433"/>
              <a:gd name="connsiteY601" fmla="*/ 428149 h 1369485"/>
              <a:gd name="connsiteX602" fmla="*/ 761409 w 2477433"/>
              <a:gd name="connsiteY602" fmla="*/ 422224 h 1369485"/>
              <a:gd name="connsiteX603" fmla="*/ 766181 w 2477433"/>
              <a:gd name="connsiteY603" fmla="*/ 419310 h 1369485"/>
              <a:gd name="connsiteX604" fmla="*/ 766429 w 2477433"/>
              <a:gd name="connsiteY604" fmla="*/ 413109 h 1369485"/>
              <a:gd name="connsiteX605" fmla="*/ 771801 w 2477433"/>
              <a:gd name="connsiteY605" fmla="*/ 404327 h 1369485"/>
              <a:gd name="connsiteX606" fmla="*/ 772716 w 2477433"/>
              <a:gd name="connsiteY606" fmla="*/ 397335 h 1369485"/>
              <a:gd name="connsiteX607" fmla="*/ 780136 w 2477433"/>
              <a:gd name="connsiteY607" fmla="*/ 395668 h 1369485"/>
              <a:gd name="connsiteX608" fmla="*/ 785936 w 2477433"/>
              <a:gd name="connsiteY608" fmla="*/ 391154 h 1369485"/>
              <a:gd name="connsiteX609" fmla="*/ 793813 w 2477433"/>
              <a:gd name="connsiteY609" fmla="*/ 391077 h 1369485"/>
              <a:gd name="connsiteX610" fmla="*/ 799014 w 2477433"/>
              <a:gd name="connsiteY610" fmla="*/ 387258 h 1369485"/>
              <a:gd name="connsiteX611" fmla="*/ 801405 w 2477433"/>
              <a:gd name="connsiteY611" fmla="*/ 381219 h 1369485"/>
              <a:gd name="connsiteX612" fmla="*/ 807739 w 2477433"/>
              <a:gd name="connsiteY612" fmla="*/ 376142 h 1369485"/>
              <a:gd name="connsiteX613" fmla="*/ 813988 w 2477433"/>
              <a:gd name="connsiteY613" fmla="*/ 362198 h 1369485"/>
              <a:gd name="connsiteX614" fmla="*/ 819722 w 2477433"/>
              <a:gd name="connsiteY614" fmla="*/ 362283 h 1369485"/>
              <a:gd name="connsiteX615" fmla="*/ 833190 w 2477433"/>
              <a:gd name="connsiteY615" fmla="*/ 357807 h 1369485"/>
              <a:gd name="connsiteX616" fmla="*/ 835009 w 2477433"/>
              <a:gd name="connsiteY616" fmla="*/ 351844 h 1369485"/>
              <a:gd name="connsiteX617" fmla="*/ 832018 w 2477433"/>
              <a:gd name="connsiteY617" fmla="*/ 343414 h 1369485"/>
              <a:gd name="connsiteX618" fmla="*/ 834847 w 2477433"/>
              <a:gd name="connsiteY618" fmla="*/ 339585 h 1369485"/>
              <a:gd name="connsiteX619" fmla="*/ 834390 w 2477433"/>
              <a:gd name="connsiteY619" fmla="*/ 331127 h 1369485"/>
              <a:gd name="connsiteX620" fmla="*/ 831447 w 2477433"/>
              <a:gd name="connsiteY620" fmla="*/ 328203 h 1369485"/>
              <a:gd name="connsiteX621" fmla="*/ 833933 w 2477433"/>
              <a:gd name="connsiteY621" fmla="*/ 320459 h 1369485"/>
              <a:gd name="connsiteX622" fmla="*/ 839886 w 2477433"/>
              <a:gd name="connsiteY622" fmla="*/ 315706 h 1369485"/>
              <a:gd name="connsiteX623" fmla="*/ 842143 w 2477433"/>
              <a:gd name="connsiteY623" fmla="*/ 301609 h 1369485"/>
              <a:gd name="connsiteX624" fmla="*/ 845382 w 2477433"/>
              <a:gd name="connsiteY624" fmla="*/ 298285 h 1369485"/>
              <a:gd name="connsiteX625" fmla="*/ 852030 w 2477433"/>
              <a:gd name="connsiteY625" fmla="*/ 281673 h 1369485"/>
              <a:gd name="connsiteX626" fmla="*/ 852306 w 2477433"/>
              <a:gd name="connsiteY626" fmla="*/ 276949 h 1369485"/>
              <a:gd name="connsiteX627" fmla="*/ 857164 w 2477433"/>
              <a:gd name="connsiteY627" fmla="*/ 272348 h 1369485"/>
              <a:gd name="connsiteX628" fmla="*/ 857288 w 2477433"/>
              <a:gd name="connsiteY628" fmla="*/ 263347 h 1369485"/>
              <a:gd name="connsiteX629" fmla="*/ 862251 w 2477433"/>
              <a:gd name="connsiteY629" fmla="*/ 257213 h 1369485"/>
              <a:gd name="connsiteX630" fmla="*/ 864041 w 2477433"/>
              <a:gd name="connsiteY630" fmla="*/ 251612 h 1369485"/>
              <a:gd name="connsiteX631" fmla="*/ 873671 w 2477433"/>
              <a:gd name="connsiteY631" fmla="*/ 246059 h 1369485"/>
              <a:gd name="connsiteX632" fmla="*/ 877729 w 2477433"/>
              <a:gd name="connsiteY632" fmla="*/ 248479 h 1369485"/>
              <a:gd name="connsiteX633" fmla="*/ 887368 w 2477433"/>
              <a:gd name="connsiteY633" fmla="*/ 248107 h 1369485"/>
              <a:gd name="connsiteX634" fmla="*/ 898217 w 2477433"/>
              <a:gd name="connsiteY634" fmla="*/ 255289 h 1369485"/>
              <a:gd name="connsiteX635" fmla="*/ 902313 w 2477433"/>
              <a:gd name="connsiteY635" fmla="*/ 262071 h 1369485"/>
              <a:gd name="connsiteX636" fmla="*/ 908914 w 2477433"/>
              <a:gd name="connsiteY636" fmla="*/ 267243 h 1369485"/>
              <a:gd name="connsiteX637" fmla="*/ 916038 w 2477433"/>
              <a:gd name="connsiteY637" fmla="*/ 261042 h 1369485"/>
              <a:gd name="connsiteX638" fmla="*/ 931173 w 2477433"/>
              <a:gd name="connsiteY638" fmla="*/ 264643 h 1369485"/>
              <a:gd name="connsiteX639" fmla="*/ 935822 w 2477433"/>
              <a:gd name="connsiteY639" fmla="*/ 261737 h 1369485"/>
              <a:gd name="connsiteX640" fmla="*/ 935346 w 2477433"/>
              <a:gd name="connsiteY640" fmla="*/ 252270 h 1369485"/>
              <a:gd name="connsiteX641" fmla="*/ 942861 w 2477433"/>
              <a:gd name="connsiteY641" fmla="*/ 242649 h 1369485"/>
              <a:gd name="connsiteX642" fmla="*/ 949042 w 2477433"/>
              <a:gd name="connsiteY642" fmla="*/ 242364 h 1369485"/>
              <a:gd name="connsiteX643" fmla="*/ 955615 w 2477433"/>
              <a:gd name="connsiteY643" fmla="*/ 246136 h 1369485"/>
              <a:gd name="connsiteX644" fmla="*/ 964340 w 2477433"/>
              <a:gd name="connsiteY644" fmla="*/ 244612 h 1369485"/>
              <a:gd name="connsiteX645" fmla="*/ 969321 w 2477433"/>
              <a:gd name="connsiteY645" fmla="*/ 241802 h 1369485"/>
              <a:gd name="connsiteX646" fmla="*/ 970550 w 2477433"/>
              <a:gd name="connsiteY646" fmla="*/ 235677 h 1369485"/>
              <a:gd name="connsiteX647" fmla="*/ 966549 w 2477433"/>
              <a:gd name="connsiteY647" fmla="*/ 226609 h 1369485"/>
              <a:gd name="connsiteX648" fmla="*/ 970026 w 2477433"/>
              <a:gd name="connsiteY648" fmla="*/ 222533 h 1369485"/>
              <a:gd name="connsiteX649" fmla="*/ 969397 w 2477433"/>
              <a:gd name="connsiteY649" fmla="*/ 215360 h 1369485"/>
              <a:gd name="connsiteX650" fmla="*/ 972836 w 2477433"/>
              <a:gd name="connsiteY650" fmla="*/ 211255 h 1369485"/>
              <a:gd name="connsiteX651" fmla="*/ 975779 w 2477433"/>
              <a:gd name="connsiteY651" fmla="*/ 194900 h 1369485"/>
              <a:gd name="connsiteX652" fmla="*/ 979418 w 2477433"/>
              <a:gd name="connsiteY652" fmla="*/ 187614 h 1369485"/>
              <a:gd name="connsiteX653" fmla="*/ 984437 w 2477433"/>
              <a:gd name="connsiteY653" fmla="*/ 184023 h 1369485"/>
              <a:gd name="connsiteX654" fmla="*/ 981894 w 2477433"/>
              <a:gd name="connsiteY654" fmla="*/ 174698 h 1369485"/>
              <a:gd name="connsiteX655" fmla="*/ 973912 w 2477433"/>
              <a:gd name="connsiteY655" fmla="*/ 161973 h 1369485"/>
              <a:gd name="connsiteX656" fmla="*/ 980513 w 2477433"/>
              <a:gd name="connsiteY656" fmla="*/ 153076 h 1369485"/>
              <a:gd name="connsiteX657" fmla="*/ 987895 w 2477433"/>
              <a:gd name="connsiteY657" fmla="*/ 148923 h 1369485"/>
              <a:gd name="connsiteX658" fmla="*/ 999601 w 2477433"/>
              <a:gd name="connsiteY658" fmla="*/ 133836 h 1369485"/>
              <a:gd name="connsiteX659" fmla="*/ 1008497 w 2477433"/>
              <a:gd name="connsiteY659" fmla="*/ 132359 h 1369485"/>
              <a:gd name="connsiteX660" fmla="*/ 1010031 w 2477433"/>
              <a:gd name="connsiteY660" fmla="*/ 124987 h 1369485"/>
              <a:gd name="connsiteX661" fmla="*/ 1029291 w 2477433"/>
              <a:gd name="connsiteY661" fmla="*/ 117577 h 1369485"/>
              <a:gd name="connsiteX662" fmla="*/ 1034463 w 2477433"/>
              <a:gd name="connsiteY662" fmla="*/ 116443 h 1369485"/>
              <a:gd name="connsiteX663" fmla="*/ 1038473 w 2477433"/>
              <a:gd name="connsiteY663" fmla="*/ 105823 h 1369485"/>
              <a:gd name="connsiteX664" fmla="*/ 1039016 w 2477433"/>
              <a:gd name="connsiteY664" fmla="*/ 99879 h 1369485"/>
              <a:gd name="connsiteX665" fmla="*/ 1044778 w 2477433"/>
              <a:gd name="connsiteY665" fmla="*/ 88097 h 1369485"/>
              <a:gd name="connsiteX666" fmla="*/ 1039863 w 2477433"/>
              <a:gd name="connsiteY666" fmla="*/ 78467 h 1369485"/>
              <a:gd name="connsiteX667" fmla="*/ 1046740 w 2477433"/>
              <a:gd name="connsiteY667" fmla="*/ 70790 h 1369485"/>
              <a:gd name="connsiteX668" fmla="*/ 1052865 w 2477433"/>
              <a:gd name="connsiteY668" fmla="*/ 56378 h 1369485"/>
              <a:gd name="connsiteX669" fmla="*/ 1058780 w 2477433"/>
              <a:gd name="connsiteY669" fmla="*/ 55312 h 1369485"/>
              <a:gd name="connsiteX670" fmla="*/ 1072201 w 2477433"/>
              <a:gd name="connsiteY670" fmla="*/ 43863 h 1369485"/>
              <a:gd name="connsiteX671" fmla="*/ 1084498 w 2477433"/>
              <a:gd name="connsiteY671" fmla="*/ 37700 h 1369485"/>
              <a:gd name="connsiteX672" fmla="*/ 1098137 w 2477433"/>
              <a:gd name="connsiteY672" fmla="*/ 38767 h 1369485"/>
              <a:gd name="connsiteX673" fmla="*/ 1110082 w 2477433"/>
              <a:gd name="connsiteY673" fmla="*/ 37024 h 1369485"/>
              <a:gd name="connsiteX674" fmla="*/ 1122055 w 2477433"/>
              <a:gd name="connsiteY674" fmla="*/ 47139 h 1369485"/>
              <a:gd name="connsiteX675" fmla="*/ 1129408 w 2477433"/>
              <a:gd name="connsiteY675" fmla="*/ 44987 h 1369485"/>
              <a:gd name="connsiteX676" fmla="*/ 1134170 w 2477433"/>
              <a:gd name="connsiteY676" fmla="*/ 49111 h 1369485"/>
              <a:gd name="connsiteX677" fmla="*/ 1142743 w 2477433"/>
              <a:gd name="connsiteY677" fmla="*/ 51283 h 1369485"/>
              <a:gd name="connsiteX678" fmla="*/ 1165041 w 2477433"/>
              <a:gd name="connsiteY678" fmla="*/ 51006 h 1369485"/>
              <a:gd name="connsiteX679" fmla="*/ 1179433 w 2477433"/>
              <a:gd name="connsiteY679" fmla="*/ 57636 h 1369485"/>
              <a:gd name="connsiteX680" fmla="*/ 1190025 w 2477433"/>
              <a:gd name="connsiteY680" fmla="*/ 49530 h 1369485"/>
              <a:gd name="connsiteX681" fmla="*/ 1196254 w 2477433"/>
              <a:gd name="connsiteY681" fmla="*/ 42767 h 1369485"/>
              <a:gd name="connsiteX682" fmla="*/ 1199788 w 2477433"/>
              <a:gd name="connsiteY682" fmla="*/ 43158 h 1369485"/>
              <a:gd name="connsiteX683" fmla="*/ 1210380 w 2477433"/>
              <a:gd name="connsiteY683" fmla="*/ 50625 h 1369485"/>
              <a:gd name="connsiteX684" fmla="*/ 1225229 w 2477433"/>
              <a:gd name="connsiteY684" fmla="*/ 59541 h 1369485"/>
              <a:gd name="connsiteX685" fmla="*/ 1234707 w 2477433"/>
              <a:gd name="connsiteY685" fmla="*/ 63894 h 1369485"/>
              <a:gd name="connsiteX686" fmla="*/ 1239984 w 2477433"/>
              <a:gd name="connsiteY686" fmla="*/ 77505 h 1369485"/>
              <a:gd name="connsiteX687" fmla="*/ 1247137 w 2477433"/>
              <a:gd name="connsiteY687" fmla="*/ 85687 h 1369485"/>
              <a:gd name="connsiteX688" fmla="*/ 1257976 w 2477433"/>
              <a:gd name="connsiteY688" fmla="*/ 82286 h 1369485"/>
              <a:gd name="connsiteX689" fmla="*/ 1264453 w 2477433"/>
              <a:gd name="connsiteY689" fmla="*/ 85715 h 1369485"/>
              <a:gd name="connsiteX690" fmla="*/ 1264063 w 2477433"/>
              <a:gd name="connsiteY690" fmla="*/ 91926 h 1369485"/>
              <a:gd name="connsiteX691" fmla="*/ 1282760 w 2477433"/>
              <a:gd name="connsiteY691" fmla="*/ 92145 h 1369485"/>
              <a:gd name="connsiteX692" fmla="*/ 1310735 w 2477433"/>
              <a:gd name="connsiteY692" fmla="*/ 84220 h 1369485"/>
              <a:gd name="connsiteX693" fmla="*/ 1313050 w 2477433"/>
              <a:gd name="connsiteY693" fmla="*/ 81324 h 1369485"/>
              <a:gd name="connsiteX694" fmla="*/ 1326518 w 2477433"/>
              <a:gd name="connsiteY694" fmla="*/ 76857 h 1369485"/>
              <a:gd name="connsiteX695" fmla="*/ 1334338 w 2477433"/>
              <a:gd name="connsiteY695" fmla="*/ 78934 h 1369485"/>
              <a:gd name="connsiteX696" fmla="*/ 1334405 w 2477433"/>
              <a:gd name="connsiteY696" fmla="*/ 91269 h 1369485"/>
              <a:gd name="connsiteX697" fmla="*/ 1338510 w 2477433"/>
              <a:gd name="connsiteY697" fmla="*/ 92926 h 1369485"/>
              <a:gd name="connsiteX698" fmla="*/ 1352921 w 2477433"/>
              <a:gd name="connsiteY698" fmla="*/ 93497 h 1369485"/>
              <a:gd name="connsiteX699" fmla="*/ 1359884 w 2477433"/>
              <a:gd name="connsiteY699" fmla="*/ 96593 h 1369485"/>
              <a:gd name="connsiteX700" fmla="*/ 1361656 w 2477433"/>
              <a:gd name="connsiteY700" fmla="*/ 100451 h 1369485"/>
              <a:gd name="connsiteX701" fmla="*/ 1375191 w 2477433"/>
              <a:gd name="connsiteY701" fmla="*/ 91240 h 1369485"/>
              <a:gd name="connsiteX702" fmla="*/ 1383182 w 2477433"/>
              <a:gd name="connsiteY702" fmla="*/ 80867 h 1369485"/>
              <a:gd name="connsiteX703" fmla="*/ 1394251 w 2477433"/>
              <a:gd name="connsiteY703" fmla="*/ 72200 h 1369485"/>
              <a:gd name="connsiteX704" fmla="*/ 1395879 w 2477433"/>
              <a:gd name="connsiteY704" fmla="*/ 65541 h 1369485"/>
              <a:gd name="connsiteX705" fmla="*/ 1394936 w 2477433"/>
              <a:gd name="connsiteY705" fmla="*/ 58826 h 1369485"/>
              <a:gd name="connsiteX706" fmla="*/ 1397060 w 2477433"/>
              <a:gd name="connsiteY706" fmla="*/ 55207 h 1369485"/>
              <a:gd name="connsiteX707" fmla="*/ 1410919 w 2477433"/>
              <a:gd name="connsiteY707" fmla="*/ 52273 h 1369485"/>
              <a:gd name="connsiteX708" fmla="*/ 1420178 w 2477433"/>
              <a:gd name="connsiteY708" fmla="*/ 47558 h 1369485"/>
              <a:gd name="connsiteX709" fmla="*/ 1431617 w 2477433"/>
              <a:gd name="connsiteY709" fmla="*/ 47511 h 1369485"/>
              <a:gd name="connsiteX710" fmla="*/ 1436846 w 2477433"/>
              <a:gd name="connsiteY710" fmla="*/ 45968 h 1369485"/>
              <a:gd name="connsiteX711" fmla="*/ 1467440 w 2477433"/>
              <a:gd name="connsiteY711" fmla="*/ 51397 h 1369485"/>
              <a:gd name="connsiteX712" fmla="*/ 1482138 w 2477433"/>
              <a:gd name="connsiteY712" fmla="*/ 48787 h 1369485"/>
              <a:gd name="connsiteX713" fmla="*/ 1500369 w 2477433"/>
              <a:gd name="connsiteY713" fmla="*/ 54073 h 1369485"/>
              <a:gd name="connsiteX714" fmla="*/ 1516371 w 2477433"/>
              <a:gd name="connsiteY714" fmla="*/ 62684 h 1369485"/>
              <a:gd name="connsiteX715" fmla="*/ 1520171 w 2477433"/>
              <a:gd name="connsiteY715" fmla="*/ 66123 h 1369485"/>
              <a:gd name="connsiteX716" fmla="*/ 1534135 w 2477433"/>
              <a:gd name="connsiteY716" fmla="*/ 71418 h 1369485"/>
              <a:gd name="connsiteX717" fmla="*/ 1546917 w 2477433"/>
              <a:gd name="connsiteY717" fmla="*/ 70866 h 1369485"/>
              <a:gd name="connsiteX718" fmla="*/ 1551127 w 2477433"/>
              <a:gd name="connsiteY718" fmla="*/ 74619 h 1369485"/>
              <a:gd name="connsiteX719" fmla="*/ 1562948 w 2477433"/>
              <a:gd name="connsiteY719" fmla="*/ 72628 h 1369485"/>
              <a:gd name="connsiteX720" fmla="*/ 1569958 w 2477433"/>
              <a:gd name="connsiteY720" fmla="*/ 76467 h 1369485"/>
              <a:gd name="connsiteX721" fmla="*/ 1566253 w 2477433"/>
              <a:gd name="connsiteY721" fmla="*/ 81439 h 1369485"/>
              <a:gd name="connsiteX722" fmla="*/ 1568434 w 2477433"/>
              <a:gd name="connsiteY722" fmla="*/ 99898 h 1369485"/>
              <a:gd name="connsiteX723" fmla="*/ 1572778 w 2477433"/>
              <a:gd name="connsiteY723" fmla="*/ 113528 h 1369485"/>
              <a:gd name="connsiteX724" fmla="*/ 1577502 w 2477433"/>
              <a:gd name="connsiteY724" fmla="*/ 120787 h 1369485"/>
              <a:gd name="connsiteX725" fmla="*/ 1594561 w 2477433"/>
              <a:gd name="connsiteY725" fmla="*/ 111204 h 1369485"/>
              <a:gd name="connsiteX726" fmla="*/ 1603772 w 2477433"/>
              <a:gd name="connsiteY726" fmla="*/ 103661 h 1369485"/>
              <a:gd name="connsiteX727" fmla="*/ 1611506 w 2477433"/>
              <a:gd name="connsiteY727" fmla="*/ 90059 h 1369485"/>
              <a:gd name="connsiteX728" fmla="*/ 1626080 w 2477433"/>
              <a:gd name="connsiteY728" fmla="*/ 77762 h 1369485"/>
              <a:gd name="connsiteX729" fmla="*/ 1625146 w 2477433"/>
              <a:gd name="connsiteY729" fmla="*/ 72590 h 1369485"/>
              <a:gd name="connsiteX730" fmla="*/ 1619507 w 2477433"/>
              <a:gd name="connsiteY730" fmla="*/ 65161 h 1369485"/>
              <a:gd name="connsiteX731" fmla="*/ 1623612 w 2477433"/>
              <a:gd name="connsiteY731" fmla="*/ 56893 h 1369485"/>
              <a:gd name="connsiteX732" fmla="*/ 1629508 w 2477433"/>
              <a:gd name="connsiteY732" fmla="*/ 50902 h 1369485"/>
              <a:gd name="connsiteX733" fmla="*/ 1631451 w 2477433"/>
              <a:gd name="connsiteY733" fmla="*/ 35128 h 1369485"/>
              <a:gd name="connsiteX734" fmla="*/ 1640529 w 2477433"/>
              <a:gd name="connsiteY734" fmla="*/ 33214 h 1369485"/>
              <a:gd name="connsiteX735" fmla="*/ 1649854 w 2477433"/>
              <a:gd name="connsiteY735" fmla="*/ 36709 h 1369485"/>
              <a:gd name="connsiteX736" fmla="*/ 1647768 w 2477433"/>
              <a:gd name="connsiteY736" fmla="*/ 7991 h 1369485"/>
              <a:gd name="connsiteX737" fmla="*/ 1648130 w 2477433"/>
              <a:gd name="connsiteY737" fmla="*/ 3305 h 1369485"/>
              <a:gd name="connsiteX738" fmla="*/ 1658379 w 2477433"/>
              <a:gd name="connsiteY738" fmla="*/ 514 h 1369485"/>
              <a:gd name="connsiteX739" fmla="*/ 1663608 w 2477433"/>
              <a:gd name="connsiteY739" fmla="*/ 1553 h 1369485"/>
              <a:gd name="connsiteX740" fmla="*/ 1673457 w 2477433"/>
              <a:gd name="connsiteY740" fmla="*/ 0 h 1369485"/>
              <a:gd name="connsiteX741" fmla="*/ 1677924 w 2477433"/>
              <a:gd name="connsiteY741" fmla="*/ 8544 h 1369485"/>
              <a:gd name="connsiteX742" fmla="*/ 1685449 w 2477433"/>
              <a:gd name="connsiteY742" fmla="*/ 12059 h 1369485"/>
              <a:gd name="connsiteX743" fmla="*/ 1680391 w 2477433"/>
              <a:gd name="connsiteY743" fmla="*/ 17678 h 1369485"/>
              <a:gd name="connsiteX744" fmla="*/ 1681353 w 2477433"/>
              <a:gd name="connsiteY744" fmla="*/ 25022 h 1369485"/>
              <a:gd name="connsiteX745" fmla="*/ 1687706 w 2477433"/>
              <a:gd name="connsiteY745" fmla="*/ 34300 h 1369485"/>
              <a:gd name="connsiteX746" fmla="*/ 1689030 w 2477433"/>
              <a:gd name="connsiteY746" fmla="*/ 40300 h 1369485"/>
              <a:gd name="connsiteX747" fmla="*/ 1692859 w 2477433"/>
              <a:gd name="connsiteY747" fmla="*/ 43805 h 1369485"/>
              <a:gd name="connsiteX748" fmla="*/ 1688964 w 2477433"/>
              <a:gd name="connsiteY748" fmla="*/ 54359 h 1369485"/>
              <a:gd name="connsiteX749" fmla="*/ 1696250 w 2477433"/>
              <a:gd name="connsiteY749" fmla="*/ 58474 h 1369485"/>
              <a:gd name="connsiteX750" fmla="*/ 1697507 w 2477433"/>
              <a:gd name="connsiteY750" fmla="*/ 62551 h 1369485"/>
              <a:gd name="connsiteX751" fmla="*/ 1696364 w 2477433"/>
              <a:gd name="connsiteY751" fmla="*/ 81791 h 1369485"/>
              <a:gd name="connsiteX752" fmla="*/ 1693717 w 2477433"/>
              <a:gd name="connsiteY752" fmla="*/ 88954 h 1369485"/>
              <a:gd name="connsiteX753" fmla="*/ 1698422 w 2477433"/>
              <a:gd name="connsiteY753" fmla="*/ 94783 h 1369485"/>
              <a:gd name="connsiteX754" fmla="*/ 1699555 w 2477433"/>
              <a:gd name="connsiteY754" fmla="*/ 102822 h 1369485"/>
              <a:gd name="connsiteX755" fmla="*/ 1702565 w 2477433"/>
              <a:gd name="connsiteY755" fmla="*/ 106280 h 1369485"/>
              <a:gd name="connsiteX756" fmla="*/ 1702908 w 2477433"/>
              <a:gd name="connsiteY756" fmla="*/ 120758 h 1369485"/>
              <a:gd name="connsiteX757" fmla="*/ 1707918 w 2477433"/>
              <a:gd name="connsiteY757" fmla="*/ 128045 h 1369485"/>
              <a:gd name="connsiteX758" fmla="*/ 1707842 w 2477433"/>
              <a:gd name="connsiteY758" fmla="*/ 136274 h 1369485"/>
              <a:gd name="connsiteX759" fmla="*/ 1712909 w 2477433"/>
              <a:gd name="connsiteY759" fmla="*/ 140789 h 1369485"/>
              <a:gd name="connsiteX760" fmla="*/ 1715967 w 2477433"/>
              <a:gd name="connsiteY760" fmla="*/ 146856 h 1369485"/>
              <a:gd name="connsiteX761" fmla="*/ 1722444 w 2477433"/>
              <a:gd name="connsiteY761" fmla="*/ 148342 h 1369485"/>
              <a:gd name="connsiteX762" fmla="*/ 1733264 w 2477433"/>
              <a:gd name="connsiteY762" fmla="*/ 158658 h 1369485"/>
              <a:gd name="connsiteX763" fmla="*/ 1734036 w 2477433"/>
              <a:gd name="connsiteY763" fmla="*/ 165849 h 1369485"/>
              <a:gd name="connsiteX764" fmla="*/ 1747656 w 2477433"/>
              <a:gd name="connsiteY764" fmla="*/ 170336 h 1369485"/>
              <a:gd name="connsiteX765" fmla="*/ 1756095 w 2477433"/>
              <a:gd name="connsiteY765" fmla="*/ 177222 h 1369485"/>
              <a:gd name="connsiteX766" fmla="*/ 1762906 w 2477433"/>
              <a:gd name="connsiteY766" fmla="*/ 175374 h 1369485"/>
              <a:gd name="connsiteX767" fmla="*/ 1767907 w 2477433"/>
              <a:gd name="connsiteY767" fmla="*/ 170840 h 1369485"/>
              <a:gd name="connsiteX768" fmla="*/ 1771593 w 2477433"/>
              <a:gd name="connsiteY768" fmla="*/ 171459 h 1369485"/>
              <a:gd name="connsiteX769" fmla="*/ 1772946 w 2477433"/>
              <a:gd name="connsiteY769" fmla="*/ 179527 h 1369485"/>
              <a:gd name="connsiteX770" fmla="*/ 1783909 w 2477433"/>
              <a:gd name="connsiteY770" fmla="*/ 188128 h 1369485"/>
              <a:gd name="connsiteX771" fmla="*/ 1801378 w 2477433"/>
              <a:gd name="connsiteY771" fmla="*/ 188652 h 1369485"/>
              <a:gd name="connsiteX772" fmla="*/ 1803978 w 2477433"/>
              <a:gd name="connsiteY772" fmla="*/ 204502 h 1369485"/>
              <a:gd name="connsiteX773" fmla="*/ 1811474 w 2477433"/>
              <a:gd name="connsiteY773" fmla="*/ 209979 h 1369485"/>
              <a:gd name="connsiteX774" fmla="*/ 1811846 w 2477433"/>
              <a:gd name="connsiteY774" fmla="*/ 216417 h 1369485"/>
              <a:gd name="connsiteX775" fmla="*/ 1821675 w 2477433"/>
              <a:gd name="connsiteY775" fmla="*/ 223561 h 1369485"/>
              <a:gd name="connsiteX776" fmla="*/ 1823628 w 2477433"/>
              <a:gd name="connsiteY776" fmla="*/ 227143 h 1369485"/>
              <a:gd name="connsiteX777" fmla="*/ 1820790 w 2477433"/>
              <a:gd name="connsiteY777" fmla="*/ 234191 h 1369485"/>
              <a:gd name="connsiteX778" fmla="*/ 1821551 w 2477433"/>
              <a:gd name="connsiteY778" fmla="*/ 245040 h 1369485"/>
              <a:gd name="connsiteX779" fmla="*/ 1828486 w 2477433"/>
              <a:gd name="connsiteY779" fmla="*/ 250546 h 1369485"/>
              <a:gd name="connsiteX780" fmla="*/ 1839039 w 2477433"/>
              <a:gd name="connsiteY780" fmla="*/ 251708 h 1369485"/>
              <a:gd name="connsiteX781" fmla="*/ 1847612 w 2477433"/>
              <a:gd name="connsiteY781" fmla="*/ 258756 h 1369485"/>
              <a:gd name="connsiteX782" fmla="*/ 1848564 w 2477433"/>
              <a:gd name="connsiteY782" fmla="*/ 269053 h 1369485"/>
              <a:gd name="connsiteX783" fmla="*/ 1852318 w 2477433"/>
              <a:gd name="connsiteY783" fmla="*/ 278159 h 1369485"/>
              <a:gd name="connsiteX784" fmla="*/ 1850346 w 2477433"/>
              <a:gd name="connsiteY784" fmla="*/ 286845 h 1369485"/>
              <a:gd name="connsiteX785" fmla="*/ 1846193 w 2477433"/>
              <a:gd name="connsiteY785" fmla="*/ 290779 h 1369485"/>
              <a:gd name="connsiteX786" fmla="*/ 1846745 w 2477433"/>
              <a:gd name="connsiteY786" fmla="*/ 298666 h 1369485"/>
              <a:gd name="connsiteX787" fmla="*/ 1850165 w 2477433"/>
              <a:gd name="connsiteY787" fmla="*/ 303028 h 1369485"/>
              <a:gd name="connsiteX788" fmla="*/ 1850708 w 2477433"/>
              <a:gd name="connsiteY788" fmla="*/ 310677 h 1369485"/>
              <a:gd name="connsiteX789" fmla="*/ 1863338 w 2477433"/>
              <a:gd name="connsiteY789" fmla="*/ 314477 h 1369485"/>
              <a:gd name="connsiteX790" fmla="*/ 1875882 w 2477433"/>
              <a:gd name="connsiteY790" fmla="*/ 331070 h 1369485"/>
              <a:gd name="connsiteX791" fmla="*/ 1882883 w 2477433"/>
              <a:gd name="connsiteY791" fmla="*/ 338014 h 1369485"/>
              <a:gd name="connsiteX792" fmla="*/ 1892065 w 2477433"/>
              <a:gd name="connsiteY792" fmla="*/ 341347 h 1369485"/>
              <a:gd name="connsiteX793" fmla="*/ 1902019 w 2477433"/>
              <a:gd name="connsiteY793" fmla="*/ 348958 h 1369485"/>
              <a:gd name="connsiteX794" fmla="*/ 1909572 w 2477433"/>
              <a:gd name="connsiteY794" fmla="*/ 358559 h 1369485"/>
              <a:gd name="connsiteX795" fmla="*/ 1918478 w 2477433"/>
              <a:gd name="connsiteY795" fmla="*/ 359416 h 1369485"/>
              <a:gd name="connsiteX796" fmla="*/ 1921440 w 2477433"/>
              <a:gd name="connsiteY796" fmla="*/ 363636 h 1369485"/>
              <a:gd name="connsiteX797" fmla="*/ 1922526 w 2477433"/>
              <a:gd name="connsiteY797" fmla="*/ 371875 h 1369485"/>
              <a:gd name="connsiteX798" fmla="*/ 1905229 w 2477433"/>
              <a:gd name="connsiteY798" fmla="*/ 390839 h 1369485"/>
              <a:gd name="connsiteX799" fmla="*/ 1904028 w 2477433"/>
              <a:gd name="connsiteY799" fmla="*/ 398840 h 1369485"/>
              <a:gd name="connsiteX800" fmla="*/ 1897685 w 2477433"/>
              <a:gd name="connsiteY800" fmla="*/ 411394 h 1369485"/>
              <a:gd name="connsiteX801" fmla="*/ 1894494 w 2477433"/>
              <a:gd name="connsiteY801" fmla="*/ 414642 h 1369485"/>
              <a:gd name="connsiteX802" fmla="*/ 1912525 w 2477433"/>
              <a:gd name="connsiteY802" fmla="*/ 423529 h 1369485"/>
              <a:gd name="connsiteX803" fmla="*/ 1926450 w 2477433"/>
              <a:gd name="connsiteY803" fmla="*/ 434140 h 1369485"/>
              <a:gd name="connsiteX804" fmla="*/ 1945586 w 2477433"/>
              <a:gd name="connsiteY804" fmla="*/ 443332 h 1369485"/>
              <a:gd name="connsiteX805" fmla="*/ 1955616 w 2477433"/>
              <a:gd name="connsiteY805" fmla="*/ 439798 h 1369485"/>
              <a:gd name="connsiteX806" fmla="*/ 1962626 w 2477433"/>
              <a:gd name="connsiteY806" fmla="*/ 445951 h 1369485"/>
              <a:gd name="connsiteX807" fmla="*/ 1968999 w 2477433"/>
              <a:gd name="connsiteY807" fmla="*/ 446542 h 1369485"/>
              <a:gd name="connsiteX808" fmla="*/ 1979791 w 2477433"/>
              <a:gd name="connsiteY808" fmla="*/ 450037 h 1369485"/>
              <a:gd name="connsiteX809" fmla="*/ 1983496 w 2477433"/>
              <a:gd name="connsiteY809" fmla="*/ 447980 h 1369485"/>
              <a:gd name="connsiteX810" fmla="*/ 1994726 w 2477433"/>
              <a:gd name="connsiteY810" fmla="*/ 450047 h 1369485"/>
              <a:gd name="connsiteX811" fmla="*/ 2003289 w 2477433"/>
              <a:gd name="connsiteY811" fmla="*/ 454152 h 1369485"/>
              <a:gd name="connsiteX812" fmla="*/ 2011814 w 2477433"/>
              <a:gd name="connsiteY812" fmla="*/ 443827 h 1369485"/>
              <a:gd name="connsiteX813" fmla="*/ 2024253 w 2477433"/>
              <a:gd name="connsiteY813" fmla="*/ 438159 h 1369485"/>
              <a:gd name="connsiteX814" fmla="*/ 2027206 w 2477433"/>
              <a:gd name="connsiteY814" fmla="*/ 435197 h 1369485"/>
              <a:gd name="connsiteX815" fmla="*/ 2058505 w 2477433"/>
              <a:gd name="connsiteY815" fmla="*/ 428120 h 1369485"/>
              <a:gd name="connsiteX816" fmla="*/ 2060648 w 2477433"/>
              <a:gd name="connsiteY816" fmla="*/ 422453 h 1369485"/>
              <a:gd name="connsiteX817" fmla="*/ 2058210 w 2477433"/>
              <a:gd name="connsiteY817" fmla="*/ 415080 h 1369485"/>
              <a:gd name="connsiteX818" fmla="*/ 2050485 w 2477433"/>
              <a:gd name="connsiteY818" fmla="*/ 411442 h 1369485"/>
              <a:gd name="connsiteX819" fmla="*/ 2042788 w 2477433"/>
              <a:gd name="connsiteY819" fmla="*/ 401764 h 1369485"/>
              <a:gd name="connsiteX820" fmla="*/ 2044656 w 2477433"/>
              <a:gd name="connsiteY820" fmla="*/ 399726 h 1369485"/>
              <a:gd name="connsiteX821" fmla="*/ 2039474 w 2477433"/>
              <a:gd name="connsiteY821" fmla="*/ 375304 h 1369485"/>
              <a:gd name="connsiteX822" fmla="*/ 2035521 w 2477433"/>
              <a:gd name="connsiteY822" fmla="*/ 367132 h 1369485"/>
              <a:gd name="connsiteX823" fmla="*/ 2018938 w 2477433"/>
              <a:gd name="connsiteY823" fmla="*/ 346786 h 1369485"/>
              <a:gd name="connsiteX824" fmla="*/ 2017024 w 2477433"/>
              <a:gd name="connsiteY824" fmla="*/ 339966 h 1369485"/>
              <a:gd name="connsiteX825" fmla="*/ 2023434 w 2477433"/>
              <a:gd name="connsiteY825" fmla="*/ 335404 h 1369485"/>
              <a:gd name="connsiteX826" fmla="*/ 2027234 w 2477433"/>
              <a:gd name="connsiteY826" fmla="*/ 329584 h 1369485"/>
              <a:gd name="connsiteX827" fmla="*/ 2024663 w 2477433"/>
              <a:gd name="connsiteY827" fmla="*/ 323669 h 1369485"/>
              <a:gd name="connsiteX828" fmla="*/ 2024472 w 2477433"/>
              <a:gd name="connsiteY828" fmla="*/ 314506 h 1369485"/>
              <a:gd name="connsiteX829" fmla="*/ 2026434 w 2477433"/>
              <a:gd name="connsiteY829" fmla="*/ 306800 h 1369485"/>
              <a:gd name="connsiteX830" fmla="*/ 2031321 w 2477433"/>
              <a:gd name="connsiteY830" fmla="*/ 302828 h 1369485"/>
              <a:gd name="connsiteX831" fmla="*/ 2024587 w 2477433"/>
              <a:gd name="connsiteY831" fmla="*/ 291598 h 1369485"/>
              <a:gd name="connsiteX832" fmla="*/ 2020310 w 2477433"/>
              <a:gd name="connsiteY832" fmla="*/ 275272 h 1369485"/>
              <a:gd name="connsiteX833" fmla="*/ 2028787 w 2477433"/>
              <a:gd name="connsiteY833" fmla="*/ 269262 h 1369485"/>
              <a:gd name="connsiteX834" fmla="*/ 2040712 w 2477433"/>
              <a:gd name="connsiteY834" fmla="*/ 273806 h 1369485"/>
              <a:gd name="connsiteX835" fmla="*/ 2052790 w 2477433"/>
              <a:gd name="connsiteY835" fmla="*/ 275263 h 1369485"/>
              <a:gd name="connsiteX836" fmla="*/ 2064601 w 2477433"/>
              <a:gd name="connsiteY836" fmla="*/ 266729 h 1369485"/>
              <a:gd name="connsiteX837" fmla="*/ 2066887 w 2477433"/>
              <a:gd name="connsiteY837" fmla="*/ 257537 h 1369485"/>
              <a:gd name="connsiteX838" fmla="*/ 2066335 w 2477433"/>
              <a:gd name="connsiteY838" fmla="*/ 251708 h 1369485"/>
              <a:gd name="connsiteX839" fmla="*/ 2075241 w 2477433"/>
              <a:gd name="connsiteY839" fmla="*/ 248164 h 1369485"/>
              <a:gd name="connsiteX840" fmla="*/ 2076669 w 2477433"/>
              <a:gd name="connsiteY840" fmla="*/ 241735 h 1369485"/>
              <a:gd name="connsiteX841" fmla="*/ 2084994 w 2477433"/>
              <a:gd name="connsiteY841" fmla="*/ 238782 h 1369485"/>
              <a:gd name="connsiteX842" fmla="*/ 2092395 w 2477433"/>
              <a:gd name="connsiteY842" fmla="*/ 231743 h 1369485"/>
              <a:gd name="connsiteX843" fmla="*/ 2097872 w 2477433"/>
              <a:gd name="connsiteY843" fmla="*/ 231658 h 1369485"/>
              <a:gd name="connsiteX844" fmla="*/ 2108302 w 2477433"/>
              <a:gd name="connsiteY844" fmla="*/ 227238 h 1369485"/>
              <a:gd name="connsiteX845" fmla="*/ 2109693 w 2477433"/>
              <a:gd name="connsiteY845" fmla="*/ 220704 h 1369485"/>
              <a:gd name="connsiteX846" fmla="*/ 2106721 w 2477433"/>
              <a:gd name="connsiteY846" fmla="*/ 214903 h 1369485"/>
              <a:gd name="connsiteX847" fmla="*/ 2105254 w 2477433"/>
              <a:gd name="connsiteY847" fmla="*/ 202873 h 1369485"/>
              <a:gd name="connsiteX848" fmla="*/ 2117084 w 2477433"/>
              <a:gd name="connsiteY848" fmla="*/ 197996 h 1369485"/>
              <a:gd name="connsiteX849" fmla="*/ 2122075 w 2477433"/>
              <a:gd name="connsiteY849" fmla="*/ 205197 h 1369485"/>
              <a:gd name="connsiteX850" fmla="*/ 2122113 w 2477433"/>
              <a:gd name="connsiteY850" fmla="*/ 210845 h 1369485"/>
              <a:gd name="connsiteX851" fmla="*/ 2126961 w 2477433"/>
              <a:gd name="connsiteY851" fmla="*/ 214636 h 1369485"/>
              <a:gd name="connsiteX852" fmla="*/ 2125332 w 2477433"/>
              <a:gd name="connsiteY852" fmla="*/ 219323 h 1369485"/>
              <a:gd name="connsiteX853" fmla="*/ 2126847 w 2477433"/>
              <a:gd name="connsiteY853" fmla="*/ 231505 h 1369485"/>
              <a:gd name="connsiteX854" fmla="*/ 2134114 w 2477433"/>
              <a:gd name="connsiteY854" fmla="*/ 235972 h 1369485"/>
              <a:gd name="connsiteX855" fmla="*/ 2146487 w 2477433"/>
              <a:gd name="connsiteY855" fmla="*/ 253346 h 1369485"/>
              <a:gd name="connsiteX856" fmla="*/ 2146735 w 2477433"/>
              <a:gd name="connsiteY856" fmla="*/ 258842 h 1369485"/>
              <a:gd name="connsiteX857" fmla="*/ 2150498 w 2477433"/>
              <a:gd name="connsiteY857" fmla="*/ 271177 h 1369485"/>
              <a:gd name="connsiteX858" fmla="*/ 2138572 w 2477433"/>
              <a:gd name="connsiteY858" fmla="*/ 271643 h 1369485"/>
              <a:gd name="connsiteX859" fmla="*/ 2133448 w 2477433"/>
              <a:gd name="connsiteY859" fmla="*/ 282550 h 1369485"/>
              <a:gd name="connsiteX860" fmla="*/ 2138458 w 2477433"/>
              <a:gd name="connsiteY860" fmla="*/ 293018 h 1369485"/>
              <a:gd name="connsiteX861" fmla="*/ 2138496 w 2477433"/>
              <a:gd name="connsiteY861" fmla="*/ 299514 h 1369485"/>
              <a:gd name="connsiteX862" fmla="*/ 2141944 w 2477433"/>
              <a:gd name="connsiteY862" fmla="*/ 308800 h 1369485"/>
              <a:gd name="connsiteX863" fmla="*/ 2144773 w 2477433"/>
              <a:gd name="connsiteY863" fmla="*/ 311582 h 1369485"/>
              <a:gd name="connsiteX864" fmla="*/ 2143830 w 2477433"/>
              <a:gd name="connsiteY864" fmla="*/ 317325 h 1369485"/>
              <a:gd name="connsiteX865" fmla="*/ 2147354 w 2477433"/>
              <a:gd name="connsiteY865" fmla="*/ 326041 h 1369485"/>
              <a:gd name="connsiteX866" fmla="*/ 2152155 w 2477433"/>
              <a:gd name="connsiteY866" fmla="*/ 328641 h 1369485"/>
              <a:gd name="connsiteX867" fmla="*/ 2153193 w 2477433"/>
              <a:gd name="connsiteY867" fmla="*/ 333318 h 1369485"/>
              <a:gd name="connsiteX868" fmla="*/ 2149269 w 2477433"/>
              <a:gd name="connsiteY868" fmla="*/ 338633 h 1369485"/>
              <a:gd name="connsiteX869" fmla="*/ 2148135 w 2477433"/>
              <a:gd name="connsiteY869" fmla="*/ 350310 h 1369485"/>
              <a:gd name="connsiteX870" fmla="*/ 2150412 w 2477433"/>
              <a:gd name="connsiteY870" fmla="*/ 356702 h 1369485"/>
              <a:gd name="connsiteX871" fmla="*/ 2150821 w 2477433"/>
              <a:gd name="connsiteY871" fmla="*/ 367398 h 1369485"/>
              <a:gd name="connsiteX872" fmla="*/ 2154450 w 2477433"/>
              <a:gd name="connsiteY872" fmla="*/ 378362 h 1369485"/>
              <a:gd name="connsiteX873" fmla="*/ 2160299 w 2477433"/>
              <a:gd name="connsiteY873" fmla="*/ 384477 h 1369485"/>
              <a:gd name="connsiteX874" fmla="*/ 2164385 w 2477433"/>
              <a:gd name="connsiteY874" fmla="*/ 385705 h 1369485"/>
              <a:gd name="connsiteX875" fmla="*/ 2179701 w 2477433"/>
              <a:gd name="connsiteY875" fmla="*/ 381152 h 1369485"/>
              <a:gd name="connsiteX876" fmla="*/ 2191464 w 2477433"/>
              <a:gd name="connsiteY876" fmla="*/ 378819 h 1369485"/>
              <a:gd name="connsiteX877" fmla="*/ 2205143 w 2477433"/>
              <a:gd name="connsiteY877" fmla="*/ 381924 h 1369485"/>
              <a:gd name="connsiteX878" fmla="*/ 2212343 w 2477433"/>
              <a:gd name="connsiteY878" fmla="*/ 380743 h 1369485"/>
              <a:gd name="connsiteX879" fmla="*/ 2219611 w 2477433"/>
              <a:gd name="connsiteY879" fmla="*/ 385753 h 1369485"/>
              <a:gd name="connsiteX880" fmla="*/ 2222687 w 2477433"/>
              <a:gd name="connsiteY880" fmla="*/ 391220 h 1369485"/>
              <a:gd name="connsiteX881" fmla="*/ 2222459 w 2477433"/>
              <a:gd name="connsiteY881" fmla="*/ 396783 h 1369485"/>
              <a:gd name="connsiteX882" fmla="*/ 2226602 w 2477433"/>
              <a:gd name="connsiteY882" fmla="*/ 402031 h 1369485"/>
              <a:gd name="connsiteX883" fmla="*/ 2230193 w 2477433"/>
              <a:gd name="connsiteY883" fmla="*/ 401717 h 1369485"/>
              <a:gd name="connsiteX884" fmla="*/ 2235232 w 2477433"/>
              <a:gd name="connsiteY884" fmla="*/ 407546 h 1369485"/>
              <a:gd name="connsiteX885" fmla="*/ 2240338 w 2477433"/>
              <a:gd name="connsiteY885" fmla="*/ 409232 h 1369485"/>
              <a:gd name="connsiteX886" fmla="*/ 2255796 w 2477433"/>
              <a:gd name="connsiteY886" fmla="*/ 393163 h 1369485"/>
              <a:gd name="connsiteX887" fmla="*/ 2255949 w 2477433"/>
              <a:gd name="connsiteY887" fmla="*/ 397897 h 1369485"/>
              <a:gd name="connsiteX888" fmla="*/ 2259664 w 2477433"/>
              <a:gd name="connsiteY888" fmla="*/ 403908 h 1369485"/>
              <a:gd name="connsiteX889" fmla="*/ 2257939 w 2477433"/>
              <a:gd name="connsiteY889" fmla="*/ 407756 h 1369485"/>
              <a:gd name="connsiteX890" fmla="*/ 2267960 w 2477433"/>
              <a:gd name="connsiteY890" fmla="*/ 418814 h 1369485"/>
              <a:gd name="connsiteX891" fmla="*/ 2276561 w 2477433"/>
              <a:gd name="connsiteY891" fmla="*/ 415300 h 1369485"/>
              <a:gd name="connsiteX892" fmla="*/ 2288210 w 2477433"/>
              <a:gd name="connsiteY892" fmla="*/ 415642 h 1369485"/>
              <a:gd name="connsiteX893" fmla="*/ 2298726 w 2477433"/>
              <a:gd name="connsiteY893" fmla="*/ 418576 h 1369485"/>
              <a:gd name="connsiteX894" fmla="*/ 2307641 w 2477433"/>
              <a:gd name="connsiteY894" fmla="*/ 429759 h 1369485"/>
              <a:gd name="connsiteX895" fmla="*/ 2314604 w 2477433"/>
              <a:gd name="connsiteY895" fmla="*/ 432330 h 1369485"/>
              <a:gd name="connsiteX896" fmla="*/ 2321214 w 2477433"/>
              <a:gd name="connsiteY896" fmla="*/ 438331 h 1369485"/>
              <a:gd name="connsiteX897" fmla="*/ 2326205 w 2477433"/>
              <a:gd name="connsiteY897" fmla="*/ 447780 h 1369485"/>
              <a:gd name="connsiteX898" fmla="*/ 2343436 w 2477433"/>
              <a:gd name="connsiteY898" fmla="*/ 445008 h 1369485"/>
              <a:gd name="connsiteX899" fmla="*/ 2355799 w 2477433"/>
              <a:gd name="connsiteY899" fmla="*/ 448580 h 1369485"/>
              <a:gd name="connsiteX900" fmla="*/ 2359542 w 2477433"/>
              <a:gd name="connsiteY900" fmla="*/ 442208 h 1369485"/>
              <a:gd name="connsiteX901" fmla="*/ 2368315 w 2477433"/>
              <a:gd name="connsiteY901" fmla="*/ 439426 h 1369485"/>
              <a:gd name="connsiteX902" fmla="*/ 2371659 w 2477433"/>
              <a:gd name="connsiteY902" fmla="*/ 433083 h 1369485"/>
              <a:gd name="connsiteX903" fmla="*/ 2381393 w 2477433"/>
              <a:gd name="connsiteY903" fmla="*/ 425882 h 1369485"/>
              <a:gd name="connsiteX904" fmla="*/ 2378183 w 2477433"/>
              <a:gd name="connsiteY904" fmla="*/ 415347 h 1369485"/>
              <a:gd name="connsiteX905" fmla="*/ 2384993 w 2477433"/>
              <a:gd name="connsiteY905" fmla="*/ 408965 h 1369485"/>
              <a:gd name="connsiteX906" fmla="*/ 2392271 w 2477433"/>
              <a:gd name="connsiteY906" fmla="*/ 409184 h 1369485"/>
              <a:gd name="connsiteX907" fmla="*/ 2402348 w 2477433"/>
              <a:gd name="connsiteY907" fmla="*/ 404793 h 1369485"/>
              <a:gd name="connsiteX908" fmla="*/ 2407377 w 2477433"/>
              <a:gd name="connsiteY908" fmla="*/ 400507 h 1369485"/>
              <a:gd name="connsiteX909" fmla="*/ 2424046 w 2477433"/>
              <a:gd name="connsiteY909" fmla="*/ 401069 h 136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Lst>
            <a:rect l="l" t="t" r="r" b="b"/>
            <a:pathLst>
              <a:path w="2477433" h="1369485">
                <a:moveTo>
                  <a:pt x="2424046" y="401069"/>
                </a:moveTo>
                <a:lnTo>
                  <a:pt x="2428113" y="412794"/>
                </a:lnTo>
                <a:lnTo>
                  <a:pt x="2431723" y="416757"/>
                </a:lnTo>
                <a:lnTo>
                  <a:pt x="2441705" y="415014"/>
                </a:lnTo>
                <a:lnTo>
                  <a:pt x="2445744" y="420605"/>
                </a:lnTo>
                <a:lnTo>
                  <a:pt x="2454136" y="425491"/>
                </a:lnTo>
                <a:lnTo>
                  <a:pt x="2455983" y="436064"/>
                </a:lnTo>
                <a:lnTo>
                  <a:pt x="2459383" y="442884"/>
                </a:lnTo>
                <a:lnTo>
                  <a:pt x="2460146" y="451399"/>
                </a:lnTo>
                <a:lnTo>
                  <a:pt x="2457821" y="454771"/>
                </a:lnTo>
                <a:lnTo>
                  <a:pt x="2460498" y="467430"/>
                </a:lnTo>
                <a:lnTo>
                  <a:pt x="2457364" y="474221"/>
                </a:lnTo>
                <a:lnTo>
                  <a:pt x="2460012" y="493928"/>
                </a:lnTo>
                <a:lnTo>
                  <a:pt x="2447173" y="533381"/>
                </a:lnTo>
                <a:lnTo>
                  <a:pt x="2452802" y="536572"/>
                </a:lnTo>
                <a:lnTo>
                  <a:pt x="2472128" y="543525"/>
                </a:lnTo>
                <a:lnTo>
                  <a:pt x="2473748" y="551574"/>
                </a:lnTo>
                <a:lnTo>
                  <a:pt x="2471280" y="559146"/>
                </a:lnTo>
                <a:lnTo>
                  <a:pt x="2471014" y="569442"/>
                </a:lnTo>
                <a:lnTo>
                  <a:pt x="2469175" y="574815"/>
                </a:lnTo>
                <a:lnTo>
                  <a:pt x="2471185" y="582159"/>
                </a:lnTo>
                <a:lnTo>
                  <a:pt x="2477433" y="589645"/>
                </a:lnTo>
                <a:lnTo>
                  <a:pt x="2468213" y="594551"/>
                </a:lnTo>
                <a:lnTo>
                  <a:pt x="2468575" y="598665"/>
                </a:lnTo>
                <a:lnTo>
                  <a:pt x="2463889" y="604733"/>
                </a:lnTo>
                <a:lnTo>
                  <a:pt x="2462622" y="613924"/>
                </a:lnTo>
                <a:lnTo>
                  <a:pt x="2457079" y="630460"/>
                </a:lnTo>
                <a:lnTo>
                  <a:pt x="2447087" y="639099"/>
                </a:lnTo>
                <a:lnTo>
                  <a:pt x="2445896" y="656330"/>
                </a:lnTo>
                <a:lnTo>
                  <a:pt x="2443677" y="660568"/>
                </a:lnTo>
                <a:lnTo>
                  <a:pt x="2445010" y="668322"/>
                </a:lnTo>
                <a:lnTo>
                  <a:pt x="2439905" y="675561"/>
                </a:lnTo>
                <a:lnTo>
                  <a:pt x="2434886" y="678361"/>
                </a:lnTo>
                <a:lnTo>
                  <a:pt x="2433980" y="686895"/>
                </a:lnTo>
                <a:lnTo>
                  <a:pt x="2424579" y="690162"/>
                </a:lnTo>
                <a:lnTo>
                  <a:pt x="2416007" y="696430"/>
                </a:lnTo>
                <a:lnTo>
                  <a:pt x="2409377" y="714937"/>
                </a:lnTo>
                <a:lnTo>
                  <a:pt x="2402500" y="721119"/>
                </a:lnTo>
                <a:lnTo>
                  <a:pt x="2395137" y="717928"/>
                </a:lnTo>
                <a:lnTo>
                  <a:pt x="2387680" y="719175"/>
                </a:lnTo>
                <a:lnTo>
                  <a:pt x="2381212" y="717966"/>
                </a:lnTo>
                <a:lnTo>
                  <a:pt x="2348637" y="724348"/>
                </a:lnTo>
                <a:lnTo>
                  <a:pt x="2344370" y="729986"/>
                </a:lnTo>
                <a:lnTo>
                  <a:pt x="2334711" y="735578"/>
                </a:lnTo>
                <a:lnTo>
                  <a:pt x="2332920" y="741988"/>
                </a:lnTo>
                <a:lnTo>
                  <a:pt x="2323452" y="748427"/>
                </a:lnTo>
                <a:lnTo>
                  <a:pt x="2314518" y="749522"/>
                </a:lnTo>
                <a:lnTo>
                  <a:pt x="2304717" y="759676"/>
                </a:lnTo>
                <a:lnTo>
                  <a:pt x="2294030" y="763743"/>
                </a:lnTo>
                <a:lnTo>
                  <a:pt x="2286981" y="774611"/>
                </a:lnTo>
                <a:lnTo>
                  <a:pt x="2288772" y="778802"/>
                </a:lnTo>
                <a:lnTo>
                  <a:pt x="2277447" y="790156"/>
                </a:lnTo>
                <a:lnTo>
                  <a:pt x="2276628" y="799652"/>
                </a:lnTo>
                <a:lnTo>
                  <a:pt x="2274103" y="804091"/>
                </a:lnTo>
                <a:lnTo>
                  <a:pt x="2258539" y="808549"/>
                </a:lnTo>
                <a:lnTo>
                  <a:pt x="2253806" y="817150"/>
                </a:lnTo>
                <a:lnTo>
                  <a:pt x="2247110" y="823007"/>
                </a:lnTo>
                <a:lnTo>
                  <a:pt x="2246157" y="827018"/>
                </a:lnTo>
                <a:lnTo>
                  <a:pt x="2240290" y="829027"/>
                </a:lnTo>
                <a:lnTo>
                  <a:pt x="2237318" y="834342"/>
                </a:lnTo>
                <a:lnTo>
                  <a:pt x="2225592" y="843591"/>
                </a:lnTo>
                <a:lnTo>
                  <a:pt x="2218506" y="846649"/>
                </a:lnTo>
                <a:lnTo>
                  <a:pt x="2215487" y="854707"/>
                </a:lnTo>
                <a:lnTo>
                  <a:pt x="2208934" y="858564"/>
                </a:lnTo>
                <a:lnTo>
                  <a:pt x="2201113" y="860746"/>
                </a:lnTo>
                <a:lnTo>
                  <a:pt x="2189293" y="867937"/>
                </a:lnTo>
                <a:lnTo>
                  <a:pt x="2182692" y="878167"/>
                </a:lnTo>
                <a:lnTo>
                  <a:pt x="2181596" y="887387"/>
                </a:lnTo>
                <a:lnTo>
                  <a:pt x="2174234" y="897769"/>
                </a:lnTo>
                <a:lnTo>
                  <a:pt x="2173729" y="902494"/>
                </a:lnTo>
                <a:lnTo>
                  <a:pt x="2167947" y="903637"/>
                </a:lnTo>
                <a:lnTo>
                  <a:pt x="2164518" y="908771"/>
                </a:lnTo>
                <a:lnTo>
                  <a:pt x="2162556" y="917172"/>
                </a:lnTo>
                <a:lnTo>
                  <a:pt x="2155336" y="922592"/>
                </a:lnTo>
                <a:lnTo>
                  <a:pt x="2153384" y="935555"/>
                </a:lnTo>
                <a:lnTo>
                  <a:pt x="2150098" y="936974"/>
                </a:lnTo>
                <a:lnTo>
                  <a:pt x="2152536" y="948090"/>
                </a:lnTo>
                <a:lnTo>
                  <a:pt x="2147440" y="955538"/>
                </a:lnTo>
                <a:lnTo>
                  <a:pt x="2149859" y="957615"/>
                </a:lnTo>
                <a:lnTo>
                  <a:pt x="2145449" y="964644"/>
                </a:lnTo>
                <a:lnTo>
                  <a:pt x="2144115" y="982351"/>
                </a:lnTo>
                <a:lnTo>
                  <a:pt x="2147173" y="992400"/>
                </a:lnTo>
                <a:lnTo>
                  <a:pt x="2155984" y="995144"/>
                </a:lnTo>
                <a:lnTo>
                  <a:pt x="2160908" y="1006745"/>
                </a:lnTo>
                <a:lnTo>
                  <a:pt x="2164823" y="1011641"/>
                </a:lnTo>
                <a:lnTo>
                  <a:pt x="2162880" y="1018261"/>
                </a:lnTo>
                <a:lnTo>
                  <a:pt x="2166947" y="1024861"/>
                </a:lnTo>
                <a:lnTo>
                  <a:pt x="2158917" y="1030919"/>
                </a:lnTo>
                <a:lnTo>
                  <a:pt x="2140067" y="1047731"/>
                </a:lnTo>
                <a:lnTo>
                  <a:pt x="2133457" y="1056951"/>
                </a:lnTo>
                <a:lnTo>
                  <a:pt x="2133571" y="1060952"/>
                </a:lnTo>
                <a:lnTo>
                  <a:pt x="2151402" y="1070867"/>
                </a:lnTo>
                <a:lnTo>
                  <a:pt x="2156679" y="1072410"/>
                </a:lnTo>
                <a:lnTo>
                  <a:pt x="2165890" y="1069105"/>
                </a:lnTo>
                <a:lnTo>
                  <a:pt x="2168595" y="1064200"/>
                </a:lnTo>
                <a:lnTo>
                  <a:pt x="2174605" y="1062304"/>
                </a:lnTo>
                <a:lnTo>
                  <a:pt x="2181349" y="1057513"/>
                </a:lnTo>
                <a:lnTo>
                  <a:pt x="2182721" y="1053370"/>
                </a:lnTo>
                <a:lnTo>
                  <a:pt x="2201447" y="1060456"/>
                </a:lnTo>
                <a:lnTo>
                  <a:pt x="2205780" y="1064600"/>
                </a:lnTo>
                <a:lnTo>
                  <a:pt x="2214639" y="1067009"/>
                </a:lnTo>
                <a:lnTo>
                  <a:pt x="2218668" y="1071629"/>
                </a:lnTo>
                <a:lnTo>
                  <a:pt x="2228507" y="1072591"/>
                </a:lnTo>
                <a:lnTo>
                  <a:pt x="2237632" y="1077973"/>
                </a:lnTo>
                <a:lnTo>
                  <a:pt x="2261064" y="1080230"/>
                </a:lnTo>
                <a:lnTo>
                  <a:pt x="2263016" y="1089489"/>
                </a:lnTo>
                <a:lnTo>
                  <a:pt x="2260140" y="1097823"/>
                </a:lnTo>
                <a:lnTo>
                  <a:pt x="2264740" y="1105357"/>
                </a:lnTo>
                <a:lnTo>
                  <a:pt x="2277675" y="1106252"/>
                </a:lnTo>
                <a:lnTo>
                  <a:pt x="2286972" y="1114273"/>
                </a:lnTo>
                <a:lnTo>
                  <a:pt x="2297535" y="1114616"/>
                </a:lnTo>
                <a:lnTo>
                  <a:pt x="2300954" y="1123102"/>
                </a:lnTo>
                <a:lnTo>
                  <a:pt x="2306689" y="1126045"/>
                </a:lnTo>
                <a:lnTo>
                  <a:pt x="2295744" y="1139476"/>
                </a:lnTo>
                <a:lnTo>
                  <a:pt x="2288572" y="1153001"/>
                </a:lnTo>
                <a:lnTo>
                  <a:pt x="2286448" y="1162498"/>
                </a:lnTo>
                <a:lnTo>
                  <a:pt x="2279094" y="1163907"/>
                </a:lnTo>
                <a:lnTo>
                  <a:pt x="2274675" y="1160259"/>
                </a:lnTo>
                <a:lnTo>
                  <a:pt x="2261254" y="1158716"/>
                </a:lnTo>
                <a:lnTo>
                  <a:pt x="2256816" y="1166441"/>
                </a:lnTo>
                <a:lnTo>
                  <a:pt x="2255653" y="1174756"/>
                </a:lnTo>
                <a:lnTo>
                  <a:pt x="2251491" y="1184615"/>
                </a:lnTo>
                <a:lnTo>
                  <a:pt x="2245671" y="1191377"/>
                </a:lnTo>
                <a:lnTo>
                  <a:pt x="2235156" y="1190511"/>
                </a:lnTo>
                <a:lnTo>
                  <a:pt x="2228803" y="1192359"/>
                </a:lnTo>
                <a:lnTo>
                  <a:pt x="2233251" y="1197892"/>
                </a:lnTo>
                <a:lnTo>
                  <a:pt x="2246081" y="1201417"/>
                </a:lnTo>
                <a:lnTo>
                  <a:pt x="2252605" y="1200826"/>
                </a:lnTo>
                <a:lnTo>
                  <a:pt x="2260521" y="1194740"/>
                </a:lnTo>
                <a:lnTo>
                  <a:pt x="2274056" y="1196664"/>
                </a:lnTo>
                <a:lnTo>
                  <a:pt x="2277199" y="1215571"/>
                </a:lnTo>
                <a:lnTo>
                  <a:pt x="2274494" y="1217752"/>
                </a:lnTo>
                <a:lnTo>
                  <a:pt x="2270608" y="1228335"/>
                </a:lnTo>
                <a:lnTo>
                  <a:pt x="2266569" y="1233735"/>
                </a:lnTo>
                <a:lnTo>
                  <a:pt x="2282066" y="1243879"/>
                </a:lnTo>
                <a:lnTo>
                  <a:pt x="2282657" y="1254557"/>
                </a:lnTo>
                <a:lnTo>
                  <a:pt x="2285152" y="1258767"/>
                </a:lnTo>
                <a:lnTo>
                  <a:pt x="2296887" y="1264663"/>
                </a:lnTo>
                <a:lnTo>
                  <a:pt x="2291963" y="1272597"/>
                </a:lnTo>
                <a:lnTo>
                  <a:pt x="2291039" y="1290666"/>
                </a:lnTo>
                <a:lnTo>
                  <a:pt x="2285028" y="1293695"/>
                </a:lnTo>
                <a:lnTo>
                  <a:pt x="2286438" y="1298248"/>
                </a:lnTo>
                <a:lnTo>
                  <a:pt x="2283066" y="1313688"/>
                </a:lnTo>
                <a:lnTo>
                  <a:pt x="2272255" y="1327042"/>
                </a:lnTo>
                <a:lnTo>
                  <a:pt x="2265845" y="1327890"/>
                </a:lnTo>
                <a:lnTo>
                  <a:pt x="2238223" y="1327890"/>
                </a:lnTo>
                <a:lnTo>
                  <a:pt x="2230107" y="1330957"/>
                </a:lnTo>
                <a:lnTo>
                  <a:pt x="2216030" y="1340015"/>
                </a:lnTo>
                <a:lnTo>
                  <a:pt x="2205266" y="1343311"/>
                </a:lnTo>
                <a:lnTo>
                  <a:pt x="2203876" y="1352331"/>
                </a:lnTo>
                <a:lnTo>
                  <a:pt x="2200742" y="1356331"/>
                </a:lnTo>
                <a:lnTo>
                  <a:pt x="2189664" y="1361008"/>
                </a:lnTo>
                <a:lnTo>
                  <a:pt x="2185159" y="1369486"/>
                </a:lnTo>
                <a:lnTo>
                  <a:pt x="2183082" y="1367752"/>
                </a:lnTo>
                <a:lnTo>
                  <a:pt x="2181016" y="1356941"/>
                </a:lnTo>
                <a:lnTo>
                  <a:pt x="2167586" y="1349654"/>
                </a:lnTo>
                <a:lnTo>
                  <a:pt x="2159870" y="1340196"/>
                </a:lnTo>
                <a:lnTo>
                  <a:pt x="2156260" y="1341396"/>
                </a:lnTo>
                <a:lnTo>
                  <a:pt x="2147202" y="1334557"/>
                </a:lnTo>
                <a:lnTo>
                  <a:pt x="2138191" y="1325661"/>
                </a:lnTo>
                <a:lnTo>
                  <a:pt x="2128704" y="1321822"/>
                </a:lnTo>
                <a:lnTo>
                  <a:pt x="2121303" y="1313926"/>
                </a:lnTo>
                <a:lnTo>
                  <a:pt x="2107407" y="1306449"/>
                </a:lnTo>
                <a:lnTo>
                  <a:pt x="2095424" y="1301801"/>
                </a:lnTo>
                <a:lnTo>
                  <a:pt x="2086432" y="1299620"/>
                </a:lnTo>
                <a:lnTo>
                  <a:pt x="2073802" y="1294657"/>
                </a:lnTo>
                <a:lnTo>
                  <a:pt x="2060467" y="1287532"/>
                </a:lnTo>
                <a:lnTo>
                  <a:pt x="2035855" y="1277779"/>
                </a:lnTo>
                <a:lnTo>
                  <a:pt x="2023701" y="1276083"/>
                </a:lnTo>
                <a:lnTo>
                  <a:pt x="1994821" y="1277017"/>
                </a:lnTo>
                <a:lnTo>
                  <a:pt x="1971085" y="1274597"/>
                </a:lnTo>
                <a:lnTo>
                  <a:pt x="1954397" y="1276559"/>
                </a:lnTo>
                <a:lnTo>
                  <a:pt x="1947653" y="1273426"/>
                </a:lnTo>
                <a:lnTo>
                  <a:pt x="1943624" y="1274188"/>
                </a:lnTo>
                <a:lnTo>
                  <a:pt x="1934975" y="1270806"/>
                </a:lnTo>
                <a:lnTo>
                  <a:pt x="1921831" y="1255052"/>
                </a:lnTo>
                <a:lnTo>
                  <a:pt x="1914582" y="1243689"/>
                </a:lnTo>
                <a:lnTo>
                  <a:pt x="1914468" y="1237031"/>
                </a:lnTo>
                <a:lnTo>
                  <a:pt x="1911144" y="1231421"/>
                </a:lnTo>
                <a:lnTo>
                  <a:pt x="1907467" y="1219829"/>
                </a:lnTo>
                <a:lnTo>
                  <a:pt x="1901314" y="1215371"/>
                </a:lnTo>
                <a:lnTo>
                  <a:pt x="1896294" y="1215657"/>
                </a:lnTo>
                <a:lnTo>
                  <a:pt x="1890608" y="1208056"/>
                </a:lnTo>
                <a:lnTo>
                  <a:pt x="1882921" y="1191139"/>
                </a:lnTo>
                <a:lnTo>
                  <a:pt x="1885007" y="1180652"/>
                </a:lnTo>
                <a:lnTo>
                  <a:pt x="1877387" y="1176995"/>
                </a:lnTo>
                <a:lnTo>
                  <a:pt x="1862404" y="1172794"/>
                </a:lnTo>
                <a:lnTo>
                  <a:pt x="1840897" y="1162088"/>
                </a:lnTo>
                <a:lnTo>
                  <a:pt x="1833448" y="1157345"/>
                </a:lnTo>
                <a:lnTo>
                  <a:pt x="1813922" y="1175061"/>
                </a:lnTo>
                <a:lnTo>
                  <a:pt x="1806169" y="1165260"/>
                </a:lnTo>
                <a:lnTo>
                  <a:pt x="1791862" y="1158878"/>
                </a:lnTo>
                <a:lnTo>
                  <a:pt x="1788348" y="1154573"/>
                </a:lnTo>
                <a:lnTo>
                  <a:pt x="1793176" y="1151563"/>
                </a:lnTo>
                <a:lnTo>
                  <a:pt x="1796663" y="1144619"/>
                </a:lnTo>
                <a:lnTo>
                  <a:pt x="1784709" y="1137952"/>
                </a:lnTo>
                <a:lnTo>
                  <a:pt x="1779718" y="1136780"/>
                </a:lnTo>
                <a:lnTo>
                  <a:pt x="1769326" y="1143638"/>
                </a:lnTo>
                <a:lnTo>
                  <a:pt x="1764697" y="1143133"/>
                </a:lnTo>
                <a:lnTo>
                  <a:pt x="1749724" y="1136475"/>
                </a:lnTo>
                <a:lnTo>
                  <a:pt x="1745418" y="1132065"/>
                </a:lnTo>
                <a:lnTo>
                  <a:pt x="1731655" y="1127503"/>
                </a:lnTo>
                <a:lnTo>
                  <a:pt x="1726587" y="1123750"/>
                </a:lnTo>
                <a:lnTo>
                  <a:pt x="1701632" y="1118492"/>
                </a:lnTo>
                <a:lnTo>
                  <a:pt x="1686544" y="1112091"/>
                </a:lnTo>
                <a:lnTo>
                  <a:pt x="1679353" y="1118302"/>
                </a:lnTo>
                <a:lnTo>
                  <a:pt x="1667399" y="1121340"/>
                </a:lnTo>
                <a:lnTo>
                  <a:pt x="1661188" y="1120321"/>
                </a:lnTo>
                <a:lnTo>
                  <a:pt x="1653502" y="1128065"/>
                </a:lnTo>
                <a:lnTo>
                  <a:pt x="1649644" y="1129293"/>
                </a:lnTo>
                <a:lnTo>
                  <a:pt x="1645653" y="1135923"/>
                </a:lnTo>
                <a:lnTo>
                  <a:pt x="1635719" y="1138609"/>
                </a:lnTo>
                <a:lnTo>
                  <a:pt x="1627661" y="1148229"/>
                </a:lnTo>
                <a:lnTo>
                  <a:pt x="1621708" y="1149239"/>
                </a:lnTo>
                <a:lnTo>
                  <a:pt x="1614116" y="1158030"/>
                </a:lnTo>
                <a:lnTo>
                  <a:pt x="1608334" y="1161307"/>
                </a:lnTo>
                <a:lnTo>
                  <a:pt x="1600600" y="1162050"/>
                </a:lnTo>
                <a:lnTo>
                  <a:pt x="1595809" y="1165698"/>
                </a:lnTo>
                <a:lnTo>
                  <a:pt x="1590656" y="1162679"/>
                </a:lnTo>
                <a:lnTo>
                  <a:pt x="1581303" y="1161707"/>
                </a:lnTo>
                <a:lnTo>
                  <a:pt x="1573644" y="1163564"/>
                </a:lnTo>
                <a:lnTo>
                  <a:pt x="1569720" y="1160012"/>
                </a:lnTo>
                <a:lnTo>
                  <a:pt x="1564415" y="1162717"/>
                </a:lnTo>
                <a:lnTo>
                  <a:pt x="1559157" y="1160583"/>
                </a:lnTo>
                <a:lnTo>
                  <a:pt x="1549374" y="1160088"/>
                </a:lnTo>
                <a:lnTo>
                  <a:pt x="1542260" y="1166003"/>
                </a:lnTo>
                <a:lnTo>
                  <a:pt x="1540450" y="1160116"/>
                </a:lnTo>
                <a:lnTo>
                  <a:pt x="1529867" y="1159116"/>
                </a:lnTo>
                <a:lnTo>
                  <a:pt x="1522085" y="1161126"/>
                </a:lnTo>
                <a:lnTo>
                  <a:pt x="1511065" y="1155278"/>
                </a:lnTo>
                <a:lnTo>
                  <a:pt x="1502255" y="1162936"/>
                </a:lnTo>
                <a:lnTo>
                  <a:pt x="1490920" y="1160831"/>
                </a:lnTo>
                <a:lnTo>
                  <a:pt x="1476994" y="1160002"/>
                </a:lnTo>
                <a:lnTo>
                  <a:pt x="1472013" y="1157211"/>
                </a:lnTo>
                <a:lnTo>
                  <a:pt x="1467831" y="1150163"/>
                </a:lnTo>
                <a:lnTo>
                  <a:pt x="1468679" y="1143924"/>
                </a:lnTo>
                <a:lnTo>
                  <a:pt x="1478957" y="1131904"/>
                </a:lnTo>
                <a:lnTo>
                  <a:pt x="1471527" y="1131884"/>
                </a:lnTo>
                <a:lnTo>
                  <a:pt x="1470479" y="1135380"/>
                </a:lnTo>
                <a:lnTo>
                  <a:pt x="1463145" y="1140524"/>
                </a:lnTo>
                <a:lnTo>
                  <a:pt x="1450429" y="1142914"/>
                </a:lnTo>
                <a:lnTo>
                  <a:pt x="1445676" y="1139361"/>
                </a:lnTo>
                <a:lnTo>
                  <a:pt x="1436084" y="1138914"/>
                </a:lnTo>
                <a:lnTo>
                  <a:pt x="1432084" y="1136780"/>
                </a:lnTo>
                <a:lnTo>
                  <a:pt x="1432512" y="1128389"/>
                </a:lnTo>
                <a:lnTo>
                  <a:pt x="1428864" y="1125550"/>
                </a:lnTo>
                <a:lnTo>
                  <a:pt x="1427578" y="1119645"/>
                </a:lnTo>
                <a:lnTo>
                  <a:pt x="1416377" y="1118987"/>
                </a:lnTo>
                <a:lnTo>
                  <a:pt x="1414377" y="1116416"/>
                </a:lnTo>
                <a:lnTo>
                  <a:pt x="1405356" y="1113882"/>
                </a:lnTo>
                <a:lnTo>
                  <a:pt x="1399746" y="1116520"/>
                </a:lnTo>
                <a:lnTo>
                  <a:pt x="1391336" y="1110110"/>
                </a:lnTo>
                <a:lnTo>
                  <a:pt x="1381582" y="1110320"/>
                </a:lnTo>
                <a:lnTo>
                  <a:pt x="1380135" y="1101509"/>
                </a:lnTo>
                <a:lnTo>
                  <a:pt x="1376296" y="1097575"/>
                </a:lnTo>
                <a:lnTo>
                  <a:pt x="1367590" y="1100261"/>
                </a:lnTo>
                <a:lnTo>
                  <a:pt x="1360827" y="1096013"/>
                </a:lnTo>
                <a:lnTo>
                  <a:pt x="1357303" y="1097928"/>
                </a:lnTo>
                <a:lnTo>
                  <a:pt x="1347730" y="1095385"/>
                </a:lnTo>
                <a:lnTo>
                  <a:pt x="1344721" y="1096947"/>
                </a:lnTo>
                <a:lnTo>
                  <a:pt x="1333881" y="1086517"/>
                </a:lnTo>
                <a:lnTo>
                  <a:pt x="1325747" y="1088993"/>
                </a:lnTo>
                <a:lnTo>
                  <a:pt x="1319965" y="1085821"/>
                </a:lnTo>
                <a:lnTo>
                  <a:pt x="1304087" y="1081269"/>
                </a:lnTo>
                <a:lnTo>
                  <a:pt x="1296238" y="1077592"/>
                </a:lnTo>
                <a:lnTo>
                  <a:pt x="1293105" y="1079373"/>
                </a:lnTo>
                <a:lnTo>
                  <a:pt x="1282827" y="1076573"/>
                </a:lnTo>
                <a:lnTo>
                  <a:pt x="1278026" y="1078325"/>
                </a:lnTo>
                <a:lnTo>
                  <a:pt x="1264882" y="1079640"/>
                </a:lnTo>
                <a:lnTo>
                  <a:pt x="1258881" y="1082773"/>
                </a:lnTo>
                <a:lnTo>
                  <a:pt x="1252757" y="1082116"/>
                </a:lnTo>
                <a:lnTo>
                  <a:pt x="1249185" y="1078678"/>
                </a:lnTo>
                <a:lnTo>
                  <a:pt x="1241765" y="1063990"/>
                </a:lnTo>
                <a:lnTo>
                  <a:pt x="1232345" y="1061942"/>
                </a:lnTo>
                <a:lnTo>
                  <a:pt x="1225667" y="1066800"/>
                </a:lnTo>
                <a:lnTo>
                  <a:pt x="1210170" y="1063609"/>
                </a:lnTo>
                <a:lnTo>
                  <a:pt x="1204551" y="1065095"/>
                </a:lnTo>
                <a:lnTo>
                  <a:pt x="1198274" y="1060399"/>
                </a:lnTo>
                <a:lnTo>
                  <a:pt x="1193254" y="1064714"/>
                </a:lnTo>
                <a:lnTo>
                  <a:pt x="1179319" y="1063114"/>
                </a:lnTo>
                <a:lnTo>
                  <a:pt x="1166393" y="1051455"/>
                </a:lnTo>
                <a:lnTo>
                  <a:pt x="1154906" y="1049303"/>
                </a:lnTo>
                <a:lnTo>
                  <a:pt x="1145172" y="1039606"/>
                </a:lnTo>
                <a:lnTo>
                  <a:pt x="1144438" y="1029843"/>
                </a:lnTo>
                <a:lnTo>
                  <a:pt x="1137609" y="1023785"/>
                </a:lnTo>
                <a:lnTo>
                  <a:pt x="1127503" y="1020842"/>
                </a:lnTo>
                <a:lnTo>
                  <a:pt x="1126046" y="1012450"/>
                </a:lnTo>
                <a:lnTo>
                  <a:pt x="1122502" y="1012231"/>
                </a:lnTo>
                <a:lnTo>
                  <a:pt x="1118321" y="997239"/>
                </a:lnTo>
                <a:lnTo>
                  <a:pt x="1108024" y="996134"/>
                </a:lnTo>
                <a:lnTo>
                  <a:pt x="1097880" y="983647"/>
                </a:lnTo>
                <a:lnTo>
                  <a:pt x="1095089" y="974798"/>
                </a:lnTo>
                <a:lnTo>
                  <a:pt x="1096194" y="968569"/>
                </a:lnTo>
                <a:lnTo>
                  <a:pt x="1094556" y="961139"/>
                </a:lnTo>
                <a:lnTo>
                  <a:pt x="1090565" y="957091"/>
                </a:lnTo>
                <a:lnTo>
                  <a:pt x="1075125" y="953872"/>
                </a:lnTo>
                <a:lnTo>
                  <a:pt x="1071467" y="957091"/>
                </a:lnTo>
                <a:lnTo>
                  <a:pt x="1066038" y="956882"/>
                </a:lnTo>
                <a:lnTo>
                  <a:pt x="1062276" y="952652"/>
                </a:lnTo>
                <a:lnTo>
                  <a:pt x="1042540" y="960339"/>
                </a:lnTo>
                <a:lnTo>
                  <a:pt x="1038387" y="957415"/>
                </a:lnTo>
                <a:lnTo>
                  <a:pt x="1013450" y="964568"/>
                </a:lnTo>
                <a:lnTo>
                  <a:pt x="1010145" y="961901"/>
                </a:lnTo>
                <a:lnTo>
                  <a:pt x="1008574" y="952891"/>
                </a:lnTo>
                <a:lnTo>
                  <a:pt x="997839" y="956377"/>
                </a:lnTo>
                <a:lnTo>
                  <a:pt x="990800" y="956501"/>
                </a:lnTo>
                <a:lnTo>
                  <a:pt x="983475" y="962444"/>
                </a:lnTo>
                <a:lnTo>
                  <a:pt x="977170" y="959291"/>
                </a:lnTo>
                <a:lnTo>
                  <a:pt x="969836" y="958463"/>
                </a:lnTo>
                <a:lnTo>
                  <a:pt x="966711" y="952005"/>
                </a:lnTo>
                <a:lnTo>
                  <a:pt x="961835" y="955996"/>
                </a:lnTo>
                <a:lnTo>
                  <a:pt x="954205" y="954958"/>
                </a:lnTo>
                <a:lnTo>
                  <a:pt x="949433" y="951881"/>
                </a:lnTo>
                <a:lnTo>
                  <a:pt x="940337" y="953929"/>
                </a:lnTo>
                <a:lnTo>
                  <a:pt x="935936" y="947871"/>
                </a:lnTo>
                <a:lnTo>
                  <a:pt x="929154" y="945985"/>
                </a:lnTo>
                <a:lnTo>
                  <a:pt x="924315" y="942061"/>
                </a:lnTo>
                <a:lnTo>
                  <a:pt x="918248" y="944223"/>
                </a:lnTo>
                <a:lnTo>
                  <a:pt x="914686" y="941546"/>
                </a:lnTo>
                <a:lnTo>
                  <a:pt x="913409" y="934907"/>
                </a:lnTo>
                <a:lnTo>
                  <a:pt x="905142" y="930659"/>
                </a:lnTo>
                <a:lnTo>
                  <a:pt x="899760" y="931964"/>
                </a:lnTo>
                <a:lnTo>
                  <a:pt x="896131" y="924230"/>
                </a:lnTo>
                <a:lnTo>
                  <a:pt x="889635" y="921449"/>
                </a:lnTo>
                <a:lnTo>
                  <a:pt x="886177" y="922915"/>
                </a:lnTo>
                <a:lnTo>
                  <a:pt x="870842" y="921772"/>
                </a:lnTo>
                <a:lnTo>
                  <a:pt x="870471" y="917058"/>
                </a:lnTo>
                <a:lnTo>
                  <a:pt x="863794" y="909380"/>
                </a:lnTo>
                <a:lnTo>
                  <a:pt x="854059" y="904046"/>
                </a:lnTo>
                <a:lnTo>
                  <a:pt x="846515" y="902322"/>
                </a:lnTo>
                <a:lnTo>
                  <a:pt x="837047" y="902875"/>
                </a:lnTo>
                <a:lnTo>
                  <a:pt x="832409" y="905666"/>
                </a:lnTo>
                <a:lnTo>
                  <a:pt x="830647" y="898446"/>
                </a:lnTo>
                <a:lnTo>
                  <a:pt x="814149" y="885368"/>
                </a:lnTo>
                <a:lnTo>
                  <a:pt x="808263" y="887606"/>
                </a:lnTo>
                <a:lnTo>
                  <a:pt x="798947" y="884530"/>
                </a:lnTo>
                <a:lnTo>
                  <a:pt x="793318" y="885882"/>
                </a:lnTo>
                <a:lnTo>
                  <a:pt x="775106" y="885520"/>
                </a:lnTo>
                <a:lnTo>
                  <a:pt x="769696" y="881339"/>
                </a:lnTo>
                <a:lnTo>
                  <a:pt x="753589" y="878900"/>
                </a:lnTo>
                <a:lnTo>
                  <a:pt x="747113" y="888721"/>
                </a:lnTo>
                <a:lnTo>
                  <a:pt x="738492" y="891026"/>
                </a:lnTo>
                <a:lnTo>
                  <a:pt x="720480" y="890245"/>
                </a:lnTo>
                <a:lnTo>
                  <a:pt x="714337" y="892169"/>
                </a:lnTo>
                <a:lnTo>
                  <a:pt x="701907" y="893464"/>
                </a:lnTo>
                <a:lnTo>
                  <a:pt x="694687" y="892921"/>
                </a:lnTo>
                <a:lnTo>
                  <a:pt x="688677" y="890083"/>
                </a:lnTo>
                <a:lnTo>
                  <a:pt x="679466" y="893150"/>
                </a:lnTo>
                <a:lnTo>
                  <a:pt x="676104" y="880682"/>
                </a:lnTo>
                <a:lnTo>
                  <a:pt x="668703" y="879119"/>
                </a:lnTo>
                <a:lnTo>
                  <a:pt x="662149" y="873138"/>
                </a:lnTo>
                <a:lnTo>
                  <a:pt x="644528" y="871814"/>
                </a:lnTo>
                <a:lnTo>
                  <a:pt x="636156" y="872376"/>
                </a:lnTo>
                <a:lnTo>
                  <a:pt x="620449" y="868147"/>
                </a:lnTo>
                <a:lnTo>
                  <a:pt x="613534" y="870214"/>
                </a:lnTo>
                <a:lnTo>
                  <a:pt x="610876" y="865746"/>
                </a:lnTo>
                <a:lnTo>
                  <a:pt x="603485" y="861650"/>
                </a:lnTo>
                <a:lnTo>
                  <a:pt x="596399" y="866089"/>
                </a:lnTo>
                <a:lnTo>
                  <a:pt x="594731" y="881843"/>
                </a:lnTo>
                <a:lnTo>
                  <a:pt x="590455" y="885882"/>
                </a:lnTo>
                <a:lnTo>
                  <a:pt x="587197" y="895626"/>
                </a:lnTo>
                <a:lnTo>
                  <a:pt x="587407" y="903961"/>
                </a:lnTo>
                <a:lnTo>
                  <a:pt x="579615" y="902894"/>
                </a:lnTo>
                <a:lnTo>
                  <a:pt x="574405" y="908923"/>
                </a:lnTo>
                <a:lnTo>
                  <a:pt x="584530" y="911285"/>
                </a:lnTo>
                <a:lnTo>
                  <a:pt x="586331" y="916248"/>
                </a:lnTo>
                <a:lnTo>
                  <a:pt x="575996" y="917419"/>
                </a:lnTo>
                <a:lnTo>
                  <a:pt x="574796" y="922239"/>
                </a:lnTo>
                <a:lnTo>
                  <a:pt x="579015" y="934222"/>
                </a:lnTo>
                <a:lnTo>
                  <a:pt x="570986" y="938298"/>
                </a:lnTo>
                <a:lnTo>
                  <a:pt x="561108" y="935460"/>
                </a:lnTo>
                <a:lnTo>
                  <a:pt x="546363" y="938174"/>
                </a:lnTo>
                <a:lnTo>
                  <a:pt x="544163" y="942461"/>
                </a:lnTo>
                <a:lnTo>
                  <a:pt x="538410" y="942327"/>
                </a:lnTo>
                <a:lnTo>
                  <a:pt x="531295" y="947176"/>
                </a:lnTo>
                <a:lnTo>
                  <a:pt x="527523" y="952214"/>
                </a:lnTo>
                <a:lnTo>
                  <a:pt x="529390" y="959263"/>
                </a:lnTo>
                <a:lnTo>
                  <a:pt x="520551" y="955558"/>
                </a:lnTo>
                <a:lnTo>
                  <a:pt x="514198" y="962387"/>
                </a:lnTo>
                <a:lnTo>
                  <a:pt x="503120" y="955919"/>
                </a:lnTo>
                <a:lnTo>
                  <a:pt x="494309" y="954824"/>
                </a:lnTo>
                <a:lnTo>
                  <a:pt x="490328" y="950052"/>
                </a:lnTo>
                <a:lnTo>
                  <a:pt x="471849" y="946709"/>
                </a:lnTo>
                <a:lnTo>
                  <a:pt x="458714" y="949938"/>
                </a:lnTo>
                <a:lnTo>
                  <a:pt x="454895" y="948204"/>
                </a:lnTo>
                <a:lnTo>
                  <a:pt x="440931" y="949957"/>
                </a:lnTo>
                <a:lnTo>
                  <a:pt x="438160" y="946633"/>
                </a:lnTo>
                <a:lnTo>
                  <a:pt x="423872" y="942365"/>
                </a:lnTo>
                <a:lnTo>
                  <a:pt x="408527" y="945318"/>
                </a:lnTo>
                <a:lnTo>
                  <a:pt x="400736" y="944652"/>
                </a:lnTo>
                <a:lnTo>
                  <a:pt x="392049" y="941480"/>
                </a:lnTo>
                <a:lnTo>
                  <a:pt x="372246" y="937222"/>
                </a:lnTo>
                <a:lnTo>
                  <a:pt x="365750" y="932936"/>
                </a:lnTo>
                <a:lnTo>
                  <a:pt x="356397" y="929488"/>
                </a:lnTo>
                <a:lnTo>
                  <a:pt x="351568" y="934774"/>
                </a:lnTo>
                <a:lnTo>
                  <a:pt x="347786" y="934298"/>
                </a:lnTo>
                <a:lnTo>
                  <a:pt x="339062" y="923649"/>
                </a:lnTo>
                <a:lnTo>
                  <a:pt x="333042" y="919553"/>
                </a:lnTo>
                <a:lnTo>
                  <a:pt x="336375" y="914105"/>
                </a:lnTo>
                <a:lnTo>
                  <a:pt x="335375" y="905732"/>
                </a:lnTo>
                <a:lnTo>
                  <a:pt x="331213" y="900636"/>
                </a:lnTo>
                <a:lnTo>
                  <a:pt x="330308" y="893655"/>
                </a:lnTo>
                <a:lnTo>
                  <a:pt x="317287" y="884377"/>
                </a:lnTo>
                <a:lnTo>
                  <a:pt x="317392" y="877052"/>
                </a:lnTo>
                <a:lnTo>
                  <a:pt x="313087" y="871871"/>
                </a:lnTo>
                <a:lnTo>
                  <a:pt x="303476" y="869509"/>
                </a:lnTo>
                <a:lnTo>
                  <a:pt x="299933" y="871461"/>
                </a:lnTo>
                <a:lnTo>
                  <a:pt x="292103" y="867994"/>
                </a:lnTo>
                <a:lnTo>
                  <a:pt x="281873" y="876576"/>
                </a:lnTo>
                <a:lnTo>
                  <a:pt x="280111" y="882844"/>
                </a:lnTo>
                <a:lnTo>
                  <a:pt x="270348" y="880682"/>
                </a:lnTo>
                <a:lnTo>
                  <a:pt x="270291" y="870947"/>
                </a:lnTo>
                <a:lnTo>
                  <a:pt x="266367" y="864499"/>
                </a:lnTo>
                <a:lnTo>
                  <a:pt x="270691" y="859965"/>
                </a:lnTo>
                <a:lnTo>
                  <a:pt x="268329" y="855812"/>
                </a:lnTo>
                <a:lnTo>
                  <a:pt x="257137" y="852240"/>
                </a:lnTo>
                <a:lnTo>
                  <a:pt x="252003" y="853240"/>
                </a:lnTo>
                <a:lnTo>
                  <a:pt x="235991" y="849897"/>
                </a:lnTo>
                <a:lnTo>
                  <a:pt x="235430" y="846601"/>
                </a:lnTo>
                <a:lnTo>
                  <a:pt x="224685" y="841619"/>
                </a:lnTo>
                <a:lnTo>
                  <a:pt x="219170" y="842019"/>
                </a:lnTo>
                <a:lnTo>
                  <a:pt x="211760" y="834266"/>
                </a:lnTo>
                <a:lnTo>
                  <a:pt x="210769" y="829799"/>
                </a:lnTo>
                <a:lnTo>
                  <a:pt x="215722" y="826056"/>
                </a:lnTo>
                <a:lnTo>
                  <a:pt x="216694" y="811444"/>
                </a:lnTo>
                <a:lnTo>
                  <a:pt x="205454" y="810587"/>
                </a:lnTo>
                <a:lnTo>
                  <a:pt x="198682" y="815254"/>
                </a:lnTo>
                <a:lnTo>
                  <a:pt x="191433" y="816883"/>
                </a:lnTo>
                <a:lnTo>
                  <a:pt x="185547" y="814435"/>
                </a:lnTo>
                <a:lnTo>
                  <a:pt x="184728" y="809215"/>
                </a:lnTo>
                <a:lnTo>
                  <a:pt x="173593" y="807987"/>
                </a:lnTo>
                <a:lnTo>
                  <a:pt x="166983" y="812701"/>
                </a:lnTo>
                <a:lnTo>
                  <a:pt x="168945" y="817483"/>
                </a:lnTo>
                <a:lnTo>
                  <a:pt x="165106" y="836628"/>
                </a:lnTo>
                <a:lnTo>
                  <a:pt x="152524" y="843039"/>
                </a:lnTo>
                <a:lnTo>
                  <a:pt x="148438" y="842219"/>
                </a:lnTo>
                <a:lnTo>
                  <a:pt x="139503" y="849363"/>
                </a:lnTo>
                <a:lnTo>
                  <a:pt x="138179" y="855335"/>
                </a:lnTo>
                <a:lnTo>
                  <a:pt x="132283" y="862870"/>
                </a:lnTo>
                <a:lnTo>
                  <a:pt x="133074" y="869166"/>
                </a:lnTo>
                <a:lnTo>
                  <a:pt x="126892" y="874433"/>
                </a:lnTo>
                <a:lnTo>
                  <a:pt x="124149" y="880748"/>
                </a:lnTo>
                <a:lnTo>
                  <a:pt x="116405" y="880177"/>
                </a:lnTo>
                <a:lnTo>
                  <a:pt x="105223" y="881920"/>
                </a:lnTo>
                <a:lnTo>
                  <a:pt x="99851" y="884977"/>
                </a:lnTo>
                <a:lnTo>
                  <a:pt x="100917" y="889178"/>
                </a:lnTo>
                <a:lnTo>
                  <a:pt x="90573" y="888092"/>
                </a:lnTo>
                <a:lnTo>
                  <a:pt x="84182" y="885349"/>
                </a:lnTo>
                <a:lnTo>
                  <a:pt x="80363" y="881177"/>
                </a:lnTo>
                <a:lnTo>
                  <a:pt x="68399" y="879176"/>
                </a:lnTo>
                <a:lnTo>
                  <a:pt x="50130" y="881196"/>
                </a:lnTo>
                <a:lnTo>
                  <a:pt x="43396" y="877119"/>
                </a:lnTo>
                <a:lnTo>
                  <a:pt x="40586" y="879519"/>
                </a:lnTo>
                <a:lnTo>
                  <a:pt x="25851" y="882120"/>
                </a:lnTo>
                <a:lnTo>
                  <a:pt x="19460" y="874967"/>
                </a:lnTo>
                <a:lnTo>
                  <a:pt x="11621" y="874271"/>
                </a:lnTo>
                <a:lnTo>
                  <a:pt x="19212" y="869099"/>
                </a:lnTo>
                <a:lnTo>
                  <a:pt x="24108" y="859136"/>
                </a:lnTo>
                <a:lnTo>
                  <a:pt x="23231" y="851916"/>
                </a:lnTo>
                <a:lnTo>
                  <a:pt x="18459" y="838057"/>
                </a:lnTo>
                <a:lnTo>
                  <a:pt x="20888" y="832942"/>
                </a:lnTo>
                <a:lnTo>
                  <a:pt x="36414" y="826865"/>
                </a:lnTo>
                <a:lnTo>
                  <a:pt x="44577" y="821407"/>
                </a:lnTo>
                <a:lnTo>
                  <a:pt x="47254" y="812225"/>
                </a:lnTo>
                <a:lnTo>
                  <a:pt x="43044" y="805548"/>
                </a:lnTo>
                <a:lnTo>
                  <a:pt x="35252" y="801929"/>
                </a:lnTo>
                <a:lnTo>
                  <a:pt x="30023" y="802510"/>
                </a:lnTo>
                <a:lnTo>
                  <a:pt x="26965" y="808434"/>
                </a:lnTo>
                <a:lnTo>
                  <a:pt x="21612" y="812521"/>
                </a:lnTo>
                <a:lnTo>
                  <a:pt x="10582" y="815035"/>
                </a:lnTo>
                <a:lnTo>
                  <a:pt x="3019" y="810339"/>
                </a:lnTo>
                <a:lnTo>
                  <a:pt x="3134" y="803957"/>
                </a:lnTo>
                <a:lnTo>
                  <a:pt x="0" y="796376"/>
                </a:lnTo>
                <a:lnTo>
                  <a:pt x="1153" y="788813"/>
                </a:lnTo>
                <a:lnTo>
                  <a:pt x="5305" y="785584"/>
                </a:lnTo>
                <a:lnTo>
                  <a:pt x="12668" y="784898"/>
                </a:lnTo>
                <a:lnTo>
                  <a:pt x="27251" y="789756"/>
                </a:lnTo>
                <a:lnTo>
                  <a:pt x="33719" y="786555"/>
                </a:lnTo>
                <a:lnTo>
                  <a:pt x="36395" y="782031"/>
                </a:lnTo>
                <a:lnTo>
                  <a:pt x="47072" y="780040"/>
                </a:lnTo>
                <a:lnTo>
                  <a:pt x="58474" y="785003"/>
                </a:lnTo>
                <a:lnTo>
                  <a:pt x="68371" y="786679"/>
                </a:lnTo>
                <a:lnTo>
                  <a:pt x="73895" y="784831"/>
                </a:lnTo>
                <a:lnTo>
                  <a:pt x="83391" y="786175"/>
                </a:lnTo>
                <a:lnTo>
                  <a:pt x="89230" y="790032"/>
                </a:lnTo>
                <a:lnTo>
                  <a:pt x="99517" y="792585"/>
                </a:lnTo>
                <a:lnTo>
                  <a:pt x="109881" y="791070"/>
                </a:lnTo>
                <a:lnTo>
                  <a:pt x="114833" y="784927"/>
                </a:lnTo>
                <a:lnTo>
                  <a:pt x="118529" y="776726"/>
                </a:lnTo>
                <a:lnTo>
                  <a:pt x="124835" y="774459"/>
                </a:lnTo>
                <a:lnTo>
                  <a:pt x="135969" y="779288"/>
                </a:lnTo>
                <a:lnTo>
                  <a:pt x="145523" y="771658"/>
                </a:lnTo>
                <a:lnTo>
                  <a:pt x="160087" y="776183"/>
                </a:lnTo>
                <a:lnTo>
                  <a:pt x="175993" y="778935"/>
                </a:lnTo>
                <a:lnTo>
                  <a:pt x="182909" y="777469"/>
                </a:lnTo>
                <a:lnTo>
                  <a:pt x="193110" y="765543"/>
                </a:lnTo>
                <a:lnTo>
                  <a:pt x="193624" y="760647"/>
                </a:lnTo>
                <a:lnTo>
                  <a:pt x="202092" y="748303"/>
                </a:lnTo>
                <a:lnTo>
                  <a:pt x="208064" y="744302"/>
                </a:lnTo>
                <a:lnTo>
                  <a:pt x="215637" y="736340"/>
                </a:lnTo>
                <a:lnTo>
                  <a:pt x="224990" y="730529"/>
                </a:lnTo>
                <a:lnTo>
                  <a:pt x="238830" y="717347"/>
                </a:lnTo>
                <a:lnTo>
                  <a:pt x="268043" y="698059"/>
                </a:lnTo>
                <a:lnTo>
                  <a:pt x="279483" y="693220"/>
                </a:lnTo>
                <a:lnTo>
                  <a:pt x="291084" y="690839"/>
                </a:lnTo>
                <a:lnTo>
                  <a:pt x="300847" y="685514"/>
                </a:lnTo>
                <a:lnTo>
                  <a:pt x="309906" y="683342"/>
                </a:lnTo>
                <a:lnTo>
                  <a:pt x="314992" y="686267"/>
                </a:lnTo>
                <a:lnTo>
                  <a:pt x="328079" y="675513"/>
                </a:lnTo>
                <a:lnTo>
                  <a:pt x="348748" y="670103"/>
                </a:lnTo>
                <a:lnTo>
                  <a:pt x="375142" y="655101"/>
                </a:lnTo>
                <a:lnTo>
                  <a:pt x="378333" y="647795"/>
                </a:lnTo>
                <a:lnTo>
                  <a:pt x="383810" y="643785"/>
                </a:lnTo>
                <a:lnTo>
                  <a:pt x="401307" y="637603"/>
                </a:lnTo>
                <a:lnTo>
                  <a:pt x="414318" y="644681"/>
                </a:lnTo>
                <a:lnTo>
                  <a:pt x="415538" y="649586"/>
                </a:lnTo>
                <a:lnTo>
                  <a:pt x="420910" y="654796"/>
                </a:lnTo>
                <a:lnTo>
                  <a:pt x="428787" y="658016"/>
                </a:lnTo>
                <a:lnTo>
                  <a:pt x="456867" y="643890"/>
                </a:lnTo>
                <a:lnTo>
                  <a:pt x="475307" y="637070"/>
                </a:lnTo>
                <a:lnTo>
                  <a:pt x="477917" y="628260"/>
                </a:lnTo>
                <a:lnTo>
                  <a:pt x="469792" y="601999"/>
                </a:lnTo>
                <a:lnTo>
                  <a:pt x="480079" y="602104"/>
                </a:lnTo>
                <a:lnTo>
                  <a:pt x="485261" y="599427"/>
                </a:lnTo>
                <a:lnTo>
                  <a:pt x="495757" y="585454"/>
                </a:lnTo>
                <a:lnTo>
                  <a:pt x="502520" y="584997"/>
                </a:lnTo>
                <a:lnTo>
                  <a:pt x="509664" y="590912"/>
                </a:lnTo>
                <a:lnTo>
                  <a:pt x="516407" y="590083"/>
                </a:lnTo>
                <a:lnTo>
                  <a:pt x="512102" y="577853"/>
                </a:lnTo>
                <a:lnTo>
                  <a:pt x="505235" y="571338"/>
                </a:lnTo>
                <a:lnTo>
                  <a:pt x="494395" y="567357"/>
                </a:lnTo>
                <a:lnTo>
                  <a:pt x="485937" y="567328"/>
                </a:lnTo>
                <a:lnTo>
                  <a:pt x="481070" y="563175"/>
                </a:lnTo>
                <a:lnTo>
                  <a:pt x="477203" y="555917"/>
                </a:lnTo>
                <a:lnTo>
                  <a:pt x="479288" y="535695"/>
                </a:lnTo>
                <a:lnTo>
                  <a:pt x="487585" y="530914"/>
                </a:lnTo>
                <a:lnTo>
                  <a:pt x="491976" y="525609"/>
                </a:lnTo>
                <a:lnTo>
                  <a:pt x="509826" y="529561"/>
                </a:lnTo>
                <a:lnTo>
                  <a:pt x="510273" y="524723"/>
                </a:lnTo>
                <a:lnTo>
                  <a:pt x="518617" y="525180"/>
                </a:lnTo>
                <a:lnTo>
                  <a:pt x="535839" y="529104"/>
                </a:lnTo>
                <a:lnTo>
                  <a:pt x="545344" y="528847"/>
                </a:lnTo>
                <a:lnTo>
                  <a:pt x="554422" y="532771"/>
                </a:lnTo>
                <a:lnTo>
                  <a:pt x="559384" y="531581"/>
                </a:lnTo>
                <a:lnTo>
                  <a:pt x="561699" y="526790"/>
                </a:lnTo>
                <a:lnTo>
                  <a:pt x="561947" y="517865"/>
                </a:lnTo>
                <a:lnTo>
                  <a:pt x="565937" y="516045"/>
                </a:lnTo>
                <a:lnTo>
                  <a:pt x="580939" y="516065"/>
                </a:lnTo>
                <a:lnTo>
                  <a:pt x="585216" y="517588"/>
                </a:lnTo>
                <a:lnTo>
                  <a:pt x="594074" y="513807"/>
                </a:lnTo>
                <a:lnTo>
                  <a:pt x="596913" y="502863"/>
                </a:lnTo>
                <a:lnTo>
                  <a:pt x="597446" y="493128"/>
                </a:lnTo>
                <a:lnTo>
                  <a:pt x="605504" y="492223"/>
                </a:lnTo>
                <a:lnTo>
                  <a:pt x="614439" y="487261"/>
                </a:lnTo>
                <a:lnTo>
                  <a:pt x="614391" y="481032"/>
                </a:lnTo>
                <a:lnTo>
                  <a:pt x="626545" y="472802"/>
                </a:lnTo>
                <a:lnTo>
                  <a:pt x="637489" y="476193"/>
                </a:lnTo>
                <a:lnTo>
                  <a:pt x="640490" y="479793"/>
                </a:lnTo>
                <a:lnTo>
                  <a:pt x="648119" y="479384"/>
                </a:lnTo>
                <a:lnTo>
                  <a:pt x="654472" y="472068"/>
                </a:lnTo>
                <a:lnTo>
                  <a:pt x="661464" y="475155"/>
                </a:lnTo>
                <a:lnTo>
                  <a:pt x="662511" y="480908"/>
                </a:lnTo>
                <a:lnTo>
                  <a:pt x="667474" y="482927"/>
                </a:lnTo>
                <a:lnTo>
                  <a:pt x="669493" y="491147"/>
                </a:lnTo>
                <a:lnTo>
                  <a:pt x="679152" y="490652"/>
                </a:lnTo>
                <a:lnTo>
                  <a:pt x="681781" y="498043"/>
                </a:lnTo>
                <a:lnTo>
                  <a:pt x="692591" y="501491"/>
                </a:lnTo>
                <a:lnTo>
                  <a:pt x="695639" y="509349"/>
                </a:lnTo>
                <a:lnTo>
                  <a:pt x="693125" y="520418"/>
                </a:lnTo>
                <a:lnTo>
                  <a:pt x="698878" y="525694"/>
                </a:lnTo>
                <a:lnTo>
                  <a:pt x="699421" y="529933"/>
                </a:lnTo>
                <a:lnTo>
                  <a:pt x="707660" y="532428"/>
                </a:lnTo>
                <a:lnTo>
                  <a:pt x="715318" y="537582"/>
                </a:lnTo>
                <a:lnTo>
                  <a:pt x="735921" y="540906"/>
                </a:lnTo>
                <a:lnTo>
                  <a:pt x="736692" y="544849"/>
                </a:lnTo>
                <a:lnTo>
                  <a:pt x="742169" y="546782"/>
                </a:lnTo>
                <a:lnTo>
                  <a:pt x="747198" y="543992"/>
                </a:lnTo>
                <a:lnTo>
                  <a:pt x="754723" y="547202"/>
                </a:lnTo>
                <a:lnTo>
                  <a:pt x="759009" y="551269"/>
                </a:lnTo>
                <a:lnTo>
                  <a:pt x="765267" y="543563"/>
                </a:lnTo>
                <a:lnTo>
                  <a:pt x="776411" y="542391"/>
                </a:lnTo>
                <a:lnTo>
                  <a:pt x="781774" y="538829"/>
                </a:lnTo>
                <a:lnTo>
                  <a:pt x="782136" y="534076"/>
                </a:lnTo>
                <a:lnTo>
                  <a:pt x="789604" y="529914"/>
                </a:lnTo>
                <a:lnTo>
                  <a:pt x="793937" y="537067"/>
                </a:lnTo>
                <a:lnTo>
                  <a:pt x="799129" y="539267"/>
                </a:lnTo>
                <a:lnTo>
                  <a:pt x="805748" y="532514"/>
                </a:lnTo>
                <a:lnTo>
                  <a:pt x="798071" y="524656"/>
                </a:lnTo>
                <a:lnTo>
                  <a:pt x="800167" y="514245"/>
                </a:lnTo>
                <a:lnTo>
                  <a:pt x="792328" y="506368"/>
                </a:lnTo>
                <a:lnTo>
                  <a:pt x="792775" y="498957"/>
                </a:lnTo>
                <a:lnTo>
                  <a:pt x="788756" y="491147"/>
                </a:lnTo>
                <a:lnTo>
                  <a:pt x="784660" y="491804"/>
                </a:lnTo>
                <a:lnTo>
                  <a:pt x="779888" y="486232"/>
                </a:lnTo>
                <a:lnTo>
                  <a:pt x="778307" y="477126"/>
                </a:lnTo>
                <a:lnTo>
                  <a:pt x="772125" y="472068"/>
                </a:lnTo>
                <a:lnTo>
                  <a:pt x="774849" y="466496"/>
                </a:lnTo>
                <a:lnTo>
                  <a:pt x="763505" y="462077"/>
                </a:lnTo>
                <a:lnTo>
                  <a:pt x="764381" y="456657"/>
                </a:lnTo>
                <a:lnTo>
                  <a:pt x="760276" y="446941"/>
                </a:lnTo>
                <a:lnTo>
                  <a:pt x="762029" y="439484"/>
                </a:lnTo>
                <a:lnTo>
                  <a:pt x="760171" y="428149"/>
                </a:lnTo>
                <a:lnTo>
                  <a:pt x="761409" y="422224"/>
                </a:lnTo>
                <a:lnTo>
                  <a:pt x="766181" y="419310"/>
                </a:lnTo>
                <a:lnTo>
                  <a:pt x="766429" y="413109"/>
                </a:lnTo>
                <a:lnTo>
                  <a:pt x="771801" y="404327"/>
                </a:lnTo>
                <a:lnTo>
                  <a:pt x="772716" y="397335"/>
                </a:lnTo>
                <a:lnTo>
                  <a:pt x="780136" y="395668"/>
                </a:lnTo>
                <a:lnTo>
                  <a:pt x="785936" y="391154"/>
                </a:lnTo>
                <a:lnTo>
                  <a:pt x="793813" y="391077"/>
                </a:lnTo>
                <a:lnTo>
                  <a:pt x="799014" y="387258"/>
                </a:lnTo>
                <a:lnTo>
                  <a:pt x="801405" y="381219"/>
                </a:lnTo>
                <a:lnTo>
                  <a:pt x="807739" y="376142"/>
                </a:lnTo>
                <a:lnTo>
                  <a:pt x="813988" y="362198"/>
                </a:lnTo>
                <a:lnTo>
                  <a:pt x="819722" y="362283"/>
                </a:lnTo>
                <a:lnTo>
                  <a:pt x="833190" y="357807"/>
                </a:lnTo>
                <a:lnTo>
                  <a:pt x="835009" y="351844"/>
                </a:lnTo>
                <a:lnTo>
                  <a:pt x="832018" y="343414"/>
                </a:lnTo>
                <a:lnTo>
                  <a:pt x="834847" y="339585"/>
                </a:lnTo>
                <a:lnTo>
                  <a:pt x="834390" y="331127"/>
                </a:lnTo>
                <a:lnTo>
                  <a:pt x="831447" y="328203"/>
                </a:lnTo>
                <a:lnTo>
                  <a:pt x="833933" y="320459"/>
                </a:lnTo>
                <a:lnTo>
                  <a:pt x="839886" y="315706"/>
                </a:lnTo>
                <a:lnTo>
                  <a:pt x="842143" y="301609"/>
                </a:lnTo>
                <a:lnTo>
                  <a:pt x="845382" y="298285"/>
                </a:lnTo>
                <a:lnTo>
                  <a:pt x="852030" y="281673"/>
                </a:lnTo>
                <a:lnTo>
                  <a:pt x="852306" y="276949"/>
                </a:lnTo>
                <a:lnTo>
                  <a:pt x="857164" y="272348"/>
                </a:lnTo>
                <a:lnTo>
                  <a:pt x="857288" y="263347"/>
                </a:lnTo>
                <a:lnTo>
                  <a:pt x="862251" y="257213"/>
                </a:lnTo>
                <a:lnTo>
                  <a:pt x="864041" y="251612"/>
                </a:lnTo>
                <a:lnTo>
                  <a:pt x="873671" y="246059"/>
                </a:lnTo>
                <a:lnTo>
                  <a:pt x="877729" y="248479"/>
                </a:lnTo>
                <a:lnTo>
                  <a:pt x="887368" y="248107"/>
                </a:lnTo>
                <a:lnTo>
                  <a:pt x="898217" y="255289"/>
                </a:lnTo>
                <a:lnTo>
                  <a:pt x="902313" y="262071"/>
                </a:lnTo>
                <a:lnTo>
                  <a:pt x="908914" y="267243"/>
                </a:lnTo>
                <a:lnTo>
                  <a:pt x="916038" y="261042"/>
                </a:lnTo>
                <a:lnTo>
                  <a:pt x="931173" y="264643"/>
                </a:lnTo>
                <a:lnTo>
                  <a:pt x="935822" y="261737"/>
                </a:lnTo>
                <a:lnTo>
                  <a:pt x="935346" y="252270"/>
                </a:lnTo>
                <a:lnTo>
                  <a:pt x="942861" y="242649"/>
                </a:lnTo>
                <a:lnTo>
                  <a:pt x="949042" y="242364"/>
                </a:lnTo>
                <a:lnTo>
                  <a:pt x="955615" y="246136"/>
                </a:lnTo>
                <a:lnTo>
                  <a:pt x="964340" y="244612"/>
                </a:lnTo>
                <a:lnTo>
                  <a:pt x="969321" y="241802"/>
                </a:lnTo>
                <a:lnTo>
                  <a:pt x="970550" y="235677"/>
                </a:lnTo>
                <a:lnTo>
                  <a:pt x="966549" y="226609"/>
                </a:lnTo>
                <a:lnTo>
                  <a:pt x="970026" y="222533"/>
                </a:lnTo>
                <a:lnTo>
                  <a:pt x="969397" y="215360"/>
                </a:lnTo>
                <a:lnTo>
                  <a:pt x="972836" y="211255"/>
                </a:lnTo>
                <a:lnTo>
                  <a:pt x="975779" y="194900"/>
                </a:lnTo>
                <a:lnTo>
                  <a:pt x="979418" y="187614"/>
                </a:lnTo>
                <a:lnTo>
                  <a:pt x="984437" y="184023"/>
                </a:lnTo>
                <a:lnTo>
                  <a:pt x="981894" y="174698"/>
                </a:lnTo>
                <a:lnTo>
                  <a:pt x="973912" y="161973"/>
                </a:lnTo>
                <a:lnTo>
                  <a:pt x="980513" y="153076"/>
                </a:lnTo>
                <a:lnTo>
                  <a:pt x="987895" y="148923"/>
                </a:lnTo>
                <a:lnTo>
                  <a:pt x="999601" y="133836"/>
                </a:lnTo>
                <a:lnTo>
                  <a:pt x="1008497" y="132359"/>
                </a:lnTo>
                <a:lnTo>
                  <a:pt x="1010031" y="124987"/>
                </a:lnTo>
                <a:lnTo>
                  <a:pt x="1029291" y="117577"/>
                </a:lnTo>
                <a:lnTo>
                  <a:pt x="1034463" y="116443"/>
                </a:lnTo>
                <a:lnTo>
                  <a:pt x="1038473" y="105823"/>
                </a:lnTo>
                <a:lnTo>
                  <a:pt x="1039016" y="99879"/>
                </a:lnTo>
                <a:lnTo>
                  <a:pt x="1044778" y="88097"/>
                </a:lnTo>
                <a:lnTo>
                  <a:pt x="1039863" y="78467"/>
                </a:lnTo>
                <a:lnTo>
                  <a:pt x="1046740" y="70790"/>
                </a:lnTo>
                <a:lnTo>
                  <a:pt x="1052865" y="56378"/>
                </a:lnTo>
                <a:lnTo>
                  <a:pt x="1058780" y="55312"/>
                </a:lnTo>
                <a:lnTo>
                  <a:pt x="1072201" y="43863"/>
                </a:lnTo>
                <a:lnTo>
                  <a:pt x="1084498" y="37700"/>
                </a:lnTo>
                <a:lnTo>
                  <a:pt x="1098137" y="38767"/>
                </a:lnTo>
                <a:lnTo>
                  <a:pt x="1110082" y="37024"/>
                </a:lnTo>
                <a:lnTo>
                  <a:pt x="1122055" y="47139"/>
                </a:lnTo>
                <a:lnTo>
                  <a:pt x="1129408" y="44987"/>
                </a:lnTo>
                <a:lnTo>
                  <a:pt x="1134170" y="49111"/>
                </a:lnTo>
                <a:lnTo>
                  <a:pt x="1142743" y="51283"/>
                </a:lnTo>
                <a:lnTo>
                  <a:pt x="1165041" y="51006"/>
                </a:lnTo>
                <a:lnTo>
                  <a:pt x="1179433" y="57636"/>
                </a:lnTo>
                <a:lnTo>
                  <a:pt x="1190025" y="49530"/>
                </a:lnTo>
                <a:lnTo>
                  <a:pt x="1196254" y="42767"/>
                </a:lnTo>
                <a:lnTo>
                  <a:pt x="1199788" y="43158"/>
                </a:lnTo>
                <a:lnTo>
                  <a:pt x="1210380" y="50625"/>
                </a:lnTo>
                <a:lnTo>
                  <a:pt x="1225229" y="59541"/>
                </a:lnTo>
                <a:lnTo>
                  <a:pt x="1234707" y="63894"/>
                </a:lnTo>
                <a:lnTo>
                  <a:pt x="1239984" y="77505"/>
                </a:lnTo>
                <a:lnTo>
                  <a:pt x="1247137" y="85687"/>
                </a:lnTo>
                <a:lnTo>
                  <a:pt x="1257976" y="82286"/>
                </a:lnTo>
                <a:lnTo>
                  <a:pt x="1264453" y="85715"/>
                </a:lnTo>
                <a:lnTo>
                  <a:pt x="1264063" y="91926"/>
                </a:lnTo>
                <a:lnTo>
                  <a:pt x="1282760" y="92145"/>
                </a:lnTo>
                <a:lnTo>
                  <a:pt x="1310735" y="84220"/>
                </a:lnTo>
                <a:lnTo>
                  <a:pt x="1313050" y="81324"/>
                </a:lnTo>
                <a:lnTo>
                  <a:pt x="1326518" y="76857"/>
                </a:lnTo>
                <a:lnTo>
                  <a:pt x="1334338" y="78934"/>
                </a:lnTo>
                <a:lnTo>
                  <a:pt x="1334405" y="91269"/>
                </a:lnTo>
                <a:lnTo>
                  <a:pt x="1338510" y="92926"/>
                </a:lnTo>
                <a:lnTo>
                  <a:pt x="1352921" y="93497"/>
                </a:lnTo>
                <a:lnTo>
                  <a:pt x="1359884" y="96593"/>
                </a:lnTo>
                <a:lnTo>
                  <a:pt x="1361656" y="100451"/>
                </a:lnTo>
                <a:lnTo>
                  <a:pt x="1375191" y="91240"/>
                </a:lnTo>
                <a:lnTo>
                  <a:pt x="1383182" y="80867"/>
                </a:lnTo>
                <a:lnTo>
                  <a:pt x="1394251" y="72200"/>
                </a:lnTo>
                <a:lnTo>
                  <a:pt x="1395879" y="65541"/>
                </a:lnTo>
                <a:lnTo>
                  <a:pt x="1394936" y="58826"/>
                </a:lnTo>
                <a:lnTo>
                  <a:pt x="1397060" y="55207"/>
                </a:lnTo>
                <a:lnTo>
                  <a:pt x="1410919" y="52273"/>
                </a:lnTo>
                <a:lnTo>
                  <a:pt x="1420178" y="47558"/>
                </a:lnTo>
                <a:lnTo>
                  <a:pt x="1431617" y="47511"/>
                </a:lnTo>
                <a:lnTo>
                  <a:pt x="1436846" y="45968"/>
                </a:lnTo>
                <a:lnTo>
                  <a:pt x="1467440" y="51397"/>
                </a:lnTo>
                <a:lnTo>
                  <a:pt x="1482138" y="48787"/>
                </a:lnTo>
                <a:lnTo>
                  <a:pt x="1500369" y="54073"/>
                </a:lnTo>
                <a:lnTo>
                  <a:pt x="1516371" y="62684"/>
                </a:lnTo>
                <a:lnTo>
                  <a:pt x="1520171" y="66123"/>
                </a:lnTo>
                <a:lnTo>
                  <a:pt x="1534135" y="71418"/>
                </a:lnTo>
                <a:lnTo>
                  <a:pt x="1546917" y="70866"/>
                </a:lnTo>
                <a:lnTo>
                  <a:pt x="1551127" y="74619"/>
                </a:lnTo>
                <a:lnTo>
                  <a:pt x="1562948" y="72628"/>
                </a:lnTo>
                <a:lnTo>
                  <a:pt x="1569958" y="76467"/>
                </a:lnTo>
                <a:lnTo>
                  <a:pt x="1566253" y="81439"/>
                </a:lnTo>
                <a:lnTo>
                  <a:pt x="1568434" y="99898"/>
                </a:lnTo>
                <a:lnTo>
                  <a:pt x="1572778" y="113528"/>
                </a:lnTo>
                <a:lnTo>
                  <a:pt x="1577502" y="120787"/>
                </a:lnTo>
                <a:lnTo>
                  <a:pt x="1594561" y="111204"/>
                </a:lnTo>
                <a:lnTo>
                  <a:pt x="1603772" y="103661"/>
                </a:lnTo>
                <a:lnTo>
                  <a:pt x="1611506" y="90059"/>
                </a:lnTo>
                <a:lnTo>
                  <a:pt x="1626080" y="77762"/>
                </a:lnTo>
                <a:lnTo>
                  <a:pt x="1625146" y="72590"/>
                </a:lnTo>
                <a:lnTo>
                  <a:pt x="1619507" y="65161"/>
                </a:lnTo>
                <a:lnTo>
                  <a:pt x="1623612" y="56893"/>
                </a:lnTo>
                <a:lnTo>
                  <a:pt x="1629508" y="50902"/>
                </a:lnTo>
                <a:lnTo>
                  <a:pt x="1631451" y="35128"/>
                </a:lnTo>
                <a:lnTo>
                  <a:pt x="1640529" y="33214"/>
                </a:lnTo>
                <a:lnTo>
                  <a:pt x="1649854" y="36709"/>
                </a:lnTo>
                <a:lnTo>
                  <a:pt x="1647768" y="7991"/>
                </a:lnTo>
                <a:lnTo>
                  <a:pt x="1648130" y="3305"/>
                </a:lnTo>
                <a:lnTo>
                  <a:pt x="1658379" y="514"/>
                </a:lnTo>
                <a:lnTo>
                  <a:pt x="1663608" y="1553"/>
                </a:lnTo>
                <a:lnTo>
                  <a:pt x="1673457" y="0"/>
                </a:lnTo>
                <a:lnTo>
                  <a:pt x="1677924" y="8544"/>
                </a:lnTo>
                <a:lnTo>
                  <a:pt x="1685449" y="12059"/>
                </a:lnTo>
                <a:lnTo>
                  <a:pt x="1680391" y="17678"/>
                </a:lnTo>
                <a:lnTo>
                  <a:pt x="1681353" y="25022"/>
                </a:lnTo>
                <a:lnTo>
                  <a:pt x="1687706" y="34300"/>
                </a:lnTo>
                <a:lnTo>
                  <a:pt x="1689030" y="40300"/>
                </a:lnTo>
                <a:lnTo>
                  <a:pt x="1692859" y="43805"/>
                </a:lnTo>
                <a:lnTo>
                  <a:pt x="1688964" y="54359"/>
                </a:lnTo>
                <a:lnTo>
                  <a:pt x="1696250" y="58474"/>
                </a:lnTo>
                <a:lnTo>
                  <a:pt x="1697507" y="62551"/>
                </a:lnTo>
                <a:lnTo>
                  <a:pt x="1696364" y="81791"/>
                </a:lnTo>
                <a:lnTo>
                  <a:pt x="1693717" y="88954"/>
                </a:lnTo>
                <a:lnTo>
                  <a:pt x="1698422" y="94783"/>
                </a:lnTo>
                <a:lnTo>
                  <a:pt x="1699555" y="102822"/>
                </a:lnTo>
                <a:lnTo>
                  <a:pt x="1702565" y="106280"/>
                </a:lnTo>
                <a:lnTo>
                  <a:pt x="1702908" y="120758"/>
                </a:lnTo>
                <a:lnTo>
                  <a:pt x="1707918" y="128045"/>
                </a:lnTo>
                <a:lnTo>
                  <a:pt x="1707842" y="136274"/>
                </a:lnTo>
                <a:lnTo>
                  <a:pt x="1712909" y="140789"/>
                </a:lnTo>
                <a:lnTo>
                  <a:pt x="1715967" y="146856"/>
                </a:lnTo>
                <a:lnTo>
                  <a:pt x="1722444" y="148342"/>
                </a:lnTo>
                <a:lnTo>
                  <a:pt x="1733264" y="158658"/>
                </a:lnTo>
                <a:lnTo>
                  <a:pt x="1734036" y="165849"/>
                </a:lnTo>
                <a:lnTo>
                  <a:pt x="1747656" y="170336"/>
                </a:lnTo>
                <a:lnTo>
                  <a:pt x="1756095" y="177222"/>
                </a:lnTo>
                <a:lnTo>
                  <a:pt x="1762906" y="175374"/>
                </a:lnTo>
                <a:lnTo>
                  <a:pt x="1767907" y="170840"/>
                </a:lnTo>
                <a:lnTo>
                  <a:pt x="1771593" y="171459"/>
                </a:lnTo>
                <a:lnTo>
                  <a:pt x="1772946" y="179527"/>
                </a:lnTo>
                <a:lnTo>
                  <a:pt x="1783909" y="188128"/>
                </a:lnTo>
                <a:lnTo>
                  <a:pt x="1801378" y="188652"/>
                </a:lnTo>
                <a:lnTo>
                  <a:pt x="1803978" y="204502"/>
                </a:lnTo>
                <a:lnTo>
                  <a:pt x="1811474" y="209979"/>
                </a:lnTo>
                <a:lnTo>
                  <a:pt x="1811846" y="216417"/>
                </a:lnTo>
                <a:lnTo>
                  <a:pt x="1821675" y="223561"/>
                </a:lnTo>
                <a:lnTo>
                  <a:pt x="1823628" y="227143"/>
                </a:lnTo>
                <a:lnTo>
                  <a:pt x="1820790" y="234191"/>
                </a:lnTo>
                <a:lnTo>
                  <a:pt x="1821551" y="245040"/>
                </a:lnTo>
                <a:lnTo>
                  <a:pt x="1828486" y="250546"/>
                </a:lnTo>
                <a:lnTo>
                  <a:pt x="1839039" y="251708"/>
                </a:lnTo>
                <a:lnTo>
                  <a:pt x="1847612" y="258756"/>
                </a:lnTo>
                <a:lnTo>
                  <a:pt x="1848564" y="269053"/>
                </a:lnTo>
                <a:lnTo>
                  <a:pt x="1852318" y="278159"/>
                </a:lnTo>
                <a:lnTo>
                  <a:pt x="1850346" y="286845"/>
                </a:lnTo>
                <a:lnTo>
                  <a:pt x="1846193" y="290779"/>
                </a:lnTo>
                <a:lnTo>
                  <a:pt x="1846745" y="298666"/>
                </a:lnTo>
                <a:lnTo>
                  <a:pt x="1850165" y="303028"/>
                </a:lnTo>
                <a:lnTo>
                  <a:pt x="1850708" y="310677"/>
                </a:lnTo>
                <a:lnTo>
                  <a:pt x="1863338" y="314477"/>
                </a:lnTo>
                <a:lnTo>
                  <a:pt x="1875882" y="331070"/>
                </a:lnTo>
                <a:lnTo>
                  <a:pt x="1882883" y="338014"/>
                </a:lnTo>
                <a:lnTo>
                  <a:pt x="1892065" y="341347"/>
                </a:lnTo>
                <a:lnTo>
                  <a:pt x="1902019" y="348958"/>
                </a:lnTo>
                <a:lnTo>
                  <a:pt x="1909572" y="358559"/>
                </a:lnTo>
                <a:lnTo>
                  <a:pt x="1918478" y="359416"/>
                </a:lnTo>
                <a:lnTo>
                  <a:pt x="1921440" y="363636"/>
                </a:lnTo>
                <a:lnTo>
                  <a:pt x="1922526" y="371875"/>
                </a:lnTo>
                <a:lnTo>
                  <a:pt x="1905229" y="390839"/>
                </a:lnTo>
                <a:lnTo>
                  <a:pt x="1904028" y="398840"/>
                </a:lnTo>
                <a:lnTo>
                  <a:pt x="1897685" y="411394"/>
                </a:lnTo>
                <a:lnTo>
                  <a:pt x="1894494" y="414642"/>
                </a:lnTo>
                <a:lnTo>
                  <a:pt x="1912525" y="423529"/>
                </a:lnTo>
                <a:lnTo>
                  <a:pt x="1926450" y="434140"/>
                </a:lnTo>
                <a:lnTo>
                  <a:pt x="1945586" y="443332"/>
                </a:lnTo>
                <a:lnTo>
                  <a:pt x="1955616" y="439798"/>
                </a:lnTo>
                <a:lnTo>
                  <a:pt x="1962626" y="445951"/>
                </a:lnTo>
                <a:lnTo>
                  <a:pt x="1968999" y="446542"/>
                </a:lnTo>
                <a:lnTo>
                  <a:pt x="1979791" y="450037"/>
                </a:lnTo>
                <a:lnTo>
                  <a:pt x="1983496" y="447980"/>
                </a:lnTo>
                <a:lnTo>
                  <a:pt x="1994726" y="450047"/>
                </a:lnTo>
                <a:lnTo>
                  <a:pt x="2003289" y="454152"/>
                </a:lnTo>
                <a:lnTo>
                  <a:pt x="2011814" y="443827"/>
                </a:lnTo>
                <a:lnTo>
                  <a:pt x="2024253" y="438159"/>
                </a:lnTo>
                <a:lnTo>
                  <a:pt x="2027206" y="435197"/>
                </a:lnTo>
                <a:lnTo>
                  <a:pt x="2058505" y="428120"/>
                </a:lnTo>
                <a:lnTo>
                  <a:pt x="2060648" y="422453"/>
                </a:lnTo>
                <a:lnTo>
                  <a:pt x="2058210" y="415080"/>
                </a:lnTo>
                <a:lnTo>
                  <a:pt x="2050485" y="411442"/>
                </a:lnTo>
                <a:lnTo>
                  <a:pt x="2042788" y="401764"/>
                </a:lnTo>
                <a:lnTo>
                  <a:pt x="2044656" y="399726"/>
                </a:lnTo>
                <a:lnTo>
                  <a:pt x="2039474" y="375304"/>
                </a:lnTo>
                <a:lnTo>
                  <a:pt x="2035521" y="367132"/>
                </a:lnTo>
                <a:lnTo>
                  <a:pt x="2018938" y="346786"/>
                </a:lnTo>
                <a:lnTo>
                  <a:pt x="2017024" y="339966"/>
                </a:lnTo>
                <a:lnTo>
                  <a:pt x="2023434" y="335404"/>
                </a:lnTo>
                <a:lnTo>
                  <a:pt x="2027234" y="329584"/>
                </a:lnTo>
                <a:lnTo>
                  <a:pt x="2024663" y="323669"/>
                </a:lnTo>
                <a:lnTo>
                  <a:pt x="2024472" y="314506"/>
                </a:lnTo>
                <a:lnTo>
                  <a:pt x="2026434" y="306800"/>
                </a:lnTo>
                <a:lnTo>
                  <a:pt x="2031321" y="302828"/>
                </a:lnTo>
                <a:lnTo>
                  <a:pt x="2024587" y="291598"/>
                </a:lnTo>
                <a:lnTo>
                  <a:pt x="2020310" y="275272"/>
                </a:lnTo>
                <a:lnTo>
                  <a:pt x="2028787" y="269262"/>
                </a:lnTo>
                <a:lnTo>
                  <a:pt x="2040712" y="273806"/>
                </a:lnTo>
                <a:lnTo>
                  <a:pt x="2052790" y="275263"/>
                </a:lnTo>
                <a:lnTo>
                  <a:pt x="2064601" y="266729"/>
                </a:lnTo>
                <a:lnTo>
                  <a:pt x="2066887" y="257537"/>
                </a:lnTo>
                <a:lnTo>
                  <a:pt x="2066335" y="251708"/>
                </a:lnTo>
                <a:lnTo>
                  <a:pt x="2075241" y="248164"/>
                </a:lnTo>
                <a:lnTo>
                  <a:pt x="2076669" y="241735"/>
                </a:lnTo>
                <a:lnTo>
                  <a:pt x="2084994" y="238782"/>
                </a:lnTo>
                <a:lnTo>
                  <a:pt x="2092395" y="231743"/>
                </a:lnTo>
                <a:lnTo>
                  <a:pt x="2097872" y="231658"/>
                </a:lnTo>
                <a:lnTo>
                  <a:pt x="2108302" y="227238"/>
                </a:lnTo>
                <a:lnTo>
                  <a:pt x="2109693" y="220704"/>
                </a:lnTo>
                <a:lnTo>
                  <a:pt x="2106721" y="214903"/>
                </a:lnTo>
                <a:lnTo>
                  <a:pt x="2105254" y="202873"/>
                </a:lnTo>
                <a:lnTo>
                  <a:pt x="2117084" y="197996"/>
                </a:lnTo>
                <a:lnTo>
                  <a:pt x="2122075" y="205197"/>
                </a:lnTo>
                <a:lnTo>
                  <a:pt x="2122113" y="210845"/>
                </a:lnTo>
                <a:lnTo>
                  <a:pt x="2126961" y="214636"/>
                </a:lnTo>
                <a:lnTo>
                  <a:pt x="2125332" y="219323"/>
                </a:lnTo>
                <a:lnTo>
                  <a:pt x="2126847" y="231505"/>
                </a:lnTo>
                <a:lnTo>
                  <a:pt x="2134114" y="235972"/>
                </a:lnTo>
                <a:lnTo>
                  <a:pt x="2146487" y="253346"/>
                </a:lnTo>
                <a:lnTo>
                  <a:pt x="2146735" y="258842"/>
                </a:lnTo>
                <a:lnTo>
                  <a:pt x="2150498" y="271177"/>
                </a:lnTo>
                <a:lnTo>
                  <a:pt x="2138572" y="271643"/>
                </a:lnTo>
                <a:lnTo>
                  <a:pt x="2133448" y="282550"/>
                </a:lnTo>
                <a:lnTo>
                  <a:pt x="2138458" y="293018"/>
                </a:lnTo>
                <a:lnTo>
                  <a:pt x="2138496" y="299514"/>
                </a:lnTo>
                <a:lnTo>
                  <a:pt x="2141944" y="308800"/>
                </a:lnTo>
                <a:lnTo>
                  <a:pt x="2144773" y="311582"/>
                </a:lnTo>
                <a:lnTo>
                  <a:pt x="2143830" y="317325"/>
                </a:lnTo>
                <a:lnTo>
                  <a:pt x="2147354" y="326041"/>
                </a:lnTo>
                <a:lnTo>
                  <a:pt x="2152155" y="328641"/>
                </a:lnTo>
                <a:lnTo>
                  <a:pt x="2153193" y="333318"/>
                </a:lnTo>
                <a:lnTo>
                  <a:pt x="2149269" y="338633"/>
                </a:lnTo>
                <a:lnTo>
                  <a:pt x="2148135" y="350310"/>
                </a:lnTo>
                <a:lnTo>
                  <a:pt x="2150412" y="356702"/>
                </a:lnTo>
                <a:lnTo>
                  <a:pt x="2150821" y="367398"/>
                </a:lnTo>
                <a:lnTo>
                  <a:pt x="2154450" y="378362"/>
                </a:lnTo>
                <a:lnTo>
                  <a:pt x="2160299" y="384477"/>
                </a:lnTo>
                <a:lnTo>
                  <a:pt x="2164385" y="385705"/>
                </a:lnTo>
                <a:lnTo>
                  <a:pt x="2179701" y="381152"/>
                </a:lnTo>
                <a:lnTo>
                  <a:pt x="2191464" y="378819"/>
                </a:lnTo>
                <a:lnTo>
                  <a:pt x="2205143" y="381924"/>
                </a:lnTo>
                <a:lnTo>
                  <a:pt x="2212343" y="380743"/>
                </a:lnTo>
                <a:lnTo>
                  <a:pt x="2219611" y="385753"/>
                </a:lnTo>
                <a:lnTo>
                  <a:pt x="2222687" y="391220"/>
                </a:lnTo>
                <a:lnTo>
                  <a:pt x="2222459" y="396783"/>
                </a:lnTo>
                <a:lnTo>
                  <a:pt x="2226602" y="402031"/>
                </a:lnTo>
                <a:lnTo>
                  <a:pt x="2230193" y="401717"/>
                </a:lnTo>
                <a:lnTo>
                  <a:pt x="2235232" y="407546"/>
                </a:lnTo>
                <a:lnTo>
                  <a:pt x="2240338" y="409232"/>
                </a:lnTo>
                <a:lnTo>
                  <a:pt x="2255796" y="393163"/>
                </a:lnTo>
                <a:lnTo>
                  <a:pt x="2255949" y="397897"/>
                </a:lnTo>
                <a:lnTo>
                  <a:pt x="2259664" y="403908"/>
                </a:lnTo>
                <a:lnTo>
                  <a:pt x="2257939" y="407756"/>
                </a:lnTo>
                <a:lnTo>
                  <a:pt x="2267960" y="418814"/>
                </a:lnTo>
                <a:lnTo>
                  <a:pt x="2276561" y="415300"/>
                </a:lnTo>
                <a:lnTo>
                  <a:pt x="2288210" y="415642"/>
                </a:lnTo>
                <a:lnTo>
                  <a:pt x="2298726" y="418576"/>
                </a:lnTo>
                <a:lnTo>
                  <a:pt x="2307641" y="429759"/>
                </a:lnTo>
                <a:lnTo>
                  <a:pt x="2314604" y="432330"/>
                </a:lnTo>
                <a:lnTo>
                  <a:pt x="2321214" y="438331"/>
                </a:lnTo>
                <a:lnTo>
                  <a:pt x="2326205" y="447780"/>
                </a:lnTo>
                <a:lnTo>
                  <a:pt x="2343436" y="445008"/>
                </a:lnTo>
                <a:lnTo>
                  <a:pt x="2355799" y="448580"/>
                </a:lnTo>
                <a:lnTo>
                  <a:pt x="2359542" y="442208"/>
                </a:lnTo>
                <a:lnTo>
                  <a:pt x="2368315" y="439426"/>
                </a:lnTo>
                <a:lnTo>
                  <a:pt x="2371659" y="433083"/>
                </a:lnTo>
                <a:lnTo>
                  <a:pt x="2381393" y="425882"/>
                </a:lnTo>
                <a:lnTo>
                  <a:pt x="2378183" y="415347"/>
                </a:lnTo>
                <a:lnTo>
                  <a:pt x="2384993" y="408965"/>
                </a:lnTo>
                <a:lnTo>
                  <a:pt x="2392271" y="409184"/>
                </a:lnTo>
                <a:lnTo>
                  <a:pt x="2402348" y="404793"/>
                </a:lnTo>
                <a:lnTo>
                  <a:pt x="2407377" y="400507"/>
                </a:lnTo>
                <a:lnTo>
                  <a:pt x="2424046" y="401069"/>
                </a:lnTo>
                <a:close/>
              </a:path>
            </a:pathLst>
          </a:custGeom>
          <a:solidFill>
            <a:srgbClr val="0070C0"/>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id="{EFD0DC3F-4E94-4AE7-8B85-2D6A62E0B7D2}"/>
              </a:ext>
            </a:extLst>
          </p:cNvPr>
          <p:cNvSpPr/>
          <p:nvPr/>
        </p:nvSpPr>
        <p:spPr>
          <a:xfrm>
            <a:off x="3581981" y="3079217"/>
            <a:ext cx="2070650" cy="1689433"/>
          </a:xfrm>
          <a:custGeom>
            <a:avLst/>
            <a:gdLst>
              <a:gd name="connsiteX0" fmla="*/ 2081937 w 2166013"/>
              <a:gd name="connsiteY0" fmla="*/ 918962 h 1767239"/>
              <a:gd name="connsiteX1" fmla="*/ 2069992 w 2166013"/>
              <a:gd name="connsiteY1" fmla="*/ 920706 h 1767239"/>
              <a:gd name="connsiteX2" fmla="*/ 2056352 w 2166013"/>
              <a:gd name="connsiteY2" fmla="*/ 919639 h 1767239"/>
              <a:gd name="connsiteX3" fmla="*/ 2044056 w 2166013"/>
              <a:gd name="connsiteY3" fmla="*/ 925801 h 1767239"/>
              <a:gd name="connsiteX4" fmla="*/ 2030635 w 2166013"/>
              <a:gd name="connsiteY4" fmla="*/ 937250 h 1767239"/>
              <a:gd name="connsiteX5" fmla="*/ 2024720 w 2166013"/>
              <a:gd name="connsiteY5" fmla="*/ 938317 h 1767239"/>
              <a:gd name="connsiteX6" fmla="*/ 2018595 w 2166013"/>
              <a:gd name="connsiteY6" fmla="*/ 952729 h 1767239"/>
              <a:gd name="connsiteX7" fmla="*/ 2011718 w 2166013"/>
              <a:gd name="connsiteY7" fmla="*/ 960406 h 1767239"/>
              <a:gd name="connsiteX8" fmla="*/ 2016633 w 2166013"/>
              <a:gd name="connsiteY8" fmla="*/ 970036 h 1767239"/>
              <a:gd name="connsiteX9" fmla="*/ 2010871 w 2166013"/>
              <a:gd name="connsiteY9" fmla="*/ 981818 h 1767239"/>
              <a:gd name="connsiteX10" fmla="*/ 2010328 w 2166013"/>
              <a:gd name="connsiteY10" fmla="*/ 987762 h 1767239"/>
              <a:gd name="connsiteX11" fmla="*/ 2006318 w 2166013"/>
              <a:gd name="connsiteY11" fmla="*/ 998382 h 1767239"/>
              <a:gd name="connsiteX12" fmla="*/ 2001146 w 2166013"/>
              <a:gd name="connsiteY12" fmla="*/ 999515 h 1767239"/>
              <a:gd name="connsiteX13" fmla="*/ 1981886 w 2166013"/>
              <a:gd name="connsiteY13" fmla="*/ 1006926 h 1767239"/>
              <a:gd name="connsiteX14" fmla="*/ 1980352 w 2166013"/>
              <a:gd name="connsiteY14" fmla="*/ 1014298 h 1767239"/>
              <a:gd name="connsiteX15" fmla="*/ 1971456 w 2166013"/>
              <a:gd name="connsiteY15" fmla="*/ 1015775 h 1767239"/>
              <a:gd name="connsiteX16" fmla="*/ 1959750 w 2166013"/>
              <a:gd name="connsiteY16" fmla="*/ 1030862 h 1767239"/>
              <a:gd name="connsiteX17" fmla="*/ 1952368 w 2166013"/>
              <a:gd name="connsiteY17" fmla="*/ 1035015 h 1767239"/>
              <a:gd name="connsiteX18" fmla="*/ 1945767 w 2166013"/>
              <a:gd name="connsiteY18" fmla="*/ 1043911 h 1767239"/>
              <a:gd name="connsiteX19" fmla="*/ 1953749 w 2166013"/>
              <a:gd name="connsiteY19" fmla="*/ 1056637 h 1767239"/>
              <a:gd name="connsiteX20" fmla="*/ 1956292 w 2166013"/>
              <a:gd name="connsiteY20" fmla="*/ 1065962 h 1767239"/>
              <a:gd name="connsiteX21" fmla="*/ 1951273 w 2166013"/>
              <a:gd name="connsiteY21" fmla="*/ 1069553 h 1767239"/>
              <a:gd name="connsiteX22" fmla="*/ 1947634 w 2166013"/>
              <a:gd name="connsiteY22" fmla="*/ 1076839 h 1767239"/>
              <a:gd name="connsiteX23" fmla="*/ 1944691 w 2166013"/>
              <a:gd name="connsiteY23" fmla="*/ 1093194 h 1767239"/>
              <a:gd name="connsiteX24" fmla="*/ 1941252 w 2166013"/>
              <a:gd name="connsiteY24" fmla="*/ 1097299 h 1767239"/>
              <a:gd name="connsiteX25" fmla="*/ 1941881 w 2166013"/>
              <a:gd name="connsiteY25" fmla="*/ 1104471 h 1767239"/>
              <a:gd name="connsiteX26" fmla="*/ 1938404 w 2166013"/>
              <a:gd name="connsiteY26" fmla="*/ 1108548 h 1767239"/>
              <a:gd name="connsiteX27" fmla="*/ 1942405 w 2166013"/>
              <a:gd name="connsiteY27" fmla="*/ 1117616 h 1767239"/>
              <a:gd name="connsiteX28" fmla="*/ 1941176 w 2166013"/>
              <a:gd name="connsiteY28" fmla="*/ 1123741 h 1767239"/>
              <a:gd name="connsiteX29" fmla="*/ 1936195 w 2166013"/>
              <a:gd name="connsiteY29" fmla="*/ 1126550 h 1767239"/>
              <a:gd name="connsiteX30" fmla="*/ 1927470 w 2166013"/>
              <a:gd name="connsiteY30" fmla="*/ 1128074 h 1767239"/>
              <a:gd name="connsiteX31" fmla="*/ 1920897 w 2166013"/>
              <a:gd name="connsiteY31" fmla="*/ 1124302 h 1767239"/>
              <a:gd name="connsiteX32" fmla="*/ 1914716 w 2166013"/>
              <a:gd name="connsiteY32" fmla="*/ 1124588 h 1767239"/>
              <a:gd name="connsiteX33" fmla="*/ 1907201 w 2166013"/>
              <a:gd name="connsiteY33" fmla="*/ 1134209 h 1767239"/>
              <a:gd name="connsiteX34" fmla="*/ 1907677 w 2166013"/>
              <a:gd name="connsiteY34" fmla="*/ 1143676 h 1767239"/>
              <a:gd name="connsiteX35" fmla="*/ 1903028 w 2166013"/>
              <a:gd name="connsiteY35" fmla="*/ 1146581 h 1767239"/>
              <a:gd name="connsiteX36" fmla="*/ 1887893 w 2166013"/>
              <a:gd name="connsiteY36" fmla="*/ 1142981 h 1767239"/>
              <a:gd name="connsiteX37" fmla="*/ 1880769 w 2166013"/>
              <a:gd name="connsiteY37" fmla="*/ 1149182 h 1767239"/>
              <a:gd name="connsiteX38" fmla="*/ 1874168 w 2166013"/>
              <a:gd name="connsiteY38" fmla="*/ 1144010 h 1767239"/>
              <a:gd name="connsiteX39" fmla="*/ 1870072 w 2166013"/>
              <a:gd name="connsiteY39" fmla="*/ 1137228 h 1767239"/>
              <a:gd name="connsiteX40" fmla="*/ 1859223 w 2166013"/>
              <a:gd name="connsiteY40" fmla="*/ 1130046 h 1767239"/>
              <a:gd name="connsiteX41" fmla="*/ 1849584 w 2166013"/>
              <a:gd name="connsiteY41" fmla="*/ 1130417 h 1767239"/>
              <a:gd name="connsiteX42" fmla="*/ 1845526 w 2166013"/>
              <a:gd name="connsiteY42" fmla="*/ 1127998 h 1767239"/>
              <a:gd name="connsiteX43" fmla="*/ 1835896 w 2166013"/>
              <a:gd name="connsiteY43" fmla="*/ 1133551 h 1767239"/>
              <a:gd name="connsiteX44" fmla="*/ 1834106 w 2166013"/>
              <a:gd name="connsiteY44" fmla="*/ 1139152 h 1767239"/>
              <a:gd name="connsiteX45" fmla="*/ 1829143 w 2166013"/>
              <a:gd name="connsiteY45" fmla="*/ 1145286 h 1767239"/>
              <a:gd name="connsiteX46" fmla="*/ 1829019 w 2166013"/>
              <a:gd name="connsiteY46" fmla="*/ 1154287 h 1767239"/>
              <a:gd name="connsiteX47" fmla="*/ 1824161 w 2166013"/>
              <a:gd name="connsiteY47" fmla="*/ 1158888 h 1767239"/>
              <a:gd name="connsiteX48" fmla="*/ 1823885 w 2166013"/>
              <a:gd name="connsiteY48" fmla="*/ 1163612 h 1767239"/>
              <a:gd name="connsiteX49" fmla="*/ 1817237 w 2166013"/>
              <a:gd name="connsiteY49" fmla="*/ 1180224 h 1767239"/>
              <a:gd name="connsiteX50" fmla="*/ 1813998 w 2166013"/>
              <a:gd name="connsiteY50" fmla="*/ 1183548 h 1767239"/>
              <a:gd name="connsiteX51" fmla="*/ 1811741 w 2166013"/>
              <a:gd name="connsiteY51" fmla="*/ 1197645 h 1767239"/>
              <a:gd name="connsiteX52" fmla="*/ 1805788 w 2166013"/>
              <a:gd name="connsiteY52" fmla="*/ 1202398 h 1767239"/>
              <a:gd name="connsiteX53" fmla="*/ 1803302 w 2166013"/>
              <a:gd name="connsiteY53" fmla="*/ 1210142 h 1767239"/>
              <a:gd name="connsiteX54" fmla="*/ 1806245 w 2166013"/>
              <a:gd name="connsiteY54" fmla="*/ 1213066 h 1767239"/>
              <a:gd name="connsiteX55" fmla="*/ 1806702 w 2166013"/>
              <a:gd name="connsiteY55" fmla="*/ 1221524 h 1767239"/>
              <a:gd name="connsiteX56" fmla="*/ 1803873 w 2166013"/>
              <a:gd name="connsiteY56" fmla="*/ 1225353 h 1767239"/>
              <a:gd name="connsiteX57" fmla="*/ 1806864 w 2166013"/>
              <a:gd name="connsiteY57" fmla="*/ 1233783 h 1767239"/>
              <a:gd name="connsiteX58" fmla="*/ 1805045 w 2166013"/>
              <a:gd name="connsiteY58" fmla="*/ 1239746 h 1767239"/>
              <a:gd name="connsiteX59" fmla="*/ 1791576 w 2166013"/>
              <a:gd name="connsiteY59" fmla="*/ 1244222 h 1767239"/>
              <a:gd name="connsiteX60" fmla="*/ 1785843 w 2166013"/>
              <a:gd name="connsiteY60" fmla="*/ 1244137 h 1767239"/>
              <a:gd name="connsiteX61" fmla="*/ 1779594 w 2166013"/>
              <a:gd name="connsiteY61" fmla="*/ 1258081 h 1767239"/>
              <a:gd name="connsiteX62" fmla="*/ 1773260 w 2166013"/>
              <a:gd name="connsiteY62" fmla="*/ 1263158 h 1767239"/>
              <a:gd name="connsiteX63" fmla="*/ 1770869 w 2166013"/>
              <a:gd name="connsiteY63" fmla="*/ 1269197 h 1767239"/>
              <a:gd name="connsiteX64" fmla="*/ 1765668 w 2166013"/>
              <a:gd name="connsiteY64" fmla="*/ 1273016 h 1767239"/>
              <a:gd name="connsiteX65" fmla="*/ 1757791 w 2166013"/>
              <a:gd name="connsiteY65" fmla="*/ 1273092 h 1767239"/>
              <a:gd name="connsiteX66" fmla="*/ 1751991 w 2166013"/>
              <a:gd name="connsiteY66" fmla="*/ 1277607 h 1767239"/>
              <a:gd name="connsiteX67" fmla="*/ 1744571 w 2166013"/>
              <a:gd name="connsiteY67" fmla="*/ 1279274 h 1767239"/>
              <a:gd name="connsiteX68" fmla="*/ 1743656 w 2166013"/>
              <a:gd name="connsiteY68" fmla="*/ 1286266 h 1767239"/>
              <a:gd name="connsiteX69" fmla="*/ 1738284 w 2166013"/>
              <a:gd name="connsiteY69" fmla="*/ 1295048 h 1767239"/>
              <a:gd name="connsiteX70" fmla="*/ 1738036 w 2166013"/>
              <a:gd name="connsiteY70" fmla="*/ 1301248 h 1767239"/>
              <a:gd name="connsiteX71" fmla="*/ 1733264 w 2166013"/>
              <a:gd name="connsiteY71" fmla="*/ 1304163 h 1767239"/>
              <a:gd name="connsiteX72" fmla="*/ 1732026 w 2166013"/>
              <a:gd name="connsiteY72" fmla="*/ 1310088 h 1767239"/>
              <a:gd name="connsiteX73" fmla="*/ 1733883 w 2166013"/>
              <a:gd name="connsiteY73" fmla="*/ 1321422 h 1767239"/>
              <a:gd name="connsiteX74" fmla="*/ 1732131 w 2166013"/>
              <a:gd name="connsiteY74" fmla="*/ 1328880 h 1767239"/>
              <a:gd name="connsiteX75" fmla="*/ 1736236 w 2166013"/>
              <a:gd name="connsiteY75" fmla="*/ 1338596 h 1767239"/>
              <a:gd name="connsiteX76" fmla="*/ 1735360 w 2166013"/>
              <a:gd name="connsiteY76" fmla="*/ 1344016 h 1767239"/>
              <a:gd name="connsiteX77" fmla="*/ 1746704 w 2166013"/>
              <a:gd name="connsiteY77" fmla="*/ 1348435 h 1767239"/>
              <a:gd name="connsiteX78" fmla="*/ 1743980 w 2166013"/>
              <a:gd name="connsiteY78" fmla="*/ 1354007 h 1767239"/>
              <a:gd name="connsiteX79" fmla="*/ 1750162 w 2166013"/>
              <a:gd name="connsiteY79" fmla="*/ 1359065 h 1767239"/>
              <a:gd name="connsiteX80" fmla="*/ 1751743 w 2166013"/>
              <a:gd name="connsiteY80" fmla="*/ 1368171 h 1767239"/>
              <a:gd name="connsiteX81" fmla="*/ 1756515 w 2166013"/>
              <a:gd name="connsiteY81" fmla="*/ 1373743 h 1767239"/>
              <a:gd name="connsiteX82" fmla="*/ 1760611 w 2166013"/>
              <a:gd name="connsiteY82" fmla="*/ 1373086 h 1767239"/>
              <a:gd name="connsiteX83" fmla="*/ 1764630 w 2166013"/>
              <a:gd name="connsiteY83" fmla="*/ 1380896 h 1767239"/>
              <a:gd name="connsiteX84" fmla="*/ 1764182 w 2166013"/>
              <a:gd name="connsiteY84" fmla="*/ 1388307 h 1767239"/>
              <a:gd name="connsiteX85" fmla="*/ 1772022 w 2166013"/>
              <a:gd name="connsiteY85" fmla="*/ 1396184 h 1767239"/>
              <a:gd name="connsiteX86" fmla="*/ 1769926 w 2166013"/>
              <a:gd name="connsiteY86" fmla="*/ 1406595 h 1767239"/>
              <a:gd name="connsiteX87" fmla="*/ 1777603 w 2166013"/>
              <a:gd name="connsiteY87" fmla="*/ 1414453 h 1767239"/>
              <a:gd name="connsiteX88" fmla="*/ 1770984 w 2166013"/>
              <a:gd name="connsiteY88" fmla="*/ 1421206 h 1767239"/>
              <a:gd name="connsiteX89" fmla="*/ 1765792 w 2166013"/>
              <a:gd name="connsiteY89" fmla="*/ 1419006 h 1767239"/>
              <a:gd name="connsiteX90" fmla="*/ 1761459 w 2166013"/>
              <a:gd name="connsiteY90" fmla="*/ 1411853 h 1767239"/>
              <a:gd name="connsiteX91" fmla="*/ 1753991 w 2166013"/>
              <a:gd name="connsiteY91" fmla="*/ 1416015 h 1767239"/>
              <a:gd name="connsiteX92" fmla="*/ 1753629 w 2166013"/>
              <a:gd name="connsiteY92" fmla="*/ 1420768 h 1767239"/>
              <a:gd name="connsiteX93" fmla="*/ 1748266 w 2166013"/>
              <a:gd name="connsiteY93" fmla="*/ 1424330 h 1767239"/>
              <a:gd name="connsiteX94" fmla="*/ 1737122 w 2166013"/>
              <a:gd name="connsiteY94" fmla="*/ 1425502 h 1767239"/>
              <a:gd name="connsiteX95" fmla="*/ 1730864 w 2166013"/>
              <a:gd name="connsiteY95" fmla="*/ 1433208 h 1767239"/>
              <a:gd name="connsiteX96" fmla="*/ 1726578 w 2166013"/>
              <a:gd name="connsiteY96" fmla="*/ 1429141 h 1767239"/>
              <a:gd name="connsiteX97" fmla="*/ 1719053 w 2166013"/>
              <a:gd name="connsiteY97" fmla="*/ 1425931 h 1767239"/>
              <a:gd name="connsiteX98" fmla="*/ 1714024 w 2166013"/>
              <a:gd name="connsiteY98" fmla="*/ 1428721 h 1767239"/>
              <a:gd name="connsiteX99" fmla="*/ 1708547 w 2166013"/>
              <a:gd name="connsiteY99" fmla="*/ 1426788 h 1767239"/>
              <a:gd name="connsiteX100" fmla="*/ 1707775 w 2166013"/>
              <a:gd name="connsiteY100" fmla="*/ 1422845 h 1767239"/>
              <a:gd name="connsiteX101" fmla="*/ 1687173 w 2166013"/>
              <a:gd name="connsiteY101" fmla="*/ 1419520 h 1767239"/>
              <a:gd name="connsiteX102" fmla="*/ 1679515 w 2166013"/>
              <a:gd name="connsiteY102" fmla="*/ 1414367 h 1767239"/>
              <a:gd name="connsiteX103" fmla="*/ 1671276 w 2166013"/>
              <a:gd name="connsiteY103" fmla="*/ 1411872 h 1767239"/>
              <a:gd name="connsiteX104" fmla="*/ 1670733 w 2166013"/>
              <a:gd name="connsiteY104" fmla="*/ 1407633 h 1767239"/>
              <a:gd name="connsiteX105" fmla="*/ 1664980 w 2166013"/>
              <a:gd name="connsiteY105" fmla="*/ 1402356 h 1767239"/>
              <a:gd name="connsiteX106" fmla="*/ 1667494 w 2166013"/>
              <a:gd name="connsiteY106" fmla="*/ 1391288 h 1767239"/>
              <a:gd name="connsiteX107" fmla="*/ 1664446 w 2166013"/>
              <a:gd name="connsiteY107" fmla="*/ 1383430 h 1767239"/>
              <a:gd name="connsiteX108" fmla="*/ 1653635 w 2166013"/>
              <a:gd name="connsiteY108" fmla="*/ 1379982 h 1767239"/>
              <a:gd name="connsiteX109" fmla="*/ 1651007 w 2166013"/>
              <a:gd name="connsiteY109" fmla="*/ 1372591 h 1767239"/>
              <a:gd name="connsiteX110" fmla="*/ 1641348 w 2166013"/>
              <a:gd name="connsiteY110" fmla="*/ 1373086 h 1767239"/>
              <a:gd name="connsiteX111" fmla="*/ 1639329 w 2166013"/>
              <a:gd name="connsiteY111" fmla="*/ 1364866 h 1767239"/>
              <a:gd name="connsiteX112" fmla="*/ 1634366 w 2166013"/>
              <a:gd name="connsiteY112" fmla="*/ 1362847 h 1767239"/>
              <a:gd name="connsiteX113" fmla="*/ 1633319 w 2166013"/>
              <a:gd name="connsiteY113" fmla="*/ 1357093 h 1767239"/>
              <a:gd name="connsiteX114" fmla="*/ 1626327 w 2166013"/>
              <a:gd name="connsiteY114" fmla="*/ 1354007 h 1767239"/>
              <a:gd name="connsiteX115" fmla="*/ 1619974 w 2166013"/>
              <a:gd name="connsiteY115" fmla="*/ 1361323 h 1767239"/>
              <a:gd name="connsiteX116" fmla="*/ 1612345 w 2166013"/>
              <a:gd name="connsiteY116" fmla="*/ 1361732 h 1767239"/>
              <a:gd name="connsiteX117" fmla="*/ 1609344 w 2166013"/>
              <a:gd name="connsiteY117" fmla="*/ 1358132 h 1767239"/>
              <a:gd name="connsiteX118" fmla="*/ 1598400 w 2166013"/>
              <a:gd name="connsiteY118" fmla="*/ 1354741 h 1767239"/>
              <a:gd name="connsiteX119" fmla="*/ 1586246 w 2166013"/>
              <a:gd name="connsiteY119" fmla="*/ 1362970 h 1767239"/>
              <a:gd name="connsiteX120" fmla="*/ 1586294 w 2166013"/>
              <a:gd name="connsiteY120" fmla="*/ 1369200 h 1767239"/>
              <a:gd name="connsiteX121" fmla="*/ 1577359 w 2166013"/>
              <a:gd name="connsiteY121" fmla="*/ 1374162 h 1767239"/>
              <a:gd name="connsiteX122" fmla="*/ 1569301 w 2166013"/>
              <a:gd name="connsiteY122" fmla="*/ 1375067 h 1767239"/>
              <a:gd name="connsiteX123" fmla="*/ 1568768 w 2166013"/>
              <a:gd name="connsiteY123" fmla="*/ 1384802 h 1767239"/>
              <a:gd name="connsiteX124" fmla="*/ 1565929 w 2166013"/>
              <a:gd name="connsiteY124" fmla="*/ 1395746 h 1767239"/>
              <a:gd name="connsiteX125" fmla="*/ 1557071 w 2166013"/>
              <a:gd name="connsiteY125" fmla="*/ 1399527 h 1767239"/>
              <a:gd name="connsiteX126" fmla="*/ 1552794 w 2166013"/>
              <a:gd name="connsiteY126" fmla="*/ 1398003 h 1767239"/>
              <a:gd name="connsiteX127" fmla="*/ 1537792 w 2166013"/>
              <a:gd name="connsiteY127" fmla="*/ 1397984 h 1767239"/>
              <a:gd name="connsiteX128" fmla="*/ 1533801 w 2166013"/>
              <a:gd name="connsiteY128" fmla="*/ 1399804 h 1767239"/>
              <a:gd name="connsiteX129" fmla="*/ 1533554 w 2166013"/>
              <a:gd name="connsiteY129" fmla="*/ 1408728 h 1767239"/>
              <a:gd name="connsiteX130" fmla="*/ 1531239 w 2166013"/>
              <a:gd name="connsiteY130" fmla="*/ 1413520 h 1767239"/>
              <a:gd name="connsiteX131" fmla="*/ 1526277 w 2166013"/>
              <a:gd name="connsiteY131" fmla="*/ 1414710 h 1767239"/>
              <a:gd name="connsiteX132" fmla="*/ 1517199 w 2166013"/>
              <a:gd name="connsiteY132" fmla="*/ 1410786 h 1767239"/>
              <a:gd name="connsiteX133" fmla="*/ 1507693 w 2166013"/>
              <a:gd name="connsiteY133" fmla="*/ 1411043 h 1767239"/>
              <a:gd name="connsiteX134" fmla="*/ 1490472 w 2166013"/>
              <a:gd name="connsiteY134" fmla="*/ 1407119 h 1767239"/>
              <a:gd name="connsiteX135" fmla="*/ 1482128 w 2166013"/>
              <a:gd name="connsiteY135" fmla="*/ 1406662 h 1767239"/>
              <a:gd name="connsiteX136" fmla="*/ 1481681 w 2166013"/>
              <a:gd name="connsiteY136" fmla="*/ 1411500 h 1767239"/>
              <a:gd name="connsiteX137" fmla="*/ 1463831 w 2166013"/>
              <a:gd name="connsiteY137" fmla="*/ 1407547 h 1767239"/>
              <a:gd name="connsiteX138" fmla="*/ 1459440 w 2166013"/>
              <a:gd name="connsiteY138" fmla="*/ 1412853 h 1767239"/>
              <a:gd name="connsiteX139" fmla="*/ 1451143 w 2166013"/>
              <a:gd name="connsiteY139" fmla="*/ 1417634 h 1767239"/>
              <a:gd name="connsiteX140" fmla="*/ 1449058 w 2166013"/>
              <a:gd name="connsiteY140" fmla="*/ 1437856 h 1767239"/>
              <a:gd name="connsiteX141" fmla="*/ 1452925 w 2166013"/>
              <a:gd name="connsiteY141" fmla="*/ 1445114 h 1767239"/>
              <a:gd name="connsiteX142" fmla="*/ 1457792 w 2166013"/>
              <a:gd name="connsiteY142" fmla="*/ 1449267 h 1767239"/>
              <a:gd name="connsiteX143" fmla="*/ 1466250 w 2166013"/>
              <a:gd name="connsiteY143" fmla="*/ 1449295 h 1767239"/>
              <a:gd name="connsiteX144" fmla="*/ 1477090 w 2166013"/>
              <a:gd name="connsiteY144" fmla="*/ 1453277 h 1767239"/>
              <a:gd name="connsiteX145" fmla="*/ 1483957 w 2166013"/>
              <a:gd name="connsiteY145" fmla="*/ 1459792 h 1767239"/>
              <a:gd name="connsiteX146" fmla="*/ 1488262 w 2166013"/>
              <a:gd name="connsiteY146" fmla="*/ 1472022 h 1767239"/>
              <a:gd name="connsiteX147" fmla="*/ 1481519 w 2166013"/>
              <a:gd name="connsiteY147" fmla="*/ 1472851 h 1767239"/>
              <a:gd name="connsiteX148" fmla="*/ 1474375 w 2166013"/>
              <a:gd name="connsiteY148" fmla="*/ 1466936 h 1767239"/>
              <a:gd name="connsiteX149" fmla="*/ 1467612 w 2166013"/>
              <a:gd name="connsiteY149" fmla="*/ 1467393 h 1767239"/>
              <a:gd name="connsiteX150" fmla="*/ 1457116 w 2166013"/>
              <a:gd name="connsiteY150" fmla="*/ 1481366 h 1767239"/>
              <a:gd name="connsiteX151" fmla="*/ 1451934 w 2166013"/>
              <a:gd name="connsiteY151" fmla="*/ 1484043 h 1767239"/>
              <a:gd name="connsiteX152" fmla="*/ 1441647 w 2166013"/>
              <a:gd name="connsiteY152" fmla="*/ 1483938 h 1767239"/>
              <a:gd name="connsiteX153" fmla="*/ 1449772 w 2166013"/>
              <a:gd name="connsiteY153" fmla="*/ 1510198 h 1767239"/>
              <a:gd name="connsiteX154" fmla="*/ 1447162 w 2166013"/>
              <a:gd name="connsiteY154" fmla="*/ 1519009 h 1767239"/>
              <a:gd name="connsiteX155" fmla="*/ 1428722 w 2166013"/>
              <a:gd name="connsiteY155" fmla="*/ 1525829 h 1767239"/>
              <a:gd name="connsiteX156" fmla="*/ 1400642 w 2166013"/>
              <a:gd name="connsiteY156" fmla="*/ 1539954 h 1767239"/>
              <a:gd name="connsiteX157" fmla="*/ 1392765 w 2166013"/>
              <a:gd name="connsiteY157" fmla="*/ 1536735 h 1767239"/>
              <a:gd name="connsiteX158" fmla="*/ 1387393 w 2166013"/>
              <a:gd name="connsiteY158" fmla="*/ 1531525 h 1767239"/>
              <a:gd name="connsiteX159" fmla="*/ 1386173 w 2166013"/>
              <a:gd name="connsiteY159" fmla="*/ 1526619 h 1767239"/>
              <a:gd name="connsiteX160" fmla="*/ 1373162 w 2166013"/>
              <a:gd name="connsiteY160" fmla="*/ 1519542 h 1767239"/>
              <a:gd name="connsiteX161" fmla="*/ 1355665 w 2166013"/>
              <a:gd name="connsiteY161" fmla="*/ 1525724 h 1767239"/>
              <a:gd name="connsiteX162" fmla="*/ 1350188 w 2166013"/>
              <a:gd name="connsiteY162" fmla="*/ 1529734 h 1767239"/>
              <a:gd name="connsiteX163" fmla="*/ 1346997 w 2166013"/>
              <a:gd name="connsiteY163" fmla="*/ 1537040 h 1767239"/>
              <a:gd name="connsiteX164" fmla="*/ 1320603 w 2166013"/>
              <a:gd name="connsiteY164" fmla="*/ 1552042 h 1767239"/>
              <a:gd name="connsiteX165" fmla="*/ 1299934 w 2166013"/>
              <a:gd name="connsiteY165" fmla="*/ 1557452 h 1767239"/>
              <a:gd name="connsiteX166" fmla="*/ 1286847 w 2166013"/>
              <a:gd name="connsiteY166" fmla="*/ 1568206 h 1767239"/>
              <a:gd name="connsiteX167" fmla="*/ 1281760 w 2166013"/>
              <a:gd name="connsiteY167" fmla="*/ 1565281 h 1767239"/>
              <a:gd name="connsiteX168" fmla="*/ 1272702 w 2166013"/>
              <a:gd name="connsiteY168" fmla="*/ 1567453 h 1767239"/>
              <a:gd name="connsiteX169" fmla="*/ 1262939 w 2166013"/>
              <a:gd name="connsiteY169" fmla="*/ 1572778 h 1767239"/>
              <a:gd name="connsiteX170" fmla="*/ 1251338 w 2166013"/>
              <a:gd name="connsiteY170" fmla="*/ 1575159 h 1767239"/>
              <a:gd name="connsiteX171" fmla="*/ 1239898 w 2166013"/>
              <a:gd name="connsiteY171" fmla="*/ 1579998 h 1767239"/>
              <a:gd name="connsiteX172" fmla="*/ 1210685 w 2166013"/>
              <a:gd name="connsiteY172" fmla="*/ 1599286 h 1767239"/>
              <a:gd name="connsiteX173" fmla="*/ 1196845 w 2166013"/>
              <a:gd name="connsiteY173" fmla="*/ 1612468 h 1767239"/>
              <a:gd name="connsiteX174" fmla="*/ 1187492 w 2166013"/>
              <a:gd name="connsiteY174" fmla="*/ 1618278 h 1767239"/>
              <a:gd name="connsiteX175" fmla="*/ 1179919 w 2166013"/>
              <a:gd name="connsiteY175" fmla="*/ 1626241 h 1767239"/>
              <a:gd name="connsiteX176" fmla="*/ 1173947 w 2166013"/>
              <a:gd name="connsiteY176" fmla="*/ 1630242 h 1767239"/>
              <a:gd name="connsiteX177" fmla="*/ 1165479 w 2166013"/>
              <a:gd name="connsiteY177" fmla="*/ 1642586 h 1767239"/>
              <a:gd name="connsiteX178" fmla="*/ 1164965 w 2166013"/>
              <a:gd name="connsiteY178" fmla="*/ 1647482 h 1767239"/>
              <a:gd name="connsiteX179" fmla="*/ 1154764 w 2166013"/>
              <a:gd name="connsiteY179" fmla="*/ 1659408 h 1767239"/>
              <a:gd name="connsiteX180" fmla="*/ 1147848 w 2166013"/>
              <a:gd name="connsiteY180" fmla="*/ 1660874 h 1767239"/>
              <a:gd name="connsiteX181" fmla="*/ 1131942 w 2166013"/>
              <a:gd name="connsiteY181" fmla="*/ 1658122 h 1767239"/>
              <a:gd name="connsiteX182" fmla="*/ 1117378 w 2166013"/>
              <a:gd name="connsiteY182" fmla="*/ 1653597 h 1767239"/>
              <a:gd name="connsiteX183" fmla="*/ 1107824 w 2166013"/>
              <a:gd name="connsiteY183" fmla="*/ 1661227 h 1767239"/>
              <a:gd name="connsiteX184" fmla="*/ 1096690 w 2166013"/>
              <a:gd name="connsiteY184" fmla="*/ 1656398 h 1767239"/>
              <a:gd name="connsiteX185" fmla="*/ 1090384 w 2166013"/>
              <a:gd name="connsiteY185" fmla="*/ 1658665 h 1767239"/>
              <a:gd name="connsiteX186" fmla="*/ 1086688 w 2166013"/>
              <a:gd name="connsiteY186" fmla="*/ 1666866 h 1767239"/>
              <a:gd name="connsiteX187" fmla="*/ 1081735 w 2166013"/>
              <a:gd name="connsiteY187" fmla="*/ 1673009 h 1767239"/>
              <a:gd name="connsiteX188" fmla="*/ 1071372 w 2166013"/>
              <a:gd name="connsiteY188" fmla="*/ 1674524 h 1767239"/>
              <a:gd name="connsiteX189" fmla="*/ 1061085 w 2166013"/>
              <a:gd name="connsiteY189" fmla="*/ 1671971 h 1767239"/>
              <a:gd name="connsiteX190" fmla="*/ 1055246 w 2166013"/>
              <a:gd name="connsiteY190" fmla="*/ 1668113 h 1767239"/>
              <a:gd name="connsiteX191" fmla="*/ 1045750 w 2166013"/>
              <a:gd name="connsiteY191" fmla="*/ 1666770 h 1767239"/>
              <a:gd name="connsiteX192" fmla="*/ 1040225 w 2166013"/>
              <a:gd name="connsiteY192" fmla="*/ 1668618 h 1767239"/>
              <a:gd name="connsiteX193" fmla="*/ 1030329 w 2166013"/>
              <a:gd name="connsiteY193" fmla="*/ 1666942 h 1767239"/>
              <a:gd name="connsiteX194" fmla="*/ 1018927 w 2166013"/>
              <a:gd name="connsiteY194" fmla="*/ 1661979 h 1767239"/>
              <a:gd name="connsiteX195" fmla="*/ 1008250 w 2166013"/>
              <a:gd name="connsiteY195" fmla="*/ 1663970 h 1767239"/>
              <a:gd name="connsiteX196" fmla="*/ 1005574 w 2166013"/>
              <a:gd name="connsiteY196" fmla="*/ 1668494 h 1767239"/>
              <a:gd name="connsiteX197" fmla="*/ 999106 w 2166013"/>
              <a:gd name="connsiteY197" fmla="*/ 1671695 h 1767239"/>
              <a:gd name="connsiteX198" fmla="*/ 984523 w 2166013"/>
              <a:gd name="connsiteY198" fmla="*/ 1666837 h 1767239"/>
              <a:gd name="connsiteX199" fmla="*/ 977160 w 2166013"/>
              <a:gd name="connsiteY199" fmla="*/ 1667523 h 1767239"/>
              <a:gd name="connsiteX200" fmla="*/ 973008 w 2166013"/>
              <a:gd name="connsiteY200" fmla="*/ 1670752 h 1767239"/>
              <a:gd name="connsiteX201" fmla="*/ 971855 w 2166013"/>
              <a:gd name="connsiteY201" fmla="*/ 1678315 h 1767239"/>
              <a:gd name="connsiteX202" fmla="*/ 974989 w 2166013"/>
              <a:gd name="connsiteY202" fmla="*/ 1685896 h 1767239"/>
              <a:gd name="connsiteX203" fmla="*/ 974874 w 2166013"/>
              <a:gd name="connsiteY203" fmla="*/ 1692278 h 1767239"/>
              <a:gd name="connsiteX204" fmla="*/ 982437 w 2166013"/>
              <a:gd name="connsiteY204" fmla="*/ 1696974 h 1767239"/>
              <a:gd name="connsiteX205" fmla="*/ 993467 w 2166013"/>
              <a:gd name="connsiteY205" fmla="*/ 1694459 h 1767239"/>
              <a:gd name="connsiteX206" fmla="*/ 998820 w 2166013"/>
              <a:gd name="connsiteY206" fmla="*/ 1690373 h 1767239"/>
              <a:gd name="connsiteX207" fmla="*/ 1001878 w 2166013"/>
              <a:gd name="connsiteY207" fmla="*/ 1684449 h 1767239"/>
              <a:gd name="connsiteX208" fmla="*/ 1007107 w 2166013"/>
              <a:gd name="connsiteY208" fmla="*/ 1683868 h 1767239"/>
              <a:gd name="connsiteX209" fmla="*/ 1014899 w 2166013"/>
              <a:gd name="connsiteY209" fmla="*/ 1687487 h 1767239"/>
              <a:gd name="connsiteX210" fmla="*/ 1019108 w 2166013"/>
              <a:gd name="connsiteY210" fmla="*/ 1694164 h 1767239"/>
              <a:gd name="connsiteX211" fmla="*/ 1016432 w 2166013"/>
              <a:gd name="connsiteY211" fmla="*/ 1703346 h 1767239"/>
              <a:gd name="connsiteX212" fmla="*/ 1008269 w 2166013"/>
              <a:gd name="connsiteY212" fmla="*/ 1708804 h 1767239"/>
              <a:gd name="connsiteX213" fmla="*/ 992743 w 2166013"/>
              <a:gd name="connsiteY213" fmla="*/ 1714881 h 1767239"/>
              <a:gd name="connsiteX214" fmla="*/ 990314 w 2166013"/>
              <a:gd name="connsiteY214" fmla="*/ 1719996 h 1767239"/>
              <a:gd name="connsiteX215" fmla="*/ 995086 w 2166013"/>
              <a:gd name="connsiteY215" fmla="*/ 1733855 h 1767239"/>
              <a:gd name="connsiteX216" fmla="*/ 995963 w 2166013"/>
              <a:gd name="connsiteY216" fmla="*/ 1741075 h 1767239"/>
              <a:gd name="connsiteX217" fmla="*/ 991067 w 2166013"/>
              <a:gd name="connsiteY217" fmla="*/ 1751038 h 1767239"/>
              <a:gd name="connsiteX218" fmla="*/ 983475 w 2166013"/>
              <a:gd name="connsiteY218" fmla="*/ 1756210 h 1767239"/>
              <a:gd name="connsiteX219" fmla="*/ 962520 w 2166013"/>
              <a:gd name="connsiteY219" fmla="*/ 1765211 h 1767239"/>
              <a:gd name="connsiteX220" fmla="*/ 950186 w 2166013"/>
              <a:gd name="connsiteY220" fmla="*/ 1767240 h 1767239"/>
              <a:gd name="connsiteX221" fmla="*/ 944156 w 2166013"/>
              <a:gd name="connsiteY221" fmla="*/ 1761887 h 1767239"/>
              <a:gd name="connsiteX222" fmla="*/ 942299 w 2166013"/>
              <a:gd name="connsiteY222" fmla="*/ 1751067 h 1767239"/>
              <a:gd name="connsiteX223" fmla="*/ 944814 w 2166013"/>
              <a:gd name="connsiteY223" fmla="*/ 1744932 h 1767239"/>
              <a:gd name="connsiteX224" fmla="*/ 939146 w 2166013"/>
              <a:gd name="connsiteY224" fmla="*/ 1742751 h 1767239"/>
              <a:gd name="connsiteX225" fmla="*/ 941804 w 2166013"/>
              <a:gd name="connsiteY225" fmla="*/ 1734712 h 1767239"/>
              <a:gd name="connsiteX226" fmla="*/ 940441 w 2166013"/>
              <a:gd name="connsiteY226" fmla="*/ 1726902 h 1767239"/>
              <a:gd name="connsiteX227" fmla="*/ 933860 w 2166013"/>
              <a:gd name="connsiteY227" fmla="*/ 1723206 h 1767239"/>
              <a:gd name="connsiteX228" fmla="*/ 930764 w 2166013"/>
              <a:gd name="connsiteY228" fmla="*/ 1718786 h 1767239"/>
              <a:gd name="connsiteX229" fmla="*/ 939079 w 2166013"/>
              <a:gd name="connsiteY229" fmla="*/ 1712747 h 1767239"/>
              <a:gd name="connsiteX230" fmla="*/ 951767 w 2166013"/>
              <a:gd name="connsiteY230" fmla="*/ 1708928 h 1767239"/>
              <a:gd name="connsiteX231" fmla="*/ 942089 w 2166013"/>
              <a:gd name="connsiteY231" fmla="*/ 1701222 h 1767239"/>
              <a:gd name="connsiteX232" fmla="*/ 936450 w 2166013"/>
              <a:gd name="connsiteY232" fmla="*/ 1701965 h 1767239"/>
              <a:gd name="connsiteX233" fmla="*/ 931631 w 2166013"/>
              <a:gd name="connsiteY233" fmla="*/ 1699250 h 1767239"/>
              <a:gd name="connsiteX234" fmla="*/ 934088 w 2166013"/>
              <a:gd name="connsiteY234" fmla="*/ 1690154 h 1767239"/>
              <a:gd name="connsiteX235" fmla="*/ 938222 w 2166013"/>
              <a:gd name="connsiteY235" fmla="*/ 1687373 h 1767239"/>
              <a:gd name="connsiteX236" fmla="*/ 934564 w 2166013"/>
              <a:gd name="connsiteY236" fmla="*/ 1678924 h 1767239"/>
              <a:gd name="connsiteX237" fmla="*/ 926068 w 2166013"/>
              <a:gd name="connsiteY237" fmla="*/ 1670085 h 1767239"/>
              <a:gd name="connsiteX238" fmla="*/ 915524 w 2166013"/>
              <a:gd name="connsiteY238" fmla="*/ 1666418 h 1767239"/>
              <a:gd name="connsiteX239" fmla="*/ 911295 w 2166013"/>
              <a:gd name="connsiteY239" fmla="*/ 1661865 h 1767239"/>
              <a:gd name="connsiteX240" fmla="*/ 908304 w 2166013"/>
              <a:gd name="connsiteY240" fmla="*/ 1654074 h 1767239"/>
              <a:gd name="connsiteX241" fmla="*/ 904894 w 2166013"/>
              <a:gd name="connsiteY241" fmla="*/ 1652807 h 1767239"/>
              <a:gd name="connsiteX242" fmla="*/ 895817 w 2166013"/>
              <a:gd name="connsiteY242" fmla="*/ 1661046 h 1767239"/>
              <a:gd name="connsiteX243" fmla="*/ 891464 w 2166013"/>
              <a:gd name="connsiteY243" fmla="*/ 1653340 h 1767239"/>
              <a:gd name="connsiteX244" fmla="*/ 890511 w 2166013"/>
              <a:gd name="connsiteY244" fmla="*/ 1647844 h 1767239"/>
              <a:gd name="connsiteX245" fmla="*/ 899293 w 2166013"/>
              <a:gd name="connsiteY245" fmla="*/ 1639929 h 1767239"/>
              <a:gd name="connsiteX246" fmla="*/ 894760 w 2166013"/>
              <a:gd name="connsiteY246" fmla="*/ 1629109 h 1767239"/>
              <a:gd name="connsiteX247" fmla="*/ 883130 w 2166013"/>
              <a:gd name="connsiteY247" fmla="*/ 1623232 h 1767239"/>
              <a:gd name="connsiteX248" fmla="*/ 874109 w 2166013"/>
              <a:gd name="connsiteY248" fmla="*/ 1625813 h 1767239"/>
              <a:gd name="connsiteX249" fmla="*/ 866794 w 2166013"/>
              <a:gd name="connsiteY249" fmla="*/ 1618688 h 1767239"/>
              <a:gd name="connsiteX250" fmla="*/ 862041 w 2166013"/>
              <a:gd name="connsiteY250" fmla="*/ 1619402 h 1767239"/>
              <a:gd name="connsiteX251" fmla="*/ 852183 w 2166013"/>
              <a:gd name="connsiteY251" fmla="*/ 1611078 h 1767239"/>
              <a:gd name="connsiteX252" fmla="*/ 860955 w 2166013"/>
              <a:gd name="connsiteY252" fmla="*/ 1604124 h 1767239"/>
              <a:gd name="connsiteX253" fmla="*/ 858412 w 2166013"/>
              <a:gd name="connsiteY253" fmla="*/ 1598390 h 1767239"/>
              <a:gd name="connsiteX254" fmla="*/ 865804 w 2166013"/>
              <a:gd name="connsiteY254" fmla="*/ 1596381 h 1767239"/>
              <a:gd name="connsiteX255" fmla="*/ 861956 w 2166013"/>
              <a:gd name="connsiteY255" fmla="*/ 1588342 h 1767239"/>
              <a:gd name="connsiteX256" fmla="*/ 870052 w 2166013"/>
              <a:gd name="connsiteY256" fmla="*/ 1582922 h 1767239"/>
              <a:gd name="connsiteX257" fmla="*/ 867480 w 2166013"/>
              <a:gd name="connsiteY257" fmla="*/ 1571187 h 1767239"/>
              <a:gd name="connsiteX258" fmla="*/ 872052 w 2166013"/>
              <a:gd name="connsiteY258" fmla="*/ 1557595 h 1767239"/>
              <a:gd name="connsiteX259" fmla="*/ 860727 w 2166013"/>
              <a:gd name="connsiteY259" fmla="*/ 1554661 h 1767239"/>
              <a:gd name="connsiteX260" fmla="*/ 846154 w 2166013"/>
              <a:gd name="connsiteY260" fmla="*/ 1553337 h 1767239"/>
              <a:gd name="connsiteX261" fmla="*/ 831418 w 2166013"/>
              <a:gd name="connsiteY261" fmla="*/ 1553670 h 1767239"/>
              <a:gd name="connsiteX262" fmla="*/ 826599 w 2166013"/>
              <a:gd name="connsiteY262" fmla="*/ 1558652 h 1767239"/>
              <a:gd name="connsiteX263" fmla="*/ 822055 w 2166013"/>
              <a:gd name="connsiteY263" fmla="*/ 1552870 h 1767239"/>
              <a:gd name="connsiteX264" fmla="*/ 809454 w 2166013"/>
              <a:gd name="connsiteY264" fmla="*/ 1553432 h 1767239"/>
              <a:gd name="connsiteX265" fmla="*/ 805691 w 2166013"/>
              <a:gd name="connsiteY265" fmla="*/ 1550756 h 1767239"/>
              <a:gd name="connsiteX266" fmla="*/ 798700 w 2166013"/>
              <a:gd name="connsiteY266" fmla="*/ 1551137 h 1767239"/>
              <a:gd name="connsiteX267" fmla="*/ 791156 w 2166013"/>
              <a:gd name="connsiteY267" fmla="*/ 1548175 h 1767239"/>
              <a:gd name="connsiteX268" fmla="*/ 786737 w 2166013"/>
              <a:gd name="connsiteY268" fmla="*/ 1550565 h 1767239"/>
              <a:gd name="connsiteX269" fmla="*/ 782488 w 2166013"/>
              <a:gd name="connsiteY269" fmla="*/ 1556604 h 1767239"/>
              <a:gd name="connsiteX270" fmla="*/ 773154 w 2166013"/>
              <a:gd name="connsiteY270" fmla="*/ 1560824 h 1767239"/>
              <a:gd name="connsiteX271" fmla="*/ 764134 w 2166013"/>
              <a:gd name="connsiteY271" fmla="*/ 1556918 h 1767239"/>
              <a:gd name="connsiteX272" fmla="*/ 767058 w 2166013"/>
              <a:gd name="connsiteY272" fmla="*/ 1544641 h 1767239"/>
              <a:gd name="connsiteX273" fmla="*/ 771811 w 2166013"/>
              <a:gd name="connsiteY273" fmla="*/ 1539173 h 1767239"/>
              <a:gd name="connsiteX274" fmla="*/ 768515 w 2166013"/>
              <a:gd name="connsiteY274" fmla="*/ 1533382 h 1767239"/>
              <a:gd name="connsiteX275" fmla="*/ 758095 w 2166013"/>
              <a:gd name="connsiteY275" fmla="*/ 1524162 h 1767239"/>
              <a:gd name="connsiteX276" fmla="*/ 758285 w 2166013"/>
              <a:gd name="connsiteY276" fmla="*/ 1516399 h 1767239"/>
              <a:gd name="connsiteX277" fmla="*/ 751580 w 2166013"/>
              <a:gd name="connsiteY277" fmla="*/ 1505484 h 1767239"/>
              <a:gd name="connsiteX278" fmla="*/ 759838 w 2166013"/>
              <a:gd name="connsiteY278" fmla="*/ 1504950 h 1767239"/>
              <a:gd name="connsiteX279" fmla="*/ 762419 w 2166013"/>
              <a:gd name="connsiteY279" fmla="*/ 1507265 h 1767239"/>
              <a:gd name="connsiteX280" fmla="*/ 781869 w 2166013"/>
              <a:gd name="connsiteY280" fmla="*/ 1508198 h 1767239"/>
              <a:gd name="connsiteX281" fmla="*/ 789356 w 2166013"/>
              <a:gd name="connsiteY281" fmla="*/ 1513103 h 1767239"/>
              <a:gd name="connsiteX282" fmla="*/ 795176 w 2166013"/>
              <a:gd name="connsiteY282" fmla="*/ 1513532 h 1767239"/>
              <a:gd name="connsiteX283" fmla="*/ 797814 w 2166013"/>
              <a:gd name="connsiteY283" fmla="*/ 1509236 h 1767239"/>
              <a:gd name="connsiteX284" fmla="*/ 804444 w 2166013"/>
              <a:gd name="connsiteY284" fmla="*/ 1508427 h 1767239"/>
              <a:gd name="connsiteX285" fmla="*/ 815378 w 2166013"/>
              <a:gd name="connsiteY285" fmla="*/ 1502883 h 1767239"/>
              <a:gd name="connsiteX286" fmla="*/ 820264 w 2166013"/>
              <a:gd name="connsiteY286" fmla="*/ 1503636 h 1767239"/>
              <a:gd name="connsiteX287" fmla="*/ 844496 w 2166013"/>
              <a:gd name="connsiteY287" fmla="*/ 1499083 h 1767239"/>
              <a:gd name="connsiteX288" fmla="*/ 853840 w 2166013"/>
              <a:gd name="connsiteY288" fmla="*/ 1502054 h 1767239"/>
              <a:gd name="connsiteX289" fmla="*/ 862327 w 2166013"/>
              <a:gd name="connsiteY289" fmla="*/ 1502569 h 1767239"/>
              <a:gd name="connsiteX290" fmla="*/ 871195 w 2166013"/>
              <a:gd name="connsiteY290" fmla="*/ 1509112 h 1767239"/>
              <a:gd name="connsiteX291" fmla="*/ 880653 w 2166013"/>
              <a:gd name="connsiteY291" fmla="*/ 1512494 h 1767239"/>
              <a:gd name="connsiteX292" fmla="*/ 884596 w 2166013"/>
              <a:gd name="connsiteY292" fmla="*/ 1509303 h 1767239"/>
              <a:gd name="connsiteX293" fmla="*/ 892359 w 2166013"/>
              <a:gd name="connsiteY293" fmla="*/ 1509408 h 1767239"/>
              <a:gd name="connsiteX294" fmla="*/ 904189 w 2166013"/>
              <a:gd name="connsiteY294" fmla="*/ 1513608 h 1767239"/>
              <a:gd name="connsiteX295" fmla="*/ 902199 w 2166013"/>
              <a:gd name="connsiteY295" fmla="*/ 1497206 h 1767239"/>
              <a:gd name="connsiteX296" fmla="*/ 903284 w 2166013"/>
              <a:gd name="connsiteY296" fmla="*/ 1489739 h 1767239"/>
              <a:gd name="connsiteX297" fmla="*/ 909257 w 2166013"/>
              <a:gd name="connsiteY297" fmla="*/ 1491415 h 1767239"/>
              <a:gd name="connsiteX298" fmla="*/ 925487 w 2166013"/>
              <a:gd name="connsiteY298" fmla="*/ 1490100 h 1767239"/>
              <a:gd name="connsiteX299" fmla="*/ 942623 w 2166013"/>
              <a:gd name="connsiteY299" fmla="*/ 1492387 h 1767239"/>
              <a:gd name="connsiteX300" fmla="*/ 952948 w 2166013"/>
              <a:gd name="connsiteY300" fmla="*/ 1492710 h 1767239"/>
              <a:gd name="connsiteX301" fmla="*/ 972083 w 2166013"/>
              <a:gd name="connsiteY301" fmla="*/ 1494882 h 1767239"/>
              <a:gd name="connsiteX302" fmla="*/ 976903 w 2166013"/>
              <a:gd name="connsiteY302" fmla="*/ 1497435 h 1767239"/>
              <a:gd name="connsiteX303" fmla="*/ 980704 w 2166013"/>
              <a:gd name="connsiteY303" fmla="*/ 1490577 h 1767239"/>
              <a:gd name="connsiteX304" fmla="*/ 996315 w 2166013"/>
              <a:gd name="connsiteY304" fmla="*/ 1481204 h 1767239"/>
              <a:gd name="connsiteX305" fmla="*/ 1010822 w 2166013"/>
              <a:gd name="connsiteY305" fmla="*/ 1477385 h 1767239"/>
              <a:gd name="connsiteX306" fmla="*/ 1020671 w 2166013"/>
              <a:gd name="connsiteY306" fmla="*/ 1475994 h 1767239"/>
              <a:gd name="connsiteX307" fmla="*/ 1025995 w 2166013"/>
              <a:gd name="connsiteY307" fmla="*/ 1478090 h 1767239"/>
              <a:gd name="connsiteX308" fmla="*/ 1034539 w 2166013"/>
              <a:gd name="connsiteY308" fmla="*/ 1477613 h 1767239"/>
              <a:gd name="connsiteX309" fmla="*/ 1040540 w 2166013"/>
              <a:gd name="connsiteY309" fmla="*/ 1472451 h 1767239"/>
              <a:gd name="connsiteX310" fmla="*/ 1042235 w 2166013"/>
              <a:gd name="connsiteY310" fmla="*/ 1460430 h 1767239"/>
              <a:gd name="connsiteX311" fmla="*/ 1046940 w 2166013"/>
              <a:gd name="connsiteY311" fmla="*/ 1452753 h 1767239"/>
              <a:gd name="connsiteX312" fmla="*/ 1048093 w 2166013"/>
              <a:gd name="connsiteY312" fmla="*/ 1439647 h 1767239"/>
              <a:gd name="connsiteX313" fmla="*/ 1052465 w 2166013"/>
              <a:gd name="connsiteY313" fmla="*/ 1433208 h 1767239"/>
              <a:gd name="connsiteX314" fmla="*/ 1059237 w 2166013"/>
              <a:gd name="connsiteY314" fmla="*/ 1427998 h 1767239"/>
              <a:gd name="connsiteX315" fmla="*/ 1061761 w 2166013"/>
              <a:gd name="connsiteY315" fmla="*/ 1418215 h 1767239"/>
              <a:gd name="connsiteX316" fmla="*/ 1070772 w 2166013"/>
              <a:gd name="connsiteY316" fmla="*/ 1412110 h 1767239"/>
              <a:gd name="connsiteX317" fmla="*/ 1072544 w 2166013"/>
              <a:gd name="connsiteY317" fmla="*/ 1401461 h 1767239"/>
              <a:gd name="connsiteX318" fmla="*/ 1066600 w 2166013"/>
              <a:gd name="connsiteY318" fmla="*/ 1391002 h 1767239"/>
              <a:gd name="connsiteX319" fmla="*/ 1068667 w 2166013"/>
              <a:gd name="connsiteY319" fmla="*/ 1383897 h 1767239"/>
              <a:gd name="connsiteX320" fmla="*/ 1073315 w 2166013"/>
              <a:gd name="connsiteY320" fmla="*/ 1376258 h 1767239"/>
              <a:gd name="connsiteX321" fmla="*/ 1068972 w 2166013"/>
              <a:gd name="connsiteY321" fmla="*/ 1372076 h 1767239"/>
              <a:gd name="connsiteX322" fmla="*/ 1063895 w 2166013"/>
              <a:gd name="connsiteY322" fmla="*/ 1371895 h 1767239"/>
              <a:gd name="connsiteX323" fmla="*/ 1062609 w 2166013"/>
              <a:gd name="connsiteY323" fmla="*/ 1381106 h 1767239"/>
              <a:gd name="connsiteX324" fmla="*/ 1045750 w 2166013"/>
              <a:gd name="connsiteY324" fmla="*/ 1376791 h 1767239"/>
              <a:gd name="connsiteX325" fmla="*/ 1042349 w 2166013"/>
              <a:gd name="connsiteY325" fmla="*/ 1367304 h 1767239"/>
              <a:gd name="connsiteX326" fmla="*/ 1029853 w 2166013"/>
              <a:gd name="connsiteY326" fmla="*/ 1367914 h 1767239"/>
              <a:gd name="connsiteX327" fmla="*/ 1008745 w 2166013"/>
              <a:gd name="connsiteY327" fmla="*/ 1360980 h 1767239"/>
              <a:gd name="connsiteX328" fmla="*/ 1002516 w 2166013"/>
              <a:gd name="connsiteY328" fmla="*/ 1364285 h 1767239"/>
              <a:gd name="connsiteX329" fmla="*/ 996553 w 2166013"/>
              <a:gd name="connsiteY329" fmla="*/ 1362475 h 1767239"/>
              <a:gd name="connsiteX330" fmla="*/ 992648 w 2166013"/>
              <a:gd name="connsiteY330" fmla="*/ 1356941 h 1767239"/>
              <a:gd name="connsiteX331" fmla="*/ 988600 w 2166013"/>
              <a:gd name="connsiteY331" fmla="*/ 1356722 h 1767239"/>
              <a:gd name="connsiteX332" fmla="*/ 978361 w 2166013"/>
              <a:gd name="connsiteY332" fmla="*/ 1365399 h 1767239"/>
              <a:gd name="connsiteX333" fmla="*/ 973579 w 2166013"/>
              <a:gd name="connsiteY333" fmla="*/ 1362456 h 1767239"/>
              <a:gd name="connsiteX334" fmla="*/ 967245 w 2166013"/>
              <a:gd name="connsiteY334" fmla="*/ 1362761 h 1767239"/>
              <a:gd name="connsiteX335" fmla="*/ 967131 w 2166013"/>
              <a:gd name="connsiteY335" fmla="*/ 1357151 h 1767239"/>
              <a:gd name="connsiteX336" fmla="*/ 963797 w 2166013"/>
              <a:gd name="connsiteY336" fmla="*/ 1354217 h 1767239"/>
              <a:gd name="connsiteX337" fmla="*/ 947223 w 2166013"/>
              <a:gd name="connsiteY337" fmla="*/ 1348750 h 1767239"/>
              <a:gd name="connsiteX338" fmla="*/ 936603 w 2166013"/>
              <a:gd name="connsiteY338" fmla="*/ 1352274 h 1767239"/>
              <a:gd name="connsiteX339" fmla="*/ 935870 w 2166013"/>
              <a:gd name="connsiteY339" fmla="*/ 1347388 h 1767239"/>
              <a:gd name="connsiteX340" fmla="*/ 919039 w 2166013"/>
              <a:gd name="connsiteY340" fmla="*/ 1351655 h 1767239"/>
              <a:gd name="connsiteX341" fmla="*/ 917362 w 2166013"/>
              <a:gd name="connsiteY341" fmla="*/ 1359713 h 1767239"/>
              <a:gd name="connsiteX342" fmla="*/ 909295 w 2166013"/>
              <a:gd name="connsiteY342" fmla="*/ 1359656 h 1767239"/>
              <a:gd name="connsiteX343" fmla="*/ 908180 w 2166013"/>
              <a:gd name="connsiteY343" fmla="*/ 1353093 h 1767239"/>
              <a:gd name="connsiteX344" fmla="*/ 902227 w 2166013"/>
              <a:gd name="connsiteY344" fmla="*/ 1356074 h 1767239"/>
              <a:gd name="connsiteX345" fmla="*/ 905208 w 2166013"/>
              <a:gd name="connsiteY345" fmla="*/ 1360513 h 1767239"/>
              <a:gd name="connsiteX346" fmla="*/ 903475 w 2166013"/>
              <a:gd name="connsiteY346" fmla="*/ 1365199 h 1767239"/>
              <a:gd name="connsiteX347" fmla="*/ 897712 w 2166013"/>
              <a:gd name="connsiteY347" fmla="*/ 1365018 h 1767239"/>
              <a:gd name="connsiteX348" fmla="*/ 879767 w 2166013"/>
              <a:gd name="connsiteY348" fmla="*/ 1356789 h 1767239"/>
              <a:gd name="connsiteX349" fmla="*/ 875976 w 2166013"/>
              <a:gd name="connsiteY349" fmla="*/ 1359913 h 1767239"/>
              <a:gd name="connsiteX350" fmla="*/ 868089 w 2166013"/>
              <a:gd name="connsiteY350" fmla="*/ 1360818 h 1767239"/>
              <a:gd name="connsiteX351" fmla="*/ 859098 w 2166013"/>
              <a:gd name="connsiteY351" fmla="*/ 1352588 h 1767239"/>
              <a:gd name="connsiteX352" fmla="*/ 850907 w 2166013"/>
              <a:gd name="connsiteY352" fmla="*/ 1349826 h 1767239"/>
              <a:gd name="connsiteX353" fmla="*/ 837714 w 2166013"/>
              <a:gd name="connsiteY353" fmla="*/ 1332681 h 1767239"/>
              <a:gd name="connsiteX354" fmla="*/ 825770 w 2166013"/>
              <a:gd name="connsiteY354" fmla="*/ 1326499 h 1767239"/>
              <a:gd name="connsiteX355" fmla="*/ 814988 w 2166013"/>
              <a:gd name="connsiteY355" fmla="*/ 1329185 h 1767239"/>
              <a:gd name="connsiteX356" fmla="*/ 809416 w 2166013"/>
              <a:gd name="connsiteY356" fmla="*/ 1328366 h 1767239"/>
              <a:gd name="connsiteX357" fmla="*/ 807549 w 2166013"/>
              <a:gd name="connsiteY357" fmla="*/ 1335615 h 1767239"/>
              <a:gd name="connsiteX358" fmla="*/ 800310 w 2166013"/>
              <a:gd name="connsiteY358" fmla="*/ 1331443 h 1767239"/>
              <a:gd name="connsiteX359" fmla="*/ 798681 w 2166013"/>
              <a:gd name="connsiteY359" fmla="*/ 1327556 h 1767239"/>
              <a:gd name="connsiteX360" fmla="*/ 789051 w 2166013"/>
              <a:gd name="connsiteY360" fmla="*/ 1322651 h 1767239"/>
              <a:gd name="connsiteX361" fmla="*/ 783812 w 2166013"/>
              <a:gd name="connsiteY361" fmla="*/ 1317041 h 1767239"/>
              <a:gd name="connsiteX362" fmla="*/ 778031 w 2166013"/>
              <a:gd name="connsiteY362" fmla="*/ 1320289 h 1767239"/>
              <a:gd name="connsiteX363" fmla="*/ 763667 w 2166013"/>
              <a:gd name="connsiteY363" fmla="*/ 1318736 h 1767239"/>
              <a:gd name="connsiteX364" fmla="*/ 758505 w 2166013"/>
              <a:gd name="connsiteY364" fmla="*/ 1313640 h 1767239"/>
              <a:gd name="connsiteX365" fmla="*/ 754628 w 2166013"/>
              <a:gd name="connsiteY365" fmla="*/ 1318860 h 1767239"/>
              <a:gd name="connsiteX366" fmla="*/ 744922 w 2166013"/>
              <a:gd name="connsiteY366" fmla="*/ 1310126 h 1767239"/>
              <a:gd name="connsiteX367" fmla="*/ 735778 w 2166013"/>
              <a:gd name="connsiteY367" fmla="*/ 1317327 h 1767239"/>
              <a:gd name="connsiteX368" fmla="*/ 725615 w 2166013"/>
              <a:gd name="connsiteY368" fmla="*/ 1333472 h 1767239"/>
              <a:gd name="connsiteX369" fmla="*/ 720204 w 2166013"/>
              <a:gd name="connsiteY369" fmla="*/ 1333567 h 1767239"/>
              <a:gd name="connsiteX370" fmla="*/ 716090 w 2166013"/>
              <a:gd name="connsiteY370" fmla="*/ 1337158 h 1767239"/>
              <a:gd name="connsiteX371" fmla="*/ 712118 w 2166013"/>
              <a:gd name="connsiteY371" fmla="*/ 1333652 h 1767239"/>
              <a:gd name="connsiteX372" fmla="*/ 705422 w 2166013"/>
              <a:gd name="connsiteY372" fmla="*/ 1335719 h 1767239"/>
              <a:gd name="connsiteX373" fmla="*/ 703679 w 2166013"/>
              <a:gd name="connsiteY373" fmla="*/ 1326261 h 1767239"/>
              <a:gd name="connsiteX374" fmla="*/ 704641 w 2166013"/>
              <a:gd name="connsiteY374" fmla="*/ 1322003 h 1767239"/>
              <a:gd name="connsiteX375" fmla="*/ 695201 w 2166013"/>
              <a:gd name="connsiteY375" fmla="*/ 1320470 h 1767239"/>
              <a:gd name="connsiteX376" fmla="*/ 699268 w 2166013"/>
              <a:gd name="connsiteY376" fmla="*/ 1312669 h 1767239"/>
              <a:gd name="connsiteX377" fmla="*/ 692744 w 2166013"/>
              <a:gd name="connsiteY377" fmla="*/ 1310669 h 1767239"/>
              <a:gd name="connsiteX378" fmla="*/ 690048 w 2166013"/>
              <a:gd name="connsiteY378" fmla="*/ 1307211 h 1767239"/>
              <a:gd name="connsiteX379" fmla="*/ 684371 w 2166013"/>
              <a:gd name="connsiteY379" fmla="*/ 1312297 h 1767239"/>
              <a:gd name="connsiteX380" fmla="*/ 673961 w 2166013"/>
              <a:gd name="connsiteY380" fmla="*/ 1313698 h 1767239"/>
              <a:gd name="connsiteX381" fmla="*/ 667731 w 2166013"/>
              <a:gd name="connsiteY381" fmla="*/ 1306678 h 1767239"/>
              <a:gd name="connsiteX382" fmla="*/ 650615 w 2166013"/>
              <a:gd name="connsiteY382" fmla="*/ 1307573 h 1767239"/>
              <a:gd name="connsiteX383" fmla="*/ 652272 w 2166013"/>
              <a:gd name="connsiteY383" fmla="*/ 1301039 h 1767239"/>
              <a:gd name="connsiteX384" fmla="*/ 647252 w 2166013"/>
              <a:gd name="connsiteY384" fmla="*/ 1295619 h 1767239"/>
              <a:gd name="connsiteX385" fmla="*/ 641252 w 2166013"/>
              <a:gd name="connsiteY385" fmla="*/ 1303801 h 1767239"/>
              <a:gd name="connsiteX386" fmla="*/ 636832 w 2166013"/>
              <a:gd name="connsiteY386" fmla="*/ 1303239 h 1767239"/>
              <a:gd name="connsiteX387" fmla="*/ 630231 w 2166013"/>
              <a:gd name="connsiteY387" fmla="*/ 1308202 h 1767239"/>
              <a:gd name="connsiteX388" fmla="*/ 616887 w 2166013"/>
              <a:gd name="connsiteY388" fmla="*/ 1309850 h 1767239"/>
              <a:gd name="connsiteX389" fmla="*/ 614106 w 2166013"/>
              <a:gd name="connsiteY389" fmla="*/ 1300143 h 1767239"/>
              <a:gd name="connsiteX390" fmla="*/ 608962 w 2166013"/>
              <a:gd name="connsiteY390" fmla="*/ 1300325 h 1767239"/>
              <a:gd name="connsiteX391" fmla="*/ 609543 w 2166013"/>
              <a:gd name="connsiteY391" fmla="*/ 1305801 h 1767239"/>
              <a:gd name="connsiteX392" fmla="*/ 602466 w 2166013"/>
              <a:gd name="connsiteY392" fmla="*/ 1308468 h 1767239"/>
              <a:gd name="connsiteX393" fmla="*/ 596008 w 2166013"/>
              <a:gd name="connsiteY393" fmla="*/ 1300667 h 1767239"/>
              <a:gd name="connsiteX394" fmla="*/ 589407 w 2166013"/>
              <a:gd name="connsiteY394" fmla="*/ 1297762 h 1767239"/>
              <a:gd name="connsiteX395" fmla="*/ 584092 w 2166013"/>
              <a:gd name="connsiteY395" fmla="*/ 1300267 h 1767239"/>
              <a:gd name="connsiteX396" fmla="*/ 589102 w 2166013"/>
              <a:gd name="connsiteY396" fmla="*/ 1306763 h 1767239"/>
              <a:gd name="connsiteX397" fmla="*/ 582159 w 2166013"/>
              <a:gd name="connsiteY397" fmla="*/ 1310497 h 1767239"/>
              <a:gd name="connsiteX398" fmla="*/ 571224 w 2166013"/>
              <a:gd name="connsiteY398" fmla="*/ 1309030 h 1767239"/>
              <a:gd name="connsiteX399" fmla="*/ 565900 w 2166013"/>
              <a:gd name="connsiteY399" fmla="*/ 1314593 h 1767239"/>
              <a:gd name="connsiteX400" fmla="*/ 550641 w 2166013"/>
              <a:gd name="connsiteY400" fmla="*/ 1309030 h 1767239"/>
              <a:gd name="connsiteX401" fmla="*/ 544078 w 2166013"/>
              <a:gd name="connsiteY401" fmla="*/ 1303677 h 1767239"/>
              <a:gd name="connsiteX402" fmla="*/ 537048 w 2166013"/>
              <a:gd name="connsiteY402" fmla="*/ 1305135 h 1767239"/>
              <a:gd name="connsiteX403" fmla="*/ 532505 w 2166013"/>
              <a:gd name="connsiteY403" fmla="*/ 1309040 h 1767239"/>
              <a:gd name="connsiteX404" fmla="*/ 525285 w 2166013"/>
              <a:gd name="connsiteY404" fmla="*/ 1302934 h 1767239"/>
              <a:gd name="connsiteX405" fmla="*/ 529838 w 2166013"/>
              <a:gd name="connsiteY405" fmla="*/ 1299572 h 1767239"/>
              <a:gd name="connsiteX406" fmla="*/ 528781 w 2166013"/>
              <a:gd name="connsiteY406" fmla="*/ 1293428 h 1767239"/>
              <a:gd name="connsiteX407" fmla="*/ 539810 w 2166013"/>
              <a:gd name="connsiteY407" fmla="*/ 1289285 h 1767239"/>
              <a:gd name="connsiteX408" fmla="*/ 545849 w 2166013"/>
              <a:gd name="connsiteY408" fmla="*/ 1284684 h 1767239"/>
              <a:gd name="connsiteX409" fmla="*/ 549345 w 2166013"/>
              <a:gd name="connsiteY409" fmla="*/ 1276474 h 1767239"/>
              <a:gd name="connsiteX410" fmla="*/ 563175 w 2166013"/>
              <a:gd name="connsiteY410" fmla="*/ 1260691 h 1767239"/>
              <a:gd name="connsiteX411" fmla="*/ 567281 w 2166013"/>
              <a:gd name="connsiteY411" fmla="*/ 1259186 h 1767239"/>
              <a:gd name="connsiteX412" fmla="*/ 574520 w 2166013"/>
              <a:gd name="connsiteY412" fmla="*/ 1262844 h 1767239"/>
              <a:gd name="connsiteX413" fmla="*/ 581082 w 2166013"/>
              <a:gd name="connsiteY413" fmla="*/ 1263920 h 1767239"/>
              <a:gd name="connsiteX414" fmla="*/ 589617 w 2166013"/>
              <a:gd name="connsiteY414" fmla="*/ 1271835 h 1767239"/>
              <a:gd name="connsiteX415" fmla="*/ 602180 w 2166013"/>
              <a:gd name="connsiteY415" fmla="*/ 1276102 h 1767239"/>
              <a:gd name="connsiteX416" fmla="*/ 609915 w 2166013"/>
              <a:gd name="connsiteY416" fmla="*/ 1275340 h 1767239"/>
              <a:gd name="connsiteX417" fmla="*/ 613067 w 2166013"/>
              <a:gd name="connsiteY417" fmla="*/ 1271816 h 1767239"/>
              <a:gd name="connsiteX418" fmla="*/ 624116 w 2166013"/>
              <a:gd name="connsiteY418" fmla="*/ 1269178 h 1767239"/>
              <a:gd name="connsiteX419" fmla="*/ 627602 w 2166013"/>
              <a:gd name="connsiteY419" fmla="*/ 1264110 h 1767239"/>
              <a:gd name="connsiteX420" fmla="*/ 637385 w 2166013"/>
              <a:gd name="connsiteY420" fmla="*/ 1266835 h 1767239"/>
              <a:gd name="connsiteX421" fmla="*/ 644900 w 2166013"/>
              <a:gd name="connsiteY421" fmla="*/ 1264892 h 1767239"/>
              <a:gd name="connsiteX422" fmla="*/ 652653 w 2166013"/>
              <a:gd name="connsiteY422" fmla="*/ 1266415 h 1767239"/>
              <a:gd name="connsiteX423" fmla="*/ 655720 w 2166013"/>
              <a:gd name="connsiteY423" fmla="*/ 1261386 h 1767239"/>
              <a:gd name="connsiteX424" fmla="*/ 660683 w 2166013"/>
              <a:gd name="connsiteY424" fmla="*/ 1261272 h 1767239"/>
              <a:gd name="connsiteX425" fmla="*/ 659349 w 2166013"/>
              <a:gd name="connsiteY425" fmla="*/ 1254519 h 1767239"/>
              <a:gd name="connsiteX426" fmla="*/ 668141 w 2166013"/>
              <a:gd name="connsiteY426" fmla="*/ 1252309 h 1767239"/>
              <a:gd name="connsiteX427" fmla="*/ 677399 w 2166013"/>
              <a:gd name="connsiteY427" fmla="*/ 1244994 h 1767239"/>
              <a:gd name="connsiteX428" fmla="*/ 678895 w 2166013"/>
              <a:gd name="connsiteY428" fmla="*/ 1231211 h 1767239"/>
              <a:gd name="connsiteX429" fmla="*/ 673198 w 2166013"/>
              <a:gd name="connsiteY429" fmla="*/ 1228315 h 1767239"/>
              <a:gd name="connsiteX430" fmla="*/ 671322 w 2166013"/>
              <a:gd name="connsiteY430" fmla="*/ 1223515 h 1767239"/>
              <a:gd name="connsiteX431" fmla="*/ 665502 w 2166013"/>
              <a:gd name="connsiteY431" fmla="*/ 1218819 h 1767239"/>
              <a:gd name="connsiteX432" fmla="*/ 659635 w 2166013"/>
              <a:gd name="connsiteY432" fmla="*/ 1218133 h 1767239"/>
              <a:gd name="connsiteX433" fmla="*/ 653701 w 2166013"/>
              <a:gd name="connsiteY433" fmla="*/ 1210656 h 1767239"/>
              <a:gd name="connsiteX434" fmla="*/ 649957 w 2166013"/>
              <a:gd name="connsiteY434" fmla="*/ 1212104 h 1767239"/>
              <a:gd name="connsiteX435" fmla="*/ 638413 w 2166013"/>
              <a:gd name="connsiteY435" fmla="*/ 1209084 h 1767239"/>
              <a:gd name="connsiteX436" fmla="*/ 640404 w 2166013"/>
              <a:gd name="connsiteY436" fmla="*/ 1204036 h 1767239"/>
              <a:gd name="connsiteX437" fmla="*/ 636184 w 2166013"/>
              <a:gd name="connsiteY437" fmla="*/ 1201741 h 1767239"/>
              <a:gd name="connsiteX438" fmla="*/ 640718 w 2166013"/>
              <a:gd name="connsiteY438" fmla="*/ 1188244 h 1767239"/>
              <a:gd name="connsiteX439" fmla="*/ 638061 w 2166013"/>
              <a:gd name="connsiteY439" fmla="*/ 1183472 h 1767239"/>
              <a:gd name="connsiteX440" fmla="*/ 645014 w 2166013"/>
              <a:gd name="connsiteY440" fmla="*/ 1180824 h 1767239"/>
              <a:gd name="connsiteX441" fmla="*/ 647786 w 2166013"/>
              <a:gd name="connsiteY441" fmla="*/ 1174661 h 1767239"/>
              <a:gd name="connsiteX442" fmla="*/ 656263 w 2166013"/>
              <a:gd name="connsiteY442" fmla="*/ 1170175 h 1767239"/>
              <a:gd name="connsiteX443" fmla="*/ 651567 w 2166013"/>
              <a:gd name="connsiteY443" fmla="*/ 1161193 h 1767239"/>
              <a:gd name="connsiteX444" fmla="*/ 643652 w 2166013"/>
              <a:gd name="connsiteY444" fmla="*/ 1158697 h 1767239"/>
              <a:gd name="connsiteX445" fmla="*/ 639013 w 2166013"/>
              <a:gd name="connsiteY445" fmla="*/ 1154230 h 1767239"/>
              <a:gd name="connsiteX446" fmla="*/ 641671 w 2166013"/>
              <a:gd name="connsiteY446" fmla="*/ 1148401 h 1767239"/>
              <a:gd name="connsiteX447" fmla="*/ 632413 w 2166013"/>
              <a:gd name="connsiteY447" fmla="*/ 1142762 h 1767239"/>
              <a:gd name="connsiteX448" fmla="*/ 631841 w 2166013"/>
              <a:gd name="connsiteY448" fmla="*/ 1133485 h 1767239"/>
              <a:gd name="connsiteX449" fmla="*/ 622307 w 2166013"/>
              <a:gd name="connsiteY449" fmla="*/ 1129617 h 1767239"/>
              <a:gd name="connsiteX450" fmla="*/ 611048 w 2166013"/>
              <a:gd name="connsiteY450" fmla="*/ 1133589 h 1767239"/>
              <a:gd name="connsiteX451" fmla="*/ 604066 w 2166013"/>
              <a:gd name="connsiteY451" fmla="*/ 1129608 h 1767239"/>
              <a:gd name="connsiteX452" fmla="*/ 595637 w 2166013"/>
              <a:gd name="connsiteY452" fmla="*/ 1128303 h 1767239"/>
              <a:gd name="connsiteX453" fmla="*/ 590617 w 2166013"/>
              <a:gd name="connsiteY453" fmla="*/ 1123912 h 1767239"/>
              <a:gd name="connsiteX454" fmla="*/ 586388 w 2166013"/>
              <a:gd name="connsiteY454" fmla="*/ 1124874 h 1767239"/>
              <a:gd name="connsiteX455" fmla="*/ 580101 w 2166013"/>
              <a:gd name="connsiteY455" fmla="*/ 1133018 h 1767239"/>
              <a:gd name="connsiteX456" fmla="*/ 570748 w 2166013"/>
              <a:gd name="connsiteY456" fmla="*/ 1136561 h 1767239"/>
              <a:gd name="connsiteX457" fmla="*/ 556774 w 2166013"/>
              <a:gd name="connsiteY457" fmla="*/ 1131275 h 1767239"/>
              <a:gd name="connsiteX458" fmla="*/ 560651 w 2166013"/>
              <a:gd name="connsiteY458" fmla="*/ 1120988 h 1767239"/>
              <a:gd name="connsiteX459" fmla="*/ 556413 w 2166013"/>
              <a:gd name="connsiteY459" fmla="*/ 1118940 h 1767239"/>
              <a:gd name="connsiteX460" fmla="*/ 546049 w 2166013"/>
              <a:gd name="connsiteY460" fmla="*/ 1121150 h 1767239"/>
              <a:gd name="connsiteX461" fmla="*/ 540020 w 2166013"/>
              <a:gd name="connsiteY461" fmla="*/ 1119454 h 1767239"/>
              <a:gd name="connsiteX462" fmla="*/ 535353 w 2166013"/>
              <a:gd name="connsiteY462" fmla="*/ 1124436 h 1767239"/>
              <a:gd name="connsiteX463" fmla="*/ 529847 w 2166013"/>
              <a:gd name="connsiteY463" fmla="*/ 1125693 h 1767239"/>
              <a:gd name="connsiteX464" fmla="*/ 523780 w 2166013"/>
              <a:gd name="connsiteY464" fmla="*/ 1120159 h 1767239"/>
              <a:gd name="connsiteX465" fmla="*/ 512445 w 2166013"/>
              <a:gd name="connsiteY465" fmla="*/ 1124836 h 1767239"/>
              <a:gd name="connsiteX466" fmla="*/ 506435 w 2166013"/>
              <a:gd name="connsiteY466" fmla="*/ 1122788 h 1767239"/>
              <a:gd name="connsiteX467" fmla="*/ 504901 w 2166013"/>
              <a:gd name="connsiteY467" fmla="*/ 1114930 h 1767239"/>
              <a:gd name="connsiteX468" fmla="*/ 500320 w 2166013"/>
              <a:gd name="connsiteY468" fmla="*/ 1113825 h 1767239"/>
              <a:gd name="connsiteX469" fmla="*/ 498110 w 2166013"/>
              <a:gd name="connsiteY469" fmla="*/ 1107958 h 1767239"/>
              <a:gd name="connsiteX470" fmla="*/ 488004 w 2166013"/>
              <a:gd name="connsiteY470" fmla="*/ 1101976 h 1767239"/>
              <a:gd name="connsiteX471" fmla="*/ 482737 w 2166013"/>
              <a:gd name="connsiteY471" fmla="*/ 1096918 h 1767239"/>
              <a:gd name="connsiteX472" fmla="*/ 477260 w 2166013"/>
              <a:gd name="connsiteY472" fmla="*/ 1086488 h 1767239"/>
              <a:gd name="connsiteX473" fmla="*/ 472878 w 2166013"/>
              <a:gd name="connsiteY473" fmla="*/ 1089527 h 1767239"/>
              <a:gd name="connsiteX474" fmla="*/ 465334 w 2166013"/>
              <a:gd name="connsiteY474" fmla="*/ 1080335 h 1767239"/>
              <a:gd name="connsiteX475" fmla="*/ 459572 w 2166013"/>
              <a:gd name="connsiteY475" fmla="*/ 1076373 h 1767239"/>
              <a:gd name="connsiteX476" fmla="*/ 458819 w 2166013"/>
              <a:gd name="connsiteY476" fmla="*/ 1071182 h 1767239"/>
              <a:gd name="connsiteX477" fmla="*/ 454200 w 2166013"/>
              <a:gd name="connsiteY477" fmla="*/ 1068457 h 1767239"/>
              <a:gd name="connsiteX478" fmla="*/ 452752 w 2166013"/>
              <a:gd name="connsiteY478" fmla="*/ 1063066 h 1767239"/>
              <a:gd name="connsiteX479" fmla="*/ 443494 w 2166013"/>
              <a:gd name="connsiteY479" fmla="*/ 1057808 h 1767239"/>
              <a:gd name="connsiteX480" fmla="*/ 441379 w 2166013"/>
              <a:gd name="connsiteY480" fmla="*/ 1060799 h 1767239"/>
              <a:gd name="connsiteX481" fmla="*/ 429892 w 2166013"/>
              <a:gd name="connsiteY481" fmla="*/ 1065038 h 1767239"/>
              <a:gd name="connsiteX482" fmla="*/ 423081 w 2166013"/>
              <a:gd name="connsiteY482" fmla="*/ 1065943 h 1767239"/>
              <a:gd name="connsiteX483" fmla="*/ 409680 w 2166013"/>
              <a:gd name="connsiteY483" fmla="*/ 1064743 h 1767239"/>
              <a:gd name="connsiteX484" fmla="*/ 401593 w 2166013"/>
              <a:gd name="connsiteY484" fmla="*/ 1057970 h 1767239"/>
              <a:gd name="connsiteX485" fmla="*/ 391868 w 2166013"/>
              <a:gd name="connsiteY485" fmla="*/ 1062447 h 1767239"/>
              <a:gd name="connsiteX486" fmla="*/ 382572 w 2166013"/>
              <a:gd name="connsiteY486" fmla="*/ 1062638 h 1767239"/>
              <a:gd name="connsiteX487" fmla="*/ 369884 w 2166013"/>
              <a:gd name="connsiteY487" fmla="*/ 1067391 h 1767239"/>
              <a:gd name="connsiteX488" fmla="*/ 363417 w 2166013"/>
              <a:gd name="connsiteY488" fmla="*/ 1056913 h 1767239"/>
              <a:gd name="connsiteX489" fmla="*/ 355988 w 2166013"/>
              <a:gd name="connsiteY489" fmla="*/ 1055275 h 1767239"/>
              <a:gd name="connsiteX490" fmla="*/ 349272 w 2166013"/>
              <a:gd name="connsiteY490" fmla="*/ 1042530 h 1767239"/>
              <a:gd name="connsiteX491" fmla="*/ 332442 w 2166013"/>
              <a:gd name="connsiteY491" fmla="*/ 1035368 h 1767239"/>
              <a:gd name="connsiteX492" fmla="*/ 332013 w 2166013"/>
              <a:gd name="connsiteY492" fmla="*/ 1031757 h 1767239"/>
              <a:gd name="connsiteX493" fmla="*/ 325269 w 2166013"/>
              <a:gd name="connsiteY493" fmla="*/ 1022975 h 1767239"/>
              <a:gd name="connsiteX494" fmla="*/ 315659 w 2166013"/>
              <a:gd name="connsiteY494" fmla="*/ 1014851 h 1767239"/>
              <a:gd name="connsiteX495" fmla="*/ 315678 w 2166013"/>
              <a:gd name="connsiteY495" fmla="*/ 1011136 h 1767239"/>
              <a:gd name="connsiteX496" fmla="*/ 306019 w 2166013"/>
              <a:gd name="connsiteY496" fmla="*/ 1006888 h 1767239"/>
              <a:gd name="connsiteX497" fmla="*/ 301971 w 2166013"/>
              <a:gd name="connsiteY497" fmla="*/ 1001811 h 1767239"/>
              <a:gd name="connsiteX498" fmla="*/ 290722 w 2166013"/>
              <a:gd name="connsiteY498" fmla="*/ 994858 h 1767239"/>
              <a:gd name="connsiteX499" fmla="*/ 287312 w 2166013"/>
              <a:gd name="connsiteY499" fmla="*/ 990267 h 1767239"/>
              <a:gd name="connsiteX500" fmla="*/ 270710 w 2166013"/>
              <a:gd name="connsiteY500" fmla="*/ 1001525 h 1767239"/>
              <a:gd name="connsiteX501" fmla="*/ 264938 w 2166013"/>
              <a:gd name="connsiteY501" fmla="*/ 992905 h 1767239"/>
              <a:gd name="connsiteX502" fmla="*/ 259271 w 2166013"/>
              <a:gd name="connsiteY502" fmla="*/ 989705 h 1767239"/>
              <a:gd name="connsiteX503" fmla="*/ 252955 w 2166013"/>
              <a:gd name="connsiteY503" fmla="*/ 994153 h 1767239"/>
              <a:gd name="connsiteX504" fmla="*/ 240325 w 2166013"/>
              <a:gd name="connsiteY504" fmla="*/ 1007688 h 1767239"/>
              <a:gd name="connsiteX505" fmla="*/ 233486 w 2166013"/>
              <a:gd name="connsiteY505" fmla="*/ 1008364 h 1767239"/>
              <a:gd name="connsiteX506" fmla="*/ 231839 w 2166013"/>
              <a:gd name="connsiteY506" fmla="*/ 1002849 h 1767239"/>
              <a:gd name="connsiteX507" fmla="*/ 224971 w 2166013"/>
              <a:gd name="connsiteY507" fmla="*/ 1002982 h 1767239"/>
              <a:gd name="connsiteX508" fmla="*/ 218332 w 2166013"/>
              <a:gd name="connsiteY508" fmla="*/ 1007231 h 1767239"/>
              <a:gd name="connsiteX509" fmla="*/ 212922 w 2166013"/>
              <a:gd name="connsiteY509" fmla="*/ 1006993 h 1767239"/>
              <a:gd name="connsiteX510" fmla="*/ 202206 w 2166013"/>
              <a:gd name="connsiteY510" fmla="*/ 1002525 h 1767239"/>
              <a:gd name="connsiteX511" fmla="*/ 203330 w 2166013"/>
              <a:gd name="connsiteY511" fmla="*/ 991400 h 1767239"/>
              <a:gd name="connsiteX512" fmla="*/ 205226 w 2166013"/>
              <a:gd name="connsiteY512" fmla="*/ 986904 h 1767239"/>
              <a:gd name="connsiteX513" fmla="*/ 198006 w 2166013"/>
              <a:gd name="connsiteY513" fmla="*/ 980018 h 1767239"/>
              <a:gd name="connsiteX514" fmla="*/ 193396 w 2166013"/>
              <a:gd name="connsiteY514" fmla="*/ 972293 h 1767239"/>
              <a:gd name="connsiteX515" fmla="*/ 188090 w 2166013"/>
              <a:gd name="connsiteY515" fmla="*/ 970502 h 1767239"/>
              <a:gd name="connsiteX516" fmla="*/ 185252 w 2166013"/>
              <a:gd name="connsiteY516" fmla="*/ 964787 h 1767239"/>
              <a:gd name="connsiteX517" fmla="*/ 178423 w 2166013"/>
              <a:gd name="connsiteY517" fmla="*/ 959206 h 1767239"/>
              <a:gd name="connsiteX518" fmla="*/ 178480 w 2166013"/>
              <a:gd name="connsiteY518" fmla="*/ 951833 h 1767239"/>
              <a:gd name="connsiteX519" fmla="*/ 171355 w 2166013"/>
              <a:gd name="connsiteY519" fmla="*/ 945842 h 1767239"/>
              <a:gd name="connsiteX520" fmla="*/ 162078 w 2166013"/>
              <a:gd name="connsiteY520" fmla="*/ 944690 h 1767239"/>
              <a:gd name="connsiteX521" fmla="*/ 154829 w 2166013"/>
              <a:gd name="connsiteY521" fmla="*/ 939422 h 1767239"/>
              <a:gd name="connsiteX522" fmla="*/ 145780 w 2166013"/>
              <a:gd name="connsiteY522" fmla="*/ 942156 h 1767239"/>
              <a:gd name="connsiteX523" fmla="*/ 131245 w 2166013"/>
              <a:gd name="connsiteY523" fmla="*/ 938355 h 1767239"/>
              <a:gd name="connsiteX524" fmla="*/ 126959 w 2166013"/>
              <a:gd name="connsiteY524" fmla="*/ 932097 h 1767239"/>
              <a:gd name="connsiteX525" fmla="*/ 117367 w 2166013"/>
              <a:gd name="connsiteY525" fmla="*/ 931478 h 1767239"/>
              <a:gd name="connsiteX526" fmla="*/ 108156 w 2166013"/>
              <a:gd name="connsiteY526" fmla="*/ 914438 h 1767239"/>
              <a:gd name="connsiteX527" fmla="*/ 95631 w 2166013"/>
              <a:gd name="connsiteY527" fmla="*/ 906961 h 1767239"/>
              <a:gd name="connsiteX528" fmla="*/ 83773 w 2166013"/>
              <a:gd name="connsiteY528" fmla="*/ 908609 h 1767239"/>
              <a:gd name="connsiteX529" fmla="*/ 72019 w 2166013"/>
              <a:gd name="connsiteY529" fmla="*/ 906256 h 1767239"/>
              <a:gd name="connsiteX530" fmla="*/ 73838 w 2166013"/>
              <a:gd name="connsiteY530" fmla="*/ 902275 h 1767239"/>
              <a:gd name="connsiteX531" fmla="*/ 71952 w 2166013"/>
              <a:gd name="connsiteY531" fmla="*/ 894940 h 1767239"/>
              <a:gd name="connsiteX532" fmla="*/ 65799 w 2166013"/>
              <a:gd name="connsiteY532" fmla="*/ 889225 h 1767239"/>
              <a:gd name="connsiteX533" fmla="*/ 67866 w 2166013"/>
              <a:gd name="connsiteY533" fmla="*/ 883825 h 1767239"/>
              <a:gd name="connsiteX534" fmla="*/ 63722 w 2166013"/>
              <a:gd name="connsiteY534" fmla="*/ 876919 h 1767239"/>
              <a:gd name="connsiteX535" fmla="*/ 54388 w 2166013"/>
              <a:gd name="connsiteY535" fmla="*/ 867099 h 1767239"/>
              <a:gd name="connsiteX536" fmla="*/ 42072 w 2166013"/>
              <a:gd name="connsiteY536" fmla="*/ 867908 h 1767239"/>
              <a:gd name="connsiteX537" fmla="*/ 35728 w 2166013"/>
              <a:gd name="connsiteY537" fmla="*/ 865851 h 1767239"/>
              <a:gd name="connsiteX538" fmla="*/ 38805 w 2166013"/>
              <a:gd name="connsiteY538" fmla="*/ 860527 h 1767239"/>
              <a:gd name="connsiteX539" fmla="*/ 37862 w 2166013"/>
              <a:gd name="connsiteY539" fmla="*/ 852078 h 1767239"/>
              <a:gd name="connsiteX540" fmla="*/ 32318 w 2166013"/>
              <a:gd name="connsiteY540" fmla="*/ 843239 h 1767239"/>
              <a:gd name="connsiteX541" fmla="*/ 34176 w 2166013"/>
              <a:gd name="connsiteY541" fmla="*/ 837029 h 1767239"/>
              <a:gd name="connsiteX542" fmla="*/ 26537 w 2166013"/>
              <a:gd name="connsiteY542" fmla="*/ 828913 h 1767239"/>
              <a:gd name="connsiteX543" fmla="*/ 20003 w 2166013"/>
              <a:gd name="connsiteY543" fmla="*/ 824322 h 1767239"/>
              <a:gd name="connsiteX544" fmla="*/ 15307 w 2166013"/>
              <a:gd name="connsiteY544" fmla="*/ 824541 h 1767239"/>
              <a:gd name="connsiteX545" fmla="*/ 8134 w 2166013"/>
              <a:gd name="connsiteY545" fmla="*/ 820112 h 1767239"/>
              <a:gd name="connsiteX546" fmla="*/ 1562 w 2166013"/>
              <a:gd name="connsiteY546" fmla="*/ 797814 h 1767239"/>
              <a:gd name="connsiteX547" fmla="*/ 8535 w 2166013"/>
              <a:gd name="connsiteY547" fmla="*/ 794718 h 1767239"/>
              <a:gd name="connsiteX548" fmla="*/ 21355 w 2166013"/>
              <a:gd name="connsiteY548" fmla="*/ 798386 h 1767239"/>
              <a:gd name="connsiteX549" fmla="*/ 26966 w 2166013"/>
              <a:gd name="connsiteY549" fmla="*/ 798366 h 1767239"/>
              <a:gd name="connsiteX550" fmla="*/ 31690 w 2166013"/>
              <a:gd name="connsiteY550" fmla="*/ 793566 h 1767239"/>
              <a:gd name="connsiteX551" fmla="*/ 26175 w 2166013"/>
              <a:gd name="connsiteY551" fmla="*/ 790994 h 1767239"/>
              <a:gd name="connsiteX552" fmla="*/ 13783 w 2166013"/>
              <a:gd name="connsiteY552" fmla="*/ 778945 h 1767239"/>
              <a:gd name="connsiteX553" fmla="*/ 10040 w 2166013"/>
              <a:gd name="connsiteY553" fmla="*/ 769553 h 1767239"/>
              <a:gd name="connsiteX554" fmla="*/ 0 w 2166013"/>
              <a:gd name="connsiteY554" fmla="*/ 761914 h 1767239"/>
              <a:gd name="connsiteX555" fmla="*/ 16336 w 2166013"/>
              <a:gd name="connsiteY555" fmla="*/ 761152 h 1767239"/>
              <a:gd name="connsiteX556" fmla="*/ 34004 w 2166013"/>
              <a:gd name="connsiteY556" fmla="*/ 749979 h 1767239"/>
              <a:gd name="connsiteX557" fmla="*/ 31775 w 2166013"/>
              <a:gd name="connsiteY557" fmla="*/ 748341 h 1767239"/>
              <a:gd name="connsiteX558" fmla="*/ 33490 w 2166013"/>
              <a:gd name="connsiteY558" fmla="*/ 740454 h 1767239"/>
              <a:gd name="connsiteX559" fmla="*/ 31938 w 2166013"/>
              <a:gd name="connsiteY559" fmla="*/ 735749 h 1767239"/>
              <a:gd name="connsiteX560" fmla="*/ 34719 w 2166013"/>
              <a:gd name="connsiteY560" fmla="*/ 726510 h 1767239"/>
              <a:gd name="connsiteX561" fmla="*/ 36033 w 2166013"/>
              <a:gd name="connsiteY561" fmla="*/ 715594 h 1767239"/>
              <a:gd name="connsiteX562" fmla="*/ 39977 w 2166013"/>
              <a:gd name="connsiteY562" fmla="*/ 713165 h 1767239"/>
              <a:gd name="connsiteX563" fmla="*/ 47406 w 2166013"/>
              <a:gd name="connsiteY563" fmla="*/ 713089 h 1767239"/>
              <a:gd name="connsiteX564" fmla="*/ 58798 w 2166013"/>
              <a:gd name="connsiteY564" fmla="*/ 718509 h 1767239"/>
              <a:gd name="connsiteX565" fmla="*/ 61074 w 2166013"/>
              <a:gd name="connsiteY565" fmla="*/ 721443 h 1767239"/>
              <a:gd name="connsiteX566" fmla="*/ 76943 w 2166013"/>
              <a:gd name="connsiteY566" fmla="*/ 727377 h 1767239"/>
              <a:gd name="connsiteX567" fmla="*/ 89783 w 2166013"/>
              <a:gd name="connsiteY567" fmla="*/ 736225 h 1767239"/>
              <a:gd name="connsiteX568" fmla="*/ 95745 w 2166013"/>
              <a:gd name="connsiteY568" fmla="*/ 728662 h 1767239"/>
              <a:gd name="connsiteX569" fmla="*/ 100879 w 2166013"/>
              <a:gd name="connsiteY569" fmla="*/ 710498 h 1767239"/>
              <a:gd name="connsiteX570" fmla="*/ 95079 w 2166013"/>
              <a:gd name="connsiteY570" fmla="*/ 705679 h 1767239"/>
              <a:gd name="connsiteX571" fmla="*/ 88687 w 2166013"/>
              <a:gd name="connsiteY571" fmla="*/ 705517 h 1767239"/>
              <a:gd name="connsiteX572" fmla="*/ 79020 w 2166013"/>
              <a:gd name="connsiteY572" fmla="*/ 699306 h 1767239"/>
              <a:gd name="connsiteX573" fmla="*/ 71885 w 2166013"/>
              <a:gd name="connsiteY573" fmla="*/ 688886 h 1767239"/>
              <a:gd name="connsiteX574" fmla="*/ 70180 w 2166013"/>
              <a:gd name="connsiteY574" fmla="*/ 683114 h 1767239"/>
              <a:gd name="connsiteX575" fmla="*/ 74400 w 2166013"/>
              <a:gd name="connsiteY575" fmla="*/ 671665 h 1767239"/>
              <a:gd name="connsiteX576" fmla="*/ 83487 w 2166013"/>
              <a:gd name="connsiteY576" fmla="*/ 667988 h 1767239"/>
              <a:gd name="connsiteX577" fmla="*/ 92726 w 2166013"/>
              <a:gd name="connsiteY577" fmla="*/ 655377 h 1767239"/>
              <a:gd name="connsiteX578" fmla="*/ 98298 w 2166013"/>
              <a:gd name="connsiteY578" fmla="*/ 653663 h 1767239"/>
              <a:gd name="connsiteX579" fmla="*/ 105232 w 2166013"/>
              <a:gd name="connsiteY579" fmla="*/ 658273 h 1767239"/>
              <a:gd name="connsiteX580" fmla="*/ 112395 w 2166013"/>
              <a:gd name="connsiteY580" fmla="*/ 660397 h 1767239"/>
              <a:gd name="connsiteX581" fmla="*/ 123549 w 2166013"/>
              <a:gd name="connsiteY581" fmla="*/ 660425 h 1767239"/>
              <a:gd name="connsiteX582" fmla="*/ 132083 w 2166013"/>
              <a:gd name="connsiteY582" fmla="*/ 662121 h 1767239"/>
              <a:gd name="connsiteX583" fmla="*/ 137341 w 2166013"/>
              <a:gd name="connsiteY583" fmla="*/ 657701 h 1767239"/>
              <a:gd name="connsiteX584" fmla="*/ 147399 w 2166013"/>
              <a:gd name="connsiteY584" fmla="*/ 658387 h 1767239"/>
              <a:gd name="connsiteX585" fmla="*/ 154200 w 2166013"/>
              <a:gd name="connsiteY585" fmla="*/ 654425 h 1767239"/>
              <a:gd name="connsiteX586" fmla="*/ 161840 w 2166013"/>
              <a:gd name="connsiteY586" fmla="*/ 658282 h 1767239"/>
              <a:gd name="connsiteX587" fmla="*/ 167926 w 2166013"/>
              <a:gd name="connsiteY587" fmla="*/ 663626 h 1767239"/>
              <a:gd name="connsiteX588" fmla="*/ 177013 w 2166013"/>
              <a:gd name="connsiteY588" fmla="*/ 660492 h 1767239"/>
              <a:gd name="connsiteX589" fmla="*/ 189719 w 2166013"/>
              <a:gd name="connsiteY589" fmla="*/ 658492 h 1767239"/>
              <a:gd name="connsiteX590" fmla="*/ 192929 w 2166013"/>
              <a:gd name="connsiteY590" fmla="*/ 653596 h 1767239"/>
              <a:gd name="connsiteX591" fmla="*/ 204978 w 2166013"/>
              <a:gd name="connsiteY591" fmla="*/ 649491 h 1767239"/>
              <a:gd name="connsiteX592" fmla="*/ 221380 w 2166013"/>
              <a:gd name="connsiteY592" fmla="*/ 653615 h 1767239"/>
              <a:gd name="connsiteX593" fmla="*/ 221714 w 2166013"/>
              <a:gd name="connsiteY593" fmla="*/ 642595 h 1767239"/>
              <a:gd name="connsiteX594" fmla="*/ 229219 w 2166013"/>
              <a:gd name="connsiteY594" fmla="*/ 631936 h 1767239"/>
              <a:gd name="connsiteX595" fmla="*/ 230915 w 2166013"/>
              <a:gd name="connsiteY595" fmla="*/ 622659 h 1767239"/>
              <a:gd name="connsiteX596" fmla="*/ 224800 w 2166013"/>
              <a:gd name="connsiteY596" fmla="*/ 616401 h 1767239"/>
              <a:gd name="connsiteX597" fmla="*/ 228791 w 2166013"/>
              <a:gd name="connsiteY597" fmla="*/ 610781 h 1767239"/>
              <a:gd name="connsiteX598" fmla="*/ 233258 w 2166013"/>
              <a:gd name="connsiteY598" fmla="*/ 613248 h 1767239"/>
              <a:gd name="connsiteX599" fmla="*/ 243383 w 2166013"/>
              <a:gd name="connsiteY599" fmla="*/ 612305 h 1767239"/>
              <a:gd name="connsiteX600" fmla="*/ 250784 w 2166013"/>
              <a:gd name="connsiteY600" fmla="*/ 606333 h 1767239"/>
              <a:gd name="connsiteX601" fmla="*/ 247155 w 2166013"/>
              <a:gd name="connsiteY601" fmla="*/ 598608 h 1767239"/>
              <a:gd name="connsiteX602" fmla="*/ 252984 w 2166013"/>
              <a:gd name="connsiteY602" fmla="*/ 593817 h 1767239"/>
              <a:gd name="connsiteX603" fmla="*/ 256613 w 2166013"/>
              <a:gd name="connsiteY603" fmla="*/ 588016 h 1767239"/>
              <a:gd name="connsiteX604" fmla="*/ 254232 w 2166013"/>
              <a:gd name="connsiteY604" fmla="*/ 584787 h 1767239"/>
              <a:gd name="connsiteX605" fmla="*/ 254708 w 2166013"/>
              <a:gd name="connsiteY605" fmla="*/ 576872 h 1767239"/>
              <a:gd name="connsiteX606" fmla="*/ 249927 w 2166013"/>
              <a:gd name="connsiteY606" fmla="*/ 569567 h 1767239"/>
              <a:gd name="connsiteX607" fmla="*/ 250603 w 2166013"/>
              <a:gd name="connsiteY607" fmla="*/ 560546 h 1767239"/>
              <a:gd name="connsiteX608" fmla="*/ 247393 w 2166013"/>
              <a:gd name="connsiteY608" fmla="*/ 557193 h 1767239"/>
              <a:gd name="connsiteX609" fmla="*/ 247260 w 2166013"/>
              <a:gd name="connsiteY609" fmla="*/ 551526 h 1767239"/>
              <a:gd name="connsiteX610" fmla="*/ 249984 w 2166013"/>
              <a:gd name="connsiteY610" fmla="*/ 545049 h 1767239"/>
              <a:gd name="connsiteX611" fmla="*/ 258061 w 2166013"/>
              <a:gd name="connsiteY611" fmla="*/ 544421 h 1767239"/>
              <a:gd name="connsiteX612" fmla="*/ 270139 w 2166013"/>
              <a:gd name="connsiteY612" fmla="*/ 546926 h 1767239"/>
              <a:gd name="connsiteX613" fmla="*/ 288084 w 2166013"/>
              <a:gd name="connsiteY613" fmla="*/ 548316 h 1767239"/>
              <a:gd name="connsiteX614" fmla="*/ 306896 w 2166013"/>
              <a:gd name="connsiteY614" fmla="*/ 558622 h 1767239"/>
              <a:gd name="connsiteX615" fmla="*/ 317916 w 2166013"/>
              <a:gd name="connsiteY615" fmla="*/ 556203 h 1767239"/>
              <a:gd name="connsiteX616" fmla="*/ 321936 w 2166013"/>
              <a:gd name="connsiteY616" fmla="*/ 551526 h 1767239"/>
              <a:gd name="connsiteX617" fmla="*/ 328270 w 2166013"/>
              <a:gd name="connsiteY617" fmla="*/ 549031 h 1767239"/>
              <a:gd name="connsiteX618" fmla="*/ 335661 w 2166013"/>
              <a:gd name="connsiteY618" fmla="*/ 552088 h 1767239"/>
              <a:gd name="connsiteX619" fmla="*/ 337728 w 2166013"/>
              <a:gd name="connsiteY619" fmla="*/ 556470 h 1767239"/>
              <a:gd name="connsiteX620" fmla="*/ 356388 w 2166013"/>
              <a:gd name="connsiteY620" fmla="*/ 564566 h 1767239"/>
              <a:gd name="connsiteX621" fmla="*/ 366789 w 2166013"/>
              <a:gd name="connsiteY621" fmla="*/ 565537 h 1767239"/>
              <a:gd name="connsiteX622" fmla="*/ 372751 w 2166013"/>
              <a:gd name="connsiteY622" fmla="*/ 568547 h 1767239"/>
              <a:gd name="connsiteX623" fmla="*/ 377485 w 2166013"/>
              <a:gd name="connsiteY623" fmla="*/ 565071 h 1767239"/>
              <a:gd name="connsiteX624" fmla="*/ 392906 w 2166013"/>
              <a:gd name="connsiteY624" fmla="*/ 559241 h 1767239"/>
              <a:gd name="connsiteX625" fmla="*/ 401974 w 2166013"/>
              <a:gd name="connsiteY625" fmla="*/ 558603 h 1767239"/>
              <a:gd name="connsiteX626" fmla="*/ 405889 w 2166013"/>
              <a:gd name="connsiteY626" fmla="*/ 556041 h 1767239"/>
              <a:gd name="connsiteX627" fmla="*/ 423472 w 2166013"/>
              <a:gd name="connsiteY627" fmla="*/ 553393 h 1767239"/>
              <a:gd name="connsiteX628" fmla="*/ 446789 w 2166013"/>
              <a:gd name="connsiteY628" fmla="*/ 557613 h 1767239"/>
              <a:gd name="connsiteX629" fmla="*/ 452161 w 2166013"/>
              <a:gd name="connsiteY629" fmla="*/ 557155 h 1767239"/>
              <a:gd name="connsiteX630" fmla="*/ 463668 w 2166013"/>
              <a:gd name="connsiteY630" fmla="*/ 547487 h 1767239"/>
              <a:gd name="connsiteX631" fmla="*/ 466763 w 2166013"/>
              <a:gd name="connsiteY631" fmla="*/ 538639 h 1767239"/>
              <a:gd name="connsiteX632" fmla="*/ 472088 w 2166013"/>
              <a:gd name="connsiteY632" fmla="*/ 536324 h 1767239"/>
              <a:gd name="connsiteX633" fmla="*/ 476898 w 2166013"/>
              <a:gd name="connsiteY633" fmla="*/ 530161 h 1767239"/>
              <a:gd name="connsiteX634" fmla="*/ 487880 w 2166013"/>
              <a:gd name="connsiteY634" fmla="*/ 532333 h 1767239"/>
              <a:gd name="connsiteX635" fmla="*/ 497367 w 2166013"/>
              <a:gd name="connsiteY635" fmla="*/ 532438 h 1767239"/>
              <a:gd name="connsiteX636" fmla="*/ 512826 w 2166013"/>
              <a:gd name="connsiteY636" fmla="*/ 527133 h 1767239"/>
              <a:gd name="connsiteX637" fmla="*/ 526466 w 2166013"/>
              <a:gd name="connsiteY637" fmla="*/ 524037 h 1767239"/>
              <a:gd name="connsiteX638" fmla="*/ 530657 w 2166013"/>
              <a:gd name="connsiteY638" fmla="*/ 524704 h 1767239"/>
              <a:gd name="connsiteX639" fmla="*/ 537906 w 2166013"/>
              <a:gd name="connsiteY639" fmla="*/ 521608 h 1767239"/>
              <a:gd name="connsiteX640" fmla="*/ 544735 w 2166013"/>
              <a:gd name="connsiteY640" fmla="*/ 514283 h 1767239"/>
              <a:gd name="connsiteX641" fmla="*/ 565528 w 2166013"/>
              <a:gd name="connsiteY641" fmla="*/ 511702 h 1767239"/>
              <a:gd name="connsiteX642" fmla="*/ 568766 w 2166013"/>
              <a:gd name="connsiteY642" fmla="*/ 504511 h 1767239"/>
              <a:gd name="connsiteX643" fmla="*/ 569833 w 2166013"/>
              <a:gd name="connsiteY643" fmla="*/ 494900 h 1767239"/>
              <a:gd name="connsiteX644" fmla="*/ 567090 w 2166013"/>
              <a:gd name="connsiteY644" fmla="*/ 484280 h 1767239"/>
              <a:gd name="connsiteX645" fmla="*/ 562394 w 2166013"/>
              <a:gd name="connsiteY645" fmla="*/ 479670 h 1767239"/>
              <a:gd name="connsiteX646" fmla="*/ 562023 w 2166013"/>
              <a:gd name="connsiteY646" fmla="*/ 473107 h 1767239"/>
              <a:gd name="connsiteX647" fmla="*/ 565376 w 2166013"/>
              <a:gd name="connsiteY647" fmla="*/ 464296 h 1767239"/>
              <a:gd name="connsiteX648" fmla="*/ 562918 w 2166013"/>
              <a:gd name="connsiteY648" fmla="*/ 462001 h 1767239"/>
              <a:gd name="connsiteX649" fmla="*/ 563842 w 2166013"/>
              <a:gd name="connsiteY649" fmla="*/ 453981 h 1767239"/>
              <a:gd name="connsiteX650" fmla="*/ 574034 w 2166013"/>
              <a:gd name="connsiteY650" fmla="*/ 452447 h 1767239"/>
              <a:gd name="connsiteX651" fmla="*/ 579073 w 2166013"/>
              <a:gd name="connsiteY651" fmla="*/ 455905 h 1767239"/>
              <a:gd name="connsiteX652" fmla="*/ 582682 w 2166013"/>
              <a:gd name="connsiteY652" fmla="*/ 452599 h 1767239"/>
              <a:gd name="connsiteX653" fmla="*/ 582892 w 2166013"/>
              <a:gd name="connsiteY653" fmla="*/ 447418 h 1767239"/>
              <a:gd name="connsiteX654" fmla="*/ 586893 w 2166013"/>
              <a:gd name="connsiteY654" fmla="*/ 441836 h 1767239"/>
              <a:gd name="connsiteX655" fmla="*/ 586416 w 2166013"/>
              <a:gd name="connsiteY655" fmla="*/ 434226 h 1767239"/>
              <a:gd name="connsiteX656" fmla="*/ 580501 w 2166013"/>
              <a:gd name="connsiteY656" fmla="*/ 423605 h 1767239"/>
              <a:gd name="connsiteX657" fmla="*/ 587378 w 2166013"/>
              <a:gd name="connsiteY657" fmla="*/ 416042 h 1767239"/>
              <a:gd name="connsiteX658" fmla="*/ 595189 w 2166013"/>
              <a:gd name="connsiteY658" fmla="*/ 411709 h 1767239"/>
              <a:gd name="connsiteX659" fmla="*/ 606447 w 2166013"/>
              <a:gd name="connsiteY659" fmla="*/ 399107 h 1767239"/>
              <a:gd name="connsiteX660" fmla="*/ 607686 w 2166013"/>
              <a:gd name="connsiteY660" fmla="*/ 394259 h 1767239"/>
              <a:gd name="connsiteX661" fmla="*/ 618201 w 2166013"/>
              <a:gd name="connsiteY661" fmla="*/ 388382 h 1767239"/>
              <a:gd name="connsiteX662" fmla="*/ 627174 w 2166013"/>
              <a:gd name="connsiteY662" fmla="*/ 377228 h 1767239"/>
              <a:gd name="connsiteX663" fmla="*/ 633727 w 2166013"/>
              <a:gd name="connsiteY663" fmla="*/ 370856 h 1767239"/>
              <a:gd name="connsiteX664" fmla="*/ 634403 w 2166013"/>
              <a:gd name="connsiteY664" fmla="*/ 362703 h 1767239"/>
              <a:gd name="connsiteX665" fmla="*/ 638470 w 2166013"/>
              <a:gd name="connsiteY665" fmla="*/ 360064 h 1767239"/>
              <a:gd name="connsiteX666" fmla="*/ 643500 w 2166013"/>
              <a:gd name="connsiteY666" fmla="*/ 361874 h 1767239"/>
              <a:gd name="connsiteX667" fmla="*/ 650882 w 2166013"/>
              <a:gd name="connsiteY667" fmla="*/ 352015 h 1767239"/>
              <a:gd name="connsiteX668" fmla="*/ 654682 w 2166013"/>
              <a:gd name="connsiteY668" fmla="*/ 350911 h 1767239"/>
              <a:gd name="connsiteX669" fmla="*/ 657206 w 2166013"/>
              <a:gd name="connsiteY669" fmla="*/ 341709 h 1767239"/>
              <a:gd name="connsiteX670" fmla="*/ 662302 w 2166013"/>
              <a:gd name="connsiteY670" fmla="*/ 335785 h 1767239"/>
              <a:gd name="connsiteX671" fmla="*/ 661835 w 2166013"/>
              <a:gd name="connsiteY671" fmla="*/ 331527 h 1767239"/>
              <a:gd name="connsiteX672" fmla="*/ 666931 w 2166013"/>
              <a:gd name="connsiteY672" fmla="*/ 324250 h 1767239"/>
              <a:gd name="connsiteX673" fmla="*/ 672951 w 2166013"/>
              <a:gd name="connsiteY673" fmla="*/ 322278 h 1767239"/>
              <a:gd name="connsiteX674" fmla="*/ 678314 w 2166013"/>
              <a:gd name="connsiteY674" fmla="*/ 327355 h 1767239"/>
              <a:gd name="connsiteX675" fmla="*/ 682790 w 2166013"/>
              <a:gd name="connsiteY675" fmla="*/ 327450 h 1767239"/>
              <a:gd name="connsiteX676" fmla="*/ 688353 w 2166013"/>
              <a:gd name="connsiteY676" fmla="*/ 320478 h 1767239"/>
              <a:gd name="connsiteX677" fmla="*/ 687810 w 2166013"/>
              <a:gd name="connsiteY677" fmla="*/ 310934 h 1767239"/>
              <a:gd name="connsiteX678" fmla="*/ 690172 w 2166013"/>
              <a:gd name="connsiteY678" fmla="*/ 303219 h 1767239"/>
              <a:gd name="connsiteX679" fmla="*/ 685705 w 2166013"/>
              <a:gd name="connsiteY679" fmla="*/ 294923 h 1767239"/>
              <a:gd name="connsiteX680" fmla="*/ 689734 w 2166013"/>
              <a:gd name="connsiteY680" fmla="*/ 291703 h 1767239"/>
              <a:gd name="connsiteX681" fmla="*/ 686095 w 2166013"/>
              <a:gd name="connsiteY681" fmla="*/ 275292 h 1767239"/>
              <a:gd name="connsiteX682" fmla="*/ 692058 w 2166013"/>
              <a:gd name="connsiteY682" fmla="*/ 266262 h 1767239"/>
              <a:gd name="connsiteX683" fmla="*/ 691296 w 2166013"/>
              <a:gd name="connsiteY683" fmla="*/ 257518 h 1767239"/>
              <a:gd name="connsiteX684" fmla="*/ 693373 w 2166013"/>
              <a:gd name="connsiteY684" fmla="*/ 252527 h 1767239"/>
              <a:gd name="connsiteX685" fmla="*/ 703288 w 2166013"/>
              <a:gd name="connsiteY685" fmla="*/ 250698 h 1767239"/>
              <a:gd name="connsiteX686" fmla="*/ 701888 w 2166013"/>
              <a:gd name="connsiteY686" fmla="*/ 242173 h 1767239"/>
              <a:gd name="connsiteX687" fmla="*/ 703326 w 2166013"/>
              <a:gd name="connsiteY687" fmla="*/ 234220 h 1767239"/>
              <a:gd name="connsiteX688" fmla="*/ 696192 w 2166013"/>
              <a:gd name="connsiteY688" fmla="*/ 226590 h 1767239"/>
              <a:gd name="connsiteX689" fmla="*/ 688324 w 2166013"/>
              <a:gd name="connsiteY689" fmla="*/ 220951 h 1767239"/>
              <a:gd name="connsiteX690" fmla="*/ 693582 w 2166013"/>
              <a:gd name="connsiteY690" fmla="*/ 217694 h 1767239"/>
              <a:gd name="connsiteX691" fmla="*/ 701193 w 2166013"/>
              <a:gd name="connsiteY691" fmla="*/ 209569 h 1767239"/>
              <a:gd name="connsiteX692" fmla="*/ 708232 w 2166013"/>
              <a:gd name="connsiteY692" fmla="*/ 208778 h 1767239"/>
              <a:gd name="connsiteX693" fmla="*/ 717452 w 2166013"/>
              <a:gd name="connsiteY693" fmla="*/ 211798 h 1767239"/>
              <a:gd name="connsiteX694" fmla="*/ 723386 w 2166013"/>
              <a:gd name="connsiteY694" fmla="*/ 207045 h 1767239"/>
              <a:gd name="connsiteX695" fmla="*/ 722567 w 2166013"/>
              <a:gd name="connsiteY695" fmla="*/ 197434 h 1767239"/>
              <a:gd name="connsiteX696" fmla="*/ 732739 w 2166013"/>
              <a:gd name="connsiteY696" fmla="*/ 192538 h 1767239"/>
              <a:gd name="connsiteX697" fmla="*/ 737416 w 2166013"/>
              <a:gd name="connsiteY697" fmla="*/ 193862 h 1767239"/>
              <a:gd name="connsiteX698" fmla="*/ 747932 w 2166013"/>
              <a:gd name="connsiteY698" fmla="*/ 192262 h 1767239"/>
              <a:gd name="connsiteX699" fmla="*/ 748722 w 2166013"/>
              <a:gd name="connsiteY699" fmla="*/ 187166 h 1767239"/>
              <a:gd name="connsiteX700" fmla="*/ 744284 w 2166013"/>
              <a:gd name="connsiteY700" fmla="*/ 181070 h 1767239"/>
              <a:gd name="connsiteX701" fmla="*/ 745712 w 2166013"/>
              <a:gd name="connsiteY701" fmla="*/ 171526 h 1767239"/>
              <a:gd name="connsiteX702" fmla="*/ 742264 w 2166013"/>
              <a:gd name="connsiteY702" fmla="*/ 166687 h 1767239"/>
              <a:gd name="connsiteX703" fmla="*/ 733435 w 2166013"/>
              <a:gd name="connsiteY703" fmla="*/ 163649 h 1767239"/>
              <a:gd name="connsiteX704" fmla="*/ 732330 w 2166013"/>
              <a:gd name="connsiteY704" fmla="*/ 154819 h 1767239"/>
              <a:gd name="connsiteX705" fmla="*/ 735702 w 2166013"/>
              <a:gd name="connsiteY705" fmla="*/ 151419 h 1767239"/>
              <a:gd name="connsiteX706" fmla="*/ 727901 w 2166013"/>
              <a:gd name="connsiteY706" fmla="*/ 144599 h 1767239"/>
              <a:gd name="connsiteX707" fmla="*/ 733673 w 2166013"/>
              <a:gd name="connsiteY707" fmla="*/ 137179 h 1767239"/>
              <a:gd name="connsiteX708" fmla="*/ 728586 w 2166013"/>
              <a:gd name="connsiteY708" fmla="*/ 134007 h 1767239"/>
              <a:gd name="connsiteX709" fmla="*/ 728253 w 2166013"/>
              <a:gd name="connsiteY709" fmla="*/ 123711 h 1767239"/>
              <a:gd name="connsiteX710" fmla="*/ 730444 w 2166013"/>
              <a:gd name="connsiteY710" fmla="*/ 118662 h 1767239"/>
              <a:gd name="connsiteX711" fmla="*/ 737759 w 2166013"/>
              <a:gd name="connsiteY711" fmla="*/ 115567 h 1767239"/>
              <a:gd name="connsiteX712" fmla="*/ 744360 w 2166013"/>
              <a:gd name="connsiteY712" fmla="*/ 115100 h 1767239"/>
              <a:gd name="connsiteX713" fmla="*/ 752961 w 2166013"/>
              <a:gd name="connsiteY713" fmla="*/ 110071 h 1767239"/>
              <a:gd name="connsiteX714" fmla="*/ 764582 w 2166013"/>
              <a:gd name="connsiteY714" fmla="*/ 97727 h 1767239"/>
              <a:gd name="connsiteX715" fmla="*/ 768496 w 2166013"/>
              <a:gd name="connsiteY715" fmla="*/ 89954 h 1767239"/>
              <a:gd name="connsiteX716" fmla="*/ 773582 w 2166013"/>
              <a:gd name="connsiteY716" fmla="*/ 87582 h 1767239"/>
              <a:gd name="connsiteX717" fmla="*/ 778202 w 2166013"/>
              <a:gd name="connsiteY717" fmla="*/ 80696 h 1767239"/>
              <a:gd name="connsiteX718" fmla="*/ 788070 w 2166013"/>
              <a:gd name="connsiteY718" fmla="*/ 83515 h 1767239"/>
              <a:gd name="connsiteX719" fmla="*/ 796252 w 2166013"/>
              <a:gd name="connsiteY719" fmla="*/ 80391 h 1767239"/>
              <a:gd name="connsiteX720" fmla="*/ 820646 w 2166013"/>
              <a:gd name="connsiteY720" fmla="*/ 82591 h 1767239"/>
              <a:gd name="connsiteX721" fmla="*/ 830771 w 2166013"/>
              <a:gd name="connsiteY721" fmla="*/ 84201 h 1767239"/>
              <a:gd name="connsiteX722" fmla="*/ 833885 w 2166013"/>
              <a:gd name="connsiteY722" fmla="*/ 79096 h 1767239"/>
              <a:gd name="connsiteX723" fmla="*/ 839258 w 2166013"/>
              <a:gd name="connsiteY723" fmla="*/ 77743 h 1767239"/>
              <a:gd name="connsiteX724" fmla="*/ 843649 w 2166013"/>
              <a:gd name="connsiteY724" fmla="*/ 80877 h 1767239"/>
              <a:gd name="connsiteX725" fmla="*/ 858412 w 2166013"/>
              <a:gd name="connsiteY725" fmla="*/ 75619 h 1767239"/>
              <a:gd name="connsiteX726" fmla="*/ 862708 w 2166013"/>
              <a:gd name="connsiteY726" fmla="*/ 70352 h 1767239"/>
              <a:gd name="connsiteX727" fmla="*/ 860136 w 2166013"/>
              <a:gd name="connsiteY727" fmla="*/ 62436 h 1767239"/>
              <a:gd name="connsiteX728" fmla="*/ 855298 w 2166013"/>
              <a:gd name="connsiteY728" fmla="*/ 53740 h 1767239"/>
              <a:gd name="connsiteX729" fmla="*/ 858555 w 2166013"/>
              <a:gd name="connsiteY729" fmla="*/ 45930 h 1767239"/>
              <a:gd name="connsiteX730" fmla="*/ 863384 w 2166013"/>
              <a:gd name="connsiteY730" fmla="*/ 45510 h 1767239"/>
              <a:gd name="connsiteX731" fmla="*/ 871214 w 2166013"/>
              <a:gd name="connsiteY731" fmla="*/ 37538 h 1767239"/>
              <a:gd name="connsiteX732" fmla="*/ 868461 w 2166013"/>
              <a:gd name="connsiteY732" fmla="*/ 33947 h 1767239"/>
              <a:gd name="connsiteX733" fmla="*/ 872928 w 2166013"/>
              <a:gd name="connsiteY733" fmla="*/ 27051 h 1767239"/>
              <a:gd name="connsiteX734" fmla="*/ 882615 w 2166013"/>
              <a:gd name="connsiteY734" fmla="*/ 26365 h 1767239"/>
              <a:gd name="connsiteX735" fmla="*/ 889168 w 2166013"/>
              <a:gd name="connsiteY735" fmla="*/ 30718 h 1767239"/>
              <a:gd name="connsiteX736" fmla="*/ 906866 w 2166013"/>
              <a:gd name="connsiteY736" fmla="*/ 30823 h 1767239"/>
              <a:gd name="connsiteX737" fmla="*/ 911581 w 2166013"/>
              <a:gd name="connsiteY737" fmla="*/ 27441 h 1767239"/>
              <a:gd name="connsiteX738" fmla="*/ 913371 w 2166013"/>
              <a:gd name="connsiteY738" fmla="*/ 20193 h 1767239"/>
              <a:gd name="connsiteX739" fmla="*/ 926849 w 2166013"/>
              <a:gd name="connsiteY739" fmla="*/ 17421 h 1767239"/>
              <a:gd name="connsiteX740" fmla="*/ 942613 w 2166013"/>
              <a:gd name="connsiteY740" fmla="*/ 10182 h 1767239"/>
              <a:gd name="connsiteX741" fmla="*/ 952529 w 2166013"/>
              <a:gd name="connsiteY741" fmla="*/ 11401 h 1767239"/>
              <a:gd name="connsiteX742" fmla="*/ 958825 w 2166013"/>
              <a:gd name="connsiteY742" fmla="*/ 4943 h 1767239"/>
              <a:gd name="connsiteX743" fmla="*/ 963702 w 2166013"/>
              <a:gd name="connsiteY743" fmla="*/ 7077 h 1767239"/>
              <a:gd name="connsiteX744" fmla="*/ 972855 w 2166013"/>
              <a:gd name="connsiteY744" fmla="*/ 7239 h 1767239"/>
              <a:gd name="connsiteX745" fmla="*/ 980027 w 2166013"/>
              <a:gd name="connsiteY745" fmla="*/ 11725 h 1767239"/>
              <a:gd name="connsiteX746" fmla="*/ 985752 w 2166013"/>
              <a:gd name="connsiteY746" fmla="*/ 10544 h 1767239"/>
              <a:gd name="connsiteX747" fmla="*/ 992715 w 2166013"/>
              <a:gd name="connsiteY747" fmla="*/ 13697 h 1767239"/>
              <a:gd name="connsiteX748" fmla="*/ 999639 w 2166013"/>
              <a:gd name="connsiteY748" fmla="*/ 13049 h 1767239"/>
              <a:gd name="connsiteX749" fmla="*/ 1006383 w 2166013"/>
              <a:gd name="connsiteY749" fmla="*/ 4582 h 1767239"/>
              <a:gd name="connsiteX750" fmla="*/ 1014927 w 2166013"/>
              <a:gd name="connsiteY750" fmla="*/ 0 h 1767239"/>
              <a:gd name="connsiteX751" fmla="*/ 1025176 w 2166013"/>
              <a:gd name="connsiteY751" fmla="*/ 2238 h 1767239"/>
              <a:gd name="connsiteX752" fmla="*/ 1040473 w 2166013"/>
              <a:gd name="connsiteY752" fmla="*/ 10173 h 1767239"/>
              <a:gd name="connsiteX753" fmla="*/ 1046960 w 2166013"/>
              <a:gd name="connsiteY753" fmla="*/ 15221 h 1767239"/>
              <a:gd name="connsiteX754" fmla="*/ 1047017 w 2166013"/>
              <a:gd name="connsiteY754" fmla="*/ 23089 h 1767239"/>
              <a:gd name="connsiteX755" fmla="*/ 1036311 w 2166013"/>
              <a:gd name="connsiteY755" fmla="*/ 28518 h 1767239"/>
              <a:gd name="connsiteX756" fmla="*/ 1047522 w 2166013"/>
              <a:gd name="connsiteY756" fmla="*/ 33680 h 1767239"/>
              <a:gd name="connsiteX757" fmla="*/ 1057761 w 2166013"/>
              <a:gd name="connsiteY757" fmla="*/ 34300 h 1767239"/>
              <a:gd name="connsiteX758" fmla="*/ 1062419 w 2166013"/>
              <a:gd name="connsiteY758" fmla="*/ 39253 h 1767239"/>
              <a:gd name="connsiteX759" fmla="*/ 1070429 w 2166013"/>
              <a:gd name="connsiteY759" fmla="*/ 39519 h 1767239"/>
              <a:gd name="connsiteX760" fmla="*/ 1088660 w 2166013"/>
              <a:gd name="connsiteY760" fmla="*/ 28223 h 1767239"/>
              <a:gd name="connsiteX761" fmla="*/ 1097061 w 2166013"/>
              <a:gd name="connsiteY761" fmla="*/ 31280 h 1767239"/>
              <a:gd name="connsiteX762" fmla="*/ 1100185 w 2166013"/>
              <a:gd name="connsiteY762" fmla="*/ 37767 h 1767239"/>
              <a:gd name="connsiteX763" fmla="*/ 1107215 w 2166013"/>
              <a:gd name="connsiteY763" fmla="*/ 38719 h 1767239"/>
              <a:gd name="connsiteX764" fmla="*/ 1113158 w 2166013"/>
              <a:gd name="connsiteY764" fmla="*/ 42843 h 1767239"/>
              <a:gd name="connsiteX765" fmla="*/ 1123274 w 2166013"/>
              <a:gd name="connsiteY765" fmla="*/ 39519 h 1767239"/>
              <a:gd name="connsiteX766" fmla="*/ 1127798 w 2166013"/>
              <a:gd name="connsiteY766" fmla="*/ 34042 h 1767239"/>
              <a:gd name="connsiteX767" fmla="*/ 1141305 w 2166013"/>
              <a:gd name="connsiteY767" fmla="*/ 38138 h 1767239"/>
              <a:gd name="connsiteX768" fmla="*/ 1156507 w 2166013"/>
              <a:gd name="connsiteY768" fmla="*/ 48187 h 1767239"/>
              <a:gd name="connsiteX769" fmla="*/ 1161279 w 2166013"/>
              <a:gd name="connsiteY769" fmla="*/ 56664 h 1767239"/>
              <a:gd name="connsiteX770" fmla="*/ 1154925 w 2166013"/>
              <a:gd name="connsiteY770" fmla="*/ 68104 h 1767239"/>
              <a:gd name="connsiteX771" fmla="*/ 1152630 w 2166013"/>
              <a:gd name="connsiteY771" fmla="*/ 76876 h 1767239"/>
              <a:gd name="connsiteX772" fmla="*/ 1167984 w 2166013"/>
              <a:gd name="connsiteY772" fmla="*/ 82325 h 1767239"/>
              <a:gd name="connsiteX773" fmla="*/ 1179871 w 2166013"/>
              <a:gd name="connsiteY773" fmla="*/ 88516 h 1767239"/>
              <a:gd name="connsiteX774" fmla="*/ 1191263 w 2166013"/>
              <a:gd name="connsiteY774" fmla="*/ 83649 h 1767239"/>
              <a:gd name="connsiteX775" fmla="*/ 1204303 w 2166013"/>
              <a:gd name="connsiteY775" fmla="*/ 84030 h 1767239"/>
              <a:gd name="connsiteX776" fmla="*/ 1215133 w 2166013"/>
              <a:gd name="connsiteY776" fmla="*/ 87078 h 1767239"/>
              <a:gd name="connsiteX777" fmla="*/ 1218962 w 2166013"/>
              <a:gd name="connsiteY777" fmla="*/ 83287 h 1767239"/>
              <a:gd name="connsiteX778" fmla="*/ 1227534 w 2166013"/>
              <a:gd name="connsiteY778" fmla="*/ 81077 h 1767239"/>
              <a:gd name="connsiteX779" fmla="*/ 1235364 w 2166013"/>
              <a:gd name="connsiteY779" fmla="*/ 84915 h 1767239"/>
              <a:gd name="connsiteX780" fmla="*/ 1237155 w 2166013"/>
              <a:gd name="connsiteY780" fmla="*/ 88135 h 1767239"/>
              <a:gd name="connsiteX781" fmla="*/ 1233449 w 2166013"/>
              <a:gd name="connsiteY781" fmla="*/ 93402 h 1767239"/>
              <a:gd name="connsiteX782" fmla="*/ 1232173 w 2166013"/>
              <a:gd name="connsiteY782" fmla="*/ 102956 h 1767239"/>
              <a:gd name="connsiteX783" fmla="*/ 1234154 w 2166013"/>
              <a:gd name="connsiteY783" fmla="*/ 109309 h 1767239"/>
              <a:gd name="connsiteX784" fmla="*/ 1223506 w 2166013"/>
              <a:gd name="connsiteY784" fmla="*/ 116929 h 1767239"/>
              <a:gd name="connsiteX785" fmla="*/ 1216866 w 2166013"/>
              <a:gd name="connsiteY785" fmla="*/ 114995 h 1767239"/>
              <a:gd name="connsiteX786" fmla="*/ 1200655 w 2166013"/>
              <a:gd name="connsiteY786" fmla="*/ 127845 h 1767239"/>
              <a:gd name="connsiteX787" fmla="*/ 1203427 w 2166013"/>
              <a:gd name="connsiteY787" fmla="*/ 131359 h 1767239"/>
              <a:gd name="connsiteX788" fmla="*/ 1199198 w 2166013"/>
              <a:gd name="connsiteY788" fmla="*/ 136084 h 1767239"/>
              <a:gd name="connsiteX789" fmla="*/ 1205713 w 2166013"/>
              <a:gd name="connsiteY789" fmla="*/ 148323 h 1767239"/>
              <a:gd name="connsiteX790" fmla="*/ 1202608 w 2166013"/>
              <a:gd name="connsiteY790" fmla="*/ 155800 h 1767239"/>
              <a:gd name="connsiteX791" fmla="*/ 1204446 w 2166013"/>
              <a:gd name="connsiteY791" fmla="*/ 162516 h 1767239"/>
              <a:gd name="connsiteX792" fmla="*/ 1209570 w 2166013"/>
              <a:gd name="connsiteY792" fmla="*/ 169173 h 1767239"/>
              <a:gd name="connsiteX793" fmla="*/ 1209018 w 2166013"/>
              <a:gd name="connsiteY793" fmla="*/ 177356 h 1767239"/>
              <a:gd name="connsiteX794" fmla="*/ 1212266 w 2166013"/>
              <a:gd name="connsiteY794" fmla="*/ 187957 h 1767239"/>
              <a:gd name="connsiteX795" fmla="*/ 1220600 w 2166013"/>
              <a:gd name="connsiteY795" fmla="*/ 190729 h 1767239"/>
              <a:gd name="connsiteX796" fmla="*/ 1234955 w 2166013"/>
              <a:gd name="connsiteY796" fmla="*/ 192872 h 1767239"/>
              <a:gd name="connsiteX797" fmla="*/ 1234326 w 2166013"/>
              <a:gd name="connsiteY797" fmla="*/ 203806 h 1767239"/>
              <a:gd name="connsiteX798" fmla="*/ 1236002 w 2166013"/>
              <a:gd name="connsiteY798" fmla="*/ 212131 h 1767239"/>
              <a:gd name="connsiteX799" fmla="*/ 1229935 w 2166013"/>
              <a:gd name="connsiteY799" fmla="*/ 218837 h 1767239"/>
              <a:gd name="connsiteX800" fmla="*/ 1230497 w 2166013"/>
              <a:gd name="connsiteY800" fmla="*/ 222199 h 1767239"/>
              <a:gd name="connsiteX801" fmla="*/ 1221457 w 2166013"/>
              <a:gd name="connsiteY801" fmla="*/ 233629 h 1767239"/>
              <a:gd name="connsiteX802" fmla="*/ 1221982 w 2166013"/>
              <a:gd name="connsiteY802" fmla="*/ 245983 h 1767239"/>
              <a:gd name="connsiteX803" fmla="*/ 1223877 w 2166013"/>
              <a:gd name="connsiteY803" fmla="*/ 248583 h 1767239"/>
              <a:gd name="connsiteX804" fmla="*/ 1224772 w 2166013"/>
              <a:gd name="connsiteY804" fmla="*/ 265186 h 1767239"/>
              <a:gd name="connsiteX805" fmla="*/ 1231078 w 2166013"/>
              <a:gd name="connsiteY805" fmla="*/ 265538 h 1767239"/>
              <a:gd name="connsiteX806" fmla="*/ 1242822 w 2166013"/>
              <a:gd name="connsiteY806" fmla="*/ 258909 h 1767239"/>
              <a:gd name="connsiteX807" fmla="*/ 1253862 w 2166013"/>
              <a:gd name="connsiteY807" fmla="*/ 259013 h 1767239"/>
              <a:gd name="connsiteX808" fmla="*/ 1261939 w 2166013"/>
              <a:gd name="connsiteY808" fmla="*/ 262585 h 1767239"/>
              <a:gd name="connsiteX809" fmla="*/ 1268483 w 2166013"/>
              <a:gd name="connsiteY809" fmla="*/ 267605 h 1767239"/>
              <a:gd name="connsiteX810" fmla="*/ 1275379 w 2166013"/>
              <a:gd name="connsiteY810" fmla="*/ 269091 h 1767239"/>
              <a:gd name="connsiteX811" fmla="*/ 1279084 w 2166013"/>
              <a:gd name="connsiteY811" fmla="*/ 274225 h 1767239"/>
              <a:gd name="connsiteX812" fmla="*/ 1279084 w 2166013"/>
              <a:gd name="connsiteY812" fmla="*/ 297180 h 1767239"/>
              <a:gd name="connsiteX813" fmla="*/ 1275302 w 2166013"/>
              <a:gd name="connsiteY813" fmla="*/ 300514 h 1767239"/>
              <a:gd name="connsiteX814" fmla="*/ 1271273 w 2166013"/>
              <a:gd name="connsiteY814" fmla="*/ 311439 h 1767239"/>
              <a:gd name="connsiteX815" fmla="*/ 1270816 w 2166013"/>
              <a:gd name="connsiteY815" fmla="*/ 326555 h 1767239"/>
              <a:gd name="connsiteX816" fmla="*/ 1273426 w 2166013"/>
              <a:gd name="connsiteY816" fmla="*/ 331289 h 1767239"/>
              <a:gd name="connsiteX817" fmla="*/ 1267644 w 2166013"/>
              <a:gd name="connsiteY817" fmla="*/ 338385 h 1767239"/>
              <a:gd name="connsiteX818" fmla="*/ 1263101 w 2166013"/>
              <a:gd name="connsiteY818" fmla="*/ 348748 h 1767239"/>
              <a:gd name="connsiteX819" fmla="*/ 1262901 w 2166013"/>
              <a:gd name="connsiteY819" fmla="*/ 355349 h 1767239"/>
              <a:gd name="connsiteX820" fmla="*/ 1258700 w 2166013"/>
              <a:gd name="connsiteY820" fmla="*/ 364607 h 1767239"/>
              <a:gd name="connsiteX821" fmla="*/ 1257815 w 2166013"/>
              <a:gd name="connsiteY821" fmla="*/ 376085 h 1767239"/>
              <a:gd name="connsiteX822" fmla="*/ 1253519 w 2166013"/>
              <a:gd name="connsiteY822" fmla="*/ 387753 h 1767239"/>
              <a:gd name="connsiteX823" fmla="*/ 1258167 w 2166013"/>
              <a:gd name="connsiteY823" fmla="*/ 399040 h 1767239"/>
              <a:gd name="connsiteX824" fmla="*/ 1257481 w 2166013"/>
              <a:gd name="connsiteY824" fmla="*/ 404803 h 1767239"/>
              <a:gd name="connsiteX825" fmla="*/ 1262091 w 2166013"/>
              <a:gd name="connsiteY825" fmla="*/ 409537 h 1767239"/>
              <a:gd name="connsiteX826" fmla="*/ 1285323 w 2166013"/>
              <a:gd name="connsiteY826" fmla="*/ 411223 h 1767239"/>
              <a:gd name="connsiteX827" fmla="*/ 1288780 w 2166013"/>
              <a:gd name="connsiteY827" fmla="*/ 406498 h 1767239"/>
              <a:gd name="connsiteX828" fmla="*/ 1296048 w 2166013"/>
              <a:gd name="connsiteY828" fmla="*/ 404555 h 1767239"/>
              <a:gd name="connsiteX829" fmla="*/ 1301887 w 2166013"/>
              <a:gd name="connsiteY829" fmla="*/ 409356 h 1767239"/>
              <a:gd name="connsiteX830" fmla="*/ 1303496 w 2166013"/>
              <a:gd name="connsiteY830" fmla="*/ 414766 h 1767239"/>
              <a:gd name="connsiteX831" fmla="*/ 1314850 w 2166013"/>
              <a:gd name="connsiteY831" fmla="*/ 420081 h 1767239"/>
              <a:gd name="connsiteX832" fmla="*/ 1315993 w 2166013"/>
              <a:gd name="connsiteY832" fmla="*/ 423643 h 1767239"/>
              <a:gd name="connsiteX833" fmla="*/ 1326804 w 2166013"/>
              <a:gd name="connsiteY833" fmla="*/ 428406 h 1767239"/>
              <a:gd name="connsiteX834" fmla="*/ 1347207 w 2166013"/>
              <a:gd name="connsiteY834" fmla="*/ 432740 h 1767239"/>
              <a:gd name="connsiteX835" fmla="*/ 1349797 w 2166013"/>
              <a:gd name="connsiteY835" fmla="*/ 437188 h 1767239"/>
              <a:gd name="connsiteX836" fmla="*/ 1358284 w 2166013"/>
              <a:gd name="connsiteY836" fmla="*/ 435559 h 1767239"/>
              <a:gd name="connsiteX837" fmla="*/ 1365742 w 2166013"/>
              <a:gd name="connsiteY837" fmla="*/ 428073 h 1767239"/>
              <a:gd name="connsiteX838" fmla="*/ 1369352 w 2166013"/>
              <a:gd name="connsiteY838" fmla="*/ 428396 h 1767239"/>
              <a:gd name="connsiteX839" fmla="*/ 1380620 w 2166013"/>
              <a:gd name="connsiteY839" fmla="*/ 439331 h 1767239"/>
              <a:gd name="connsiteX840" fmla="*/ 1392698 w 2166013"/>
              <a:gd name="connsiteY840" fmla="*/ 438798 h 1767239"/>
              <a:gd name="connsiteX841" fmla="*/ 1397527 w 2166013"/>
              <a:gd name="connsiteY841" fmla="*/ 435635 h 1767239"/>
              <a:gd name="connsiteX842" fmla="*/ 1418511 w 2166013"/>
              <a:gd name="connsiteY842" fmla="*/ 441036 h 1767239"/>
              <a:gd name="connsiteX843" fmla="*/ 1429131 w 2166013"/>
              <a:gd name="connsiteY843" fmla="*/ 445618 h 1767239"/>
              <a:gd name="connsiteX844" fmla="*/ 1427531 w 2166013"/>
              <a:gd name="connsiteY844" fmla="*/ 456486 h 1767239"/>
              <a:gd name="connsiteX845" fmla="*/ 1420997 w 2166013"/>
              <a:gd name="connsiteY845" fmla="*/ 460162 h 1767239"/>
              <a:gd name="connsiteX846" fmla="*/ 1421673 w 2166013"/>
              <a:gd name="connsiteY846" fmla="*/ 467468 h 1767239"/>
              <a:gd name="connsiteX847" fmla="*/ 1429874 w 2166013"/>
              <a:gd name="connsiteY847" fmla="*/ 468792 h 1767239"/>
              <a:gd name="connsiteX848" fmla="*/ 1438199 w 2166013"/>
              <a:gd name="connsiteY848" fmla="*/ 466163 h 1767239"/>
              <a:gd name="connsiteX849" fmla="*/ 1444600 w 2166013"/>
              <a:gd name="connsiteY849" fmla="*/ 472030 h 1767239"/>
              <a:gd name="connsiteX850" fmla="*/ 1454058 w 2166013"/>
              <a:gd name="connsiteY850" fmla="*/ 476507 h 1767239"/>
              <a:gd name="connsiteX851" fmla="*/ 1449086 w 2166013"/>
              <a:gd name="connsiteY851" fmla="*/ 483718 h 1767239"/>
              <a:gd name="connsiteX852" fmla="*/ 1451020 w 2166013"/>
              <a:gd name="connsiteY852" fmla="*/ 494338 h 1767239"/>
              <a:gd name="connsiteX853" fmla="*/ 1463440 w 2166013"/>
              <a:gd name="connsiteY853" fmla="*/ 502063 h 1767239"/>
              <a:gd name="connsiteX854" fmla="*/ 1463973 w 2166013"/>
              <a:gd name="connsiteY854" fmla="*/ 512016 h 1767239"/>
              <a:gd name="connsiteX855" fmla="*/ 1458240 w 2166013"/>
              <a:gd name="connsiteY855" fmla="*/ 517674 h 1767239"/>
              <a:gd name="connsiteX856" fmla="*/ 1455249 w 2166013"/>
              <a:gd name="connsiteY856" fmla="*/ 524304 h 1767239"/>
              <a:gd name="connsiteX857" fmla="*/ 1469546 w 2166013"/>
              <a:gd name="connsiteY857" fmla="*/ 528571 h 1767239"/>
              <a:gd name="connsiteX858" fmla="*/ 1478204 w 2166013"/>
              <a:gd name="connsiteY858" fmla="*/ 541306 h 1767239"/>
              <a:gd name="connsiteX859" fmla="*/ 1484900 w 2166013"/>
              <a:gd name="connsiteY859" fmla="*/ 541391 h 1767239"/>
              <a:gd name="connsiteX860" fmla="*/ 1491682 w 2166013"/>
              <a:gd name="connsiteY860" fmla="*/ 545211 h 1767239"/>
              <a:gd name="connsiteX861" fmla="*/ 1496054 w 2166013"/>
              <a:gd name="connsiteY861" fmla="*/ 545040 h 1767239"/>
              <a:gd name="connsiteX862" fmla="*/ 1504684 w 2166013"/>
              <a:gd name="connsiteY862" fmla="*/ 555993 h 1767239"/>
              <a:gd name="connsiteX863" fmla="*/ 1509141 w 2166013"/>
              <a:gd name="connsiteY863" fmla="*/ 555670 h 1767239"/>
              <a:gd name="connsiteX864" fmla="*/ 1516561 w 2166013"/>
              <a:gd name="connsiteY864" fmla="*/ 547726 h 1767239"/>
              <a:gd name="connsiteX865" fmla="*/ 1523933 w 2166013"/>
              <a:gd name="connsiteY865" fmla="*/ 546773 h 1767239"/>
              <a:gd name="connsiteX866" fmla="*/ 1528182 w 2166013"/>
              <a:gd name="connsiteY866" fmla="*/ 543706 h 1767239"/>
              <a:gd name="connsiteX867" fmla="*/ 1536725 w 2166013"/>
              <a:gd name="connsiteY867" fmla="*/ 548269 h 1767239"/>
              <a:gd name="connsiteX868" fmla="*/ 1545898 w 2166013"/>
              <a:gd name="connsiteY868" fmla="*/ 546687 h 1767239"/>
              <a:gd name="connsiteX869" fmla="*/ 1551556 w 2166013"/>
              <a:gd name="connsiteY869" fmla="*/ 547869 h 1767239"/>
              <a:gd name="connsiteX870" fmla="*/ 1562538 w 2166013"/>
              <a:gd name="connsiteY870" fmla="*/ 541868 h 1767239"/>
              <a:gd name="connsiteX871" fmla="*/ 1577312 w 2166013"/>
              <a:gd name="connsiteY871" fmla="*/ 550307 h 1767239"/>
              <a:gd name="connsiteX872" fmla="*/ 1581350 w 2166013"/>
              <a:gd name="connsiteY872" fmla="*/ 556203 h 1767239"/>
              <a:gd name="connsiteX873" fmla="*/ 1595476 w 2166013"/>
              <a:gd name="connsiteY873" fmla="*/ 556765 h 1767239"/>
              <a:gd name="connsiteX874" fmla="*/ 1600667 w 2166013"/>
              <a:gd name="connsiteY874" fmla="*/ 554879 h 1767239"/>
              <a:gd name="connsiteX875" fmla="*/ 1613173 w 2166013"/>
              <a:gd name="connsiteY875" fmla="*/ 557832 h 1767239"/>
              <a:gd name="connsiteX876" fmla="*/ 1622117 w 2166013"/>
              <a:gd name="connsiteY876" fmla="*/ 554803 h 1767239"/>
              <a:gd name="connsiteX877" fmla="*/ 1632376 w 2166013"/>
              <a:gd name="connsiteY877" fmla="*/ 554993 h 1767239"/>
              <a:gd name="connsiteX878" fmla="*/ 1635243 w 2166013"/>
              <a:gd name="connsiteY878" fmla="*/ 558546 h 1767239"/>
              <a:gd name="connsiteX879" fmla="*/ 1645034 w 2166013"/>
              <a:gd name="connsiteY879" fmla="*/ 562756 h 1767239"/>
              <a:gd name="connsiteX880" fmla="*/ 1649292 w 2166013"/>
              <a:gd name="connsiteY880" fmla="*/ 570424 h 1767239"/>
              <a:gd name="connsiteX881" fmla="*/ 1655159 w 2166013"/>
              <a:gd name="connsiteY881" fmla="*/ 575577 h 1767239"/>
              <a:gd name="connsiteX882" fmla="*/ 1655045 w 2166013"/>
              <a:gd name="connsiteY882" fmla="*/ 586797 h 1767239"/>
              <a:gd name="connsiteX883" fmla="*/ 1665208 w 2166013"/>
              <a:gd name="connsiteY883" fmla="*/ 590198 h 1767239"/>
              <a:gd name="connsiteX884" fmla="*/ 1671809 w 2166013"/>
              <a:gd name="connsiteY884" fmla="*/ 597389 h 1767239"/>
              <a:gd name="connsiteX885" fmla="*/ 1671581 w 2166013"/>
              <a:gd name="connsiteY885" fmla="*/ 604533 h 1767239"/>
              <a:gd name="connsiteX886" fmla="*/ 1678772 w 2166013"/>
              <a:gd name="connsiteY886" fmla="*/ 608609 h 1767239"/>
              <a:gd name="connsiteX887" fmla="*/ 1690126 w 2166013"/>
              <a:gd name="connsiteY887" fmla="*/ 608809 h 1767239"/>
              <a:gd name="connsiteX888" fmla="*/ 1697812 w 2166013"/>
              <a:gd name="connsiteY888" fmla="*/ 615372 h 1767239"/>
              <a:gd name="connsiteX889" fmla="*/ 1705833 w 2166013"/>
              <a:gd name="connsiteY889" fmla="*/ 616410 h 1767239"/>
              <a:gd name="connsiteX890" fmla="*/ 1698698 w 2166013"/>
              <a:gd name="connsiteY890" fmla="*/ 632022 h 1767239"/>
              <a:gd name="connsiteX891" fmla="*/ 1702565 w 2166013"/>
              <a:gd name="connsiteY891" fmla="*/ 637299 h 1767239"/>
              <a:gd name="connsiteX892" fmla="*/ 1699355 w 2166013"/>
              <a:gd name="connsiteY892" fmla="*/ 645471 h 1767239"/>
              <a:gd name="connsiteX893" fmla="*/ 1701880 w 2166013"/>
              <a:gd name="connsiteY893" fmla="*/ 650215 h 1767239"/>
              <a:gd name="connsiteX894" fmla="*/ 1714005 w 2166013"/>
              <a:gd name="connsiteY894" fmla="*/ 651605 h 1767239"/>
              <a:gd name="connsiteX895" fmla="*/ 1719815 w 2166013"/>
              <a:gd name="connsiteY895" fmla="*/ 655311 h 1767239"/>
              <a:gd name="connsiteX896" fmla="*/ 1724644 w 2166013"/>
              <a:gd name="connsiteY896" fmla="*/ 663140 h 1767239"/>
              <a:gd name="connsiteX897" fmla="*/ 1735865 w 2166013"/>
              <a:gd name="connsiteY897" fmla="*/ 666741 h 1767239"/>
              <a:gd name="connsiteX898" fmla="*/ 1744894 w 2166013"/>
              <a:gd name="connsiteY898" fmla="*/ 665302 h 1767239"/>
              <a:gd name="connsiteX899" fmla="*/ 1752762 w 2166013"/>
              <a:gd name="connsiteY899" fmla="*/ 669731 h 1767239"/>
              <a:gd name="connsiteX900" fmla="*/ 1764202 w 2166013"/>
              <a:gd name="connsiteY900" fmla="*/ 672541 h 1767239"/>
              <a:gd name="connsiteX901" fmla="*/ 1777203 w 2166013"/>
              <a:gd name="connsiteY901" fmla="*/ 673875 h 1767239"/>
              <a:gd name="connsiteX902" fmla="*/ 1847584 w 2166013"/>
              <a:gd name="connsiteY902" fmla="*/ 709679 h 1767239"/>
              <a:gd name="connsiteX903" fmla="*/ 1855413 w 2166013"/>
              <a:gd name="connsiteY903" fmla="*/ 700688 h 1767239"/>
              <a:gd name="connsiteX904" fmla="*/ 1874816 w 2166013"/>
              <a:gd name="connsiteY904" fmla="*/ 698583 h 1767239"/>
              <a:gd name="connsiteX905" fmla="*/ 1878616 w 2166013"/>
              <a:gd name="connsiteY905" fmla="*/ 693096 h 1767239"/>
              <a:gd name="connsiteX906" fmla="*/ 1887398 w 2166013"/>
              <a:gd name="connsiteY906" fmla="*/ 691544 h 1767239"/>
              <a:gd name="connsiteX907" fmla="*/ 1897532 w 2166013"/>
              <a:gd name="connsiteY907" fmla="*/ 693020 h 1767239"/>
              <a:gd name="connsiteX908" fmla="*/ 1905295 w 2166013"/>
              <a:gd name="connsiteY908" fmla="*/ 687057 h 1767239"/>
              <a:gd name="connsiteX909" fmla="*/ 1917935 w 2166013"/>
              <a:gd name="connsiteY909" fmla="*/ 688191 h 1767239"/>
              <a:gd name="connsiteX910" fmla="*/ 1924041 w 2166013"/>
              <a:gd name="connsiteY910" fmla="*/ 686410 h 1767239"/>
              <a:gd name="connsiteX911" fmla="*/ 1930156 w 2166013"/>
              <a:gd name="connsiteY911" fmla="*/ 687372 h 1767239"/>
              <a:gd name="connsiteX912" fmla="*/ 1933575 w 2166013"/>
              <a:gd name="connsiteY912" fmla="*/ 700764 h 1767239"/>
              <a:gd name="connsiteX913" fmla="*/ 1948291 w 2166013"/>
              <a:gd name="connsiteY913" fmla="*/ 694725 h 1767239"/>
              <a:gd name="connsiteX914" fmla="*/ 1954892 w 2166013"/>
              <a:gd name="connsiteY914" fmla="*/ 694773 h 1767239"/>
              <a:gd name="connsiteX915" fmla="*/ 1969694 w 2166013"/>
              <a:gd name="connsiteY915" fmla="*/ 687857 h 1767239"/>
              <a:gd name="connsiteX916" fmla="*/ 1974457 w 2166013"/>
              <a:gd name="connsiteY916" fmla="*/ 681476 h 1767239"/>
              <a:gd name="connsiteX917" fmla="*/ 1967951 w 2166013"/>
              <a:gd name="connsiteY917" fmla="*/ 676589 h 1767239"/>
              <a:gd name="connsiteX918" fmla="*/ 1970751 w 2166013"/>
              <a:gd name="connsiteY918" fmla="*/ 670350 h 1767239"/>
              <a:gd name="connsiteX919" fmla="*/ 1981581 w 2166013"/>
              <a:gd name="connsiteY919" fmla="*/ 660749 h 1767239"/>
              <a:gd name="connsiteX920" fmla="*/ 1989496 w 2166013"/>
              <a:gd name="connsiteY920" fmla="*/ 647776 h 1767239"/>
              <a:gd name="connsiteX921" fmla="*/ 1997155 w 2166013"/>
              <a:gd name="connsiteY921" fmla="*/ 645576 h 1767239"/>
              <a:gd name="connsiteX922" fmla="*/ 2002650 w 2166013"/>
              <a:gd name="connsiteY922" fmla="*/ 636718 h 1767239"/>
              <a:gd name="connsiteX923" fmla="*/ 2010994 w 2166013"/>
              <a:gd name="connsiteY923" fmla="*/ 629517 h 1767239"/>
              <a:gd name="connsiteX924" fmla="*/ 2018824 w 2166013"/>
              <a:gd name="connsiteY924" fmla="*/ 628259 h 1767239"/>
              <a:gd name="connsiteX925" fmla="*/ 2019843 w 2166013"/>
              <a:gd name="connsiteY925" fmla="*/ 618287 h 1767239"/>
              <a:gd name="connsiteX926" fmla="*/ 2029025 w 2166013"/>
              <a:gd name="connsiteY926" fmla="*/ 617391 h 1767239"/>
              <a:gd name="connsiteX927" fmla="*/ 2035864 w 2166013"/>
              <a:gd name="connsiteY927" fmla="*/ 605457 h 1767239"/>
              <a:gd name="connsiteX928" fmla="*/ 2049066 w 2166013"/>
              <a:gd name="connsiteY928" fmla="*/ 609848 h 1767239"/>
              <a:gd name="connsiteX929" fmla="*/ 2056248 w 2166013"/>
              <a:gd name="connsiteY929" fmla="*/ 615620 h 1767239"/>
              <a:gd name="connsiteX930" fmla="*/ 2064068 w 2166013"/>
              <a:gd name="connsiteY930" fmla="*/ 615534 h 1767239"/>
              <a:gd name="connsiteX931" fmla="*/ 2068944 w 2166013"/>
              <a:gd name="connsiteY931" fmla="*/ 609505 h 1767239"/>
              <a:gd name="connsiteX932" fmla="*/ 2076279 w 2166013"/>
              <a:gd name="connsiteY932" fmla="*/ 606047 h 1767239"/>
              <a:gd name="connsiteX933" fmla="*/ 2084232 w 2166013"/>
              <a:gd name="connsiteY933" fmla="*/ 604590 h 1767239"/>
              <a:gd name="connsiteX934" fmla="*/ 2088871 w 2166013"/>
              <a:gd name="connsiteY934" fmla="*/ 601618 h 1767239"/>
              <a:gd name="connsiteX935" fmla="*/ 2104940 w 2166013"/>
              <a:gd name="connsiteY935" fmla="*/ 611791 h 1767239"/>
              <a:gd name="connsiteX936" fmla="*/ 2106673 w 2166013"/>
              <a:gd name="connsiteY936" fmla="*/ 619135 h 1767239"/>
              <a:gd name="connsiteX937" fmla="*/ 2117151 w 2166013"/>
              <a:gd name="connsiteY937" fmla="*/ 625469 h 1767239"/>
              <a:gd name="connsiteX938" fmla="*/ 2116655 w 2166013"/>
              <a:gd name="connsiteY938" fmla="*/ 629650 h 1767239"/>
              <a:gd name="connsiteX939" fmla="*/ 2129676 w 2166013"/>
              <a:gd name="connsiteY939" fmla="*/ 641880 h 1767239"/>
              <a:gd name="connsiteX940" fmla="*/ 2145745 w 2166013"/>
              <a:gd name="connsiteY940" fmla="*/ 640480 h 1767239"/>
              <a:gd name="connsiteX941" fmla="*/ 2157118 w 2166013"/>
              <a:gd name="connsiteY941" fmla="*/ 644290 h 1767239"/>
              <a:gd name="connsiteX942" fmla="*/ 2153688 w 2166013"/>
              <a:gd name="connsiteY942" fmla="*/ 652282 h 1767239"/>
              <a:gd name="connsiteX943" fmla="*/ 2166014 w 2166013"/>
              <a:gd name="connsiteY943" fmla="*/ 657473 h 1767239"/>
              <a:gd name="connsiteX944" fmla="*/ 2165376 w 2166013"/>
              <a:gd name="connsiteY944" fmla="*/ 662950 h 1767239"/>
              <a:gd name="connsiteX945" fmla="*/ 2157879 w 2166013"/>
              <a:gd name="connsiteY945" fmla="*/ 677275 h 1767239"/>
              <a:gd name="connsiteX946" fmla="*/ 2143278 w 2166013"/>
              <a:gd name="connsiteY946" fmla="*/ 684790 h 1767239"/>
              <a:gd name="connsiteX947" fmla="*/ 2144745 w 2166013"/>
              <a:gd name="connsiteY947" fmla="*/ 689715 h 1767239"/>
              <a:gd name="connsiteX948" fmla="*/ 2150326 w 2166013"/>
              <a:gd name="connsiteY948" fmla="*/ 693830 h 1767239"/>
              <a:gd name="connsiteX949" fmla="*/ 2150469 w 2166013"/>
              <a:gd name="connsiteY949" fmla="*/ 701773 h 1767239"/>
              <a:gd name="connsiteX950" fmla="*/ 2159985 w 2166013"/>
              <a:gd name="connsiteY950" fmla="*/ 711317 h 1767239"/>
              <a:gd name="connsiteX951" fmla="*/ 2153679 w 2166013"/>
              <a:gd name="connsiteY951" fmla="*/ 719490 h 1767239"/>
              <a:gd name="connsiteX952" fmla="*/ 2157013 w 2166013"/>
              <a:gd name="connsiteY952" fmla="*/ 725434 h 1767239"/>
              <a:gd name="connsiteX953" fmla="*/ 2157394 w 2166013"/>
              <a:gd name="connsiteY953" fmla="*/ 734130 h 1767239"/>
              <a:gd name="connsiteX954" fmla="*/ 2154298 w 2166013"/>
              <a:gd name="connsiteY954" fmla="*/ 744865 h 1767239"/>
              <a:gd name="connsiteX955" fmla="*/ 2138868 w 2166013"/>
              <a:gd name="connsiteY955" fmla="*/ 744512 h 1767239"/>
              <a:gd name="connsiteX956" fmla="*/ 2136239 w 2166013"/>
              <a:gd name="connsiteY956" fmla="*/ 745798 h 1767239"/>
              <a:gd name="connsiteX957" fmla="*/ 2136220 w 2166013"/>
              <a:gd name="connsiteY957" fmla="*/ 755856 h 1767239"/>
              <a:gd name="connsiteX958" fmla="*/ 2127580 w 2166013"/>
              <a:gd name="connsiteY958" fmla="*/ 767363 h 1767239"/>
              <a:gd name="connsiteX959" fmla="*/ 2127428 w 2166013"/>
              <a:gd name="connsiteY959" fmla="*/ 778278 h 1767239"/>
              <a:gd name="connsiteX960" fmla="*/ 2123885 w 2166013"/>
              <a:gd name="connsiteY960" fmla="*/ 784574 h 1767239"/>
              <a:gd name="connsiteX961" fmla="*/ 2117093 w 2166013"/>
              <a:gd name="connsiteY961" fmla="*/ 788994 h 1767239"/>
              <a:gd name="connsiteX962" fmla="*/ 2106206 w 2166013"/>
              <a:gd name="connsiteY962" fmla="*/ 789194 h 1767239"/>
              <a:gd name="connsiteX963" fmla="*/ 2097377 w 2166013"/>
              <a:gd name="connsiteY963" fmla="*/ 787117 h 1767239"/>
              <a:gd name="connsiteX964" fmla="*/ 2091166 w 2166013"/>
              <a:gd name="connsiteY964" fmla="*/ 789699 h 1767239"/>
              <a:gd name="connsiteX965" fmla="*/ 2086642 w 2166013"/>
              <a:gd name="connsiteY965" fmla="*/ 795576 h 1767239"/>
              <a:gd name="connsiteX966" fmla="*/ 2086299 w 2166013"/>
              <a:gd name="connsiteY966" fmla="*/ 802481 h 1767239"/>
              <a:gd name="connsiteX967" fmla="*/ 2078536 w 2166013"/>
              <a:gd name="connsiteY967" fmla="*/ 813025 h 1767239"/>
              <a:gd name="connsiteX968" fmla="*/ 2074060 w 2166013"/>
              <a:gd name="connsiteY968" fmla="*/ 816007 h 1767239"/>
              <a:gd name="connsiteX969" fmla="*/ 2076307 w 2166013"/>
              <a:gd name="connsiteY969" fmla="*/ 823579 h 1767239"/>
              <a:gd name="connsiteX970" fmla="*/ 2087861 w 2166013"/>
              <a:gd name="connsiteY970" fmla="*/ 828780 h 1767239"/>
              <a:gd name="connsiteX971" fmla="*/ 2086347 w 2166013"/>
              <a:gd name="connsiteY971" fmla="*/ 837981 h 1767239"/>
              <a:gd name="connsiteX972" fmla="*/ 2090823 w 2166013"/>
              <a:gd name="connsiteY972" fmla="*/ 854364 h 1767239"/>
              <a:gd name="connsiteX973" fmla="*/ 2089928 w 2166013"/>
              <a:gd name="connsiteY973" fmla="*/ 863260 h 1767239"/>
              <a:gd name="connsiteX974" fmla="*/ 2097739 w 2166013"/>
              <a:gd name="connsiteY974" fmla="*/ 872004 h 1767239"/>
              <a:gd name="connsiteX975" fmla="*/ 2099187 w 2166013"/>
              <a:gd name="connsiteY975" fmla="*/ 877500 h 1767239"/>
              <a:gd name="connsiteX976" fmla="*/ 2095577 w 2166013"/>
              <a:gd name="connsiteY976" fmla="*/ 881177 h 1767239"/>
              <a:gd name="connsiteX977" fmla="*/ 2094014 w 2166013"/>
              <a:gd name="connsiteY977" fmla="*/ 895864 h 1767239"/>
              <a:gd name="connsiteX978" fmla="*/ 2088147 w 2166013"/>
              <a:gd name="connsiteY978" fmla="*/ 900855 h 1767239"/>
              <a:gd name="connsiteX979" fmla="*/ 2086661 w 2166013"/>
              <a:gd name="connsiteY979" fmla="*/ 909066 h 1767239"/>
              <a:gd name="connsiteX980" fmla="*/ 2081937 w 2166013"/>
              <a:gd name="connsiteY980" fmla="*/ 918962 h 17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2166013" h="1767239">
                <a:moveTo>
                  <a:pt x="2081937" y="918962"/>
                </a:moveTo>
                <a:lnTo>
                  <a:pt x="2069992" y="920706"/>
                </a:lnTo>
                <a:lnTo>
                  <a:pt x="2056352" y="919639"/>
                </a:lnTo>
                <a:lnTo>
                  <a:pt x="2044056" y="925801"/>
                </a:lnTo>
                <a:lnTo>
                  <a:pt x="2030635" y="937250"/>
                </a:lnTo>
                <a:lnTo>
                  <a:pt x="2024720" y="938317"/>
                </a:lnTo>
                <a:lnTo>
                  <a:pt x="2018595" y="952729"/>
                </a:lnTo>
                <a:lnTo>
                  <a:pt x="2011718" y="960406"/>
                </a:lnTo>
                <a:lnTo>
                  <a:pt x="2016633" y="970036"/>
                </a:lnTo>
                <a:lnTo>
                  <a:pt x="2010871" y="981818"/>
                </a:lnTo>
                <a:lnTo>
                  <a:pt x="2010328" y="987762"/>
                </a:lnTo>
                <a:lnTo>
                  <a:pt x="2006318" y="998382"/>
                </a:lnTo>
                <a:lnTo>
                  <a:pt x="2001146" y="999515"/>
                </a:lnTo>
                <a:lnTo>
                  <a:pt x="1981886" y="1006926"/>
                </a:lnTo>
                <a:lnTo>
                  <a:pt x="1980352" y="1014298"/>
                </a:lnTo>
                <a:lnTo>
                  <a:pt x="1971456" y="1015775"/>
                </a:lnTo>
                <a:lnTo>
                  <a:pt x="1959750" y="1030862"/>
                </a:lnTo>
                <a:lnTo>
                  <a:pt x="1952368" y="1035015"/>
                </a:lnTo>
                <a:lnTo>
                  <a:pt x="1945767" y="1043911"/>
                </a:lnTo>
                <a:lnTo>
                  <a:pt x="1953749" y="1056637"/>
                </a:lnTo>
                <a:lnTo>
                  <a:pt x="1956292" y="1065962"/>
                </a:lnTo>
                <a:lnTo>
                  <a:pt x="1951273" y="1069553"/>
                </a:lnTo>
                <a:lnTo>
                  <a:pt x="1947634" y="1076839"/>
                </a:lnTo>
                <a:lnTo>
                  <a:pt x="1944691" y="1093194"/>
                </a:lnTo>
                <a:lnTo>
                  <a:pt x="1941252" y="1097299"/>
                </a:lnTo>
                <a:lnTo>
                  <a:pt x="1941881" y="1104471"/>
                </a:lnTo>
                <a:lnTo>
                  <a:pt x="1938404" y="1108548"/>
                </a:lnTo>
                <a:lnTo>
                  <a:pt x="1942405" y="1117616"/>
                </a:lnTo>
                <a:lnTo>
                  <a:pt x="1941176" y="1123741"/>
                </a:lnTo>
                <a:lnTo>
                  <a:pt x="1936195" y="1126550"/>
                </a:lnTo>
                <a:lnTo>
                  <a:pt x="1927470" y="1128074"/>
                </a:lnTo>
                <a:lnTo>
                  <a:pt x="1920897" y="1124302"/>
                </a:lnTo>
                <a:lnTo>
                  <a:pt x="1914716" y="1124588"/>
                </a:lnTo>
                <a:lnTo>
                  <a:pt x="1907201" y="1134209"/>
                </a:lnTo>
                <a:lnTo>
                  <a:pt x="1907677" y="1143676"/>
                </a:lnTo>
                <a:lnTo>
                  <a:pt x="1903028" y="1146581"/>
                </a:lnTo>
                <a:lnTo>
                  <a:pt x="1887893" y="1142981"/>
                </a:lnTo>
                <a:lnTo>
                  <a:pt x="1880769" y="1149182"/>
                </a:lnTo>
                <a:lnTo>
                  <a:pt x="1874168" y="1144010"/>
                </a:lnTo>
                <a:lnTo>
                  <a:pt x="1870072" y="1137228"/>
                </a:lnTo>
                <a:lnTo>
                  <a:pt x="1859223" y="1130046"/>
                </a:lnTo>
                <a:lnTo>
                  <a:pt x="1849584" y="1130417"/>
                </a:lnTo>
                <a:lnTo>
                  <a:pt x="1845526" y="1127998"/>
                </a:lnTo>
                <a:lnTo>
                  <a:pt x="1835896" y="1133551"/>
                </a:lnTo>
                <a:lnTo>
                  <a:pt x="1834106" y="1139152"/>
                </a:lnTo>
                <a:lnTo>
                  <a:pt x="1829143" y="1145286"/>
                </a:lnTo>
                <a:lnTo>
                  <a:pt x="1829019" y="1154287"/>
                </a:lnTo>
                <a:lnTo>
                  <a:pt x="1824161" y="1158888"/>
                </a:lnTo>
                <a:lnTo>
                  <a:pt x="1823885" y="1163612"/>
                </a:lnTo>
                <a:lnTo>
                  <a:pt x="1817237" y="1180224"/>
                </a:lnTo>
                <a:lnTo>
                  <a:pt x="1813998" y="1183548"/>
                </a:lnTo>
                <a:lnTo>
                  <a:pt x="1811741" y="1197645"/>
                </a:lnTo>
                <a:lnTo>
                  <a:pt x="1805788" y="1202398"/>
                </a:lnTo>
                <a:lnTo>
                  <a:pt x="1803302" y="1210142"/>
                </a:lnTo>
                <a:lnTo>
                  <a:pt x="1806245" y="1213066"/>
                </a:lnTo>
                <a:lnTo>
                  <a:pt x="1806702" y="1221524"/>
                </a:lnTo>
                <a:lnTo>
                  <a:pt x="1803873" y="1225353"/>
                </a:lnTo>
                <a:lnTo>
                  <a:pt x="1806864" y="1233783"/>
                </a:lnTo>
                <a:lnTo>
                  <a:pt x="1805045" y="1239746"/>
                </a:lnTo>
                <a:lnTo>
                  <a:pt x="1791576" y="1244222"/>
                </a:lnTo>
                <a:lnTo>
                  <a:pt x="1785843" y="1244137"/>
                </a:lnTo>
                <a:lnTo>
                  <a:pt x="1779594" y="1258081"/>
                </a:lnTo>
                <a:lnTo>
                  <a:pt x="1773260" y="1263158"/>
                </a:lnTo>
                <a:lnTo>
                  <a:pt x="1770869" y="1269197"/>
                </a:lnTo>
                <a:lnTo>
                  <a:pt x="1765668" y="1273016"/>
                </a:lnTo>
                <a:lnTo>
                  <a:pt x="1757791" y="1273092"/>
                </a:lnTo>
                <a:lnTo>
                  <a:pt x="1751991" y="1277607"/>
                </a:lnTo>
                <a:lnTo>
                  <a:pt x="1744571" y="1279274"/>
                </a:lnTo>
                <a:lnTo>
                  <a:pt x="1743656" y="1286266"/>
                </a:lnTo>
                <a:lnTo>
                  <a:pt x="1738284" y="1295048"/>
                </a:lnTo>
                <a:lnTo>
                  <a:pt x="1738036" y="1301248"/>
                </a:lnTo>
                <a:lnTo>
                  <a:pt x="1733264" y="1304163"/>
                </a:lnTo>
                <a:lnTo>
                  <a:pt x="1732026" y="1310088"/>
                </a:lnTo>
                <a:lnTo>
                  <a:pt x="1733883" y="1321422"/>
                </a:lnTo>
                <a:lnTo>
                  <a:pt x="1732131" y="1328880"/>
                </a:lnTo>
                <a:lnTo>
                  <a:pt x="1736236" y="1338596"/>
                </a:lnTo>
                <a:lnTo>
                  <a:pt x="1735360" y="1344016"/>
                </a:lnTo>
                <a:lnTo>
                  <a:pt x="1746704" y="1348435"/>
                </a:lnTo>
                <a:lnTo>
                  <a:pt x="1743980" y="1354007"/>
                </a:lnTo>
                <a:lnTo>
                  <a:pt x="1750162" y="1359065"/>
                </a:lnTo>
                <a:lnTo>
                  <a:pt x="1751743" y="1368171"/>
                </a:lnTo>
                <a:lnTo>
                  <a:pt x="1756515" y="1373743"/>
                </a:lnTo>
                <a:lnTo>
                  <a:pt x="1760611" y="1373086"/>
                </a:lnTo>
                <a:lnTo>
                  <a:pt x="1764630" y="1380896"/>
                </a:lnTo>
                <a:lnTo>
                  <a:pt x="1764182" y="1388307"/>
                </a:lnTo>
                <a:lnTo>
                  <a:pt x="1772022" y="1396184"/>
                </a:lnTo>
                <a:lnTo>
                  <a:pt x="1769926" y="1406595"/>
                </a:lnTo>
                <a:lnTo>
                  <a:pt x="1777603" y="1414453"/>
                </a:lnTo>
                <a:lnTo>
                  <a:pt x="1770984" y="1421206"/>
                </a:lnTo>
                <a:lnTo>
                  <a:pt x="1765792" y="1419006"/>
                </a:lnTo>
                <a:lnTo>
                  <a:pt x="1761459" y="1411853"/>
                </a:lnTo>
                <a:lnTo>
                  <a:pt x="1753991" y="1416015"/>
                </a:lnTo>
                <a:lnTo>
                  <a:pt x="1753629" y="1420768"/>
                </a:lnTo>
                <a:lnTo>
                  <a:pt x="1748266" y="1424330"/>
                </a:lnTo>
                <a:lnTo>
                  <a:pt x="1737122" y="1425502"/>
                </a:lnTo>
                <a:lnTo>
                  <a:pt x="1730864" y="1433208"/>
                </a:lnTo>
                <a:lnTo>
                  <a:pt x="1726578" y="1429141"/>
                </a:lnTo>
                <a:lnTo>
                  <a:pt x="1719053" y="1425931"/>
                </a:lnTo>
                <a:lnTo>
                  <a:pt x="1714024" y="1428721"/>
                </a:lnTo>
                <a:lnTo>
                  <a:pt x="1708547" y="1426788"/>
                </a:lnTo>
                <a:lnTo>
                  <a:pt x="1707775" y="1422845"/>
                </a:lnTo>
                <a:lnTo>
                  <a:pt x="1687173" y="1419520"/>
                </a:lnTo>
                <a:lnTo>
                  <a:pt x="1679515" y="1414367"/>
                </a:lnTo>
                <a:lnTo>
                  <a:pt x="1671276" y="1411872"/>
                </a:lnTo>
                <a:lnTo>
                  <a:pt x="1670733" y="1407633"/>
                </a:lnTo>
                <a:lnTo>
                  <a:pt x="1664980" y="1402356"/>
                </a:lnTo>
                <a:lnTo>
                  <a:pt x="1667494" y="1391288"/>
                </a:lnTo>
                <a:lnTo>
                  <a:pt x="1664446" y="1383430"/>
                </a:lnTo>
                <a:lnTo>
                  <a:pt x="1653635" y="1379982"/>
                </a:lnTo>
                <a:lnTo>
                  <a:pt x="1651007" y="1372591"/>
                </a:lnTo>
                <a:lnTo>
                  <a:pt x="1641348" y="1373086"/>
                </a:lnTo>
                <a:lnTo>
                  <a:pt x="1639329" y="1364866"/>
                </a:lnTo>
                <a:lnTo>
                  <a:pt x="1634366" y="1362847"/>
                </a:lnTo>
                <a:lnTo>
                  <a:pt x="1633319" y="1357093"/>
                </a:lnTo>
                <a:lnTo>
                  <a:pt x="1626327" y="1354007"/>
                </a:lnTo>
                <a:lnTo>
                  <a:pt x="1619974" y="1361323"/>
                </a:lnTo>
                <a:lnTo>
                  <a:pt x="1612345" y="1361732"/>
                </a:lnTo>
                <a:lnTo>
                  <a:pt x="1609344" y="1358132"/>
                </a:lnTo>
                <a:lnTo>
                  <a:pt x="1598400" y="1354741"/>
                </a:lnTo>
                <a:lnTo>
                  <a:pt x="1586246" y="1362970"/>
                </a:lnTo>
                <a:lnTo>
                  <a:pt x="1586294" y="1369200"/>
                </a:lnTo>
                <a:lnTo>
                  <a:pt x="1577359" y="1374162"/>
                </a:lnTo>
                <a:lnTo>
                  <a:pt x="1569301" y="1375067"/>
                </a:lnTo>
                <a:lnTo>
                  <a:pt x="1568768" y="1384802"/>
                </a:lnTo>
                <a:lnTo>
                  <a:pt x="1565929" y="1395746"/>
                </a:lnTo>
                <a:lnTo>
                  <a:pt x="1557071" y="1399527"/>
                </a:lnTo>
                <a:lnTo>
                  <a:pt x="1552794" y="1398003"/>
                </a:lnTo>
                <a:lnTo>
                  <a:pt x="1537792" y="1397984"/>
                </a:lnTo>
                <a:lnTo>
                  <a:pt x="1533801" y="1399804"/>
                </a:lnTo>
                <a:lnTo>
                  <a:pt x="1533554" y="1408728"/>
                </a:lnTo>
                <a:lnTo>
                  <a:pt x="1531239" y="1413520"/>
                </a:lnTo>
                <a:lnTo>
                  <a:pt x="1526277" y="1414710"/>
                </a:lnTo>
                <a:lnTo>
                  <a:pt x="1517199" y="1410786"/>
                </a:lnTo>
                <a:lnTo>
                  <a:pt x="1507693" y="1411043"/>
                </a:lnTo>
                <a:lnTo>
                  <a:pt x="1490472" y="1407119"/>
                </a:lnTo>
                <a:lnTo>
                  <a:pt x="1482128" y="1406662"/>
                </a:lnTo>
                <a:lnTo>
                  <a:pt x="1481681" y="1411500"/>
                </a:lnTo>
                <a:lnTo>
                  <a:pt x="1463831" y="1407547"/>
                </a:lnTo>
                <a:lnTo>
                  <a:pt x="1459440" y="1412853"/>
                </a:lnTo>
                <a:lnTo>
                  <a:pt x="1451143" y="1417634"/>
                </a:lnTo>
                <a:lnTo>
                  <a:pt x="1449058" y="1437856"/>
                </a:lnTo>
                <a:lnTo>
                  <a:pt x="1452925" y="1445114"/>
                </a:lnTo>
                <a:lnTo>
                  <a:pt x="1457792" y="1449267"/>
                </a:lnTo>
                <a:lnTo>
                  <a:pt x="1466250" y="1449295"/>
                </a:lnTo>
                <a:lnTo>
                  <a:pt x="1477090" y="1453277"/>
                </a:lnTo>
                <a:lnTo>
                  <a:pt x="1483957" y="1459792"/>
                </a:lnTo>
                <a:lnTo>
                  <a:pt x="1488262" y="1472022"/>
                </a:lnTo>
                <a:lnTo>
                  <a:pt x="1481519" y="1472851"/>
                </a:lnTo>
                <a:lnTo>
                  <a:pt x="1474375" y="1466936"/>
                </a:lnTo>
                <a:lnTo>
                  <a:pt x="1467612" y="1467393"/>
                </a:lnTo>
                <a:lnTo>
                  <a:pt x="1457116" y="1481366"/>
                </a:lnTo>
                <a:lnTo>
                  <a:pt x="1451934" y="1484043"/>
                </a:lnTo>
                <a:lnTo>
                  <a:pt x="1441647" y="1483938"/>
                </a:lnTo>
                <a:lnTo>
                  <a:pt x="1449772" y="1510198"/>
                </a:lnTo>
                <a:lnTo>
                  <a:pt x="1447162" y="1519009"/>
                </a:lnTo>
                <a:lnTo>
                  <a:pt x="1428722" y="1525829"/>
                </a:lnTo>
                <a:lnTo>
                  <a:pt x="1400642" y="1539954"/>
                </a:lnTo>
                <a:lnTo>
                  <a:pt x="1392765" y="1536735"/>
                </a:lnTo>
                <a:lnTo>
                  <a:pt x="1387393" y="1531525"/>
                </a:lnTo>
                <a:lnTo>
                  <a:pt x="1386173" y="1526619"/>
                </a:lnTo>
                <a:lnTo>
                  <a:pt x="1373162" y="1519542"/>
                </a:lnTo>
                <a:lnTo>
                  <a:pt x="1355665" y="1525724"/>
                </a:lnTo>
                <a:lnTo>
                  <a:pt x="1350188" y="1529734"/>
                </a:lnTo>
                <a:lnTo>
                  <a:pt x="1346997" y="1537040"/>
                </a:lnTo>
                <a:lnTo>
                  <a:pt x="1320603" y="1552042"/>
                </a:lnTo>
                <a:lnTo>
                  <a:pt x="1299934" y="1557452"/>
                </a:lnTo>
                <a:lnTo>
                  <a:pt x="1286847" y="1568206"/>
                </a:lnTo>
                <a:lnTo>
                  <a:pt x="1281760" y="1565281"/>
                </a:lnTo>
                <a:lnTo>
                  <a:pt x="1272702" y="1567453"/>
                </a:lnTo>
                <a:lnTo>
                  <a:pt x="1262939" y="1572778"/>
                </a:lnTo>
                <a:lnTo>
                  <a:pt x="1251338" y="1575159"/>
                </a:lnTo>
                <a:lnTo>
                  <a:pt x="1239898" y="1579998"/>
                </a:lnTo>
                <a:lnTo>
                  <a:pt x="1210685" y="1599286"/>
                </a:lnTo>
                <a:lnTo>
                  <a:pt x="1196845" y="1612468"/>
                </a:lnTo>
                <a:lnTo>
                  <a:pt x="1187492" y="1618278"/>
                </a:lnTo>
                <a:lnTo>
                  <a:pt x="1179919" y="1626241"/>
                </a:lnTo>
                <a:lnTo>
                  <a:pt x="1173947" y="1630242"/>
                </a:lnTo>
                <a:lnTo>
                  <a:pt x="1165479" y="1642586"/>
                </a:lnTo>
                <a:lnTo>
                  <a:pt x="1164965" y="1647482"/>
                </a:lnTo>
                <a:lnTo>
                  <a:pt x="1154764" y="1659408"/>
                </a:lnTo>
                <a:lnTo>
                  <a:pt x="1147848" y="1660874"/>
                </a:lnTo>
                <a:lnTo>
                  <a:pt x="1131942" y="1658122"/>
                </a:lnTo>
                <a:lnTo>
                  <a:pt x="1117378" y="1653597"/>
                </a:lnTo>
                <a:lnTo>
                  <a:pt x="1107824" y="1661227"/>
                </a:lnTo>
                <a:lnTo>
                  <a:pt x="1096690" y="1656398"/>
                </a:lnTo>
                <a:lnTo>
                  <a:pt x="1090384" y="1658665"/>
                </a:lnTo>
                <a:lnTo>
                  <a:pt x="1086688" y="1666866"/>
                </a:lnTo>
                <a:lnTo>
                  <a:pt x="1081735" y="1673009"/>
                </a:lnTo>
                <a:lnTo>
                  <a:pt x="1071372" y="1674524"/>
                </a:lnTo>
                <a:lnTo>
                  <a:pt x="1061085" y="1671971"/>
                </a:lnTo>
                <a:lnTo>
                  <a:pt x="1055246" y="1668113"/>
                </a:lnTo>
                <a:lnTo>
                  <a:pt x="1045750" y="1666770"/>
                </a:lnTo>
                <a:lnTo>
                  <a:pt x="1040225" y="1668618"/>
                </a:lnTo>
                <a:lnTo>
                  <a:pt x="1030329" y="1666942"/>
                </a:lnTo>
                <a:lnTo>
                  <a:pt x="1018927" y="1661979"/>
                </a:lnTo>
                <a:lnTo>
                  <a:pt x="1008250" y="1663970"/>
                </a:lnTo>
                <a:lnTo>
                  <a:pt x="1005574" y="1668494"/>
                </a:lnTo>
                <a:lnTo>
                  <a:pt x="999106" y="1671695"/>
                </a:lnTo>
                <a:lnTo>
                  <a:pt x="984523" y="1666837"/>
                </a:lnTo>
                <a:lnTo>
                  <a:pt x="977160" y="1667523"/>
                </a:lnTo>
                <a:lnTo>
                  <a:pt x="973008" y="1670752"/>
                </a:lnTo>
                <a:lnTo>
                  <a:pt x="971855" y="1678315"/>
                </a:lnTo>
                <a:lnTo>
                  <a:pt x="974989" y="1685896"/>
                </a:lnTo>
                <a:lnTo>
                  <a:pt x="974874" y="1692278"/>
                </a:lnTo>
                <a:lnTo>
                  <a:pt x="982437" y="1696974"/>
                </a:lnTo>
                <a:lnTo>
                  <a:pt x="993467" y="1694459"/>
                </a:lnTo>
                <a:lnTo>
                  <a:pt x="998820" y="1690373"/>
                </a:lnTo>
                <a:lnTo>
                  <a:pt x="1001878" y="1684449"/>
                </a:lnTo>
                <a:lnTo>
                  <a:pt x="1007107" y="1683868"/>
                </a:lnTo>
                <a:lnTo>
                  <a:pt x="1014899" y="1687487"/>
                </a:lnTo>
                <a:lnTo>
                  <a:pt x="1019108" y="1694164"/>
                </a:lnTo>
                <a:lnTo>
                  <a:pt x="1016432" y="1703346"/>
                </a:lnTo>
                <a:lnTo>
                  <a:pt x="1008269" y="1708804"/>
                </a:lnTo>
                <a:lnTo>
                  <a:pt x="992743" y="1714881"/>
                </a:lnTo>
                <a:lnTo>
                  <a:pt x="990314" y="1719996"/>
                </a:lnTo>
                <a:lnTo>
                  <a:pt x="995086" y="1733855"/>
                </a:lnTo>
                <a:lnTo>
                  <a:pt x="995963" y="1741075"/>
                </a:lnTo>
                <a:lnTo>
                  <a:pt x="991067" y="1751038"/>
                </a:lnTo>
                <a:lnTo>
                  <a:pt x="983475" y="1756210"/>
                </a:lnTo>
                <a:lnTo>
                  <a:pt x="962520" y="1765211"/>
                </a:lnTo>
                <a:lnTo>
                  <a:pt x="950186" y="1767240"/>
                </a:lnTo>
                <a:lnTo>
                  <a:pt x="944156" y="1761887"/>
                </a:lnTo>
                <a:lnTo>
                  <a:pt x="942299" y="1751067"/>
                </a:lnTo>
                <a:lnTo>
                  <a:pt x="944814" y="1744932"/>
                </a:lnTo>
                <a:lnTo>
                  <a:pt x="939146" y="1742751"/>
                </a:lnTo>
                <a:lnTo>
                  <a:pt x="941804" y="1734712"/>
                </a:lnTo>
                <a:lnTo>
                  <a:pt x="940441" y="1726902"/>
                </a:lnTo>
                <a:lnTo>
                  <a:pt x="933860" y="1723206"/>
                </a:lnTo>
                <a:lnTo>
                  <a:pt x="930764" y="1718786"/>
                </a:lnTo>
                <a:lnTo>
                  <a:pt x="939079" y="1712747"/>
                </a:lnTo>
                <a:lnTo>
                  <a:pt x="951767" y="1708928"/>
                </a:lnTo>
                <a:lnTo>
                  <a:pt x="942089" y="1701222"/>
                </a:lnTo>
                <a:lnTo>
                  <a:pt x="936450" y="1701965"/>
                </a:lnTo>
                <a:lnTo>
                  <a:pt x="931631" y="1699250"/>
                </a:lnTo>
                <a:lnTo>
                  <a:pt x="934088" y="1690154"/>
                </a:lnTo>
                <a:lnTo>
                  <a:pt x="938222" y="1687373"/>
                </a:lnTo>
                <a:lnTo>
                  <a:pt x="934564" y="1678924"/>
                </a:lnTo>
                <a:lnTo>
                  <a:pt x="926068" y="1670085"/>
                </a:lnTo>
                <a:lnTo>
                  <a:pt x="915524" y="1666418"/>
                </a:lnTo>
                <a:lnTo>
                  <a:pt x="911295" y="1661865"/>
                </a:lnTo>
                <a:lnTo>
                  <a:pt x="908304" y="1654074"/>
                </a:lnTo>
                <a:lnTo>
                  <a:pt x="904894" y="1652807"/>
                </a:lnTo>
                <a:lnTo>
                  <a:pt x="895817" y="1661046"/>
                </a:lnTo>
                <a:lnTo>
                  <a:pt x="891464" y="1653340"/>
                </a:lnTo>
                <a:lnTo>
                  <a:pt x="890511" y="1647844"/>
                </a:lnTo>
                <a:lnTo>
                  <a:pt x="899293" y="1639929"/>
                </a:lnTo>
                <a:lnTo>
                  <a:pt x="894760" y="1629109"/>
                </a:lnTo>
                <a:lnTo>
                  <a:pt x="883130" y="1623232"/>
                </a:lnTo>
                <a:lnTo>
                  <a:pt x="874109" y="1625813"/>
                </a:lnTo>
                <a:lnTo>
                  <a:pt x="866794" y="1618688"/>
                </a:lnTo>
                <a:lnTo>
                  <a:pt x="862041" y="1619402"/>
                </a:lnTo>
                <a:lnTo>
                  <a:pt x="852183" y="1611078"/>
                </a:lnTo>
                <a:lnTo>
                  <a:pt x="860955" y="1604124"/>
                </a:lnTo>
                <a:lnTo>
                  <a:pt x="858412" y="1598390"/>
                </a:lnTo>
                <a:lnTo>
                  <a:pt x="865804" y="1596381"/>
                </a:lnTo>
                <a:lnTo>
                  <a:pt x="861956" y="1588342"/>
                </a:lnTo>
                <a:lnTo>
                  <a:pt x="870052" y="1582922"/>
                </a:lnTo>
                <a:lnTo>
                  <a:pt x="867480" y="1571187"/>
                </a:lnTo>
                <a:lnTo>
                  <a:pt x="872052" y="1557595"/>
                </a:lnTo>
                <a:lnTo>
                  <a:pt x="860727" y="1554661"/>
                </a:lnTo>
                <a:lnTo>
                  <a:pt x="846154" y="1553337"/>
                </a:lnTo>
                <a:lnTo>
                  <a:pt x="831418" y="1553670"/>
                </a:lnTo>
                <a:lnTo>
                  <a:pt x="826599" y="1558652"/>
                </a:lnTo>
                <a:lnTo>
                  <a:pt x="822055" y="1552870"/>
                </a:lnTo>
                <a:lnTo>
                  <a:pt x="809454" y="1553432"/>
                </a:lnTo>
                <a:lnTo>
                  <a:pt x="805691" y="1550756"/>
                </a:lnTo>
                <a:lnTo>
                  <a:pt x="798700" y="1551137"/>
                </a:lnTo>
                <a:lnTo>
                  <a:pt x="791156" y="1548175"/>
                </a:lnTo>
                <a:lnTo>
                  <a:pt x="786737" y="1550565"/>
                </a:lnTo>
                <a:lnTo>
                  <a:pt x="782488" y="1556604"/>
                </a:lnTo>
                <a:lnTo>
                  <a:pt x="773154" y="1560824"/>
                </a:lnTo>
                <a:lnTo>
                  <a:pt x="764134" y="1556918"/>
                </a:lnTo>
                <a:lnTo>
                  <a:pt x="767058" y="1544641"/>
                </a:lnTo>
                <a:lnTo>
                  <a:pt x="771811" y="1539173"/>
                </a:lnTo>
                <a:lnTo>
                  <a:pt x="768515" y="1533382"/>
                </a:lnTo>
                <a:lnTo>
                  <a:pt x="758095" y="1524162"/>
                </a:lnTo>
                <a:lnTo>
                  <a:pt x="758285" y="1516399"/>
                </a:lnTo>
                <a:lnTo>
                  <a:pt x="751580" y="1505484"/>
                </a:lnTo>
                <a:lnTo>
                  <a:pt x="759838" y="1504950"/>
                </a:lnTo>
                <a:lnTo>
                  <a:pt x="762419" y="1507265"/>
                </a:lnTo>
                <a:lnTo>
                  <a:pt x="781869" y="1508198"/>
                </a:lnTo>
                <a:lnTo>
                  <a:pt x="789356" y="1513103"/>
                </a:lnTo>
                <a:lnTo>
                  <a:pt x="795176" y="1513532"/>
                </a:lnTo>
                <a:lnTo>
                  <a:pt x="797814" y="1509236"/>
                </a:lnTo>
                <a:lnTo>
                  <a:pt x="804444" y="1508427"/>
                </a:lnTo>
                <a:lnTo>
                  <a:pt x="815378" y="1502883"/>
                </a:lnTo>
                <a:lnTo>
                  <a:pt x="820264" y="1503636"/>
                </a:lnTo>
                <a:lnTo>
                  <a:pt x="844496" y="1499083"/>
                </a:lnTo>
                <a:lnTo>
                  <a:pt x="853840" y="1502054"/>
                </a:lnTo>
                <a:lnTo>
                  <a:pt x="862327" y="1502569"/>
                </a:lnTo>
                <a:lnTo>
                  <a:pt x="871195" y="1509112"/>
                </a:lnTo>
                <a:lnTo>
                  <a:pt x="880653" y="1512494"/>
                </a:lnTo>
                <a:lnTo>
                  <a:pt x="884596" y="1509303"/>
                </a:lnTo>
                <a:lnTo>
                  <a:pt x="892359" y="1509408"/>
                </a:lnTo>
                <a:lnTo>
                  <a:pt x="904189" y="1513608"/>
                </a:lnTo>
                <a:lnTo>
                  <a:pt x="902199" y="1497206"/>
                </a:lnTo>
                <a:lnTo>
                  <a:pt x="903284" y="1489739"/>
                </a:lnTo>
                <a:lnTo>
                  <a:pt x="909257" y="1491415"/>
                </a:lnTo>
                <a:lnTo>
                  <a:pt x="925487" y="1490100"/>
                </a:lnTo>
                <a:lnTo>
                  <a:pt x="942623" y="1492387"/>
                </a:lnTo>
                <a:lnTo>
                  <a:pt x="952948" y="1492710"/>
                </a:lnTo>
                <a:lnTo>
                  <a:pt x="972083" y="1494882"/>
                </a:lnTo>
                <a:lnTo>
                  <a:pt x="976903" y="1497435"/>
                </a:lnTo>
                <a:lnTo>
                  <a:pt x="980704" y="1490577"/>
                </a:lnTo>
                <a:lnTo>
                  <a:pt x="996315" y="1481204"/>
                </a:lnTo>
                <a:lnTo>
                  <a:pt x="1010822" y="1477385"/>
                </a:lnTo>
                <a:lnTo>
                  <a:pt x="1020671" y="1475994"/>
                </a:lnTo>
                <a:lnTo>
                  <a:pt x="1025995" y="1478090"/>
                </a:lnTo>
                <a:lnTo>
                  <a:pt x="1034539" y="1477613"/>
                </a:lnTo>
                <a:lnTo>
                  <a:pt x="1040540" y="1472451"/>
                </a:lnTo>
                <a:lnTo>
                  <a:pt x="1042235" y="1460430"/>
                </a:lnTo>
                <a:lnTo>
                  <a:pt x="1046940" y="1452753"/>
                </a:lnTo>
                <a:lnTo>
                  <a:pt x="1048093" y="1439647"/>
                </a:lnTo>
                <a:lnTo>
                  <a:pt x="1052465" y="1433208"/>
                </a:lnTo>
                <a:lnTo>
                  <a:pt x="1059237" y="1427998"/>
                </a:lnTo>
                <a:lnTo>
                  <a:pt x="1061761" y="1418215"/>
                </a:lnTo>
                <a:lnTo>
                  <a:pt x="1070772" y="1412110"/>
                </a:lnTo>
                <a:lnTo>
                  <a:pt x="1072544" y="1401461"/>
                </a:lnTo>
                <a:lnTo>
                  <a:pt x="1066600" y="1391002"/>
                </a:lnTo>
                <a:lnTo>
                  <a:pt x="1068667" y="1383897"/>
                </a:lnTo>
                <a:lnTo>
                  <a:pt x="1073315" y="1376258"/>
                </a:lnTo>
                <a:lnTo>
                  <a:pt x="1068972" y="1372076"/>
                </a:lnTo>
                <a:lnTo>
                  <a:pt x="1063895" y="1371895"/>
                </a:lnTo>
                <a:lnTo>
                  <a:pt x="1062609" y="1381106"/>
                </a:lnTo>
                <a:lnTo>
                  <a:pt x="1045750" y="1376791"/>
                </a:lnTo>
                <a:lnTo>
                  <a:pt x="1042349" y="1367304"/>
                </a:lnTo>
                <a:lnTo>
                  <a:pt x="1029853" y="1367914"/>
                </a:lnTo>
                <a:lnTo>
                  <a:pt x="1008745" y="1360980"/>
                </a:lnTo>
                <a:lnTo>
                  <a:pt x="1002516" y="1364285"/>
                </a:lnTo>
                <a:lnTo>
                  <a:pt x="996553" y="1362475"/>
                </a:lnTo>
                <a:lnTo>
                  <a:pt x="992648" y="1356941"/>
                </a:lnTo>
                <a:lnTo>
                  <a:pt x="988600" y="1356722"/>
                </a:lnTo>
                <a:lnTo>
                  <a:pt x="978361" y="1365399"/>
                </a:lnTo>
                <a:lnTo>
                  <a:pt x="973579" y="1362456"/>
                </a:lnTo>
                <a:lnTo>
                  <a:pt x="967245" y="1362761"/>
                </a:lnTo>
                <a:lnTo>
                  <a:pt x="967131" y="1357151"/>
                </a:lnTo>
                <a:lnTo>
                  <a:pt x="963797" y="1354217"/>
                </a:lnTo>
                <a:lnTo>
                  <a:pt x="947223" y="1348750"/>
                </a:lnTo>
                <a:lnTo>
                  <a:pt x="936603" y="1352274"/>
                </a:lnTo>
                <a:lnTo>
                  <a:pt x="935870" y="1347388"/>
                </a:lnTo>
                <a:lnTo>
                  <a:pt x="919039" y="1351655"/>
                </a:lnTo>
                <a:lnTo>
                  <a:pt x="917362" y="1359713"/>
                </a:lnTo>
                <a:lnTo>
                  <a:pt x="909295" y="1359656"/>
                </a:lnTo>
                <a:lnTo>
                  <a:pt x="908180" y="1353093"/>
                </a:lnTo>
                <a:lnTo>
                  <a:pt x="902227" y="1356074"/>
                </a:lnTo>
                <a:lnTo>
                  <a:pt x="905208" y="1360513"/>
                </a:lnTo>
                <a:lnTo>
                  <a:pt x="903475" y="1365199"/>
                </a:lnTo>
                <a:lnTo>
                  <a:pt x="897712" y="1365018"/>
                </a:lnTo>
                <a:lnTo>
                  <a:pt x="879767" y="1356789"/>
                </a:lnTo>
                <a:lnTo>
                  <a:pt x="875976" y="1359913"/>
                </a:lnTo>
                <a:lnTo>
                  <a:pt x="868089" y="1360818"/>
                </a:lnTo>
                <a:lnTo>
                  <a:pt x="859098" y="1352588"/>
                </a:lnTo>
                <a:lnTo>
                  <a:pt x="850907" y="1349826"/>
                </a:lnTo>
                <a:lnTo>
                  <a:pt x="837714" y="1332681"/>
                </a:lnTo>
                <a:lnTo>
                  <a:pt x="825770" y="1326499"/>
                </a:lnTo>
                <a:lnTo>
                  <a:pt x="814988" y="1329185"/>
                </a:lnTo>
                <a:lnTo>
                  <a:pt x="809416" y="1328366"/>
                </a:lnTo>
                <a:lnTo>
                  <a:pt x="807549" y="1335615"/>
                </a:lnTo>
                <a:lnTo>
                  <a:pt x="800310" y="1331443"/>
                </a:lnTo>
                <a:lnTo>
                  <a:pt x="798681" y="1327556"/>
                </a:lnTo>
                <a:lnTo>
                  <a:pt x="789051" y="1322651"/>
                </a:lnTo>
                <a:lnTo>
                  <a:pt x="783812" y="1317041"/>
                </a:lnTo>
                <a:lnTo>
                  <a:pt x="778031" y="1320289"/>
                </a:lnTo>
                <a:lnTo>
                  <a:pt x="763667" y="1318736"/>
                </a:lnTo>
                <a:lnTo>
                  <a:pt x="758505" y="1313640"/>
                </a:lnTo>
                <a:lnTo>
                  <a:pt x="754628" y="1318860"/>
                </a:lnTo>
                <a:lnTo>
                  <a:pt x="744922" y="1310126"/>
                </a:lnTo>
                <a:lnTo>
                  <a:pt x="735778" y="1317327"/>
                </a:lnTo>
                <a:lnTo>
                  <a:pt x="725615" y="1333472"/>
                </a:lnTo>
                <a:lnTo>
                  <a:pt x="720204" y="1333567"/>
                </a:lnTo>
                <a:lnTo>
                  <a:pt x="716090" y="1337158"/>
                </a:lnTo>
                <a:lnTo>
                  <a:pt x="712118" y="1333652"/>
                </a:lnTo>
                <a:lnTo>
                  <a:pt x="705422" y="1335719"/>
                </a:lnTo>
                <a:lnTo>
                  <a:pt x="703679" y="1326261"/>
                </a:lnTo>
                <a:lnTo>
                  <a:pt x="704641" y="1322003"/>
                </a:lnTo>
                <a:lnTo>
                  <a:pt x="695201" y="1320470"/>
                </a:lnTo>
                <a:lnTo>
                  <a:pt x="699268" y="1312669"/>
                </a:lnTo>
                <a:lnTo>
                  <a:pt x="692744" y="1310669"/>
                </a:lnTo>
                <a:lnTo>
                  <a:pt x="690048" y="1307211"/>
                </a:lnTo>
                <a:lnTo>
                  <a:pt x="684371" y="1312297"/>
                </a:lnTo>
                <a:lnTo>
                  <a:pt x="673961" y="1313698"/>
                </a:lnTo>
                <a:lnTo>
                  <a:pt x="667731" y="1306678"/>
                </a:lnTo>
                <a:lnTo>
                  <a:pt x="650615" y="1307573"/>
                </a:lnTo>
                <a:lnTo>
                  <a:pt x="652272" y="1301039"/>
                </a:lnTo>
                <a:lnTo>
                  <a:pt x="647252" y="1295619"/>
                </a:lnTo>
                <a:lnTo>
                  <a:pt x="641252" y="1303801"/>
                </a:lnTo>
                <a:lnTo>
                  <a:pt x="636832" y="1303239"/>
                </a:lnTo>
                <a:lnTo>
                  <a:pt x="630231" y="1308202"/>
                </a:lnTo>
                <a:lnTo>
                  <a:pt x="616887" y="1309850"/>
                </a:lnTo>
                <a:lnTo>
                  <a:pt x="614106" y="1300143"/>
                </a:lnTo>
                <a:lnTo>
                  <a:pt x="608962" y="1300325"/>
                </a:lnTo>
                <a:lnTo>
                  <a:pt x="609543" y="1305801"/>
                </a:lnTo>
                <a:lnTo>
                  <a:pt x="602466" y="1308468"/>
                </a:lnTo>
                <a:lnTo>
                  <a:pt x="596008" y="1300667"/>
                </a:lnTo>
                <a:lnTo>
                  <a:pt x="589407" y="1297762"/>
                </a:lnTo>
                <a:lnTo>
                  <a:pt x="584092" y="1300267"/>
                </a:lnTo>
                <a:lnTo>
                  <a:pt x="589102" y="1306763"/>
                </a:lnTo>
                <a:lnTo>
                  <a:pt x="582159" y="1310497"/>
                </a:lnTo>
                <a:lnTo>
                  <a:pt x="571224" y="1309030"/>
                </a:lnTo>
                <a:lnTo>
                  <a:pt x="565900" y="1314593"/>
                </a:lnTo>
                <a:lnTo>
                  <a:pt x="550641" y="1309030"/>
                </a:lnTo>
                <a:lnTo>
                  <a:pt x="544078" y="1303677"/>
                </a:lnTo>
                <a:lnTo>
                  <a:pt x="537048" y="1305135"/>
                </a:lnTo>
                <a:lnTo>
                  <a:pt x="532505" y="1309040"/>
                </a:lnTo>
                <a:lnTo>
                  <a:pt x="525285" y="1302934"/>
                </a:lnTo>
                <a:lnTo>
                  <a:pt x="529838" y="1299572"/>
                </a:lnTo>
                <a:lnTo>
                  <a:pt x="528781" y="1293428"/>
                </a:lnTo>
                <a:lnTo>
                  <a:pt x="539810" y="1289285"/>
                </a:lnTo>
                <a:lnTo>
                  <a:pt x="545849" y="1284684"/>
                </a:lnTo>
                <a:lnTo>
                  <a:pt x="549345" y="1276474"/>
                </a:lnTo>
                <a:lnTo>
                  <a:pt x="563175" y="1260691"/>
                </a:lnTo>
                <a:lnTo>
                  <a:pt x="567281" y="1259186"/>
                </a:lnTo>
                <a:lnTo>
                  <a:pt x="574520" y="1262844"/>
                </a:lnTo>
                <a:lnTo>
                  <a:pt x="581082" y="1263920"/>
                </a:lnTo>
                <a:lnTo>
                  <a:pt x="589617" y="1271835"/>
                </a:lnTo>
                <a:lnTo>
                  <a:pt x="602180" y="1276102"/>
                </a:lnTo>
                <a:lnTo>
                  <a:pt x="609915" y="1275340"/>
                </a:lnTo>
                <a:lnTo>
                  <a:pt x="613067" y="1271816"/>
                </a:lnTo>
                <a:lnTo>
                  <a:pt x="624116" y="1269178"/>
                </a:lnTo>
                <a:lnTo>
                  <a:pt x="627602" y="1264110"/>
                </a:lnTo>
                <a:lnTo>
                  <a:pt x="637385" y="1266835"/>
                </a:lnTo>
                <a:lnTo>
                  <a:pt x="644900" y="1264892"/>
                </a:lnTo>
                <a:lnTo>
                  <a:pt x="652653" y="1266415"/>
                </a:lnTo>
                <a:lnTo>
                  <a:pt x="655720" y="1261386"/>
                </a:lnTo>
                <a:lnTo>
                  <a:pt x="660683" y="1261272"/>
                </a:lnTo>
                <a:lnTo>
                  <a:pt x="659349" y="1254519"/>
                </a:lnTo>
                <a:lnTo>
                  <a:pt x="668141" y="1252309"/>
                </a:lnTo>
                <a:lnTo>
                  <a:pt x="677399" y="1244994"/>
                </a:lnTo>
                <a:lnTo>
                  <a:pt x="678895" y="1231211"/>
                </a:lnTo>
                <a:lnTo>
                  <a:pt x="673198" y="1228315"/>
                </a:lnTo>
                <a:lnTo>
                  <a:pt x="671322" y="1223515"/>
                </a:lnTo>
                <a:lnTo>
                  <a:pt x="665502" y="1218819"/>
                </a:lnTo>
                <a:lnTo>
                  <a:pt x="659635" y="1218133"/>
                </a:lnTo>
                <a:lnTo>
                  <a:pt x="653701" y="1210656"/>
                </a:lnTo>
                <a:lnTo>
                  <a:pt x="649957" y="1212104"/>
                </a:lnTo>
                <a:lnTo>
                  <a:pt x="638413" y="1209084"/>
                </a:lnTo>
                <a:lnTo>
                  <a:pt x="640404" y="1204036"/>
                </a:lnTo>
                <a:lnTo>
                  <a:pt x="636184" y="1201741"/>
                </a:lnTo>
                <a:lnTo>
                  <a:pt x="640718" y="1188244"/>
                </a:lnTo>
                <a:lnTo>
                  <a:pt x="638061" y="1183472"/>
                </a:lnTo>
                <a:lnTo>
                  <a:pt x="645014" y="1180824"/>
                </a:lnTo>
                <a:lnTo>
                  <a:pt x="647786" y="1174661"/>
                </a:lnTo>
                <a:lnTo>
                  <a:pt x="656263" y="1170175"/>
                </a:lnTo>
                <a:lnTo>
                  <a:pt x="651567" y="1161193"/>
                </a:lnTo>
                <a:lnTo>
                  <a:pt x="643652" y="1158697"/>
                </a:lnTo>
                <a:lnTo>
                  <a:pt x="639013" y="1154230"/>
                </a:lnTo>
                <a:lnTo>
                  <a:pt x="641671" y="1148401"/>
                </a:lnTo>
                <a:lnTo>
                  <a:pt x="632413" y="1142762"/>
                </a:lnTo>
                <a:lnTo>
                  <a:pt x="631841" y="1133485"/>
                </a:lnTo>
                <a:lnTo>
                  <a:pt x="622307" y="1129617"/>
                </a:lnTo>
                <a:lnTo>
                  <a:pt x="611048" y="1133589"/>
                </a:lnTo>
                <a:lnTo>
                  <a:pt x="604066" y="1129608"/>
                </a:lnTo>
                <a:lnTo>
                  <a:pt x="595637" y="1128303"/>
                </a:lnTo>
                <a:lnTo>
                  <a:pt x="590617" y="1123912"/>
                </a:lnTo>
                <a:lnTo>
                  <a:pt x="586388" y="1124874"/>
                </a:lnTo>
                <a:lnTo>
                  <a:pt x="580101" y="1133018"/>
                </a:lnTo>
                <a:lnTo>
                  <a:pt x="570748" y="1136561"/>
                </a:lnTo>
                <a:lnTo>
                  <a:pt x="556774" y="1131275"/>
                </a:lnTo>
                <a:lnTo>
                  <a:pt x="560651" y="1120988"/>
                </a:lnTo>
                <a:lnTo>
                  <a:pt x="556413" y="1118940"/>
                </a:lnTo>
                <a:lnTo>
                  <a:pt x="546049" y="1121150"/>
                </a:lnTo>
                <a:lnTo>
                  <a:pt x="540020" y="1119454"/>
                </a:lnTo>
                <a:lnTo>
                  <a:pt x="535353" y="1124436"/>
                </a:lnTo>
                <a:lnTo>
                  <a:pt x="529847" y="1125693"/>
                </a:lnTo>
                <a:lnTo>
                  <a:pt x="523780" y="1120159"/>
                </a:lnTo>
                <a:lnTo>
                  <a:pt x="512445" y="1124836"/>
                </a:lnTo>
                <a:lnTo>
                  <a:pt x="506435" y="1122788"/>
                </a:lnTo>
                <a:lnTo>
                  <a:pt x="504901" y="1114930"/>
                </a:lnTo>
                <a:lnTo>
                  <a:pt x="500320" y="1113825"/>
                </a:lnTo>
                <a:lnTo>
                  <a:pt x="498110" y="1107958"/>
                </a:lnTo>
                <a:lnTo>
                  <a:pt x="488004" y="1101976"/>
                </a:lnTo>
                <a:lnTo>
                  <a:pt x="482737" y="1096918"/>
                </a:lnTo>
                <a:lnTo>
                  <a:pt x="477260" y="1086488"/>
                </a:lnTo>
                <a:lnTo>
                  <a:pt x="472878" y="1089527"/>
                </a:lnTo>
                <a:lnTo>
                  <a:pt x="465334" y="1080335"/>
                </a:lnTo>
                <a:lnTo>
                  <a:pt x="459572" y="1076373"/>
                </a:lnTo>
                <a:lnTo>
                  <a:pt x="458819" y="1071182"/>
                </a:lnTo>
                <a:lnTo>
                  <a:pt x="454200" y="1068457"/>
                </a:lnTo>
                <a:lnTo>
                  <a:pt x="452752" y="1063066"/>
                </a:lnTo>
                <a:lnTo>
                  <a:pt x="443494" y="1057808"/>
                </a:lnTo>
                <a:lnTo>
                  <a:pt x="441379" y="1060799"/>
                </a:lnTo>
                <a:lnTo>
                  <a:pt x="429892" y="1065038"/>
                </a:lnTo>
                <a:lnTo>
                  <a:pt x="423081" y="1065943"/>
                </a:lnTo>
                <a:lnTo>
                  <a:pt x="409680" y="1064743"/>
                </a:lnTo>
                <a:lnTo>
                  <a:pt x="401593" y="1057970"/>
                </a:lnTo>
                <a:lnTo>
                  <a:pt x="391868" y="1062447"/>
                </a:lnTo>
                <a:lnTo>
                  <a:pt x="382572" y="1062638"/>
                </a:lnTo>
                <a:lnTo>
                  <a:pt x="369884" y="1067391"/>
                </a:lnTo>
                <a:lnTo>
                  <a:pt x="363417" y="1056913"/>
                </a:lnTo>
                <a:lnTo>
                  <a:pt x="355988" y="1055275"/>
                </a:lnTo>
                <a:lnTo>
                  <a:pt x="349272" y="1042530"/>
                </a:lnTo>
                <a:lnTo>
                  <a:pt x="332442" y="1035368"/>
                </a:lnTo>
                <a:lnTo>
                  <a:pt x="332013" y="1031757"/>
                </a:lnTo>
                <a:lnTo>
                  <a:pt x="325269" y="1022975"/>
                </a:lnTo>
                <a:lnTo>
                  <a:pt x="315659" y="1014851"/>
                </a:lnTo>
                <a:lnTo>
                  <a:pt x="315678" y="1011136"/>
                </a:lnTo>
                <a:lnTo>
                  <a:pt x="306019" y="1006888"/>
                </a:lnTo>
                <a:lnTo>
                  <a:pt x="301971" y="1001811"/>
                </a:lnTo>
                <a:lnTo>
                  <a:pt x="290722" y="994858"/>
                </a:lnTo>
                <a:lnTo>
                  <a:pt x="287312" y="990267"/>
                </a:lnTo>
                <a:lnTo>
                  <a:pt x="270710" y="1001525"/>
                </a:lnTo>
                <a:lnTo>
                  <a:pt x="264938" y="992905"/>
                </a:lnTo>
                <a:lnTo>
                  <a:pt x="259271" y="989705"/>
                </a:lnTo>
                <a:lnTo>
                  <a:pt x="252955" y="994153"/>
                </a:lnTo>
                <a:lnTo>
                  <a:pt x="240325" y="1007688"/>
                </a:lnTo>
                <a:lnTo>
                  <a:pt x="233486" y="1008364"/>
                </a:lnTo>
                <a:lnTo>
                  <a:pt x="231839" y="1002849"/>
                </a:lnTo>
                <a:lnTo>
                  <a:pt x="224971" y="1002982"/>
                </a:lnTo>
                <a:lnTo>
                  <a:pt x="218332" y="1007231"/>
                </a:lnTo>
                <a:lnTo>
                  <a:pt x="212922" y="1006993"/>
                </a:lnTo>
                <a:lnTo>
                  <a:pt x="202206" y="1002525"/>
                </a:lnTo>
                <a:lnTo>
                  <a:pt x="203330" y="991400"/>
                </a:lnTo>
                <a:lnTo>
                  <a:pt x="205226" y="986904"/>
                </a:lnTo>
                <a:lnTo>
                  <a:pt x="198006" y="980018"/>
                </a:lnTo>
                <a:lnTo>
                  <a:pt x="193396" y="972293"/>
                </a:lnTo>
                <a:lnTo>
                  <a:pt x="188090" y="970502"/>
                </a:lnTo>
                <a:lnTo>
                  <a:pt x="185252" y="964787"/>
                </a:lnTo>
                <a:lnTo>
                  <a:pt x="178423" y="959206"/>
                </a:lnTo>
                <a:lnTo>
                  <a:pt x="178480" y="951833"/>
                </a:lnTo>
                <a:lnTo>
                  <a:pt x="171355" y="945842"/>
                </a:lnTo>
                <a:lnTo>
                  <a:pt x="162078" y="944690"/>
                </a:lnTo>
                <a:lnTo>
                  <a:pt x="154829" y="939422"/>
                </a:lnTo>
                <a:lnTo>
                  <a:pt x="145780" y="942156"/>
                </a:lnTo>
                <a:lnTo>
                  <a:pt x="131245" y="938355"/>
                </a:lnTo>
                <a:lnTo>
                  <a:pt x="126959" y="932097"/>
                </a:lnTo>
                <a:lnTo>
                  <a:pt x="117367" y="931478"/>
                </a:lnTo>
                <a:lnTo>
                  <a:pt x="108156" y="914438"/>
                </a:lnTo>
                <a:lnTo>
                  <a:pt x="95631" y="906961"/>
                </a:lnTo>
                <a:lnTo>
                  <a:pt x="83773" y="908609"/>
                </a:lnTo>
                <a:lnTo>
                  <a:pt x="72019" y="906256"/>
                </a:lnTo>
                <a:lnTo>
                  <a:pt x="73838" y="902275"/>
                </a:lnTo>
                <a:lnTo>
                  <a:pt x="71952" y="894940"/>
                </a:lnTo>
                <a:lnTo>
                  <a:pt x="65799" y="889225"/>
                </a:lnTo>
                <a:lnTo>
                  <a:pt x="67866" y="883825"/>
                </a:lnTo>
                <a:lnTo>
                  <a:pt x="63722" y="876919"/>
                </a:lnTo>
                <a:lnTo>
                  <a:pt x="54388" y="867099"/>
                </a:lnTo>
                <a:lnTo>
                  <a:pt x="42072" y="867908"/>
                </a:lnTo>
                <a:lnTo>
                  <a:pt x="35728" y="865851"/>
                </a:lnTo>
                <a:lnTo>
                  <a:pt x="38805" y="860527"/>
                </a:lnTo>
                <a:lnTo>
                  <a:pt x="37862" y="852078"/>
                </a:lnTo>
                <a:lnTo>
                  <a:pt x="32318" y="843239"/>
                </a:lnTo>
                <a:lnTo>
                  <a:pt x="34176" y="837029"/>
                </a:lnTo>
                <a:lnTo>
                  <a:pt x="26537" y="828913"/>
                </a:lnTo>
                <a:lnTo>
                  <a:pt x="20003" y="824322"/>
                </a:lnTo>
                <a:lnTo>
                  <a:pt x="15307" y="824541"/>
                </a:lnTo>
                <a:lnTo>
                  <a:pt x="8134" y="820112"/>
                </a:lnTo>
                <a:lnTo>
                  <a:pt x="1562" y="797814"/>
                </a:lnTo>
                <a:lnTo>
                  <a:pt x="8535" y="794718"/>
                </a:lnTo>
                <a:lnTo>
                  <a:pt x="21355" y="798386"/>
                </a:lnTo>
                <a:lnTo>
                  <a:pt x="26966" y="798366"/>
                </a:lnTo>
                <a:lnTo>
                  <a:pt x="31690" y="793566"/>
                </a:lnTo>
                <a:lnTo>
                  <a:pt x="26175" y="790994"/>
                </a:lnTo>
                <a:lnTo>
                  <a:pt x="13783" y="778945"/>
                </a:lnTo>
                <a:lnTo>
                  <a:pt x="10040" y="769553"/>
                </a:lnTo>
                <a:lnTo>
                  <a:pt x="0" y="761914"/>
                </a:lnTo>
                <a:lnTo>
                  <a:pt x="16336" y="761152"/>
                </a:lnTo>
                <a:lnTo>
                  <a:pt x="34004" y="749979"/>
                </a:lnTo>
                <a:lnTo>
                  <a:pt x="31775" y="748341"/>
                </a:lnTo>
                <a:lnTo>
                  <a:pt x="33490" y="740454"/>
                </a:lnTo>
                <a:lnTo>
                  <a:pt x="31938" y="735749"/>
                </a:lnTo>
                <a:lnTo>
                  <a:pt x="34719" y="726510"/>
                </a:lnTo>
                <a:lnTo>
                  <a:pt x="36033" y="715594"/>
                </a:lnTo>
                <a:lnTo>
                  <a:pt x="39977" y="713165"/>
                </a:lnTo>
                <a:lnTo>
                  <a:pt x="47406" y="713089"/>
                </a:lnTo>
                <a:lnTo>
                  <a:pt x="58798" y="718509"/>
                </a:lnTo>
                <a:lnTo>
                  <a:pt x="61074" y="721443"/>
                </a:lnTo>
                <a:lnTo>
                  <a:pt x="76943" y="727377"/>
                </a:lnTo>
                <a:lnTo>
                  <a:pt x="89783" y="736225"/>
                </a:lnTo>
                <a:lnTo>
                  <a:pt x="95745" y="728662"/>
                </a:lnTo>
                <a:lnTo>
                  <a:pt x="100879" y="710498"/>
                </a:lnTo>
                <a:lnTo>
                  <a:pt x="95079" y="705679"/>
                </a:lnTo>
                <a:lnTo>
                  <a:pt x="88687" y="705517"/>
                </a:lnTo>
                <a:lnTo>
                  <a:pt x="79020" y="699306"/>
                </a:lnTo>
                <a:lnTo>
                  <a:pt x="71885" y="688886"/>
                </a:lnTo>
                <a:lnTo>
                  <a:pt x="70180" y="683114"/>
                </a:lnTo>
                <a:lnTo>
                  <a:pt x="74400" y="671665"/>
                </a:lnTo>
                <a:lnTo>
                  <a:pt x="83487" y="667988"/>
                </a:lnTo>
                <a:lnTo>
                  <a:pt x="92726" y="655377"/>
                </a:lnTo>
                <a:lnTo>
                  <a:pt x="98298" y="653663"/>
                </a:lnTo>
                <a:lnTo>
                  <a:pt x="105232" y="658273"/>
                </a:lnTo>
                <a:lnTo>
                  <a:pt x="112395" y="660397"/>
                </a:lnTo>
                <a:lnTo>
                  <a:pt x="123549" y="660425"/>
                </a:lnTo>
                <a:lnTo>
                  <a:pt x="132083" y="662121"/>
                </a:lnTo>
                <a:lnTo>
                  <a:pt x="137341" y="657701"/>
                </a:lnTo>
                <a:lnTo>
                  <a:pt x="147399" y="658387"/>
                </a:lnTo>
                <a:lnTo>
                  <a:pt x="154200" y="654425"/>
                </a:lnTo>
                <a:lnTo>
                  <a:pt x="161840" y="658282"/>
                </a:lnTo>
                <a:lnTo>
                  <a:pt x="167926" y="663626"/>
                </a:lnTo>
                <a:lnTo>
                  <a:pt x="177013" y="660492"/>
                </a:lnTo>
                <a:lnTo>
                  <a:pt x="189719" y="658492"/>
                </a:lnTo>
                <a:lnTo>
                  <a:pt x="192929" y="653596"/>
                </a:lnTo>
                <a:lnTo>
                  <a:pt x="204978" y="649491"/>
                </a:lnTo>
                <a:lnTo>
                  <a:pt x="221380" y="653615"/>
                </a:lnTo>
                <a:lnTo>
                  <a:pt x="221714" y="642595"/>
                </a:lnTo>
                <a:lnTo>
                  <a:pt x="229219" y="631936"/>
                </a:lnTo>
                <a:lnTo>
                  <a:pt x="230915" y="622659"/>
                </a:lnTo>
                <a:lnTo>
                  <a:pt x="224800" y="616401"/>
                </a:lnTo>
                <a:lnTo>
                  <a:pt x="228791" y="610781"/>
                </a:lnTo>
                <a:lnTo>
                  <a:pt x="233258" y="613248"/>
                </a:lnTo>
                <a:lnTo>
                  <a:pt x="243383" y="612305"/>
                </a:lnTo>
                <a:lnTo>
                  <a:pt x="250784" y="606333"/>
                </a:lnTo>
                <a:lnTo>
                  <a:pt x="247155" y="598608"/>
                </a:lnTo>
                <a:lnTo>
                  <a:pt x="252984" y="593817"/>
                </a:lnTo>
                <a:lnTo>
                  <a:pt x="256613" y="588016"/>
                </a:lnTo>
                <a:lnTo>
                  <a:pt x="254232" y="584787"/>
                </a:lnTo>
                <a:lnTo>
                  <a:pt x="254708" y="576872"/>
                </a:lnTo>
                <a:lnTo>
                  <a:pt x="249927" y="569567"/>
                </a:lnTo>
                <a:lnTo>
                  <a:pt x="250603" y="560546"/>
                </a:lnTo>
                <a:lnTo>
                  <a:pt x="247393" y="557193"/>
                </a:lnTo>
                <a:lnTo>
                  <a:pt x="247260" y="551526"/>
                </a:lnTo>
                <a:lnTo>
                  <a:pt x="249984" y="545049"/>
                </a:lnTo>
                <a:lnTo>
                  <a:pt x="258061" y="544421"/>
                </a:lnTo>
                <a:lnTo>
                  <a:pt x="270139" y="546926"/>
                </a:lnTo>
                <a:lnTo>
                  <a:pt x="288084" y="548316"/>
                </a:lnTo>
                <a:lnTo>
                  <a:pt x="306896" y="558622"/>
                </a:lnTo>
                <a:lnTo>
                  <a:pt x="317916" y="556203"/>
                </a:lnTo>
                <a:lnTo>
                  <a:pt x="321936" y="551526"/>
                </a:lnTo>
                <a:lnTo>
                  <a:pt x="328270" y="549031"/>
                </a:lnTo>
                <a:lnTo>
                  <a:pt x="335661" y="552088"/>
                </a:lnTo>
                <a:lnTo>
                  <a:pt x="337728" y="556470"/>
                </a:lnTo>
                <a:lnTo>
                  <a:pt x="356388" y="564566"/>
                </a:lnTo>
                <a:lnTo>
                  <a:pt x="366789" y="565537"/>
                </a:lnTo>
                <a:lnTo>
                  <a:pt x="372751" y="568547"/>
                </a:lnTo>
                <a:lnTo>
                  <a:pt x="377485" y="565071"/>
                </a:lnTo>
                <a:lnTo>
                  <a:pt x="392906" y="559241"/>
                </a:lnTo>
                <a:lnTo>
                  <a:pt x="401974" y="558603"/>
                </a:lnTo>
                <a:lnTo>
                  <a:pt x="405889" y="556041"/>
                </a:lnTo>
                <a:lnTo>
                  <a:pt x="423472" y="553393"/>
                </a:lnTo>
                <a:lnTo>
                  <a:pt x="446789" y="557613"/>
                </a:lnTo>
                <a:lnTo>
                  <a:pt x="452161" y="557155"/>
                </a:lnTo>
                <a:lnTo>
                  <a:pt x="463668" y="547487"/>
                </a:lnTo>
                <a:lnTo>
                  <a:pt x="466763" y="538639"/>
                </a:lnTo>
                <a:lnTo>
                  <a:pt x="472088" y="536324"/>
                </a:lnTo>
                <a:lnTo>
                  <a:pt x="476898" y="530161"/>
                </a:lnTo>
                <a:lnTo>
                  <a:pt x="487880" y="532333"/>
                </a:lnTo>
                <a:lnTo>
                  <a:pt x="497367" y="532438"/>
                </a:lnTo>
                <a:lnTo>
                  <a:pt x="512826" y="527133"/>
                </a:lnTo>
                <a:lnTo>
                  <a:pt x="526466" y="524037"/>
                </a:lnTo>
                <a:lnTo>
                  <a:pt x="530657" y="524704"/>
                </a:lnTo>
                <a:lnTo>
                  <a:pt x="537906" y="521608"/>
                </a:lnTo>
                <a:lnTo>
                  <a:pt x="544735" y="514283"/>
                </a:lnTo>
                <a:lnTo>
                  <a:pt x="565528" y="511702"/>
                </a:lnTo>
                <a:lnTo>
                  <a:pt x="568766" y="504511"/>
                </a:lnTo>
                <a:lnTo>
                  <a:pt x="569833" y="494900"/>
                </a:lnTo>
                <a:lnTo>
                  <a:pt x="567090" y="484280"/>
                </a:lnTo>
                <a:lnTo>
                  <a:pt x="562394" y="479670"/>
                </a:lnTo>
                <a:lnTo>
                  <a:pt x="562023" y="473107"/>
                </a:lnTo>
                <a:lnTo>
                  <a:pt x="565376" y="464296"/>
                </a:lnTo>
                <a:lnTo>
                  <a:pt x="562918" y="462001"/>
                </a:lnTo>
                <a:lnTo>
                  <a:pt x="563842" y="453981"/>
                </a:lnTo>
                <a:lnTo>
                  <a:pt x="574034" y="452447"/>
                </a:lnTo>
                <a:lnTo>
                  <a:pt x="579073" y="455905"/>
                </a:lnTo>
                <a:lnTo>
                  <a:pt x="582682" y="452599"/>
                </a:lnTo>
                <a:lnTo>
                  <a:pt x="582892" y="447418"/>
                </a:lnTo>
                <a:lnTo>
                  <a:pt x="586893" y="441836"/>
                </a:lnTo>
                <a:lnTo>
                  <a:pt x="586416" y="434226"/>
                </a:lnTo>
                <a:lnTo>
                  <a:pt x="580501" y="423605"/>
                </a:lnTo>
                <a:lnTo>
                  <a:pt x="587378" y="416042"/>
                </a:lnTo>
                <a:lnTo>
                  <a:pt x="595189" y="411709"/>
                </a:lnTo>
                <a:lnTo>
                  <a:pt x="606447" y="399107"/>
                </a:lnTo>
                <a:lnTo>
                  <a:pt x="607686" y="394259"/>
                </a:lnTo>
                <a:lnTo>
                  <a:pt x="618201" y="388382"/>
                </a:lnTo>
                <a:lnTo>
                  <a:pt x="627174" y="377228"/>
                </a:lnTo>
                <a:lnTo>
                  <a:pt x="633727" y="370856"/>
                </a:lnTo>
                <a:lnTo>
                  <a:pt x="634403" y="362703"/>
                </a:lnTo>
                <a:lnTo>
                  <a:pt x="638470" y="360064"/>
                </a:lnTo>
                <a:lnTo>
                  <a:pt x="643500" y="361874"/>
                </a:lnTo>
                <a:lnTo>
                  <a:pt x="650882" y="352015"/>
                </a:lnTo>
                <a:lnTo>
                  <a:pt x="654682" y="350911"/>
                </a:lnTo>
                <a:lnTo>
                  <a:pt x="657206" y="341709"/>
                </a:lnTo>
                <a:lnTo>
                  <a:pt x="662302" y="335785"/>
                </a:lnTo>
                <a:lnTo>
                  <a:pt x="661835" y="331527"/>
                </a:lnTo>
                <a:lnTo>
                  <a:pt x="666931" y="324250"/>
                </a:lnTo>
                <a:lnTo>
                  <a:pt x="672951" y="322278"/>
                </a:lnTo>
                <a:lnTo>
                  <a:pt x="678314" y="327355"/>
                </a:lnTo>
                <a:lnTo>
                  <a:pt x="682790" y="327450"/>
                </a:lnTo>
                <a:lnTo>
                  <a:pt x="688353" y="320478"/>
                </a:lnTo>
                <a:lnTo>
                  <a:pt x="687810" y="310934"/>
                </a:lnTo>
                <a:lnTo>
                  <a:pt x="690172" y="303219"/>
                </a:lnTo>
                <a:lnTo>
                  <a:pt x="685705" y="294923"/>
                </a:lnTo>
                <a:lnTo>
                  <a:pt x="689734" y="291703"/>
                </a:lnTo>
                <a:lnTo>
                  <a:pt x="686095" y="275292"/>
                </a:lnTo>
                <a:lnTo>
                  <a:pt x="692058" y="266262"/>
                </a:lnTo>
                <a:lnTo>
                  <a:pt x="691296" y="257518"/>
                </a:lnTo>
                <a:lnTo>
                  <a:pt x="693373" y="252527"/>
                </a:lnTo>
                <a:lnTo>
                  <a:pt x="703288" y="250698"/>
                </a:lnTo>
                <a:lnTo>
                  <a:pt x="701888" y="242173"/>
                </a:lnTo>
                <a:lnTo>
                  <a:pt x="703326" y="234220"/>
                </a:lnTo>
                <a:lnTo>
                  <a:pt x="696192" y="226590"/>
                </a:lnTo>
                <a:lnTo>
                  <a:pt x="688324" y="220951"/>
                </a:lnTo>
                <a:lnTo>
                  <a:pt x="693582" y="217694"/>
                </a:lnTo>
                <a:lnTo>
                  <a:pt x="701193" y="209569"/>
                </a:lnTo>
                <a:lnTo>
                  <a:pt x="708232" y="208778"/>
                </a:lnTo>
                <a:lnTo>
                  <a:pt x="717452" y="211798"/>
                </a:lnTo>
                <a:lnTo>
                  <a:pt x="723386" y="207045"/>
                </a:lnTo>
                <a:lnTo>
                  <a:pt x="722567" y="197434"/>
                </a:lnTo>
                <a:lnTo>
                  <a:pt x="732739" y="192538"/>
                </a:lnTo>
                <a:lnTo>
                  <a:pt x="737416" y="193862"/>
                </a:lnTo>
                <a:lnTo>
                  <a:pt x="747932" y="192262"/>
                </a:lnTo>
                <a:lnTo>
                  <a:pt x="748722" y="187166"/>
                </a:lnTo>
                <a:lnTo>
                  <a:pt x="744284" y="181070"/>
                </a:lnTo>
                <a:lnTo>
                  <a:pt x="745712" y="171526"/>
                </a:lnTo>
                <a:lnTo>
                  <a:pt x="742264" y="166687"/>
                </a:lnTo>
                <a:lnTo>
                  <a:pt x="733435" y="163649"/>
                </a:lnTo>
                <a:lnTo>
                  <a:pt x="732330" y="154819"/>
                </a:lnTo>
                <a:lnTo>
                  <a:pt x="735702" y="151419"/>
                </a:lnTo>
                <a:lnTo>
                  <a:pt x="727901" y="144599"/>
                </a:lnTo>
                <a:lnTo>
                  <a:pt x="733673" y="137179"/>
                </a:lnTo>
                <a:lnTo>
                  <a:pt x="728586" y="134007"/>
                </a:lnTo>
                <a:lnTo>
                  <a:pt x="728253" y="123711"/>
                </a:lnTo>
                <a:lnTo>
                  <a:pt x="730444" y="118662"/>
                </a:lnTo>
                <a:lnTo>
                  <a:pt x="737759" y="115567"/>
                </a:lnTo>
                <a:lnTo>
                  <a:pt x="744360" y="115100"/>
                </a:lnTo>
                <a:lnTo>
                  <a:pt x="752961" y="110071"/>
                </a:lnTo>
                <a:lnTo>
                  <a:pt x="764582" y="97727"/>
                </a:lnTo>
                <a:lnTo>
                  <a:pt x="768496" y="89954"/>
                </a:lnTo>
                <a:lnTo>
                  <a:pt x="773582" y="87582"/>
                </a:lnTo>
                <a:lnTo>
                  <a:pt x="778202" y="80696"/>
                </a:lnTo>
                <a:lnTo>
                  <a:pt x="788070" y="83515"/>
                </a:lnTo>
                <a:lnTo>
                  <a:pt x="796252" y="80391"/>
                </a:lnTo>
                <a:lnTo>
                  <a:pt x="820646" y="82591"/>
                </a:lnTo>
                <a:lnTo>
                  <a:pt x="830771" y="84201"/>
                </a:lnTo>
                <a:lnTo>
                  <a:pt x="833885" y="79096"/>
                </a:lnTo>
                <a:lnTo>
                  <a:pt x="839258" y="77743"/>
                </a:lnTo>
                <a:lnTo>
                  <a:pt x="843649" y="80877"/>
                </a:lnTo>
                <a:lnTo>
                  <a:pt x="858412" y="75619"/>
                </a:lnTo>
                <a:lnTo>
                  <a:pt x="862708" y="70352"/>
                </a:lnTo>
                <a:lnTo>
                  <a:pt x="860136" y="62436"/>
                </a:lnTo>
                <a:lnTo>
                  <a:pt x="855298" y="53740"/>
                </a:lnTo>
                <a:lnTo>
                  <a:pt x="858555" y="45930"/>
                </a:lnTo>
                <a:lnTo>
                  <a:pt x="863384" y="45510"/>
                </a:lnTo>
                <a:lnTo>
                  <a:pt x="871214" y="37538"/>
                </a:lnTo>
                <a:lnTo>
                  <a:pt x="868461" y="33947"/>
                </a:lnTo>
                <a:lnTo>
                  <a:pt x="872928" y="27051"/>
                </a:lnTo>
                <a:lnTo>
                  <a:pt x="882615" y="26365"/>
                </a:lnTo>
                <a:lnTo>
                  <a:pt x="889168" y="30718"/>
                </a:lnTo>
                <a:lnTo>
                  <a:pt x="906866" y="30823"/>
                </a:lnTo>
                <a:lnTo>
                  <a:pt x="911581" y="27441"/>
                </a:lnTo>
                <a:lnTo>
                  <a:pt x="913371" y="20193"/>
                </a:lnTo>
                <a:lnTo>
                  <a:pt x="926849" y="17421"/>
                </a:lnTo>
                <a:lnTo>
                  <a:pt x="942613" y="10182"/>
                </a:lnTo>
                <a:lnTo>
                  <a:pt x="952529" y="11401"/>
                </a:lnTo>
                <a:lnTo>
                  <a:pt x="958825" y="4943"/>
                </a:lnTo>
                <a:lnTo>
                  <a:pt x="963702" y="7077"/>
                </a:lnTo>
                <a:lnTo>
                  <a:pt x="972855" y="7239"/>
                </a:lnTo>
                <a:lnTo>
                  <a:pt x="980027" y="11725"/>
                </a:lnTo>
                <a:lnTo>
                  <a:pt x="985752" y="10544"/>
                </a:lnTo>
                <a:lnTo>
                  <a:pt x="992715" y="13697"/>
                </a:lnTo>
                <a:lnTo>
                  <a:pt x="999639" y="13049"/>
                </a:lnTo>
                <a:lnTo>
                  <a:pt x="1006383" y="4582"/>
                </a:lnTo>
                <a:lnTo>
                  <a:pt x="1014927" y="0"/>
                </a:lnTo>
                <a:lnTo>
                  <a:pt x="1025176" y="2238"/>
                </a:lnTo>
                <a:lnTo>
                  <a:pt x="1040473" y="10173"/>
                </a:lnTo>
                <a:lnTo>
                  <a:pt x="1046960" y="15221"/>
                </a:lnTo>
                <a:lnTo>
                  <a:pt x="1047017" y="23089"/>
                </a:lnTo>
                <a:lnTo>
                  <a:pt x="1036311" y="28518"/>
                </a:lnTo>
                <a:lnTo>
                  <a:pt x="1047522" y="33680"/>
                </a:lnTo>
                <a:lnTo>
                  <a:pt x="1057761" y="34300"/>
                </a:lnTo>
                <a:lnTo>
                  <a:pt x="1062419" y="39253"/>
                </a:lnTo>
                <a:lnTo>
                  <a:pt x="1070429" y="39519"/>
                </a:lnTo>
                <a:lnTo>
                  <a:pt x="1088660" y="28223"/>
                </a:lnTo>
                <a:lnTo>
                  <a:pt x="1097061" y="31280"/>
                </a:lnTo>
                <a:lnTo>
                  <a:pt x="1100185" y="37767"/>
                </a:lnTo>
                <a:lnTo>
                  <a:pt x="1107215" y="38719"/>
                </a:lnTo>
                <a:lnTo>
                  <a:pt x="1113158" y="42843"/>
                </a:lnTo>
                <a:lnTo>
                  <a:pt x="1123274" y="39519"/>
                </a:lnTo>
                <a:lnTo>
                  <a:pt x="1127798" y="34042"/>
                </a:lnTo>
                <a:lnTo>
                  <a:pt x="1141305" y="38138"/>
                </a:lnTo>
                <a:lnTo>
                  <a:pt x="1156507" y="48187"/>
                </a:lnTo>
                <a:lnTo>
                  <a:pt x="1161279" y="56664"/>
                </a:lnTo>
                <a:lnTo>
                  <a:pt x="1154925" y="68104"/>
                </a:lnTo>
                <a:lnTo>
                  <a:pt x="1152630" y="76876"/>
                </a:lnTo>
                <a:lnTo>
                  <a:pt x="1167984" y="82325"/>
                </a:lnTo>
                <a:lnTo>
                  <a:pt x="1179871" y="88516"/>
                </a:lnTo>
                <a:lnTo>
                  <a:pt x="1191263" y="83649"/>
                </a:lnTo>
                <a:lnTo>
                  <a:pt x="1204303" y="84030"/>
                </a:lnTo>
                <a:lnTo>
                  <a:pt x="1215133" y="87078"/>
                </a:lnTo>
                <a:lnTo>
                  <a:pt x="1218962" y="83287"/>
                </a:lnTo>
                <a:lnTo>
                  <a:pt x="1227534" y="81077"/>
                </a:lnTo>
                <a:lnTo>
                  <a:pt x="1235364" y="84915"/>
                </a:lnTo>
                <a:lnTo>
                  <a:pt x="1237155" y="88135"/>
                </a:lnTo>
                <a:lnTo>
                  <a:pt x="1233449" y="93402"/>
                </a:lnTo>
                <a:lnTo>
                  <a:pt x="1232173" y="102956"/>
                </a:lnTo>
                <a:lnTo>
                  <a:pt x="1234154" y="109309"/>
                </a:lnTo>
                <a:lnTo>
                  <a:pt x="1223506" y="116929"/>
                </a:lnTo>
                <a:lnTo>
                  <a:pt x="1216866" y="114995"/>
                </a:lnTo>
                <a:lnTo>
                  <a:pt x="1200655" y="127845"/>
                </a:lnTo>
                <a:lnTo>
                  <a:pt x="1203427" y="131359"/>
                </a:lnTo>
                <a:lnTo>
                  <a:pt x="1199198" y="136084"/>
                </a:lnTo>
                <a:lnTo>
                  <a:pt x="1205713" y="148323"/>
                </a:lnTo>
                <a:lnTo>
                  <a:pt x="1202608" y="155800"/>
                </a:lnTo>
                <a:lnTo>
                  <a:pt x="1204446" y="162516"/>
                </a:lnTo>
                <a:lnTo>
                  <a:pt x="1209570" y="169173"/>
                </a:lnTo>
                <a:lnTo>
                  <a:pt x="1209018" y="177356"/>
                </a:lnTo>
                <a:lnTo>
                  <a:pt x="1212266" y="187957"/>
                </a:lnTo>
                <a:lnTo>
                  <a:pt x="1220600" y="190729"/>
                </a:lnTo>
                <a:lnTo>
                  <a:pt x="1234955" y="192872"/>
                </a:lnTo>
                <a:lnTo>
                  <a:pt x="1234326" y="203806"/>
                </a:lnTo>
                <a:lnTo>
                  <a:pt x="1236002" y="212131"/>
                </a:lnTo>
                <a:lnTo>
                  <a:pt x="1229935" y="218837"/>
                </a:lnTo>
                <a:lnTo>
                  <a:pt x="1230497" y="222199"/>
                </a:lnTo>
                <a:lnTo>
                  <a:pt x="1221457" y="233629"/>
                </a:lnTo>
                <a:lnTo>
                  <a:pt x="1221982" y="245983"/>
                </a:lnTo>
                <a:lnTo>
                  <a:pt x="1223877" y="248583"/>
                </a:lnTo>
                <a:lnTo>
                  <a:pt x="1224772" y="265186"/>
                </a:lnTo>
                <a:lnTo>
                  <a:pt x="1231078" y="265538"/>
                </a:lnTo>
                <a:lnTo>
                  <a:pt x="1242822" y="258909"/>
                </a:lnTo>
                <a:lnTo>
                  <a:pt x="1253862" y="259013"/>
                </a:lnTo>
                <a:lnTo>
                  <a:pt x="1261939" y="262585"/>
                </a:lnTo>
                <a:lnTo>
                  <a:pt x="1268483" y="267605"/>
                </a:lnTo>
                <a:lnTo>
                  <a:pt x="1275379" y="269091"/>
                </a:lnTo>
                <a:lnTo>
                  <a:pt x="1279084" y="274225"/>
                </a:lnTo>
                <a:lnTo>
                  <a:pt x="1279084" y="297180"/>
                </a:lnTo>
                <a:lnTo>
                  <a:pt x="1275302" y="300514"/>
                </a:lnTo>
                <a:lnTo>
                  <a:pt x="1271273" y="311439"/>
                </a:lnTo>
                <a:lnTo>
                  <a:pt x="1270816" y="326555"/>
                </a:lnTo>
                <a:lnTo>
                  <a:pt x="1273426" y="331289"/>
                </a:lnTo>
                <a:lnTo>
                  <a:pt x="1267644" y="338385"/>
                </a:lnTo>
                <a:lnTo>
                  <a:pt x="1263101" y="348748"/>
                </a:lnTo>
                <a:lnTo>
                  <a:pt x="1262901" y="355349"/>
                </a:lnTo>
                <a:lnTo>
                  <a:pt x="1258700" y="364607"/>
                </a:lnTo>
                <a:lnTo>
                  <a:pt x="1257815" y="376085"/>
                </a:lnTo>
                <a:lnTo>
                  <a:pt x="1253519" y="387753"/>
                </a:lnTo>
                <a:lnTo>
                  <a:pt x="1258167" y="399040"/>
                </a:lnTo>
                <a:lnTo>
                  <a:pt x="1257481" y="404803"/>
                </a:lnTo>
                <a:lnTo>
                  <a:pt x="1262091" y="409537"/>
                </a:lnTo>
                <a:lnTo>
                  <a:pt x="1285323" y="411223"/>
                </a:lnTo>
                <a:lnTo>
                  <a:pt x="1288780" y="406498"/>
                </a:lnTo>
                <a:lnTo>
                  <a:pt x="1296048" y="404555"/>
                </a:lnTo>
                <a:lnTo>
                  <a:pt x="1301887" y="409356"/>
                </a:lnTo>
                <a:lnTo>
                  <a:pt x="1303496" y="414766"/>
                </a:lnTo>
                <a:lnTo>
                  <a:pt x="1314850" y="420081"/>
                </a:lnTo>
                <a:lnTo>
                  <a:pt x="1315993" y="423643"/>
                </a:lnTo>
                <a:lnTo>
                  <a:pt x="1326804" y="428406"/>
                </a:lnTo>
                <a:lnTo>
                  <a:pt x="1347207" y="432740"/>
                </a:lnTo>
                <a:lnTo>
                  <a:pt x="1349797" y="437188"/>
                </a:lnTo>
                <a:lnTo>
                  <a:pt x="1358284" y="435559"/>
                </a:lnTo>
                <a:lnTo>
                  <a:pt x="1365742" y="428073"/>
                </a:lnTo>
                <a:lnTo>
                  <a:pt x="1369352" y="428396"/>
                </a:lnTo>
                <a:lnTo>
                  <a:pt x="1380620" y="439331"/>
                </a:lnTo>
                <a:lnTo>
                  <a:pt x="1392698" y="438798"/>
                </a:lnTo>
                <a:lnTo>
                  <a:pt x="1397527" y="435635"/>
                </a:lnTo>
                <a:lnTo>
                  <a:pt x="1418511" y="441036"/>
                </a:lnTo>
                <a:lnTo>
                  <a:pt x="1429131" y="445618"/>
                </a:lnTo>
                <a:lnTo>
                  <a:pt x="1427531" y="456486"/>
                </a:lnTo>
                <a:lnTo>
                  <a:pt x="1420997" y="460162"/>
                </a:lnTo>
                <a:lnTo>
                  <a:pt x="1421673" y="467468"/>
                </a:lnTo>
                <a:lnTo>
                  <a:pt x="1429874" y="468792"/>
                </a:lnTo>
                <a:lnTo>
                  <a:pt x="1438199" y="466163"/>
                </a:lnTo>
                <a:lnTo>
                  <a:pt x="1444600" y="472030"/>
                </a:lnTo>
                <a:lnTo>
                  <a:pt x="1454058" y="476507"/>
                </a:lnTo>
                <a:lnTo>
                  <a:pt x="1449086" y="483718"/>
                </a:lnTo>
                <a:lnTo>
                  <a:pt x="1451020" y="494338"/>
                </a:lnTo>
                <a:lnTo>
                  <a:pt x="1463440" y="502063"/>
                </a:lnTo>
                <a:lnTo>
                  <a:pt x="1463973" y="512016"/>
                </a:lnTo>
                <a:lnTo>
                  <a:pt x="1458240" y="517674"/>
                </a:lnTo>
                <a:lnTo>
                  <a:pt x="1455249" y="524304"/>
                </a:lnTo>
                <a:lnTo>
                  <a:pt x="1469546" y="528571"/>
                </a:lnTo>
                <a:lnTo>
                  <a:pt x="1478204" y="541306"/>
                </a:lnTo>
                <a:lnTo>
                  <a:pt x="1484900" y="541391"/>
                </a:lnTo>
                <a:lnTo>
                  <a:pt x="1491682" y="545211"/>
                </a:lnTo>
                <a:lnTo>
                  <a:pt x="1496054" y="545040"/>
                </a:lnTo>
                <a:lnTo>
                  <a:pt x="1504684" y="555993"/>
                </a:lnTo>
                <a:lnTo>
                  <a:pt x="1509141" y="555670"/>
                </a:lnTo>
                <a:lnTo>
                  <a:pt x="1516561" y="547726"/>
                </a:lnTo>
                <a:lnTo>
                  <a:pt x="1523933" y="546773"/>
                </a:lnTo>
                <a:lnTo>
                  <a:pt x="1528182" y="543706"/>
                </a:lnTo>
                <a:lnTo>
                  <a:pt x="1536725" y="548269"/>
                </a:lnTo>
                <a:lnTo>
                  <a:pt x="1545898" y="546687"/>
                </a:lnTo>
                <a:lnTo>
                  <a:pt x="1551556" y="547869"/>
                </a:lnTo>
                <a:lnTo>
                  <a:pt x="1562538" y="541868"/>
                </a:lnTo>
                <a:lnTo>
                  <a:pt x="1577312" y="550307"/>
                </a:lnTo>
                <a:lnTo>
                  <a:pt x="1581350" y="556203"/>
                </a:lnTo>
                <a:lnTo>
                  <a:pt x="1595476" y="556765"/>
                </a:lnTo>
                <a:lnTo>
                  <a:pt x="1600667" y="554879"/>
                </a:lnTo>
                <a:lnTo>
                  <a:pt x="1613173" y="557832"/>
                </a:lnTo>
                <a:lnTo>
                  <a:pt x="1622117" y="554803"/>
                </a:lnTo>
                <a:lnTo>
                  <a:pt x="1632376" y="554993"/>
                </a:lnTo>
                <a:lnTo>
                  <a:pt x="1635243" y="558546"/>
                </a:lnTo>
                <a:lnTo>
                  <a:pt x="1645034" y="562756"/>
                </a:lnTo>
                <a:lnTo>
                  <a:pt x="1649292" y="570424"/>
                </a:lnTo>
                <a:lnTo>
                  <a:pt x="1655159" y="575577"/>
                </a:lnTo>
                <a:lnTo>
                  <a:pt x="1655045" y="586797"/>
                </a:lnTo>
                <a:lnTo>
                  <a:pt x="1665208" y="590198"/>
                </a:lnTo>
                <a:lnTo>
                  <a:pt x="1671809" y="597389"/>
                </a:lnTo>
                <a:lnTo>
                  <a:pt x="1671581" y="604533"/>
                </a:lnTo>
                <a:lnTo>
                  <a:pt x="1678772" y="608609"/>
                </a:lnTo>
                <a:lnTo>
                  <a:pt x="1690126" y="608809"/>
                </a:lnTo>
                <a:lnTo>
                  <a:pt x="1697812" y="615372"/>
                </a:lnTo>
                <a:lnTo>
                  <a:pt x="1705833" y="616410"/>
                </a:lnTo>
                <a:lnTo>
                  <a:pt x="1698698" y="632022"/>
                </a:lnTo>
                <a:lnTo>
                  <a:pt x="1702565" y="637299"/>
                </a:lnTo>
                <a:lnTo>
                  <a:pt x="1699355" y="645471"/>
                </a:lnTo>
                <a:lnTo>
                  <a:pt x="1701880" y="650215"/>
                </a:lnTo>
                <a:lnTo>
                  <a:pt x="1714005" y="651605"/>
                </a:lnTo>
                <a:lnTo>
                  <a:pt x="1719815" y="655311"/>
                </a:lnTo>
                <a:lnTo>
                  <a:pt x="1724644" y="663140"/>
                </a:lnTo>
                <a:lnTo>
                  <a:pt x="1735865" y="666741"/>
                </a:lnTo>
                <a:lnTo>
                  <a:pt x="1744894" y="665302"/>
                </a:lnTo>
                <a:lnTo>
                  <a:pt x="1752762" y="669731"/>
                </a:lnTo>
                <a:lnTo>
                  <a:pt x="1764202" y="672541"/>
                </a:lnTo>
                <a:lnTo>
                  <a:pt x="1777203" y="673875"/>
                </a:lnTo>
                <a:lnTo>
                  <a:pt x="1847584" y="709679"/>
                </a:lnTo>
                <a:lnTo>
                  <a:pt x="1855413" y="700688"/>
                </a:lnTo>
                <a:lnTo>
                  <a:pt x="1874816" y="698583"/>
                </a:lnTo>
                <a:lnTo>
                  <a:pt x="1878616" y="693096"/>
                </a:lnTo>
                <a:lnTo>
                  <a:pt x="1887398" y="691544"/>
                </a:lnTo>
                <a:lnTo>
                  <a:pt x="1897532" y="693020"/>
                </a:lnTo>
                <a:lnTo>
                  <a:pt x="1905295" y="687057"/>
                </a:lnTo>
                <a:lnTo>
                  <a:pt x="1917935" y="688191"/>
                </a:lnTo>
                <a:lnTo>
                  <a:pt x="1924041" y="686410"/>
                </a:lnTo>
                <a:lnTo>
                  <a:pt x="1930156" y="687372"/>
                </a:lnTo>
                <a:lnTo>
                  <a:pt x="1933575" y="700764"/>
                </a:lnTo>
                <a:lnTo>
                  <a:pt x="1948291" y="694725"/>
                </a:lnTo>
                <a:lnTo>
                  <a:pt x="1954892" y="694773"/>
                </a:lnTo>
                <a:lnTo>
                  <a:pt x="1969694" y="687857"/>
                </a:lnTo>
                <a:lnTo>
                  <a:pt x="1974457" y="681476"/>
                </a:lnTo>
                <a:lnTo>
                  <a:pt x="1967951" y="676589"/>
                </a:lnTo>
                <a:lnTo>
                  <a:pt x="1970751" y="670350"/>
                </a:lnTo>
                <a:lnTo>
                  <a:pt x="1981581" y="660749"/>
                </a:lnTo>
                <a:lnTo>
                  <a:pt x="1989496" y="647776"/>
                </a:lnTo>
                <a:lnTo>
                  <a:pt x="1997155" y="645576"/>
                </a:lnTo>
                <a:lnTo>
                  <a:pt x="2002650" y="636718"/>
                </a:lnTo>
                <a:lnTo>
                  <a:pt x="2010994" y="629517"/>
                </a:lnTo>
                <a:lnTo>
                  <a:pt x="2018824" y="628259"/>
                </a:lnTo>
                <a:lnTo>
                  <a:pt x="2019843" y="618287"/>
                </a:lnTo>
                <a:lnTo>
                  <a:pt x="2029025" y="617391"/>
                </a:lnTo>
                <a:lnTo>
                  <a:pt x="2035864" y="605457"/>
                </a:lnTo>
                <a:lnTo>
                  <a:pt x="2049066" y="609848"/>
                </a:lnTo>
                <a:lnTo>
                  <a:pt x="2056248" y="615620"/>
                </a:lnTo>
                <a:lnTo>
                  <a:pt x="2064068" y="615534"/>
                </a:lnTo>
                <a:lnTo>
                  <a:pt x="2068944" y="609505"/>
                </a:lnTo>
                <a:lnTo>
                  <a:pt x="2076279" y="606047"/>
                </a:lnTo>
                <a:lnTo>
                  <a:pt x="2084232" y="604590"/>
                </a:lnTo>
                <a:lnTo>
                  <a:pt x="2088871" y="601618"/>
                </a:lnTo>
                <a:lnTo>
                  <a:pt x="2104940" y="611791"/>
                </a:lnTo>
                <a:lnTo>
                  <a:pt x="2106673" y="619135"/>
                </a:lnTo>
                <a:lnTo>
                  <a:pt x="2117151" y="625469"/>
                </a:lnTo>
                <a:lnTo>
                  <a:pt x="2116655" y="629650"/>
                </a:lnTo>
                <a:lnTo>
                  <a:pt x="2129676" y="641880"/>
                </a:lnTo>
                <a:lnTo>
                  <a:pt x="2145745" y="640480"/>
                </a:lnTo>
                <a:lnTo>
                  <a:pt x="2157118" y="644290"/>
                </a:lnTo>
                <a:lnTo>
                  <a:pt x="2153688" y="652282"/>
                </a:lnTo>
                <a:lnTo>
                  <a:pt x="2166014" y="657473"/>
                </a:lnTo>
                <a:lnTo>
                  <a:pt x="2165376" y="662950"/>
                </a:lnTo>
                <a:lnTo>
                  <a:pt x="2157879" y="677275"/>
                </a:lnTo>
                <a:lnTo>
                  <a:pt x="2143278" y="684790"/>
                </a:lnTo>
                <a:lnTo>
                  <a:pt x="2144745" y="689715"/>
                </a:lnTo>
                <a:lnTo>
                  <a:pt x="2150326" y="693830"/>
                </a:lnTo>
                <a:lnTo>
                  <a:pt x="2150469" y="701773"/>
                </a:lnTo>
                <a:lnTo>
                  <a:pt x="2159985" y="711317"/>
                </a:lnTo>
                <a:lnTo>
                  <a:pt x="2153679" y="719490"/>
                </a:lnTo>
                <a:lnTo>
                  <a:pt x="2157013" y="725434"/>
                </a:lnTo>
                <a:lnTo>
                  <a:pt x="2157394" y="734130"/>
                </a:lnTo>
                <a:lnTo>
                  <a:pt x="2154298" y="744865"/>
                </a:lnTo>
                <a:lnTo>
                  <a:pt x="2138868" y="744512"/>
                </a:lnTo>
                <a:lnTo>
                  <a:pt x="2136239" y="745798"/>
                </a:lnTo>
                <a:lnTo>
                  <a:pt x="2136220" y="755856"/>
                </a:lnTo>
                <a:lnTo>
                  <a:pt x="2127580" y="767363"/>
                </a:lnTo>
                <a:lnTo>
                  <a:pt x="2127428" y="778278"/>
                </a:lnTo>
                <a:lnTo>
                  <a:pt x="2123885" y="784574"/>
                </a:lnTo>
                <a:lnTo>
                  <a:pt x="2117093" y="788994"/>
                </a:lnTo>
                <a:lnTo>
                  <a:pt x="2106206" y="789194"/>
                </a:lnTo>
                <a:lnTo>
                  <a:pt x="2097377" y="787117"/>
                </a:lnTo>
                <a:lnTo>
                  <a:pt x="2091166" y="789699"/>
                </a:lnTo>
                <a:lnTo>
                  <a:pt x="2086642" y="795576"/>
                </a:lnTo>
                <a:lnTo>
                  <a:pt x="2086299" y="802481"/>
                </a:lnTo>
                <a:lnTo>
                  <a:pt x="2078536" y="813025"/>
                </a:lnTo>
                <a:lnTo>
                  <a:pt x="2074060" y="816007"/>
                </a:lnTo>
                <a:lnTo>
                  <a:pt x="2076307" y="823579"/>
                </a:lnTo>
                <a:lnTo>
                  <a:pt x="2087861" y="828780"/>
                </a:lnTo>
                <a:lnTo>
                  <a:pt x="2086347" y="837981"/>
                </a:lnTo>
                <a:lnTo>
                  <a:pt x="2090823" y="854364"/>
                </a:lnTo>
                <a:lnTo>
                  <a:pt x="2089928" y="863260"/>
                </a:lnTo>
                <a:lnTo>
                  <a:pt x="2097739" y="872004"/>
                </a:lnTo>
                <a:lnTo>
                  <a:pt x="2099187" y="877500"/>
                </a:lnTo>
                <a:lnTo>
                  <a:pt x="2095577" y="881177"/>
                </a:lnTo>
                <a:lnTo>
                  <a:pt x="2094014" y="895864"/>
                </a:lnTo>
                <a:lnTo>
                  <a:pt x="2088147" y="900855"/>
                </a:lnTo>
                <a:lnTo>
                  <a:pt x="2086661" y="909066"/>
                </a:lnTo>
                <a:lnTo>
                  <a:pt x="2081937" y="918962"/>
                </a:lnTo>
                <a:close/>
              </a:path>
            </a:pathLst>
          </a:custGeom>
          <a:solidFill>
            <a:schemeClr val="bg2">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id="{68FD8D5B-356C-4AEC-B7B1-C157F5D4CDC7}"/>
              </a:ext>
            </a:extLst>
          </p:cNvPr>
          <p:cNvSpPr/>
          <p:nvPr/>
        </p:nvSpPr>
        <p:spPr>
          <a:xfrm>
            <a:off x="1957504" y="3492954"/>
            <a:ext cx="2648791" cy="1372211"/>
          </a:xfrm>
          <a:custGeom>
            <a:avLst/>
            <a:gdLst>
              <a:gd name="connsiteX0" fmla="*/ 1947449 w 2770780"/>
              <a:gd name="connsiteY0" fmla="*/ 113957 h 1435407"/>
              <a:gd name="connsiteX1" fmla="*/ 1944725 w 2770780"/>
              <a:gd name="connsiteY1" fmla="*/ 120434 h 1435407"/>
              <a:gd name="connsiteX2" fmla="*/ 1944858 w 2770780"/>
              <a:gd name="connsiteY2" fmla="*/ 126101 h 1435407"/>
              <a:gd name="connsiteX3" fmla="*/ 1948068 w 2770780"/>
              <a:gd name="connsiteY3" fmla="*/ 129454 h 1435407"/>
              <a:gd name="connsiteX4" fmla="*/ 1947392 w 2770780"/>
              <a:gd name="connsiteY4" fmla="*/ 138475 h 1435407"/>
              <a:gd name="connsiteX5" fmla="*/ 1952174 w 2770780"/>
              <a:gd name="connsiteY5" fmla="*/ 145780 h 1435407"/>
              <a:gd name="connsiteX6" fmla="*/ 1951697 w 2770780"/>
              <a:gd name="connsiteY6" fmla="*/ 153695 h 1435407"/>
              <a:gd name="connsiteX7" fmla="*/ 1954079 w 2770780"/>
              <a:gd name="connsiteY7" fmla="*/ 156924 h 1435407"/>
              <a:gd name="connsiteX8" fmla="*/ 1950450 w 2770780"/>
              <a:gd name="connsiteY8" fmla="*/ 162725 h 1435407"/>
              <a:gd name="connsiteX9" fmla="*/ 1944620 w 2770780"/>
              <a:gd name="connsiteY9" fmla="*/ 167516 h 1435407"/>
              <a:gd name="connsiteX10" fmla="*/ 1948249 w 2770780"/>
              <a:gd name="connsiteY10" fmla="*/ 175241 h 1435407"/>
              <a:gd name="connsiteX11" fmla="*/ 1940848 w 2770780"/>
              <a:gd name="connsiteY11" fmla="*/ 181213 h 1435407"/>
              <a:gd name="connsiteX12" fmla="*/ 1930723 w 2770780"/>
              <a:gd name="connsiteY12" fmla="*/ 182156 h 1435407"/>
              <a:gd name="connsiteX13" fmla="*/ 1926256 w 2770780"/>
              <a:gd name="connsiteY13" fmla="*/ 179689 h 1435407"/>
              <a:gd name="connsiteX14" fmla="*/ 1922265 w 2770780"/>
              <a:gd name="connsiteY14" fmla="*/ 185309 h 1435407"/>
              <a:gd name="connsiteX15" fmla="*/ 1928380 w 2770780"/>
              <a:gd name="connsiteY15" fmla="*/ 191567 h 1435407"/>
              <a:gd name="connsiteX16" fmla="*/ 1926685 w 2770780"/>
              <a:gd name="connsiteY16" fmla="*/ 200844 h 1435407"/>
              <a:gd name="connsiteX17" fmla="*/ 1919179 w 2770780"/>
              <a:gd name="connsiteY17" fmla="*/ 211503 h 1435407"/>
              <a:gd name="connsiteX18" fmla="*/ 1918846 w 2770780"/>
              <a:gd name="connsiteY18" fmla="*/ 222523 h 1435407"/>
              <a:gd name="connsiteX19" fmla="*/ 1902444 w 2770780"/>
              <a:gd name="connsiteY19" fmla="*/ 218399 h 1435407"/>
              <a:gd name="connsiteX20" fmla="*/ 1890394 w 2770780"/>
              <a:gd name="connsiteY20" fmla="*/ 222504 h 1435407"/>
              <a:gd name="connsiteX21" fmla="*/ 1887184 w 2770780"/>
              <a:gd name="connsiteY21" fmla="*/ 227400 h 1435407"/>
              <a:gd name="connsiteX22" fmla="*/ 1874478 w 2770780"/>
              <a:gd name="connsiteY22" fmla="*/ 229400 h 1435407"/>
              <a:gd name="connsiteX23" fmla="*/ 1865391 w 2770780"/>
              <a:gd name="connsiteY23" fmla="*/ 232534 h 1435407"/>
              <a:gd name="connsiteX24" fmla="*/ 1859305 w 2770780"/>
              <a:gd name="connsiteY24" fmla="*/ 227190 h 1435407"/>
              <a:gd name="connsiteX25" fmla="*/ 1851666 w 2770780"/>
              <a:gd name="connsiteY25" fmla="*/ 223333 h 1435407"/>
              <a:gd name="connsiteX26" fmla="*/ 1844865 w 2770780"/>
              <a:gd name="connsiteY26" fmla="*/ 227295 h 1435407"/>
              <a:gd name="connsiteX27" fmla="*/ 1834806 w 2770780"/>
              <a:gd name="connsiteY27" fmla="*/ 226609 h 1435407"/>
              <a:gd name="connsiteX28" fmla="*/ 1829549 w 2770780"/>
              <a:gd name="connsiteY28" fmla="*/ 231029 h 1435407"/>
              <a:gd name="connsiteX29" fmla="*/ 1821014 w 2770780"/>
              <a:gd name="connsiteY29" fmla="*/ 229334 h 1435407"/>
              <a:gd name="connsiteX30" fmla="*/ 1809861 w 2770780"/>
              <a:gd name="connsiteY30" fmla="*/ 229305 h 1435407"/>
              <a:gd name="connsiteX31" fmla="*/ 1802698 w 2770780"/>
              <a:gd name="connsiteY31" fmla="*/ 227181 h 1435407"/>
              <a:gd name="connsiteX32" fmla="*/ 1795763 w 2770780"/>
              <a:gd name="connsiteY32" fmla="*/ 222571 h 1435407"/>
              <a:gd name="connsiteX33" fmla="*/ 1790191 w 2770780"/>
              <a:gd name="connsiteY33" fmla="*/ 224285 h 1435407"/>
              <a:gd name="connsiteX34" fmla="*/ 1780952 w 2770780"/>
              <a:gd name="connsiteY34" fmla="*/ 236896 h 1435407"/>
              <a:gd name="connsiteX35" fmla="*/ 1771865 w 2770780"/>
              <a:gd name="connsiteY35" fmla="*/ 240573 h 1435407"/>
              <a:gd name="connsiteX36" fmla="*/ 1767646 w 2770780"/>
              <a:gd name="connsiteY36" fmla="*/ 252022 h 1435407"/>
              <a:gd name="connsiteX37" fmla="*/ 1769351 w 2770780"/>
              <a:gd name="connsiteY37" fmla="*/ 257794 h 1435407"/>
              <a:gd name="connsiteX38" fmla="*/ 1776485 w 2770780"/>
              <a:gd name="connsiteY38" fmla="*/ 268214 h 1435407"/>
              <a:gd name="connsiteX39" fmla="*/ 1786153 w 2770780"/>
              <a:gd name="connsiteY39" fmla="*/ 274425 h 1435407"/>
              <a:gd name="connsiteX40" fmla="*/ 1792544 w 2770780"/>
              <a:gd name="connsiteY40" fmla="*/ 274587 h 1435407"/>
              <a:gd name="connsiteX41" fmla="*/ 1798345 w 2770780"/>
              <a:gd name="connsiteY41" fmla="*/ 279406 h 1435407"/>
              <a:gd name="connsiteX42" fmla="*/ 1793211 w 2770780"/>
              <a:gd name="connsiteY42" fmla="*/ 297571 h 1435407"/>
              <a:gd name="connsiteX43" fmla="*/ 1787248 w 2770780"/>
              <a:gd name="connsiteY43" fmla="*/ 305133 h 1435407"/>
              <a:gd name="connsiteX44" fmla="*/ 1774408 w 2770780"/>
              <a:gd name="connsiteY44" fmla="*/ 296285 h 1435407"/>
              <a:gd name="connsiteX45" fmla="*/ 1758540 w 2770780"/>
              <a:gd name="connsiteY45" fmla="*/ 290351 h 1435407"/>
              <a:gd name="connsiteX46" fmla="*/ 1756263 w 2770780"/>
              <a:gd name="connsiteY46" fmla="*/ 287417 h 1435407"/>
              <a:gd name="connsiteX47" fmla="*/ 1744872 w 2770780"/>
              <a:gd name="connsiteY47" fmla="*/ 281997 h 1435407"/>
              <a:gd name="connsiteX48" fmla="*/ 1737442 w 2770780"/>
              <a:gd name="connsiteY48" fmla="*/ 282073 h 1435407"/>
              <a:gd name="connsiteX49" fmla="*/ 1733499 w 2770780"/>
              <a:gd name="connsiteY49" fmla="*/ 284502 h 1435407"/>
              <a:gd name="connsiteX50" fmla="*/ 1732184 w 2770780"/>
              <a:gd name="connsiteY50" fmla="*/ 295418 h 1435407"/>
              <a:gd name="connsiteX51" fmla="*/ 1729403 w 2770780"/>
              <a:gd name="connsiteY51" fmla="*/ 304657 h 1435407"/>
              <a:gd name="connsiteX52" fmla="*/ 1730956 w 2770780"/>
              <a:gd name="connsiteY52" fmla="*/ 309363 h 1435407"/>
              <a:gd name="connsiteX53" fmla="*/ 1729241 w 2770780"/>
              <a:gd name="connsiteY53" fmla="*/ 317249 h 1435407"/>
              <a:gd name="connsiteX54" fmla="*/ 1731470 w 2770780"/>
              <a:gd name="connsiteY54" fmla="*/ 318888 h 1435407"/>
              <a:gd name="connsiteX55" fmla="*/ 1713801 w 2770780"/>
              <a:gd name="connsiteY55" fmla="*/ 330060 h 1435407"/>
              <a:gd name="connsiteX56" fmla="*/ 1697465 w 2770780"/>
              <a:gd name="connsiteY56" fmla="*/ 330822 h 1435407"/>
              <a:gd name="connsiteX57" fmla="*/ 1707505 w 2770780"/>
              <a:gd name="connsiteY57" fmla="*/ 338461 h 1435407"/>
              <a:gd name="connsiteX58" fmla="*/ 1711248 w 2770780"/>
              <a:gd name="connsiteY58" fmla="*/ 347853 h 1435407"/>
              <a:gd name="connsiteX59" fmla="*/ 1723640 w 2770780"/>
              <a:gd name="connsiteY59" fmla="*/ 359902 h 1435407"/>
              <a:gd name="connsiteX60" fmla="*/ 1729155 w 2770780"/>
              <a:gd name="connsiteY60" fmla="*/ 362474 h 1435407"/>
              <a:gd name="connsiteX61" fmla="*/ 1724431 w 2770780"/>
              <a:gd name="connsiteY61" fmla="*/ 367275 h 1435407"/>
              <a:gd name="connsiteX62" fmla="*/ 1718821 w 2770780"/>
              <a:gd name="connsiteY62" fmla="*/ 367294 h 1435407"/>
              <a:gd name="connsiteX63" fmla="*/ 1706000 w 2770780"/>
              <a:gd name="connsiteY63" fmla="*/ 363627 h 1435407"/>
              <a:gd name="connsiteX64" fmla="*/ 1699028 w 2770780"/>
              <a:gd name="connsiteY64" fmla="*/ 366722 h 1435407"/>
              <a:gd name="connsiteX65" fmla="*/ 1705600 w 2770780"/>
              <a:gd name="connsiteY65" fmla="*/ 389020 h 1435407"/>
              <a:gd name="connsiteX66" fmla="*/ 1712772 w 2770780"/>
              <a:gd name="connsiteY66" fmla="*/ 393449 h 1435407"/>
              <a:gd name="connsiteX67" fmla="*/ 1717468 w 2770780"/>
              <a:gd name="connsiteY67" fmla="*/ 393230 h 1435407"/>
              <a:gd name="connsiteX68" fmla="*/ 1724002 w 2770780"/>
              <a:gd name="connsiteY68" fmla="*/ 397821 h 1435407"/>
              <a:gd name="connsiteX69" fmla="*/ 1731641 w 2770780"/>
              <a:gd name="connsiteY69" fmla="*/ 405937 h 1435407"/>
              <a:gd name="connsiteX70" fmla="*/ 1729784 w 2770780"/>
              <a:gd name="connsiteY70" fmla="*/ 412147 h 1435407"/>
              <a:gd name="connsiteX71" fmla="*/ 1735327 w 2770780"/>
              <a:gd name="connsiteY71" fmla="*/ 420986 h 1435407"/>
              <a:gd name="connsiteX72" fmla="*/ 1736270 w 2770780"/>
              <a:gd name="connsiteY72" fmla="*/ 429435 h 1435407"/>
              <a:gd name="connsiteX73" fmla="*/ 1733194 w 2770780"/>
              <a:gd name="connsiteY73" fmla="*/ 434759 h 1435407"/>
              <a:gd name="connsiteX74" fmla="*/ 1739538 w 2770780"/>
              <a:gd name="connsiteY74" fmla="*/ 436817 h 1435407"/>
              <a:gd name="connsiteX75" fmla="*/ 1751853 w 2770780"/>
              <a:gd name="connsiteY75" fmla="*/ 436007 h 1435407"/>
              <a:gd name="connsiteX76" fmla="*/ 1761188 w 2770780"/>
              <a:gd name="connsiteY76" fmla="*/ 445827 h 1435407"/>
              <a:gd name="connsiteX77" fmla="*/ 1765331 w 2770780"/>
              <a:gd name="connsiteY77" fmla="*/ 452733 h 1435407"/>
              <a:gd name="connsiteX78" fmla="*/ 1763264 w 2770780"/>
              <a:gd name="connsiteY78" fmla="*/ 458134 h 1435407"/>
              <a:gd name="connsiteX79" fmla="*/ 1769417 w 2770780"/>
              <a:gd name="connsiteY79" fmla="*/ 463848 h 1435407"/>
              <a:gd name="connsiteX80" fmla="*/ 1771303 w 2770780"/>
              <a:gd name="connsiteY80" fmla="*/ 471183 h 1435407"/>
              <a:gd name="connsiteX81" fmla="*/ 1769484 w 2770780"/>
              <a:gd name="connsiteY81" fmla="*/ 475164 h 1435407"/>
              <a:gd name="connsiteX82" fmla="*/ 1781238 w 2770780"/>
              <a:gd name="connsiteY82" fmla="*/ 477517 h 1435407"/>
              <a:gd name="connsiteX83" fmla="*/ 1793097 w 2770780"/>
              <a:gd name="connsiteY83" fmla="*/ 475869 h 1435407"/>
              <a:gd name="connsiteX84" fmla="*/ 1805622 w 2770780"/>
              <a:gd name="connsiteY84" fmla="*/ 483346 h 1435407"/>
              <a:gd name="connsiteX85" fmla="*/ 1814833 w 2770780"/>
              <a:gd name="connsiteY85" fmla="*/ 500386 h 1435407"/>
              <a:gd name="connsiteX86" fmla="*/ 1824424 w 2770780"/>
              <a:gd name="connsiteY86" fmla="*/ 501005 h 1435407"/>
              <a:gd name="connsiteX87" fmla="*/ 1828711 w 2770780"/>
              <a:gd name="connsiteY87" fmla="*/ 507263 h 1435407"/>
              <a:gd name="connsiteX88" fmla="*/ 1843246 w 2770780"/>
              <a:gd name="connsiteY88" fmla="*/ 511064 h 1435407"/>
              <a:gd name="connsiteX89" fmla="*/ 1852294 w 2770780"/>
              <a:gd name="connsiteY89" fmla="*/ 508330 h 1435407"/>
              <a:gd name="connsiteX90" fmla="*/ 1859543 w 2770780"/>
              <a:gd name="connsiteY90" fmla="*/ 513598 h 1435407"/>
              <a:gd name="connsiteX91" fmla="*/ 1868820 w 2770780"/>
              <a:gd name="connsiteY91" fmla="*/ 514750 h 1435407"/>
              <a:gd name="connsiteX92" fmla="*/ 1875945 w 2770780"/>
              <a:gd name="connsiteY92" fmla="*/ 520741 h 1435407"/>
              <a:gd name="connsiteX93" fmla="*/ 1875888 w 2770780"/>
              <a:gd name="connsiteY93" fmla="*/ 528114 h 1435407"/>
              <a:gd name="connsiteX94" fmla="*/ 1882717 w 2770780"/>
              <a:gd name="connsiteY94" fmla="*/ 533695 h 1435407"/>
              <a:gd name="connsiteX95" fmla="*/ 1885556 w 2770780"/>
              <a:gd name="connsiteY95" fmla="*/ 539410 h 1435407"/>
              <a:gd name="connsiteX96" fmla="*/ 1890861 w 2770780"/>
              <a:gd name="connsiteY96" fmla="*/ 541201 h 1435407"/>
              <a:gd name="connsiteX97" fmla="*/ 1895471 w 2770780"/>
              <a:gd name="connsiteY97" fmla="*/ 548926 h 1435407"/>
              <a:gd name="connsiteX98" fmla="*/ 1902691 w 2770780"/>
              <a:gd name="connsiteY98" fmla="*/ 555812 h 1435407"/>
              <a:gd name="connsiteX99" fmla="*/ 1900796 w 2770780"/>
              <a:gd name="connsiteY99" fmla="*/ 560308 h 1435407"/>
              <a:gd name="connsiteX100" fmla="*/ 1899672 w 2770780"/>
              <a:gd name="connsiteY100" fmla="*/ 571433 h 1435407"/>
              <a:gd name="connsiteX101" fmla="*/ 1910387 w 2770780"/>
              <a:gd name="connsiteY101" fmla="*/ 575901 h 1435407"/>
              <a:gd name="connsiteX102" fmla="*/ 1915798 w 2770780"/>
              <a:gd name="connsiteY102" fmla="*/ 576139 h 1435407"/>
              <a:gd name="connsiteX103" fmla="*/ 1922437 w 2770780"/>
              <a:gd name="connsiteY103" fmla="*/ 571891 h 1435407"/>
              <a:gd name="connsiteX104" fmla="*/ 1929304 w 2770780"/>
              <a:gd name="connsiteY104" fmla="*/ 571757 h 1435407"/>
              <a:gd name="connsiteX105" fmla="*/ 1930952 w 2770780"/>
              <a:gd name="connsiteY105" fmla="*/ 577272 h 1435407"/>
              <a:gd name="connsiteX106" fmla="*/ 1937791 w 2770780"/>
              <a:gd name="connsiteY106" fmla="*/ 576596 h 1435407"/>
              <a:gd name="connsiteX107" fmla="*/ 1950421 w 2770780"/>
              <a:gd name="connsiteY107" fmla="*/ 563061 h 1435407"/>
              <a:gd name="connsiteX108" fmla="*/ 1956736 w 2770780"/>
              <a:gd name="connsiteY108" fmla="*/ 558613 h 1435407"/>
              <a:gd name="connsiteX109" fmla="*/ 1962403 w 2770780"/>
              <a:gd name="connsiteY109" fmla="*/ 561813 h 1435407"/>
              <a:gd name="connsiteX110" fmla="*/ 1968176 w 2770780"/>
              <a:gd name="connsiteY110" fmla="*/ 570433 h 1435407"/>
              <a:gd name="connsiteX111" fmla="*/ 1984778 w 2770780"/>
              <a:gd name="connsiteY111" fmla="*/ 559175 h 1435407"/>
              <a:gd name="connsiteX112" fmla="*/ 1988187 w 2770780"/>
              <a:gd name="connsiteY112" fmla="*/ 563766 h 1435407"/>
              <a:gd name="connsiteX113" fmla="*/ 1999437 w 2770780"/>
              <a:gd name="connsiteY113" fmla="*/ 570719 h 1435407"/>
              <a:gd name="connsiteX114" fmla="*/ 2003485 w 2770780"/>
              <a:gd name="connsiteY114" fmla="*/ 575796 h 1435407"/>
              <a:gd name="connsiteX115" fmla="*/ 2013143 w 2770780"/>
              <a:gd name="connsiteY115" fmla="*/ 580044 h 1435407"/>
              <a:gd name="connsiteX116" fmla="*/ 2013124 w 2770780"/>
              <a:gd name="connsiteY116" fmla="*/ 583759 h 1435407"/>
              <a:gd name="connsiteX117" fmla="*/ 2022735 w 2770780"/>
              <a:gd name="connsiteY117" fmla="*/ 591884 h 1435407"/>
              <a:gd name="connsiteX118" fmla="*/ 2029479 w 2770780"/>
              <a:gd name="connsiteY118" fmla="*/ 600666 h 1435407"/>
              <a:gd name="connsiteX119" fmla="*/ 2029907 w 2770780"/>
              <a:gd name="connsiteY119" fmla="*/ 604276 h 1435407"/>
              <a:gd name="connsiteX120" fmla="*/ 2046738 w 2770780"/>
              <a:gd name="connsiteY120" fmla="*/ 611438 h 1435407"/>
              <a:gd name="connsiteX121" fmla="*/ 2053453 w 2770780"/>
              <a:gd name="connsiteY121" fmla="*/ 624183 h 1435407"/>
              <a:gd name="connsiteX122" fmla="*/ 2060882 w 2770780"/>
              <a:gd name="connsiteY122" fmla="*/ 625821 h 1435407"/>
              <a:gd name="connsiteX123" fmla="*/ 2067350 w 2770780"/>
              <a:gd name="connsiteY123" fmla="*/ 636299 h 1435407"/>
              <a:gd name="connsiteX124" fmla="*/ 2080037 w 2770780"/>
              <a:gd name="connsiteY124" fmla="*/ 631546 h 1435407"/>
              <a:gd name="connsiteX125" fmla="*/ 2089334 w 2770780"/>
              <a:gd name="connsiteY125" fmla="*/ 631355 h 1435407"/>
              <a:gd name="connsiteX126" fmla="*/ 2099059 w 2770780"/>
              <a:gd name="connsiteY126" fmla="*/ 626878 h 1435407"/>
              <a:gd name="connsiteX127" fmla="*/ 2107145 w 2770780"/>
              <a:gd name="connsiteY127" fmla="*/ 633651 h 1435407"/>
              <a:gd name="connsiteX128" fmla="*/ 2120547 w 2770780"/>
              <a:gd name="connsiteY128" fmla="*/ 634851 h 1435407"/>
              <a:gd name="connsiteX129" fmla="*/ 2127358 w 2770780"/>
              <a:gd name="connsiteY129" fmla="*/ 633946 h 1435407"/>
              <a:gd name="connsiteX130" fmla="*/ 2138845 w 2770780"/>
              <a:gd name="connsiteY130" fmla="*/ 629707 h 1435407"/>
              <a:gd name="connsiteX131" fmla="*/ 2140959 w 2770780"/>
              <a:gd name="connsiteY131" fmla="*/ 626716 h 1435407"/>
              <a:gd name="connsiteX132" fmla="*/ 2150217 w 2770780"/>
              <a:gd name="connsiteY132" fmla="*/ 631974 h 1435407"/>
              <a:gd name="connsiteX133" fmla="*/ 2151665 w 2770780"/>
              <a:gd name="connsiteY133" fmla="*/ 637365 h 1435407"/>
              <a:gd name="connsiteX134" fmla="*/ 2156285 w 2770780"/>
              <a:gd name="connsiteY134" fmla="*/ 640090 h 1435407"/>
              <a:gd name="connsiteX135" fmla="*/ 2157037 w 2770780"/>
              <a:gd name="connsiteY135" fmla="*/ 645281 h 1435407"/>
              <a:gd name="connsiteX136" fmla="*/ 2162800 w 2770780"/>
              <a:gd name="connsiteY136" fmla="*/ 649243 h 1435407"/>
              <a:gd name="connsiteX137" fmla="*/ 2170344 w 2770780"/>
              <a:gd name="connsiteY137" fmla="*/ 658435 h 1435407"/>
              <a:gd name="connsiteX138" fmla="*/ 2174725 w 2770780"/>
              <a:gd name="connsiteY138" fmla="*/ 655396 h 1435407"/>
              <a:gd name="connsiteX139" fmla="*/ 2180202 w 2770780"/>
              <a:gd name="connsiteY139" fmla="*/ 665826 h 1435407"/>
              <a:gd name="connsiteX140" fmla="*/ 2185469 w 2770780"/>
              <a:gd name="connsiteY140" fmla="*/ 670884 h 1435407"/>
              <a:gd name="connsiteX141" fmla="*/ 2195575 w 2770780"/>
              <a:gd name="connsiteY141" fmla="*/ 676866 h 1435407"/>
              <a:gd name="connsiteX142" fmla="*/ 2197785 w 2770780"/>
              <a:gd name="connsiteY142" fmla="*/ 682733 h 1435407"/>
              <a:gd name="connsiteX143" fmla="*/ 2202367 w 2770780"/>
              <a:gd name="connsiteY143" fmla="*/ 683838 h 1435407"/>
              <a:gd name="connsiteX144" fmla="*/ 2203900 w 2770780"/>
              <a:gd name="connsiteY144" fmla="*/ 691696 h 1435407"/>
              <a:gd name="connsiteX145" fmla="*/ 2209911 w 2770780"/>
              <a:gd name="connsiteY145" fmla="*/ 693744 h 1435407"/>
              <a:gd name="connsiteX146" fmla="*/ 2221245 w 2770780"/>
              <a:gd name="connsiteY146" fmla="*/ 689067 h 1435407"/>
              <a:gd name="connsiteX147" fmla="*/ 2227313 w 2770780"/>
              <a:gd name="connsiteY147" fmla="*/ 694601 h 1435407"/>
              <a:gd name="connsiteX148" fmla="*/ 2232818 w 2770780"/>
              <a:gd name="connsiteY148" fmla="*/ 693344 h 1435407"/>
              <a:gd name="connsiteX149" fmla="*/ 2237485 w 2770780"/>
              <a:gd name="connsiteY149" fmla="*/ 688362 h 1435407"/>
              <a:gd name="connsiteX150" fmla="*/ 2243515 w 2770780"/>
              <a:gd name="connsiteY150" fmla="*/ 690058 h 1435407"/>
              <a:gd name="connsiteX151" fmla="*/ 2253878 w 2770780"/>
              <a:gd name="connsiteY151" fmla="*/ 687848 h 1435407"/>
              <a:gd name="connsiteX152" fmla="*/ 2258117 w 2770780"/>
              <a:gd name="connsiteY152" fmla="*/ 689896 h 1435407"/>
              <a:gd name="connsiteX153" fmla="*/ 2254240 w 2770780"/>
              <a:gd name="connsiteY153" fmla="*/ 700183 h 1435407"/>
              <a:gd name="connsiteX154" fmla="*/ 2268213 w 2770780"/>
              <a:gd name="connsiteY154" fmla="*/ 705469 h 1435407"/>
              <a:gd name="connsiteX155" fmla="*/ 2277567 w 2770780"/>
              <a:gd name="connsiteY155" fmla="*/ 701926 h 1435407"/>
              <a:gd name="connsiteX156" fmla="*/ 2283853 w 2770780"/>
              <a:gd name="connsiteY156" fmla="*/ 693782 h 1435407"/>
              <a:gd name="connsiteX157" fmla="*/ 2288082 w 2770780"/>
              <a:gd name="connsiteY157" fmla="*/ 692820 h 1435407"/>
              <a:gd name="connsiteX158" fmla="*/ 2293102 w 2770780"/>
              <a:gd name="connsiteY158" fmla="*/ 697211 h 1435407"/>
              <a:gd name="connsiteX159" fmla="*/ 2301532 w 2770780"/>
              <a:gd name="connsiteY159" fmla="*/ 698516 h 1435407"/>
              <a:gd name="connsiteX160" fmla="*/ 2308513 w 2770780"/>
              <a:gd name="connsiteY160" fmla="*/ 702497 h 1435407"/>
              <a:gd name="connsiteX161" fmla="*/ 2319772 w 2770780"/>
              <a:gd name="connsiteY161" fmla="*/ 698525 h 1435407"/>
              <a:gd name="connsiteX162" fmla="*/ 2329307 w 2770780"/>
              <a:gd name="connsiteY162" fmla="*/ 702393 h 1435407"/>
              <a:gd name="connsiteX163" fmla="*/ 2329878 w 2770780"/>
              <a:gd name="connsiteY163" fmla="*/ 711670 h 1435407"/>
              <a:gd name="connsiteX164" fmla="*/ 2339136 w 2770780"/>
              <a:gd name="connsiteY164" fmla="*/ 717309 h 1435407"/>
              <a:gd name="connsiteX165" fmla="*/ 2336479 w 2770780"/>
              <a:gd name="connsiteY165" fmla="*/ 723138 h 1435407"/>
              <a:gd name="connsiteX166" fmla="*/ 2341117 w 2770780"/>
              <a:gd name="connsiteY166" fmla="*/ 727605 h 1435407"/>
              <a:gd name="connsiteX167" fmla="*/ 2349033 w 2770780"/>
              <a:gd name="connsiteY167" fmla="*/ 730101 h 1435407"/>
              <a:gd name="connsiteX168" fmla="*/ 2353729 w 2770780"/>
              <a:gd name="connsiteY168" fmla="*/ 739083 h 1435407"/>
              <a:gd name="connsiteX169" fmla="*/ 2345251 w 2770780"/>
              <a:gd name="connsiteY169" fmla="*/ 743569 h 1435407"/>
              <a:gd name="connsiteX170" fmla="*/ 2342480 w 2770780"/>
              <a:gd name="connsiteY170" fmla="*/ 749732 h 1435407"/>
              <a:gd name="connsiteX171" fmla="*/ 2335526 w 2770780"/>
              <a:gd name="connsiteY171" fmla="*/ 752380 h 1435407"/>
              <a:gd name="connsiteX172" fmla="*/ 2338184 w 2770780"/>
              <a:gd name="connsiteY172" fmla="*/ 757152 h 1435407"/>
              <a:gd name="connsiteX173" fmla="*/ 2333650 w 2770780"/>
              <a:gd name="connsiteY173" fmla="*/ 770649 h 1435407"/>
              <a:gd name="connsiteX174" fmla="*/ 2337869 w 2770780"/>
              <a:gd name="connsiteY174" fmla="*/ 772944 h 1435407"/>
              <a:gd name="connsiteX175" fmla="*/ 2335879 w 2770780"/>
              <a:gd name="connsiteY175" fmla="*/ 777993 h 1435407"/>
              <a:gd name="connsiteX176" fmla="*/ 2347423 w 2770780"/>
              <a:gd name="connsiteY176" fmla="*/ 781012 h 1435407"/>
              <a:gd name="connsiteX177" fmla="*/ 2351166 w 2770780"/>
              <a:gd name="connsiteY177" fmla="*/ 779564 h 1435407"/>
              <a:gd name="connsiteX178" fmla="*/ 2357101 w 2770780"/>
              <a:gd name="connsiteY178" fmla="*/ 787041 h 1435407"/>
              <a:gd name="connsiteX179" fmla="*/ 2362968 w 2770780"/>
              <a:gd name="connsiteY179" fmla="*/ 787727 h 1435407"/>
              <a:gd name="connsiteX180" fmla="*/ 2368788 w 2770780"/>
              <a:gd name="connsiteY180" fmla="*/ 792423 h 1435407"/>
              <a:gd name="connsiteX181" fmla="*/ 2370664 w 2770780"/>
              <a:gd name="connsiteY181" fmla="*/ 797223 h 1435407"/>
              <a:gd name="connsiteX182" fmla="*/ 2376360 w 2770780"/>
              <a:gd name="connsiteY182" fmla="*/ 800119 h 1435407"/>
              <a:gd name="connsiteX183" fmla="*/ 2374865 w 2770780"/>
              <a:gd name="connsiteY183" fmla="*/ 813902 h 1435407"/>
              <a:gd name="connsiteX184" fmla="*/ 2365606 w 2770780"/>
              <a:gd name="connsiteY184" fmla="*/ 821217 h 1435407"/>
              <a:gd name="connsiteX185" fmla="*/ 2356815 w 2770780"/>
              <a:gd name="connsiteY185" fmla="*/ 823427 h 1435407"/>
              <a:gd name="connsiteX186" fmla="*/ 2358148 w 2770780"/>
              <a:gd name="connsiteY186" fmla="*/ 830180 h 1435407"/>
              <a:gd name="connsiteX187" fmla="*/ 2353186 w 2770780"/>
              <a:gd name="connsiteY187" fmla="*/ 830294 h 1435407"/>
              <a:gd name="connsiteX188" fmla="*/ 2350119 w 2770780"/>
              <a:gd name="connsiteY188" fmla="*/ 835323 h 1435407"/>
              <a:gd name="connsiteX189" fmla="*/ 2342365 w 2770780"/>
              <a:gd name="connsiteY189" fmla="*/ 833800 h 1435407"/>
              <a:gd name="connsiteX190" fmla="*/ 2334850 w 2770780"/>
              <a:gd name="connsiteY190" fmla="*/ 835743 h 1435407"/>
              <a:gd name="connsiteX191" fmla="*/ 2325068 w 2770780"/>
              <a:gd name="connsiteY191" fmla="*/ 833019 h 1435407"/>
              <a:gd name="connsiteX192" fmla="*/ 2321582 w 2770780"/>
              <a:gd name="connsiteY192" fmla="*/ 838086 h 1435407"/>
              <a:gd name="connsiteX193" fmla="*/ 2310533 w 2770780"/>
              <a:gd name="connsiteY193" fmla="*/ 840724 h 1435407"/>
              <a:gd name="connsiteX194" fmla="*/ 2307380 w 2770780"/>
              <a:gd name="connsiteY194" fmla="*/ 844248 h 1435407"/>
              <a:gd name="connsiteX195" fmla="*/ 2299646 w 2770780"/>
              <a:gd name="connsiteY195" fmla="*/ 845011 h 1435407"/>
              <a:gd name="connsiteX196" fmla="*/ 2287082 w 2770780"/>
              <a:gd name="connsiteY196" fmla="*/ 840743 h 1435407"/>
              <a:gd name="connsiteX197" fmla="*/ 2278548 w 2770780"/>
              <a:gd name="connsiteY197" fmla="*/ 832828 h 1435407"/>
              <a:gd name="connsiteX198" fmla="*/ 2271985 w 2770780"/>
              <a:gd name="connsiteY198" fmla="*/ 831752 h 1435407"/>
              <a:gd name="connsiteX199" fmla="*/ 2264746 w 2770780"/>
              <a:gd name="connsiteY199" fmla="*/ 828094 h 1435407"/>
              <a:gd name="connsiteX200" fmla="*/ 2260641 w 2770780"/>
              <a:gd name="connsiteY200" fmla="*/ 829599 h 1435407"/>
              <a:gd name="connsiteX201" fmla="*/ 2246810 w 2770780"/>
              <a:gd name="connsiteY201" fmla="*/ 845382 h 1435407"/>
              <a:gd name="connsiteX202" fmla="*/ 2243315 w 2770780"/>
              <a:gd name="connsiteY202" fmla="*/ 853592 h 1435407"/>
              <a:gd name="connsiteX203" fmla="*/ 2237276 w 2770780"/>
              <a:gd name="connsiteY203" fmla="*/ 858193 h 1435407"/>
              <a:gd name="connsiteX204" fmla="*/ 2226246 w 2770780"/>
              <a:gd name="connsiteY204" fmla="*/ 862336 h 1435407"/>
              <a:gd name="connsiteX205" fmla="*/ 2227303 w 2770780"/>
              <a:gd name="connsiteY205" fmla="*/ 868480 h 1435407"/>
              <a:gd name="connsiteX206" fmla="*/ 2222750 w 2770780"/>
              <a:gd name="connsiteY206" fmla="*/ 871842 h 1435407"/>
              <a:gd name="connsiteX207" fmla="*/ 2229970 w 2770780"/>
              <a:gd name="connsiteY207" fmla="*/ 877948 h 1435407"/>
              <a:gd name="connsiteX208" fmla="*/ 2234514 w 2770780"/>
              <a:gd name="connsiteY208" fmla="*/ 874043 h 1435407"/>
              <a:gd name="connsiteX209" fmla="*/ 2241543 w 2770780"/>
              <a:gd name="connsiteY209" fmla="*/ 872585 h 1435407"/>
              <a:gd name="connsiteX210" fmla="*/ 2248106 w 2770780"/>
              <a:gd name="connsiteY210" fmla="*/ 877938 h 1435407"/>
              <a:gd name="connsiteX211" fmla="*/ 2263365 w 2770780"/>
              <a:gd name="connsiteY211" fmla="*/ 883501 h 1435407"/>
              <a:gd name="connsiteX212" fmla="*/ 2268689 w 2770780"/>
              <a:gd name="connsiteY212" fmla="*/ 877938 h 1435407"/>
              <a:gd name="connsiteX213" fmla="*/ 2279624 w 2770780"/>
              <a:gd name="connsiteY213" fmla="*/ 879405 h 1435407"/>
              <a:gd name="connsiteX214" fmla="*/ 2286568 w 2770780"/>
              <a:gd name="connsiteY214" fmla="*/ 875671 h 1435407"/>
              <a:gd name="connsiteX215" fmla="*/ 2281558 w 2770780"/>
              <a:gd name="connsiteY215" fmla="*/ 869175 h 1435407"/>
              <a:gd name="connsiteX216" fmla="*/ 2286873 w 2770780"/>
              <a:gd name="connsiteY216" fmla="*/ 866670 h 1435407"/>
              <a:gd name="connsiteX217" fmla="*/ 2293473 w 2770780"/>
              <a:gd name="connsiteY217" fmla="*/ 869575 h 1435407"/>
              <a:gd name="connsiteX218" fmla="*/ 2299931 w 2770780"/>
              <a:gd name="connsiteY218" fmla="*/ 877376 h 1435407"/>
              <a:gd name="connsiteX219" fmla="*/ 2307009 w 2770780"/>
              <a:gd name="connsiteY219" fmla="*/ 874709 h 1435407"/>
              <a:gd name="connsiteX220" fmla="*/ 2306427 w 2770780"/>
              <a:gd name="connsiteY220" fmla="*/ 869233 h 1435407"/>
              <a:gd name="connsiteX221" fmla="*/ 2311571 w 2770780"/>
              <a:gd name="connsiteY221" fmla="*/ 869051 h 1435407"/>
              <a:gd name="connsiteX222" fmla="*/ 2314352 w 2770780"/>
              <a:gd name="connsiteY222" fmla="*/ 878758 h 1435407"/>
              <a:gd name="connsiteX223" fmla="*/ 2327697 w 2770780"/>
              <a:gd name="connsiteY223" fmla="*/ 877110 h 1435407"/>
              <a:gd name="connsiteX224" fmla="*/ 2334298 w 2770780"/>
              <a:gd name="connsiteY224" fmla="*/ 872147 h 1435407"/>
              <a:gd name="connsiteX225" fmla="*/ 2338717 w 2770780"/>
              <a:gd name="connsiteY225" fmla="*/ 872709 h 1435407"/>
              <a:gd name="connsiteX226" fmla="*/ 2344718 w 2770780"/>
              <a:gd name="connsiteY226" fmla="*/ 864527 h 1435407"/>
              <a:gd name="connsiteX227" fmla="*/ 2349738 w 2770780"/>
              <a:gd name="connsiteY227" fmla="*/ 869947 h 1435407"/>
              <a:gd name="connsiteX228" fmla="*/ 2348080 w 2770780"/>
              <a:gd name="connsiteY228" fmla="*/ 876481 h 1435407"/>
              <a:gd name="connsiteX229" fmla="*/ 2365197 w 2770780"/>
              <a:gd name="connsiteY229" fmla="*/ 875586 h 1435407"/>
              <a:gd name="connsiteX230" fmla="*/ 2371426 w 2770780"/>
              <a:gd name="connsiteY230" fmla="*/ 882606 h 1435407"/>
              <a:gd name="connsiteX231" fmla="*/ 2381837 w 2770780"/>
              <a:gd name="connsiteY231" fmla="*/ 881205 h 1435407"/>
              <a:gd name="connsiteX232" fmla="*/ 2387514 w 2770780"/>
              <a:gd name="connsiteY232" fmla="*/ 876119 h 1435407"/>
              <a:gd name="connsiteX233" fmla="*/ 2390209 w 2770780"/>
              <a:gd name="connsiteY233" fmla="*/ 879577 h 1435407"/>
              <a:gd name="connsiteX234" fmla="*/ 2396734 w 2770780"/>
              <a:gd name="connsiteY234" fmla="*/ 881577 h 1435407"/>
              <a:gd name="connsiteX235" fmla="*/ 2392667 w 2770780"/>
              <a:gd name="connsiteY235" fmla="*/ 889378 h 1435407"/>
              <a:gd name="connsiteX236" fmla="*/ 2402106 w 2770780"/>
              <a:gd name="connsiteY236" fmla="*/ 890911 h 1435407"/>
              <a:gd name="connsiteX237" fmla="*/ 2401144 w 2770780"/>
              <a:gd name="connsiteY237" fmla="*/ 895169 h 1435407"/>
              <a:gd name="connsiteX238" fmla="*/ 2402887 w 2770780"/>
              <a:gd name="connsiteY238" fmla="*/ 904627 h 1435407"/>
              <a:gd name="connsiteX239" fmla="*/ 2409583 w 2770780"/>
              <a:gd name="connsiteY239" fmla="*/ 902560 h 1435407"/>
              <a:gd name="connsiteX240" fmla="*/ 2413555 w 2770780"/>
              <a:gd name="connsiteY240" fmla="*/ 906066 h 1435407"/>
              <a:gd name="connsiteX241" fmla="*/ 2417670 w 2770780"/>
              <a:gd name="connsiteY241" fmla="*/ 902475 h 1435407"/>
              <a:gd name="connsiteX242" fmla="*/ 2423080 w 2770780"/>
              <a:gd name="connsiteY242" fmla="*/ 902380 h 1435407"/>
              <a:gd name="connsiteX243" fmla="*/ 2433243 w 2770780"/>
              <a:gd name="connsiteY243" fmla="*/ 886235 h 1435407"/>
              <a:gd name="connsiteX244" fmla="*/ 2442387 w 2770780"/>
              <a:gd name="connsiteY244" fmla="*/ 879034 h 1435407"/>
              <a:gd name="connsiteX245" fmla="*/ 2452093 w 2770780"/>
              <a:gd name="connsiteY245" fmla="*/ 887768 h 1435407"/>
              <a:gd name="connsiteX246" fmla="*/ 2455970 w 2770780"/>
              <a:gd name="connsiteY246" fmla="*/ 882548 h 1435407"/>
              <a:gd name="connsiteX247" fmla="*/ 2461133 w 2770780"/>
              <a:gd name="connsiteY247" fmla="*/ 887644 h 1435407"/>
              <a:gd name="connsiteX248" fmla="*/ 2475496 w 2770780"/>
              <a:gd name="connsiteY248" fmla="*/ 889197 h 1435407"/>
              <a:gd name="connsiteX249" fmla="*/ 2481278 w 2770780"/>
              <a:gd name="connsiteY249" fmla="*/ 885949 h 1435407"/>
              <a:gd name="connsiteX250" fmla="*/ 2486517 w 2770780"/>
              <a:gd name="connsiteY250" fmla="*/ 891559 h 1435407"/>
              <a:gd name="connsiteX251" fmla="*/ 2496146 w 2770780"/>
              <a:gd name="connsiteY251" fmla="*/ 896464 h 1435407"/>
              <a:gd name="connsiteX252" fmla="*/ 2497775 w 2770780"/>
              <a:gd name="connsiteY252" fmla="*/ 900351 h 1435407"/>
              <a:gd name="connsiteX253" fmla="*/ 2505014 w 2770780"/>
              <a:gd name="connsiteY253" fmla="*/ 904523 h 1435407"/>
              <a:gd name="connsiteX254" fmla="*/ 2506881 w 2770780"/>
              <a:gd name="connsiteY254" fmla="*/ 897274 h 1435407"/>
              <a:gd name="connsiteX255" fmla="*/ 2512453 w 2770780"/>
              <a:gd name="connsiteY255" fmla="*/ 898093 h 1435407"/>
              <a:gd name="connsiteX256" fmla="*/ 2523235 w 2770780"/>
              <a:gd name="connsiteY256" fmla="*/ 895407 h 1435407"/>
              <a:gd name="connsiteX257" fmla="*/ 2535180 w 2770780"/>
              <a:gd name="connsiteY257" fmla="*/ 901589 h 1435407"/>
              <a:gd name="connsiteX258" fmla="*/ 2548372 w 2770780"/>
              <a:gd name="connsiteY258" fmla="*/ 918734 h 1435407"/>
              <a:gd name="connsiteX259" fmla="*/ 2556563 w 2770780"/>
              <a:gd name="connsiteY259" fmla="*/ 921496 h 1435407"/>
              <a:gd name="connsiteX260" fmla="*/ 2565555 w 2770780"/>
              <a:gd name="connsiteY260" fmla="*/ 929726 h 1435407"/>
              <a:gd name="connsiteX261" fmla="*/ 2573442 w 2770780"/>
              <a:gd name="connsiteY261" fmla="*/ 928821 h 1435407"/>
              <a:gd name="connsiteX262" fmla="*/ 2577233 w 2770780"/>
              <a:gd name="connsiteY262" fmla="*/ 925697 h 1435407"/>
              <a:gd name="connsiteX263" fmla="*/ 2595178 w 2770780"/>
              <a:gd name="connsiteY263" fmla="*/ 933926 h 1435407"/>
              <a:gd name="connsiteX264" fmla="*/ 2600941 w 2770780"/>
              <a:gd name="connsiteY264" fmla="*/ 934107 h 1435407"/>
              <a:gd name="connsiteX265" fmla="*/ 2602674 w 2770780"/>
              <a:gd name="connsiteY265" fmla="*/ 929421 h 1435407"/>
              <a:gd name="connsiteX266" fmla="*/ 2599693 w 2770780"/>
              <a:gd name="connsiteY266" fmla="*/ 924982 h 1435407"/>
              <a:gd name="connsiteX267" fmla="*/ 2605646 w 2770780"/>
              <a:gd name="connsiteY267" fmla="*/ 922001 h 1435407"/>
              <a:gd name="connsiteX268" fmla="*/ 2606760 w 2770780"/>
              <a:gd name="connsiteY268" fmla="*/ 928564 h 1435407"/>
              <a:gd name="connsiteX269" fmla="*/ 2614828 w 2770780"/>
              <a:gd name="connsiteY269" fmla="*/ 928621 h 1435407"/>
              <a:gd name="connsiteX270" fmla="*/ 2616504 w 2770780"/>
              <a:gd name="connsiteY270" fmla="*/ 920563 h 1435407"/>
              <a:gd name="connsiteX271" fmla="*/ 2633335 w 2770780"/>
              <a:gd name="connsiteY271" fmla="*/ 916296 h 1435407"/>
              <a:gd name="connsiteX272" fmla="*/ 2634068 w 2770780"/>
              <a:gd name="connsiteY272" fmla="*/ 921182 h 1435407"/>
              <a:gd name="connsiteX273" fmla="*/ 2644689 w 2770780"/>
              <a:gd name="connsiteY273" fmla="*/ 917658 h 1435407"/>
              <a:gd name="connsiteX274" fmla="*/ 2661262 w 2770780"/>
              <a:gd name="connsiteY274" fmla="*/ 923125 h 1435407"/>
              <a:gd name="connsiteX275" fmla="*/ 2664596 w 2770780"/>
              <a:gd name="connsiteY275" fmla="*/ 926059 h 1435407"/>
              <a:gd name="connsiteX276" fmla="*/ 2664710 w 2770780"/>
              <a:gd name="connsiteY276" fmla="*/ 931669 h 1435407"/>
              <a:gd name="connsiteX277" fmla="*/ 2671044 w 2770780"/>
              <a:gd name="connsiteY277" fmla="*/ 931364 h 1435407"/>
              <a:gd name="connsiteX278" fmla="*/ 2675826 w 2770780"/>
              <a:gd name="connsiteY278" fmla="*/ 934307 h 1435407"/>
              <a:gd name="connsiteX279" fmla="*/ 2686065 w 2770780"/>
              <a:gd name="connsiteY279" fmla="*/ 925630 h 1435407"/>
              <a:gd name="connsiteX280" fmla="*/ 2690114 w 2770780"/>
              <a:gd name="connsiteY280" fmla="*/ 925849 h 1435407"/>
              <a:gd name="connsiteX281" fmla="*/ 2694019 w 2770780"/>
              <a:gd name="connsiteY281" fmla="*/ 931383 h 1435407"/>
              <a:gd name="connsiteX282" fmla="*/ 2699981 w 2770780"/>
              <a:gd name="connsiteY282" fmla="*/ 933193 h 1435407"/>
              <a:gd name="connsiteX283" fmla="*/ 2706211 w 2770780"/>
              <a:gd name="connsiteY283" fmla="*/ 929888 h 1435407"/>
              <a:gd name="connsiteX284" fmla="*/ 2727318 w 2770780"/>
              <a:gd name="connsiteY284" fmla="*/ 936822 h 1435407"/>
              <a:gd name="connsiteX285" fmla="*/ 2739815 w 2770780"/>
              <a:gd name="connsiteY285" fmla="*/ 936212 h 1435407"/>
              <a:gd name="connsiteX286" fmla="*/ 2743215 w 2770780"/>
              <a:gd name="connsiteY286" fmla="*/ 945699 h 1435407"/>
              <a:gd name="connsiteX287" fmla="*/ 2760075 w 2770780"/>
              <a:gd name="connsiteY287" fmla="*/ 950014 h 1435407"/>
              <a:gd name="connsiteX288" fmla="*/ 2761360 w 2770780"/>
              <a:gd name="connsiteY288" fmla="*/ 940804 h 1435407"/>
              <a:gd name="connsiteX289" fmla="*/ 2766437 w 2770780"/>
              <a:gd name="connsiteY289" fmla="*/ 940984 h 1435407"/>
              <a:gd name="connsiteX290" fmla="*/ 2770781 w 2770780"/>
              <a:gd name="connsiteY290" fmla="*/ 945166 h 1435407"/>
              <a:gd name="connsiteX291" fmla="*/ 2766133 w 2770780"/>
              <a:gd name="connsiteY291" fmla="*/ 952805 h 1435407"/>
              <a:gd name="connsiteX292" fmla="*/ 2764065 w 2770780"/>
              <a:gd name="connsiteY292" fmla="*/ 959910 h 1435407"/>
              <a:gd name="connsiteX293" fmla="*/ 2770009 w 2770780"/>
              <a:gd name="connsiteY293" fmla="*/ 970369 h 1435407"/>
              <a:gd name="connsiteX294" fmla="*/ 2768238 w 2770780"/>
              <a:gd name="connsiteY294" fmla="*/ 981018 h 1435407"/>
              <a:gd name="connsiteX295" fmla="*/ 2759227 w 2770780"/>
              <a:gd name="connsiteY295" fmla="*/ 987123 h 1435407"/>
              <a:gd name="connsiteX296" fmla="*/ 2756703 w 2770780"/>
              <a:gd name="connsiteY296" fmla="*/ 996906 h 1435407"/>
              <a:gd name="connsiteX297" fmla="*/ 2749931 w 2770780"/>
              <a:gd name="connsiteY297" fmla="*/ 1002116 h 1435407"/>
              <a:gd name="connsiteX298" fmla="*/ 2745558 w 2770780"/>
              <a:gd name="connsiteY298" fmla="*/ 1008555 h 1435407"/>
              <a:gd name="connsiteX299" fmla="*/ 2744406 w 2770780"/>
              <a:gd name="connsiteY299" fmla="*/ 1021661 h 1435407"/>
              <a:gd name="connsiteX300" fmla="*/ 2739701 w 2770780"/>
              <a:gd name="connsiteY300" fmla="*/ 1029338 h 1435407"/>
              <a:gd name="connsiteX301" fmla="*/ 2738005 w 2770780"/>
              <a:gd name="connsiteY301" fmla="*/ 1041359 h 1435407"/>
              <a:gd name="connsiteX302" fmla="*/ 2732004 w 2770780"/>
              <a:gd name="connsiteY302" fmla="*/ 1046521 h 1435407"/>
              <a:gd name="connsiteX303" fmla="*/ 2723460 w 2770780"/>
              <a:gd name="connsiteY303" fmla="*/ 1046998 h 1435407"/>
              <a:gd name="connsiteX304" fmla="*/ 2718136 w 2770780"/>
              <a:gd name="connsiteY304" fmla="*/ 1044902 h 1435407"/>
              <a:gd name="connsiteX305" fmla="*/ 2708287 w 2770780"/>
              <a:gd name="connsiteY305" fmla="*/ 1046293 h 1435407"/>
              <a:gd name="connsiteX306" fmla="*/ 2693781 w 2770780"/>
              <a:gd name="connsiteY306" fmla="*/ 1050112 h 1435407"/>
              <a:gd name="connsiteX307" fmla="*/ 2678169 w 2770780"/>
              <a:gd name="connsiteY307" fmla="*/ 1059485 h 1435407"/>
              <a:gd name="connsiteX308" fmla="*/ 2674369 w 2770780"/>
              <a:gd name="connsiteY308" fmla="*/ 1066343 h 1435407"/>
              <a:gd name="connsiteX309" fmla="*/ 2669549 w 2770780"/>
              <a:gd name="connsiteY309" fmla="*/ 1063790 h 1435407"/>
              <a:gd name="connsiteX310" fmla="*/ 2650413 w 2770780"/>
              <a:gd name="connsiteY310" fmla="*/ 1061619 h 1435407"/>
              <a:gd name="connsiteX311" fmla="*/ 2640088 w 2770780"/>
              <a:gd name="connsiteY311" fmla="*/ 1061295 h 1435407"/>
              <a:gd name="connsiteX312" fmla="*/ 2622953 w 2770780"/>
              <a:gd name="connsiteY312" fmla="*/ 1059009 h 1435407"/>
              <a:gd name="connsiteX313" fmla="*/ 2606722 w 2770780"/>
              <a:gd name="connsiteY313" fmla="*/ 1060323 h 1435407"/>
              <a:gd name="connsiteX314" fmla="*/ 2600750 w 2770780"/>
              <a:gd name="connsiteY314" fmla="*/ 1058647 h 1435407"/>
              <a:gd name="connsiteX315" fmla="*/ 2599664 w 2770780"/>
              <a:gd name="connsiteY315" fmla="*/ 1066114 h 1435407"/>
              <a:gd name="connsiteX316" fmla="*/ 2601655 w 2770780"/>
              <a:gd name="connsiteY316" fmla="*/ 1082516 h 1435407"/>
              <a:gd name="connsiteX317" fmla="*/ 2589825 w 2770780"/>
              <a:gd name="connsiteY317" fmla="*/ 1078316 h 1435407"/>
              <a:gd name="connsiteX318" fmla="*/ 2582062 w 2770780"/>
              <a:gd name="connsiteY318" fmla="*/ 1078211 h 1435407"/>
              <a:gd name="connsiteX319" fmla="*/ 2578118 w 2770780"/>
              <a:gd name="connsiteY319" fmla="*/ 1081402 h 1435407"/>
              <a:gd name="connsiteX320" fmla="*/ 2568660 w 2770780"/>
              <a:gd name="connsiteY320" fmla="*/ 1078020 h 1435407"/>
              <a:gd name="connsiteX321" fmla="*/ 2559792 w 2770780"/>
              <a:gd name="connsiteY321" fmla="*/ 1071477 h 1435407"/>
              <a:gd name="connsiteX322" fmla="*/ 2551306 w 2770780"/>
              <a:gd name="connsiteY322" fmla="*/ 1070962 h 1435407"/>
              <a:gd name="connsiteX323" fmla="*/ 2541962 w 2770780"/>
              <a:gd name="connsiteY323" fmla="*/ 1067991 h 1435407"/>
              <a:gd name="connsiteX324" fmla="*/ 2517730 w 2770780"/>
              <a:gd name="connsiteY324" fmla="*/ 1072544 h 1435407"/>
              <a:gd name="connsiteX325" fmla="*/ 2512844 w 2770780"/>
              <a:gd name="connsiteY325" fmla="*/ 1071791 h 1435407"/>
              <a:gd name="connsiteX326" fmla="*/ 2501909 w 2770780"/>
              <a:gd name="connsiteY326" fmla="*/ 1077335 h 1435407"/>
              <a:gd name="connsiteX327" fmla="*/ 2495280 w 2770780"/>
              <a:gd name="connsiteY327" fmla="*/ 1078144 h 1435407"/>
              <a:gd name="connsiteX328" fmla="*/ 2492641 w 2770780"/>
              <a:gd name="connsiteY328" fmla="*/ 1082440 h 1435407"/>
              <a:gd name="connsiteX329" fmla="*/ 2486821 w 2770780"/>
              <a:gd name="connsiteY329" fmla="*/ 1082011 h 1435407"/>
              <a:gd name="connsiteX330" fmla="*/ 2479335 w 2770780"/>
              <a:gd name="connsiteY330" fmla="*/ 1077106 h 1435407"/>
              <a:gd name="connsiteX331" fmla="*/ 2459885 w 2770780"/>
              <a:gd name="connsiteY331" fmla="*/ 1076173 h 1435407"/>
              <a:gd name="connsiteX332" fmla="*/ 2457303 w 2770780"/>
              <a:gd name="connsiteY332" fmla="*/ 1073858 h 1435407"/>
              <a:gd name="connsiteX333" fmla="*/ 2449045 w 2770780"/>
              <a:gd name="connsiteY333" fmla="*/ 1074392 h 1435407"/>
              <a:gd name="connsiteX334" fmla="*/ 2455751 w 2770780"/>
              <a:gd name="connsiteY334" fmla="*/ 1085307 h 1435407"/>
              <a:gd name="connsiteX335" fmla="*/ 2455560 w 2770780"/>
              <a:gd name="connsiteY335" fmla="*/ 1093070 h 1435407"/>
              <a:gd name="connsiteX336" fmla="*/ 2465981 w 2770780"/>
              <a:gd name="connsiteY336" fmla="*/ 1102290 h 1435407"/>
              <a:gd name="connsiteX337" fmla="*/ 2469276 w 2770780"/>
              <a:gd name="connsiteY337" fmla="*/ 1108081 h 1435407"/>
              <a:gd name="connsiteX338" fmla="*/ 2464523 w 2770780"/>
              <a:gd name="connsiteY338" fmla="*/ 1113549 h 1435407"/>
              <a:gd name="connsiteX339" fmla="*/ 2461599 w 2770780"/>
              <a:gd name="connsiteY339" fmla="*/ 1125827 h 1435407"/>
              <a:gd name="connsiteX340" fmla="*/ 2470619 w 2770780"/>
              <a:gd name="connsiteY340" fmla="*/ 1129732 h 1435407"/>
              <a:gd name="connsiteX341" fmla="*/ 2479954 w 2770780"/>
              <a:gd name="connsiteY341" fmla="*/ 1125512 h 1435407"/>
              <a:gd name="connsiteX342" fmla="*/ 2484202 w 2770780"/>
              <a:gd name="connsiteY342" fmla="*/ 1119473 h 1435407"/>
              <a:gd name="connsiteX343" fmla="*/ 2488622 w 2770780"/>
              <a:gd name="connsiteY343" fmla="*/ 1117083 h 1435407"/>
              <a:gd name="connsiteX344" fmla="*/ 2496166 w 2770780"/>
              <a:gd name="connsiteY344" fmla="*/ 1120045 h 1435407"/>
              <a:gd name="connsiteX345" fmla="*/ 2503157 w 2770780"/>
              <a:gd name="connsiteY345" fmla="*/ 1119664 h 1435407"/>
              <a:gd name="connsiteX346" fmla="*/ 2506919 w 2770780"/>
              <a:gd name="connsiteY346" fmla="*/ 1122340 h 1435407"/>
              <a:gd name="connsiteX347" fmla="*/ 2519521 w 2770780"/>
              <a:gd name="connsiteY347" fmla="*/ 1121779 h 1435407"/>
              <a:gd name="connsiteX348" fmla="*/ 2524064 w 2770780"/>
              <a:gd name="connsiteY348" fmla="*/ 1127560 h 1435407"/>
              <a:gd name="connsiteX349" fmla="*/ 2528884 w 2770780"/>
              <a:gd name="connsiteY349" fmla="*/ 1122578 h 1435407"/>
              <a:gd name="connsiteX350" fmla="*/ 2543619 w 2770780"/>
              <a:gd name="connsiteY350" fmla="*/ 1122245 h 1435407"/>
              <a:gd name="connsiteX351" fmla="*/ 2558192 w 2770780"/>
              <a:gd name="connsiteY351" fmla="*/ 1123569 h 1435407"/>
              <a:gd name="connsiteX352" fmla="*/ 2569517 w 2770780"/>
              <a:gd name="connsiteY352" fmla="*/ 1126503 h 1435407"/>
              <a:gd name="connsiteX353" fmla="*/ 2564945 w 2770780"/>
              <a:gd name="connsiteY353" fmla="*/ 1140095 h 1435407"/>
              <a:gd name="connsiteX354" fmla="*/ 2567517 w 2770780"/>
              <a:gd name="connsiteY354" fmla="*/ 1151830 h 1435407"/>
              <a:gd name="connsiteX355" fmla="*/ 2559421 w 2770780"/>
              <a:gd name="connsiteY355" fmla="*/ 1157250 h 1435407"/>
              <a:gd name="connsiteX356" fmla="*/ 2563269 w 2770780"/>
              <a:gd name="connsiteY356" fmla="*/ 1165289 h 1435407"/>
              <a:gd name="connsiteX357" fmla="*/ 2555878 w 2770780"/>
              <a:gd name="connsiteY357" fmla="*/ 1167298 h 1435407"/>
              <a:gd name="connsiteX358" fmla="*/ 2558421 w 2770780"/>
              <a:gd name="connsiteY358" fmla="*/ 1173032 h 1435407"/>
              <a:gd name="connsiteX359" fmla="*/ 2549648 w 2770780"/>
              <a:gd name="connsiteY359" fmla="*/ 1179986 h 1435407"/>
              <a:gd name="connsiteX360" fmla="*/ 2559507 w 2770780"/>
              <a:gd name="connsiteY360" fmla="*/ 1188311 h 1435407"/>
              <a:gd name="connsiteX361" fmla="*/ 2564260 w 2770780"/>
              <a:gd name="connsiteY361" fmla="*/ 1187596 h 1435407"/>
              <a:gd name="connsiteX362" fmla="*/ 2571575 w 2770780"/>
              <a:gd name="connsiteY362" fmla="*/ 1194721 h 1435407"/>
              <a:gd name="connsiteX363" fmla="*/ 2580595 w 2770780"/>
              <a:gd name="connsiteY363" fmla="*/ 1192140 h 1435407"/>
              <a:gd name="connsiteX364" fmla="*/ 2592225 w 2770780"/>
              <a:gd name="connsiteY364" fmla="*/ 1198017 h 1435407"/>
              <a:gd name="connsiteX365" fmla="*/ 2596759 w 2770780"/>
              <a:gd name="connsiteY365" fmla="*/ 1208837 h 1435407"/>
              <a:gd name="connsiteX366" fmla="*/ 2587977 w 2770780"/>
              <a:gd name="connsiteY366" fmla="*/ 1216752 h 1435407"/>
              <a:gd name="connsiteX367" fmla="*/ 2588929 w 2770780"/>
              <a:gd name="connsiteY367" fmla="*/ 1222248 h 1435407"/>
              <a:gd name="connsiteX368" fmla="*/ 2593282 w 2770780"/>
              <a:gd name="connsiteY368" fmla="*/ 1229954 h 1435407"/>
              <a:gd name="connsiteX369" fmla="*/ 2602360 w 2770780"/>
              <a:gd name="connsiteY369" fmla="*/ 1221715 h 1435407"/>
              <a:gd name="connsiteX370" fmla="*/ 2605770 w 2770780"/>
              <a:gd name="connsiteY370" fmla="*/ 1222982 h 1435407"/>
              <a:gd name="connsiteX371" fmla="*/ 2608760 w 2770780"/>
              <a:gd name="connsiteY371" fmla="*/ 1230773 h 1435407"/>
              <a:gd name="connsiteX372" fmla="*/ 2612990 w 2770780"/>
              <a:gd name="connsiteY372" fmla="*/ 1235326 h 1435407"/>
              <a:gd name="connsiteX373" fmla="*/ 2623534 w 2770780"/>
              <a:gd name="connsiteY373" fmla="*/ 1238993 h 1435407"/>
              <a:gd name="connsiteX374" fmla="*/ 2632030 w 2770780"/>
              <a:gd name="connsiteY374" fmla="*/ 1247832 h 1435407"/>
              <a:gd name="connsiteX375" fmla="*/ 2635688 w 2770780"/>
              <a:gd name="connsiteY375" fmla="*/ 1256281 h 1435407"/>
              <a:gd name="connsiteX376" fmla="*/ 2631554 w 2770780"/>
              <a:gd name="connsiteY376" fmla="*/ 1259062 h 1435407"/>
              <a:gd name="connsiteX377" fmla="*/ 2629096 w 2770780"/>
              <a:gd name="connsiteY377" fmla="*/ 1268159 h 1435407"/>
              <a:gd name="connsiteX378" fmla="*/ 2633916 w 2770780"/>
              <a:gd name="connsiteY378" fmla="*/ 1270873 h 1435407"/>
              <a:gd name="connsiteX379" fmla="*/ 2639555 w 2770780"/>
              <a:gd name="connsiteY379" fmla="*/ 1270130 h 1435407"/>
              <a:gd name="connsiteX380" fmla="*/ 2649232 w 2770780"/>
              <a:gd name="connsiteY380" fmla="*/ 1277836 h 1435407"/>
              <a:gd name="connsiteX381" fmla="*/ 2636545 w 2770780"/>
              <a:gd name="connsiteY381" fmla="*/ 1281655 h 1435407"/>
              <a:gd name="connsiteX382" fmla="*/ 2628230 w 2770780"/>
              <a:gd name="connsiteY382" fmla="*/ 1287694 h 1435407"/>
              <a:gd name="connsiteX383" fmla="*/ 2631325 w 2770780"/>
              <a:gd name="connsiteY383" fmla="*/ 1292114 h 1435407"/>
              <a:gd name="connsiteX384" fmla="*/ 2637907 w 2770780"/>
              <a:gd name="connsiteY384" fmla="*/ 1295810 h 1435407"/>
              <a:gd name="connsiteX385" fmla="*/ 2639269 w 2770780"/>
              <a:gd name="connsiteY385" fmla="*/ 1303620 h 1435407"/>
              <a:gd name="connsiteX386" fmla="*/ 2636612 w 2770780"/>
              <a:gd name="connsiteY386" fmla="*/ 1311659 h 1435407"/>
              <a:gd name="connsiteX387" fmla="*/ 2642279 w 2770780"/>
              <a:gd name="connsiteY387" fmla="*/ 1313840 h 1435407"/>
              <a:gd name="connsiteX388" fmla="*/ 2639764 w 2770780"/>
              <a:gd name="connsiteY388" fmla="*/ 1319975 h 1435407"/>
              <a:gd name="connsiteX389" fmla="*/ 2641622 w 2770780"/>
              <a:gd name="connsiteY389" fmla="*/ 1330795 h 1435407"/>
              <a:gd name="connsiteX390" fmla="*/ 2647651 w 2770780"/>
              <a:gd name="connsiteY390" fmla="*/ 1336148 h 1435407"/>
              <a:gd name="connsiteX391" fmla="*/ 2633287 w 2770780"/>
              <a:gd name="connsiteY391" fmla="*/ 1339186 h 1435407"/>
              <a:gd name="connsiteX392" fmla="*/ 2623210 w 2770780"/>
              <a:gd name="connsiteY392" fmla="*/ 1343711 h 1435407"/>
              <a:gd name="connsiteX393" fmla="*/ 2621400 w 2770780"/>
              <a:gd name="connsiteY393" fmla="*/ 1348368 h 1435407"/>
              <a:gd name="connsiteX394" fmla="*/ 2624982 w 2770780"/>
              <a:gd name="connsiteY394" fmla="*/ 1359284 h 1435407"/>
              <a:gd name="connsiteX395" fmla="*/ 2628982 w 2770780"/>
              <a:gd name="connsiteY395" fmla="*/ 1365876 h 1435407"/>
              <a:gd name="connsiteX396" fmla="*/ 2626744 w 2770780"/>
              <a:gd name="connsiteY396" fmla="*/ 1378782 h 1435407"/>
              <a:gd name="connsiteX397" fmla="*/ 2648470 w 2770780"/>
              <a:gd name="connsiteY397" fmla="*/ 1381135 h 1435407"/>
              <a:gd name="connsiteX398" fmla="*/ 2656709 w 2770780"/>
              <a:gd name="connsiteY398" fmla="*/ 1380973 h 1435407"/>
              <a:gd name="connsiteX399" fmla="*/ 2657614 w 2770780"/>
              <a:gd name="connsiteY399" fmla="*/ 1388278 h 1435407"/>
              <a:gd name="connsiteX400" fmla="*/ 2649327 w 2770780"/>
              <a:gd name="connsiteY400" fmla="*/ 1399242 h 1435407"/>
              <a:gd name="connsiteX401" fmla="*/ 2644717 w 2770780"/>
              <a:gd name="connsiteY401" fmla="*/ 1401280 h 1435407"/>
              <a:gd name="connsiteX402" fmla="*/ 2643060 w 2770780"/>
              <a:gd name="connsiteY402" fmla="*/ 1407262 h 1435407"/>
              <a:gd name="connsiteX403" fmla="*/ 2635983 w 2770780"/>
              <a:gd name="connsiteY403" fmla="*/ 1412291 h 1435407"/>
              <a:gd name="connsiteX404" fmla="*/ 2625124 w 2770780"/>
              <a:gd name="connsiteY404" fmla="*/ 1416396 h 1435407"/>
              <a:gd name="connsiteX405" fmla="*/ 2617057 w 2770780"/>
              <a:gd name="connsiteY405" fmla="*/ 1421178 h 1435407"/>
              <a:gd name="connsiteX406" fmla="*/ 2586453 w 2770780"/>
              <a:gd name="connsiteY406" fmla="*/ 1399108 h 1435407"/>
              <a:gd name="connsiteX407" fmla="*/ 2510339 w 2770780"/>
              <a:gd name="connsiteY407" fmla="*/ 1364113 h 1435407"/>
              <a:gd name="connsiteX408" fmla="*/ 2403325 w 2770780"/>
              <a:gd name="connsiteY408" fmla="*/ 1314355 h 1435407"/>
              <a:gd name="connsiteX409" fmla="*/ 2385618 w 2770780"/>
              <a:gd name="connsiteY409" fmla="*/ 1306478 h 1435407"/>
              <a:gd name="connsiteX410" fmla="*/ 2294712 w 2770780"/>
              <a:gd name="connsiteY410" fmla="*/ 1302258 h 1435407"/>
              <a:gd name="connsiteX411" fmla="*/ 2285530 w 2770780"/>
              <a:gd name="connsiteY411" fmla="*/ 1302039 h 1435407"/>
              <a:gd name="connsiteX412" fmla="*/ 2174706 w 2770780"/>
              <a:gd name="connsiteY412" fmla="*/ 1297010 h 1435407"/>
              <a:gd name="connsiteX413" fmla="*/ 2176373 w 2770780"/>
              <a:gd name="connsiteY413" fmla="*/ 1304963 h 1435407"/>
              <a:gd name="connsiteX414" fmla="*/ 2184917 w 2770780"/>
              <a:gd name="connsiteY414" fmla="*/ 1312012 h 1435407"/>
              <a:gd name="connsiteX415" fmla="*/ 2186870 w 2770780"/>
              <a:gd name="connsiteY415" fmla="*/ 1317936 h 1435407"/>
              <a:gd name="connsiteX416" fmla="*/ 2183898 w 2770780"/>
              <a:gd name="connsiteY416" fmla="*/ 1325594 h 1435407"/>
              <a:gd name="connsiteX417" fmla="*/ 2170106 w 2770780"/>
              <a:gd name="connsiteY417" fmla="*/ 1331814 h 1435407"/>
              <a:gd name="connsiteX418" fmla="*/ 2170401 w 2770780"/>
              <a:gd name="connsiteY418" fmla="*/ 1337596 h 1435407"/>
              <a:gd name="connsiteX419" fmla="*/ 2181183 w 2770780"/>
              <a:gd name="connsiteY419" fmla="*/ 1350359 h 1435407"/>
              <a:gd name="connsiteX420" fmla="*/ 2190308 w 2770780"/>
              <a:gd name="connsiteY420" fmla="*/ 1353817 h 1435407"/>
              <a:gd name="connsiteX421" fmla="*/ 2191966 w 2770780"/>
              <a:gd name="connsiteY421" fmla="*/ 1357275 h 1435407"/>
              <a:gd name="connsiteX422" fmla="*/ 2188365 w 2770780"/>
              <a:gd name="connsiteY422" fmla="*/ 1369419 h 1435407"/>
              <a:gd name="connsiteX423" fmla="*/ 2170753 w 2770780"/>
              <a:gd name="connsiteY423" fmla="*/ 1381144 h 1435407"/>
              <a:gd name="connsiteX424" fmla="*/ 2174125 w 2770780"/>
              <a:gd name="connsiteY424" fmla="*/ 1393488 h 1435407"/>
              <a:gd name="connsiteX425" fmla="*/ 2167191 w 2770780"/>
              <a:gd name="connsiteY425" fmla="*/ 1399156 h 1435407"/>
              <a:gd name="connsiteX426" fmla="*/ 2161571 w 2770780"/>
              <a:gd name="connsiteY426" fmla="*/ 1399413 h 1435407"/>
              <a:gd name="connsiteX427" fmla="*/ 2159323 w 2770780"/>
              <a:gd name="connsiteY427" fmla="*/ 1405214 h 1435407"/>
              <a:gd name="connsiteX428" fmla="*/ 2160962 w 2770780"/>
              <a:gd name="connsiteY428" fmla="*/ 1409967 h 1435407"/>
              <a:gd name="connsiteX429" fmla="*/ 2151170 w 2770780"/>
              <a:gd name="connsiteY429" fmla="*/ 1414024 h 1435407"/>
              <a:gd name="connsiteX430" fmla="*/ 2145703 w 2770780"/>
              <a:gd name="connsiteY430" fmla="*/ 1417968 h 1435407"/>
              <a:gd name="connsiteX431" fmla="*/ 2140997 w 2770780"/>
              <a:gd name="connsiteY431" fmla="*/ 1426797 h 1435407"/>
              <a:gd name="connsiteX432" fmla="*/ 2133491 w 2770780"/>
              <a:gd name="connsiteY432" fmla="*/ 1428807 h 1435407"/>
              <a:gd name="connsiteX433" fmla="*/ 2126824 w 2770780"/>
              <a:gd name="connsiteY433" fmla="*/ 1434103 h 1435407"/>
              <a:gd name="connsiteX434" fmla="*/ 2109146 w 2770780"/>
              <a:gd name="connsiteY434" fmla="*/ 1431188 h 1435407"/>
              <a:gd name="connsiteX435" fmla="*/ 2103154 w 2770780"/>
              <a:gd name="connsiteY435" fmla="*/ 1434875 h 1435407"/>
              <a:gd name="connsiteX436" fmla="*/ 2096201 w 2770780"/>
              <a:gd name="connsiteY436" fmla="*/ 1435408 h 1435407"/>
              <a:gd name="connsiteX437" fmla="*/ 2086495 w 2770780"/>
              <a:gd name="connsiteY437" fmla="*/ 1432141 h 1435407"/>
              <a:gd name="connsiteX438" fmla="*/ 2066359 w 2770780"/>
              <a:gd name="connsiteY438" fmla="*/ 1415568 h 1435407"/>
              <a:gd name="connsiteX439" fmla="*/ 2059673 w 2770780"/>
              <a:gd name="connsiteY439" fmla="*/ 1403528 h 1435407"/>
              <a:gd name="connsiteX440" fmla="*/ 2065883 w 2770780"/>
              <a:gd name="connsiteY440" fmla="*/ 1386669 h 1435407"/>
              <a:gd name="connsiteX441" fmla="*/ 2035898 w 2770780"/>
              <a:gd name="connsiteY441" fmla="*/ 1365361 h 1435407"/>
              <a:gd name="connsiteX442" fmla="*/ 2022830 w 2770780"/>
              <a:gd name="connsiteY442" fmla="*/ 1360484 h 1435407"/>
              <a:gd name="connsiteX443" fmla="*/ 2014877 w 2770780"/>
              <a:gd name="connsiteY443" fmla="*/ 1355226 h 1435407"/>
              <a:gd name="connsiteX444" fmla="*/ 2008219 w 2770780"/>
              <a:gd name="connsiteY444" fmla="*/ 1348673 h 1435407"/>
              <a:gd name="connsiteX445" fmla="*/ 1994674 w 2770780"/>
              <a:gd name="connsiteY445" fmla="*/ 1328357 h 1435407"/>
              <a:gd name="connsiteX446" fmla="*/ 1987083 w 2770780"/>
              <a:gd name="connsiteY446" fmla="*/ 1320584 h 1435407"/>
              <a:gd name="connsiteX447" fmla="*/ 1965271 w 2770780"/>
              <a:gd name="connsiteY447" fmla="*/ 1317574 h 1435407"/>
              <a:gd name="connsiteX448" fmla="*/ 1916683 w 2770780"/>
              <a:gd name="connsiteY448" fmla="*/ 1320527 h 1435407"/>
              <a:gd name="connsiteX449" fmla="*/ 1881593 w 2770780"/>
              <a:gd name="connsiteY449" fmla="*/ 1322099 h 1435407"/>
              <a:gd name="connsiteX450" fmla="*/ 1875545 w 2770780"/>
              <a:gd name="connsiteY450" fmla="*/ 1323461 h 1435407"/>
              <a:gd name="connsiteX451" fmla="*/ 1843588 w 2770780"/>
              <a:gd name="connsiteY451" fmla="*/ 1325756 h 1435407"/>
              <a:gd name="connsiteX452" fmla="*/ 1830263 w 2770780"/>
              <a:gd name="connsiteY452" fmla="*/ 1321137 h 1435407"/>
              <a:gd name="connsiteX453" fmla="*/ 1798869 w 2770780"/>
              <a:gd name="connsiteY453" fmla="*/ 1314583 h 1435407"/>
              <a:gd name="connsiteX454" fmla="*/ 1780562 w 2770780"/>
              <a:gd name="connsiteY454" fmla="*/ 1311393 h 1435407"/>
              <a:gd name="connsiteX455" fmla="*/ 1768989 w 2770780"/>
              <a:gd name="connsiteY455" fmla="*/ 1307954 h 1435407"/>
              <a:gd name="connsiteX456" fmla="*/ 1760150 w 2770780"/>
              <a:gd name="connsiteY456" fmla="*/ 1299458 h 1435407"/>
              <a:gd name="connsiteX457" fmla="*/ 1755301 w 2770780"/>
              <a:gd name="connsiteY457" fmla="*/ 1286123 h 1435407"/>
              <a:gd name="connsiteX458" fmla="*/ 1745853 w 2770780"/>
              <a:gd name="connsiteY458" fmla="*/ 1276941 h 1435407"/>
              <a:gd name="connsiteX459" fmla="*/ 1730803 w 2770780"/>
              <a:gd name="connsiteY459" fmla="*/ 1276779 h 1435407"/>
              <a:gd name="connsiteX460" fmla="*/ 1699523 w 2770780"/>
              <a:gd name="connsiteY460" fmla="*/ 1279284 h 1435407"/>
              <a:gd name="connsiteX461" fmla="*/ 1670834 w 2770780"/>
              <a:gd name="connsiteY461" fmla="*/ 1278503 h 1435407"/>
              <a:gd name="connsiteX462" fmla="*/ 1655803 w 2770780"/>
              <a:gd name="connsiteY462" fmla="*/ 1276103 h 1435407"/>
              <a:gd name="connsiteX463" fmla="*/ 1626838 w 2770780"/>
              <a:gd name="connsiteY463" fmla="*/ 1281275 h 1435407"/>
              <a:gd name="connsiteX464" fmla="*/ 1611322 w 2770780"/>
              <a:gd name="connsiteY464" fmla="*/ 1277855 h 1435407"/>
              <a:gd name="connsiteX465" fmla="*/ 1565087 w 2770780"/>
              <a:gd name="connsiteY465" fmla="*/ 1275664 h 1435407"/>
              <a:gd name="connsiteX466" fmla="*/ 1566011 w 2770780"/>
              <a:gd name="connsiteY466" fmla="*/ 1261186 h 1435407"/>
              <a:gd name="connsiteX467" fmla="*/ 1577860 w 2770780"/>
              <a:gd name="connsiteY467" fmla="*/ 1256719 h 1435407"/>
              <a:gd name="connsiteX468" fmla="*/ 1572974 w 2770780"/>
              <a:gd name="connsiteY468" fmla="*/ 1249709 h 1435407"/>
              <a:gd name="connsiteX469" fmla="*/ 1567373 w 2770780"/>
              <a:gd name="connsiteY469" fmla="*/ 1230611 h 1435407"/>
              <a:gd name="connsiteX470" fmla="*/ 1571440 w 2770780"/>
              <a:gd name="connsiteY470" fmla="*/ 1227249 h 1435407"/>
              <a:gd name="connsiteX471" fmla="*/ 1572726 w 2770780"/>
              <a:gd name="connsiteY471" fmla="*/ 1220495 h 1435407"/>
              <a:gd name="connsiteX472" fmla="*/ 1579698 w 2770780"/>
              <a:gd name="connsiteY472" fmla="*/ 1216752 h 1435407"/>
              <a:gd name="connsiteX473" fmla="*/ 1576298 w 2770780"/>
              <a:gd name="connsiteY473" fmla="*/ 1211504 h 1435407"/>
              <a:gd name="connsiteX474" fmla="*/ 1582832 w 2770780"/>
              <a:gd name="connsiteY474" fmla="*/ 1194654 h 1435407"/>
              <a:gd name="connsiteX475" fmla="*/ 1573612 w 2770780"/>
              <a:gd name="connsiteY475" fmla="*/ 1189063 h 1435407"/>
              <a:gd name="connsiteX476" fmla="*/ 1574069 w 2770780"/>
              <a:gd name="connsiteY476" fmla="*/ 1184405 h 1435407"/>
              <a:gd name="connsiteX477" fmla="*/ 1565316 w 2770780"/>
              <a:gd name="connsiteY477" fmla="*/ 1177166 h 1435407"/>
              <a:gd name="connsiteX478" fmla="*/ 1562763 w 2770780"/>
              <a:gd name="connsiteY478" fmla="*/ 1167765 h 1435407"/>
              <a:gd name="connsiteX479" fmla="*/ 1566459 w 2770780"/>
              <a:gd name="connsiteY479" fmla="*/ 1156011 h 1435407"/>
              <a:gd name="connsiteX480" fmla="*/ 1564449 w 2770780"/>
              <a:gd name="connsiteY480" fmla="*/ 1151153 h 1435407"/>
              <a:gd name="connsiteX481" fmla="*/ 1566992 w 2770780"/>
              <a:gd name="connsiteY481" fmla="*/ 1147686 h 1435407"/>
              <a:gd name="connsiteX482" fmla="*/ 1558448 w 2770780"/>
              <a:gd name="connsiteY482" fmla="*/ 1139990 h 1435407"/>
              <a:gd name="connsiteX483" fmla="*/ 1560296 w 2770780"/>
              <a:gd name="connsiteY483" fmla="*/ 1135923 h 1435407"/>
              <a:gd name="connsiteX484" fmla="*/ 1550181 w 2770780"/>
              <a:gd name="connsiteY484" fmla="*/ 1126989 h 1435407"/>
              <a:gd name="connsiteX485" fmla="*/ 1543932 w 2770780"/>
              <a:gd name="connsiteY485" fmla="*/ 1125807 h 1435407"/>
              <a:gd name="connsiteX486" fmla="*/ 1546599 w 2770780"/>
              <a:gd name="connsiteY486" fmla="*/ 1116987 h 1435407"/>
              <a:gd name="connsiteX487" fmla="*/ 1545523 w 2770780"/>
              <a:gd name="connsiteY487" fmla="*/ 1109062 h 1435407"/>
              <a:gd name="connsiteX488" fmla="*/ 1548752 w 2770780"/>
              <a:gd name="connsiteY488" fmla="*/ 1103081 h 1435407"/>
              <a:gd name="connsiteX489" fmla="*/ 1546342 w 2770780"/>
              <a:gd name="connsiteY489" fmla="*/ 1098994 h 1435407"/>
              <a:gd name="connsiteX490" fmla="*/ 1538312 w 2770780"/>
              <a:gd name="connsiteY490" fmla="*/ 1092070 h 1435407"/>
              <a:gd name="connsiteX491" fmla="*/ 1536588 w 2770780"/>
              <a:gd name="connsiteY491" fmla="*/ 1085945 h 1435407"/>
              <a:gd name="connsiteX492" fmla="*/ 1537322 w 2770780"/>
              <a:gd name="connsiteY492" fmla="*/ 1078897 h 1435407"/>
              <a:gd name="connsiteX493" fmla="*/ 1531169 w 2770780"/>
              <a:gd name="connsiteY493" fmla="*/ 1070982 h 1435407"/>
              <a:gd name="connsiteX494" fmla="*/ 1521653 w 2770780"/>
              <a:gd name="connsiteY494" fmla="*/ 1077249 h 1435407"/>
              <a:gd name="connsiteX495" fmla="*/ 1513652 w 2770780"/>
              <a:gd name="connsiteY495" fmla="*/ 1078525 h 1435407"/>
              <a:gd name="connsiteX496" fmla="*/ 1500412 w 2770780"/>
              <a:gd name="connsiteY496" fmla="*/ 1076744 h 1435407"/>
              <a:gd name="connsiteX497" fmla="*/ 1498269 w 2770780"/>
              <a:gd name="connsiteY497" fmla="*/ 1070744 h 1435407"/>
              <a:gd name="connsiteX498" fmla="*/ 1489897 w 2770780"/>
              <a:gd name="connsiteY498" fmla="*/ 1078945 h 1435407"/>
              <a:gd name="connsiteX499" fmla="*/ 1474285 w 2770780"/>
              <a:gd name="connsiteY499" fmla="*/ 1082859 h 1435407"/>
              <a:gd name="connsiteX500" fmla="*/ 1464046 w 2770780"/>
              <a:gd name="connsiteY500" fmla="*/ 1082793 h 1435407"/>
              <a:gd name="connsiteX501" fmla="*/ 1456064 w 2770780"/>
              <a:gd name="connsiteY501" fmla="*/ 1089108 h 1435407"/>
              <a:gd name="connsiteX502" fmla="*/ 1443043 w 2770780"/>
              <a:gd name="connsiteY502" fmla="*/ 1085793 h 1435407"/>
              <a:gd name="connsiteX503" fmla="*/ 1438424 w 2770780"/>
              <a:gd name="connsiteY503" fmla="*/ 1087422 h 1435407"/>
              <a:gd name="connsiteX504" fmla="*/ 1432442 w 2770780"/>
              <a:gd name="connsiteY504" fmla="*/ 1094223 h 1435407"/>
              <a:gd name="connsiteX505" fmla="*/ 1424269 w 2770780"/>
              <a:gd name="connsiteY505" fmla="*/ 1092661 h 1435407"/>
              <a:gd name="connsiteX506" fmla="*/ 1402772 w 2770780"/>
              <a:gd name="connsiteY506" fmla="*/ 1099023 h 1435407"/>
              <a:gd name="connsiteX507" fmla="*/ 1395895 w 2770780"/>
              <a:gd name="connsiteY507" fmla="*/ 1102090 h 1435407"/>
              <a:gd name="connsiteX508" fmla="*/ 1383398 w 2770780"/>
              <a:gd name="connsiteY508" fmla="*/ 1104681 h 1435407"/>
              <a:gd name="connsiteX509" fmla="*/ 1373892 w 2770780"/>
              <a:gd name="connsiteY509" fmla="*/ 1103890 h 1435407"/>
              <a:gd name="connsiteX510" fmla="*/ 1360338 w 2770780"/>
              <a:gd name="connsiteY510" fmla="*/ 1100309 h 1435407"/>
              <a:gd name="connsiteX511" fmla="*/ 1345279 w 2770780"/>
              <a:gd name="connsiteY511" fmla="*/ 1105348 h 1435407"/>
              <a:gd name="connsiteX512" fmla="*/ 1337973 w 2770780"/>
              <a:gd name="connsiteY512" fmla="*/ 1106110 h 1435407"/>
              <a:gd name="connsiteX513" fmla="*/ 1335716 w 2770780"/>
              <a:gd name="connsiteY513" fmla="*/ 1108872 h 1435407"/>
              <a:gd name="connsiteX514" fmla="*/ 1327953 w 2770780"/>
              <a:gd name="connsiteY514" fmla="*/ 1107558 h 1435407"/>
              <a:gd name="connsiteX515" fmla="*/ 1319990 w 2770780"/>
              <a:gd name="connsiteY515" fmla="*/ 1113292 h 1435407"/>
              <a:gd name="connsiteX516" fmla="*/ 1297139 w 2770780"/>
              <a:gd name="connsiteY516" fmla="*/ 1111225 h 1435407"/>
              <a:gd name="connsiteX517" fmla="*/ 1286243 w 2770780"/>
              <a:gd name="connsiteY517" fmla="*/ 1105272 h 1435407"/>
              <a:gd name="connsiteX518" fmla="*/ 1277118 w 2770780"/>
              <a:gd name="connsiteY518" fmla="*/ 1102300 h 1435407"/>
              <a:gd name="connsiteX519" fmla="*/ 1263668 w 2770780"/>
              <a:gd name="connsiteY519" fmla="*/ 1093003 h 1435407"/>
              <a:gd name="connsiteX520" fmla="*/ 1253305 w 2770780"/>
              <a:gd name="connsiteY520" fmla="*/ 1088746 h 1435407"/>
              <a:gd name="connsiteX521" fmla="*/ 1245076 w 2770780"/>
              <a:gd name="connsiteY521" fmla="*/ 1082155 h 1435407"/>
              <a:gd name="connsiteX522" fmla="*/ 1234998 w 2770780"/>
              <a:gd name="connsiteY522" fmla="*/ 1072153 h 1435407"/>
              <a:gd name="connsiteX523" fmla="*/ 1220997 w 2770780"/>
              <a:gd name="connsiteY523" fmla="*/ 1051522 h 1435407"/>
              <a:gd name="connsiteX524" fmla="*/ 1192460 w 2770780"/>
              <a:gd name="connsiteY524" fmla="*/ 1040187 h 1435407"/>
              <a:gd name="connsiteX525" fmla="*/ 1161941 w 2770780"/>
              <a:gd name="connsiteY525" fmla="*/ 1023566 h 1435407"/>
              <a:gd name="connsiteX526" fmla="*/ 1114212 w 2770780"/>
              <a:gd name="connsiteY526" fmla="*/ 988533 h 1435407"/>
              <a:gd name="connsiteX527" fmla="*/ 1093419 w 2770780"/>
              <a:gd name="connsiteY527" fmla="*/ 978599 h 1435407"/>
              <a:gd name="connsiteX528" fmla="*/ 1072921 w 2770780"/>
              <a:gd name="connsiteY528" fmla="*/ 957901 h 1435407"/>
              <a:gd name="connsiteX529" fmla="*/ 1043555 w 2770780"/>
              <a:gd name="connsiteY529" fmla="*/ 946919 h 1435407"/>
              <a:gd name="connsiteX530" fmla="*/ 1022429 w 2770780"/>
              <a:gd name="connsiteY530" fmla="*/ 936355 h 1435407"/>
              <a:gd name="connsiteX531" fmla="*/ 1018409 w 2770780"/>
              <a:gd name="connsiteY531" fmla="*/ 943823 h 1435407"/>
              <a:gd name="connsiteX532" fmla="*/ 1008427 w 2770780"/>
              <a:gd name="connsiteY532" fmla="*/ 942061 h 1435407"/>
              <a:gd name="connsiteX533" fmla="*/ 993416 w 2770780"/>
              <a:gd name="connsiteY533" fmla="*/ 937298 h 1435407"/>
              <a:gd name="connsiteX534" fmla="*/ 984729 w 2770780"/>
              <a:gd name="connsiteY534" fmla="*/ 925478 h 1435407"/>
              <a:gd name="connsiteX535" fmla="*/ 972461 w 2770780"/>
              <a:gd name="connsiteY535" fmla="*/ 917600 h 1435407"/>
              <a:gd name="connsiteX536" fmla="*/ 963593 w 2770780"/>
              <a:gd name="connsiteY536" fmla="*/ 909638 h 1435407"/>
              <a:gd name="connsiteX537" fmla="*/ 962364 w 2770780"/>
              <a:gd name="connsiteY537" fmla="*/ 905208 h 1435407"/>
              <a:gd name="connsiteX538" fmla="*/ 953458 w 2770780"/>
              <a:gd name="connsiteY538" fmla="*/ 896150 h 1435407"/>
              <a:gd name="connsiteX539" fmla="*/ 944590 w 2770780"/>
              <a:gd name="connsiteY539" fmla="*/ 883558 h 1435407"/>
              <a:gd name="connsiteX540" fmla="*/ 936761 w 2770780"/>
              <a:gd name="connsiteY540" fmla="*/ 884368 h 1435407"/>
              <a:gd name="connsiteX541" fmla="*/ 920378 w 2770780"/>
              <a:gd name="connsiteY541" fmla="*/ 881786 h 1435407"/>
              <a:gd name="connsiteX542" fmla="*/ 902109 w 2770780"/>
              <a:gd name="connsiteY542" fmla="*/ 881224 h 1435407"/>
              <a:gd name="connsiteX543" fmla="*/ 870038 w 2770780"/>
              <a:gd name="connsiteY543" fmla="*/ 877376 h 1435407"/>
              <a:gd name="connsiteX544" fmla="*/ 848607 w 2770780"/>
              <a:gd name="connsiteY544" fmla="*/ 877624 h 1435407"/>
              <a:gd name="connsiteX545" fmla="*/ 842530 w 2770780"/>
              <a:gd name="connsiteY545" fmla="*/ 883025 h 1435407"/>
              <a:gd name="connsiteX546" fmla="*/ 840292 w 2770780"/>
              <a:gd name="connsiteY546" fmla="*/ 889340 h 1435407"/>
              <a:gd name="connsiteX547" fmla="*/ 832481 w 2770780"/>
              <a:gd name="connsiteY547" fmla="*/ 895112 h 1435407"/>
              <a:gd name="connsiteX548" fmla="*/ 829490 w 2770780"/>
              <a:gd name="connsiteY548" fmla="*/ 901360 h 1435407"/>
              <a:gd name="connsiteX549" fmla="*/ 820499 w 2770780"/>
              <a:gd name="connsiteY549" fmla="*/ 910476 h 1435407"/>
              <a:gd name="connsiteX550" fmla="*/ 820442 w 2770780"/>
              <a:gd name="connsiteY550" fmla="*/ 915914 h 1435407"/>
              <a:gd name="connsiteX551" fmla="*/ 812955 w 2770780"/>
              <a:gd name="connsiteY551" fmla="*/ 920839 h 1435407"/>
              <a:gd name="connsiteX552" fmla="*/ 808469 w 2770780"/>
              <a:gd name="connsiteY552" fmla="*/ 927526 h 1435407"/>
              <a:gd name="connsiteX553" fmla="*/ 809335 w 2770780"/>
              <a:gd name="connsiteY553" fmla="*/ 942185 h 1435407"/>
              <a:gd name="connsiteX554" fmla="*/ 786914 w 2770780"/>
              <a:gd name="connsiteY554" fmla="*/ 947804 h 1435407"/>
              <a:gd name="connsiteX555" fmla="*/ 771369 w 2770780"/>
              <a:gd name="connsiteY555" fmla="*/ 944785 h 1435407"/>
              <a:gd name="connsiteX556" fmla="*/ 764349 w 2770780"/>
              <a:gd name="connsiteY556" fmla="*/ 936746 h 1435407"/>
              <a:gd name="connsiteX557" fmla="*/ 753205 w 2770780"/>
              <a:gd name="connsiteY557" fmla="*/ 928030 h 1435407"/>
              <a:gd name="connsiteX558" fmla="*/ 729878 w 2770780"/>
              <a:gd name="connsiteY558" fmla="*/ 913533 h 1435407"/>
              <a:gd name="connsiteX559" fmla="*/ 720439 w 2770780"/>
              <a:gd name="connsiteY559" fmla="*/ 905589 h 1435407"/>
              <a:gd name="connsiteX560" fmla="*/ 711314 w 2770780"/>
              <a:gd name="connsiteY560" fmla="*/ 901418 h 1435407"/>
              <a:gd name="connsiteX561" fmla="*/ 695959 w 2770780"/>
              <a:gd name="connsiteY561" fmla="*/ 900970 h 1435407"/>
              <a:gd name="connsiteX562" fmla="*/ 621722 w 2770780"/>
              <a:gd name="connsiteY562" fmla="*/ 842296 h 1435407"/>
              <a:gd name="connsiteX563" fmla="*/ 596661 w 2770780"/>
              <a:gd name="connsiteY563" fmla="*/ 822312 h 1435407"/>
              <a:gd name="connsiteX564" fmla="*/ 591956 w 2770780"/>
              <a:gd name="connsiteY564" fmla="*/ 821122 h 1435407"/>
              <a:gd name="connsiteX565" fmla="*/ 545455 w 2770780"/>
              <a:gd name="connsiteY565" fmla="*/ 817064 h 1435407"/>
              <a:gd name="connsiteX566" fmla="*/ 531005 w 2770780"/>
              <a:gd name="connsiteY566" fmla="*/ 809806 h 1435407"/>
              <a:gd name="connsiteX567" fmla="*/ 527367 w 2770780"/>
              <a:gd name="connsiteY567" fmla="*/ 809835 h 1435407"/>
              <a:gd name="connsiteX568" fmla="*/ 522842 w 2770780"/>
              <a:gd name="connsiteY568" fmla="*/ 803253 h 1435407"/>
              <a:gd name="connsiteX569" fmla="*/ 503535 w 2770780"/>
              <a:gd name="connsiteY569" fmla="*/ 792680 h 1435407"/>
              <a:gd name="connsiteX570" fmla="*/ 492420 w 2770780"/>
              <a:gd name="connsiteY570" fmla="*/ 788156 h 1435407"/>
              <a:gd name="connsiteX571" fmla="*/ 481923 w 2770780"/>
              <a:gd name="connsiteY571" fmla="*/ 782260 h 1435407"/>
              <a:gd name="connsiteX572" fmla="*/ 466778 w 2770780"/>
              <a:gd name="connsiteY572" fmla="*/ 771887 h 1435407"/>
              <a:gd name="connsiteX573" fmla="*/ 455682 w 2770780"/>
              <a:gd name="connsiteY573" fmla="*/ 765362 h 1435407"/>
              <a:gd name="connsiteX574" fmla="*/ 400399 w 2770780"/>
              <a:gd name="connsiteY574" fmla="*/ 739521 h 1435407"/>
              <a:gd name="connsiteX575" fmla="*/ 391369 w 2770780"/>
              <a:gd name="connsiteY575" fmla="*/ 734244 h 1435407"/>
              <a:gd name="connsiteX576" fmla="*/ 392645 w 2770780"/>
              <a:gd name="connsiteY576" fmla="*/ 708527 h 1435407"/>
              <a:gd name="connsiteX577" fmla="*/ 396627 w 2770780"/>
              <a:gd name="connsiteY577" fmla="*/ 700916 h 1435407"/>
              <a:gd name="connsiteX578" fmla="*/ 386016 w 2770780"/>
              <a:gd name="connsiteY578" fmla="*/ 694049 h 1435407"/>
              <a:gd name="connsiteX579" fmla="*/ 381349 w 2770780"/>
              <a:gd name="connsiteY579" fmla="*/ 692553 h 1435407"/>
              <a:gd name="connsiteX580" fmla="*/ 364794 w 2770780"/>
              <a:gd name="connsiteY580" fmla="*/ 679790 h 1435407"/>
              <a:gd name="connsiteX581" fmla="*/ 364966 w 2770780"/>
              <a:gd name="connsiteY581" fmla="*/ 670665 h 1435407"/>
              <a:gd name="connsiteX582" fmla="*/ 361089 w 2770780"/>
              <a:gd name="connsiteY582" fmla="*/ 665702 h 1435407"/>
              <a:gd name="connsiteX583" fmla="*/ 360994 w 2770780"/>
              <a:gd name="connsiteY583" fmla="*/ 660711 h 1435407"/>
              <a:gd name="connsiteX584" fmla="*/ 342925 w 2770780"/>
              <a:gd name="connsiteY584" fmla="*/ 651986 h 1435407"/>
              <a:gd name="connsiteX585" fmla="*/ 332000 w 2770780"/>
              <a:gd name="connsiteY585" fmla="*/ 648634 h 1435407"/>
              <a:gd name="connsiteX586" fmla="*/ 308778 w 2770780"/>
              <a:gd name="connsiteY586" fmla="*/ 649091 h 1435407"/>
              <a:gd name="connsiteX587" fmla="*/ 294995 w 2770780"/>
              <a:gd name="connsiteY587" fmla="*/ 646109 h 1435407"/>
              <a:gd name="connsiteX588" fmla="*/ 287280 w 2770780"/>
              <a:gd name="connsiteY588" fmla="*/ 656949 h 1435407"/>
              <a:gd name="connsiteX589" fmla="*/ 288699 w 2770780"/>
              <a:gd name="connsiteY589" fmla="*/ 661026 h 1435407"/>
              <a:gd name="connsiteX590" fmla="*/ 296824 w 2770780"/>
              <a:gd name="connsiteY590" fmla="*/ 663150 h 1435407"/>
              <a:gd name="connsiteX591" fmla="*/ 296424 w 2770780"/>
              <a:gd name="connsiteY591" fmla="*/ 671532 h 1435407"/>
              <a:gd name="connsiteX592" fmla="*/ 291375 w 2770780"/>
              <a:gd name="connsiteY592" fmla="*/ 678380 h 1435407"/>
              <a:gd name="connsiteX593" fmla="*/ 264172 w 2770780"/>
              <a:gd name="connsiteY593" fmla="*/ 681009 h 1435407"/>
              <a:gd name="connsiteX594" fmla="*/ 256981 w 2770780"/>
              <a:gd name="connsiteY594" fmla="*/ 680428 h 1435407"/>
              <a:gd name="connsiteX595" fmla="*/ 244170 w 2770780"/>
              <a:gd name="connsiteY595" fmla="*/ 686372 h 1435407"/>
              <a:gd name="connsiteX596" fmla="*/ 239236 w 2770780"/>
              <a:gd name="connsiteY596" fmla="*/ 683438 h 1435407"/>
              <a:gd name="connsiteX597" fmla="*/ 241960 w 2770780"/>
              <a:gd name="connsiteY597" fmla="*/ 675732 h 1435407"/>
              <a:gd name="connsiteX598" fmla="*/ 250885 w 2770780"/>
              <a:gd name="connsiteY598" fmla="*/ 672884 h 1435407"/>
              <a:gd name="connsiteX599" fmla="*/ 243655 w 2770780"/>
              <a:gd name="connsiteY599" fmla="*/ 661702 h 1435407"/>
              <a:gd name="connsiteX600" fmla="*/ 234768 w 2770780"/>
              <a:gd name="connsiteY600" fmla="*/ 666074 h 1435407"/>
              <a:gd name="connsiteX601" fmla="*/ 233921 w 2770780"/>
              <a:gd name="connsiteY601" fmla="*/ 661302 h 1435407"/>
              <a:gd name="connsiteX602" fmla="*/ 226663 w 2770780"/>
              <a:gd name="connsiteY602" fmla="*/ 657835 h 1435407"/>
              <a:gd name="connsiteX603" fmla="*/ 228987 w 2770780"/>
              <a:gd name="connsiteY603" fmla="*/ 653996 h 1435407"/>
              <a:gd name="connsiteX604" fmla="*/ 244665 w 2770780"/>
              <a:gd name="connsiteY604" fmla="*/ 653701 h 1435407"/>
              <a:gd name="connsiteX605" fmla="*/ 247932 w 2770780"/>
              <a:gd name="connsiteY605" fmla="*/ 647900 h 1435407"/>
              <a:gd name="connsiteX606" fmla="*/ 241960 w 2770780"/>
              <a:gd name="connsiteY606" fmla="*/ 641052 h 1435407"/>
              <a:gd name="connsiteX607" fmla="*/ 244055 w 2770780"/>
              <a:gd name="connsiteY607" fmla="*/ 627164 h 1435407"/>
              <a:gd name="connsiteX608" fmla="*/ 224462 w 2770780"/>
              <a:gd name="connsiteY608" fmla="*/ 606076 h 1435407"/>
              <a:gd name="connsiteX609" fmla="*/ 217271 w 2770780"/>
              <a:gd name="connsiteY609" fmla="*/ 603256 h 1435407"/>
              <a:gd name="connsiteX610" fmla="*/ 211842 w 2770780"/>
              <a:gd name="connsiteY610" fmla="*/ 597970 h 1435407"/>
              <a:gd name="connsiteX611" fmla="*/ 180028 w 2770780"/>
              <a:gd name="connsiteY611" fmla="*/ 562880 h 1435407"/>
              <a:gd name="connsiteX612" fmla="*/ 162035 w 2770780"/>
              <a:gd name="connsiteY612" fmla="*/ 541544 h 1435407"/>
              <a:gd name="connsiteX613" fmla="*/ 163750 w 2770780"/>
              <a:gd name="connsiteY613" fmla="*/ 508254 h 1435407"/>
              <a:gd name="connsiteX614" fmla="*/ 149748 w 2770780"/>
              <a:gd name="connsiteY614" fmla="*/ 489376 h 1435407"/>
              <a:gd name="connsiteX615" fmla="*/ 143995 w 2770780"/>
              <a:gd name="connsiteY615" fmla="*/ 476869 h 1435407"/>
              <a:gd name="connsiteX616" fmla="*/ 141423 w 2770780"/>
              <a:gd name="connsiteY616" fmla="*/ 474717 h 1435407"/>
              <a:gd name="connsiteX617" fmla="*/ 100018 w 2770780"/>
              <a:gd name="connsiteY617" fmla="*/ 466925 h 1435407"/>
              <a:gd name="connsiteX618" fmla="*/ 74158 w 2770780"/>
              <a:gd name="connsiteY618" fmla="*/ 463153 h 1435407"/>
              <a:gd name="connsiteX619" fmla="*/ 28209 w 2770780"/>
              <a:gd name="connsiteY619" fmla="*/ 454628 h 1435407"/>
              <a:gd name="connsiteX620" fmla="*/ 19303 w 2770780"/>
              <a:gd name="connsiteY620" fmla="*/ 451980 h 1435407"/>
              <a:gd name="connsiteX621" fmla="*/ 7640 w 2770780"/>
              <a:gd name="connsiteY621" fmla="*/ 443103 h 1435407"/>
              <a:gd name="connsiteX622" fmla="*/ 7387 w 2770780"/>
              <a:gd name="connsiteY622" fmla="*/ 438322 h 1435407"/>
              <a:gd name="connsiteX623" fmla="*/ 0 w 2770780"/>
              <a:gd name="connsiteY623" fmla="*/ 430025 h 1435407"/>
              <a:gd name="connsiteX624" fmla="*/ 5978 w 2770780"/>
              <a:gd name="connsiteY624" fmla="*/ 416947 h 1435407"/>
              <a:gd name="connsiteX625" fmla="*/ 15941 w 2770780"/>
              <a:gd name="connsiteY625" fmla="*/ 407699 h 1435407"/>
              <a:gd name="connsiteX626" fmla="*/ 24895 w 2770780"/>
              <a:gd name="connsiteY626" fmla="*/ 402117 h 1435407"/>
              <a:gd name="connsiteX627" fmla="*/ 29352 w 2770780"/>
              <a:gd name="connsiteY627" fmla="*/ 384801 h 1435407"/>
              <a:gd name="connsiteX628" fmla="*/ 33886 w 2770780"/>
              <a:gd name="connsiteY628" fmla="*/ 382143 h 1435407"/>
              <a:gd name="connsiteX629" fmla="*/ 47878 w 2770780"/>
              <a:gd name="connsiteY629" fmla="*/ 379447 h 1435407"/>
              <a:gd name="connsiteX630" fmla="*/ 51936 w 2770780"/>
              <a:gd name="connsiteY630" fmla="*/ 370227 h 1435407"/>
              <a:gd name="connsiteX631" fmla="*/ 57756 w 2770780"/>
              <a:gd name="connsiteY631" fmla="*/ 367636 h 1435407"/>
              <a:gd name="connsiteX632" fmla="*/ 66043 w 2770780"/>
              <a:gd name="connsiteY632" fmla="*/ 361226 h 1435407"/>
              <a:gd name="connsiteX633" fmla="*/ 74215 w 2770780"/>
              <a:gd name="connsiteY633" fmla="*/ 352587 h 1435407"/>
              <a:gd name="connsiteX634" fmla="*/ 87350 w 2770780"/>
              <a:gd name="connsiteY634" fmla="*/ 342872 h 1435407"/>
              <a:gd name="connsiteX635" fmla="*/ 94256 w 2770780"/>
              <a:gd name="connsiteY635" fmla="*/ 343272 h 1435407"/>
              <a:gd name="connsiteX636" fmla="*/ 96694 w 2770780"/>
              <a:gd name="connsiteY636" fmla="*/ 332099 h 1435407"/>
              <a:gd name="connsiteX637" fmla="*/ 101047 w 2770780"/>
              <a:gd name="connsiteY637" fmla="*/ 322869 h 1435407"/>
              <a:gd name="connsiteX638" fmla="*/ 121430 w 2770780"/>
              <a:gd name="connsiteY638" fmla="*/ 302124 h 1435407"/>
              <a:gd name="connsiteX639" fmla="*/ 135727 w 2770780"/>
              <a:gd name="connsiteY639" fmla="*/ 290017 h 1435407"/>
              <a:gd name="connsiteX640" fmla="*/ 149205 w 2770780"/>
              <a:gd name="connsiteY640" fmla="*/ 282131 h 1435407"/>
              <a:gd name="connsiteX641" fmla="*/ 161054 w 2770780"/>
              <a:gd name="connsiteY641" fmla="*/ 272768 h 1435407"/>
              <a:gd name="connsiteX642" fmla="*/ 176847 w 2770780"/>
              <a:gd name="connsiteY642" fmla="*/ 256756 h 1435407"/>
              <a:gd name="connsiteX643" fmla="*/ 188420 w 2770780"/>
              <a:gd name="connsiteY643" fmla="*/ 238544 h 1435407"/>
              <a:gd name="connsiteX644" fmla="*/ 195649 w 2770780"/>
              <a:gd name="connsiteY644" fmla="*/ 234620 h 1435407"/>
              <a:gd name="connsiteX645" fmla="*/ 197440 w 2770780"/>
              <a:gd name="connsiteY645" fmla="*/ 223638 h 1435407"/>
              <a:gd name="connsiteX646" fmla="*/ 207679 w 2770780"/>
              <a:gd name="connsiteY646" fmla="*/ 214865 h 1435407"/>
              <a:gd name="connsiteX647" fmla="*/ 213347 w 2770780"/>
              <a:gd name="connsiteY647" fmla="*/ 205883 h 1435407"/>
              <a:gd name="connsiteX648" fmla="*/ 213051 w 2770780"/>
              <a:gd name="connsiteY648" fmla="*/ 191995 h 1435407"/>
              <a:gd name="connsiteX649" fmla="*/ 211099 w 2770780"/>
              <a:gd name="connsiteY649" fmla="*/ 182861 h 1435407"/>
              <a:gd name="connsiteX650" fmla="*/ 216423 w 2770780"/>
              <a:gd name="connsiteY650" fmla="*/ 181546 h 1435407"/>
              <a:gd name="connsiteX651" fmla="*/ 225520 w 2770780"/>
              <a:gd name="connsiteY651" fmla="*/ 182404 h 1435407"/>
              <a:gd name="connsiteX652" fmla="*/ 241941 w 2770780"/>
              <a:gd name="connsiteY652" fmla="*/ 186242 h 1435407"/>
              <a:gd name="connsiteX653" fmla="*/ 245113 w 2770780"/>
              <a:gd name="connsiteY653" fmla="*/ 191976 h 1435407"/>
              <a:gd name="connsiteX654" fmla="*/ 240255 w 2770780"/>
              <a:gd name="connsiteY654" fmla="*/ 199882 h 1435407"/>
              <a:gd name="connsiteX655" fmla="*/ 234340 w 2770780"/>
              <a:gd name="connsiteY655" fmla="*/ 203568 h 1435407"/>
              <a:gd name="connsiteX656" fmla="*/ 240607 w 2770780"/>
              <a:gd name="connsiteY656" fmla="*/ 217313 h 1435407"/>
              <a:gd name="connsiteX657" fmla="*/ 259343 w 2770780"/>
              <a:gd name="connsiteY657" fmla="*/ 223895 h 1435407"/>
              <a:gd name="connsiteX658" fmla="*/ 268287 w 2770780"/>
              <a:gd name="connsiteY658" fmla="*/ 228333 h 1435407"/>
              <a:gd name="connsiteX659" fmla="*/ 283155 w 2770780"/>
              <a:gd name="connsiteY659" fmla="*/ 228829 h 1435407"/>
              <a:gd name="connsiteX660" fmla="*/ 298853 w 2770780"/>
              <a:gd name="connsiteY660" fmla="*/ 239782 h 1435407"/>
              <a:gd name="connsiteX661" fmla="*/ 318912 w 2770780"/>
              <a:gd name="connsiteY661" fmla="*/ 244812 h 1435407"/>
              <a:gd name="connsiteX662" fmla="*/ 318484 w 2770780"/>
              <a:gd name="connsiteY662" fmla="*/ 248183 h 1435407"/>
              <a:gd name="connsiteX663" fmla="*/ 327371 w 2770780"/>
              <a:gd name="connsiteY663" fmla="*/ 255356 h 1435407"/>
              <a:gd name="connsiteX664" fmla="*/ 333838 w 2770780"/>
              <a:gd name="connsiteY664" fmla="*/ 255422 h 1435407"/>
              <a:gd name="connsiteX665" fmla="*/ 341410 w 2770780"/>
              <a:gd name="connsiteY665" fmla="*/ 263290 h 1435407"/>
              <a:gd name="connsiteX666" fmla="*/ 338448 w 2770780"/>
              <a:gd name="connsiteY666" fmla="*/ 268538 h 1435407"/>
              <a:gd name="connsiteX667" fmla="*/ 340848 w 2770780"/>
              <a:gd name="connsiteY667" fmla="*/ 272034 h 1435407"/>
              <a:gd name="connsiteX668" fmla="*/ 347878 w 2770780"/>
              <a:gd name="connsiteY668" fmla="*/ 274301 h 1435407"/>
              <a:gd name="connsiteX669" fmla="*/ 350488 w 2770780"/>
              <a:gd name="connsiteY669" fmla="*/ 286655 h 1435407"/>
              <a:gd name="connsiteX670" fmla="*/ 360479 w 2770780"/>
              <a:gd name="connsiteY670" fmla="*/ 293942 h 1435407"/>
              <a:gd name="connsiteX671" fmla="*/ 367775 w 2770780"/>
              <a:gd name="connsiteY671" fmla="*/ 295827 h 1435407"/>
              <a:gd name="connsiteX672" fmla="*/ 373890 w 2770780"/>
              <a:gd name="connsiteY672" fmla="*/ 293989 h 1435407"/>
              <a:gd name="connsiteX673" fmla="*/ 380110 w 2770780"/>
              <a:gd name="connsiteY673" fmla="*/ 294932 h 1435407"/>
              <a:gd name="connsiteX674" fmla="*/ 385654 w 2770780"/>
              <a:gd name="connsiteY674" fmla="*/ 299275 h 1435407"/>
              <a:gd name="connsiteX675" fmla="*/ 387435 w 2770780"/>
              <a:gd name="connsiteY675" fmla="*/ 305400 h 1435407"/>
              <a:gd name="connsiteX676" fmla="*/ 391664 w 2770780"/>
              <a:gd name="connsiteY676" fmla="*/ 308191 h 1435407"/>
              <a:gd name="connsiteX677" fmla="*/ 398541 w 2770780"/>
              <a:gd name="connsiteY677" fmla="*/ 308086 h 1435407"/>
              <a:gd name="connsiteX678" fmla="*/ 403694 w 2770780"/>
              <a:gd name="connsiteY678" fmla="*/ 314544 h 1435407"/>
              <a:gd name="connsiteX679" fmla="*/ 409009 w 2770780"/>
              <a:gd name="connsiteY679" fmla="*/ 313296 h 1435407"/>
              <a:gd name="connsiteX680" fmla="*/ 422220 w 2770780"/>
              <a:gd name="connsiteY680" fmla="*/ 321507 h 1435407"/>
              <a:gd name="connsiteX681" fmla="*/ 426621 w 2770780"/>
              <a:gd name="connsiteY681" fmla="*/ 331956 h 1435407"/>
              <a:gd name="connsiteX682" fmla="*/ 439985 w 2770780"/>
              <a:gd name="connsiteY682" fmla="*/ 336071 h 1435407"/>
              <a:gd name="connsiteX683" fmla="*/ 451119 w 2770780"/>
              <a:gd name="connsiteY683" fmla="*/ 349168 h 1435407"/>
              <a:gd name="connsiteX684" fmla="*/ 460987 w 2770780"/>
              <a:gd name="connsiteY684" fmla="*/ 350815 h 1435407"/>
              <a:gd name="connsiteX685" fmla="*/ 465007 w 2770780"/>
              <a:gd name="connsiteY685" fmla="*/ 349301 h 1435407"/>
              <a:gd name="connsiteX686" fmla="*/ 481514 w 2770780"/>
              <a:gd name="connsiteY686" fmla="*/ 364922 h 1435407"/>
              <a:gd name="connsiteX687" fmla="*/ 488676 w 2770780"/>
              <a:gd name="connsiteY687" fmla="*/ 368846 h 1435407"/>
              <a:gd name="connsiteX688" fmla="*/ 493067 w 2770780"/>
              <a:gd name="connsiteY688" fmla="*/ 373551 h 1435407"/>
              <a:gd name="connsiteX689" fmla="*/ 497735 w 2770780"/>
              <a:gd name="connsiteY689" fmla="*/ 373551 h 1435407"/>
              <a:gd name="connsiteX690" fmla="*/ 505059 w 2770780"/>
              <a:gd name="connsiteY690" fmla="*/ 379371 h 1435407"/>
              <a:gd name="connsiteX691" fmla="*/ 512413 w 2770780"/>
              <a:gd name="connsiteY691" fmla="*/ 388010 h 1435407"/>
              <a:gd name="connsiteX692" fmla="*/ 515851 w 2770780"/>
              <a:gd name="connsiteY692" fmla="*/ 387106 h 1435407"/>
              <a:gd name="connsiteX693" fmla="*/ 524986 w 2770780"/>
              <a:gd name="connsiteY693" fmla="*/ 395249 h 1435407"/>
              <a:gd name="connsiteX694" fmla="*/ 529367 w 2770780"/>
              <a:gd name="connsiteY694" fmla="*/ 396450 h 1435407"/>
              <a:gd name="connsiteX695" fmla="*/ 534320 w 2770780"/>
              <a:gd name="connsiteY695" fmla="*/ 404031 h 1435407"/>
              <a:gd name="connsiteX696" fmla="*/ 545817 w 2770780"/>
              <a:gd name="connsiteY696" fmla="*/ 410413 h 1435407"/>
              <a:gd name="connsiteX697" fmla="*/ 549989 w 2770780"/>
              <a:gd name="connsiteY697" fmla="*/ 416728 h 1435407"/>
              <a:gd name="connsiteX698" fmla="*/ 559761 w 2770780"/>
              <a:gd name="connsiteY698" fmla="*/ 423748 h 1435407"/>
              <a:gd name="connsiteX699" fmla="*/ 569972 w 2770780"/>
              <a:gd name="connsiteY699" fmla="*/ 425510 h 1435407"/>
              <a:gd name="connsiteX700" fmla="*/ 574182 w 2770780"/>
              <a:gd name="connsiteY700" fmla="*/ 421519 h 1435407"/>
              <a:gd name="connsiteX701" fmla="*/ 582669 w 2770780"/>
              <a:gd name="connsiteY701" fmla="*/ 427425 h 1435407"/>
              <a:gd name="connsiteX702" fmla="*/ 587260 w 2770780"/>
              <a:gd name="connsiteY702" fmla="*/ 428149 h 1435407"/>
              <a:gd name="connsiteX703" fmla="*/ 590832 w 2770780"/>
              <a:gd name="connsiteY703" fmla="*/ 435131 h 1435407"/>
              <a:gd name="connsiteX704" fmla="*/ 600033 w 2770780"/>
              <a:gd name="connsiteY704" fmla="*/ 443817 h 1435407"/>
              <a:gd name="connsiteX705" fmla="*/ 605967 w 2770780"/>
              <a:gd name="connsiteY705" fmla="*/ 446170 h 1435407"/>
              <a:gd name="connsiteX706" fmla="*/ 613273 w 2770780"/>
              <a:gd name="connsiteY706" fmla="*/ 452495 h 1435407"/>
              <a:gd name="connsiteX707" fmla="*/ 620979 w 2770780"/>
              <a:gd name="connsiteY707" fmla="*/ 453723 h 1435407"/>
              <a:gd name="connsiteX708" fmla="*/ 625770 w 2770780"/>
              <a:gd name="connsiteY708" fmla="*/ 457771 h 1435407"/>
              <a:gd name="connsiteX709" fmla="*/ 646944 w 2770780"/>
              <a:gd name="connsiteY709" fmla="*/ 461905 h 1435407"/>
              <a:gd name="connsiteX710" fmla="*/ 653097 w 2770780"/>
              <a:gd name="connsiteY710" fmla="*/ 466001 h 1435407"/>
              <a:gd name="connsiteX711" fmla="*/ 660441 w 2770780"/>
              <a:gd name="connsiteY711" fmla="*/ 465820 h 1435407"/>
              <a:gd name="connsiteX712" fmla="*/ 652135 w 2770780"/>
              <a:gd name="connsiteY712" fmla="*/ 481879 h 1435407"/>
              <a:gd name="connsiteX713" fmla="*/ 646391 w 2770780"/>
              <a:gd name="connsiteY713" fmla="*/ 490518 h 1435407"/>
              <a:gd name="connsiteX714" fmla="*/ 645905 w 2770780"/>
              <a:gd name="connsiteY714" fmla="*/ 502453 h 1435407"/>
              <a:gd name="connsiteX715" fmla="*/ 641438 w 2770780"/>
              <a:gd name="connsiteY715" fmla="*/ 506730 h 1435407"/>
              <a:gd name="connsiteX716" fmla="*/ 638790 w 2770780"/>
              <a:gd name="connsiteY716" fmla="*/ 513540 h 1435407"/>
              <a:gd name="connsiteX717" fmla="*/ 640257 w 2770780"/>
              <a:gd name="connsiteY717" fmla="*/ 518932 h 1435407"/>
              <a:gd name="connsiteX718" fmla="*/ 648391 w 2770780"/>
              <a:gd name="connsiteY718" fmla="*/ 524332 h 1435407"/>
              <a:gd name="connsiteX719" fmla="*/ 655326 w 2770780"/>
              <a:gd name="connsiteY719" fmla="*/ 522713 h 1435407"/>
              <a:gd name="connsiteX720" fmla="*/ 661126 w 2770780"/>
              <a:gd name="connsiteY720" fmla="*/ 530590 h 1435407"/>
              <a:gd name="connsiteX721" fmla="*/ 673109 w 2770780"/>
              <a:gd name="connsiteY721" fmla="*/ 535781 h 1435407"/>
              <a:gd name="connsiteX722" fmla="*/ 680348 w 2770780"/>
              <a:gd name="connsiteY722" fmla="*/ 537486 h 1435407"/>
              <a:gd name="connsiteX723" fmla="*/ 685263 w 2770780"/>
              <a:gd name="connsiteY723" fmla="*/ 555574 h 1435407"/>
              <a:gd name="connsiteX724" fmla="*/ 689749 w 2770780"/>
              <a:gd name="connsiteY724" fmla="*/ 555917 h 1435407"/>
              <a:gd name="connsiteX725" fmla="*/ 696978 w 2770780"/>
              <a:gd name="connsiteY725" fmla="*/ 547649 h 1435407"/>
              <a:gd name="connsiteX726" fmla="*/ 705075 w 2770780"/>
              <a:gd name="connsiteY726" fmla="*/ 551117 h 1435407"/>
              <a:gd name="connsiteX727" fmla="*/ 716019 w 2770780"/>
              <a:gd name="connsiteY727" fmla="*/ 552783 h 1435407"/>
              <a:gd name="connsiteX728" fmla="*/ 719572 w 2770780"/>
              <a:gd name="connsiteY728" fmla="*/ 554946 h 1435407"/>
              <a:gd name="connsiteX729" fmla="*/ 732431 w 2770780"/>
              <a:gd name="connsiteY729" fmla="*/ 557641 h 1435407"/>
              <a:gd name="connsiteX730" fmla="*/ 741822 w 2770780"/>
              <a:gd name="connsiteY730" fmla="*/ 568223 h 1435407"/>
              <a:gd name="connsiteX731" fmla="*/ 748928 w 2770780"/>
              <a:gd name="connsiteY731" fmla="*/ 573224 h 1435407"/>
              <a:gd name="connsiteX732" fmla="*/ 752062 w 2770780"/>
              <a:gd name="connsiteY732" fmla="*/ 579063 h 1435407"/>
              <a:gd name="connsiteX733" fmla="*/ 751033 w 2770780"/>
              <a:gd name="connsiteY733" fmla="*/ 588817 h 1435407"/>
              <a:gd name="connsiteX734" fmla="*/ 763092 w 2770780"/>
              <a:gd name="connsiteY734" fmla="*/ 588093 h 1435407"/>
              <a:gd name="connsiteX735" fmla="*/ 768902 w 2770780"/>
              <a:gd name="connsiteY735" fmla="*/ 584025 h 1435407"/>
              <a:gd name="connsiteX736" fmla="*/ 774255 w 2770780"/>
              <a:gd name="connsiteY736" fmla="*/ 590226 h 1435407"/>
              <a:gd name="connsiteX737" fmla="*/ 781294 w 2770780"/>
              <a:gd name="connsiteY737" fmla="*/ 593427 h 1435407"/>
              <a:gd name="connsiteX738" fmla="*/ 793553 w 2770780"/>
              <a:gd name="connsiteY738" fmla="*/ 594541 h 1435407"/>
              <a:gd name="connsiteX739" fmla="*/ 802487 w 2770780"/>
              <a:gd name="connsiteY739" fmla="*/ 599599 h 1435407"/>
              <a:gd name="connsiteX740" fmla="*/ 810659 w 2770780"/>
              <a:gd name="connsiteY740" fmla="*/ 594246 h 1435407"/>
              <a:gd name="connsiteX741" fmla="*/ 820661 w 2770780"/>
              <a:gd name="connsiteY741" fmla="*/ 594779 h 1435407"/>
              <a:gd name="connsiteX742" fmla="*/ 833224 w 2770780"/>
              <a:gd name="connsiteY742" fmla="*/ 586178 h 1435407"/>
              <a:gd name="connsiteX743" fmla="*/ 834577 w 2770780"/>
              <a:gd name="connsiteY743" fmla="*/ 580435 h 1435407"/>
              <a:gd name="connsiteX744" fmla="*/ 829338 w 2770780"/>
              <a:gd name="connsiteY744" fmla="*/ 573557 h 1435407"/>
              <a:gd name="connsiteX745" fmla="*/ 822528 w 2770780"/>
              <a:gd name="connsiteY745" fmla="*/ 568909 h 1435407"/>
              <a:gd name="connsiteX746" fmla="*/ 815079 w 2770780"/>
              <a:gd name="connsiteY746" fmla="*/ 559813 h 1435407"/>
              <a:gd name="connsiteX747" fmla="*/ 819060 w 2770780"/>
              <a:gd name="connsiteY747" fmla="*/ 550659 h 1435407"/>
              <a:gd name="connsiteX748" fmla="*/ 825718 w 2770780"/>
              <a:gd name="connsiteY748" fmla="*/ 547040 h 1435407"/>
              <a:gd name="connsiteX749" fmla="*/ 835205 w 2770780"/>
              <a:gd name="connsiteY749" fmla="*/ 548878 h 1435407"/>
              <a:gd name="connsiteX750" fmla="*/ 840835 w 2770780"/>
              <a:gd name="connsiteY750" fmla="*/ 554012 h 1435407"/>
              <a:gd name="connsiteX751" fmla="*/ 842502 w 2770780"/>
              <a:gd name="connsiteY751" fmla="*/ 562585 h 1435407"/>
              <a:gd name="connsiteX752" fmla="*/ 850569 w 2770780"/>
              <a:gd name="connsiteY752" fmla="*/ 572805 h 1435407"/>
              <a:gd name="connsiteX753" fmla="*/ 859123 w 2770780"/>
              <a:gd name="connsiteY753" fmla="*/ 568709 h 1435407"/>
              <a:gd name="connsiteX754" fmla="*/ 863342 w 2770780"/>
              <a:gd name="connsiteY754" fmla="*/ 569852 h 1435407"/>
              <a:gd name="connsiteX755" fmla="*/ 863523 w 2770780"/>
              <a:gd name="connsiteY755" fmla="*/ 577120 h 1435407"/>
              <a:gd name="connsiteX756" fmla="*/ 858294 w 2770780"/>
              <a:gd name="connsiteY756" fmla="*/ 578129 h 1435407"/>
              <a:gd name="connsiteX757" fmla="*/ 854017 w 2770780"/>
              <a:gd name="connsiteY757" fmla="*/ 584578 h 1435407"/>
              <a:gd name="connsiteX758" fmla="*/ 843959 w 2770780"/>
              <a:gd name="connsiteY758" fmla="*/ 585435 h 1435407"/>
              <a:gd name="connsiteX759" fmla="*/ 845292 w 2770780"/>
              <a:gd name="connsiteY759" fmla="*/ 591160 h 1435407"/>
              <a:gd name="connsiteX760" fmla="*/ 852846 w 2770780"/>
              <a:gd name="connsiteY760" fmla="*/ 603666 h 1435407"/>
              <a:gd name="connsiteX761" fmla="*/ 871438 w 2770780"/>
              <a:gd name="connsiteY761" fmla="*/ 605400 h 1435407"/>
              <a:gd name="connsiteX762" fmla="*/ 880373 w 2770780"/>
              <a:gd name="connsiteY762" fmla="*/ 614353 h 1435407"/>
              <a:gd name="connsiteX763" fmla="*/ 894089 w 2770780"/>
              <a:gd name="connsiteY763" fmla="*/ 623678 h 1435407"/>
              <a:gd name="connsiteX764" fmla="*/ 900194 w 2770780"/>
              <a:gd name="connsiteY764" fmla="*/ 623183 h 1435407"/>
              <a:gd name="connsiteX765" fmla="*/ 907091 w 2770780"/>
              <a:gd name="connsiteY765" fmla="*/ 611486 h 1435407"/>
              <a:gd name="connsiteX766" fmla="*/ 912310 w 2770780"/>
              <a:gd name="connsiteY766" fmla="*/ 610734 h 1435407"/>
              <a:gd name="connsiteX767" fmla="*/ 917835 w 2770780"/>
              <a:gd name="connsiteY767" fmla="*/ 596236 h 1435407"/>
              <a:gd name="connsiteX768" fmla="*/ 921054 w 2770780"/>
              <a:gd name="connsiteY768" fmla="*/ 595074 h 1435407"/>
              <a:gd name="connsiteX769" fmla="*/ 928912 w 2770780"/>
              <a:gd name="connsiteY769" fmla="*/ 585340 h 1435407"/>
              <a:gd name="connsiteX770" fmla="*/ 943124 w 2770780"/>
              <a:gd name="connsiteY770" fmla="*/ 588055 h 1435407"/>
              <a:gd name="connsiteX771" fmla="*/ 954087 w 2770780"/>
              <a:gd name="connsiteY771" fmla="*/ 579301 h 1435407"/>
              <a:gd name="connsiteX772" fmla="*/ 963574 w 2770780"/>
              <a:gd name="connsiteY772" fmla="*/ 578749 h 1435407"/>
              <a:gd name="connsiteX773" fmla="*/ 965679 w 2770780"/>
              <a:gd name="connsiteY773" fmla="*/ 573577 h 1435407"/>
              <a:gd name="connsiteX774" fmla="*/ 972241 w 2770780"/>
              <a:gd name="connsiteY774" fmla="*/ 569586 h 1435407"/>
              <a:gd name="connsiteX775" fmla="*/ 979347 w 2770780"/>
              <a:gd name="connsiteY775" fmla="*/ 570252 h 1435407"/>
              <a:gd name="connsiteX776" fmla="*/ 988196 w 2770780"/>
              <a:gd name="connsiteY776" fmla="*/ 576539 h 1435407"/>
              <a:gd name="connsiteX777" fmla="*/ 996616 w 2770780"/>
              <a:gd name="connsiteY777" fmla="*/ 574015 h 1435407"/>
              <a:gd name="connsiteX778" fmla="*/ 1011580 w 2770780"/>
              <a:gd name="connsiteY778" fmla="*/ 586283 h 1435407"/>
              <a:gd name="connsiteX779" fmla="*/ 1012456 w 2770780"/>
              <a:gd name="connsiteY779" fmla="*/ 589998 h 1435407"/>
              <a:gd name="connsiteX780" fmla="*/ 1021953 w 2770780"/>
              <a:gd name="connsiteY780" fmla="*/ 586178 h 1435407"/>
              <a:gd name="connsiteX781" fmla="*/ 1028344 w 2770780"/>
              <a:gd name="connsiteY781" fmla="*/ 585664 h 1435407"/>
              <a:gd name="connsiteX782" fmla="*/ 1035430 w 2770780"/>
              <a:gd name="connsiteY782" fmla="*/ 576701 h 1435407"/>
              <a:gd name="connsiteX783" fmla="*/ 1042336 w 2770780"/>
              <a:gd name="connsiteY783" fmla="*/ 578920 h 1435407"/>
              <a:gd name="connsiteX784" fmla="*/ 1048480 w 2770780"/>
              <a:gd name="connsiteY784" fmla="*/ 578187 h 1435407"/>
              <a:gd name="connsiteX785" fmla="*/ 1058729 w 2770780"/>
              <a:gd name="connsiteY785" fmla="*/ 580644 h 1435407"/>
              <a:gd name="connsiteX786" fmla="*/ 1063510 w 2770780"/>
              <a:gd name="connsiteY786" fmla="*/ 584530 h 1435407"/>
              <a:gd name="connsiteX787" fmla="*/ 1080693 w 2770780"/>
              <a:gd name="connsiteY787" fmla="*/ 578415 h 1435407"/>
              <a:gd name="connsiteX788" fmla="*/ 1086227 w 2770780"/>
              <a:gd name="connsiteY788" fmla="*/ 579863 h 1435407"/>
              <a:gd name="connsiteX789" fmla="*/ 1095876 w 2770780"/>
              <a:gd name="connsiteY789" fmla="*/ 587350 h 1435407"/>
              <a:gd name="connsiteX790" fmla="*/ 1105677 w 2770780"/>
              <a:gd name="connsiteY790" fmla="*/ 589245 h 1435407"/>
              <a:gd name="connsiteX791" fmla="*/ 1117831 w 2770780"/>
              <a:gd name="connsiteY791" fmla="*/ 587321 h 1435407"/>
              <a:gd name="connsiteX792" fmla="*/ 1135376 w 2770780"/>
              <a:gd name="connsiteY792" fmla="*/ 579396 h 1435407"/>
              <a:gd name="connsiteX793" fmla="*/ 1146378 w 2770780"/>
              <a:gd name="connsiteY793" fmla="*/ 581997 h 1435407"/>
              <a:gd name="connsiteX794" fmla="*/ 1150912 w 2770780"/>
              <a:gd name="connsiteY794" fmla="*/ 580949 h 1435407"/>
              <a:gd name="connsiteX795" fmla="*/ 1159522 w 2770780"/>
              <a:gd name="connsiteY795" fmla="*/ 583740 h 1435407"/>
              <a:gd name="connsiteX796" fmla="*/ 1160694 w 2770780"/>
              <a:gd name="connsiteY796" fmla="*/ 594455 h 1435407"/>
              <a:gd name="connsiteX797" fmla="*/ 1167599 w 2770780"/>
              <a:gd name="connsiteY797" fmla="*/ 595074 h 1435407"/>
              <a:gd name="connsiteX798" fmla="*/ 1170352 w 2770780"/>
              <a:gd name="connsiteY798" fmla="*/ 603018 h 1435407"/>
              <a:gd name="connsiteX799" fmla="*/ 1183944 w 2770780"/>
              <a:gd name="connsiteY799" fmla="*/ 601056 h 1435407"/>
              <a:gd name="connsiteX800" fmla="*/ 1193326 w 2770780"/>
              <a:gd name="connsiteY800" fmla="*/ 602694 h 1435407"/>
              <a:gd name="connsiteX801" fmla="*/ 1201270 w 2770780"/>
              <a:gd name="connsiteY801" fmla="*/ 609381 h 1435407"/>
              <a:gd name="connsiteX802" fmla="*/ 1201546 w 2770780"/>
              <a:gd name="connsiteY802" fmla="*/ 614953 h 1435407"/>
              <a:gd name="connsiteX803" fmla="*/ 1208709 w 2770780"/>
              <a:gd name="connsiteY803" fmla="*/ 618868 h 1435407"/>
              <a:gd name="connsiteX804" fmla="*/ 1220930 w 2770780"/>
              <a:gd name="connsiteY804" fmla="*/ 634136 h 1435407"/>
              <a:gd name="connsiteX805" fmla="*/ 1231703 w 2770780"/>
              <a:gd name="connsiteY805" fmla="*/ 639032 h 1435407"/>
              <a:gd name="connsiteX806" fmla="*/ 1244609 w 2770780"/>
              <a:gd name="connsiteY806" fmla="*/ 634613 h 1435407"/>
              <a:gd name="connsiteX807" fmla="*/ 1248524 w 2770780"/>
              <a:gd name="connsiteY807" fmla="*/ 640366 h 1435407"/>
              <a:gd name="connsiteX808" fmla="*/ 1245876 w 2770780"/>
              <a:gd name="connsiteY808" fmla="*/ 646862 h 1435407"/>
              <a:gd name="connsiteX809" fmla="*/ 1250276 w 2770780"/>
              <a:gd name="connsiteY809" fmla="*/ 651034 h 1435407"/>
              <a:gd name="connsiteX810" fmla="*/ 1254610 w 2770780"/>
              <a:gd name="connsiteY810" fmla="*/ 639261 h 1435407"/>
              <a:gd name="connsiteX811" fmla="*/ 1252200 w 2770780"/>
              <a:gd name="connsiteY811" fmla="*/ 631574 h 1435407"/>
              <a:gd name="connsiteX812" fmla="*/ 1253810 w 2770780"/>
              <a:gd name="connsiteY812" fmla="*/ 619182 h 1435407"/>
              <a:gd name="connsiteX813" fmla="*/ 1258230 w 2770780"/>
              <a:gd name="connsiteY813" fmla="*/ 604990 h 1435407"/>
              <a:gd name="connsiteX814" fmla="*/ 1265488 w 2770780"/>
              <a:gd name="connsiteY814" fmla="*/ 601609 h 1435407"/>
              <a:gd name="connsiteX815" fmla="*/ 1269936 w 2770780"/>
              <a:gd name="connsiteY815" fmla="*/ 596665 h 1435407"/>
              <a:gd name="connsiteX816" fmla="*/ 1278042 w 2770780"/>
              <a:gd name="connsiteY816" fmla="*/ 595608 h 1435407"/>
              <a:gd name="connsiteX817" fmla="*/ 1277184 w 2770780"/>
              <a:gd name="connsiteY817" fmla="*/ 587550 h 1435407"/>
              <a:gd name="connsiteX818" fmla="*/ 1285071 w 2770780"/>
              <a:gd name="connsiteY818" fmla="*/ 583273 h 1435407"/>
              <a:gd name="connsiteX819" fmla="*/ 1285662 w 2770780"/>
              <a:gd name="connsiteY819" fmla="*/ 580035 h 1435407"/>
              <a:gd name="connsiteX820" fmla="*/ 1268812 w 2770780"/>
              <a:gd name="connsiteY820" fmla="*/ 574358 h 1435407"/>
              <a:gd name="connsiteX821" fmla="*/ 1264021 w 2770780"/>
              <a:gd name="connsiteY821" fmla="*/ 574377 h 1435407"/>
              <a:gd name="connsiteX822" fmla="*/ 1254906 w 2770780"/>
              <a:gd name="connsiteY822" fmla="*/ 566528 h 1435407"/>
              <a:gd name="connsiteX823" fmla="*/ 1247409 w 2770780"/>
              <a:gd name="connsiteY823" fmla="*/ 552707 h 1435407"/>
              <a:gd name="connsiteX824" fmla="*/ 1247171 w 2770780"/>
              <a:gd name="connsiteY824" fmla="*/ 547240 h 1435407"/>
              <a:gd name="connsiteX825" fmla="*/ 1235998 w 2770780"/>
              <a:gd name="connsiteY825" fmla="*/ 538753 h 1435407"/>
              <a:gd name="connsiteX826" fmla="*/ 1229474 w 2770780"/>
              <a:gd name="connsiteY826" fmla="*/ 526971 h 1435407"/>
              <a:gd name="connsiteX827" fmla="*/ 1230560 w 2770780"/>
              <a:gd name="connsiteY827" fmla="*/ 521303 h 1435407"/>
              <a:gd name="connsiteX828" fmla="*/ 1228378 w 2770780"/>
              <a:gd name="connsiteY828" fmla="*/ 516065 h 1435407"/>
              <a:gd name="connsiteX829" fmla="*/ 1217939 w 2770780"/>
              <a:gd name="connsiteY829" fmla="*/ 513455 h 1435407"/>
              <a:gd name="connsiteX830" fmla="*/ 1220939 w 2770780"/>
              <a:gd name="connsiteY830" fmla="*/ 508073 h 1435407"/>
              <a:gd name="connsiteX831" fmla="*/ 1218320 w 2770780"/>
              <a:gd name="connsiteY831" fmla="*/ 503482 h 1435407"/>
              <a:gd name="connsiteX832" fmla="*/ 1217244 w 2770780"/>
              <a:gd name="connsiteY832" fmla="*/ 493195 h 1435407"/>
              <a:gd name="connsiteX833" fmla="*/ 1219853 w 2770780"/>
              <a:gd name="connsiteY833" fmla="*/ 490290 h 1435407"/>
              <a:gd name="connsiteX834" fmla="*/ 1232293 w 2770780"/>
              <a:gd name="connsiteY834" fmla="*/ 483013 h 1435407"/>
              <a:gd name="connsiteX835" fmla="*/ 1231369 w 2770780"/>
              <a:gd name="connsiteY835" fmla="*/ 475240 h 1435407"/>
              <a:gd name="connsiteX836" fmla="*/ 1235570 w 2770780"/>
              <a:gd name="connsiteY836" fmla="*/ 470935 h 1435407"/>
              <a:gd name="connsiteX837" fmla="*/ 1236284 w 2770780"/>
              <a:gd name="connsiteY837" fmla="*/ 463344 h 1435407"/>
              <a:gd name="connsiteX838" fmla="*/ 1228416 w 2770780"/>
              <a:gd name="connsiteY838" fmla="*/ 459134 h 1435407"/>
              <a:gd name="connsiteX839" fmla="*/ 1217615 w 2770780"/>
              <a:gd name="connsiteY839" fmla="*/ 448875 h 1435407"/>
              <a:gd name="connsiteX840" fmla="*/ 1216910 w 2770780"/>
              <a:gd name="connsiteY840" fmla="*/ 442255 h 1435407"/>
              <a:gd name="connsiteX841" fmla="*/ 1219473 w 2770780"/>
              <a:gd name="connsiteY841" fmla="*/ 435588 h 1435407"/>
              <a:gd name="connsiteX842" fmla="*/ 1215234 w 2770780"/>
              <a:gd name="connsiteY842" fmla="*/ 430368 h 1435407"/>
              <a:gd name="connsiteX843" fmla="*/ 1207671 w 2770780"/>
              <a:gd name="connsiteY843" fmla="*/ 427263 h 1435407"/>
              <a:gd name="connsiteX844" fmla="*/ 1206033 w 2770780"/>
              <a:gd name="connsiteY844" fmla="*/ 415643 h 1435407"/>
              <a:gd name="connsiteX845" fmla="*/ 1222882 w 2770780"/>
              <a:gd name="connsiteY845" fmla="*/ 413633 h 1435407"/>
              <a:gd name="connsiteX846" fmla="*/ 1230055 w 2770780"/>
              <a:gd name="connsiteY846" fmla="*/ 408756 h 1435407"/>
              <a:gd name="connsiteX847" fmla="*/ 1227169 w 2770780"/>
              <a:gd name="connsiteY847" fmla="*/ 392878 h 1435407"/>
              <a:gd name="connsiteX848" fmla="*/ 1236265 w 2770780"/>
              <a:gd name="connsiteY848" fmla="*/ 385667 h 1435407"/>
              <a:gd name="connsiteX849" fmla="*/ 1243590 w 2770780"/>
              <a:gd name="connsiteY849" fmla="*/ 383715 h 1435407"/>
              <a:gd name="connsiteX850" fmla="*/ 1248447 w 2770780"/>
              <a:gd name="connsiteY850" fmla="*/ 380114 h 1435407"/>
              <a:gd name="connsiteX851" fmla="*/ 1248447 w 2770780"/>
              <a:gd name="connsiteY851" fmla="*/ 373637 h 1435407"/>
              <a:gd name="connsiteX852" fmla="*/ 1251991 w 2770780"/>
              <a:gd name="connsiteY852" fmla="*/ 372799 h 1435407"/>
              <a:gd name="connsiteX853" fmla="*/ 1256868 w 2770780"/>
              <a:gd name="connsiteY853" fmla="*/ 364979 h 1435407"/>
              <a:gd name="connsiteX854" fmla="*/ 1256591 w 2770780"/>
              <a:gd name="connsiteY854" fmla="*/ 359150 h 1435407"/>
              <a:gd name="connsiteX855" fmla="*/ 1262516 w 2770780"/>
              <a:gd name="connsiteY855" fmla="*/ 351473 h 1435407"/>
              <a:gd name="connsiteX856" fmla="*/ 1258620 w 2770780"/>
              <a:gd name="connsiteY856" fmla="*/ 341157 h 1435407"/>
              <a:gd name="connsiteX857" fmla="*/ 1262687 w 2770780"/>
              <a:gd name="connsiteY857" fmla="*/ 332527 h 1435407"/>
              <a:gd name="connsiteX858" fmla="*/ 1266364 w 2770780"/>
              <a:gd name="connsiteY858" fmla="*/ 329003 h 1435407"/>
              <a:gd name="connsiteX859" fmla="*/ 1268879 w 2770780"/>
              <a:gd name="connsiteY859" fmla="*/ 317983 h 1435407"/>
              <a:gd name="connsiteX860" fmla="*/ 1279766 w 2770780"/>
              <a:gd name="connsiteY860" fmla="*/ 321707 h 1435407"/>
              <a:gd name="connsiteX861" fmla="*/ 1286833 w 2770780"/>
              <a:gd name="connsiteY861" fmla="*/ 320612 h 1435407"/>
              <a:gd name="connsiteX862" fmla="*/ 1292939 w 2770780"/>
              <a:gd name="connsiteY862" fmla="*/ 323259 h 1435407"/>
              <a:gd name="connsiteX863" fmla="*/ 1307464 w 2770780"/>
              <a:gd name="connsiteY863" fmla="*/ 325041 h 1435407"/>
              <a:gd name="connsiteX864" fmla="*/ 1313760 w 2770780"/>
              <a:gd name="connsiteY864" fmla="*/ 320802 h 1435407"/>
              <a:gd name="connsiteX865" fmla="*/ 1327248 w 2770780"/>
              <a:gd name="connsiteY865" fmla="*/ 315392 h 1435407"/>
              <a:gd name="connsiteX866" fmla="*/ 1336573 w 2770780"/>
              <a:gd name="connsiteY866" fmla="*/ 309067 h 1435407"/>
              <a:gd name="connsiteX867" fmla="*/ 1339421 w 2770780"/>
              <a:gd name="connsiteY867" fmla="*/ 303628 h 1435407"/>
              <a:gd name="connsiteX868" fmla="*/ 1337659 w 2770780"/>
              <a:gd name="connsiteY868" fmla="*/ 295523 h 1435407"/>
              <a:gd name="connsiteX869" fmla="*/ 1344764 w 2770780"/>
              <a:gd name="connsiteY869" fmla="*/ 294227 h 1435407"/>
              <a:gd name="connsiteX870" fmla="*/ 1353384 w 2770780"/>
              <a:gd name="connsiteY870" fmla="*/ 296818 h 1435407"/>
              <a:gd name="connsiteX871" fmla="*/ 1363805 w 2770780"/>
              <a:gd name="connsiteY871" fmla="*/ 294446 h 1435407"/>
              <a:gd name="connsiteX872" fmla="*/ 1369548 w 2770780"/>
              <a:gd name="connsiteY872" fmla="*/ 290322 h 1435407"/>
              <a:gd name="connsiteX873" fmla="*/ 1378159 w 2770780"/>
              <a:gd name="connsiteY873" fmla="*/ 278397 h 1435407"/>
              <a:gd name="connsiteX874" fmla="*/ 1386208 w 2770780"/>
              <a:gd name="connsiteY874" fmla="*/ 276473 h 1435407"/>
              <a:gd name="connsiteX875" fmla="*/ 1395323 w 2770780"/>
              <a:gd name="connsiteY875" fmla="*/ 268434 h 1435407"/>
              <a:gd name="connsiteX876" fmla="*/ 1407363 w 2770780"/>
              <a:gd name="connsiteY876" fmla="*/ 272025 h 1435407"/>
              <a:gd name="connsiteX877" fmla="*/ 1415078 w 2770780"/>
              <a:gd name="connsiteY877" fmla="*/ 270310 h 1435407"/>
              <a:gd name="connsiteX878" fmla="*/ 1420555 w 2770780"/>
              <a:gd name="connsiteY878" fmla="*/ 263223 h 1435407"/>
              <a:gd name="connsiteX879" fmla="*/ 1418412 w 2770780"/>
              <a:gd name="connsiteY879" fmla="*/ 249250 h 1435407"/>
              <a:gd name="connsiteX880" fmla="*/ 1420202 w 2770780"/>
              <a:gd name="connsiteY880" fmla="*/ 239697 h 1435407"/>
              <a:gd name="connsiteX881" fmla="*/ 1408458 w 2770780"/>
              <a:gd name="connsiteY881" fmla="*/ 242326 h 1435407"/>
              <a:gd name="connsiteX882" fmla="*/ 1402114 w 2770780"/>
              <a:gd name="connsiteY882" fmla="*/ 241887 h 1435407"/>
              <a:gd name="connsiteX883" fmla="*/ 1387789 w 2770780"/>
              <a:gd name="connsiteY883" fmla="*/ 234163 h 1435407"/>
              <a:gd name="connsiteX884" fmla="*/ 1391018 w 2770780"/>
              <a:gd name="connsiteY884" fmla="*/ 227428 h 1435407"/>
              <a:gd name="connsiteX885" fmla="*/ 1386093 w 2770780"/>
              <a:gd name="connsiteY885" fmla="*/ 226476 h 1435407"/>
              <a:gd name="connsiteX886" fmla="*/ 1382369 w 2770780"/>
              <a:gd name="connsiteY886" fmla="*/ 231934 h 1435407"/>
              <a:gd name="connsiteX887" fmla="*/ 1371225 w 2770780"/>
              <a:gd name="connsiteY887" fmla="*/ 228257 h 1435407"/>
              <a:gd name="connsiteX888" fmla="*/ 1362138 w 2770780"/>
              <a:gd name="connsiteY888" fmla="*/ 228371 h 1435407"/>
              <a:gd name="connsiteX889" fmla="*/ 1352870 w 2770780"/>
              <a:gd name="connsiteY889" fmla="*/ 225419 h 1435407"/>
              <a:gd name="connsiteX890" fmla="*/ 1350632 w 2770780"/>
              <a:gd name="connsiteY890" fmla="*/ 222304 h 1435407"/>
              <a:gd name="connsiteX891" fmla="*/ 1331715 w 2770780"/>
              <a:gd name="connsiteY891" fmla="*/ 213370 h 1435407"/>
              <a:gd name="connsiteX892" fmla="*/ 1336420 w 2770780"/>
              <a:gd name="connsiteY892" fmla="*/ 203568 h 1435407"/>
              <a:gd name="connsiteX893" fmla="*/ 1335554 w 2770780"/>
              <a:gd name="connsiteY893" fmla="*/ 195939 h 1435407"/>
              <a:gd name="connsiteX894" fmla="*/ 1345698 w 2770780"/>
              <a:gd name="connsiteY894" fmla="*/ 191138 h 1435407"/>
              <a:gd name="connsiteX895" fmla="*/ 1356937 w 2770780"/>
              <a:gd name="connsiteY895" fmla="*/ 195748 h 1435407"/>
              <a:gd name="connsiteX896" fmla="*/ 1365062 w 2770780"/>
              <a:gd name="connsiteY896" fmla="*/ 195872 h 1435407"/>
              <a:gd name="connsiteX897" fmla="*/ 1381159 w 2770780"/>
              <a:gd name="connsiteY897" fmla="*/ 207264 h 1435407"/>
              <a:gd name="connsiteX898" fmla="*/ 1395094 w 2770780"/>
              <a:gd name="connsiteY898" fmla="*/ 209398 h 1435407"/>
              <a:gd name="connsiteX899" fmla="*/ 1401609 w 2770780"/>
              <a:gd name="connsiteY899" fmla="*/ 207845 h 1435407"/>
              <a:gd name="connsiteX900" fmla="*/ 1405077 w 2770780"/>
              <a:gd name="connsiteY900" fmla="*/ 203606 h 1435407"/>
              <a:gd name="connsiteX901" fmla="*/ 1414811 w 2770780"/>
              <a:gd name="connsiteY901" fmla="*/ 196539 h 1435407"/>
              <a:gd name="connsiteX902" fmla="*/ 1418526 w 2770780"/>
              <a:gd name="connsiteY902" fmla="*/ 191005 h 1435407"/>
              <a:gd name="connsiteX903" fmla="*/ 1425889 w 2770780"/>
              <a:gd name="connsiteY903" fmla="*/ 191653 h 1435407"/>
              <a:gd name="connsiteX904" fmla="*/ 1438157 w 2770780"/>
              <a:gd name="connsiteY904" fmla="*/ 185595 h 1435407"/>
              <a:gd name="connsiteX905" fmla="*/ 1438090 w 2770780"/>
              <a:gd name="connsiteY905" fmla="*/ 174327 h 1435407"/>
              <a:gd name="connsiteX906" fmla="*/ 1440424 w 2770780"/>
              <a:gd name="connsiteY906" fmla="*/ 170698 h 1435407"/>
              <a:gd name="connsiteX907" fmla="*/ 1452016 w 2770780"/>
              <a:gd name="connsiteY907" fmla="*/ 168364 h 1435407"/>
              <a:gd name="connsiteX908" fmla="*/ 1449911 w 2770780"/>
              <a:gd name="connsiteY908" fmla="*/ 161820 h 1435407"/>
              <a:gd name="connsiteX909" fmla="*/ 1452664 w 2770780"/>
              <a:gd name="connsiteY909" fmla="*/ 149028 h 1435407"/>
              <a:gd name="connsiteX910" fmla="*/ 1443672 w 2770780"/>
              <a:gd name="connsiteY910" fmla="*/ 144056 h 1435407"/>
              <a:gd name="connsiteX911" fmla="*/ 1439871 w 2770780"/>
              <a:gd name="connsiteY911" fmla="*/ 125730 h 1435407"/>
              <a:gd name="connsiteX912" fmla="*/ 1439624 w 2770780"/>
              <a:gd name="connsiteY912" fmla="*/ 117910 h 1435407"/>
              <a:gd name="connsiteX913" fmla="*/ 1434195 w 2770780"/>
              <a:gd name="connsiteY913" fmla="*/ 117034 h 1435407"/>
              <a:gd name="connsiteX914" fmla="*/ 1429023 w 2770780"/>
              <a:gd name="connsiteY914" fmla="*/ 120634 h 1435407"/>
              <a:gd name="connsiteX915" fmla="*/ 1414925 w 2770780"/>
              <a:gd name="connsiteY915" fmla="*/ 120110 h 1435407"/>
              <a:gd name="connsiteX916" fmla="*/ 1406029 w 2770780"/>
              <a:gd name="connsiteY916" fmla="*/ 113690 h 1435407"/>
              <a:gd name="connsiteX917" fmla="*/ 1407515 w 2770780"/>
              <a:gd name="connsiteY917" fmla="*/ 107594 h 1435407"/>
              <a:gd name="connsiteX918" fmla="*/ 1404429 w 2770780"/>
              <a:gd name="connsiteY918" fmla="*/ 103175 h 1435407"/>
              <a:gd name="connsiteX919" fmla="*/ 1404781 w 2770780"/>
              <a:gd name="connsiteY919" fmla="*/ 96564 h 1435407"/>
              <a:gd name="connsiteX920" fmla="*/ 1411877 w 2770780"/>
              <a:gd name="connsiteY920" fmla="*/ 89002 h 1435407"/>
              <a:gd name="connsiteX921" fmla="*/ 1420993 w 2770780"/>
              <a:gd name="connsiteY921" fmla="*/ 82601 h 1435407"/>
              <a:gd name="connsiteX922" fmla="*/ 1425517 w 2770780"/>
              <a:gd name="connsiteY922" fmla="*/ 81791 h 1435407"/>
              <a:gd name="connsiteX923" fmla="*/ 1430518 w 2770780"/>
              <a:gd name="connsiteY923" fmla="*/ 72438 h 1435407"/>
              <a:gd name="connsiteX924" fmla="*/ 1434785 w 2770780"/>
              <a:gd name="connsiteY924" fmla="*/ 72076 h 1435407"/>
              <a:gd name="connsiteX925" fmla="*/ 1443310 w 2770780"/>
              <a:gd name="connsiteY925" fmla="*/ 63446 h 1435407"/>
              <a:gd name="connsiteX926" fmla="*/ 1457055 w 2770780"/>
              <a:gd name="connsiteY926" fmla="*/ 54140 h 1435407"/>
              <a:gd name="connsiteX927" fmla="*/ 1451073 w 2770780"/>
              <a:gd name="connsiteY927" fmla="*/ 39805 h 1435407"/>
              <a:gd name="connsiteX928" fmla="*/ 1454807 w 2770780"/>
              <a:gd name="connsiteY928" fmla="*/ 37957 h 1435407"/>
              <a:gd name="connsiteX929" fmla="*/ 1462627 w 2770780"/>
              <a:gd name="connsiteY929" fmla="*/ 28023 h 1435407"/>
              <a:gd name="connsiteX930" fmla="*/ 1461388 w 2770780"/>
              <a:gd name="connsiteY930" fmla="*/ 20907 h 1435407"/>
              <a:gd name="connsiteX931" fmla="*/ 1466237 w 2770780"/>
              <a:gd name="connsiteY931" fmla="*/ 14764 h 1435407"/>
              <a:gd name="connsiteX932" fmla="*/ 1472628 w 2770780"/>
              <a:gd name="connsiteY932" fmla="*/ 13059 h 1435407"/>
              <a:gd name="connsiteX933" fmla="*/ 1473752 w 2770780"/>
              <a:gd name="connsiteY933" fmla="*/ 8592 h 1435407"/>
              <a:gd name="connsiteX934" fmla="*/ 1479553 w 2770780"/>
              <a:gd name="connsiteY934" fmla="*/ 1867 h 1435407"/>
              <a:gd name="connsiteX935" fmla="*/ 1483667 w 2770780"/>
              <a:gd name="connsiteY935" fmla="*/ 0 h 1435407"/>
              <a:gd name="connsiteX936" fmla="*/ 1490649 w 2770780"/>
              <a:gd name="connsiteY936" fmla="*/ 2372 h 1435407"/>
              <a:gd name="connsiteX937" fmla="*/ 1492888 w 2770780"/>
              <a:gd name="connsiteY937" fmla="*/ 8506 h 1435407"/>
              <a:gd name="connsiteX938" fmla="*/ 1499498 w 2770780"/>
              <a:gd name="connsiteY938" fmla="*/ 14345 h 1435407"/>
              <a:gd name="connsiteX939" fmla="*/ 1507051 w 2770780"/>
              <a:gd name="connsiteY939" fmla="*/ 15545 h 1435407"/>
              <a:gd name="connsiteX940" fmla="*/ 1518062 w 2770780"/>
              <a:gd name="connsiteY940" fmla="*/ 7315 h 1435407"/>
              <a:gd name="connsiteX941" fmla="*/ 1527616 w 2770780"/>
              <a:gd name="connsiteY941" fmla="*/ 4201 h 1435407"/>
              <a:gd name="connsiteX942" fmla="*/ 1536026 w 2770780"/>
              <a:gd name="connsiteY942" fmla="*/ 13602 h 1435407"/>
              <a:gd name="connsiteX943" fmla="*/ 1542961 w 2770780"/>
              <a:gd name="connsiteY943" fmla="*/ 16497 h 1435407"/>
              <a:gd name="connsiteX944" fmla="*/ 1570659 w 2770780"/>
              <a:gd name="connsiteY944" fmla="*/ 21812 h 1435407"/>
              <a:gd name="connsiteX945" fmla="*/ 1577774 w 2770780"/>
              <a:gd name="connsiteY945" fmla="*/ 36157 h 1435407"/>
              <a:gd name="connsiteX946" fmla="*/ 1581213 w 2770780"/>
              <a:gd name="connsiteY946" fmla="*/ 38691 h 1435407"/>
              <a:gd name="connsiteX947" fmla="*/ 1587795 w 2770780"/>
              <a:gd name="connsiteY947" fmla="*/ 49568 h 1435407"/>
              <a:gd name="connsiteX948" fmla="*/ 1594634 w 2770780"/>
              <a:gd name="connsiteY948" fmla="*/ 55483 h 1435407"/>
              <a:gd name="connsiteX949" fmla="*/ 1607712 w 2770780"/>
              <a:gd name="connsiteY949" fmla="*/ 42091 h 1435407"/>
              <a:gd name="connsiteX950" fmla="*/ 1618799 w 2770780"/>
              <a:gd name="connsiteY950" fmla="*/ 46034 h 1435407"/>
              <a:gd name="connsiteX951" fmla="*/ 1624399 w 2770780"/>
              <a:gd name="connsiteY951" fmla="*/ 45301 h 1435407"/>
              <a:gd name="connsiteX952" fmla="*/ 1640982 w 2770780"/>
              <a:gd name="connsiteY952" fmla="*/ 35366 h 1435407"/>
              <a:gd name="connsiteX953" fmla="*/ 1655603 w 2770780"/>
              <a:gd name="connsiteY953" fmla="*/ 36405 h 1435407"/>
              <a:gd name="connsiteX954" fmla="*/ 1659289 w 2770780"/>
              <a:gd name="connsiteY954" fmla="*/ 35319 h 1435407"/>
              <a:gd name="connsiteX955" fmla="*/ 1664957 w 2770780"/>
              <a:gd name="connsiteY955" fmla="*/ 39843 h 1435407"/>
              <a:gd name="connsiteX956" fmla="*/ 1675958 w 2770780"/>
              <a:gd name="connsiteY956" fmla="*/ 34538 h 1435407"/>
              <a:gd name="connsiteX957" fmla="*/ 1684721 w 2770780"/>
              <a:gd name="connsiteY957" fmla="*/ 34823 h 1435407"/>
              <a:gd name="connsiteX958" fmla="*/ 1688693 w 2770780"/>
              <a:gd name="connsiteY958" fmla="*/ 32776 h 1435407"/>
              <a:gd name="connsiteX959" fmla="*/ 1699275 w 2770780"/>
              <a:gd name="connsiteY959" fmla="*/ 36205 h 1435407"/>
              <a:gd name="connsiteX960" fmla="*/ 1703409 w 2770780"/>
              <a:gd name="connsiteY960" fmla="*/ 39395 h 1435407"/>
              <a:gd name="connsiteX961" fmla="*/ 1716582 w 2770780"/>
              <a:gd name="connsiteY961" fmla="*/ 40834 h 1435407"/>
              <a:gd name="connsiteX962" fmla="*/ 1722897 w 2770780"/>
              <a:gd name="connsiteY962" fmla="*/ 34423 h 1435407"/>
              <a:gd name="connsiteX963" fmla="*/ 1734746 w 2770780"/>
              <a:gd name="connsiteY963" fmla="*/ 35271 h 1435407"/>
              <a:gd name="connsiteX964" fmla="*/ 1742643 w 2770780"/>
              <a:gd name="connsiteY964" fmla="*/ 38872 h 1435407"/>
              <a:gd name="connsiteX965" fmla="*/ 1764703 w 2770780"/>
              <a:gd name="connsiteY965" fmla="*/ 38729 h 1435407"/>
              <a:gd name="connsiteX966" fmla="*/ 1765846 w 2770780"/>
              <a:gd name="connsiteY966" fmla="*/ 42491 h 1435407"/>
              <a:gd name="connsiteX967" fmla="*/ 1774256 w 2770780"/>
              <a:gd name="connsiteY967" fmla="*/ 46006 h 1435407"/>
              <a:gd name="connsiteX968" fmla="*/ 1779723 w 2770780"/>
              <a:gd name="connsiteY968" fmla="*/ 45568 h 1435407"/>
              <a:gd name="connsiteX969" fmla="*/ 1789029 w 2770780"/>
              <a:gd name="connsiteY969" fmla="*/ 61246 h 1435407"/>
              <a:gd name="connsiteX970" fmla="*/ 1794354 w 2770780"/>
              <a:gd name="connsiteY970" fmla="*/ 64027 h 1435407"/>
              <a:gd name="connsiteX971" fmla="*/ 1809251 w 2770780"/>
              <a:gd name="connsiteY971" fmla="*/ 60970 h 1435407"/>
              <a:gd name="connsiteX972" fmla="*/ 1817033 w 2770780"/>
              <a:gd name="connsiteY972" fmla="*/ 65065 h 1435407"/>
              <a:gd name="connsiteX973" fmla="*/ 1823205 w 2770780"/>
              <a:gd name="connsiteY973" fmla="*/ 65580 h 1435407"/>
              <a:gd name="connsiteX974" fmla="*/ 1830520 w 2770780"/>
              <a:gd name="connsiteY974" fmla="*/ 71828 h 1435407"/>
              <a:gd name="connsiteX975" fmla="*/ 1845379 w 2770780"/>
              <a:gd name="connsiteY975" fmla="*/ 71361 h 1435407"/>
              <a:gd name="connsiteX976" fmla="*/ 1854276 w 2770780"/>
              <a:gd name="connsiteY976" fmla="*/ 77172 h 1435407"/>
              <a:gd name="connsiteX977" fmla="*/ 1865810 w 2770780"/>
              <a:gd name="connsiteY977" fmla="*/ 77867 h 1435407"/>
              <a:gd name="connsiteX978" fmla="*/ 1876183 w 2770780"/>
              <a:gd name="connsiteY978" fmla="*/ 83030 h 1435407"/>
              <a:gd name="connsiteX979" fmla="*/ 1882317 w 2770780"/>
              <a:gd name="connsiteY979" fmla="*/ 78457 h 1435407"/>
              <a:gd name="connsiteX980" fmla="*/ 1903367 w 2770780"/>
              <a:gd name="connsiteY980" fmla="*/ 95764 h 1435407"/>
              <a:gd name="connsiteX981" fmla="*/ 1907225 w 2770780"/>
              <a:gd name="connsiteY981" fmla="*/ 101908 h 1435407"/>
              <a:gd name="connsiteX982" fmla="*/ 1907416 w 2770780"/>
              <a:gd name="connsiteY982" fmla="*/ 107909 h 1435407"/>
              <a:gd name="connsiteX983" fmla="*/ 1916760 w 2770780"/>
              <a:gd name="connsiteY983" fmla="*/ 114281 h 1435407"/>
              <a:gd name="connsiteX984" fmla="*/ 1919074 w 2770780"/>
              <a:gd name="connsiteY984" fmla="*/ 117624 h 1435407"/>
              <a:gd name="connsiteX985" fmla="*/ 1935257 w 2770780"/>
              <a:gd name="connsiteY985" fmla="*/ 113119 h 1435407"/>
              <a:gd name="connsiteX986" fmla="*/ 1947449 w 2770780"/>
              <a:gd name="connsiteY986" fmla="*/ 113957 h 14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Lst>
            <a:rect l="l" t="t" r="r" b="b"/>
            <a:pathLst>
              <a:path w="2770780" h="1435407">
                <a:moveTo>
                  <a:pt x="1947449" y="113957"/>
                </a:moveTo>
                <a:lnTo>
                  <a:pt x="1944725" y="120434"/>
                </a:lnTo>
                <a:lnTo>
                  <a:pt x="1944858" y="126101"/>
                </a:lnTo>
                <a:lnTo>
                  <a:pt x="1948068" y="129454"/>
                </a:lnTo>
                <a:lnTo>
                  <a:pt x="1947392" y="138475"/>
                </a:lnTo>
                <a:lnTo>
                  <a:pt x="1952174" y="145780"/>
                </a:lnTo>
                <a:lnTo>
                  <a:pt x="1951697" y="153695"/>
                </a:lnTo>
                <a:lnTo>
                  <a:pt x="1954079" y="156924"/>
                </a:lnTo>
                <a:lnTo>
                  <a:pt x="1950450" y="162725"/>
                </a:lnTo>
                <a:lnTo>
                  <a:pt x="1944620" y="167516"/>
                </a:lnTo>
                <a:lnTo>
                  <a:pt x="1948249" y="175241"/>
                </a:lnTo>
                <a:lnTo>
                  <a:pt x="1940848" y="181213"/>
                </a:lnTo>
                <a:lnTo>
                  <a:pt x="1930723" y="182156"/>
                </a:lnTo>
                <a:lnTo>
                  <a:pt x="1926256" y="179689"/>
                </a:lnTo>
                <a:lnTo>
                  <a:pt x="1922265" y="185309"/>
                </a:lnTo>
                <a:lnTo>
                  <a:pt x="1928380" y="191567"/>
                </a:lnTo>
                <a:lnTo>
                  <a:pt x="1926685" y="200844"/>
                </a:lnTo>
                <a:lnTo>
                  <a:pt x="1919179" y="211503"/>
                </a:lnTo>
                <a:lnTo>
                  <a:pt x="1918846" y="222523"/>
                </a:lnTo>
                <a:lnTo>
                  <a:pt x="1902444" y="218399"/>
                </a:lnTo>
                <a:lnTo>
                  <a:pt x="1890394" y="222504"/>
                </a:lnTo>
                <a:lnTo>
                  <a:pt x="1887184" y="227400"/>
                </a:lnTo>
                <a:lnTo>
                  <a:pt x="1874478" y="229400"/>
                </a:lnTo>
                <a:lnTo>
                  <a:pt x="1865391" y="232534"/>
                </a:lnTo>
                <a:lnTo>
                  <a:pt x="1859305" y="227190"/>
                </a:lnTo>
                <a:lnTo>
                  <a:pt x="1851666" y="223333"/>
                </a:lnTo>
                <a:lnTo>
                  <a:pt x="1844865" y="227295"/>
                </a:lnTo>
                <a:lnTo>
                  <a:pt x="1834806" y="226609"/>
                </a:lnTo>
                <a:lnTo>
                  <a:pt x="1829549" y="231029"/>
                </a:lnTo>
                <a:lnTo>
                  <a:pt x="1821014" y="229334"/>
                </a:lnTo>
                <a:lnTo>
                  <a:pt x="1809861" y="229305"/>
                </a:lnTo>
                <a:lnTo>
                  <a:pt x="1802698" y="227181"/>
                </a:lnTo>
                <a:lnTo>
                  <a:pt x="1795763" y="222571"/>
                </a:lnTo>
                <a:lnTo>
                  <a:pt x="1790191" y="224285"/>
                </a:lnTo>
                <a:lnTo>
                  <a:pt x="1780952" y="236896"/>
                </a:lnTo>
                <a:lnTo>
                  <a:pt x="1771865" y="240573"/>
                </a:lnTo>
                <a:lnTo>
                  <a:pt x="1767646" y="252022"/>
                </a:lnTo>
                <a:lnTo>
                  <a:pt x="1769351" y="257794"/>
                </a:lnTo>
                <a:lnTo>
                  <a:pt x="1776485" y="268214"/>
                </a:lnTo>
                <a:lnTo>
                  <a:pt x="1786153" y="274425"/>
                </a:lnTo>
                <a:lnTo>
                  <a:pt x="1792544" y="274587"/>
                </a:lnTo>
                <a:lnTo>
                  <a:pt x="1798345" y="279406"/>
                </a:lnTo>
                <a:lnTo>
                  <a:pt x="1793211" y="297571"/>
                </a:lnTo>
                <a:lnTo>
                  <a:pt x="1787248" y="305133"/>
                </a:lnTo>
                <a:lnTo>
                  <a:pt x="1774408" y="296285"/>
                </a:lnTo>
                <a:lnTo>
                  <a:pt x="1758540" y="290351"/>
                </a:lnTo>
                <a:lnTo>
                  <a:pt x="1756263" y="287417"/>
                </a:lnTo>
                <a:lnTo>
                  <a:pt x="1744872" y="281997"/>
                </a:lnTo>
                <a:lnTo>
                  <a:pt x="1737442" y="282073"/>
                </a:lnTo>
                <a:lnTo>
                  <a:pt x="1733499" y="284502"/>
                </a:lnTo>
                <a:lnTo>
                  <a:pt x="1732184" y="295418"/>
                </a:lnTo>
                <a:lnTo>
                  <a:pt x="1729403" y="304657"/>
                </a:lnTo>
                <a:lnTo>
                  <a:pt x="1730956" y="309363"/>
                </a:lnTo>
                <a:lnTo>
                  <a:pt x="1729241" y="317249"/>
                </a:lnTo>
                <a:lnTo>
                  <a:pt x="1731470" y="318888"/>
                </a:lnTo>
                <a:lnTo>
                  <a:pt x="1713801" y="330060"/>
                </a:lnTo>
                <a:lnTo>
                  <a:pt x="1697465" y="330822"/>
                </a:lnTo>
                <a:lnTo>
                  <a:pt x="1707505" y="338461"/>
                </a:lnTo>
                <a:lnTo>
                  <a:pt x="1711248" y="347853"/>
                </a:lnTo>
                <a:lnTo>
                  <a:pt x="1723640" y="359902"/>
                </a:lnTo>
                <a:lnTo>
                  <a:pt x="1729155" y="362474"/>
                </a:lnTo>
                <a:lnTo>
                  <a:pt x="1724431" y="367275"/>
                </a:lnTo>
                <a:lnTo>
                  <a:pt x="1718821" y="367294"/>
                </a:lnTo>
                <a:lnTo>
                  <a:pt x="1706000" y="363627"/>
                </a:lnTo>
                <a:lnTo>
                  <a:pt x="1699028" y="366722"/>
                </a:lnTo>
                <a:lnTo>
                  <a:pt x="1705600" y="389020"/>
                </a:lnTo>
                <a:lnTo>
                  <a:pt x="1712772" y="393449"/>
                </a:lnTo>
                <a:lnTo>
                  <a:pt x="1717468" y="393230"/>
                </a:lnTo>
                <a:lnTo>
                  <a:pt x="1724002" y="397821"/>
                </a:lnTo>
                <a:lnTo>
                  <a:pt x="1731641" y="405937"/>
                </a:lnTo>
                <a:lnTo>
                  <a:pt x="1729784" y="412147"/>
                </a:lnTo>
                <a:lnTo>
                  <a:pt x="1735327" y="420986"/>
                </a:lnTo>
                <a:lnTo>
                  <a:pt x="1736270" y="429435"/>
                </a:lnTo>
                <a:lnTo>
                  <a:pt x="1733194" y="434759"/>
                </a:lnTo>
                <a:lnTo>
                  <a:pt x="1739538" y="436817"/>
                </a:lnTo>
                <a:lnTo>
                  <a:pt x="1751853" y="436007"/>
                </a:lnTo>
                <a:lnTo>
                  <a:pt x="1761188" y="445827"/>
                </a:lnTo>
                <a:lnTo>
                  <a:pt x="1765331" y="452733"/>
                </a:lnTo>
                <a:lnTo>
                  <a:pt x="1763264" y="458134"/>
                </a:lnTo>
                <a:lnTo>
                  <a:pt x="1769417" y="463848"/>
                </a:lnTo>
                <a:lnTo>
                  <a:pt x="1771303" y="471183"/>
                </a:lnTo>
                <a:lnTo>
                  <a:pt x="1769484" y="475164"/>
                </a:lnTo>
                <a:lnTo>
                  <a:pt x="1781238" y="477517"/>
                </a:lnTo>
                <a:lnTo>
                  <a:pt x="1793097" y="475869"/>
                </a:lnTo>
                <a:lnTo>
                  <a:pt x="1805622" y="483346"/>
                </a:lnTo>
                <a:lnTo>
                  <a:pt x="1814833" y="500386"/>
                </a:lnTo>
                <a:lnTo>
                  <a:pt x="1824424" y="501005"/>
                </a:lnTo>
                <a:lnTo>
                  <a:pt x="1828711" y="507263"/>
                </a:lnTo>
                <a:lnTo>
                  <a:pt x="1843246" y="511064"/>
                </a:lnTo>
                <a:lnTo>
                  <a:pt x="1852294" y="508330"/>
                </a:lnTo>
                <a:lnTo>
                  <a:pt x="1859543" y="513598"/>
                </a:lnTo>
                <a:lnTo>
                  <a:pt x="1868820" y="514750"/>
                </a:lnTo>
                <a:lnTo>
                  <a:pt x="1875945" y="520741"/>
                </a:lnTo>
                <a:lnTo>
                  <a:pt x="1875888" y="528114"/>
                </a:lnTo>
                <a:lnTo>
                  <a:pt x="1882717" y="533695"/>
                </a:lnTo>
                <a:lnTo>
                  <a:pt x="1885556" y="539410"/>
                </a:lnTo>
                <a:lnTo>
                  <a:pt x="1890861" y="541201"/>
                </a:lnTo>
                <a:lnTo>
                  <a:pt x="1895471" y="548926"/>
                </a:lnTo>
                <a:lnTo>
                  <a:pt x="1902691" y="555812"/>
                </a:lnTo>
                <a:lnTo>
                  <a:pt x="1900796" y="560308"/>
                </a:lnTo>
                <a:lnTo>
                  <a:pt x="1899672" y="571433"/>
                </a:lnTo>
                <a:lnTo>
                  <a:pt x="1910387" y="575901"/>
                </a:lnTo>
                <a:lnTo>
                  <a:pt x="1915798" y="576139"/>
                </a:lnTo>
                <a:lnTo>
                  <a:pt x="1922437" y="571891"/>
                </a:lnTo>
                <a:lnTo>
                  <a:pt x="1929304" y="571757"/>
                </a:lnTo>
                <a:lnTo>
                  <a:pt x="1930952" y="577272"/>
                </a:lnTo>
                <a:lnTo>
                  <a:pt x="1937791" y="576596"/>
                </a:lnTo>
                <a:lnTo>
                  <a:pt x="1950421" y="563061"/>
                </a:lnTo>
                <a:lnTo>
                  <a:pt x="1956736" y="558613"/>
                </a:lnTo>
                <a:lnTo>
                  <a:pt x="1962403" y="561813"/>
                </a:lnTo>
                <a:lnTo>
                  <a:pt x="1968176" y="570433"/>
                </a:lnTo>
                <a:lnTo>
                  <a:pt x="1984778" y="559175"/>
                </a:lnTo>
                <a:lnTo>
                  <a:pt x="1988187" y="563766"/>
                </a:lnTo>
                <a:lnTo>
                  <a:pt x="1999437" y="570719"/>
                </a:lnTo>
                <a:lnTo>
                  <a:pt x="2003485" y="575796"/>
                </a:lnTo>
                <a:lnTo>
                  <a:pt x="2013143" y="580044"/>
                </a:lnTo>
                <a:lnTo>
                  <a:pt x="2013124" y="583759"/>
                </a:lnTo>
                <a:lnTo>
                  <a:pt x="2022735" y="591884"/>
                </a:lnTo>
                <a:lnTo>
                  <a:pt x="2029479" y="600666"/>
                </a:lnTo>
                <a:lnTo>
                  <a:pt x="2029907" y="604276"/>
                </a:lnTo>
                <a:lnTo>
                  <a:pt x="2046738" y="611438"/>
                </a:lnTo>
                <a:lnTo>
                  <a:pt x="2053453" y="624183"/>
                </a:lnTo>
                <a:lnTo>
                  <a:pt x="2060882" y="625821"/>
                </a:lnTo>
                <a:lnTo>
                  <a:pt x="2067350" y="636299"/>
                </a:lnTo>
                <a:lnTo>
                  <a:pt x="2080037" y="631546"/>
                </a:lnTo>
                <a:lnTo>
                  <a:pt x="2089334" y="631355"/>
                </a:lnTo>
                <a:lnTo>
                  <a:pt x="2099059" y="626878"/>
                </a:lnTo>
                <a:lnTo>
                  <a:pt x="2107145" y="633651"/>
                </a:lnTo>
                <a:lnTo>
                  <a:pt x="2120547" y="634851"/>
                </a:lnTo>
                <a:lnTo>
                  <a:pt x="2127358" y="633946"/>
                </a:lnTo>
                <a:lnTo>
                  <a:pt x="2138845" y="629707"/>
                </a:lnTo>
                <a:lnTo>
                  <a:pt x="2140959" y="626716"/>
                </a:lnTo>
                <a:lnTo>
                  <a:pt x="2150217" y="631974"/>
                </a:lnTo>
                <a:lnTo>
                  <a:pt x="2151665" y="637365"/>
                </a:lnTo>
                <a:lnTo>
                  <a:pt x="2156285" y="640090"/>
                </a:lnTo>
                <a:lnTo>
                  <a:pt x="2157037" y="645281"/>
                </a:lnTo>
                <a:lnTo>
                  <a:pt x="2162800" y="649243"/>
                </a:lnTo>
                <a:lnTo>
                  <a:pt x="2170344" y="658435"/>
                </a:lnTo>
                <a:lnTo>
                  <a:pt x="2174725" y="655396"/>
                </a:lnTo>
                <a:lnTo>
                  <a:pt x="2180202" y="665826"/>
                </a:lnTo>
                <a:lnTo>
                  <a:pt x="2185469" y="670884"/>
                </a:lnTo>
                <a:lnTo>
                  <a:pt x="2195575" y="676866"/>
                </a:lnTo>
                <a:lnTo>
                  <a:pt x="2197785" y="682733"/>
                </a:lnTo>
                <a:lnTo>
                  <a:pt x="2202367" y="683838"/>
                </a:lnTo>
                <a:lnTo>
                  <a:pt x="2203900" y="691696"/>
                </a:lnTo>
                <a:lnTo>
                  <a:pt x="2209911" y="693744"/>
                </a:lnTo>
                <a:lnTo>
                  <a:pt x="2221245" y="689067"/>
                </a:lnTo>
                <a:lnTo>
                  <a:pt x="2227313" y="694601"/>
                </a:lnTo>
                <a:lnTo>
                  <a:pt x="2232818" y="693344"/>
                </a:lnTo>
                <a:lnTo>
                  <a:pt x="2237485" y="688362"/>
                </a:lnTo>
                <a:lnTo>
                  <a:pt x="2243515" y="690058"/>
                </a:lnTo>
                <a:lnTo>
                  <a:pt x="2253878" y="687848"/>
                </a:lnTo>
                <a:lnTo>
                  <a:pt x="2258117" y="689896"/>
                </a:lnTo>
                <a:lnTo>
                  <a:pt x="2254240" y="700183"/>
                </a:lnTo>
                <a:lnTo>
                  <a:pt x="2268213" y="705469"/>
                </a:lnTo>
                <a:lnTo>
                  <a:pt x="2277567" y="701926"/>
                </a:lnTo>
                <a:lnTo>
                  <a:pt x="2283853" y="693782"/>
                </a:lnTo>
                <a:lnTo>
                  <a:pt x="2288082" y="692820"/>
                </a:lnTo>
                <a:lnTo>
                  <a:pt x="2293102" y="697211"/>
                </a:lnTo>
                <a:lnTo>
                  <a:pt x="2301532" y="698516"/>
                </a:lnTo>
                <a:lnTo>
                  <a:pt x="2308513" y="702497"/>
                </a:lnTo>
                <a:lnTo>
                  <a:pt x="2319772" y="698525"/>
                </a:lnTo>
                <a:lnTo>
                  <a:pt x="2329307" y="702393"/>
                </a:lnTo>
                <a:lnTo>
                  <a:pt x="2329878" y="711670"/>
                </a:lnTo>
                <a:lnTo>
                  <a:pt x="2339136" y="717309"/>
                </a:lnTo>
                <a:lnTo>
                  <a:pt x="2336479" y="723138"/>
                </a:lnTo>
                <a:lnTo>
                  <a:pt x="2341117" y="727605"/>
                </a:lnTo>
                <a:lnTo>
                  <a:pt x="2349033" y="730101"/>
                </a:lnTo>
                <a:lnTo>
                  <a:pt x="2353729" y="739083"/>
                </a:lnTo>
                <a:lnTo>
                  <a:pt x="2345251" y="743569"/>
                </a:lnTo>
                <a:lnTo>
                  <a:pt x="2342480" y="749732"/>
                </a:lnTo>
                <a:lnTo>
                  <a:pt x="2335526" y="752380"/>
                </a:lnTo>
                <a:lnTo>
                  <a:pt x="2338184" y="757152"/>
                </a:lnTo>
                <a:lnTo>
                  <a:pt x="2333650" y="770649"/>
                </a:lnTo>
                <a:lnTo>
                  <a:pt x="2337869" y="772944"/>
                </a:lnTo>
                <a:lnTo>
                  <a:pt x="2335879" y="777993"/>
                </a:lnTo>
                <a:lnTo>
                  <a:pt x="2347423" y="781012"/>
                </a:lnTo>
                <a:lnTo>
                  <a:pt x="2351166" y="779564"/>
                </a:lnTo>
                <a:lnTo>
                  <a:pt x="2357101" y="787041"/>
                </a:lnTo>
                <a:lnTo>
                  <a:pt x="2362968" y="787727"/>
                </a:lnTo>
                <a:lnTo>
                  <a:pt x="2368788" y="792423"/>
                </a:lnTo>
                <a:lnTo>
                  <a:pt x="2370664" y="797223"/>
                </a:lnTo>
                <a:lnTo>
                  <a:pt x="2376360" y="800119"/>
                </a:lnTo>
                <a:lnTo>
                  <a:pt x="2374865" y="813902"/>
                </a:lnTo>
                <a:lnTo>
                  <a:pt x="2365606" y="821217"/>
                </a:lnTo>
                <a:lnTo>
                  <a:pt x="2356815" y="823427"/>
                </a:lnTo>
                <a:lnTo>
                  <a:pt x="2358148" y="830180"/>
                </a:lnTo>
                <a:lnTo>
                  <a:pt x="2353186" y="830294"/>
                </a:lnTo>
                <a:lnTo>
                  <a:pt x="2350119" y="835323"/>
                </a:lnTo>
                <a:lnTo>
                  <a:pt x="2342365" y="833800"/>
                </a:lnTo>
                <a:lnTo>
                  <a:pt x="2334850" y="835743"/>
                </a:lnTo>
                <a:lnTo>
                  <a:pt x="2325068" y="833019"/>
                </a:lnTo>
                <a:lnTo>
                  <a:pt x="2321582" y="838086"/>
                </a:lnTo>
                <a:lnTo>
                  <a:pt x="2310533" y="840724"/>
                </a:lnTo>
                <a:lnTo>
                  <a:pt x="2307380" y="844248"/>
                </a:lnTo>
                <a:lnTo>
                  <a:pt x="2299646" y="845011"/>
                </a:lnTo>
                <a:lnTo>
                  <a:pt x="2287082" y="840743"/>
                </a:lnTo>
                <a:lnTo>
                  <a:pt x="2278548" y="832828"/>
                </a:lnTo>
                <a:lnTo>
                  <a:pt x="2271985" y="831752"/>
                </a:lnTo>
                <a:lnTo>
                  <a:pt x="2264746" y="828094"/>
                </a:lnTo>
                <a:lnTo>
                  <a:pt x="2260641" y="829599"/>
                </a:lnTo>
                <a:lnTo>
                  <a:pt x="2246810" y="845382"/>
                </a:lnTo>
                <a:lnTo>
                  <a:pt x="2243315" y="853592"/>
                </a:lnTo>
                <a:lnTo>
                  <a:pt x="2237276" y="858193"/>
                </a:lnTo>
                <a:lnTo>
                  <a:pt x="2226246" y="862336"/>
                </a:lnTo>
                <a:lnTo>
                  <a:pt x="2227303" y="868480"/>
                </a:lnTo>
                <a:lnTo>
                  <a:pt x="2222750" y="871842"/>
                </a:lnTo>
                <a:lnTo>
                  <a:pt x="2229970" y="877948"/>
                </a:lnTo>
                <a:lnTo>
                  <a:pt x="2234514" y="874043"/>
                </a:lnTo>
                <a:lnTo>
                  <a:pt x="2241543" y="872585"/>
                </a:lnTo>
                <a:lnTo>
                  <a:pt x="2248106" y="877938"/>
                </a:lnTo>
                <a:lnTo>
                  <a:pt x="2263365" y="883501"/>
                </a:lnTo>
                <a:lnTo>
                  <a:pt x="2268689" y="877938"/>
                </a:lnTo>
                <a:lnTo>
                  <a:pt x="2279624" y="879405"/>
                </a:lnTo>
                <a:lnTo>
                  <a:pt x="2286568" y="875671"/>
                </a:lnTo>
                <a:lnTo>
                  <a:pt x="2281558" y="869175"/>
                </a:lnTo>
                <a:lnTo>
                  <a:pt x="2286873" y="866670"/>
                </a:lnTo>
                <a:lnTo>
                  <a:pt x="2293473" y="869575"/>
                </a:lnTo>
                <a:lnTo>
                  <a:pt x="2299931" y="877376"/>
                </a:lnTo>
                <a:lnTo>
                  <a:pt x="2307009" y="874709"/>
                </a:lnTo>
                <a:lnTo>
                  <a:pt x="2306427" y="869233"/>
                </a:lnTo>
                <a:lnTo>
                  <a:pt x="2311571" y="869051"/>
                </a:lnTo>
                <a:lnTo>
                  <a:pt x="2314352" y="878758"/>
                </a:lnTo>
                <a:lnTo>
                  <a:pt x="2327697" y="877110"/>
                </a:lnTo>
                <a:lnTo>
                  <a:pt x="2334298" y="872147"/>
                </a:lnTo>
                <a:lnTo>
                  <a:pt x="2338717" y="872709"/>
                </a:lnTo>
                <a:lnTo>
                  <a:pt x="2344718" y="864527"/>
                </a:lnTo>
                <a:lnTo>
                  <a:pt x="2349738" y="869947"/>
                </a:lnTo>
                <a:lnTo>
                  <a:pt x="2348080" y="876481"/>
                </a:lnTo>
                <a:lnTo>
                  <a:pt x="2365197" y="875586"/>
                </a:lnTo>
                <a:lnTo>
                  <a:pt x="2371426" y="882606"/>
                </a:lnTo>
                <a:lnTo>
                  <a:pt x="2381837" y="881205"/>
                </a:lnTo>
                <a:lnTo>
                  <a:pt x="2387514" y="876119"/>
                </a:lnTo>
                <a:lnTo>
                  <a:pt x="2390209" y="879577"/>
                </a:lnTo>
                <a:lnTo>
                  <a:pt x="2396734" y="881577"/>
                </a:lnTo>
                <a:lnTo>
                  <a:pt x="2392667" y="889378"/>
                </a:lnTo>
                <a:lnTo>
                  <a:pt x="2402106" y="890911"/>
                </a:lnTo>
                <a:lnTo>
                  <a:pt x="2401144" y="895169"/>
                </a:lnTo>
                <a:lnTo>
                  <a:pt x="2402887" y="904627"/>
                </a:lnTo>
                <a:lnTo>
                  <a:pt x="2409583" y="902560"/>
                </a:lnTo>
                <a:lnTo>
                  <a:pt x="2413555" y="906066"/>
                </a:lnTo>
                <a:lnTo>
                  <a:pt x="2417670" y="902475"/>
                </a:lnTo>
                <a:lnTo>
                  <a:pt x="2423080" y="902380"/>
                </a:lnTo>
                <a:lnTo>
                  <a:pt x="2433243" y="886235"/>
                </a:lnTo>
                <a:lnTo>
                  <a:pt x="2442387" y="879034"/>
                </a:lnTo>
                <a:lnTo>
                  <a:pt x="2452093" y="887768"/>
                </a:lnTo>
                <a:lnTo>
                  <a:pt x="2455970" y="882548"/>
                </a:lnTo>
                <a:lnTo>
                  <a:pt x="2461133" y="887644"/>
                </a:lnTo>
                <a:lnTo>
                  <a:pt x="2475496" y="889197"/>
                </a:lnTo>
                <a:lnTo>
                  <a:pt x="2481278" y="885949"/>
                </a:lnTo>
                <a:lnTo>
                  <a:pt x="2486517" y="891559"/>
                </a:lnTo>
                <a:lnTo>
                  <a:pt x="2496146" y="896464"/>
                </a:lnTo>
                <a:lnTo>
                  <a:pt x="2497775" y="900351"/>
                </a:lnTo>
                <a:lnTo>
                  <a:pt x="2505014" y="904523"/>
                </a:lnTo>
                <a:lnTo>
                  <a:pt x="2506881" y="897274"/>
                </a:lnTo>
                <a:lnTo>
                  <a:pt x="2512453" y="898093"/>
                </a:lnTo>
                <a:lnTo>
                  <a:pt x="2523235" y="895407"/>
                </a:lnTo>
                <a:lnTo>
                  <a:pt x="2535180" y="901589"/>
                </a:lnTo>
                <a:lnTo>
                  <a:pt x="2548372" y="918734"/>
                </a:lnTo>
                <a:lnTo>
                  <a:pt x="2556563" y="921496"/>
                </a:lnTo>
                <a:lnTo>
                  <a:pt x="2565555" y="929726"/>
                </a:lnTo>
                <a:lnTo>
                  <a:pt x="2573442" y="928821"/>
                </a:lnTo>
                <a:lnTo>
                  <a:pt x="2577233" y="925697"/>
                </a:lnTo>
                <a:lnTo>
                  <a:pt x="2595178" y="933926"/>
                </a:lnTo>
                <a:lnTo>
                  <a:pt x="2600941" y="934107"/>
                </a:lnTo>
                <a:lnTo>
                  <a:pt x="2602674" y="929421"/>
                </a:lnTo>
                <a:lnTo>
                  <a:pt x="2599693" y="924982"/>
                </a:lnTo>
                <a:lnTo>
                  <a:pt x="2605646" y="922001"/>
                </a:lnTo>
                <a:lnTo>
                  <a:pt x="2606760" y="928564"/>
                </a:lnTo>
                <a:lnTo>
                  <a:pt x="2614828" y="928621"/>
                </a:lnTo>
                <a:lnTo>
                  <a:pt x="2616504" y="920563"/>
                </a:lnTo>
                <a:lnTo>
                  <a:pt x="2633335" y="916296"/>
                </a:lnTo>
                <a:lnTo>
                  <a:pt x="2634068" y="921182"/>
                </a:lnTo>
                <a:lnTo>
                  <a:pt x="2644689" y="917658"/>
                </a:lnTo>
                <a:lnTo>
                  <a:pt x="2661262" y="923125"/>
                </a:lnTo>
                <a:lnTo>
                  <a:pt x="2664596" y="926059"/>
                </a:lnTo>
                <a:lnTo>
                  <a:pt x="2664710" y="931669"/>
                </a:lnTo>
                <a:lnTo>
                  <a:pt x="2671044" y="931364"/>
                </a:lnTo>
                <a:lnTo>
                  <a:pt x="2675826" y="934307"/>
                </a:lnTo>
                <a:lnTo>
                  <a:pt x="2686065" y="925630"/>
                </a:lnTo>
                <a:lnTo>
                  <a:pt x="2690114" y="925849"/>
                </a:lnTo>
                <a:lnTo>
                  <a:pt x="2694019" y="931383"/>
                </a:lnTo>
                <a:lnTo>
                  <a:pt x="2699981" y="933193"/>
                </a:lnTo>
                <a:lnTo>
                  <a:pt x="2706211" y="929888"/>
                </a:lnTo>
                <a:lnTo>
                  <a:pt x="2727318" y="936822"/>
                </a:lnTo>
                <a:lnTo>
                  <a:pt x="2739815" y="936212"/>
                </a:lnTo>
                <a:lnTo>
                  <a:pt x="2743215" y="945699"/>
                </a:lnTo>
                <a:lnTo>
                  <a:pt x="2760075" y="950014"/>
                </a:lnTo>
                <a:lnTo>
                  <a:pt x="2761360" y="940804"/>
                </a:lnTo>
                <a:lnTo>
                  <a:pt x="2766437" y="940984"/>
                </a:lnTo>
                <a:lnTo>
                  <a:pt x="2770781" y="945166"/>
                </a:lnTo>
                <a:lnTo>
                  <a:pt x="2766133" y="952805"/>
                </a:lnTo>
                <a:lnTo>
                  <a:pt x="2764065" y="959910"/>
                </a:lnTo>
                <a:lnTo>
                  <a:pt x="2770009" y="970369"/>
                </a:lnTo>
                <a:lnTo>
                  <a:pt x="2768238" y="981018"/>
                </a:lnTo>
                <a:lnTo>
                  <a:pt x="2759227" y="987123"/>
                </a:lnTo>
                <a:lnTo>
                  <a:pt x="2756703" y="996906"/>
                </a:lnTo>
                <a:lnTo>
                  <a:pt x="2749931" y="1002116"/>
                </a:lnTo>
                <a:lnTo>
                  <a:pt x="2745558" y="1008555"/>
                </a:lnTo>
                <a:lnTo>
                  <a:pt x="2744406" y="1021661"/>
                </a:lnTo>
                <a:lnTo>
                  <a:pt x="2739701" y="1029338"/>
                </a:lnTo>
                <a:lnTo>
                  <a:pt x="2738005" y="1041359"/>
                </a:lnTo>
                <a:lnTo>
                  <a:pt x="2732004" y="1046521"/>
                </a:lnTo>
                <a:lnTo>
                  <a:pt x="2723460" y="1046998"/>
                </a:lnTo>
                <a:lnTo>
                  <a:pt x="2718136" y="1044902"/>
                </a:lnTo>
                <a:lnTo>
                  <a:pt x="2708287" y="1046293"/>
                </a:lnTo>
                <a:lnTo>
                  <a:pt x="2693781" y="1050112"/>
                </a:lnTo>
                <a:lnTo>
                  <a:pt x="2678169" y="1059485"/>
                </a:lnTo>
                <a:lnTo>
                  <a:pt x="2674369" y="1066343"/>
                </a:lnTo>
                <a:lnTo>
                  <a:pt x="2669549" y="1063790"/>
                </a:lnTo>
                <a:lnTo>
                  <a:pt x="2650413" y="1061619"/>
                </a:lnTo>
                <a:lnTo>
                  <a:pt x="2640088" y="1061295"/>
                </a:lnTo>
                <a:lnTo>
                  <a:pt x="2622953" y="1059009"/>
                </a:lnTo>
                <a:lnTo>
                  <a:pt x="2606722" y="1060323"/>
                </a:lnTo>
                <a:lnTo>
                  <a:pt x="2600750" y="1058647"/>
                </a:lnTo>
                <a:lnTo>
                  <a:pt x="2599664" y="1066114"/>
                </a:lnTo>
                <a:lnTo>
                  <a:pt x="2601655" y="1082516"/>
                </a:lnTo>
                <a:lnTo>
                  <a:pt x="2589825" y="1078316"/>
                </a:lnTo>
                <a:lnTo>
                  <a:pt x="2582062" y="1078211"/>
                </a:lnTo>
                <a:lnTo>
                  <a:pt x="2578118" y="1081402"/>
                </a:lnTo>
                <a:lnTo>
                  <a:pt x="2568660" y="1078020"/>
                </a:lnTo>
                <a:lnTo>
                  <a:pt x="2559792" y="1071477"/>
                </a:lnTo>
                <a:lnTo>
                  <a:pt x="2551306" y="1070962"/>
                </a:lnTo>
                <a:lnTo>
                  <a:pt x="2541962" y="1067991"/>
                </a:lnTo>
                <a:lnTo>
                  <a:pt x="2517730" y="1072544"/>
                </a:lnTo>
                <a:lnTo>
                  <a:pt x="2512844" y="1071791"/>
                </a:lnTo>
                <a:lnTo>
                  <a:pt x="2501909" y="1077335"/>
                </a:lnTo>
                <a:lnTo>
                  <a:pt x="2495280" y="1078144"/>
                </a:lnTo>
                <a:lnTo>
                  <a:pt x="2492641" y="1082440"/>
                </a:lnTo>
                <a:lnTo>
                  <a:pt x="2486821" y="1082011"/>
                </a:lnTo>
                <a:lnTo>
                  <a:pt x="2479335" y="1077106"/>
                </a:lnTo>
                <a:lnTo>
                  <a:pt x="2459885" y="1076173"/>
                </a:lnTo>
                <a:lnTo>
                  <a:pt x="2457303" y="1073858"/>
                </a:lnTo>
                <a:lnTo>
                  <a:pt x="2449045" y="1074392"/>
                </a:lnTo>
                <a:lnTo>
                  <a:pt x="2455751" y="1085307"/>
                </a:lnTo>
                <a:lnTo>
                  <a:pt x="2455560" y="1093070"/>
                </a:lnTo>
                <a:lnTo>
                  <a:pt x="2465981" y="1102290"/>
                </a:lnTo>
                <a:lnTo>
                  <a:pt x="2469276" y="1108081"/>
                </a:lnTo>
                <a:lnTo>
                  <a:pt x="2464523" y="1113549"/>
                </a:lnTo>
                <a:lnTo>
                  <a:pt x="2461599" y="1125827"/>
                </a:lnTo>
                <a:lnTo>
                  <a:pt x="2470619" y="1129732"/>
                </a:lnTo>
                <a:lnTo>
                  <a:pt x="2479954" y="1125512"/>
                </a:lnTo>
                <a:lnTo>
                  <a:pt x="2484202" y="1119473"/>
                </a:lnTo>
                <a:lnTo>
                  <a:pt x="2488622" y="1117083"/>
                </a:lnTo>
                <a:lnTo>
                  <a:pt x="2496166" y="1120045"/>
                </a:lnTo>
                <a:lnTo>
                  <a:pt x="2503157" y="1119664"/>
                </a:lnTo>
                <a:lnTo>
                  <a:pt x="2506919" y="1122340"/>
                </a:lnTo>
                <a:lnTo>
                  <a:pt x="2519521" y="1121779"/>
                </a:lnTo>
                <a:lnTo>
                  <a:pt x="2524064" y="1127560"/>
                </a:lnTo>
                <a:lnTo>
                  <a:pt x="2528884" y="1122578"/>
                </a:lnTo>
                <a:lnTo>
                  <a:pt x="2543619" y="1122245"/>
                </a:lnTo>
                <a:lnTo>
                  <a:pt x="2558192" y="1123569"/>
                </a:lnTo>
                <a:lnTo>
                  <a:pt x="2569517" y="1126503"/>
                </a:lnTo>
                <a:lnTo>
                  <a:pt x="2564945" y="1140095"/>
                </a:lnTo>
                <a:lnTo>
                  <a:pt x="2567517" y="1151830"/>
                </a:lnTo>
                <a:lnTo>
                  <a:pt x="2559421" y="1157250"/>
                </a:lnTo>
                <a:lnTo>
                  <a:pt x="2563269" y="1165289"/>
                </a:lnTo>
                <a:lnTo>
                  <a:pt x="2555878" y="1167298"/>
                </a:lnTo>
                <a:lnTo>
                  <a:pt x="2558421" y="1173032"/>
                </a:lnTo>
                <a:lnTo>
                  <a:pt x="2549648" y="1179986"/>
                </a:lnTo>
                <a:lnTo>
                  <a:pt x="2559507" y="1188311"/>
                </a:lnTo>
                <a:lnTo>
                  <a:pt x="2564260" y="1187596"/>
                </a:lnTo>
                <a:lnTo>
                  <a:pt x="2571575" y="1194721"/>
                </a:lnTo>
                <a:lnTo>
                  <a:pt x="2580595" y="1192140"/>
                </a:lnTo>
                <a:lnTo>
                  <a:pt x="2592225" y="1198017"/>
                </a:lnTo>
                <a:lnTo>
                  <a:pt x="2596759" y="1208837"/>
                </a:lnTo>
                <a:lnTo>
                  <a:pt x="2587977" y="1216752"/>
                </a:lnTo>
                <a:lnTo>
                  <a:pt x="2588929" y="1222248"/>
                </a:lnTo>
                <a:lnTo>
                  <a:pt x="2593282" y="1229954"/>
                </a:lnTo>
                <a:lnTo>
                  <a:pt x="2602360" y="1221715"/>
                </a:lnTo>
                <a:lnTo>
                  <a:pt x="2605770" y="1222982"/>
                </a:lnTo>
                <a:lnTo>
                  <a:pt x="2608760" y="1230773"/>
                </a:lnTo>
                <a:lnTo>
                  <a:pt x="2612990" y="1235326"/>
                </a:lnTo>
                <a:lnTo>
                  <a:pt x="2623534" y="1238993"/>
                </a:lnTo>
                <a:lnTo>
                  <a:pt x="2632030" y="1247832"/>
                </a:lnTo>
                <a:lnTo>
                  <a:pt x="2635688" y="1256281"/>
                </a:lnTo>
                <a:lnTo>
                  <a:pt x="2631554" y="1259062"/>
                </a:lnTo>
                <a:lnTo>
                  <a:pt x="2629096" y="1268159"/>
                </a:lnTo>
                <a:lnTo>
                  <a:pt x="2633916" y="1270873"/>
                </a:lnTo>
                <a:lnTo>
                  <a:pt x="2639555" y="1270130"/>
                </a:lnTo>
                <a:lnTo>
                  <a:pt x="2649232" y="1277836"/>
                </a:lnTo>
                <a:lnTo>
                  <a:pt x="2636545" y="1281655"/>
                </a:lnTo>
                <a:lnTo>
                  <a:pt x="2628230" y="1287694"/>
                </a:lnTo>
                <a:lnTo>
                  <a:pt x="2631325" y="1292114"/>
                </a:lnTo>
                <a:lnTo>
                  <a:pt x="2637907" y="1295810"/>
                </a:lnTo>
                <a:lnTo>
                  <a:pt x="2639269" y="1303620"/>
                </a:lnTo>
                <a:lnTo>
                  <a:pt x="2636612" y="1311659"/>
                </a:lnTo>
                <a:lnTo>
                  <a:pt x="2642279" y="1313840"/>
                </a:lnTo>
                <a:lnTo>
                  <a:pt x="2639764" y="1319975"/>
                </a:lnTo>
                <a:lnTo>
                  <a:pt x="2641622" y="1330795"/>
                </a:lnTo>
                <a:lnTo>
                  <a:pt x="2647651" y="1336148"/>
                </a:lnTo>
                <a:lnTo>
                  <a:pt x="2633287" y="1339186"/>
                </a:lnTo>
                <a:lnTo>
                  <a:pt x="2623210" y="1343711"/>
                </a:lnTo>
                <a:lnTo>
                  <a:pt x="2621400" y="1348368"/>
                </a:lnTo>
                <a:lnTo>
                  <a:pt x="2624982" y="1359284"/>
                </a:lnTo>
                <a:lnTo>
                  <a:pt x="2628982" y="1365876"/>
                </a:lnTo>
                <a:lnTo>
                  <a:pt x="2626744" y="1378782"/>
                </a:lnTo>
                <a:lnTo>
                  <a:pt x="2648470" y="1381135"/>
                </a:lnTo>
                <a:lnTo>
                  <a:pt x="2656709" y="1380973"/>
                </a:lnTo>
                <a:lnTo>
                  <a:pt x="2657614" y="1388278"/>
                </a:lnTo>
                <a:lnTo>
                  <a:pt x="2649327" y="1399242"/>
                </a:lnTo>
                <a:lnTo>
                  <a:pt x="2644717" y="1401280"/>
                </a:lnTo>
                <a:lnTo>
                  <a:pt x="2643060" y="1407262"/>
                </a:lnTo>
                <a:lnTo>
                  <a:pt x="2635983" y="1412291"/>
                </a:lnTo>
                <a:lnTo>
                  <a:pt x="2625124" y="1416396"/>
                </a:lnTo>
                <a:lnTo>
                  <a:pt x="2617057" y="1421178"/>
                </a:lnTo>
                <a:lnTo>
                  <a:pt x="2586453" y="1399108"/>
                </a:lnTo>
                <a:lnTo>
                  <a:pt x="2510339" y="1364113"/>
                </a:lnTo>
                <a:lnTo>
                  <a:pt x="2403325" y="1314355"/>
                </a:lnTo>
                <a:lnTo>
                  <a:pt x="2385618" y="1306478"/>
                </a:lnTo>
                <a:lnTo>
                  <a:pt x="2294712" y="1302258"/>
                </a:lnTo>
                <a:lnTo>
                  <a:pt x="2285530" y="1302039"/>
                </a:lnTo>
                <a:lnTo>
                  <a:pt x="2174706" y="1297010"/>
                </a:lnTo>
                <a:lnTo>
                  <a:pt x="2176373" y="1304963"/>
                </a:lnTo>
                <a:lnTo>
                  <a:pt x="2184917" y="1312012"/>
                </a:lnTo>
                <a:lnTo>
                  <a:pt x="2186870" y="1317936"/>
                </a:lnTo>
                <a:lnTo>
                  <a:pt x="2183898" y="1325594"/>
                </a:lnTo>
                <a:lnTo>
                  <a:pt x="2170106" y="1331814"/>
                </a:lnTo>
                <a:lnTo>
                  <a:pt x="2170401" y="1337596"/>
                </a:lnTo>
                <a:lnTo>
                  <a:pt x="2181183" y="1350359"/>
                </a:lnTo>
                <a:lnTo>
                  <a:pt x="2190308" y="1353817"/>
                </a:lnTo>
                <a:lnTo>
                  <a:pt x="2191966" y="1357275"/>
                </a:lnTo>
                <a:lnTo>
                  <a:pt x="2188365" y="1369419"/>
                </a:lnTo>
                <a:lnTo>
                  <a:pt x="2170753" y="1381144"/>
                </a:lnTo>
                <a:lnTo>
                  <a:pt x="2174125" y="1393488"/>
                </a:lnTo>
                <a:lnTo>
                  <a:pt x="2167191" y="1399156"/>
                </a:lnTo>
                <a:lnTo>
                  <a:pt x="2161571" y="1399413"/>
                </a:lnTo>
                <a:lnTo>
                  <a:pt x="2159323" y="1405214"/>
                </a:lnTo>
                <a:lnTo>
                  <a:pt x="2160962" y="1409967"/>
                </a:lnTo>
                <a:lnTo>
                  <a:pt x="2151170" y="1414024"/>
                </a:lnTo>
                <a:lnTo>
                  <a:pt x="2145703" y="1417968"/>
                </a:lnTo>
                <a:lnTo>
                  <a:pt x="2140997" y="1426797"/>
                </a:lnTo>
                <a:lnTo>
                  <a:pt x="2133491" y="1428807"/>
                </a:lnTo>
                <a:lnTo>
                  <a:pt x="2126824" y="1434103"/>
                </a:lnTo>
                <a:lnTo>
                  <a:pt x="2109146" y="1431188"/>
                </a:lnTo>
                <a:lnTo>
                  <a:pt x="2103154" y="1434875"/>
                </a:lnTo>
                <a:lnTo>
                  <a:pt x="2096201" y="1435408"/>
                </a:lnTo>
                <a:lnTo>
                  <a:pt x="2086495" y="1432141"/>
                </a:lnTo>
                <a:lnTo>
                  <a:pt x="2066359" y="1415568"/>
                </a:lnTo>
                <a:lnTo>
                  <a:pt x="2059673" y="1403528"/>
                </a:lnTo>
                <a:lnTo>
                  <a:pt x="2065883" y="1386669"/>
                </a:lnTo>
                <a:lnTo>
                  <a:pt x="2035898" y="1365361"/>
                </a:lnTo>
                <a:lnTo>
                  <a:pt x="2022830" y="1360484"/>
                </a:lnTo>
                <a:lnTo>
                  <a:pt x="2014877" y="1355226"/>
                </a:lnTo>
                <a:lnTo>
                  <a:pt x="2008219" y="1348673"/>
                </a:lnTo>
                <a:lnTo>
                  <a:pt x="1994674" y="1328357"/>
                </a:lnTo>
                <a:lnTo>
                  <a:pt x="1987083" y="1320584"/>
                </a:lnTo>
                <a:lnTo>
                  <a:pt x="1965271" y="1317574"/>
                </a:lnTo>
                <a:lnTo>
                  <a:pt x="1916683" y="1320527"/>
                </a:lnTo>
                <a:lnTo>
                  <a:pt x="1881593" y="1322099"/>
                </a:lnTo>
                <a:lnTo>
                  <a:pt x="1875545" y="1323461"/>
                </a:lnTo>
                <a:lnTo>
                  <a:pt x="1843588" y="1325756"/>
                </a:lnTo>
                <a:lnTo>
                  <a:pt x="1830263" y="1321137"/>
                </a:lnTo>
                <a:lnTo>
                  <a:pt x="1798869" y="1314583"/>
                </a:lnTo>
                <a:lnTo>
                  <a:pt x="1780562" y="1311393"/>
                </a:lnTo>
                <a:lnTo>
                  <a:pt x="1768989" y="1307954"/>
                </a:lnTo>
                <a:lnTo>
                  <a:pt x="1760150" y="1299458"/>
                </a:lnTo>
                <a:lnTo>
                  <a:pt x="1755301" y="1286123"/>
                </a:lnTo>
                <a:lnTo>
                  <a:pt x="1745853" y="1276941"/>
                </a:lnTo>
                <a:lnTo>
                  <a:pt x="1730803" y="1276779"/>
                </a:lnTo>
                <a:lnTo>
                  <a:pt x="1699523" y="1279284"/>
                </a:lnTo>
                <a:lnTo>
                  <a:pt x="1670834" y="1278503"/>
                </a:lnTo>
                <a:lnTo>
                  <a:pt x="1655803" y="1276103"/>
                </a:lnTo>
                <a:lnTo>
                  <a:pt x="1626838" y="1281275"/>
                </a:lnTo>
                <a:lnTo>
                  <a:pt x="1611322" y="1277855"/>
                </a:lnTo>
                <a:lnTo>
                  <a:pt x="1565087" y="1275664"/>
                </a:lnTo>
                <a:lnTo>
                  <a:pt x="1566011" y="1261186"/>
                </a:lnTo>
                <a:lnTo>
                  <a:pt x="1577860" y="1256719"/>
                </a:lnTo>
                <a:lnTo>
                  <a:pt x="1572974" y="1249709"/>
                </a:lnTo>
                <a:lnTo>
                  <a:pt x="1567373" y="1230611"/>
                </a:lnTo>
                <a:lnTo>
                  <a:pt x="1571440" y="1227249"/>
                </a:lnTo>
                <a:lnTo>
                  <a:pt x="1572726" y="1220495"/>
                </a:lnTo>
                <a:lnTo>
                  <a:pt x="1579698" y="1216752"/>
                </a:lnTo>
                <a:lnTo>
                  <a:pt x="1576298" y="1211504"/>
                </a:lnTo>
                <a:lnTo>
                  <a:pt x="1582832" y="1194654"/>
                </a:lnTo>
                <a:lnTo>
                  <a:pt x="1573612" y="1189063"/>
                </a:lnTo>
                <a:lnTo>
                  <a:pt x="1574069" y="1184405"/>
                </a:lnTo>
                <a:lnTo>
                  <a:pt x="1565316" y="1177166"/>
                </a:lnTo>
                <a:lnTo>
                  <a:pt x="1562763" y="1167765"/>
                </a:lnTo>
                <a:lnTo>
                  <a:pt x="1566459" y="1156011"/>
                </a:lnTo>
                <a:lnTo>
                  <a:pt x="1564449" y="1151153"/>
                </a:lnTo>
                <a:lnTo>
                  <a:pt x="1566992" y="1147686"/>
                </a:lnTo>
                <a:lnTo>
                  <a:pt x="1558448" y="1139990"/>
                </a:lnTo>
                <a:lnTo>
                  <a:pt x="1560296" y="1135923"/>
                </a:lnTo>
                <a:lnTo>
                  <a:pt x="1550181" y="1126989"/>
                </a:lnTo>
                <a:lnTo>
                  <a:pt x="1543932" y="1125807"/>
                </a:lnTo>
                <a:lnTo>
                  <a:pt x="1546599" y="1116987"/>
                </a:lnTo>
                <a:lnTo>
                  <a:pt x="1545523" y="1109062"/>
                </a:lnTo>
                <a:lnTo>
                  <a:pt x="1548752" y="1103081"/>
                </a:lnTo>
                <a:lnTo>
                  <a:pt x="1546342" y="1098994"/>
                </a:lnTo>
                <a:lnTo>
                  <a:pt x="1538312" y="1092070"/>
                </a:lnTo>
                <a:lnTo>
                  <a:pt x="1536588" y="1085945"/>
                </a:lnTo>
                <a:lnTo>
                  <a:pt x="1537322" y="1078897"/>
                </a:lnTo>
                <a:lnTo>
                  <a:pt x="1531169" y="1070982"/>
                </a:lnTo>
                <a:lnTo>
                  <a:pt x="1521653" y="1077249"/>
                </a:lnTo>
                <a:lnTo>
                  <a:pt x="1513652" y="1078525"/>
                </a:lnTo>
                <a:lnTo>
                  <a:pt x="1500412" y="1076744"/>
                </a:lnTo>
                <a:lnTo>
                  <a:pt x="1498269" y="1070744"/>
                </a:lnTo>
                <a:lnTo>
                  <a:pt x="1489897" y="1078945"/>
                </a:lnTo>
                <a:lnTo>
                  <a:pt x="1474285" y="1082859"/>
                </a:lnTo>
                <a:lnTo>
                  <a:pt x="1464046" y="1082793"/>
                </a:lnTo>
                <a:lnTo>
                  <a:pt x="1456064" y="1089108"/>
                </a:lnTo>
                <a:lnTo>
                  <a:pt x="1443043" y="1085793"/>
                </a:lnTo>
                <a:lnTo>
                  <a:pt x="1438424" y="1087422"/>
                </a:lnTo>
                <a:lnTo>
                  <a:pt x="1432442" y="1094223"/>
                </a:lnTo>
                <a:lnTo>
                  <a:pt x="1424269" y="1092661"/>
                </a:lnTo>
                <a:lnTo>
                  <a:pt x="1402772" y="1099023"/>
                </a:lnTo>
                <a:lnTo>
                  <a:pt x="1395895" y="1102090"/>
                </a:lnTo>
                <a:lnTo>
                  <a:pt x="1383398" y="1104681"/>
                </a:lnTo>
                <a:lnTo>
                  <a:pt x="1373892" y="1103890"/>
                </a:lnTo>
                <a:lnTo>
                  <a:pt x="1360338" y="1100309"/>
                </a:lnTo>
                <a:lnTo>
                  <a:pt x="1345279" y="1105348"/>
                </a:lnTo>
                <a:lnTo>
                  <a:pt x="1337973" y="1106110"/>
                </a:lnTo>
                <a:lnTo>
                  <a:pt x="1335716" y="1108872"/>
                </a:lnTo>
                <a:lnTo>
                  <a:pt x="1327953" y="1107558"/>
                </a:lnTo>
                <a:lnTo>
                  <a:pt x="1319990" y="1113292"/>
                </a:lnTo>
                <a:lnTo>
                  <a:pt x="1297139" y="1111225"/>
                </a:lnTo>
                <a:lnTo>
                  <a:pt x="1286243" y="1105272"/>
                </a:lnTo>
                <a:lnTo>
                  <a:pt x="1277118" y="1102300"/>
                </a:lnTo>
                <a:lnTo>
                  <a:pt x="1263668" y="1093003"/>
                </a:lnTo>
                <a:lnTo>
                  <a:pt x="1253305" y="1088746"/>
                </a:lnTo>
                <a:lnTo>
                  <a:pt x="1245076" y="1082155"/>
                </a:lnTo>
                <a:lnTo>
                  <a:pt x="1234998" y="1072153"/>
                </a:lnTo>
                <a:lnTo>
                  <a:pt x="1220997" y="1051522"/>
                </a:lnTo>
                <a:lnTo>
                  <a:pt x="1192460" y="1040187"/>
                </a:lnTo>
                <a:lnTo>
                  <a:pt x="1161941" y="1023566"/>
                </a:lnTo>
                <a:lnTo>
                  <a:pt x="1114212" y="988533"/>
                </a:lnTo>
                <a:lnTo>
                  <a:pt x="1093419" y="978599"/>
                </a:lnTo>
                <a:lnTo>
                  <a:pt x="1072921" y="957901"/>
                </a:lnTo>
                <a:lnTo>
                  <a:pt x="1043555" y="946919"/>
                </a:lnTo>
                <a:lnTo>
                  <a:pt x="1022429" y="936355"/>
                </a:lnTo>
                <a:lnTo>
                  <a:pt x="1018409" y="943823"/>
                </a:lnTo>
                <a:lnTo>
                  <a:pt x="1008427" y="942061"/>
                </a:lnTo>
                <a:lnTo>
                  <a:pt x="993416" y="937298"/>
                </a:lnTo>
                <a:lnTo>
                  <a:pt x="984729" y="925478"/>
                </a:lnTo>
                <a:lnTo>
                  <a:pt x="972461" y="917600"/>
                </a:lnTo>
                <a:lnTo>
                  <a:pt x="963593" y="909638"/>
                </a:lnTo>
                <a:lnTo>
                  <a:pt x="962364" y="905208"/>
                </a:lnTo>
                <a:lnTo>
                  <a:pt x="953458" y="896150"/>
                </a:lnTo>
                <a:lnTo>
                  <a:pt x="944590" y="883558"/>
                </a:lnTo>
                <a:lnTo>
                  <a:pt x="936761" y="884368"/>
                </a:lnTo>
                <a:lnTo>
                  <a:pt x="920378" y="881786"/>
                </a:lnTo>
                <a:lnTo>
                  <a:pt x="902109" y="881224"/>
                </a:lnTo>
                <a:lnTo>
                  <a:pt x="870038" y="877376"/>
                </a:lnTo>
                <a:lnTo>
                  <a:pt x="848607" y="877624"/>
                </a:lnTo>
                <a:lnTo>
                  <a:pt x="842530" y="883025"/>
                </a:lnTo>
                <a:lnTo>
                  <a:pt x="840292" y="889340"/>
                </a:lnTo>
                <a:lnTo>
                  <a:pt x="832481" y="895112"/>
                </a:lnTo>
                <a:lnTo>
                  <a:pt x="829490" y="901360"/>
                </a:lnTo>
                <a:lnTo>
                  <a:pt x="820499" y="910476"/>
                </a:lnTo>
                <a:lnTo>
                  <a:pt x="820442" y="915914"/>
                </a:lnTo>
                <a:lnTo>
                  <a:pt x="812955" y="920839"/>
                </a:lnTo>
                <a:lnTo>
                  <a:pt x="808469" y="927526"/>
                </a:lnTo>
                <a:lnTo>
                  <a:pt x="809335" y="942185"/>
                </a:lnTo>
                <a:lnTo>
                  <a:pt x="786914" y="947804"/>
                </a:lnTo>
                <a:lnTo>
                  <a:pt x="771369" y="944785"/>
                </a:lnTo>
                <a:lnTo>
                  <a:pt x="764349" y="936746"/>
                </a:lnTo>
                <a:lnTo>
                  <a:pt x="753205" y="928030"/>
                </a:lnTo>
                <a:lnTo>
                  <a:pt x="729878" y="913533"/>
                </a:lnTo>
                <a:lnTo>
                  <a:pt x="720439" y="905589"/>
                </a:lnTo>
                <a:lnTo>
                  <a:pt x="711314" y="901418"/>
                </a:lnTo>
                <a:lnTo>
                  <a:pt x="695959" y="900970"/>
                </a:lnTo>
                <a:lnTo>
                  <a:pt x="621722" y="842296"/>
                </a:lnTo>
                <a:lnTo>
                  <a:pt x="596661" y="822312"/>
                </a:lnTo>
                <a:lnTo>
                  <a:pt x="591956" y="821122"/>
                </a:lnTo>
                <a:lnTo>
                  <a:pt x="545455" y="817064"/>
                </a:lnTo>
                <a:lnTo>
                  <a:pt x="531005" y="809806"/>
                </a:lnTo>
                <a:lnTo>
                  <a:pt x="527367" y="809835"/>
                </a:lnTo>
                <a:lnTo>
                  <a:pt x="522842" y="803253"/>
                </a:lnTo>
                <a:lnTo>
                  <a:pt x="503535" y="792680"/>
                </a:lnTo>
                <a:lnTo>
                  <a:pt x="492420" y="788156"/>
                </a:lnTo>
                <a:lnTo>
                  <a:pt x="481923" y="782260"/>
                </a:lnTo>
                <a:lnTo>
                  <a:pt x="466778" y="771887"/>
                </a:lnTo>
                <a:lnTo>
                  <a:pt x="455682" y="765362"/>
                </a:lnTo>
                <a:lnTo>
                  <a:pt x="400399" y="739521"/>
                </a:lnTo>
                <a:lnTo>
                  <a:pt x="391369" y="734244"/>
                </a:lnTo>
                <a:lnTo>
                  <a:pt x="392645" y="708527"/>
                </a:lnTo>
                <a:lnTo>
                  <a:pt x="396627" y="700916"/>
                </a:lnTo>
                <a:lnTo>
                  <a:pt x="386016" y="694049"/>
                </a:lnTo>
                <a:lnTo>
                  <a:pt x="381349" y="692553"/>
                </a:lnTo>
                <a:lnTo>
                  <a:pt x="364794" y="679790"/>
                </a:lnTo>
                <a:lnTo>
                  <a:pt x="364966" y="670665"/>
                </a:lnTo>
                <a:lnTo>
                  <a:pt x="361089" y="665702"/>
                </a:lnTo>
                <a:lnTo>
                  <a:pt x="360994" y="660711"/>
                </a:lnTo>
                <a:lnTo>
                  <a:pt x="342925" y="651986"/>
                </a:lnTo>
                <a:lnTo>
                  <a:pt x="332000" y="648634"/>
                </a:lnTo>
                <a:lnTo>
                  <a:pt x="308778" y="649091"/>
                </a:lnTo>
                <a:lnTo>
                  <a:pt x="294995" y="646109"/>
                </a:lnTo>
                <a:lnTo>
                  <a:pt x="287280" y="656949"/>
                </a:lnTo>
                <a:lnTo>
                  <a:pt x="288699" y="661026"/>
                </a:lnTo>
                <a:lnTo>
                  <a:pt x="296824" y="663150"/>
                </a:lnTo>
                <a:lnTo>
                  <a:pt x="296424" y="671532"/>
                </a:lnTo>
                <a:lnTo>
                  <a:pt x="291375" y="678380"/>
                </a:lnTo>
                <a:lnTo>
                  <a:pt x="264172" y="681009"/>
                </a:lnTo>
                <a:lnTo>
                  <a:pt x="256981" y="680428"/>
                </a:lnTo>
                <a:lnTo>
                  <a:pt x="244170" y="686372"/>
                </a:lnTo>
                <a:lnTo>
                  <a:pt x="239236" y="683438"/>
                </a:lnTo>
                <a:lnTo>
                  <a:pt x="241960" y="675732"/>
                </a:lnTo>
                <a:lnTo>
                  <a:pt x="250885" y="672884"/>
                </a:lnTo>
                <a:lnTo>
                  <a:pt x="243655" y="661702"/>
                </a:lnTo>
                <a:lnTo>
                  <a:pt x="234768" y="666074"/>
                </a:lnTo>
                <a:lnTo>
                  <a:pt x="233921" y="661302"/>
                </a:lnTo>
                <a:lnTo>
                  <a:pt x="226663" y="657835"/>
                </a:lnTo>
                <a:lnTo>
                  <a:pt x="228987" y="653996"/>
                </a:lnTo>
                <a:lnTo>
                  <a:pt x="244665" y="653701"/>
                </a:lnTo>
                <a:lnTo>
                  <a:pt x="247932" y="647900"/>
                </a:lnTo>
                <a:lnTo>
                  <a:pt x="241960" y="641052"/>
                </a:lnTo>
                <a:lnTo>
                  <a:pt x="244055" y="627164"/>
                </a:lnTo>
                <a:lnTo>
                  <a:pt x="224462" y="606076"/>
                </a:lnTo>
                <a:lnTo>
                  <a:pt x="217271" y="603256"/>
                </a:lnTo>
                <a:lnTo>
                  <a:pt x="211842" y="597970"/>
                </a:lnTo>
                <a:lnTo>
                  <a:pt x="180028" y="562880"/>
                </a:lnTo>
                <a:lnTo>
                  <a:pt x="162035" y="541544"/>
                </a:lnTo>
                <a:lnTo>
                  <a:pt x="163750" y="508254"/>
                </a:lnTo>
                <a:lnTo>
                  <a:pt x="149748" y="489376"/>
                </a:lnTo>
                <a:lnTo>
                  <a:pt x="143995" y="476869"/>
                </a:lnTo>
                <a:lnTo>
                  <a:pt x="141423" y="474717"/>
                </a:lnTo>
                <a:lnTo>
                  <a:pt x="100018" y="466925"/>
                </a:lnTo>
                <a:lnTo>
                  <a:pt x="74158" y="463153"/>
                </a:lnTo>
                <a:lnTo>
                  <a:pt x="28209" y="454628"/>
                </a:lnTo>
                <a:lnTo>
                  <a:pt x="19303" y="451980"/>
                </a:lnTo>
                <a:lnTo>
                  <a:pt x="7640" y="443103"/>
                </a:lnTo>
                <a:lnTo>
                  <a:pt x="7387" y="438322"/>
                </a:lnTo>
                <a:lnTo>
                  <a:pt x="0" y="430025"/>
                </a:lnTo>
                <a:lnTo>
                  <a:pt x="5978" y="416947"/>
                </a:lnTo>
                <a:lnTo>
                  <a:pt x="15941" y="407699"/>
                </a:lnTo>
                <a:lnTo>
                  <a:pt x="24895" y="402117"/>
                </a:lnTo>
                <a:lnTo>
                  <a:pt x="29352" y="384801"/>
                </a:lnTo>
                <a:lnTo>
                  <a:pt x="33886" y="382143"/>
                </a:lnTo>
                <a:lnTo>
                  <a:pt x="47878" y="379447"/>
                </a:lnTo>
                <a:lnTo>
                  <a:pt x="51936" y="370227"/>
                </a:lnTo>
                <a:lnTo>
                  <a:pt x="57756" y="367636"/>
                </a:lnTo>
                <a:lnTo>
                  <a:pt x="66043" y="361226"/>
                </a:lnTo>
                <a:lnTo>
                  <a:pt x="74215" y="352587"/>
                </a:lnTo>
                <a:lnTo>
                  <a:pt x="87350" y="342872"/>
                </a:lnTo>
                <a:lnTo>
                  <a:pt x="94256" y="343272"/>
                </a:lnTo>
                <a:lnTo>
                  <a:pt x="96694" y="332099"/>
                </a:lnTo>
                <a:lnTo>
                  <a:pt x="101047" y="322869"/>
                </a:lnTo>
                <a:lnTo>
                  <a:pt x="121430" y="302124"/>
                </a:lnTo>
                <a:lnTo>
                  <a:pt x="135727" y="290017"/>
                </a:lnTo>
                <a:lnTo>
                  <a:pt x="149205" y="282131"/>
                </a:lnTo>
                <a:lnTo>
                  <a:pt x="161054" y="272768"/>
                </a:lnTo>
                <a:lnTo>
                  <a:pt x="176847" y="256756"/>
                </a:lnTo>
                <a:lnTo>
                  <a:pt x="188420" y="238544"/>
                </a:lnTo>
                <a:lnTo>
                  <a:pt x="195649" y="234620"/>
                </a:lnTo>
                <a:lnTo>
                  <a:pt x="197440" y="223638"/>
                </a:lnTo>
                <a:lnTo>
                  <a:pt x="207679" y="214865"/>
                </a:lnTo>
                <a:lnTo>
                  <a:pt x="213347" y="205883"/>
                </a:lnTo>
                <a:lnTo>
                  <a:pt x="213051" y="191995"/>
                </a:lnTo>
                <a:lnTo>
                  <a:pt x="211099" y="182861"/>
                </a:lnTo>
                <a:lnTo>
                  <a:pt x="216423" y="181546"/>
                </a:lnTo>
                <a:lnTo>
                  <a:pt x="225520" y="182404"/>
                </a:lnTo>
                <a:lnTo>
                  <a:pt x="241941" y="186242"/>
                </a:lnTo>
                <a:lnTo>
                  <a:pt x="245113" y="191976"/>
                </a:lnTo>
                <a:lnTo>
                  <a:pt x="240255" y="199882"/>
                </a:lnTo>
                <a:lnTo>
                  <a:pt x="234340" y="203568"/>
                </a:lnTo>
                <a:lnTo>
                  <a:pt x="240607" y="217313"/>
                </a:lnTo>
                <a:lnTo>
                  <a:pt x="259343" y="223895"/>
                </a:lnTo>
                <a:lnTo>
                  <a:pt x="268287" y="228333"/>
                </a:lnTo>
                <a:lnTo>
                  <a:pt x="283155" y="228829"/>
                </a:lnTo>
                <a:lnTo>
                  <a:pt x="298853" y="239782"/>
                </a:lnTo>
                <a:lnTo>
                  <a:pt x="318912" y="244812"/>
                </a:lnTo>
                <a:lnTo>
                  <a:pt x="318484" y="248183"/>
                </a:lnTo>
                <a:lnTo>
                  <a:pt x="327371" y="255356"/>
                </a:lnTo>
                <a:lnTo>
                  <a:pt x="333838" y="255422"/>
                </a:lnTo>
                <a:lnTo>
                  <a:pt x="341410" y="263290"/>
                </a:lnTo>
                <a:lnTo>
                  <a:pt x="338448" y="268538"/>
                </a:lnTo>
                <a:lnTo>
                  <a:pt x="340848" y="272034"/>
                </a:lnTo>
                <a:lnTo>
                  <a:pt x="347878" y="274301"/>
                </a:lnTo>
                <a:lnTo>
                  <a:pt x="350488" y="286655"/>
                </a:lnTo>
                <a:lnTo>
                  <a:pt x="360479" y="293942"/>
                </a:lnTo>
                <a:lnTo>
                  <a:pt x="367775" y="295827"/>
                </a:lnTo>
                <a:lnTo>
                  <a:pt x="373890" y="293989"/>
                </a:lnTo>
                <a:lnTo>
                  <a:pt x="380110" y="294932"/>
                </a:lnTo>
                <a:lnTo>
                  <a:pt x="385654" y="299275"/>
                </a:lnTo>
                <a:lnTo>
                  <a:pt x="387435" y="305400"/>
                </a:lnTo>
                <a:lnTo>
                  <a:pt x="391664" y="308191"/>
                </a:lnTo>
                <a:lnTo>
                  <a:pt x="398541" y="308086"/>
                </a:lnTo>
                <a:lnTo>
                  <a:pt x="403694" y="314544"/>
                </a:lnTo>
                <a:lnTo>
                  <a:pt x="409009" y="313296"/>
                </a:lnTo>
                <a:lnTo>
                  <a:pt x="422220" y="321507"/>
                </a:lnTo>
                <a:lnTo>
                  <a:pt x="426621" y="331956"/>
                </a:lnTo>
                <a:lnTo>
                  <a:pt x="439985" y="336071"/>
                </a:lnTo>
                <a:lnTo>
                  <a:pt x="451119" y="349168"/>
                </a:lnTo>
                <a:lnTo>
                  <a:pt x="460987" y="350815"/>
                </a:lnTo>
                <a:lnTo>
                  <a:pt x="465007" y="349301"/>
                </a:lnTo>
                <a:lnTo>
                  <a:pt x="481514" y="364922"/>
                </a:lnTo>
                <a:lnTo>
                  <a:pt x="488676" y="368846"/>
                </a:lnTo>
                <a:lnTo>
                  <a:pt x="493067" y="373551"/>
                </a:lnTo>
                <a:lnTo>
                  <a:pt x="497735" y="373551"/>
                </a:lnTo>
                <a:lnTo>
                  <a:pt x="505059" y="379371"/>
                </a:lnTo>
                <a:lnTo>
                  <a:pt x="512413" y="388010"/>
                </a:lnTo>
                <a:lnTo>
                  <a:pt x="515851" y="387106"/>
                </a:lnTo>
                <a:lnTo>
                  <a:pt x="524986" y="395249"/>
                </a:lnTo>
                <a:lnTo>
                  <a:pt x="529367" y="396450"/>
                </a:lnTo>
                <a:lnTo>
                  <a:pt x="534320" y="404031"/>
                </a:lnTo>
                <a:lnTo>
                  <a:pt x="545817" y="410413"/>
                </a:lnTo>
                <a:lnTo>
                  <a:pt x="549989" y="416728"/>
                </a:lnTo>
                <a:lnTo>
                  <a:pt x="559761" y="423748"/>
                </a:lnTo>
                <a:lnTo>
                  <a:pt x="569972" y="425510"/>
                </a:lnTo>
                <a:lnTo>
                  <a:pt x="574182" y="421519"/>
                </a:lnTo>
                <a:lnTo>
                  <a:pt x="582669" y="427425"/>
                </a:lnTo>
                <a:lnTo>
                  <a:pt x="587260" y="428149"/>
                </a:lnTo>
                <a:lnTo>
                  <a:pt x="590832" y="435131"/>
                </a:lnTo>
                <a:lnTo>
                  <a:pt x="600033" y="443817"/>
                </a:lnTo>
                <a:lnTo>
                  <a:pt x="605967" y="446170"/>
                </a:lnTo>
                <a:lnTo>
                  <a:pt x="613273" y="452495"/>
                </a:lnTo>
                <a:lnTo>
                  <a:pt x="620979" y="453723"/>
                </a:lnTo>
                <a:lnTo>
                  <a:pt x="625770" y="457771"/>
                </a:lnTo>
                <a:lnTo>
                  <a:pt x="646944" y="461905"/>
                </a:lnTo>
                <a:lnTo>
                  <a:pt x="653097" y="466001"/>
                </a:lnTo>
                <a:lnTo>
                  <a:pt x="660441" y="465820"/>
                </a:lnTo>
                <a:lnTo>
                  <a:pt x="652135" y="481879"/>
                </a:lnTo>
                <a:lnTo>
                  <a:pt x="646391" y="490518"/>
                </a:lnTo>
                <a:lnTo>
                  <a:pt x="645905" y="502453"/>
                </a:lnTo>
                <a:lnTo>
                  <a:pt x="641438" y="506730"/>
                </a:lnTo>
                <a:lnTo>
                  <a:pt x="638790" y="513540"/>
                </a:lnTo>
                <a:lnTo>
                  <a:pt x="640257" y="518932"/>
                </a:lnTo>
                <a:lnTo>
                  <a:pt x="648391" y="524332"/>
                </a:lnTo>
                <a:lnTo>
                  <a:pt x="655326" y="522713"/>
                </a:lnTo>
                <a:lnTo>
                  <a:pt x="661126" y="530590"/>
                </a:lnTo>
                <a:lnTo>
                  <a:pt x="673109" y="535781"/>
                </a:lnTo>
                <a:lnTo>
                  <a:pt x="680348" y="537486"/>
                </a:lnTo>
                <a:lnTo>
                  <a:pt x="685263" y="555574"/>
                </a:lnTo>
                <a:lnTo>
                  <a:pt x="689749" y="555917"/>
                </a:lnTo>
                <a:lnTo>
                  <a:pt x="696978" y="547649"/>
                </a:lnTo>
                <a:lnTo>
                  <a:pt x="705075" y="551117"/>
                </a:lnTo>
                <a:lnTo>
                  <a:pt x="716019" y="552783"/>
                </a:lnTo>
                <a:lnTo>
                  <a:pt x="719572" y="554946"/>
                </a:lnTo>
                <a:lnTo>
                  <a:pt x="732431" y="557641"/>
                </a:lnTo>
                <a:lnTo>
                  <a:pt x="741822" y="568223"/>
                </a:lnTo>
                <a:lnTo>
                  <a:pt x="748928" y="573224"/>
                </a:lnTo>
                <a:lnTo>
                  <a:pt x="752062" y="579063"/>
                </a:lnTo>
                <a:lnTo>
                  <a:pt x="751033" y="588817"/>
                </a:lnTo>
                <a:lnTo>
                  <a:pt x="763092" y="588093"/>
                </a:lnTo>
                <a:lnTo>
                  <a:pt x="768902" y="584025"/>
                </a:lnTo>
                <a:lnTo>
                  <a:pt x="774255" y="590226"/>
                </a:lnTo>
                <a:lnTo>
                  <a:pt x="781294" y="593427"/>
                </a:lnTo>
                <a:lnTo>
                  <a:pt x="793553" y="594541"/>
                </a:lnTo>
                <a:lnTo>
                  <a:pt x="802487" y="599599"/>
                </a:lnTo>
                <a:lnTo>
                  <a:pt x="810659" y="594246"/>
                </a:lnTo>
                <a:lnTo>
                  <a:pt x="820661" y="594779"/>
                </a:lnTo>
                <a:lnTo>
                  <a:pt x="833224" y="586178"/>
                </a:lnTo>
                <a:lnTo>
                  <a:pt x="834577" y="580435"/>
                </a:lnTo>
                <a:lnTo>
                  <a:pt x="829338" y="573557"/>
                </a:lnTo>
                <a:lnTo>
                  <a:pt x="822528" y="568909"/>
                </a:lnTo>
                <a:lnTo>
                  <a:pt x="815079" y="559813"/>
                </a:lnTo>
                <a:lnTo>
                  <a:pt x="819060" y="550659"/>
                </a:lnTo>
                <a:lnTo>
                  <a:pt x="825718" y="547040"/>
                </a:lnTo>
                <a:lnTo>
                  <a:pt x="835205" y="548878"/>
                </a:lnTo>
                <a:lnTo>
                  <a:pt x="840835" y="554012"/>
                </a:lnTo>
                <a:lnTo>
                  <a:pt x="842502" y="562585"/>
                </a:lnTo>
                <a:lnTo>
                  <a:pt x="850569" y="572805"/>
                </a:lnTo>
                <a:lnTo>
                  <a:pt x="859123" y="568709"/>
                </a:lnTo>
                <a:lnTo>
                  <a:pt x="863342" y="569852"/>
                </a:lnTo>
                <a:lnTo>
                  <a:pt x="863523" y="577120"/>
                </a:lnTo>
                <a:lnTo>
                  <a:pt x="858294" y="578129"/>
                </a:lnTo>
                <a:lnTo>
                  <a:pt x="854017" y="584578"/>
                </a:lnTo>
                <a:lnTo>
                  <a:pt x="843959" y="585435"/>
                </a:lnTo>
                <a:lnTo>
                  <a:pt x="845292" y="591160"/>
                </a:lnTo>
                <a:lnTo>
                  <a:pt x="852846" y="603666"/>
                </a:lnTo>
                <a:lnTo>
                  <a:pt x="871438" y="605400"/>
                </a:lnTo>
                <a:lnTo>
                  <a:pt x="880373" y="614353"/>
                </a:lnTo>
                <a:lnTo>
                  <a:pt x="894089" y="623678"/>
                </a:lnTo>
                <a:lnTo>
                  <a:pt x="900194" y="623183"/>
                </a:lnTo>
                <a:lnTo>
                  <a:pt x="907091" y="611486"/>
                </a:lnTo>
                <a:lnTo>
                  <a:pt x="912310" y="610734"/>
                </a:lnTo>
                <a:lnTo>
                  <a:pt x="917835" y="596236"/>
                </a:lnTo>
                <a:lnTo>
                  <a:pt x="921054" y="595074"/>
                </a:lnTo>
                <a:lnTo>
                  <a:pt x="928912" y="585340"/>
                </a:lnTo>
                <a:lnTo>
                  <a:pt x="943124" y="588055"/>
                </a:lnTo>
                <a:lnTo>
                  <a:pt x="954087" y="579301"/>
                </a:lnTo>
                <a:lnTo>
                  <a:pt x="963574" y="578749"/>
                </a:lnTo>
                <a:lnTo>
                  <a:pt x="965679" y="573577"/>
                </a:lnTo>
                <a:lnTo>
                  <a:pt x="972241" y="569586"/>
                </a:lnTo>
                <a:lnTo>
                  <a:pt x="979347" y="570252"/>
                </a:lnTo>
                <a:lnTo>
                  <a:pt x="988196" y="576539"/>
                </a:lnTo>
                <a:lnTo>
                  <a:pt x="996616" y="574015"/>
                </a:lnTo>
                <a:lnTo>
                  <a:pt x="1011580" y="586283"/>
                </a:lnTo>
                <a:lnTo>
                  <a:pt x="1012456" y="589998"/>
                </a:lnTo>
                <a:lnTo>
                  <a:pt x="1021953" y="586178"/>
                </a:lnTo>
                <a:lnTo>
                  <a:pt x="1028344" y="585664"/>
                </a:lnTo>
                <a:lnTo>
                  <a:pt x="1035430" y="576701"/>
                </a:lnTo>
                <a:lnTo>
                  <a:pt x="1042336" y="578920"/>
                </a:lnTo>
                <a:lnTo>
                  <a:pt x="1048480" y="578187"/>
                </a:lnTo>
                <a:lnTo>
                  <a:pt x="1058729" y="580644"/>
                </a:lnTo>
                <a:lnTo>
                  <a:pt x="1063510" y="584530"/>
                </a:lnTo>
                <a:lnTo>
                  <a:pt x="1080693" y="578415"/>
                </a:lnTo>
                <a:lnTo>
                  <a:pt x="1086227" y="579863"/>
                </a:lnTo>
                <a:lnTo>
                  <a:pt x="1095876" y="587350"/>
                </a:lnTo>
                <a:lnTo>
                  <a:pt x="1105677" y="589245"/>
                </a:lnTo>
                <a:lnTo>
                  <a:pt x="1117831" y="587321"/>
                </a:lnTo>
                <a:lnTo>
                  <a:pt x="1135376" y="579396"/>
                </a:lnTo>
                <a:lnTo>
                  <a:pt x="1146378" y="581997"/>
                </a:lnTo>
                <a:lnTo>
                  <a:pt x="1150912" y="580949"/>
                </a:lnTo>
                <a:lnTo>
                  <a:pt x="1159522" y="583740"/>
                </a:lnTo>
                <a:lnTo>
                  <a:pt x="1160694" y="594455"/>
                </a:lnTo>
                <a:lnTo>
                  <a:pt x="1167599" y="595074"/>
                </a:lnTo>
                <a:lnTo>
                  <a:pt x="1170352" y="603018"/>
                </a:lnTo>
                <a:lnTo>
                  <a:pt x="1183944" y="601056"/>
                </a:lnTo>
                <a:lnTo>
                  <a:pt x="1193326" y="602694"/>
                </a:lnTo>
                <a:lnTo>
                  <a:pt x="1201270" y="609381"/>
                </a:lnTo>
                <a:lnTo>
                  <a:pt x="1201546" y="614953"/>
                </a:lnTo>
                <a:lnTo>
                  <a:pt x="1208709" y="618868"/>
                </a:lnTo>
                <a:lnTo>
                  <a:pt x="1220930" y="634136"/>
                </a:lnTo>
                <a:lnTo>
                  <a:pt x="1231703" y="639032"/>
                </a:lnTo>
                <a:lnTo>
                  <a:pt x="1244609" y="634613"/>
                </a:lnTo>
                <a:lnTo>
                  <a:pt x="1248524" y="640366"/>
                </a:lnTo>
                <a:lnTo>
                  <a:pt x="1245876" y="646862"/>
                </a:lnTo>
                <a:lnTo>
                  <a:pt x="1250276" y="651034"/>
                </a:lnTo>
                <a:lnTo>
                  <a:pt x="1254610" y="639261"/>
                </a:lnTo>
                <a:lnTo>
                  <a:pt x="1252200" y="631574"/>
                </a:lnTo>
                <a:lnTo>
                  <a:pt x="1253810" y="619182"/>
                </a:lnTo>
                <a:lnTo>
                  <a:pt x="1258230" y="604990"/>
                </a:lnTo>
                <a:lnTo>
                  <a:pt x="1265488" y="601609"/>
                </a:lnTo>
                <a:lnTo>
                  <a:pt x="1269936" y="596665"/>
                </a:lnTo>
                <a:lnTo>
                  <a:pt x="1278042" y="595608"/>
                </a:lnTo>
                <a:lnTo>
                  <a:pt x="1277184" y="587550"/>
                </a:lnTo>
                <a:lnTo>
                  <a:pt x="1285071" y="583273"/>
                </a:lnTo>
                <a:lnTo>
                  <a:pt x="1285662" y="580035"/>
                </a:lnTo>
                <a:lnTo>
                  <a:pt x="1268812" y="574358"/>
                </a:lnTo>
                <a:lnTo>
                  <a:pt x="1264021" y="574377"/>
                </a:lnTo>
                <a:lnTo>
                  <a:pt x="1254906" y="566528"/>
                </a:lnTo>
                <a:lnTo>
                  <a:pt x="1247409" y="552707"/>
                </a:lnTo>
                <a:lnTo>
                  <a:pt x="1247171" y="547240"/>
                </a:lnTo>
                <a:lnTo>
                  <a:pt x="1235998" y="538753"/>
                </a:lnTo>
                <a:lnTo>
                  <a:pt x="1229474" y="526971"/>
                </a:lnTo>
                <a:lnTo>
                  <a:pt x="1230560" y="521303"/>
                </a:lnTo>
                <a:lnTo>
                  <a:pt x="1228378" y="516065"/>
                </a:lnTo>
                <a:lnTo>
                  <a:pt x="1217939" y="513455"/>
                </a:lnTo>
                <a:lnTo>
                  <a:pt x="1220939" y="508073"/>
                </a:lnTo>
                <a:lnTo>
                  <a:pt x="1218320" y="503482"/>
                </a:lnTo>
                <a:lnTo>
                  <a:pt x="1217244" y="493195"/>
                </a:lnTo>
                <a:lnTo>
                  <a:pt x="1219853" y="490290"/>
                </a:lnTo>
                <a:lnTo>
                  <a:pt x="1232293" y="483013"/>
                </a:lnTo>
                <a:lnTo>
                  <a:pt x="1231369" y="475240"/>
                </a:lnTo>
                <a:lnTo>
                  <a:pt x="1235570" y="470935"/>
                </a:lnTo>
                <a:lnTo>
                  <a:pt x="1236284" y="463344"/>
                </a:lnTo>
                <a:lnTo>
                  <a:pt x="1228416" y="459134"/>
                </a:lnTo>
                <a:lnTo>
                  <a:pt x="1217615" y="448875"/>
                </a:lnTo>
                <a:lnTo>
                  <a:pt x="1216910" y="442255"/>
                </a:lnTo>
                <a:lnTo>
                  <a:pt x="1219473" y="435588"/>
                </a:lnTo>
                <a:lnTo>
                  <a:pt x="1215234" y="430368"/>
                </a:lnTo>
                <a:lnTo>
                  <a:pt x="1207671" y="427263"/>
                </a:lnTo>
                <a:lnTo>
                  <a:pt x="1206033" y="415643"/>
                </a:lnTo>
                <a:lnTo>
                  <a:pt x="1222882" y="413633"/>
                </a:lnTo>
                <a:lnTo>
                  <a:pt x="1230055" y="408756"/>
                </a:lnTo>
                <a:lnTo>
                  <a:pt x="1227169" y="392878"/>
                </a:lnTo>
                <a:lnTo>
                  <a:pt x="1236265" y="385667"/>
                </a:lnTo>
                <a:lnTo>
                  <a:pt x="1243590" y="383715"/>
                </a:lnTo>
                <a:lnTo>
                  <a:pt x="1248447" y="380114"/>
                </a:lnTo>
                <a:lnTo>
                  <a:pt x="1248447" y="373637"/>
                </a:lnTo>
                <a:lnTo>
                  <a:pt x="1251991" y="372799"/>
                </a:lnTo>
                <a:lnTo>
                  <a:pt x="1256868" y="364979"/>
                </a:lnTo>
                <a:lnTo>
                  <a:pt x="1256591" y="359150"/>
                </a:lnTo>
                <a:lnTo>
                  <a:pt x="1262516" y="351473"/>
                </a:lnTo>
                <a:lnTo>
                  <a:pt x="1258620" y="341157"/>
                </a:lnTo>
                <a:lnTo>
                  <a:pt x="1262687" y="332527"/>
                </a:lnTo>
                <a:lnTo>
                  <a:pt x="1266364" y="329003"/>
                </a:lnTo>
                <a:lnTo>
                  <a:pt x="1268879" y="317983"/>
                </a:lnTo>
                <a:lnTo>
                  <a:pt x="1279766" y="321707"/>
                </a:lnTo>
                <a:lnTo>
                  <a:pt x="1286833" y="320612"/>
                </a:lnTo>
                <a:lnTo>
                  <a:pt x="1292939" y="323259"/>
                </a:lnTo>
                <a:lnTo>
                  <a:pt x="1307464" y="325041"/>
                </a:lnTo>
                <a:lnTo>
                  <a:pt x="1313760" y="320802"/>
                </a:lnTo>
                <a:lnTo>
                  <a:pt x="1327248" y="315392"/>
                </a:lnTo>
                <a:lnTo>
                  <a:pt x="1336573" y="309067"/>
                </a:lnTo>
                <a:lnTo>
                  <a:pt x="1339421" y="303628"/>
                </a:lnTo>
                <a:lnTo>
                  <a:pt x="1337659" y="295523"/>
                </a:lnTo>
                <a:lnTo>
                  <a:pt x="1344764" y="294227"/>
                </a:lnTo>
                <a:lnTo>
                  <a:pt x="1353384" y="296818"/>
                </a:lnTo>
                <a:lnTo>
                  <a:pt x="1363805" y="294446"/>
                </a:lnTo>
                <a:lnTo>
                  <a:pt x="1369548" y="290322"/>
                </a:lnTo>
                <a:lnTo>
                  <a:pt x="1378159" y="278397"/>
                </a:lnTo>
                <a:lnTo>
                  <a:pt x="1386208" y="276473"/>
                </a:lnTo>
                <a:lnTo>
                  <a:pt x="1395323" y="268434"/>
                </a:lnTo>
                <a:lnTo>
                  <a:pt x="1407363" y="272025"/>
                </a:lnTo>
                <a:lnTo>
                  <a:pt x="1415078" y="270310"/>
                </a:lnTo>
                <a:lnTo>
                  <a:pt x="1420555" y="263223"/>
                </a:lnTo>
                <a:lnTo>
                  <a:pt x="1418412" y="249250"/>
                </a:lnTo>
                <a:lnTo>
                  <a:pt x="1420202" y="239697"/>
                </a:lnTo>
                <a:lnTo>
                  <a:pt x="1408458" y="242326"/>
                </a:lnTo>
                <a:lnTo>
                  <a:pt x="1402114" y="241887"/>
                </a:lnTo>
                <a:lnTo>
                  <a:pt x="1387789" y="234163"/>
                </a:lnTo>
                <a:lnTo>
                  <a:pt x="1391018" y="227428"/>
                </a:lnTo>
                <a:lnTo>
                  <a:pt x="1386093" y="226476"/>
                </a:lnTo>
                <a:lnTo>
                  <a:pt x="1382369" y="231934"/>
                </a:lnTo>
                <a:lnTo>
                  <a:pt x="1371225" y="228257"/>
                </a:lnTo>
                <a:lnTo>
                  <a:pt x="1362138" y="228371"/>
                </a:lnTo>
                <a:lnTo>
                  <a:pt x="1352870" y="225419"/>
                </a:lnTo>
                <a:lnTo>
                  <a:pt x="1350632" y="222304"/>
                </a:lnTo>
                <a:lnTo>
                  <a:pt x="1331715" y="213370"/>
                </a:lnTo>
                <a:lnTo>
                  <a:pt x="1336420" y="203568"/>
                </a:lnTo>
                <a:lnTo>
                  <a:pt x="1335554" y="195939"/>
                </a:lnTo>
                <a:lnTo>
                  <a:pt x="1345698" y="191138"/>
                </a:lnTo>
                <a:lnTo>
                  <a:pt x="1356937" y="195748"/>
                </a:lnTo>
                <a:lnTo>
                  <a:pt x="1365062" y="195872"/>
                </a:lnTo>
                <a:lnTo>
                  <a:pt x="1381159" y="207264"/>
                </a:lnTo>
                <a:lnTo>
                  <a:pt x="1395094" y="209398"/>
                </a:lnTo>
                <a:lnTo>
                  <a:pt x="1401609" y="207845"/>
                </a:lnTo>
                <a:lnTo>
                  <a:pt x="1405077" y="203606"/>
                </a:lnTo>
                <a:lnTo>
                  <a:pt x="1414811" y="196539"/>
                </a:lnTo>
                <a:lnTo>
                  <a:pt x="1418526" y="191005"/>
                </a:lnTo>
                <a:lnTo>
                  <a:pt x="1425889" y="191653"/>
                </a:lnTo>
                <a:lnTo>
                  <a:pt x="1438157" y="185595"/>
                </a:lnTo>
                <a:lnTo>
                  <a:pt x="1438090" y="174327"/>
                </a:lnTo>
                <a:lnTo>
                  <a:pt x="1440424" y="170698"/>
                </a:lnTo>
                <a:lnTo>
                  <a:pt x="1452016" y="168364"/>
                </a:lnTo>
                <a:lnTo>
                  <a:pt x="1449911" y="161820"/>
                </a:lnTo>
                <a:lnTo>
                  <a:pt x="1452664" y="149028"/>
                </a:lnTo>
                <a:lnTo>
                  <a:pt x="1443672" y="144056"/>
                </a:lnTo>
                <a:lnTo>
                  <a:pt x="1439871" y="125730"/>
                </a:lnTo>
                <a:lnTo>
                  <a:pt x="1439624" y="117910"/>
                </a:lnTo>
                <a:lnTo>
                  <a:pt x="1434195" y="117034"/>
                </a:lnTo>
                <a:lnTo>
                  <a:pt x="1429023" y="120634"/>
                </a:lnTo>
                <a:lnTo>
                  <a:pt x="1414925" y="120110"/>
                </a:lnTo>
                <a:lnTo>
                  <a:pt x="1406029" y="113690"/>
                </a:lnTo>
                <a:lnTo>
                  <a:pt x="1407515" y="107594"/>
                </a:lnTo>
                <a:lnTo>
                  <a:pt x="1404429" y="103175"/>
                </a:lnTo>
                <a:lnTo>
                  <a:pt x="1404781" y="96564"/>
                </a:lnTo>
                <a:lnTo>
                  <a:pt x="1411877" y="89002"/>
                </a:lnTo>
                <a:lnTo>
                  <a:pt x="1420993" y="82601"/>
                </a:lnTo>
                <a:lnTo>
                  <a:pt x="1425517" y="81791"/>
                </a:lnTo>
                <a:lnTo>
                  <a:pt x="1430518" y="72438"/>
                </a:lnTo>
                <a:lnTo>
                  <a:pt x="1434785" y="72076"/>
                </a:lnTo>
                <a:lnTo>
                  <a:pt x="1443310" y="63446"/>
                </a:lnTo>
                <a:lnTo>
                  <a:pt x="1457055" y="54140"/>
                </a:lnTo>
                <a:lnTo>
                  <a:pt x="1451073" y="39805"/>
                </a:lnTo>
                <a:lnTo>
                  <a:pt x="1454807" y="37957"/>
                </a:lnTo>
                <a:lnTo>
                  <a:pt x="1462627" y="28023"/>
                </a:lnTo>
                <a:lnTo>
                  <a:pt x="1461388" y="20907"/>
                </a:lnTo>
                <a:lnTo>
                  <a:pt x="1466237" y="14764"/>
                </a:lnTo>
                <a:lnTo>
                  <a:pt x="1472628" y="13059"/>
                </a:lnTo>
                <a:lnTo>
                  <a:pt x="1473752" y="8592"/>
                </a:lnTo>
                <a:lnTo>
                  <a:pt x="1479553" y="1867"/>
                </a:lnTo>
                <a:lnTo>
                  <a:pt x="1483667" y="0"/>
                </a:lnTo>
                <a:lnTo>
                  <a:pt x="1490649" y="2372"/>
                </a:lnTo>
                <a:lnTo>
                  <a:pt x="1492888" y="8506"/>
                </a:lnTo>
                <a:lnTo>
                  <a:pt x="1499498" y="14345"/>
                </a:lnTo>
                <a:lnTo>
                  <a:pt x="1507051" y="15545"/>
                </a:lnTo>
                <a:lnTo>
                  <a:pt x="1518062" y="7315"/>
                </a:lnTo>
                <a:lnTo>
                  <a:pt x="1527616" y="4201"/>
                </a:lnTo>
                <a:lnTo>
                  <a:pt x="1536026" y="13602"/>
                </a:lnTo>
                <a:lnTo>
                  <a:pt x="1542961" y="16497"/>
                </a:lnTo>
                <a:lnTo>
                  <a:pt x="1570659" y="21812"/>
                </a:lnTo>
                <a:lnTo>
                  <a:pt x="1577774" y="36157"/>
                </a:lnTo>
                <a:lnTo>
                  <a:pt x="1581213" y="38691"/>
                </a:lnTo>
                <a:lnTo>
                  <a:pt x="1587795" y="49568"/>
                </a:lnTo>
                <a:lnTo>
                  <a:pt x="1594634" y="55483"/>
                </a:lnTo>
                <a:lnTo>
                  <a:pt x="1607712" y="42091"/>
                </a:lnTo>
                <a:lnTo>
                  <a:pt x="1618799" y="46034"/>
                </a:lnTo>
                <a:lnTo>
                  <a:pt x="1624399" y="45301"/>
                </a:lnTo>
                <a:lnTo>
                  <a:pt x="1640982" y="35366"/>
                </a:lnTo>
                <a:lnTo>
                  <a:pt x="1655603" y="36405"/>
                </a:lnTo>
                <a:lnTo>
                  <a:pt x="1659289" y="35319"/>
                </a:lnTo>
                <a:lnTo>
                  <a:pt x="1664957" y="39843"/>
                </a:lnTo>
                <a:lnTo>
                  <a:pt x="1675958" y="34538"/>
                </a:lnTo>
                <a:lnTo>
                  <a:pt x="1684721" y="34823"/>
                </a:lnTo>
                <a:lnTo>
                  <a:pt x="1688693" y="32776"/>
                </a:lnTo>
                <a:lnTo>
                  <a:pt x="1699275" y="36205"/>
                </a:lnTo>
                <a:lnTo>
                  <a:pt x="1703409" y="39395"/>
                </a:lnTo>
                <a:lnTo>
                  <a:pt x="1716582" y="40834"/>
                </a:lnTo>
                <a:lnTo>
                  <a:pt x="1722897" y="34423"/>
                </a:lnTo>
                <a:lnTo>
                  <a:pt x="1734746" y="35271"/>
                </a:lnTo>
                <a:lnTo>
                  <a:pt x="1742643" y="38872"/>
                </a:lnTo>
                <a:lnTo>
                  <a:pt x="1764703" y="38729"/>
                </a:lnTo>
                <a:lnTo>
                  <a:pt x="1765846" y="42491"/>
                </a:lnTo>
                <a:lnTo>
                  <a:pt x="1774256" y="46006"/>
                </a:lnTo>
                <a:lnTo>
                  <a:pt x="1779723" y="45568"/>
                </a:lnTo>
                <a:lnTo>
                  <a:pt x="1789029" y="61246"/>
                </a:lnTo>
                <a:lnTo>
                  <a:pt x="1794354" y="64027"/>
                </a:lnTo>
                <a:lnTo>
                  <a:pt x="1809251" y="60970"/>
                </a:lnTo>
                <a:lnTo>
                  <a:pt x="1817033" y="65065"/>
                </a:lnTo>
                <a:lnTo>
                  <a:pt x="1823205" y="65580"/>
                </a:lnTo>
                <a:lnTo>
                  <a:pt x="1830520" y="71828"/>
                </a:lnTo>
                <a:lnTo>
                  <a:pt x="1845379" y="71361"/>
                </a:lnTo>
                <a:lnTo>
                  <a:pt x="1854276" y="77172"/>
                </a:lnTo>
                <a:lnTo>
                  <a:pt x="1865810" y="77867"/>
                </a:lnTo>
                <a:lnTo>
                  <a:pt x="1876183" y="83030"/>
                </a:lnTo>
                <a:lnTo>
                  <a:pt x="1882317" y="78457"/>
                </a:lnTo>
                <a:lnTo>
                  <a:pt x="1903367" y="95764"/>
                </a:lnTo>
                <a:lnTo>
                  <a:pt x="1907225" y="101908"/>
                </a:lnTo>
                <a:lnTo>
                  <a:pt x="1907416" y="107909"/>
                </a:lnTo>
                <a:lnTo>
                  <a:pt x="1916760" y="114281"/>
                </a:lnTo>
                <a:lnTo>
                  <a:pt x="1919074" y="117624"/>
                </a:lnTo>
                <a:lnTo>
                  <a:pt x="1935257" y="113119"/>
                </a:lnTo>
                <a:lnTo>
                  <a:pt x="1947449" y="113957"/>
                </a:lnTo>
                <a:close/>
              </a:path>
            </a:pathLst>
          </a:custGeom>
          <a:solidFill>
            <a:schemeClr val="accent4">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6A9574D6-2DA9-4526-8BC2-3D2410088CDD}"/>
              </a:ext>
            </a:extLst>
          </p:cNvPr>
          <p:cNvSpPr/>
          <p:nvPr/>
        </p:nvSpPr>
        <p:spPr>
          <a:xfrm>
            <a:off x="1890673" y="2083165"/>
            <a:ext cx="2407067" cy="2030534"/>
          </a:xfrm>
          <a:custGeom>
            <a:avLst/>
            <a:gdLst>
              <a:gd name="connsiteX0" fmla="*/ 2497102 w 2517923"/>
              <a:gd name="connsiteY0" fmla="*/ 1186524 h 2124050"/>
              <a:gd name="connsiteX1" fmla="*/ 2504903 w 2517923"/>
              <a:gd name="connsiteY1" fmla="*/ 1193343 h 2124050"/>
              <a:gd name="connsiteX2" fmla="*/ 2501531 w 2517923"/>
              <a:gd name="connsiteY2" fmla="*/ 1196744 h 2124050"/>
              <a:gd name="connsiteX3" fmla="*/ 2502636 w 2517923"/>
              <a:gd name="connsiteY3" fmla="*/ 1205574 h 2124050"/>
              <a:gd name="connsiteX4" fmla="*/ 2511465 w 2517923"/>
              <a:gd name="connsiteY4" fmla="*/ 1208612 h 2124050"/>
              <a:gd name="connsiteX5" fmla="*/ 2514913 w 2517923"/>
              <a:gd name="connsiteY5" fmla="*/ 1213451 h 2124050"/>
              <a:gd name="connsiteX6" fmla="*/ 2513485 w 2517923"/>
              <a:gd name="connsiteY6" fmla="*/ 1222995 h 2124050"/>
              <a:gd name="connsiteX7" fmla="*/ 2517923 w 2517923"/>
              <a:gd name="connsiteY7" fmla="*/ 1229091 h 2124050"/>
              <a:gd name="connsiteX8" fmla="*/ 2517133 w 2517923"/>
              <a:gd name="connsiteY8" fmla="*/ 1234187 h 2124050"/>
              <a:gd name="connsiteX9" fmla="*/ 2506617 w 2517923"/>
              <a:gd name="connsiteY9" fmla="*/ 1235787 h 2124050"/>
              <a:gd name="connsiteX10" fmla="*/ 2501940 w 2517923"/>
              <a:gd name="connsiteY10" fmla="*/ 1234463 h 2124050"/>
              <a:gd name="connsiteX11" fmla="*/ 2491768 w 2517923"/>
              <a:gd name="connsiteY11" fmla="*/ 1239359 h 2124050"/>
              <a:gd name="connsiteX12" fmla="*/ 2492587 w 2517923"/>
              <a:gd name="connsiteY12" fmla="*/ 1248969 h 2124050"/>
              <a:gd name="connsiteX13" fmla="*/ 2486653 w 2517923"/>
              <a:gd name="connsiteY13" fmla="*/ 1253722 h 2124050"/>
              <a:gd name="connsiteX14" fmla="*/ 2477433 w 2517923"/>
              <a:gd name="connsiteY14" fmla="*/ 1250703 h 2124050"/>
              <a:gd name="connsiteX15" fmla="*/ 2470394 w 2517923"/>
              <a:gd name="connsiteY15" fmla="*/ 1251494 h 2124050"/>
              <a:gd name="connsiteX16" fmla="*/ 2462783 w 2517923"/>
              <a:gd name="connsiteY16" fmla="*/ 1259618 h 2124050"/>
              <a:gd name="connsiteX17" fmla="*/ 2457525 w 2517923"/>
              <a:gd name="connsiteY17" fmla="*/ 1262876 h 2124050"/>
              <a:gd name="connsiteX18" fmla="*/ 2465393 w 2517923"/>
              <a:gd name="connsiteY18" fmla="*/ 1268515 h 2124050"/>
              <a:gd name="connsiteX19" fmla="*/ 2472527 w 2517923"/>
              <a:gd name="connsiteY19" fmla="*/ 1276144 h 2124050"/>
              <a:gd name="connsiteX20" fmla="*/ 2471089 w 2517923"/>
              <a:gd name="connsiteY20" fmla="*/ 1284098 h 2124050"/>
              <a:gd name="connsiteX21" fmla="*/ 2472489 w 2517923"/>
              <a:gd name="connsiteY21" fmla="*/ 1292623 h 2124050"/>
              <a:gd name="connsiteX22" fmla="*/ 2462574 w 2517923"/>
              <a:gd name="connsiteY22" fmla="*/ 1294451 h 2124050"/>
              <a:gd name="connsiteX23" fmla="*/ 2460497 w 2517923"/>
              <a:gd name="connsiteY23" fmla="*/ 1299443 h 2124050"/>
              <a:gd name="connsiteX24" fmla="*/ 2461259 w 2517923"/>
              <a:gd name="connsiteY24" fmla="*/ 1308186 h 2124050"/>
              <a:gd name="connsiteX25" fmla="*/ 2455296 w 2517923"/>
              <a:gd name="connsiteY25" fmla="*/ 1317216 h 2124050"/>
              <a:gd name="connsiteX26" fmla="*/ 2458935 w 2517923"/>
              <a:gd name="connsiteY26" fmla="*/ 1333628 h 2124050"/>
              <a:gd name="connsiteX27" fmla="*/ 2454906 w 2517923"/>
              <a:gd name="connsiteY27" fmla="*/ 1336847 h 2124050"/>
              <a:gd name="connsiteX28" fmla="*/ 2459373 w 2517923"/>
              <a:gd name="connsiteY28" fmla="*/ 1345143 h 2124050"/>
              <a:gd name="connsiteX29" fmla="*/ 2457011 w 2517923"/>
              <a:gd name="connsiteY29" fmla="*/ 1352859 h 2124050"/>
              <a:gd name="connsiteX30" fmla="*/ 2457554 w 2517923"/>
              <a:gd name="connsiteY30" fmla="*/ 1362403 h 2124050"/>
              <a:gd name="connsiteX31" fmla="*/ 2451991 w 2517923"/>
              <a:gd name="connsiteY31" fmla="*/ 1369375 h 2124050"/>
              <a:gd name="connsiteX32" fmla="*/ 2447515 w 2517923"/>
              <a:gd name="connsiteY32" fmla="*/ 1369280 h 2124050"/>
              <a:gd name="connsiteX33" fmla="*/ 2442152 w 2517923"/>
              <a:gd name="connsiteY33" fmla="*/ 1364203 h 2124050"/>
              <a:gd name="connsiteX34" fmla="*/ 2436132 w 2517923"/>
              <a:gd name="connsiteY34" fmla="*/ 1366175 h 2124050"/>
              <a:gd name="connsiteX35" fmla="*/ 2431036 w 2517923"/>
              <a:gd name="connsiteY35" fmla="*/ 1373452 h 2124050"/>
              <a:gd name="connsiteX36" fmla="*/ 2431503 w 2517923"/>
              <a:gd name="connsiteY36" fmla="*/ 1377709 h 2124050"/>
              <a:gd name="connsiteX37" fmla="*/ 2426407 w 2517923"/>
              <a:gd name="connsiteY37" fmla="*/ 1383634 h 2124050"/>
              <a:gd name="connsiteX38" fmla="*/ 2423883 w 2517923"/>
              <a:gd name="connsiteY38" fmla="*/ 1392835 h 2124050"/>
              <a:gd name="connsiteX39" fmla="*/ 2420083 w 2517923"/>
              <a:gd name="connsiteY39" fmla="*/ 1393940 h 2124050"/>
              <a:gd name="connsiteX40" fmla="*/ 2412701 w 2517923"/>
              <a:gd name="connsiteY40" fmla="*/ 1403798 h 2124050"/>
              <a:gd name="connsiteX41" fmla="*/ 2407671 w 2517923"/>
              <a:gd name="connsiteY41" fmla="*/ 1401989 h 2124050"/>
              <a:gd name="connsiteX42" fmla="*/ 2403604 w 2517923"/>
              <a:gd name="connsiteY42" fmla="*/ 1404627 h 2124050"/>
              <a:gd name="connsiteX43" fmla="*/ 2402928 w 2517923"/>
              <a:gd name="connsiteY43" fmla="*/ 1412781 h 2124050"/>
              <a:gd name="connsiteX44" fmla="*/ 2396375 w 2517923"/>
              <a:gd name="connsiteY44" fmla="*/ 1419153 h 2124050"/>
              <a:gd name="connsiteX45" fmla="*/ 2387402 w 2517923"/>
              <a:gd name="connsiteY45" fmla="*/ 1430306 h 2124050"/>
              <a:gd name="connsiteX46" fmla="*/ 2376887 w 2517923"/>
              <a:gd name="connsiteY46" fmla="*/ 1436183 h 2124050"/>
              <a:gd name="connsiteX47" fmla="*/ 2375648 w 2517923"/>
              <a:gd name="connsiteY47" fmla="*/ 1441032 h 2124050"/>
              <a:gd name="connsiteX48" fmla="*/ 2364390 w 2517923"/>
              <a:gd name="connsiteY48" fmla="*/ 1453633 h 2124050"/>
              <a:gd name="connsiteX49" fmla="*/ 2356580 w 2517923"/>
              <a:gd name="connsiteY49" fmla="*/ 1457967 h 2124050"/>
              <a:gd name="connsiteX50" fmla="*/ 2349702 w 2517923"/>
              <a:gd name="connsiteY50" fmla="*/ 1465530 h 2124050"/>
              <a:gd name="connsiteX51" fmla="*/ 2355617 w 2517923"/>
              <a:gd name="connsiteY51" fmla="*/ 1476150 h 2124050"/>
              <a:gd name="connsiteX52" fmla="*/ 2356094 w 2517923"/>
              <a:gd name="connsiteY52" fmla="*/ 1483761 h 2124050"/>
              <a:gd name="connsiteX53" fmla="*/ 2352093 w 2517923"/>
              <a:gd name="connsiteY53" fmla="*/ 1489342 h 2124050"/>
              <a:gd name="connsiteX54" fmla="*/ 2351884 w 2517923"/>
              <a:gd name="connsiteY54" fmla="*/ 1494524 h 2124050"/>
              <a:gd name="connsiteX55" fmla="*/ 2348274 w 2517923"/>
              <a:gd name="connsiteY55" fmla="*/ 1497829 h 2124050"/>
              <a:gd name="connsiteX56" fmla="*/ 2343235 w 2517923"/>
              <a:gd name="connsiteY56" fmla="*/ 1494372 h 2124050"/>
              <a:gd name="connsiteX57" fmla="*/ 2333043 w 2517923"/>
              <a:gd name="connsiteY57" fmla="*/ 1495905 h 2124050"/>
              <a:gd name="connsiteX58" fmla="*/ 2332119 w 2517923"/>
              <a:gd name="connsiteY58" fmla="*/ 1503925 h 2124050"/>
              <a:gd name="connsiteX59" fmla="*/ 2334577 w 2517923"/>
              <a:gd name="connsiteY59" fmla="*/ 1506221 h 2124050"/>
              <a:gd name="connsiteX60" fmla="*/ 2331224 w 2517923"/>
              <a:gd name="connsiteY60" fmla="*/ 1515031 h 2124050"/>
              <a:gd name="connsiteX61" fmla="*/ 2331595 w 2517923"/>
              <a:gd name="connsiteY61" fmla="*/ 1521594 h 2124050"/>
              <a:gd name="connsiteX62" fmla="*/ 2336291 w 2517923"/>
              <a:gd name="connsiteY62" fmla="*/ 1526204 h 2124050"/>
              <a:gd name="connsiteX63" fmla="*/ 2339034 w 2517923"/>
              <a:gd name="connsiteY63" fmla="*/ 1536825 h 2124050"/>
              <a:gd name="connsiteX64" fmla="*/ 2337968 w 2517923"/>
              <a:gd name="connsiteY64" fmla="*/ 1546435 h 2124050"/>
              <a:gd name="connsiteX65" fmla="*/ 2334729 w 2517923"/>
              <a:gd name="connsiteY65" fmla="*/ 1553627 h 2124050"/>
              <a:gd name="connsiteX66" fmla="*/ 2313936 w 2517923"/>
              <a:gd name="connsiteY66" fmla="*/ 1556208 h 2124050"/>
              <a:gd name="connsiteX67" fmla="*/ 2307107 w 2517923"/>
              <a:gd name="connsiteY67" fmla="*/ 1563533 h 2124050"/>
              <a:gd name="connsiteX68" fmla="*/ 2299858 w 2517923"/>
              <a:gd name="connsiteY68" fmla="*/ 1566628 h 2124050"/>
              <a:gd name="connsiteX69" fmla="*/ 2295667 w 2517923"/>
              <a:gd name="connsiteY69" fmla="*/ 1565962 h 2124050"/>
              <a:gd name="connsiteX70" fmla="*/ 2282027 w 2517923"/>
              <a:gd name="connsiteY70" fmla="*/ 1569057 h 2124050"/>
              <a:gd name="connsiteX71" fmla="*/ 2266568 w 2517923"/>
              <a:gd name="connsiteY71" fmla="*/ 1574363 h 2124050"/>
              <a:gd name="connsiteX72" fmla="*/ 2257081 w 2517923"/>
              <a:gd name="connsiteY72" fmla="*/ 1574258 h 2124050"/>
              <a:gd name="connsiteX73" fmla="*/ 2246099 w 2517923"/>
              <a:gd name="connsiteY73" fmla="*/ 1572086 h 2124050"/>
              <a:gd name="connsiteX74" fmla="*/ 2241289 w 2517923"/>
              <a:gd name="connsiteY74" fmla="*/ 1578249 h 2124050"/>
              <a:gd name="connsiteX75" fmla="*/ 2235965 w 2517923"/>
              <a:gd name="connsiteY75" fmla="*/ 1580563 h 2124050"/>
              <a:gd name="connsiteX76" fmla="*/ 2232869 w 2517923"/>
              <a:gd name="connsiteY76" fmla="*/ 1589412 h 2124050"/>
              <a:gd name="connsiteX77" fmla="*/ 2221363 w 2517923"/>
              <a:gd name="connsiteY77" fmla="*/ 1599080 h 2124050"/>
              <a:gd name="connsiteX78" fmla="*/ 2215990 w 2517923"/>
              <a:gd name="connsiteY78" fmla="*/ 1599537 h 2124050"/>
              <a:gd name="connsiteX79" fmla="*/ 2192673 w 2517923"/>
              <a:gd name="connsiteY79" fmla="*/ 1595318 h 2124050"/>
              <a:gd name="connsiteX80" fmla="*/ 2175090 w 2517923"/>
              <a:gd name="connsiteY80" fmla="*/ 1597966 h 2124050"/>
              <a:gd name="connsiteX81" fmla="*/ 2171175 w 2517923"/>
              <a:gd name="connsiteY81" fmla="*/ 1600528 h 2124050"/>
              <a:gd name="connsiteX82" fmla="*/ 2162107 w 2517923"/>
              <a:gd name="connsiteY82" fmla="*/ 1601166 h 2124050"/>
              <a:gd name="connsiteX83" fmla="*/ 2146687 w 2517923"/>
              <a:gd name="connsiteY83" fmla="*/ 1606995 h 2124050"/>
              <a:gd name="connsiteX84" fmla="*/ 2141953 w 2517923"/>
              <a:gd name="connsiteY84" fmla="*/ 1610472 h 2124050"/>
              <a:gd name="connsiteX85" fmla="*/ 2135990 w 2517923"/>
              <a:gd name="connsiteY85" fmla="*/ 1607462 h 2124050"/>
              <a:gd name="connsiteX86" fmla="*/ 2125589 w 2517923"/>
              <a:gd name="connsiteY86" fmla="*/ 1606490 h 2124050"/>
              <a:gd name="connsiteX87" fmla="*/ 2106929 w 2517923"/>
              <a:gd name="connsiteY87" fmla="*/ 1598394 h 2124050"/>
              <a:gd name="connsiteX88" fmla="*/ 2104862 w 2517923"/>
              <a:gd name="connsiteY88" fmla="*/ 1594013 h 2124050"/>
              <a:gd name="connsiteX89" fmla="*/ 2097471 w 2517923"/>
              <a:gd name="connsiteY89" fmla="*/ 1590955 h 2124050"/>
              <a:gd name="connsiteX90" fmla="*/ 2091137 w 2517923"/>
              <a:gd name="connsiteY90" fmla="*/ 1593451 h 2124050"/>
              <a:gd name="connsiteX91" fmla="*/ 2087117 w 2517923"/>
              <a:gd name="connsiteY91" fmla="*/ 1598127 h 2124050"/>
              <a:gd name="connsiteX92" fmla="*/ 2076097 w 2517923"/>
              <a:gd name="connsiteY92" fmla="*/ 1600547 h 2124050"/>
              <a:gd name="connsiteX93" fmla="*/ 2057285 w 2517923"/>
              <a:gd name="connsiteY93" fmla="*/ 1590241 h 2124050"/>
              <a:gd name="connsiteX94" fmla="*/ 2039340 w 2517923"/>
              <a:gd name="connsiteY94" fmla="*/ 1588850 h 2124050"/>
              <a:gd name="connsiteX95" fmla="*/ 2027262 w 2517923"/>
              <a:gd name="connsiteY95" fmla="*/ 1586345 h 2124050"/>
              <a:gd name="connsiteX96" fmla="*/ 2019185 w 2517923"/>
              <a:gd name="connsiteY96" fmla="*/ 1586974 h 2124050"/>
              <a:gd name="connsiteX97" fmla="*/ 2006993 w 2517923"/>
              <a:gd name="connsiteY97" fmla="*/ 1586135 h 2124050"/>
              <a:gd name="connsiteX98" fmla="*/ 1990810 w 2517923"/>
              <a:gd name="connsiteY98" fmla="*/ 1590641 h 2124050"/>
              <a:gd name="connsiteX99" fmla="*/ 1988495 w 2517923"/>
              <a:gd name="connsiteY99" fmla="*/ 1587297 h 2124050"/>
              <a:gd name="connsiteX100" fmla="*/ 1979151 w 2517923"/>
              <a:gd name="connsiteY100" fmla="*/ 1580925 h 2124050"/>
              <a:gd name="connsiteX101" fmla="*/ 1978961 w 2517923"/>
              <a:gd name="connsiteY101" fmla="*/ 1574925 h 2124050"/>
              <a:gd name="connsiteX102" fmla="*/ 1975103 w 2517923"/>
              <a:gd name="connsiteY102" fmla="*/ 1568781 h 2124050"/>
              <a:gd name="connsiteX103" fmla="*/ 1954053 w 2517923"/>
              <a:gd name="connsiteY103" fmla="*/ 1551474 h 2124050"/>
              <a:gd name="connsiteX104" fmla="*/ 1947919 w 2517923"/>
              <a:gd name="connsiteY104" fmla="*/ 1556046 h 2124050"/>
              <a:gd name="connsiteX105" fmla="*/ 1937546 w 2517923"/>
              <a:gd name="connsiteY105" fmla="*/ 1550883 h 2124050"/>
              <a:gd name="connsiteX106" fmla="*/ 1926011 w 2517923"/>
              <a:gd name="connsiteY106" fmla="*/ 1550188 h 2124050"/>
              <a:gd name="connsiteX107" fmla="*/ 1917115 w 2517923"/>
              <a:gd name="connsiteY107" fmla="*/ 1544378 h 2124050"/>
              <a:gd name="connsiteX108" fmla="*/ 1902256 w 2517923"/>
              <a:gd name="connsiteY108" fmla="*/ 1544845 h 2124050"/>
              <a:gd name="connsiteX109" fmla="*/ 1894941 w 2517923"/>
              <a:gd name="connsiteY109" fmla="*/ 1538596 h 2124050"/>
              <a:gd name="connsiteX110" fmla="*/ 1888768 w 2517923"/>
              <a:gd name="connsiteY110" fmla="*/ 1538082 h 2124050"/>
              <a:gd name="connsiteX111" fmla="*/ 1880987 w 2517923"/>
              <a:gd name="connsiteY111" fmla="*/ 1533986 h 2124050"/>
              <a:gd name="connsiteX112" fmla="*/ 1866090 w 2517923"/>
              <a:gd name="connsiteY112" fmla="*/ 1537044 h 2124050"/>
              <a:gd name="connsiteX113" fmla="*/ 1860765 w 2517923"/>
              <a:gd name="connsiteY113" fmla="*/ 1534262 h 2124050"/>
              <a:gd name="connsiteX114" fmla="*/ 1851459 w 2517923"/>
              <a:gd name="connsiteY114" fmla="*/ 1518584 h 2124050"/>
              <a:gd name="connsiteX115" fmla="*/ 1845992 w 2517923"/>
              <a:gd name="connsiteY115" fmla="*/ 1519022 h 2124050"/>
              <a:gd name="connsiteX116" fmla="*/ 1837581 w 2517923"/>
              <a:gd name="connsiteY116" fmla="*/ 1515508 h 2124050"/>
              <a:gd name="connsiteX117" fmla="*/ 1836438 w 2517923"/>
              <a:gd name="connsiteY117" fmla="*/ 1511745 h 2124050"/>
              <a:gd name="connsiteX118" fmla="*/ 1814378 w 2517923"/>
              <a:gd name="connsiteY118" fmla="*/ 1511888 h 2124050"/>
              <a:gd name="connsiteX119" fmla="*/ 1806482 w 2517923"/>
              <a:gd name="connsiteY119" fmla="*/ 1508288 h 2124050"/>
              <a:gd name="connsiteX120" fmla="*/ 1794633 w 2517923"/>
              <a:gd name="connsiteY120" fmla="*/ 1507440 h 2124050"/>
              <a:gd name="connsiteX121" fmla="*/ 1788318 w 2517923"/>
              <a:gd name="connsiteY121" fmla="*/ 1513850 h 2124050"/>
              <a:gd name="connsiteX122" fmla="*/ 1775145 w 2517923"/>
              <a:gd name="connsiteY122" fmla="*/ 1512412 h 2124050"/>
              <a:gd name="connsiteX123" fmla="*/ 1771011 w 2517923"/>
              <a:gd name="connsiteY123" fmla="*/ 1509221 h 2124050"/>
              <a:gd name="connsiteX124" fmla="*/ 1760429 w 2517923"/>
              <a:gd name="connsiteY124" fmla="*/ 1505792 h 2124050"/>
              <a:gd name="connsiteX125" fmla="*/ 1756457 w 2517923"/>
              <a:gd name="connsiteY125" fmla="*/ 1507840 h 2124050"/>
              <a:gd name="connsiteX126" fmla="*/ 1747694 w 2517923"/>
              <a:gd name="connsiteY126" fmla="*/ 1507554 h 2124050"/>
              <a:gd name="connsiteX127" fmla="*/ 1736692 w 2517923"/>
              <a:gd name="connsiteY127" fmla="*/ 1512860 h 2124050"/>
              <a:gd name="connsiteX128" fmla="*/ 1731025 w 2517923"/>
              <a:gd name="connsiteY128" fmla="*/ 1508335 h 2124050"/>
              <a:gd name="connsiteX129" fmla="*/ 1727339 w 2517923"/>
              <a:gd name="connsiteY129" fmla="*/ 1509421 h 2124050"/>
              <a:gd name="connsiteX130" fmla="*/ 1712718 w 2517923"/>
              <a:gd name="connsiteY130" fmla="*/ 1508383 h 2124050"/>
              <a:gd name="connsiteX131" fmla="*/ 1696135 w 2517923"/>
              <a:gd name="connsiteY131" fmla="*/ 1518317 h 2124050"/>
              <a:gd name="connsiteX132" fmla="*/ 1690534 w 2517923"/>
              <a:gd name="connsiteY132" fmla="*/ 1519051 h 2124050"/>
              <a:gd name="connsiteX133" fmla="*/ 1679447 w 2517923"/>
              <a:gd name="connsiteY133" fmla="*/ 1515108 h 2124050"/>
              <a:gd name="connsiteX134" fmla="*/ 1666369 w 2517923"/>
              <a:gd name="connsiteY134" fmla="*/ 1528500 h 2124050"/>
              <a:gd name="connsiteX135" fmla="*/ 1659530 w 2517923"/>
              <a:gd name="connsiteY135" fmla="*/ 1522585 h 2124050"/>
              <a:gd name="connsiteX136" fmla="*/ 1652949 w 2517923"/>
              <a:gd name="connsiteY136" fmla="*/ 1511707 h 2124050"/>
              <a:gd name="connsiteX137" fmla="*/ 1649510 w 2517923"/>
              <a:gd name="connsiteY137" fmla="*/ 1509173 h 2124050"/>
              <a:gd name="connsiteX138" fmla="*/ 1642395 w 2517923"/>
              <a:gd name="connsiteY138" fmla="*/ 1494829 h 2124050"/>
              <a:gd name="connsiteX139" fmla="*/ 1614696 w 2517923"/>
              <a:gd name="connsiteY139" fmla="*/ 1489514 h 2124050"/>
              <a:gd name="connsiteX140" fmla="*/ 1607762 w 2517923"/>
              <a:gd name="connsiteY140" fmla="*/ 1486618 h 2124050"/>
              <a:gd name="connsiteX141" fmla="*/ 1599351 w 2517923"/>
              <a:gd name="connsiteY141" fmla="*/ 1477217 h 2124050"/>
              <a:gd name="connsiteX142" fmla="*/ 1589798 w 2517923"/>
              <a:gd name="connsiteY142" fmla="*/ 1480332 h 2124050"/>
              <a:gd name="connsiteX143" fmla="*/ 1578787 w 2517923"/>
              <a:gd name="connsiteY143" fmla="*/ 1488561 h 2124050"/>
              <a:gd name="connsiteX144" fmla="*/ 1571234 w 2517923"/>
              <a:gd name="connsiteY144" fmla="*/ 1487361 h 2124050"/>
              <a:gd name="connsiteX145" fmla="*/ 1564623 w 2517923"/>
              <a:gd name="connsiteY145" fmla="*/ 1481522 h 2124050"/>
              <a:gd name="connsiteX146" fmla="*/ 1562385 w 2517923"/>
              <a:gd name="connsiteY146" fmla="*/ 1475388 h 2124050"/>
              <a:gd name="connsiteX147" fmla="*/ 1555403 w 2517923"/>
              <a:gd name="connsiteY147" fmla="*/ 1473017 h 2124050"/>
              <a:gd name="connsiteX148" fmla="*/ 1551288 w 2517923"/>
              <a:gd name="connsiteY148" fmla="*/ 1474883 h 2124050"/>
              <a:gd name="connsiteX149" fmla="*/ 1545488 w 2517923"/>
              <a:gd name="connsiteY149" fmla="*/ 1481608 h 2124050"/>
              <a:gd name="connsiteX150" fmla="*/ 1544364 w 2517923"/>
              <a:gd name="connsiteY150" fmla="*/ 1486075 h 2124050"/>
              <a:gd name="connsiteX151" fmla="*/ 1537972 w 2517923"/>
              <a:gd name="connsiteY151" fmla="*/ 1487780 h 2124050"/>
              <a:gd name="connsiteX152" fmla="*/ 1533124 w 2517923"/>
              <a:gd name="connsiteY152" fmla="*/ 1493924 h 2124050"/>
              <a:gd name="connsiteX153" fmla="*/ 1534362 w 2517923"/>
              <a:gd name="connsiteY153" fmla="*/ 1501039 h 2124050"/>
              <a:gd name="connsiteX154" fmla="*/ 1526542 w 2517923"/>
              <a:gd name="connsiteY154" fmla="*/ 1510974 h 2124050"/>
              <a:gd name="connsiteX155" fmla="*/ 1522809 w 2517923"/>
              <a:gd name="connsiteY155" fmla="*/ 1512821 h 2124050"/>
              <a:gd name="connsiteX156" fmla="*/ 1528790 w 2517923"/>
              <a:gd name="connsiteY156" fmla="*/ 1527157 h 2124050"/>
              <a:gd name="connsiteX157" fmla="*/ 1515046 w 2517923"/>
              <a:gd name="connsiteY157" fmla="*/ 1536463 h 2124050"/>
              <a:gd name="connsiteX158" fmla="*/ 1506521 w 2517923"/>
              <a:gd name="connsiteY158" fmla="*/ 1545092 h 2124050"/>
              <a:gd name="connsiteX159" fmla="*/ 1502254 w 2517923"/>
              <a:gd name="connsiteY159" fmla="*/ 1545454 h 2124050"/>
              <a:gd name="connsiteX160" fmla="*/ 1497253 w 2517923"/>
              <a:gd name="connsiteY160" fmla="*/ 1554808 h 2124050"/>
              <a:gd name="connsiteX161" fmla="*/ 1492729 w 2517923"/>
              <a:gd name="connsiteY161" fmla="*/ 1555617 h 2124050"/>
              <a:gd name="connsiteX162" fmla="*/ 1483613 w 2517923"/>
              <a:gd name="connsiteY162" fmla="*/ 1562018 h 2124050"/>
              <a:gd name="connsiteX163" fmla="*/ 1476517 w 2517923"/>
              <a:gd name="connsiteY163" fmla="*/ 1569581 h 2124050"/>
              <a:gd name="connsiteX164" fmla="*/ 1476165 w 2517923"/>
              <a:gd name="connsiteY164" fmla="*/ 1576191 h 2124050"/>
              <a:gd name="connsiteX165" fmla="*/ 1479251 w 2517923"/>
              <a:gd name="connsiteY165" fmla="*/ 1580611 h 2124050"/>
              <a:gd name="connsiteX166" fmla="*/ 1477765 w 2517923"/>
              <a:gd name="connsiteY166" fmla="*/ 1586707 h 2124050"/>
              <a:gd name="connsiteX167" fmla="*/ 1486661 w 2517923"/>
              <a:gd name="connsiteY167" fmla="*/ 1593127 h 2124050"/>
              <a:gd name="connsiteX168" fmla="*/ 1500758 w 2517923"/>
              <a:gd name="connsiteY168" fmla="*/ 1593651 h 2124050"/>
              <a:gd name="connsiteX169" fmla="*/ 1505930 w 2517923"/>
              <a:gd name="connsiteY169" fmla="*/ 1590050 h 2124050"/>
              <a:gd name="connsiteX170" fmla="*/ 1511359 w 2517923"/>
              <a:gd name="connsiteY170" fmla="*/ 1590926 h 2124050"/>
              <a:gd name="connsiteX171" fmla="*/ 1511607 w 2517923"/>
              <a:gd name="connsiteY171" fmla="*/ 1598746 h 2124050"/>
              <a:gd name="connsiteX172" fmla="*/ 1515408 w 2517923"/>
              <a:gd name="connsiteY172" fmla="*/ 1617073 h 2124050"/>
              <a:gd name="connsiteX173" fmla="*/ 1524399 w 2517923"/>
              <a:gd name="connsiteY173" fmla="*/ 1622045 h 2124050"/>
              <a:gd name="connsiteX174" fmla="*/ 1521646 w 2517923"/>
              <a:gd name="connsiteY174" fmla="*/ 1634837 h 2124050"/>
              <a:gd name="connsiteX175" fmla="*/ 1523752 w 2517923"/>
              <a:gd name="connsiteY175" fmla="*/ 1641381 h 2124050"/>
              <a:gd name="connsiteX176" fmla="*/ 1512160 w 2517923"/>
              <a:gd name="connsiteY176" fmla="*/ 1643714 h 2124050"/>
              <a:gd name="connsiteX177" fmla="*/ 1509826 w 2517923"/>
              <a:gd name="connsiteY177" fmla="*/ 1647343 h 2124050"/>
              <a:gd name="connsiteX178" fmla="*/ 1509893 w 2517923"/>
              <a:gd name="connsiteY178" fmla="*/ 1658611 h 2124050"/>
              <a:gd name="connsiteX179" fmla="*/ 1497624 w 2517923"/>
              <a:gd name="connsiteY179" fmla="*/ 1664669 h 2124050"/>
              <a:gd name="connsiteX180" fmla="*/ 1490262 w 2517923"/>
              <a:gd name="connsiteY180" fmla="*/ 1664021 h 2124050"/>
              <a:gd name="connsiteX181" fmla="*/ 1486547 w 2517923"/>
              <a:gd name="connsiteY181" fmla="*/ 1669555 h 2124050"/>
              <a:gd name="connsiteX182" fmla="*/ 1476812 w 2517923"/>
              <a:gd name="connsiteY182" fmla="*/ 1676623 h 2124050"/>
              <a:gd name="connsiteX183" fmla="*/ 1473345 w 2517923"/>
              <a:gd name="connsiteY183" fmla="*/ 1680862 h 2124050"/>
              <a:gd name="connsiteX184" fmla="*/ 1466830 w 2517923"/>
              <a:gd name="connsiteY184" fmla="*/ 1682414 h 2124050"/>
              <a:gd name="connsiteX185" fmla="*/ 1452895 w 2517923"/>
              <a:gd name="connsiteY185" fmla="*/ 1680281 h 2124050"/>
              <a:gd name="connsiteX186" fmla="*/ 1436798 w 2517923"/>
              <a:gd name="connsiteY186" fmla="*/ 1668889 h 2124050"/>
              <a:gd name="connsiteX187" fmla="*/ 1428673 w 2517923"/>
              <a:gd name="connsiteY187" fmla="*/ 1668765 h 2124050"/>
              <a:gd name="connsiteX188" fmla="*/ 1417433 w 2517923"/>
              <a:gd name="connsiteY188" fmla="*/ 1664155 h 2124050"/>
              <a:gd name="connsiteX189" fmla="*/ 1407289 w 2517923"/>
              <a:gd name="connsiteY189" fmla="*/ 1668955 h 2124050"/>
              <a:gd name="connsiteX190" fmla="*/ 1408156 w 2517923"/>
              <a:gd name="connsiteY190" fmla="*/ 1676585 h 2124050"/>
              <a:gd name="connsiteX191" fmla="*/ 1403451 w 2517923"/>
              <a:gd name="connsiteY191" fmla="*/ 1686386 h 2124050"/>
              <a:gd name="connsiteX192" fmla="*/ 1422367 w 2517923"/>
              <a:gd name="connsiteY192" fmla="*/ 1695321 h 2124050"/>
              <a:gd name="connsiteX193" fmla="*/ 1424606 w 2517923"/>
              <a:gd name="connsiteY193" fmla="*/ 1698435 h 2124050"/>
              <a:gd name="connsiteX194" fmla="*/ 1433874 w 2517923"/>
              <a:gd name="connsiteY194" fmla="*/ 1701388 h 2124050"/>
              <a:gd name="connsiteX195" fmla="*/ 1442960 w 2517923"/>
              <a:gd name="connsiteY195" fmla="*/ 1701274 h 2124050"/>
              <a:gd name="connsiteX196" fmla="*/ 1454105 w 2517923"/>
              <a:gd name="connsiteY196" fmla="*/ 1704950 h 2124050"/>
              <a:gd name="connsiteX197" fmla="*/ 1457829 w 2517923"/>
              <a:gd name="connsiteY197" fmla="*/ 1699493 h 2124050"/>
              <a:gd name="connsiteX198" fmla="*/ 1462753 w 2517923"/>
              <a:gd name="connsiteY198" fmla="*/ 1700445 h 2124050"/>
              <a:gd name="connsiteX199" fmla="*/ 1459524 w 2517923"/>
              <a:gd name="connsiteY199" fmla="*/ 1707179 h 2124050"/>
              <a:gd name="connsiteX200" fmla="*/ 1473850 w 2517923"/>
              <a:gd name="connsiteY200" fmla="*/ 1714904 h 2124050"/>
              <a:gd name="connsiteX201" fmla="*/ 1480194 w 2517923"/>
              <a:gd name="connsiteY201" fmla="*/ 1715342 h 2124050"/>
              <a:gd name="connsiteX202" fmla="*/ 1491938 w 2517923"/>
              <a:gd name="connsiteY202" fmla="*/ 1712713 h 2124050"/>
              <a:gd name="connsiteX203" fmla="*/ 1490147 w 2517923"/>
              <a:gd name="connsiteY203" fmla="*/ 1722267 h 2124050"/>
              <a:gd name="connsiteX204" fmla="*/ 1492290 w 2517923"/>
              <a:gd name="connsiteY204" fmla="*/ 1736240 h 2124050"/>
              <a:gd name="connsiteX205" fmla="*/ 1486814 w 2517923"/>
              <a:gd name="connsiteY205" fmla="*/ 1743326 h 2124050"/>
              <a:gd name="connsiteX206" fmla="*/ 1479098 w 2517923"/>
              <a:gd name="connsiteY206" fmla="*/ 1745041 h 2124050"/>
              <a:gd name="connsiteX207" fmla="*/ 1467059 w 2517923"/>
              <a:gd name="connsiteY207" fmla="*/ 1741450 h 2124050"/>
              <a:gd name="connsiteX208" fmla="*/ 1457943 w 2517923"/>
              <a:gd name="connsiteY208" fmla="*/ 1749489 h 2124050"/>
              <a:gd name="connsiteX209" fmla="*/ 1449895 w 2517923"/>
              <a:gd name="connsiteY209" fmla="*/ 1751413 h 2124050"/>
              <a:gd name="connsiteX210" fmla="*/ 1441284 w 2517923"/>
              <a:gd name="connsiteY210" fmla="*/ 1763339 h 2124050"/>
              <a:gd name="connsiteX211" fmla="*/ 1435540 w 2517923"/>
              <a:gd name="connsiteY211" fmla="*/ 1767463 h 2124050"/>
              <a:gd name="connsiteX212" fmla="*/ 1425120 w 2517923"/>
              <a:gd name="connsiteY212" fmla="*/ 1769835 h 2124050"/>
              <a:gd name="connsiteX213" fmla="*/ 1416500 w 2517923"/>
              <a:gd name="connsiteY213" fmla="*/ 1767244 h 2124050"/>
              <a:gd name="connsiteX214" fmla="*/ 1409394 w 2517923"/>
              <a:gd name="connsiteY214" fmla="*/ 1768539 h 2124050"/>
              <a:gd name="connsiteX215" fmla="*/ 1411157 w 2517923"/>
              <a:gd name="connsiteY215" fmla="*/ 1776645 h 2124050"/>
              <a:gd name="connsiteX216" fmla="*/ 1408308 w 2517923"/>
              <a:gd name="connsiteY216" fmla="*/ 1782084 h 2124050"/>
              <a:gd name="connsiteX217" fmla="*/ 1398984 w 2517923"/>
              <a:gd name="connsiteY217" fmla="*/ 1788408 h 2124050"/>
              <a:gd name="connsiteX218" fmla="*/ 1385496 w 2517923"/>
              <a:gd name="connsiteY218" fmla="*/ 1793819 h 2124050"/>
              <a:gd name="connsiteX219" fmla="*/ 1379200 w 2517923"/>
              <a:gd name="connsiteY219" fmla="*/ 1798057 h 2124050"/>
              <a:gd name="connsiteX220" fmla="*/ 1364674 w 2517923"/>
              <a:gd name="connsiteY220" fmla="*/ 1796276 h 2124050"/>
              <a:gd name="connsiteX221" fmla="*/ 1358569 w 2517923"/>
              <a:gd name="connsiteY221" fmla="*/ 1793628 h 2124050"/>
              <a:gd name="connsiteX222" fmla="*/ 1351501 w 2517923"/>
              <a:gd name="connsiteY222" fmla="*/ 1794723 h 2124050"/>
              <a:gd name="connsiteX223" fmla="*/ 1340614 w 2517923"/>
              <a:gd name="connsiteY223" fmla="*/ 1790999 h 2124050"/>
              <a:gd name="connsiteX224" fmla="*/ 1338100 w 2517923"/>
              <a:gd name="connsiteY224" fmla="*/ 1802020 h 2124050"/>
              <a:gd name="connsiteX225" fmla="*/ 1334423 w 2517923"/>
              <a:gd name="connsiteY225" fmla="*/ 1805544 h 2124050"/>
              <a:gd name="connsiteX226" fmla="*/ 1330356 w 2517923"/>
              <a:gd name="connsiteY226" fmla="*/ 1814173 h 2124050"/>
              <a:gd name="connsiteX227" fmla="*/ 1334252 w 2517923"/>
              <a:gd name="connsiteY227" fmla="*/ 1824489 h 2124050"/>
              <a:gd name="connsiteX228" fmla="*/ 1328327 w 2517923"/>
              <a:gd name="connsiteY228" fmla="*/ 1832166 h 2124050"/>
              <a:gd name="connsiteX229" fmla="*/ 1328603 w 2517923"/>
              <a:gd name="connsiteY229" fmla="*/ 1837996 h 2124050"/>
              <a:gd name="connsiteX230" fmla="*/ 1323727 w 2517923"/>
              <a:gd name="connsiteY230" fmla="*/ 1845816 h 2124050"/>
              <a:gd name="connsiteX231" fmla="*/ 1320183 w 2517923"/>
              <a:gd name="connsiteY231" fmla="*/ 1846654 h 2124050"/>
              <a:gd name="connsiteX232" fmla="*/ 1320183 w 2517923"/>
              <a:gd name="connsiteY232" fmla="*/ 1853131 h 2124050"/>
              <a:gd name="connsiteX233" fmla="*/ 1315325 w 2517923"/>
              <a:gd name="connsiteY233" fmla="*/ 1856731 h 2124050"/>
              <a:gd name="connsiteX234" fmla="*/ 1308001 w 2517923"/>
              <a:gd name="connsiteY234" fmla="*/ 1858684 h 2124050"/>
              <a:gd name="connsiteX235" fmla="*/ 1298904 w 2517923"/>
              <a:gd name="connsiteY235" fmla="*/ 1865894 h 2124050"/>
              <a:gd name="connsiteX236" fmla="*/ 1301790 w 2517923"/>
              <a:gd name="connsiteY236" fmla="*/ 1881772 h 2124050"/>
              <a:gd name="connsiteX237" fmla="*/ 1294618 w 2517923"/>
              <a:gd name="connsiteY237" fmla="*/ 1886649 h 2124050"/>
              <a:gd name="connsiteX238" fmla="*/ 1277768 w 2517923"/>
              <a:gd name="connsiteY238" fmla="*/ 1888659 h 2124050"/>
              <a:gd name="connsiteX239" fmla="*/ 1279407 w 2517923"/>
              <a:gd name="connsiteY239" fmla="*/ 1900280 h 2124050"/>
              <a:gd name="connsiteX240" fmla="*/ 1286969 w 2517923"/>
              <a:gd name="connsiteY240" fmla="*/ 1903385 h 2124050"/>
              <a:gd name="connsiteX241" fmla="*/ 1291208 w 2517923"/>
              <a:gd name="connsiteY241" fmla="*/ 1908604 h 2124050"/>
              <a:gd name="connsiteX242" fmla="*/ 1288646 w 2517923"/>
              <a:gd name="connsiteY242" fmla="*/ 1915272 h 2124050"/>
              <a:gd name="connsiteX243" fmla="*/ 1289351 w 2517923"/>
              <a:gd name="connsiteY243" fmla="*/ 1921892 h 2124050"/>
              <a:gd name="connsiteX244" fmla="*/ 1300152 w 2517923"/>
              <a:gd name="connsiteY244" fmla="*/ 1932150 h 2124050"/>
              <a:gd name="connsiteX245" fmla="*/ 1308020 w 2517923"/>
              <a:gd name="connsiteY245" fmla="*/ 1936360 h 2124050"/>
              <a:gd name="connsiteX246" fmla="*/ 1307305 w 2517923"/>
              <a:gd name="connsiteY246" fmla="*/ 1943952 h 2124050"/>
              <a:gd name="connsiteX247" fmla="*/ 1303105 w 2517923"/>
              <a:gd name="connsiteY247" fmla="*/ 1948257 h 2124050"/>
              <a:gd name="connsiteX248" fmla="*/ 1304029 w 2517923"/>
              <a:gd name="connsiteY248" fmla="*/ 1956029 h 2124050"/>
              <a:gd name="connsiteX249" fmla="*/ 1291589 w 2517923"/>
              <a:gd name="connsiteY249" fmla="*/ 1963306 h 2124050"/>
              <a:gd name="connsiteX250" fmla="*/ 1288979 w 2517923"/>
              <a:gd name="connsiteY250" fmla="*/ 1966212 h 2124050"/>
              <a:gd name="connsiteX251" fmla="*/ 1290056 w 2517923"/>
              <a:gd name="connsiteY251" fmla="*/ 1976499 h 2124050"/>
              <a:gd name="connsiteX252" fmla="*/ 1292675 w 2517923"/>
              <a:gd name="connsiteY252" fmla="*/ 1981090 h 2124050"/>
              <a:gd name="connsiteX253" fmla="*/ 1289675 w 2517923"/>
              <a:gd name="connsiteY253" fmla="*/ 1986471 h 2124050"/>
              <a:gd name="connsiteX254" fmla="*/ 1300114 w 2517923"/>
              <a:gd name="connsiteY254" fmla="*/ 1989081 h 2124050"/>
              <a:gd name="connsiteX255" fmla="*/ 1302295 w 2517923"/>
              <a:gd name="connsiteY255" fmla="*/ 1994320 h 2124050"/>
              <a:gd name="connsiteX256" fmla="*/ 1301209 w 2517923"/>
              <a:gd name="connsiteY256" fmla="*/ 1999987 h 2124050"/>
              <a:gd name="connsiteX257" fmla="*/ 1307734 w 2517923"/>
              <a:gd name="connsiteY257" fmla="*/ 2011770 h 2124050"/>
              <a:gd name="connsiteX258" fmla="*/ 1318907 w 2517923"/>
              <a:gd name="connsiteY258" fmla="*/ 2020256 h 2124050"/>
              <a:gd name="connsiteX259" fmla="*/ 1319145 w 2517923"/>
              <a:gd name="connsiteY259" fmla="*/ 2025724 h 2124050"/>
              <a:gd name="connsiteX260" fmla="*/ 1326641 w 2517923"/>
              <a:gd name="connsiteY260" fmla="*/ 2039544 h 2124050"/>
              <a:gd name="connsiteX261" fmla="*/ 1335757 w 2517923"/>
              <a:gd name="connsiteY261" fmla="*/ 2047393 h 2124050"/>
              <a:gd name="connsiteX262" fmla="*/ 1340548 w 2517923"/>
              <a:gd name="connsiteY262" fmla="*/ 2047374 h 2124050"/>
              <a:gd name="connsiteX263" fmla="*/ 1357397 w 2517923"/>
              <a:gd name="connsiteY263" fmla="*/ 2053051 h 2124050"/>
              <a:gd name="connsiteX264" fmla="*/ 1356807 w 2517923"/>
              <a:gd name="connsiteY264" fmla="*/ 2056289 h 2124050"/>
              <a:gd name="connsiteX265" fmla="*/ 1348920 w 2517923"/>
              <a:gd name="connsiteY265" fmla="*/ 2060566 h 2124050"/>
              <a:gd name="connsiteX266" fmla="*/ 1349777 w 2517923"/>
              <a:gd name="connsiteY266" fmla="*/ 2068624 h 2124050"/>
              <a:gd name="connsiteX267" fmla="*/ 1341672 w 2517923"/>
              <a:gd name="connsiteY267" fmla="*/ 2069682 h 2124050"/>
              <a:gd name="connsiteX268" fmla="*/ 1337223 w 2517923"/>
              <a:gd name="connsiteY268" fmla="*/ 2074625 h 2124050"/>
              <a:gd name="connsiteX269" fmla="*/ 1329965 w 2517923"/>
              <a:gd name="connsiteY269" fmla="*/ 2078006 h 2124050"/>
              <a:gd name="connsiteX270" fmla="*/ 1325546 w 2517923"/>
              <a:gd name="connsiteY270" fmla="*/ 2092199 h 2124050"/>
              <a:gd name="connsiteX271" fmla="*/ 1323936 w 2517923"/>
              <a:gd name="connsiteY271" fmla="*/ 2104591 h 2124050"/>
              <a:gd name="connsiteX272" fmla="*/ 1326346 w 2517923"/>
              <a:gd name="connsiteY272" fmla="*/ 2112277 h 2124050"/>
              <a:gd name="connsiteX273" fmla="*/ 1322012 w 2517923"/>
              <a:gd name="connsiteY273" fmla="*/ 2124050 h 2124050"/>
              <a:gd name="connsiteX274" fmla="*/ 1317611 w 2517923"/>
              <a:gd name="connsiteY274" fmla="*/ 2119878 h 2124050"/>
              <a:gd name="connsiteX275" fmla="*/ 1320259 w 2517923"/>
              <a:gd name="connsiteY275" fmla="*/ 2113382 h 2124050"/>
              <a:gd name="connsiteX276" fmla="*/ 1316345 w 2517923"/>
              <a:gd name="connsiteY276" fmla="*/ 2107629 h 2124050"/>
              <a:gd name="connsiteX277" fmla="*/ 1303438 w 2517923"/>
              <a:gd name="connsiteY277" fmla="*/ 2112049 h 2124050"/>
              <a:gd name="connsiteX278" fmla="*/ 1292665 w 2517923"/>
              <a:gd name="connsiteY278" fmla="*/ 2107153 h 2124050"/>
              <a:gd name="connsiteX279" fmla="*/ 1280445 w 2517923"/>
              <a:gd name="connsiteY279" fmla="*/ 2091884 h 2124050"/>
              <a:gd name="connsiteX280" fmla="*/ 1273282 w 2517923"/>
              <a:gd name="connsiteY280" fmla="*/ 2087970 h 2124050"/>
              <a:gd name="connsiteX281" fmla="*/ 1273006 w 2517923"/>
              <a:gd name="connsiteY281" fmla="*/ 2082397 h 2124050"/>
              <a:gd name="connsiteX282" fmla="*/ 1265062 w 2517923"/>
              <a:gd name="connsiteY282" fmla="*/ 2075711 h 2124050"/>
              <a:gd name="connsiteX283" fmla="*/ 1255680 w 2517923"/>
              <a:gd name="connsiteY283" fmla="*/ 2074073 h 2124050"/>
              <a:gd name="connsiteX284" fmla="*/ 1242088 w 2517923"/>
              <a:gd name="connsiteY284" fmla="*/ 2076035 h 2124050"/>
              <a:gd name="connsiteX285" fmla="*/ 1239335 w 2517923"/>
              <a:gd name="connsiteY285" fmla="*/ 2068091 h 2124050"/>
              <a:gd name="connsiteX286" fmla="*/ 1232429 w 2517923"/>
              <a:gd name="connsiteY286" fmla="*/ 2067472 h 2124050"/>
              <a:gd name="connsiteX287" fmla="*/ 1231258 w 2517923"/>
              <a:gd name="connsiteY287" fmla="*/ 2056756 h 2124050"/>
              <a:gd name="connsiteX288" fmla="*/ 1222647 w 2517923"/>
              <a:gd name="connsiteY288" fmla="*/ 2053965 h 2124050"/>
              <a:gd name="connsiteX289" fmla="*/ 1218113 w 2517923"/>
              <a:gd name="connsiteY289" fmla="*/ 2055013 h 2124050"/>
              <a:gd name="connsiteX290" fmla="*/ 1207112 w 2517923"/>
              <a:gd name="connsiteY290" fmla="*/ 2052413 h 2124050"/>
              <a:gd name="connsiteX291" fmla="*/ 1189567 w 2517923"/>
              <a:gd name="connsiteY291" fmla="*/ 2060338 h 2124050"/>
              <a:gd name="connsiteX292" fmla="*/ 1177413 w 2517923"/>
              <a:gd name="connsiteY292" fmla="*/ 2062262 h 2124050"/>
              <a:gd name="connsiteX293" fmla="*/ 1167612 w 2517923"/>
              <a:gd name="connsiteY293" fmla="*/ 2060366 h 2124050"/>
              <a:gd name="connsiteX294" fmla="*/ 1157963 w 2517923"/>
              <a:gd name="connsiteY294" fmla="*/ 2052880 h 2124050"/>
              <a:gd name="connsiteX295" fmla="*/ 1152429 w 2517923"/>
              <a:gd name="connsiteY295" fmla="*/ 2051432 h 2124050"/>
              <a:gd name="connsiteX296" fmla="*/ 1135246 w 2517923"/>
              <a:gd name="connsiteY296" fmla="*/ 2057547 h 2124050"/>
              <a:gd name="connsiteX297" fmla="*/ 1130464 w 2517923"/>
              <a:gd name="connsiteY297" fmla="*/ 2053661 h 2124050"/>
              <a:gd name="connsiteX298" fmla="*/ 1120215 w 2517923"/>
              <a:gd name="connsiteY298" fmla="*/ 2051203 h 2124050"/>
              <a:gd name="connsiteX299" fmla="*/ 1114072 w 2517923"/>
              <a:gd name="connsiteY299" fmla="*/ 2051937 h 2124050"/>
              <a:gd name="connsiteX300" fmla="*/ 1107166 w 2517923"/>
              <a:gd name="connsiteY300" fmla="*/ 2049717 h 2124050"/>
              <a:gd name="connsiteX301" fmla="*/ 1100079 w 2517923"/>
              <a:gd name="connsiteY301" fmla="*/ 2058680 h 2124050"/>
              <a:gd name="connsiteX302" fmla="*/ 1093688 w 2517923"/>
              <a:gd name="connsiteY302" fmla="*/ 2059195 h 2124050"/>
              <a:gd name="connsiteX303" fmla="*/ 1084192 w 2517923"/>
              <a:gd name="connsiteY303" fmla="*/ 2063014 h 2124050"/>
              <a:gd name="connsiteX304" fmla="*/ 1083315 w 2517923"/>
              <a:gd name="connsiteY304" fmla="*/ 2059299 h 2124050"/>
              <a:gd name="connsiteX305" fmla="*/ 1068352 w 2517923"/>
              <a:gd name="connsiteY305" fmla="*/ 2047031 h 2124050"/>
              <a:gd name="connsiteX306" fmla="*/ 1059932 w 2517923"/>
              <a:gd name="connsiteY306" fmla="*/ 2049555 h 2124050"/>
              <a:gd name="connsiteX307" fmla="*/ 1051083 w 2517923"/>
              <a:gd name="connsiteY307" fmla="*/ 2043269 h 2124050"/>
              <a:gd name="connsiteX308" fmla="*/ 1043977 w 2517923"/>
              <a:gd name="connsiteY308" fmla="*/ 2042602 h 2124050"/>
              <a:gd name="connsiteX309" fmla="*/ 1037414 w 2517923"/>
              <a:gd name="connsiteY309" fmla="*/ 2046593 h 2124050"/>
              <a:gd name="connsiteX310" fmla="*/ 1035310 w 2517923"/>
              <a:gd name="connsiteY310" fmla="*/ 2051765 h 2124050"/>
              <a:gd name="connsiteX311" fmla="*/ 1025823 w 2517923"/>
              <a:gd name="connsiteY311" fmla="*/ 2052317 h 2124050"/>
              <a:gd name="connsiteX312" fmla="*/ 1014859 w 2517923"/>
              <a:gd name="connsiteY312" fmla="*/ 2061071 h 2124050"/>
              <a:gd name="connsiteX313" fmla="*/ 1000648 w 2517923"/>
              <a:gd name="connsiteY313" fmla="*/ 2058356 h 2124050"/>
              <a:gd name="connsiteX314" fmla="*/ 992790 w 2517923"/>
              <a:gd name="connsiteY314" fmla="*/ 2068091 h 2124050"/>
              <a:gd name="connsiteX315" fmla="*/ 989570 w 2517923"/>
              <a:gd name="connsiteY315" fmla="*/ 2069253 h 2124050"/>
              <a:gd name="connsiteX316" fmla="*/ 984046 w 2517923"/>
              <a:gd name="connsiteY316" fmla="*/ 2083750 h 2124050"/>
              <a:gd name="connsiteX317" fmla="*/ 978826 w 2517923"/>
              <a:gd name="connsiteY317" fmla="*/ 2084502 h 2124050"/>
              <a:gd name="connsiteX318" fmla="*/ 971930 w 2517923"/>
              <a:gd name="connsiteY318" fmla="*/ 2096199 h 2124050"/>
              <a:gd name="connsiteX319" fmla="*/ 965825 w 2517923"/>
              <a:gd name="connsiteY319" fmla="*/ 2096694 h 2124050"/>
              <a:gd name="connsiteX320" fmla="*/ 952109 w 2517923"/>
              <a:gd name="connsiteY320" fmla="*/ 2087370 h 2124050"/>
              <a:gd name="connsiteX321" fmla="*/ 943174 w 2517923"/>
              <a:gd name="connsiteY321" fmla="*/ 2078416 h 2124050"/>
              <a:gd name="connsiteX322" fmla="*/ 924581 w 2517923"/>
              <a:gd name="connsiteY322" fmla="*/ 2076682 h 2124050"/>
              <a:gd name="connsiteX323" fmla="*/ 917028 w 2517923"/>
              <a:gd name="connsiteY323" fmla="*/ 2064176 h 2124050"/>
              <a:gd name="connsiteX324" fmla="*/ 915695 w 2517923"/>
              <a:gd name="connsiteY324" fmla="*/ 2058452 h 2124050"/>
              <a:gd name="connsiteX325" fmla="*/ 925753 w 2517923"/>
              <a:gd name="connsiteY325" fmla="*/ 2057594 h 2124050"/>
              <a:gd name="connsiteX326" fmla="*/ 930030 w 2517923"/>
              <a:gd name="connsiteY326" fmla="*/ 2051146 h 2124050"/>
              <a:gd name="connsiteX327" fmla="*/ 935259 w 2517923"/>
              <a:gd name="connsiteY327" fmla="*/ 2050136 h 2124050"/>
              <a:gd name="connsiteX328" fmla="*/ 935078 w 2517923"/>
              <a:gd name="connsiteY328" fmla="*/ 2042869 h 2124050"/>
              <a:gd name="connsiteX329" fmla="*/ 930858 w 2517923"/>
              <a:gd name="connsiteY329" fmla="*/ 2041726 h 2124050"/>
              <a:gd name="connsiteX330" fmla="*/ 922305 w 2517923"/>
              <a:gd name="connsiteY330" fmla="*/ 2045822 h 2124050"/>
              <a:gd name="connsiteX331" fmla="*/ 914237 w 2517923"/>
              <a:gd name="connsiteY331" fmla="*/ 2035601 h 2124050"/>
              <a:gd name="connsiteX332" fmla="*/ 912570 w 2517923"/>
              <a:gd name="connsiteY332" fmla="*/ 2027029 h 2124050"/>
              <a:gd name="connsiteX333" fmla="*/ 906941 w 2517923"/>
              <a:gd name="connsiteY333" fmla="*/ 2021895 h 2124050"/>
              <a:gd name="connsiteX334" fmla="*/ 897454 w 2517923"/>
              <a:gd name="connsiteY334" fmla="*/ 2020056 h 2124050"/>
              <a:gd name="connsiteX335" fmla="*/ 890796 w 2517923"/>
              <a:gd name="connsiteY335" fmla="*/ 2023676 h 2124050"/>
              <a:gd name="connsiteX336" fmla="*/ 886815 w 2517923"/>
              <a:gd name="connsiteY336" fmla="*/ 2032829 h 2124050"/>
              <a:gd name="connsiteX337" fmla="*/ 894263 w 2517923"/>
              <a:gd name="connsiteY337" fmla="*/ 2041926 h 2124050"/>
              <a:gd name="connsiteX338" fmla="*/ 901074 w 2517923"/>
              <a:gd name="connsiteY338" fmla="*/ 2046574 h 2124050"/>
              <a:gd name="connsiteX339" fmla="*/ 906312 w 2517923"/>
              <a:gd name="connsiteY339" fmla="*/ 2053451 h 2124050"/>
              <a:gd name="connsiteX340" fmla="*/ 904960 w 2517923"/>
              <a:gd name="connsiteY340" fmla="*/ 2059195 h 2124050"/>
              <a:gd name="connsiteX341" fmla="*/ 892396 w 2517923"/>
              <a:gd name="connsiteY341" fmla="*/ 2067796 h 2124050"/>
              <a:gd name="connsiteX342" fmla="*/ 882395 w 2517923"/>
              <a:gd name="connsiteY342" fmla="*/ 2067262 h 2124050"/>
              <a:gd name="connsiteX343" fmla="*/ 874223 w 2517923"/>
              <a:gd name="connsiteY343" fmla="*/ 2072615 h 2124050"/>
              <a:gd name="connsiteX344" fmla="*/ 865288 w 2517923"/>
              <a:gd name="connsiteY344" fmla="*/ 2067558 h 2124050"/>
              <a:gd name="connsiteX345" fmla="*/ 853030 w 2517923"/>
              <a:gd name="connsiteY345" fmla="*/ 2066443 h 2124050"/>
              <a:gd name="connsiteX346" fmla="*/ 845991 w 2517923"/>
              <a:gd name="connsiteY346" fmla="*/ 2063243 h 2124050"/>
              <a:gd name="connsiteX347" fmla="*/ 840638 w 2517923"/>
              <a:gd name="connsiteY347" fmla="*/ 2057042 h 2124050"/>
              <a:gd name="connsiteX348" fmla="*/ 834827 w 2517923"/>
              <a:gd name="connsiteY348" fmla="*/ 2061109 h 2124050"/>
              <a:gd name="connsiteX349" fmla="*/ 822769 w 2517923"/>
              <a:gd name="connsiteY349" fmla="*/ 2061833 h 2124050"/>
              <a:gd name="connsiteX350" fmla="*/ 823797 w 2517923"/>
              <a:gd name="connsiteY350" fmla="*/ 2052079 h 2124050"/>
              <a:gd name="connsiteX351" fmla="*/ 820664 w 2517923"/>
              <a:gd name="connsiteY351" fmla="*/ 2046241 h 2124050"/>
              <a:gd name="connsiteX352" fmla="*/ 813558 w 2517923"/>
              <a:gd name="connsiteY352" fmla="*/ 2041240 h 2124050"/>
              <a:gd name="connsiteX353" fmla="*/ 804166 w 2517923"/>
              <a:gd name="connsiteY353" fmla="*/ 2030658 h 2124050"/>
              <a:gd name="connsiteX354" fmla="*/ 791308 w 2517923"/>
              <a:gd name="connsiteY354" fmla="*/ 2027962 h 2124050"/>
              <a:gd name="connsiteX355" fmla="*/ 787755 w 2517923"/>
              <a:gd name="connsiteY355" fmla="*/ 2025800 h 2124050"/>
              <a:gd name="connsiteX356" fmla="*/ 776810 w 2517923"/>
              <a:gd name="connsiteY356" fmla="*/ 2024133 h 2124050"/>
              <a:gd name="connsiteX357" fmla="*/ 768714 w 2517923"/>
              <a:gd name="connsiteY357" fmla="*/ 2020666 h 2124050"/>
              <a:gd name="connsiteX358" fmla="*/ 761485 w 2517923"/>
              <a:gd name="connsiteY358" fmla="*/ 2028934 h 2124050"/>
              <a:gd name="connsiteX359" fmla="*/ 756998 w 2517923"/>
              <a:gd name="connsiteY359" fmla="*/ 2028591 h 2124050"/>
              <a:gd name="connsiteX360" fmla="*/ 752084 w 2517923"/>
              <a:gd name="connsiteY360" fmla="*/ 2010503 h 2124050"/>
              <a:gd name="connsiteX361" fmla="*/ 744845 w 2517923"/>
              <a:gd name="connsiteY361" fmla="*/ 2008798 h 2124050"/>
              <a:gd name="connsiteX362" fmla="*/ 732862 w 2517923"/>
              <a:gd name="connsiteY362" fmla="*/ 2003607 h 2124050"/>
              <a:gd name="connsiteX363" fmla="*/ 727061 w 2517923"/>
              <a:gd name="connsiteY363" fmla="*/ 1995730 h 2124050"/>
              <a:gd name="connsiteX364" fmla="*/ 720127 w 2517923"/>
              <a:gd name="connsiteY364" fmla="*/ 1997349 h 2124050"/>
              <a:gd name="connsiteX365" fmla="*/ 711993 w 2517923"/>
              <a:gd name="connsiteY365" fmla="*/ 1991948 h 2124050"/>
              <a:gd name="connsiteX366" fmla="*/ 710526 w 2517923"/>
              <a:gd name="connsiteY366" fmla="*/ 1986557 h 2124050"/>
              <a:gd name="connsiteX367" fmla="*/ 713174 w 2517923"/>
              <a:gd name="connsiteY367" fmla="*/ 1979746 h 2124050"/>
              <a:gd name="connsiteX368" fmla="*/ 717641 w 2517923"/>
              <a:gd name="connsiteY368" fmla="*/ 1975470 h 2124050"/>
              <a:gd name="connsiteX369" fmla="*/ 718127 w 2517923"/>
              <a:gd name="connsiteY369" fmla="*/ 1963535 h 2124050"/>
              <a:gd name="connsiteX370" fmla="*/ 723871 w 2517923"/>
              <a:gd name="connsiteY370" fmla="*/ 1954896 h 2124050"/>
              <a:gd name="connsiteX371" fmla="*/ 732176 w 2517923"/>
              <a:gd name="connsiteY371" fmla="*/ 1938837 h 2124050"/>
              <a:gd name="connsiteX372" fmla="*/ 724833 w 2517923"/>
              <a:gd name="connsiteY372" fmla="*/ 1939018 h 2124050"/>
              <a:gd name="connsiteX373" fmla="*/ 718679 w 2517923"/>
              <a:gd name="connsiteY373" fmla="*/ 1934922 h 2124050"/>
              <a:gd name="connsiteX374" fmla="*/ 697505 w 2517923"/>
              <a:gd name="connsiteY374" fmla="*/ 1930788 h 2124050"/>
              <a:gd name="connsiteX375" fmla="*/ 692714 w 2517923"/>
              <a:gd name="connsiteY375" fmla="*/ 1926740 h 2124050"/>
              <a:gd name="connsiteX376" fmla="*/ 685009 w 2517923"/>
              <a:gd name="connsiteY376" fmla="*/ 1925511 h 2124050"/>
              <a:gd name="connsiteX377" fmla="*/ 677703 w 2517923"/>
              <a:gd name="connsiteY377" fmla="*/ 1919187 h 2124050"/>
              <a:gd name="connsiteX378" fmla="*/ 671769 w 2517923"/>
              <a:gd name="connsiteY378" fmla="*/ 1916834 h 2124050"/>
              <a:gd name="connsiteX379" fmla="*/ 662568 w 2517923"/>
              <a:gd name="connsiteY379" fmla="*/ 1908147 h 2124050"/>
              <a:gd name="connsiteX380" fmla="*/ 658996 w 2517923"/>
              <a:gd name="connsiteY380" fmla="*/ 1901165 h 2124050"/>
              <a:gd name="connsiteX381" fmla="*/ 654405 w 2517923"/>
              <a:gd name="connsiteY381" fmla="*/ 1900441 h 2124050"/>
              <a:gd name="connsiteX382" fmla="*/ 645918 w 2517923"/>
              <a:gd name="connsiteY382" fmla="*/ 1894536 h 2124050"/>
              <a:gd name="connsiteX383" fmla="*/ 641708 w 2517923"/>
              <a:gd name="connsiteY383" fmla="*/ 1898527 h 2124050"/>
              <a:gd name="connsiteX384" fmla="*/ 631497 w 2517923"/>
              <a:gd name="connsiteY384" fmla="*/ 1896765 h 2124050"/>
              <a:gd name="connsiteX385" fmla="*/ 621724 w 2517923"/>
              <a:gd name="connsiteY385" fmla="*/ 1889745 h 2124050"/>
              <a:gd name="connsiteX386" fmla="*/ 617552 w 2517923"/>
              <a:gd name="connsiteY386" fmla="*/ 1883430 h 2124050"/>
              <a:gd name="connsiteX387" fmla="*/ 606056 w 2517923"/>
              <a:gd name="connsiteY387" fmla="*/ 1877048 h 2124050"/>
              <a:gd name="connsiteX388" fmla="*/ 601103 w 2517923"/>
              <a:gd name="connsiteY388" fmla="*/ 1869466 h 2124050"/>
              <a:gd name="connsiteX389" fmla="*/ 596721 w 2517923"/>
              <a:gd name="connsiteY389" fmla="*/ 1868266 h 2124050"/>
              <a:gd name="connsiteX390" fmla="*/ 587587 w 2517923"/>
              <a:gd name="connsiteY390" fmla="*/ 1860122 h 2124050"/>
              <a:gd name="connsiteX391" fmla="*/ 584148 w 2517923"/>
              <a:gd name="connsiteY391" fmla="*/ 1861027 h 2124050"/>
              <a:gd name="connsiteX392" fmla="*/ 576795 w 2517923"/>
              <a:gd name="connsiteY392" fmla="*/ 1852388 h 2124050"/>
              <a:gd name="connsiteX393" fmla="*/ 569470 w 2517923"/>
              <a:gd name="connsiteY393" fmla="*/ 1846568 h 2124050"/>
              <a:gd name="connsiteX394" fmla="*/ 564803 w 2517923"/>
              <a:gd name="connsiteY394" fmla="*/ 1846568 h 2124050"/>
              <a:gd name="connsiteX395" fmla="*/ 560412 w 2517923"/>
              <a:gd name="connsiteY395" fmla="*/ 1841863 h 2124050"/>
              <a:gd name="connsiteX396" fmla="*/ 553249 w 2517923"/>
              <a:gd name="connsiteY396" fmla="*/ 1837938 h 2124050"/>
              <a:gd name="connsiteX397" fmla="*/ 536742 w 2517923"/>
              <a:gd name="connsiteY397" fmla="*/ 1822317 h 2124050"/>
              <a:gd name="connsiteX398" fmla="*/ 532723 w 2517923"/>
              <a:gd name="connsiteY398" fmla="*/ 1823832 h 2124050"/>
              <a:gd name="connsiteX399" fmla="*/ 522855 w 2517923"/>
              <a:gd name="connsiteY399" fmla="*/ 1822184 h 2124050"/>
              <a:gd name="connsiteX400" fmla="*/ 511720 w 2517923"/>
              <a:gd name="connsiteY400" fmla="*/ 1809087 h 2124050"/>
              <a:gd name="connsiteX401" fmla="*/ 498357 w 2517923"/>
              <a:gd name="connsiteY401" fmla="*/ 1804972 h 2124050"/>
              <a:gd name="connsiteX402" fmla="*/ 493956 w 2517923"/>
              <a:gd name="connsiteY402" fmla="*/ 1794523 h 2124050"/>
              <a:gd name="connsiteX403" fmla="*/ 480745 w 2517923"/>
              <a:gd name="connsiteY403" fmla="*/ 1786313 h 2124050"/>
              <a:gd name="connsiteX404" fmla="*/ 475430 w 2517923"/>
              <a:gd name="connsiteY404" fmla="*/ 1787561 h 2124050"/>
              <a:gd name="connsiteX405" fmla="*/ 470277 w 2517923"/>
              <a:gd name="connsiteY405" fmla="*/ 1781103 h 2124050"/>
              <a:gd name="connsiteX406" fmla="*/ 463400 w 2517923"/>
              <a:gd name="connsiteY406" fmla="*/ 1781207 h 2124050"/>
              <a:gd name="connsiteX407" fmla="*/ 459171 w 2517923"/>
              <a:gd name="connsiteY407" fmla="*/ 1778417 h 2124050"/>
              <a:gd name="connsiteX408" fmla="*/ 457390 w 2517923"/>
              <a:gd name="connsiteY408" fmla="*/ 1772292 h 2124050"/>
              <a:gd name="connsiteX409" fmla="*/ 451846 w 2517923"/>
              <a:gd name="connsiteY409" fmla="*/ 1767949 h 2124050"/>
              <a:gd name="connsiteX410" fmla="*/ 445626 w 2517923"/>
              <a:gd name="connsiteY410" fmla="*/ 1767006 h 2124050"/>
              <a:gd name="connsiteX411" fmla="*/ 439511 w 2517923"/>
              <a:gd name="connsiteY411" fmla="*/ 1768844 h 2124050"/>
              <a:gd name="connsiteX412" fmla="*/ 432215 w 2517923"/>
              <a:gd name="connsiteY412" fmla="*/ 1766958 h 2124050"/>
              <a:gd name="connsiteX413" fmla="*/ 422223 w 2517923"/>
              <a:gd name="connsiteY413" fmla="*/ 1759671 h 2124050"/>
              <a:gd name="connsiteX414" fmla="*/ 419614 w 2517923"/>
              <a:gd name="connsiteY414" fmla="*/ 1747317 h 2124050"/>
              <a:gd name="connsiteX415" fmla="*/ 412584 w 2517923"/>
              <a:gd name="connsiteY415" fmla="*/ 1745050 h 2124050"/>
              <a:gd name="connsiteX416" fmla="*/ 410184 w 2517923"/>
              <a:gd name="connsiteY416" fmla="*/ 1741555 h 2124050"/>
              <a:gd name="connsiteX417" fmla="*/ 413146 w 2517923"/>
              <a:gd name="connsiteY417" fmla="*/ 1736307 h 2124050"/>
              <a:gd name="connsiteX418" fmla="*/ 405574 w 2517923"/>
              <a:gd name="connsiteY418" fmla="*/ 1728439 h 2124050"/>
              <a:gd name="connsiteX419" fmla="*/ 399106 w 2517923"/>
              <a:gd name="connsiteY419" fmla="*/ 1728372 h 2124050"/>
              <a:gd name="connsiteX420" fmla="*/ 390219 w 2517923"/>
              <a:gd name="connsiteY420" fmla="*/ 1721200 h 2124050"/>
              <a:gd name="connsiteX421" fmla="*/ 390648 w 2517923"/>
              <a:gd name="connsiteY421" fmla="*/ 1717828 h 2124050"/>
              <a:gd name="connsiteX422" fmla="*/ 370588 w 2517923"/>
              <a:gd name="connsiteY422" fmla="*/ 1712799 h 2124050"/>
              <a:gd name="connsiteX423" fmla="*/ 354891 w 2517923"/>
              <a:gd name="connsiteY423" fmla="*/ 1701845 h 2124050"/>
              <a:gd name="connsiteX424" fmla="*/ 340023 w 2517923"/>
              <a:gd name="connsiteY424" fmla="*/ 1701350 h 2124050"/>
              <a:gd name="connsiteX425" fmla="*/ 331079 w 2517923"/>
              <a:gd name="connsiteY425" fmla="*/ 1696911 h 2124050"/>
              <a:gd name="connsiteX426" fmla="*/ 312343 w 2517923"/>
              <a:gd name="connsiteY426" fmla="*/ 1690329 h 2124050"/>
              <a:gd name="connsiteX427" fmla="*/ 306075 w 2517923"/>
              <a:gd name="connsiteY427" fmla="*/ 1676585 h 2124050"/>
              <a:gd name="connsiteX428" fmla="*/ 311990 w 2517923"/>
              <a:gd name="connsiteY428" fmla="*/ 1672899 h 2124050"/>
              <a:gd name="connsiteX429" fmla="*/ 316848 w 2517923"/>
              <a:gd name="connsiteY429" fmla="*/ 1664993 h 2124050"/>
              <a:gd name="connsiteX430" fmla="*/ 313676 w 2517923"/>
              <a:gd name="connsiteY430" fmla="*/ 1659259 h 2124050"/>
              <a:gd name="connsiteX431" fmla="*/ 297255 w 2517923"/>
              <a:gd name="connsiteY431" fmla="*/ 1655420 h 2124050"/>
              <a:gd name="connsiteX432" fmla="*/ 288159 w 2517923"/>
              <a:gd name="connsiteY432" fmla="*/ 1654563 h 2124050"/>
              <a:gd name="connsiteX433" fmla="*/ 282834 w 2517923"/>
              <a:gd name="connsiteY433" fmla="*/ 1655877 h 2124050"/>
              <a:gd name="connsiteX434" fmla="*/ 281958 w 2517923"/>
              <a:gd name="connsiteY434" fmla="*/ 1647172 h 2124050"/>
              <a:gd name="connsiteX435" fmla="*/ 278186 w 2517923"/>
              <a:gd name="connsiteY435" fmla="*/ 1634332 h 2124050"/>
              <a:gd name="connsiteX436" fmla="*/ 265747 w 2517923"/>
              <a:gd name="connsiteY436" fmla="*/ 1625112 h 2124050"/>
              <a:gd name="connsiteX437" fmla="*/ 271566 w 2517923"/>
              <a:gd name="connsiteY437" fmla="*/ 1614406 h 2124050"/>
              <a:gd name="connsiteX438" fmla="*/ 270642 w 2517923"/>
              <a:gd name="connsiteY438" fmla="*/ 1605414 h 2124050"/>
              <a:gd name="connsiteX439" fmla="*/ 255564 w 2517923"/>
              <a:gd name="connsiteY439" fmla="*/ 1602976 h 2124050"/>
              <a:gd name="connsiteX440" fmla="*/ 259727 w 2517923"/>
              <a:gd name="connsiteY440" fmla="*/ 1591031 h 2124050"/>
              <a:gd name="connsiteX441" fmla="*/ 258774 w 2517923"/>
              <a:gd name="connsiteY441" fmla="*/ 1584135 h 2124050"/>
              <a:gd name="connsiteX442" fmla="*/ 250830 w 2517923"/>
              <a:gd name="connsiteY442" fmla="*/ 1579782 h 2124050"/>
              <a:gd name="connsiteX443" fmla="*/ 247068 w 2517923"/>
              <a:gd name="connsiteY443" fmla="*/ 1573400 h 2124050"/>
              <a:gd name="connsiteX444" fmla="*/ 250535 w 2517923"/>
              <a:gd name="connsiteY444" fmla="*/ 1565114 h 2124050"/>
              <a:gd name="connsiteX445" fmla="*/ 245830 w 2517923"/>
              <a:gd name="connsiteY445" fmla="*/ 1554427 h 2124050"/>
              <a:gd name="connsiteX446" fmla="*/ 233971 w 2517923"/>
              <a:gd name="connsiteY446" fmla="*/ 1550836 h 2124050"/>
              <a:gd name="connsiteX447" fmla="*/ 229104 w 2517923"/>
              <a:gd name="connsiteY447" fmla="*/ 1545816 h 2124050"/>
              <a:gd name="connsiteX448" fmla="*/ 227551 w 2517923"/>
              <a:gd name="connsiteY448" fmla="*/ 1540377 h 2124050"/>
              <a:gd name="connsiteX449" fmla="*/ 239658 w 2517923"/>
              <a:gd name="connsiteY449" fmla="*/ 1534758 h 2124050"/>
              <a:gd name="connsiteX450" fmla="*/ 242639 w 2517923"/>
              <a:gd name="connsiteY450" fmla="*/ 1527919 h 2124050"/>
              <a:gd name="connsiteX451" fmla="*/ 232133 w 2517923"/>
              <a:gd name="connsiteY451" fmla="*/ 1523070 h 2124050"/>
              <a:gd name="connsiteX452" fmla="*/ 230837 w 2517923"/>
              <a:gd name="connsiteY452" fmla="*/ 1513317 h 2124050"/>
              <a:gd name="connsiteX453" fmla="*/ 234686 w 2517923"/>
              <a:gd name="connsiteY453" fmla="*/ 1510107 h 2124050"/>
              <a:gd name="connsiteX454" fmla="*/ 225884 w 2517923"/>
              <a:gd name="connsiteY454" fmla="*/ 1501315 h 2124050"/>
              <a:gd name="connsiteX455" fmla="*/ 213226 w 2517923"/>
              <a:gd name="connsiteY455" fmla="*/ 1495638 h 2124050"/>
              <a:gd name="connsiteX456" fmla="*/ 208654 w 2517923"/>
              <a:gd name="connsiteY456" fmla="*/ 1490123 h 2124050"/>
              <a:gd name="connsiteX457" fmla="*/ 210502 w 2517923"/>
              <a:gd name="connsiteY457" fmla="*/ 1481208 h 2124050"/>
              <a:gd name="connsiteX458" fmla="*/ 203405 w 2517923"/>
              <a:gd name="connsiteY458" fmla="*/ 1479113 h 2124050"/>
              <a:gd name="connsiteX459" fmla="*/ 203186 w 2517923"/>
              <a:gd name="connsiteY459" fmla="*/ 1489504 h 2124050"/>
              <a:gd name="connsiteX460" fmla="*/ 198700 w 2517923"/>
              <a:gd name="connsiteY460" fmla="*/ 1506764 h 2124050"/>
              <a:gd name="connsiteX461" fmla="*/ 207987 w 2517923"/>
              <a:gd name="connsiteY461" fmla="*/ 1512250 h 2124050"/>
              <a:gd name="connsiteX462" fmla="*/ 210273 w 2517923"/>
              <a:gd name="connsiteY462" fmla="*/ 1516755 h 2124050"/>
              <a:gd name="connsiteX463" fmla="*/ 207911 w 2517923"/>
              <a:gd name="connsiteY463" fmla="*/ 1521251 h 2124050"/>
              <a:gd name="connsiteX464" fmla="*/ 186184 w 2517923"/>
              <a:gd name="connsiteY464" fmla="*/ 1514222 h 2124050"/>
              <a:gd name="connsiteX465" fmla="*/ 179021 w 2517923"/>
              <a:gd name="connsiteY465" fmla="*/ 1504944 h 2124050"/>
              <a:gd name="connsiteX466" fmla="*/ 171697 w 2517923"/>
              <a:gd name="connsiteY466" fmla="*/ 1504801 h 2124050"/>
              <a:gd name="connsiteX467" fmla="*/ 162496 w 2517923"/>
              <a:gd name="connsiteY467" fmla="*/ 1510907 h 2124050"/>
              <a:gd name="connsiteX468" fmla="*/ 158990 w 2517923"/>
              <a:gd name="connsiteY468" fmla="*/ 1508678 h 2124050"/>
              <a:gd name="connsiteX469" fmla="*/ 163696 w 2517923"/>
              <a:gd name="connsiteY469" fmla="*/ 1496639 h 2124050"/>
              <a:gd name="connsiteX470" fmla="*/ 155752 w 2517923"/>
              <a:gd name="connsiteY470" fmla="*/ 1488409 h 2124050"/>
              <a:gd name="connsiteX471" fmla="*/ 151913 w 2517923"/>
              <a:gd name="connsiteY471" fmla="*/ 1479313 h 2124050"/>
              <a:gd name="connsiteX472" fmla="*/ 151837 w 2517923"/>
              <a:gd name="connsiteY472" fmla="*/ 1471388 h 2124050"/>
              <a:gd name="connsiteX473" fmla="*/ 142731 w 2517923"/>
              <a:gd name="connsiteY473" fmla="*/ 1471150 h 2124050"/>
              <a:gd name="connsiteX474" fmla="*/ 135016 w 2517923"/>
              <a:gd name="connsiteY474" fmla="*/ 1479913 h 2124050"/>
              <a:gd name="connsiteX475" fmla="*/ 133644 w 2517923"/>
              <a:gd name="connsiteY475" fmla="*/ 1489666 h 2124050"/>
              <a:gd name="connsiteX476" fmla="*/ 121357 w 2517923"/>
              <a:gd name="connsiteY476" fmla="*/ 1491143 h 2124050"/>
              <a:gd name="connsiteX477" fmla="*/ 111499 w 2517923"/>
              <a:gd name="connsiteY477" fmla="*/ 1495372 h 2124050"/>
              <a:gd name="connsiteX478" fmla="*/ 102974 w 2517923"/>
              <a:gd name="connsiteY478" fmla="*/ 1485304 h 2124050"/>
              <a:gd name="connsiteX479" fmla="*/ 99716 w 2517923"/>
              <a:gd name="connsiteY479" fmla="*/ 1478922 h 2124050"/>
              <a:gd name="connsiteX480" fmla="*/ 86210 w 2517923"/>
              <a:gd name="connsiteY480" fmla="*/ 1478093 h 2124050"/>
              <a:gd name="connsiteX481" fmla="*/ 83676 w 2517923"/>
              <a:gd name="connsiteY481" fmla="*/ 1475541 h 2124050"/>
              <a:gd name="connsiteX482" fmla="*/ 85486 w 2517923"/>
              <a:gd name="connsiteY482" fmla="*/ 1467473 h 2124050"/>
              <a:gd name="connsiteX483" fmla="*/ 78776 w 2517923"/>
              <a:gd name="connsiteY483" fmla="*/ 1465482 h 2124050"/>
              <a:gd name="connsiteX484" fmla="*/ 70285 w 2517923"/>
              <a:gd name="connsiteY484" fmla="*/ 1468911 h 2124050"/>
              <a:gd name="connsiteX485" fmla="*/ 64574 w 2517923"/>
              <a:gd name="connsiteY485" fmla="*/ 1465825 h 2124050"/>
              <a:gd name="connsiteX486" fmla="*/ 60775 w 2517923"/>
              <a:gd name="connsiteY486" fmla="*/ 1459215 h 2124050"/>
              <a:gd name="connsiteX487" fmla="*/ 54327 w 2517923"/>
              <a:gd name="connsiteY487" fmla="*/ 1454805 h 2124050"/>
              <a:gd name="connsiteX488" fmla="*/ 48222 w 2517923"/>
              <a:gd name="connsiteY488" fmla="*/ 1445651 h 2124050"/>
              <a:gd name="connsiteX489" fmla="*/ 44848 w 2517923"/>
              <a:gd name="connsiteY489" fmla="*/ 1436698 h 2124050"/>
              <a:gd name="connsiteX490" fmla="*/ 40692 w 2517923"/>
              <a:gd name="connsiteY490" fmla="*/ 1433450 h 2124050"/>
              <a:gd name="connsiteX491" fmla="*/ 36640 w 2517923"/>
              <a:gd name="connsiteY491" fmla="*/ 1426115 h 2124050"/>
              <a:gd name="connsiteX492" fmla="*/ 22293 w 2517923"/>
              <a:gd name="connsiteY492" fmla="*/ 1418200 h 2124050"/>
              <a:gd name="connsiteX493" fmla="*/ 13883 w 2517923"/>
              <a:gd name="connsiteY493" fmla="*/ 1417010 h 2124050"/>
              <a:gd name="connsiteX494" fmla="*/ 3690 w 2517923"/>
              <a:gd name="connsiteY494" fmla="*/ 1411923 h 2124050"/>
              <a:gd name="connsiteX495" fmla="*/ 0 w 2517923"/>
              <a:gd name="connsiteY495" fmla="*/ 1405560 h 2124050"/>
              <a:gd name="connsiteX496" fmla="*/ 9506 w 2517923"/>
              <a:gd name="connsiteY496" fmla="*/ 1399503 h 2124050"/>
              <a:gd name="connsiteX497" fmla="*/ 15204 w 2517923"/>
              <a:gd name="connsiteY497" fmla="*/ 1392997 h 2124050"/>
              <a:gd name="connsiteX498" fmla="*/ 23575 w 2517923"/>
              <a:gd name="connsiteY498" fmla="*/ 1390568 h 2124050"/>
              <a:gd name="connsiteX499" fmla="*/ 34142 w 2517923"/>
              <a:gd name="connsiteY499" fmla="*/ 1395531 h 2124050"/>
              <a:gd name="connsiteX500" fmla="*/ 39319 w 2517923"/>
              <a:gd name="connsiteY500" fmla="*/ 1391844 h 2124050"/>
              <a:gd name="connsiteX501" fmla="*/ 43803 w 2517923"/>
              <a:gd name="connsiteY501" fmla="*/ 1384672 h 2124050"/>
              <a:gd name="connsiteX502" fmla="*/ 56168 w 2517923"/>
              <a:gd name="connsiteY502" fmla="*/ 1378386 h 2124050"/>
              <a:gd name="connsiteX503" fmla="*/ 61442 w 2517923"/>
              <a:gd name="connsiteY503" fmla="*/ 1371442 h 2124050"/>
              <a:gd name="connsiteX504" fmla="*/ 76578 w 2517923"/>
              <a:gd name="connsiteY504" fmla="*/ 1378538 h 2124050"/>
              <a:gd name="connsiteX505" fmla="*/ 91963 w 2517923"/>
              <a:gd name="connsiteY505" fmla="*/ 1381091 h 2124050"/>
              <a:gd name="connsiteX506" fmla="*/ 99573 w 2517923"/>
              <a:gd name="connsiteY506" fmla="*/ 1380957 h 2124050"/>
              <a:gd name="connsiteX507" fmla="*/ 110851 w 2517923"/>
              <a:gd name="connsiteY507" fmla="*/ 1384653 h 2124050"/>
              <a:gd name="connsiteX508" fmla="*/ 121519 w 2517923"/>
              <a:gd name="connsiteY508" fmla="*/ 1382862 h 2124050"/>
              <a:gd name="connsiteX509" fmla="*/ 129187 w 2517923"/>
              <a:gd name="connsiteY509" fmla="*/ 1385815 h 2124050"/>
              <a:gd name="connsiteX510" fmla="*/ 135349 w 2517923"/>
              <a:gd name="connsiteY510" fmla="*/ 1391397 h 2124050"/>
              <a:gd name="connsiteX511" fmla="*/ 142236 w 2517923"/>
              <a:gd name="connsiteY511" fmla="*/ 1400246 h 2124050"/>
              <a:gd name="connsiteX512" fmla="*/ 148742 w 2517923"/>
              <a:gd name="connsiteY512" fmla="*/ 1401570 h 2124050"/>
              <a:gd name="connsiteX513" fmla="*/ 153552 w 2517923"/>
              <a:gd name="connsiteY513" fmla="*/ 1408580 h 2124050"/>
              <a:gd name="connsiteX514" fmla="*/ 161562 w 2517923"/>
              <a:gd name="connsiteY514" fmla="*/ 1412819 h 2124050"/>
              <a:gd name="connsiteX515" fmla="*/ 174040 w 2517923"/>
              <a:gd name="connsiteY515" fmla="*/ 1424249 h 2124050"/>
              <a:gd name="connsiteX516" fmla="*/ 187946 w 2517923"/>
              <a:gd name="connsiteY516" fmla="*/ 1430173 h 2124050"/>
              <a:gd name="connsiteX517" fmla="*/ 197767 w 2517923"/>
              <a:gd name="connsiteY517" fmla="*/ 1429068 h 2124050"/>
              <a:gd name="connsiteX518" fmla="*/ 207101 w 2517923"/>
              <a:gd name="connsiteY518" fmla="*/ 1436717 h 2124050"/>
              <a:gd name="connsiteX519" fmla="*/ 220046 w 2517923"/>
              <a:gd name="connsiteY519" fmla="*/ 1438431 h 2124050"/>
              <a:gd name="connsiteX520" fmla="*/ 237372 w 2517923"/>
              <a:gd name="connsiteY520" fmla="*/ 1438689 h 2124050"/>
              <a:gd name="connsiteX521" fmla="*/ 244191 w 2517923"/>
              <a:gd name="connsiteY521" fmla="*/ 1430116 h 2124050"/>
              <a:gd name="connsiteX522" fmla="*/ 251459 w 2517923"/>
              <a:gd name="connsiteY522" fmla="*/ 1431459 h 2124050"/>
              <a:gd name="connsiteX523" fmla="*/ 261879 w 2517923"/>
              <a:gd name="connsiteY523" fmla="*/ 1442079 h 2124050"/>
              <a:gd name="connsiteX524" fmla="*/ 270223 w 2517923"/>
              <a:gd name="connsiteY524" fmla="*/ 1438003 h 2124050"/>
              <a:gd name="connsiteX525" fmla="*/ 273919 w 2517923"/>
              <a:gd name="connsiteY525" fmla="*/ 1429087 h 2124050"/>
              <a:gd name="connsiteX526" fmla="*/ 283987 w 2517923"/>
              <a:gd name="connsiteY526" fmla="*/ 1422905 h 2124050"/>
              <a:gd name="connsiteX527" fmla="*/ 299503 w 2517923"/>
              <a:gd name="connsiteY527" fmla="*/ 1420581 h 2124050"/>
              <a:gd name="connsiteX528" fmla="*/ 305180 w 2517923"/>
              <a:gd name="connsiteY528" fmla="*/ 1425268 h 2124050"/>
              <a:gd name="connsiteX529" fmla="*/ 311190 w 2517923"/>
              <a:gd name="connsiteY529" fmla="*/ 1425201 h 2124050"/>
              <a:gd name="connsiteX530" fmla="*/ 319115 w 2517923"/>
              <a:gd name="connsiteY530" fmla="*/ 1436717 h 2124050"/>
              <a:gd name="connsiteX531" fmla="*/ 328478 w 2517923"/>
              <a:gd name="connsiteY531" fmla="*/ 1436507 h 2124050"/>
              <a:gd name="connsiteX532" fmla="*/ 331193 w 2517923"/>
              <a:gd name="connsiteY532" fmla="*/ 1439298 h 2124050"/>
              <a:gd name="connsiteX533" fmla="*/ 332869 w 2517923"/>
              <a:gd name="connsiteY533" fmla="*/ 1448280 h 2124050"/>
              <a:gd name="connsiteX534" fmla="*/ 342328 w 2517923"/>
              <a:gd name="connsiteY534" fmla="*/ 1453586 h 2124050"/>
              <a:gd name="connsiteX535" fmla="*/ 350233 w 2517923"/>
              <a:gd name="connsiteY535" fmla="*/ 1453738 h 2124050"/>
              <a:gd name="connsiteX536" fmla="*/ 367569 w 2517923"/>
              <a:gd name="connsiteY536" fmla="*/ 1450147 h 2124050"/>
              <a:gd name="connsiteX537" fmla="*/ 386009 w 2517923"/>
              <a:gd name="connsiteY537" fmla="*/ 1435993 h 2124050"/>
              <a:gd name="connsiteX538" fmla="*/ 392934 w 2517923"/>
              <a:gd name="connsiteY538" fmla="*/ 1435879 h 2124050"/>
              <a:gd name="connsiteX539" fmla="*/ 402535 w 2517923"/>
              <a:gd name="connsiteY539" fmla="*/ 1431221 h 2124050"/>
              <a:gd name="connsiteX540" fmla="*/ 414346 w 2517923"/>
              <a:gd name="connsiteY540" fmla="*/ 1435707 h 2124050"/>
              <a:gd name="connsiteX541" fmla="*/ 418651 w 2517923"/>
              <a:gd name="connsiteY541" fmla="*/ 1434202 h 2124050"/>
              <a:gd name="connsiteX542" fmla="*/ 427424 w 2517923"/>
              <a:gd name="connsiteY542" fmla="*/ 1443670 h 2124050"/>
              <a:gd name="connsiteX543" fmla="*/ 443578 w 2517923"/>
              <a:gd name="connsiteY543" fmla="*/ 1448652 h 2124050"/>
              <a:gd name="connsiteX544" fmla="*/ 449008 w 2517923"/>
              <a:gd name="connsiteY544" fmla="*/ 1449271 h 2124050"/>
              <a:gd name="connsiteX545" fmla="*/ 452370 w 2517923"/>
              <a:gd name="connsiteY545" fmla="*/ 1456034 h 2124050"/>
              <a:gd name="connsiteX546" fmla="*/ 448579 w 2517923"/>
              <a:gd name="connsiteY546" fmla="*/ 1461739 h 2124050"/>
              <a:gd name="connsiteX547" fmla="*/ 447960 w 2517923"/>
              <a:gd name="connsiteY547" fmla="*/ 1467464 h 2124050"/>
              <a:gd name="connsiteX548" fmla="*/ 452675 w 2517923"/>
              <a:gd name="connsiteY548" fmla="*/ 1479132 h 2124050"/>
              <a:gd name="connsiteX549" fmla="*/ 448503 w 2517923"/>
              <a:gd name="connsiteY549" fmla="*/ 1487266 h 2124050"/>
              <a:gd name="connsiteX550" fmla="*/ 457523 w 2517923"/>
              <a:gd name="connsiteY550" fmla="*/ 1491000 h 2124050"/>
              <a:gd name="connsiteX551" fmla="*/ 466667 w 2517923"/>
              <a:gd name="connsiteY551" fmla="*/ 1497734 h 2124050"/>
              <a:gd name="connsiteX552" fmla="*/ 472010 w 2517923"/>
              <a:gd name="connsiteY552" fmla="*/ 1498029 h 2124050"/>
              <a:gd name="connsiteX553" fmla="*/ 477583 w 2517923"/>
              <a:gd name="connsiteY553" fmla="*/ 1506592 h 2124050"/>
              <a:gd name="connsiteX554" fmla="*/ 481574 w 2517923"/>
              <a:gd name="connsiteY554" fmla="*/ 1517765 h 2124050"/>
              <a:gd name="connsiteX555" fmla="*/ 490756 w 2517923"/>
              <a:gd name="connsiteY555" fmla="*/ 1527271 h 2124050"/>
              <a:gd name="connsiteX556" fmla="*/ 499966 w 2517923"/>
              <a:gd name="connsiteY556" fmla="*/ 1531062 h 2124050"/>
              <a:gd name="connsiteX557" fmla="*/ 504900 w 2517923"/>
              <a:gd name="connsiteY557" fmla="*/ 1537863 h 2124050"/>
              <a:gd name="connsiteX558" fmla="*/ 500624 w 2517923"/>
              <a:gd name="connsiteY558" fmla="*/ 1541282 h 2124050"/>
              <a:gd name="connsiteX559" fmla="*/ 497661 w 2517923"/>
              <a:gd name="connsiteY559" fmla="*/ 1555865 h 2124050"/>
              <a:gd name="connsiteX560" fmla="*/ 501605 w 2517923"/>
              <a:gd name="connsiteY560" fmla="*/ 1559656 h 2124050"/>
              <a:gd name="connsiteX561" fmla="*/ 509844 w 2517923"/>
              <a:gd name="connsiteY561" fmla="*/ 1562094 h 2124050"/>
              <a:gd name="connsiteX562" fmla="*/ 515940 w 2517923"/>
              <a:gd name="connsiteY562" fmla="*/ 1573924 h 2124050"/>
              <a:gd name="connsiteX563" fmla="*/ 510006 w 2517923"/>
              <a:gd name="connsiteY563" fmla="*/ 1579430 h 2124050"/>
              <a:gd name="connsiteX564" fmla="*/ 502852 w 2517923"/>
              <a:gd name="connsiteY564" fmla="*/ 1582659 h 2124050"/>
              <a:gd name="connsiteX565" fmla="*/ 504081 w 2517923"/>
              <a:gd name="connsiteY565" fmla="*/ 1585907 h 2124050"/>
              <a:gd name="connsiteX566" fmla="*/ 521569 w 2517923"/>
              <a:gd name="connsiteY566" fmla="*/ 1585764 h 2124050"/>
              <a:gd name="connsiteX567" fmla="*/ 533590 w 2517923"/>
              <a:gd name="connsiteY567" fmla="*/ 1584183 h 2124050"/>
              <a:gd name="connsiteX568" fmla="*/ 543791 w 2517923"/>
              <a:gd name="connsiteY568" fmla="*/ 1580697 h 2124050"/>
              <a:gd name="connsiteX569" fmla="*/ 556269 w 2517923"/>
              <a:gd name="connsiteY569" fmla="*/ 1579125 h 2124050"/>
              <a:gd name="connsiteX570" fmla="*/ 559117 w 2517923"/>
              <a:gd name="connsiteY570" fmla="*/ 1575677 h 2124050"/>
              <a:gd name="connsiteX571" fmla="*/ 559431 w 2517923"/>
              <a:gd name="connsiteY571" fmla="*/ 1561256 h 2124050"/>
              <a:gd name="connsiteX572" fmla="*/ 557259 w 2517923"/>
              <a:gd name="connsiteY572" fmla="*/ 1555579 h 2124050"/>
              <a:gd name="connsiteX573" fmla="*/ 536323 w 2517923"/>
              <a:gd name="connsiteY573" fmla="*/ 1539882 h 2124050"/>
              <a:gd name="connsiteX574" fmla="*/ 531456 w 2517923"/>
              <a:gd name="connsiteY574" fmla="*/ 1522537 h 2124050"/>
              <a:gd name="connsiteX575" fmla="*/ 524017 w 2517923"/>
              <a:gd name="connsiteY575" fmla="*/ 1509431 h 2124050"/>
              <a:gd name="connsiteX576" fmla="*/ 518750 w 2517923"/>
              <a:gd name="connsiteY576" fmla="*/ 1503906 h 2124050"/>
              <a:gd name="connsiteX577" fmla="*/ 518540 w 2517923"/>
              <a:gd name="connsiteY577" fmla="*/ 1497753 h 2124050"/>
              <a:gd name="connsiteX578" fmla="*/ 512825 w 2517923"/>
              <a:gd name="connsiteY578" fmla="*/ 1484980 h 2124050"/>
              <a:gd name="connsiteX579" fmla="*/ 509406 w 2517923"/>
              <a:gd name="connsiteY579" fmla="*/ 1482237 h 2124050"/>
              <a:gd name="connsiteX580" fmla="*/ 503653 w 2517923"/>
              <a:gd name="connsiteY580" fmla="*/ 1472064 h 2124050"/>
              <a:gd name="connsiteX581" fmla="*/ 498680 w 2517923"/>
              <a:gd name="connsiteY581" fmla="*/ 1469473 h 2124050"/>
              <a:gd name="connsiteX582" fmla="*/ 492680 w 2517923"/>
              <a:gd name="connsiteY582" fmla="*/ 1459310 h 2124050"/>
              <a:gd name="connsiteX583" fmla="*/ 491041 w 2517923"/>
              <a:gd name="connsiteY583" fmla="*/ 1453452 h 2124050"/>
              <a:gd name="connsiteX584" fmla="*/ 481116 w 2517923"/>
              <a:gd name="connsiteY584" fmla="*/ 1453271 h 2124050"/>
              <a:gd name="connsiteX585" fmla="*/ 475430 w 2517923"/>
              <a:gd name="connsiteY585" fmla="*/ 1449671 h 2124050"/>
              <a:gd name="connsiteX586" fmla="*/ 467219 w 2517923"/>
              <a:gd name="connsiteY586" fmla="*/ 1441070 h 2124050"/>
              <a:gd name="connsiteX587" fmla="*/ 465248 w 2517923"/>
              <a:gd name="connsiteY587" fmla="*/ 1435831 h 2124050"/>
              <a:gd name="connsiteX588" fmla="*/ 458533 w 2517923"/>
              <a:gd name="connsiteY588" fmla="*/ 1428459 h 2124050"/>
              <a:gd name="connsiteX589" fmla="*/ 451979 w 2517923"/>
              <a:gd name="connsiteY589" fmla="*/ 1417295 h 2124050"/>
              <a:gd name="connsiteX590" fmla="*/ 442064 w 2517923"/>
              <a:gd name="connsiteY590" fmla="*/ 1415238 h 2124050"/>
              <a:gd name="connsiteX591" fmla="*/ 436768 w 2517923"/>
              <a:gd name="connsiteY591" fmla="*/ 1407265 h 2124050"/>
              <a:gd name="connsiteX592" fmla="*/ 430843 w 2517923"/>
              <a:gd name="connsiteY592" fmla="*/ 1405303 h 2124050"/>
              <a:gd name="connsiteX593" fmla="*/ 431710 w 2517923"/>
              <a:gd name="connsiteY593" fmla="*/ 1392140 h 2124050"/>
              <a:gd name="connsiteX594" fmla="*/ 418794 w 2517923"/>
              <a:gd name="connsiteY594" fmla="*/ 1389663 h 2124050"/>
              <a:gd name="connsiteX595" fmla="*/ 410974 w 2517923"/>
              <a:gd name="connsiteY595" fmla="*/ 1377719 h 2124050"/>
              <a:gd name="connsiteX596" fmla="*/ 412955 w 2517923"/>
              <a:gd name="connsiteY596" fmla="*/ 1368870 h 2124050"/>
              <a:gd name="connsiteX597" fmla="*/ 403469 w 2517923"/>
              <a:gd name="connsiteY597" fmla="*/ 1355611 h 2124050"/>
              <a:gd name="connsiteX598" fmla="*/ 407641 w 2517923"/>
              <a:gd name="connsiteY598" fmla="*/ 1346906 h 2124050"/>
              <a:gd name="connsiteX599" fmla="*/ 404935 w 2517923"/>
              <a:gd name="connsiteY599" fmla="*/ 1342248 h 2124050"/>
              <a:gd name="connsiteX600" fmla="*/ 404240 w 2517923"/>
              <a:gd name="connsiteY600" fmla="*/ 1334914 h 2124050"/>
              <a:gd name="connsiteX601" fmla="*/ 407622 w 2517923"/>
              <a:gd name="connsiteY601" fmla="*/ 1329922 h 2124050"/>
              <a:gd name="connsiteX602" fmla="*/ 413708 w 2517923"/>
              <a:gd name="connsiteY602" fmla="*/ 1329456 h 2124050"/>
              <a:gd name="connsiteX603" fmla="*/ 417899 w 2517923"/>
              <a:gd name="connsiteY603" fmla="*/ 1323407 h 2124050"/>
              <a:gd name="connsiteX604" fmla="*/ 420185 w 2517923"/>
              <a:gd name="connsiteY604" fmla="*/ 1316216 h 2124050"/>
              <a:gd name="connsiteX605" fmla="*/ 426024 w 2517923"/>
              <a:gd name="connsiteY605" fmla="*/ 1314178 h 2124050"/>
              <a:gd name="connsiteX606" fmla="*/ 429986 w 2517923"/>
              <a:gd name="connsiteY606" fmla="*/ 1307101 h 2124050"/>
              <a:gd name="connsiteX607" fmla="*/ 431082 w 2517923"/>
              <a:gd name="connsiteY607" fmla="*/ 1300719 h 2124050"/>
              <a:gd name="connsiteX608" fmla="*/ 445236 w 2517923"/>
              <a:gd name="connsiteY608" fmla="*/ 1290537 h 2124050"/>
              <a:gd name="connsiteX609" fmla="*/ 453189 w 2517923"/>
              <a:gd name="connsiteY609" fmla="*/ 1286736 h 2124050"/>
              <a:gd name="connsiteX610" fmla="*/ 454103 w 2517923"/>
              <a:gd name="connsiteY610" fmla="*/ 1278554 h 2124050"/>
              <a:gd name="connsiteX611" fmla="*/ 482755 w 2517923"/>
              <a:gd name="connsiteY611" fmla="*/ 1266200 h 2124050"/>
              <a:gd name="connsiteX612" fmla="*/ 492470 w 2517923"/>
              <a:gd name="connsiteY612" fmla="*/ 1266238 h 2124050"/>
              <a:gd name="connsiteX613" fmla="*/ 499385 w 2517923"/>
              <a:gd name="connsiteY613" fmla="*/ 1261285 h 2124050"/>
              <a:gd name="connsiteX614" fmla="*/ 506272 w 2517923"/>
              <a:gd name="connsiteY614" fmla="*/ 1253103 h 2124050"/>
              <a:gd name="connsiteX615" fmla="*/ 516654 w 2517923"/>
              <a:gd name="connsiteY615" fmla="*/ 1251589 h 2124050"/>
              <a:gd name="connsiteX616" fmla="*/ 533237 w 2517923"/>
              <a:gd name="connsiteY616" fmla="*/ 1237844 h 2124050"/>
              <a:gd name="connsiteX617" fmla="*/ 540162 w 2517923"/>
              <a:gd name="connsiteY617" fmla="*/ 1234291 h 2124050"/>
              <a:gd name="connsiteX618" fmla="*/ 515378 w 2517923"/>
              <a:gd name="connsiteY618" fmla="*/ 1222395 h 2124050"/>
              <a:gd name="connsiteX619" fmla="*/ 514340 w 2517923"/>
              <a:gd name="connsiteY619" fmla="*/ 1214108 h 2124050"/>
              <a:gd name="connsiteX620" fmla="*/ 506253 w 2517923"/>
              <a:gd name="connsiteY620" fmla="*/ 1208345 h 2124050"/>
              <a:gd name="connsiteX621" fmla="*/ 500338 w 2517923"/>
              <a:gd name="connsiteY621" fmla="*/ 1207536 h 2124050"/>
              <a:gd name="connsiteX622" fmla="*/ 494661 w 2517923"/>
              <a:gd name="connsiteY622" fmla="*/ 1209641 h 2124050"/>
              <a:gd name="connsiteX623" fmla="*/ 482374 w 2517923"/>
              <a:gd name="connsiteY623" fmla="*/ 1209288 h 2124050"/>
              <a:gd name="connsiteX624" fmla="*/ 478897 w 2517923"/>
              <a:gd name="connsiteY624" fmla="*/ 1201611 h 2124050"/>
              <a:gd name="connsiteX625" fmla="*/ 478792 w 2517923"/>
              <a:gd name="connsiteY625" fmla="*/ 1193305 h 2124050"/>
              <a:gd name="connsiteX626" fmla="*/ 472525 w 2517923"/>
              <a:gd name="connsiteY626" fmla="*/ 1190972 h 2124050"/>
              <a:gd name="connsiteX627" fmla="*/ 470896 w 2517923"/>
              <a:gd name="connsiteY627" fmla="*/ 1186724 h 2124050"/>
              <a:gd name="connsiteX628" fmla="*/ 473915 w 2517923"/>
              <a:gd name="connsiteY628" fmla="*/ 1176732 h 2124050"/>
              <a:gd name="connsiteX629" fmla="*/ 468943 w 2517923"/>
              <a:gd name="connsiteY629" fmla="*/ 1170998 h 2124050"/>
              <a:gd name="connsiteX630" fmla="*/ 466676 w 2517923"/>
              <a:gd name="connsiteY630" fmla="*/ 1163054 h 2124050"/>
              <a:gd name="connsiteX631" fmla="*/ 469867 w 2517923"/>
              <a:gd name="connsiteY631" fmla="*/ 1154148 h 2124050"/>
              <a:gd name="connsiteX632" fmla="*/ 470687 w 2517923"/>
              <a:gd name="connsiteY632" fmla="*/ 1140461 h 2124050"/>
              <a:gd name="connsiteX633" fmla="*/ 481574 w 2517923"/>
              <a:gd name="connsiteY633" fmla="*/ 1127983 h 2124050"/>
              <a:gd name="connsiteX634" fmla="*/ 476925 w 2517923"/>
              <a:gd name="connsiteY634" fmla="*/ 1115458 h 2124050"/>
              <a:gd name="connsiteX635" fmla="*/ 478325 w 2517923"/>
              <a:gd name="connsiteY635" fmla="*/ 1110886 h 2124050"/>
              <a:gd name="connsiteX636" fmla="*/ 471144 w 2517923"/>
              <a:gd name="connsiteY636" fmla="*/ 1105066 h 2124050"/>
              <a:gd name="connsiteX637" fmla="*/ 462609 w 2517923"/>
              <a:gd name="connsiteY637" fmla="*/ 1104494 h 2124050"/>
              <a:gd name="connsiteX638" fmla="*/ 453570 w 2517923"/>
              <a:gd name="connsiteY638" fmla="*/ 1097093 h 2124050"/>
              <a:gd name="connsiteX639" fmla="*/ 468162 w 2517923"/>
              <a:gd name="connsiteY639" fmla="*/ 1089931 h 2124050"/>
              <a:gd name="connsiteX640" fmla="*/ 474611 w 2517923"/>
              <a:gd name="connsiteY640" fmla="*/ 1079653 h 2124050"/>
              <a:gd name="connsiteX641" fmla="*/ 483231 w 2517923"/>
              <a:gd name="connsiteY641" fmla="*/ 1073405 h 2124050"/>
              <a:gd name="connsiteX642" fmla="*/ 486793 w 2517923"/>
              <a:gd name="connsiteY642" fmla="*/ 1067890 h 2124050"/>
              <a:gd name="connsiteX643" fmla="*/ 490660 w 2517923"/>
              <a:gd name="connsiteY643" fmla="*/ 1057260 h 2124050"/>
              <a:gd name="connsiteX644" fmla="*/ 498433 w 2517923"/>
              <a:gd name="connsiteY644" fmla="*/ 1059317 h 2124050"/>
              <a:gd name="connsiteX645" fmla="*/ 505519 w 2517923"/>
              <a:gd name="connsiteY645" fmla="*/ 1056784 h 2124050"/>
              <a:gd name="connsiteX646" fmla="*/ 510215 w 2517923"/>
              <a:gd name="connsiteY646" fmla="*/ 1046535 h 2124050"/>
              <a:gd name="connsiteX647" fmla="*/ 520988 w 2517923"/>
              <a:gd name="connsiteY647" fmla="*/ 1040762 h 2124050"/>
              <a:gd name="connsiteX648" fmla="*/ 528208 w 2517923"/>
              <a:gd name="connsiteY648" fmla="*/ 1034190 h 2124050"/>
              <a:gd name="connsiteX649" fmla="*/ 530256 w 2517923"/>
              <a:gd name="connsiteY649" fmla="*/ 1024656 h 2124050"/>
              <a:gd name="connsiteX650" fmla="*/ 535990 w 2517923"/>
              <a:gd name="connsiteY650" fmla="*/ 1018436 h 2124050"/>
              <a:gd name="connsiteX651" fmla="*/ 540029 w 2517923"/>
              <a:gd name="connsiteY651" fmla="*/ 1022608 h 2124050"/>
              <a:gd name="connsiteX652" fmla="*/ 549011 w 2517923"/>
              <a:gd name="connsiteY652" fmla="*/ 1024475 h 2124050"/>
              <a:gd name="connsiteX653" fmla="*/ 551535 w 2517923"/>
              <a:gd name="connsiteY653" fmla="*/ 1014178 h 2124050"/>
              <a:gd name="connsiteX654" fmla="*/ 559069 w 2517923"/>
              <a:gd name="connsiteY654" fmla="*/ 1010673 h 2124050"/>
              <a:gd name="connsiteX655" fmla="*/ 576481 w 2517923"/>
              <a:gd name="connsiteY655" fmla="*/ 1009635 h 2124050"/>
              <a:gd name="connsiteX656" fmla="*/ 592921 w 2517923"/>
              <a:gd name="connsiteY656" fmla="*/ 1004948 h 2124050"/>
              <a:gd name="connsiteX657" fmla="*/ 601274 w 2517923"/>
              <a:gd name="connsiteY657" fmla="*/ 1006987 h 2124050"/>
              <a:gd name="connsiteX658" fmla="*/ 612295 w 2517923"/>
              <a:gd name="connsiteY658" fmla="*/ 1013464 h 2124050"/>
              <a:gd name="connsiteX659" fmla="*/ 612723 w 2517923"/>
              <a:gd name="connsiteY659" fmla="*/ 1018312 h 2124050"/>
              <a:gd name="connsiteX660" fmla="*/ 617733 w 2517923"/>
              <a:gd name="connsiteY660" fmla="*/ 1020169 h 2124050"/>
              <a:gd name="connsiteX661" fmla="*/ 617638 w 2517923"/>
              <a:gd name="connsiteY661" fmla="*/ 1030371 h 2124050"/>
              <a:gd name="connsiteX662" fmla="*/ 615733 w 2517923"/>
              <a:gd name="connsiteY662" fmla="*/ 1038743 h 2124050"/>
              <a:gd name="connsiteX663" fmla="*/ 620038 w 2517923"/>
              <a:gd name="connsiteY663" fmla="*/ 1044696 h 2124050"/>
              <a:gd name="connsiteX664" fmla="*/ 621724 w 2517923"/>
              <a:gd name="connsiteY664" fmla="*/ 1051116 h 2124050"/>
              <a:gd name="connsiteX665" fmla="*/ 636650 w 2517923"/>
              <a:gd name="connsiteY665" fmla="*/ 1052840 h 2124050"/>
              <a:gd name="connsiteX666" fmla="*/ 641955 w 2517923"/>
              <a:gd name="connsiteY666" fmla="*/ 1055126 h 2124050"/>
              <a:gd name="connsiteX667" fmla="*/ 649671 w 2517923"/>
              <a:gd name="connsiteY667" fmla="*/ 1050859 h 2124050"/>
              <a:gd name="connsiteX668" fmla="*/ 661444 w 2517923"/>
              <a:gd name="connsiteY668" fmla="*/ 1051688 h 2124050"/>
              <a:gd name="connsiteX669" fmla="*/ 664263 w 2517923"/>
              <a:gd name="connsiteY669" fmla="*/ 1047144 h 2124050"/>
              <a:gd name="connsiteX670" fmla="*/ 672902 w 2517923"/>
              <a:gd name="connsiteY670" fmla="*/ 1042334 h 2124050"/>
              <a:gd name="connsiteX671" fmla="*/ 690866 w 2517923"/>
              <a:gd name="connsiteY671" fmla="*/ 1040610 h 2124050"/>
              <a:gd name="connsiteX672" fmla="*/ 697867 w 2517923"/>
              <a:gd name="connsiteY672" fmla="*/ 1038019 h 2124050"/>
              <a:gd name="connsiteX673" fmla="*/ 706945 w 2517923"/>
              <a:gd name="connsiteY673" fmla="*/ 1039191 h 2124050"/>
              <a:gd name="connsiteX674" fmla="*/ 712745 w 2517923"/>
              <a:gd name="connsiteY674" fmla="*/ 1033885 h 2124050"/>
              <a:gd name="connsiteX675" fmla="*/ 714126 w 2517923"/>
              <a:gd name="connsiteY675" fmla="*/ 1027342 h 2124050"/>
              <a:gd name="connsiteX676" fmla="*/ 718965 w 2517923"/>
              <a:gd name="connsiteY676" fmla="*/ 1021998 h 2124050"/>
              <a:gd name="connsiteX677" fmla="*/ 715812 w 2517923"/>
              <a:gd name="connsiteY677" fmla="*/ 1012797 h 2124050"/>
              <a:gd name="connsiteX678" fmla="*/ 716298 w 2517923"/>
              <a:gd name="connsiteY678" fmla="*/ 1008768 h 2124050"/>
              <a:gd name="connsiteX679" fmla="*/ 722699 w 2517923"/>
              <a:gd name="connsiteY679" fmla="*/ 1000262 h 2124050"/>
              <a:gd name="connsiteX680" fmla="*/ 724232 w 2517923"/>
              <a:gd name="connsiteY680" fmla="*/ 994052 h 2124050"/>
              <a:gd name="connsiteX681" fmla="*/ 732376 w 2517923"/>
              <a:gd name="connsiteY681" fmla="*/ 986480 h 2124050"/>
              <a:gd name="connsiteX682" fmla="*/ 741616 w 2517923"/>
              <a:gd name="connsiteY682" fmla="*/ 985594 h 2124050"/>
              <a:gd name="connsiteX683" fmla="*/ 753322 w 2517923"/>
              <a:gd name="connsiteY683" fmla="*/ 987794 h 2124050"/>
              <a:gd name="connsiteX684" fmla="*/ 754360 w 2517923"/>
              <a:gd name="connsiteY684" fmla="*/ 981260 h 2124050"/>
              <a:gd name="connsiteX685" fmla="*/ 758142 w 2517923"/>
              <a:gd name="connsiteY685" fmla="*/ 978097 h 2124050"/>
              <a:gd name="connsiteX686" fmla="*/ 761247 w 2517923"/>
              <a:gd name="connsiteY686" fmla="*/ 970658 h 2124050"/>
              <a:gd name="connsiteX687" fmla="*/ 760237 w 2517923"/>
              <a:gd name="connsiteY687" fmla="*/ 963934 h 2124050"/>
              <a:gd name="connsiteX688" fmla="*/ 762371 w 2517923"/>
              <a:gd name="connsiteY688" fmla="*/ 950342 h 2124050"/>
              <a:gd name="connsiteX689" fmla="*/ 768343 w 2517923"/>
              <a:gd name="connsiteY689" fmla="*/ 940826 h 2124050"/>
              <a:gd name="connsiteX690" fmla="*/ 766228 w 2517923"/>
              <a:gd name="connsiteY690" fmla="*/ 933340 h 2124050"/>
              <a:gd name="connsiteX691" fmla="*/ 770943 w 2517923"/>
              <a:gd name="connsiteY691" fmla="*/ 924967 h 2124050"/>
              <a:gd name="connsiteX692" fmla="*/ 766657 w 2517923"/>
              <a:gd name="connsiteY692" fmla="*/ 906959 h 2124050"/>
              <a:gd name="connsiteX693" fmla="*/ 758989 w 2517923"/>
              <a:gd name="connsiteY693" fmla="*/ 895305 h 2124050"/>
              <a:gd name="connsiteX694" fmla="*/ 747340 w 2517923"/>
              <a:gd name="connsiteY694" fmla="*/ 882027 h 2124050"/>
              <a:gd name="connsiteX695" fmla="*/ 744654 w 2517923"/>
              <a:gd name="connsiteY695" fmla="*/ 883121 h 2124050"/>
              <a:gd name="connsiteX696" fmla="*/ 728262 w 2517923"/>
              <a:gd name="connsiteY696" fmla="*/ 879211 h 2124050"/>
              <a:gd name="connsiteX697" fmla="*/ 734519 w 2517923"/>
              <a:gd name="connsiteY697" fmla="*/ 875463 h 2124050"/>
              <a:gd name="connsiteX698" fmla="*/ 739844 w 2517923"/>
              <a:gd name="connsiteY698" fmla="*/ 876707 h 2124050"/>
              <a:gd name="connsiteX699" fmla="*/ 745045 w 2517923"/>
              <a:gd name="connsiteY699" fmla="*/ 873676 h 2124050"/>
              <a:gd name="connsiteX700" fmla="*/ 742025 w 2517923"/>
              <a:gd name="connsiteY700" fmla="*/ 869568 h 2124050"/>
              <a:gd name="connsiteX701" fmla="*/ 749950 w 2517923"/>
              <a:gd name="connsiteY701" fmla="*/ 857708 h 2124050"/>
              <a:gd name="connsiteX702" fmla="*/ 756741 w 2517923"/>
              <a:gd name="connsiteY702" fmla="*/ 855052 h 2124050"/>
              <a:gd name="connsiteX703" fmla="*/ 754074 w 2517923"/>
              <a:gd name="connsiteY703" fmla="*/ 849006 h 2124050"/>
              <a:gd name="connsiteX704" fmla="*/ 757284 w 2517923"/>
              <a:gd name="connsiteY704" fmla="*/ 839572 h 2124050"/>
              <a:gd name="connsiteX705" fmla="*/ 760999 w 2517923"/>
              <a:gd name="connsiteY705" fmla="*/ 835535 h 2124050"/>
              <a:gd name="connsiteX706" fmla="*/ 762351 w 2517923"/>
              <a:gd name="connsiteY706" fmla="*/ 828936 h 2124050"/>
              <a:gd name="connsiteX707" fmla="*/ 761980 w 2517923"/>
              <a:gd name="connsiteY707" fmla="*/ 813241 h 2124050"/>
              <a:gd name="connsiteX708" fmla="*/ 753827 w 2517923"/>
              <a:gd name="connsiteY708" fmla="*/ 800496 h 2124050"/>
              <a:gd name="connsiteX709" fmla="*/ 753646 w 2517923"/>
              <a:gd name="connsiteY709" fmla="*/ 793981 h 2124050"/>
              <a:gd name="connsiteX710" fmla="*/ 742663 w 2517923"/>
              <a:gd name="connsiteY710" fmla="*/ 791097 h 2124050"/>
              <a:gd name="connsiteX711" fmla="*/ 738787 w 2517923"/>
              <a:gd name="connsiteY711" fmla="*/ 785440 h 2124050"/>
              <a:gd name="connsiteX712" fmla="*/ 721766 w 2517923"/>
              <a:gd name="connsiteY712" fmla="*/ 785281 h 2124050"/>
              <a:gd name="connsiteX713" fmla="*/ 717041 w 2517923"/>
              <a:gd name="connsiteY713" fmla="*/ 786284 h 2124050"/>
              <a:gd name="connsiteX714" fmla="*/ 705906 w 2517923"/>
              <a:gd name="connsiteY714" fmla="*/ 785065 h 2124050"/>
              <a:gd name="connsiteX715" fmla="*/ 696010 w 2517923"/>
              <a:gd name="connsiteY715" fmla="*/ 776884 h 2124050"/>
              <a:gd name="connsiteX716" fmla="*/ 688895 w 2517923"/>
              <a:gd name="connsiteY716" fmla="*/ 775219 h 2124050"/>
              <a:gd name="connsiteX717" fmla="*/ 679675 w 2517923"/>
              <a:gd name="connsiteY717" fmla="*/ 766302 h 2124050"/>
              <a:gd name="connsiteX718" fmla="*/ 678808 w 2517923"/>
              <a:gd name="connsiteY718" fmla="*/ 760682 h 2124050"/>
              <a:gd name="connsiteX719" fmla="*/ 672588 w 2517923"/>
              <a:gd name="connsiteY719" fmla="*/ 756152 h 2124050"/>
              <a:gd name="connsiteX720" fmla="*/ 673283 w 2517923"/>
              <a:gd name="connsiteY720" fmla="*/ 749159 h 2124050"/>
              <a:gd name="connsiteX721" fmla="*/ 671740 w 2517923"/>
              <a:gd name="connsiteY721" fmla="*/ 737992 h 2124050"/>
              <a:gd name="connsiteX722" fmla="*/ 669673 w 2517923"/>
              <a:gd name="connsiteY722" fmla="*/ 733760 h 2124050"/>
              <a:gd name="connsiteX723" fmla="*/ 667444 w 2517923"/>
              <a:gd name="connsiteY723" fmla="*/ 715825 h 2124050"/>
              <a:gd name="connsiteX724" fmla="*/ 672274 w 2517923"/>
              <a:gd name="connsiteY724" fmla="*/ 709326 h 2124050"/>
              <a:gd name="connsiteX725" fmla="*/ 678046 w 2517923"/>
              <a:gd name="connsiteY725" fmla="*/ 697282 h 2124050"/>
              <a:gd name="connsiteX726" fmla="*/ 683932 w 2517923"/>
              <a:gd name="connsiteY726" fmla="*/ 675168 h 2124050"/>
              <a:gd name="connsiteX727" fmla="*/ 694657 w 2517923"/>
              <a:gd name="connsiteY727" fmla="*/ 666572 h 2124050"/>
              <a:gd name="connsiteX728" fmla="*/ 696353 w 2517923"/>
              <a:gd name="connsiteY728" fmla="*/ 658707 h 2124050"/>
              <a:gd name="connsiteX729" fmla="*/ 696077 w 2517923"/>
              <a:gd name="connsiteY729" fmla="*/ 650145 h 2124050"/>
              <a:gd name="connsiteX730" fmla="*/ 700477 w 2517923"/>
              <a:gd name="connsiteY730" fmla="*/ 642523 h 2124050"/>
              <a:gd name="connsiteX731" fmla="*/ 698105 w 2517923"/>
              <a:gd name="connsiteY731" fmla="*/ 632922 h 2124050"/>
              <a:gd name="connsiteX732" fmla="*/ 703049 w 2517923"/>
              <a:gd name="connsiteY732" fmla="*/ 627119 h 2124050"/>
              <a:gd name="connsiteX733" fmla="*/ 707078 w 2517923"/>
              <a:gd name="connsiteY733" fmla="*/ 611188 h 2124050"/>
              <a:gd name="connsiteX734" fmla="*/ 717832 w 2517923"/>
              <a:gd name="connsiteY734" fmla="*/ 606034 h 2124050"/>
              <a:gd name="connsiteX735" fmla="*/ 724280 w 2517923"/>
              <a:gd name="connsiteY735" fmla="*/ 606597 h 2124050"/>
              <a:gd name="connsiteX736" fmla="*/ 730157 w 2517923"/>
              <a:gd name="connsiteY736" fmla="*/ 602486 h 2124050"/>
              <a:gd name="connsiteX737" fmla="*/ 738682 w 2517923"/>
              <a:gd name="connsiteY737" fmla="*/ 605915 h 2124050"/>
              <a:gd name="connsiteX738" fmla="*/ 744940 w 2517923"/>
              <a:gd name="connsiteY738" fmla="*/ 597598 h 2124050"/>
              <a:gd name="connsiteX739" fmla="*/ 743854 w 2517923"/>
              <a:gd name="connsiteY739" fmla="*/ 590761 h 2124050"/>
              <a:gd name="connsiteX740" fmla="*/ 747207 w 2517923"/>
              <a:gd name="connsiteY740" fmla="*/ 583423 h 2124050"/>
              <a:gd name="connsiteX741" fmla="*/ 747569 w 2517923"/>
              <a:gd name="connsiteY741" fmla="*/ 570174 h 2124050"/>
              <a:gd name="connsiteX742" fmla="*/ 757875 w 2517923"/>
              <a:gd name="connsiteY742" fmla="*/ 558596 h 2124050"/>
              <a:gd name="connsiteX743" fmla="*/ 755417 w 2517923"/>
              <a:gd name="connsiteY743" fmla="*/ 554424 h 2124050"/>
              <a:gd name="connsiteX744" fmla="*/ 760208 w 2517923"/>
              <a:gd name="connsiteY744" fmla="*/ 541785 h 2124050"/>
              <a:gd name="connsiteX745" fmla="*/ 759866 w 2517923"/>
              <a:gd name="connsiteY745" fmla="*/ 519772 h 2124050"/>
              <a:gd name="connsiteX746" fmla="*/ 762552 w 2517923"/>
              <a:gd name="connsiteY746" fmla="*/ 509272 h 2124050"/>
              <a:gd name="connsiteX747" fmla="*/ 749807 w 2517923"/>
              <a:gd name="connsiteY747" fmla="*/ 501174 h 2124050"/>
              <a:gd name="connsiteX748" fmla="*/ 740254 w 2517923"/>
              <a:gd name="connsiteY748" fmla="*/ 500391 h 2124050"/>
              <a:gd name="connsiteX749" fmla="*/ 734681 w 2517923"/>
              <a:gd name="connsiteY749" fmla="*/ 501952 h 2124050"/>
              <a:gd name="connsiteX750" fmla="*/ 727614 w 2517923"/>
              <a:gd name="connsiteY750" fmla="*/ 499281 h 2124050"/>
              <a:gd name="connsiteX751" fmla="*/ 720346 w 2517923"/>
              <a:gd name="connsiteY751" fmla="*/ 502997 h 2124050"/>
              <a:gd name="connsiteX752" fmla="*/ 701620 w 2517923"/>
              <a:gd name="connsiteY752" fmla="*/ 503597 h 2124050"/>
              <a:gd name="connsiteX753" fmla="*/ 695057 w 2517923"/>
              <a:gd name="connsiteY753" fmla="*/ 499378 h 2124050"/>
              <a:gd name="connsiteX754" fmla="*/ 685066 w 2517923"/>
              <a:gd name="connsiteY754" fmla="*/ 502099 h 2124050"/>
              <a:gd name="connsiteX755" fmla="*/ 679998 w 2517923"/>
              <a:gd name="connsiteY755" fmla="*/ 497487 h 2124050"/>
              <a:gd name="connsiteX756" fmla="*/ 679160 w 2517923"/>
              <a:gd name="connsiteY756" fmla="*/ 486252 h 2124050"/>
              <a:gd name="connsiteX757" fmla="*/ 667578 w 2517923"/>
              <a:gd name="connsiteY757" fmla="*/ 481445 h 2124050"/>
              <a:gd name="connsiteX758" fmla="*/ 668997 w 2517923"/>
              <a:gd name="connsiteY758" fmla="*/ 474736 h 2124050"/>
              <a:gd name="connsiteX759" fmla="*/ 666987 w 2517923"/>
              <a:gd name="connsiteY759" fmla="*/ 471017 h 2124050"/>
              <a:gd name="connsiteX760" fmla="*/ 658129 w 2517923"/>
              <a:gd name="connsiteY760" fmla="*/ 464848 h 2124050"/>
              <a:gd name="connsiteX761" fmla="*/ 642594 w 2517923"/>
              <a:gd name="connsiteY761" fmla="*/ 472869 h 2124050"/>
              <a:gd name="connsiteX762" fmla="*/ 637593 w 2517923"/>
              <a:gd name="connsiteY762" fmla="*/ 473227 h 2124050"/>
              <a:gd name="connsiteX763" fmla="*/ 624820 w 2517923"/>
              <a:gd name="connsiteY763" fmla="*/ 470109 h 2124050"/>
              <a:gd name="connsiteX764" fmla="*/ 619791 w 2517923"/>
              <a:gd name="connsiteY764" fmla="*/ 466062 h 2124050"/>
              <a:gd name="connsiteX765" fmla="*/ 611085 w 2517923"/>
              <a:gd name="connsiteY765" fmla="*/ 469057 h 2124050"/>
              <a:gd name="connsiteX766" fmla="*/ 608732 w 2517923"/>
              <a:gd name="connsiteY766" fmla="*/ 472734 h 2124050"/>
              <a:gd name="connsiteX767" fmla="*/ 601427 w 2517923"/>
              <a:gd name="connsiteY767" fmla="*/ 475028 h 2124050"/>
              <a:gd name="connsiteX768" fmla="*/ 592873 w 2517923"/>
              <a:gd name="connsiteY768" fmla="*/ 474392 h 2124050"/>
              <a:gd name="connsiteX769" fmla="*/ 588625 w 2517923"/>
              <a:gd name="connsiteY769" fmla="*/ 470487 h 2124050"/>
              <a:gd name="connsiteX770" fmla="*/ 582177 w 2517923"/>
              <a:gd name="connsiteY770" fmla="*/ 476082 h 2124050"/>
              <a:gd name="connsiteX771" fmla="*/ 579043 w 2517923"/>
              <a:gd name="connsiteY771" fmla="*/ 482692 h 2124050"/>
              <a:gd name="connsiteX772" fmla="*/ 568432 w 2517923"/>
              <a:gd name="connsiteY772" fmla="*/ 482279 h 2124050"/>
              <a:gd name="connsiteX773" fmla="*/ 564289 w 2517923"/>
              <a:gd name="connsiteY773" fmla="*/ 477273 h 2124050"/>
              <a:gd name="connsiteX774" fmla="*/ 548782 w 2517923"/>
              <a:gd name="connsiteY774" fmla="*/ 479605 h 2124050"/>
              <a:gd name="connsiteX775" fmla="*/ 538857 w 2517923"/>
              <a:gd name="connsiteY775" fmla="*/ 486462 h 2124050"/>
              <a:gd name="connsiteX776" fmla="*/ 530151 w 2517923"/>
              <a:gd name="connsiteY776" fmla="*/ 488867 h 2124050"/>
              <a:gd name="connsiteX777" fmla="*/ 522664 w 2517923"/>
              <a:gd name="connsiteY777" fmla="*/ 485553 h 2124050"/>
              <a:gd name="connsiteX778" fmla="*/ 515826 w 2517923"/>
              <a:gd name="connsiteY778" fmla="*/ 485098 h 2124050"/>
              <a:gd name="connsiteX779" fmla="*/ 509672 w 2517923"/>
              <a:gd name="connsiteY779" fmla="*/ 488349 h 2124050"/>
              <a:gd name="connsiteX780" fmla="*/ 498642 w 2517923"/>
              <a:gd name="connsiteY780" fmla="*/ 489907 h 2124050"/>
              <a:gd name="connsiteX781" fmla="*/ 494528 w 2517923"/>
              <a:gd name="connsiteY781" fmla="*/ 495283 h 2124050"/>
              <a:gd name="connsiteX782" fmla="*/ 498852 w 2517923"/>
              <a:gd name="connsiteY782" fmla="*/ 507134 h 2124050"/>
              <a:gd name="connsiteX783" fmla="*/ 486803 w 2517923"/>
              <a:gd name="connsiteY783" fmla="*/ 517587 h 2124050"/>
              <a:gd name="connsiteX784" fmla="*/ 476459 w 2517923"/>
              <a:gd name="connsiteY784" fmla="*/ 522822 h 2124050"/>
              <a:gd name="connsiteX785" fmla="*/ 467305 w 2517923"/>
              <a:gd name="connsiteY785" fmla="*/ 518699 h 2124050"/>
              <a:gd name="connsiteX786" fmla="*/ 455875 w 2517923"/>
              <a:gd name="connsiteY786" fmla="*/ 520336 h 2124050"/>
              <a:gd name="connsiteX787" fmla="*/ 442893 w 2517923"/>
              <a:gd name="connsiteY787" fmla="*/ 510335 h 2124050"/>
              <a:gd name="connsiteX788" fmla="*/ 444026 w 2517923"/>
              <a:gd name="connsiteY788" fmla="*/ 503663 h 2124050"/>
              <a:gd name="connsiteX789" fmla="*/ 447455 w 2517923"/>
              <a:gd name="connsiteY789" fmla="*/ 498412 h 2124050"/>
              <a:gd name="connsiteX790" fmla="*/ 445950 w 2517923"/>
              <a:gd name="connsiteY790" fmla="*/ 494417 h 2124050"/>
              <a:gd name="connsiteX791" fmla="*/ 446102 w 2517923"/>
              <a:gd name="connsiteY791" fmla="*/ 483150 h 2124050"/>
              <a:gd name="connsiteX792" fmla="*/ 441026 w 2517923"/>
              <a:gd name="connsiteY792" fmla="*/ 478402 h 2124050"/>
              <a:gd name="connsiteX793" fmla="*/ 444597 w 2517923"/>
              <a:gd name="connsiteY793" fmla="*/ 471047 h 2124050"/>
              <a:gd name="connsiteX794" fmla="*/ 439140 w 2517923"/>
              <a:gd name="connsiteY794" fmla="*/ 463083 h 2124050"/>
              <a:gd name="connsiteX795" fmla="*/ 454008 w 2517923"/>
              <a:gd name="connsiteY795" fmla="*/ 451387 h 2124050"/>
              <a:gd name="connsiteX796" fmla="*/ 455275 w 2517923"/>
              <a:gd name="connsiteY796" fmla="*/ 440732 h 2124050"/>
              <a:gd name="connsiteX797" fmla="*/ 446531 w 2517923"/>
              <a:gd name="connsiteY797" fmla="*/ 429745 h 2124050"/>
              <a:gd name="connsiteX798" fmla="*/ 448846 w 2517923"/>
              <a:gd name="connsiteY798" fmla="*/ 421650 h 2124050"/>
              <a:gd name="connsiteX799" fmla="*/ 440778 w 2517923"/>
              <a:gd name="connsiteY799" fmla="*/ 415232 h 2124050"/>
              <a:gd name="connsiteX800" fmla="*/ 431462 w 2517923"/>
              <a:gd name="connsiteY800" fmla="*/ 414691 h 2124050"/>
              <a:gd name="connsiteX801" fmla="*/ 427481 w 2517923"/>
              <a:gd name="connsiteY801" fmla="*/ 411018 h 2124050"/>
              <a:gd name="connsiteX802" fmla="*/ 418128 w 2517923"/>
              <a:gd name="connsiteY802" fmla="*/ 410419 h 2124050"/>
              <a:gd name="connsiteX803" fmla="*/ 407355 w 2517923"/>
              <a:gd name="connsiteY803" fmla="*/ 405289 h 2124050"/>
              <a:gd name="connsiteX804" fmla="*/ 401687 w 2517923"/>
              <a:gd name="connsiteY804" fmla="*/ 400113 h 2124050"/>
              <a:gd name="connsiteX805" fmla="*/ 394391 w 2517923"/>
              <a:gd name="connsiteY805" fmla="*/ 399149 h 2124050"/>
              <a:gd name="connsiteX806" fmla="*/ 380771 w 2517923"/>
              <a:gd name="connsiteY806" fmla="*/ 401742 h 2124050"/>
              <a:gd name="connsiteX807" fmla="*/ 374884 w 2517923"/>
              <a:gd name="connsiteY807" fmla="*/ 404814 h 2124050"/>
              <a:gd name="connsiteX808" fmla="*/ 373036 w 2517923"/>
              <a:gd name="connsiteY808" fmla="*/ 410766 h 2124050"/>
              <a:gd name="connsiteX809" fmla="*/ 360111 w 2517923"/>
              <a:gd name="connsiteY809" fmla="*/ 407286 h 2124050"/>
              <a:gd name="connsiteX810" fmla="*/ 349795 w 2517923"/>
              <a:gd name="connsiteY810" fmla="*/ 407649 h 2124050"/>
              <a:gd name="connsiteX811" fmla="*/ 339908 w 2517923"/>
              <a:gd name="connsiteY811" fmla="*/ 399965 h 2124050"/>
              <a:gd name="connsiteX812" fmla="*/ 326202 w 2517923"/>
              <a:gd name="connsiteY812" fmla="*/ 394978 h 2124050"/>
              <a:gd name="connsiteX813" fmla="*/ 313772 w 2517923"/>
              <a:gd name="connsiteY813" fmla="*/ 393499 h 2124050"/>
              <a:gd name="connsiteX814" fmla="*/ 310628 w 2517923"/>
              <a:gd name="connsiteY814" fmla="*/ 387321 h 2124050"/>
              <a:gd name="connsiteX815" fmla="*/ 302361 w 2517923"/>
              <a:gd name="connsiteY815" fmla="*/ 388442 h 2124050"/>
              <a:gd name="connsiteX816" fmla="*/ 282225 w 2517923"/>
              <a:gd name="connsiteY816" fmla="*/ 382454 h 2124050"/>
              <a:gd name="connsiteX817" fmla="*/ 279424 w 2517923"/>
              <a:gd name="connsiteY817" fmla="*/ 377079 h 2124050"/>
              <a:gd name="connsiteX818" fmla="*/ 270376 w 2517923"/>
              <a:gd name="connsiteY818" fmla="*/ 375247 h 2124050"/>
              <a:gd name="connsiteX819" fmla="*/ 269880 w 2517923"/>
              <a:gd name="connsiteY819" fmla="*/ 369448 h 2124050"/>
              <a:gd name="connsiteX820" fmla="*/ 277634 w 2517923"/>
              <a:gd name="connsiteY820" fmla="*/ 355851 h 2124050"/>
              <a:gd name="connsiteX821" fmla="*/ 284854 w 2517923"/>
              <a:gd name="connsiteY821" fmla="*/ 352336 h 2124050"/>
              <a:gd name="connsiteX822" fmla="*/ 283444 w 2517923"/>
              <a:gd name="connsiteY822" fmla="*/ 344274 h 2124050"/>
              <a:gd name="connsiteX823" fmla="*/ 286244 w 2517923"/>
              <a:gd name="connsiteY823" fmla="*/ 339743 h 2124050"/>
              <a:gd name="connsiteX824" fmla="*/ 284549 w 2517923"/>
              <a:gd name="connsiteY824" fmla="*/ 335071 h 2124050"/>
              <a:gd name="connsiteX825" fmla="*/ 286473 w 2517923"/>
              <a:gd name="connsiteY825" fmla="*/ 329030 h 2124050"/>
              <a:gd name="connsiteX826" fmla="*/ 282739 w 2517923"/>
              <a:gd name="connsiteY826" fmla="*/ 319362 h 2124050"/>
              <a:gd name="connsiteX827" fmla="*/ 287635 w 2517923"/>
              <a:gd name="connsiteY827" fmla="*/ 312729 h 2124050"/>
              <a:gd name="connsiteX828" fmla="*/ 282215 w 2517923"/>
              <a:gd name="connsiteY828" fmla="*/ 308742 h 2124050"/>
              <a:gd name="connsiteX829" fmla="*/ 280234 w 2517923"/>
              <a:gd name="connsiteY829" fmla="*/ 302679 h 2124050"/>
              <a:gd name="connsiteX830" fmla="*/ 276662 w 2517923"/>
              <a:gd name="connsiteY830" fmla="*/ 301081 h 2124050"/>
              <a:gd name="connsiteX831" fmla="*/ 270766 w 2517923"/>
              <a:gd name="connsiteY831" fmla="*/ 293045 h 2124050"/>
              <a:gd name="connsiteX832" fmla="*/ 263394 w 2517923"/>
              <a:gd name="connsiteY832" fmla="*/ 290410 h 2124050"/>
              <a:gd name="connsiteX833" fmla="*/ 256555 w 2517923"/>
              <a:gd name="connsiteY833" fmla="*/ 283310 h 2124050"/>
              <a:gd name="connsiteX834" fmla="*/ 257431 w 2517923"/>
              <a:gd name="connsiteY834" fmla="*/ 276271 h 2124050"/>
              <a:gd name="connsiteX835" fmla="*/ 272500 w 2517923"/>
              <a:gd name="connsiteY835" fmla="*/ 273213 h 2124050"/>
              <a:gd name="connsiteX836" fmla="*/ 284892 w 2517923"/>
              <a:gd name="connsiteY836" fmla="*/ 272680 h 2124050"/>
              <a:gd name="connsiteX837" fmla="*/ 287959 w 2517923"/>
              <a:gd name="connsiteY837" fmla="*/ 270312 h 2124050"/>
              <a:gd name="connsiteX838" fmla="*/ 305332 w 2517923"/>
              <a:gd name="connsiteY838" fmla="*/ 267451 h 2124050"/>
              <a:gd name="connsiteX839" fmla="*/ 305447 w 2517923"/>
              <a:gd name="connsiteY839" fmla="*/ 271148 h 2124050"/>
              <a:gd name="connsiteX840" fmla="*/ 312200 w 2517923"/>
              <a:gd name="connsiteY840" fmla="*/ 275642 h 2124050"/>
              <a:gd name="connsiteX841" fmla="*/ 326545 w 2517923"/>
              <a:gd name="connsiteY841" fmla="*/ 274473 h 2124050"/>
              <a:gd name="connsiteX842" fmla="*/ 328383 w 2517923"/>
              <a:gd name="connsiteY842" fmla="*/ 267767 h 2124050"/>
              <a:gd name="connsiteX843" fmla="*/ 335089 w 2517923"/>
              <a:gd name="connsiteY843" fmla="*/ 261843 h 2124050"/>
              <a:gd name="connsiteX844" fmla="*/ 343813 w 2517923"/>
              <a:gd name="connsiteY844" fmla="*/ 251304 h 2124050"/>
              <a:gd name="connsiteX845" fmla="*/ 351653 w 2517923"/>
              <a:gd name="connsiteY845" fmla="*/ 246835 h 2124050"/>
              <a:gd name="connsiteX846" fmla="*/ 362120 w 2517923"/>
              <a:gd name="connsiteY846" fmla="*/ 243321 h 2124050"/>
              <a:gd name="connsiteX847" fmla="*/ 365788 w 2517923"/>
              <a:gd name="connsiteY847" fmla="*/ 234267 h 2124050"/>
              <a:gd name="connsiteX848" fmla="*/ 386581 w 2517923"/>
              <a:gd name="connsiteY848" fmla="*/ 222412 h 2124050"/>
              <a:gd name="connsiteX849" fmla="*/ 387067 w 2517923"/>
              <a:gd name="connsiteY849" fmla="*/ 213666 h 2124050"/>
              <a:gd name="connsiteX850" fmla="*/ 380828 w 2517923"/>
              <a:gd name="connsiteY850" fmla="*/ 199367 h 2124050"/>
              <a:gd name="connsiteX851" fmla="*/ 386562 w 2517923"/>
              <a:gd name="connsiteY851" fmla="*/ 191828 h 2124050"/>
              <a:gd name="connsiteX852" fmla="*/ 385466 w 2517923"/>
              <a:gd name="connsiteY852" fmla="*/ 182835 h 2124050"/>
              <a:gd name="connsiteX853" fmla="*/ 398068 w 2517923"/>
              <a:gd name="connsiteY853" fmla="*/ 173321 h 2124050"/>
              <a:gd name="connsiteX854" fmla="*/ 404031 w 2517923"/>
              <a:gd name="connsiteY854" fmla="*/ 160681 h 2124050"/>
              <a:gd name="connsiteX855" fmla="*/ 404126 w 2517923"/>
              <a:gd name="connsiteY855" fmla="*/ 152286 h 2124050"/>
              <a:gd name="connsiteX856" fmla="*/ 391610 w 2517923"/>
              <a:gd name="connsiteY856" fmla="*/ 154399 h 2124050"/>
              <a:gd name="connsiteX857" fmla="*/ 391800 w 2517923"/>
              <a:gd name="connsiteY857" fmla="*/ 143735 h 2124050"/>
              <a:gd name="connsiteX858" fmla="*/ 399535 w 2517923"/>
              <a:gd name="connsiteY858" fmla="*/ 142113 h 2124050"/>
              <a:gd name="connsiteX859" fmla="*/ 405707 w 2517923"/>
              <a:gd name="connsiteY859" fmla="*/ 135043 h 2124050"/>
              <a:gd name="connsiteX860" fmla="*/ 411631 w 2517923"/>
              <a:gd name="connsiteY860" fmla="*/ 132705 h 2124050"/>
              <a:gd name="connsiteX861" fmla="*/ 403650 w 2517923"/>
              <a:gd name="connsiteY861" fmla="*/ 122141 h 2124050"/>
              <a:gd name="connsiteX862" fmla="*/ 394925 w 2517923"/>
              <a:gd name="connsiteY862" fmla="*/ 122428 h 2124050"/>
              <a:gd name="connsiteX863" fmla="*/ 386733 w 2517923"/>
              <a:gd name="connsiteY863" fmla="*/ 115825 h 2124050"/>
              <a:gd name="connsiteX864" fmla="*/ 389048 w 2517923"/>
              <a:gd name="connsiteY864" fmla="*/ 110329 h 2124050"/>
              <a:gd name="connsiteX865" fmla="*/ 395239 w 2517923"/>
              <a:gd name="connsiteY865" fmla="*/ 103477 h 2124050"/>
              <a:gd name="connsiteX866" fmla="*/ 392277 w 2517923"/>
              <a:gd name="connsiteY866" fmla="*/ 96744 h 2124050"/>
              <a:gd name="connsiteX867" fmla="*/ 395325 w 2517923"/>
              <a:gd name="connsiteY867" fmla="*/ 87319 h 2124050"/>
              <a:gd name="connsiteX868" fmla="*/ 389524 w 2517923"/>
              <a:gd name="connsiteY868" fmla="*/ 83942 h 2124050"/>
              <a:gd name="connsiteX869" fmla="*/ 387486 w 2517923"/>
              <a:gd name="connsiteY869" fmla="*/ 71553 h 2124050"/>
              <a:gd name="connsiteX870" fmla="*/ 401259 w 2517923"/>
              <a:gd name="connsiteY870" fmla="*/ 70333 h 2124050"/>
              <a:gd name="connsiteX871" fmla="*/ 408669 w 2517923"/>
              <a:gd name="connsiteY871" fmla="*/ 71590 h 2124050"/>
              <a:gd name="connsiteX872" fmla="*/ 411012 w 2517923"/>
              <a:gd name="connsiteY872" fmla="*/ 66252 h 2124050"/>
              <a:gd name="connsiteX873" fmla="*/ 417175 w 2517923"/>
              <a:gd name="connsiteY873" fmla="*/ 59988 h 2124050"/>
              <a:gd name="connsiteX874" fmla="*/ 409212 w 2517923"/>
              <a:gd name="connsiteY874" fmla="*/ 57771 h 2124050"/>
              <a:gd name="connsiteX875" fmla="*/ 401040 w 2517923"/>
              <a:gd name="connsiteY875" fmla="*/ 50097 h 2124050"/>
              <a:gd name="connsiteX876" fmla="*/ 391248 w 2517923"/>
              <a:gd name="connsiteY876" fmla="*/ 48228 h 2124050"/>
              <a:gd name="connsiteX877" fmla="*/ 394448 w 2517923"/>
              <a:gd name="connsiteY877" fmla="*/ 39569 h 2124050"/>
              <a:gd name="connsiteX878" fmla="*/ 392667 w 2517923"/>
              <a:gd name="connsiteY878" fmla="*/ 34435 h 2124050"/>
              <a:gd name="connsiteX879" fmla="*/ 396058 w 2517923"/>
              <a:gd name="connsiteY879" fmla="*/ 31098 h 2124050"/>
              <a:gd name="connsiteX880" fmla="*/ 397658 w 2517923"/>
              <a:gd name="connsiteY880" fmla="*/ 24276 h 2124050"/>
              <a:gd name="connsiteX881" fmla="*/ 402821 w 2517923"/>
              <a:gd name="connsiteY881" fmla="*/ 25168 h 2124050"/>
              <a:gd name="connsiteX882" fmla="*/ 415746 w 2517923"/>
              <a:gd name="connsiteY882" fmla="*/ 23669 h 2124050"/>
              <a:gd name="connsiteX883" fmla="*/ 423423 w 2517923"/>
              <a:gd name="connsiteY883" fmla="*/ 31914 h 2124050"/>
              <a:gd name="connsiteX884" fmla="*/ 426529 w 2517923"/>
              <a:gd name="connsiteY884" fmla="*/ 26841 h 2124050"/>
              <a:gd name="connsiteX885" fmla="*/ 438454 w 2517923"/>
              <a:gd name="connsiteY885" fmla="*/ 33284 h 2124050"/>
              <a:gd name="connsiteX886" fmla="*/ 441626 w 2517923"/>
              <a:gd name="connsiteY886" fmla="*/ 37687 h 2124050"/>
              <a:gd name="connsiteX887" fmla="*/ 451017 w 2517923"/>
              <a:gd name="connsiteY887" fmla="*/ 39994 h 2124050"/>
              <a:gd name="connsiteX888" fmla="*/ 456570 w 2517923"/>
              <a:gd name="connsiteY888" fmla="*/ 44865 h 2124050"/>
              <a:gd name="connsiteX889" fmla="*/ 460609 w 2517923"/>
              <a:gd name="connsiteY889" fmla="*/ 54287 h 2124050"/>
              <a:gd name="connsiteX890" fmla="*/ 471896 w 2517923"/>
              <a:gd name="connsiteY890" fmla="*/ 60910 h 2124050"/>
              <a:gd name="connsiteX891" fmla="*/ 480135 w 2517923"/>
              <a:gd name="connsiteY891" fmla="*/ 60560 h 2124050"/>
              <a:gd name="connsiteX892" fmla="*/ 494756 w 2517923"/>
              <a:gd name="connsiteY892" fmla="*/ 63246 h 2124050"/>
              <a:gd name="connsiteX893" fmla="*/ 514330 w 2517923"/>
              <a:gd name="connsiteY893" fmla="*/ 70493 h 2124050"/>
              <a:gd name="connsiteX894" fmla="*/ 526684 w 2517923"/>
              <a:gd name="connsiteY894" fmla="*/ 70092 h 2124050"/>
              <a:gd name="connsiteX895" fmla="*/ 530989 w 2517923"/>
              <a:gd name="connsiteY895" fmla="*/ 72194 h 2124050"/>
              <a:gd name="connsiteX896" fmla="*/ 535190 w 2517923"/>
              <a:gd name="connsiteY896" fmla="*/ 68378 h 2124050"/>
              <a:gd name="connsiteX897" fmla="*/ 530770 w 2517923"/>
              <a:gd name="connsiteY897" fmla="*/ 64353 h 2124050"/>
              <a:gd name="connsiteX898" fmla="*/ 529656 w 2517923"/>
              <a:gd name="connsiteY898" fmla="*/ 58449 h 2124050"/>
              <a:gd name="connsiteX899" fmla="*/ 530523 w 2517923"/>
              <a:gd name="connsiteY899" fmla="*/ 42934 h 2124050"/>
              <a:gd name="connsiteX900" fmla="*/ 531789 w 2517923"/>
              <a:gd name="connsiteY900" fmla="*/ 38884 h 2124050"/>
              <a:gd name="connsiteX901" fmla="*/ 538847 w 2517923"/>
              <a:gd name="connsiteY901" fmla="*/ 36860 h 2124050"/>
              <a:gd name="connsiteX902" fmla="*/ 537171 w 2517923"/>
              <a:gd name="connsiteY902" fmla="*/ 29241 h 2124050"/>
              <a:gd name="connsiteX903" fmla="*/ 537923 w 2517923"/>
              <a:gd name="connsiteY903" fmla="*/ 22065 h 2124050"/>
              <a:gd name="connsiteX904" fmla="*/ 543639 w 2517923"/>
              <a:gd name="connsiteY904" fmla="*/ 16298 h 2124050"/>
              <a:gd name="connsiteX905" fmla="*/ 559288 w 2517923"/>
              <a:gd name="connsiteY905" fmla="*/ 21956 h 2124050"/>
              <a:gd name="connsiteX906" fmla="*/ 564908 w 2517923"/>
              <a:gd name="connsiteY906" fmla="*/ 27545 h 2124050"/>
              <a:gd name="connsiteX907" fmla="*/ 582958 w 2517923"/>
              <a:gd name="connsiteY907" fmla="*/ 32765 h 2124050"/>
              <a:gd name="connsiteX908" fmla="*/ 587635 w 2517923"/>
              <a:gd name="connsiteY908" fmla="*/ 30764 h 2124050"/>
              <a:gd name="connsiteX909" fmla="*/ 597150 w 2517923"/>
              <a:gd name="connsiteY909" fmla="*/ 20169 h 2124050"/>
              <a:gd name="connsiteX910" fmla="*/ 592797 w 2517923"/>
              <a:gd name="connsiteY910" fmla="*/ 4665 h 2124050"/>
              <a:gd name="connsiteX911" fmla="*/ 595416 w 2517923"/>
              <a:gd name="connsiteY911" fmla="*/ 0 h 2124050"/>
              <a:gd name="connsiteX912" fmla="*/ 608789 w 2517923"/>
              <a:gd name="connsiteY912" fmla="*/ 2241 h 2124050"/>
              <a:gd name="connsiteX913" fmla="*/ 613533 w 2517923"/>
              <a:gd name="connsiteY913" fmla="*/ 6364 h 2124050"/>
              <a:gd name="connsiteX914" fmla="*/ 620067 w 2517923"/>
              <a:gd name="connsiteY914" fmla="*/ 7012 h 2124050"/>
              <a:gd name="connsiteX915" fmla="*/ 628363 w 2517923"/>
              <a:gd name="connsiteY915" fmla="*/ 12374 h 2124050"/>
              <a:gd name="connsiteX916" fmla="*/ 644108 w 2517923"/>
              <a:gd name="connsiteY916" fmla="*/ 18367 h 2124050"/>
              <a:gd name="connsiteX917" fmla="*/ 659910 w 2517923"/>
              <a:gd name="connsiteY917" fmla="*/ 20338 h 2124050"/>
              <a:gd name="connsiteX918" fmla="*/ 676103 w 2517923"/>
              <a:gd name="connsiteY918" fmla="*/ 28165 h 2124050"/>
              <a:gd name="connsiteX919" fmla="*/ 683361 w 2517923"/>
              <a:gd name="connsiteY919" fmla="*/ 33123 h 2124050"/>
              <a:gd name="connsiteX920" fmla="*/ 692600 w 2517923"/>
              <a:gd name="connsiteY920" fmla="*/ 33069 h 2124050"/>
              <a:gd name="connsiteX921" fmla="*/ 697248 w 2517923"/>
              <a:gd name="connsiteY921" fmla="*/ 35547 h 2124050"/>
              <a:gd name="connsiteX922" fmla="*/ 699534 w 2517923"/>
              <a:gd name="connsiteY922" fmla="*/ 45734 h 2124050"/>
              <a:gd name="connsiteX923" fmla="*/ 706545 w 2517923"/>
              <a:gd name="connsiteY923" fmla="*/ 50255 h 2124050"/>
              <a:gd name="connsiteX924" fmla="*/ 711669 w 2517923"/>
              <a:gd name="connsiteY924" fmla="*/ 50573 h 2124050"/>
              <a:gd name="connsiteX925" fmla="*/ 717670 w 2517923"/>
              <a:gd name="connsiteY925" fmla="*/ 54612 h 2124050"/>
              <a:gd name="connsiteX926" fmla="*/ 728004 w 2517923"/>
              <a:gd name="connsiteY926" fmla="*/ 54320 h 2124050"/>
              <a:gd name="connsiteX927" fmla="*/ 739072 w 2517923"/>
              <a:gd name="connsiteY927" fmla="*/ 58741 h 2124050"/>
              <a:gd name="connsiteX928" fmla="*/ 747321 w 2517923"/>
              <a:gd name="connsiteY928" fmla="*/ 57735 h 2124050"/>
              <a:gd name="connsiteX929" fmla="*/ 754646 w 2517923"/>
              <a:gd name="connsiteY929" fmla="*/ 54413 h 2124050"/>
              <a:gd name="connsiteX930" fmla="*/ 767295 w 2517923"/>
              <a:gd name="connsiteY930" fmla="*/ 56937 h 2124050"/>
              <a:gd name="connsiteX931" fmla="*/ 771515 w 2517923"/>
              <a:gd name="connsiteY931" fmla="*/ 56022 h 2124050"/>
              <a:gd name="connsiteX932" fmla="*/ 777211 w 2517923"/>
              <a:gd name="connsiteY932" fmla="*/ 59205 h 2124050"/>
              <a:gd name="connsiteX933" fmla="*/ 782144 w 2517923"/>
              <a:gd name="connsiteY933" fmla="*/ 64833 h 2124050"/>
              <a:gd name="connsiteX934" fmla="*/ 787336 w 2517923"/>
              <a:gd name="connsiteY934" fmla="*/ 67337 h 2124050"/>
              <a:gd name="connsiteX935" fmla="*/ 800804 w 2517923"/>
              <a:gd name="connsiteY935" fmla="*/ 66011 h 2124050"/>
              <a:gd name="connsiteX936" fmla="*/ 805738 w 2517923"/>
              <a:gd name="connsiteY936" fmla="*/ 68428 h 2124050"/>
              <a:gd name="connsiteX937" fmla="*/ 813587 w 2517923"/>
              <a:gd name="connsiteY937" fmla="*/ 63405 h 2124050"/>
              <a:gd name="connsiteX938" fmla="*/ 826550 w 2517923"/>
              <a:gd name="connsiteY938" fmla="*/ 65322 h 2124050"/>
              <a:gd name="connsiteX939" fmla="*/ 836799 w 2517923"/>
              <a:gd name="connsiteY939" fmla="*/ 73559 h 2124050"/>
              <a:gd name="connsiteX940" fmla="*/ 839990 w 2517923"/>
              <a:gd name="connsiteY940" fmla="*/ 80729 h 2124050"/>
              <a:gd name="connsiteX941" fmla="*/ 845829 w 2517923"/>
              <a:gd name="connsiteY941" fmla="*/ 80662 h 2124050"/>
              <a:gd name="connsiteX942" fmla="*/ 849258 w 2517923"/>
              <a:gd name="connsiteY942" fmla="*/ 83845 h 2124050"/>
              <a:gd name="connsiteX943" fmla="*/ 860650 w 2517923"/>
              <a:gd name="connsiteY943" fmla="*/ 87753 h 2124050"/>
              <a:gd name="connsiteX944" fmla="*/ 865555 w 2517923"/>
              <a:gd name="connsiteY944" fmla="*/ 87379 h 2124050"/>
              <a:gd name="connsiteX945" fmla="*/ 871718 w 2517923"/>
              <a:gd name="connsiteY945" fmla="*/ 90840 h 2124050"/>
              <a:gd name="connsiteX946" fmla="*/ 893139 w 2517923"/>
              <a:gd name="connsiteY946" fmla="*/ 93169 h 2124050"/>
              <a:gd name="connsiteX947" fmla="*/ 898292 w 2517923"/>
              <a:gd name="connsiteY947" fmla="*/ 91200 h 2124050"/>
              <a:gd name="connsiteX948" fmla="*/ 899673 w 2517923"/>
              <a:gd name="connsiteY948" fmla="*/ 84111 h 2124050"/>
              <a:gd name="connsiteX949" fmla="*/ 902693 w 2517923"/>
              <a:gd name="connsiteY949" fmla="*/ 82456 h 2124050"/>
              <a:gd name="connsiteX950" fmla="*/ 908446 w 2517923"/>
              <a:gd name="connsiteY950" fmla="*/ 87445 h 2124050"/>
              <a:gd name="connsiteX951" fmla="*/ 912618 w 2517923"/>
              <a:gd name="connsiteY951" fmla="*/ 87782 h 2124050"/>
              <a:gd name="connsiteX952" fmla="*/ 914999 w 2517923"/>
              <a:gd name="connsiteY952" fmla="*/ 93531 h 2124050"/>
              <a:gd name="connsiteX953" fmla="*/ 909827 w 2517923"/>
              <a:gd name="connsiteY953" fmla="*/ 99170 h 2124050"/>
              <a:gd name="connsiteX954" fmla="*/ 921257 w 2517923"/>
              <a:gd name="connsiteY954" fmla="*/ 102168 h 2124050"/>
              <a:gd name="connsiteX955" fmla="*/ 925715 w 2517923"/>
              <a:gd name="connsiteY955" fmla="*/ 108781 h 2124050"/>
              <a:gd name="connsiteX956" fmla="*/ 933544 w 2517923"/>
              <a:gd name="connsiteY956" fmla="*/ 110063 h 2124050"/>
              <a:gd name="connsiteX957" fmla="*/ 938193 w 2517923"/>
              <a:gd name="connsiteY957" fmla="*/ 117814 h 2124050"/>
              <a:gd name="connsiteX958" fmla="*/ 948251 w 2517923"/>
              <a:gd name="connsiteY958" fmla="*/ 118176 h 2124050"/>
              <a:gd name="connsiteX959" fmla="*/ 953766 w 2517923"/>
              <a:gd name="connsiteY959" fmla="*/ 111223 h 2124050"/>
              <a:gd name="connsiteX960" fmla="*/ 961119 w 2517923"/>
              <a:gd name="connsiteY960" fmla="*/ 109512 h 2124050"/>
              <a:gd name="connsiteX961" fmla="*/ 960624 w 2517923"/>
              <a:gd name="connsiteY961" fmla="*/ 97684 h 2124050"/>
              <a:gd name="connsiteX962" fmla="*/ 969806 w 2517923"/>
              <a:gd name="connsiteY962" fmla="*/ 95982 h 2124050"/>
              <a:gd name="connsiteX963" fmla="*/ 978474 w 2517923"/>
              <a:gd name="connsiteY963" fmla="*/ 102354 h 2124050"/>
              <a:gd name="connsiteX964" fmla="*/ 988618 w 2517923"/>
              <a:gd name="connsiteY964" fmla="*/ 99310 h 2124050"/>
              <a:gd name="connsiteX965" fmla="*/ 1002277 w 2517923"/>
              <a:gd name="connsiteY965" fmla="*/ 106122 h 2124050"/>
              <a:gd name="connsiteX966" fmla="*/ 1005658 w 2517923"/>
              <a:gd name="connsiteY966" fmla="*/ 95755 h 2124050"/>
              <a:gd name="connsiteX967" fmla="*/ 1010973 w 2517923"/>
              <a:gd name="connsiteY967" fmla="*/ 93352 h 2124050"/>
              <a:gd name="connsiteX968" fmla="*/ 1011525 w 2517923"/>
              <a:gd name="connsiteY968" fmla="*/ 85810 h 2124050"/>
              <a:gd name="connsiteX969" fmla="*/ 1018517 w 2517923"/>
              <a:gd name="connsiteY969" fmla="*/ 82692 h 2124050"/>
              <a:gd name="connsiteX970" fmla="*/ 1026242 w 2517923"/>
              <a:gd name="connsiteY970" fmla="*/ 81594 h 2124050"/>
              <a:gd name="connsiteX971" fmla="*/ 1033652 w 2517923"/>
              <a:gd name="connsiteY971" fmla="*/ 85633 h 2124050"/>
              <a:gd name="connsiteX972" fmla="*/ 1035424 w 2517923"/>
              <a:gd name="connsiteY972" fmla="*/ 89306 h 2124050"/>
              <a:gd name="connsiteX973" fmla="*/ 1042615 w 2517923"/>
              <a:gd name="connsiteY973" fmla="*/ 92065 h 2124050"/>
              <a:gd name="connsiteX974" fmla="*/ 1047940 w 2517923"/>
              <a:gd name="connsiteY974" fmla="*/ 91222 h 2124050"/>
              <a:gd name="connsiteX975" fmla="*/ 1053883 w 2517923"/>
              <a:gd name="connsiteY975" fmla="*/ 96840 h 2124050"/>
              <a:gd name="connsiteX976" fmla="*/ 1052978 w 2517923"/>
              <a:gd name="connsiteY976" fmla="*/ 101287 h 2124050"/>
              <a:gd name="connsiteX977" fmla="*/ 1056369 w 2517923"/>
              <a:gd name="connsiteY977" fmla="*/ 110363 h 2124050"/>
              <a:gd name="connsiteX978" fmla="*/ 1060770 w 2517923"/>
              <a:gd name="connsiteY978" fmla="*/ 112424 h 2124050"/>
              <a:gd name="connsiteX979" fmla="*/ 1062018 w 2517923"/>
              <a:gd name="connsiteY979" fmla="*/ 119793 h 2124050"/>
              <a:gd name="connsiteX980" fmla="*/ 1067094 w 2517923"/>
              <a:gd name="connsiteY980" fmla="*/ 135767 h 2124050"/>
              <a:gd name="connsiteX981" fmla="*/ 1058417 w 2517923"/>
              <a:gd name="connsiteY981" fmla="*/ 143276 h 2124050"/>
              <a:gd name="connsiteX982" fmla="*/ 1058627 w 2517923"/>
              <a:gd name="connsiteY982" fmla="*/ 150463 h 2124050"/>
              <a:gd name="connsiteX983" fmla="*/ 1052883 w 2517923"/>
              <a:gd name="connsiteY983" fmla="*/ 160118 h 2124050"/>
              <a:gd name="connsiteX984" fmla="*/ 1059398 w 2517923"/>
              <a:gd name="connsiteY984" fmla="*/ 166144 h 2124050"/>
              <a:gd name="connsiteX985" fmla="*/ 1057741 w 2517923"/>
              <a:gd name="connsiteY985" fmla="*/ 170877 h 2124050"/>
              <a:gd name="connsiteX986" fmla="*/ 1059312 w 2517923"/>
              <a:gd name="connsiteY986" fmla="*/ 177054 h 2124050"/>
              <a:gd name="connsiteX987" fmla="*/ 1049949 w 2517923"/>
              <a:gd name="connsiteY987" fmla="*/ 179847 h 2124050"/>
              <a:gd name="connsiteX988" fmla="*/ 1048235 w 2517923"/>
              <a:gd name="connsiteY988" fmla="*/ 188952 h 2124050"/>
              <a:gd name="connsiteX989" fmla="*/ 1041834 w 2517923"/>
              <a:gd name="connsiteY989" fmla="*/ 194117 h 2124050"/>
              <a:gd name="connsiteX990" fmla="*/ 1055226 w 2517923"/>
              <a:gd name="connsiteY990" fmla="*/ 207641 h 2124050"/>
              <a:gd name="connsiteX991" fmla="*/ 1068075 w 2517923"/>
              <a:gd name="connsiteY991" fmla="*/ 206254 h 2124050"/>
              <a:gd name="connsiteX992" fmla="*/ 1074514 w 2517923"/>
              <a:gd name="connsiteY992" fmla="*/ 213953 h 2124050"/>
              <a:gd name="connsiteX993" fmla="*/ 1072381 w 2517923"/>
              <a:gd name="connsiteY993" fmla="*/ 217177 h 2124050"/>
              <a:gd name="connsiteX994" fmla="*/ 1073790 w 2517923"/>
              <a:gd name="connsiteY994" fmla="*/ 224302 h 2124050"/>
              <a:gd name="connsiteX995" fmla="*/ 1080410 w 2517923"/>
              <a:gd name="connsiteY995" fmla="*/ 228585 h 2124050"/>
              <a:gd name="connsiteX996" fmla="*/ 1082401 w 2517923"/>
              <a:gd name="connsiteY996" fmla="*/ 233109 h 2124050"/>
              <a:gd name="connsiteX997" fmla="*/ 1092050 w 2517923"/>
              <a:gd name="connsiteY997" fmla="*/ 236246 h 2124050"/>
              <a:gd name="connsiteX998" fmla="*/ 1098174 w 2517923"/>
              <a:gd name="connsiteY998" fmla="*/ 240817 h 2124050"/>
              <a:gd name="connsiteX999" fmla="*/ 1116977 w 2517923"/>
              <a:gd name="connsiteY999" fmla="*/ 237861 h 2124050"/>
              <a:gd name="connsiteX1000" fmla="*/ 1122158 w 2517923"/>
              <a:gd name="connsiteY1000" fmla="*/ 239369 h 2124050"/>
              <a:gd name="connsiteX1001" fmla="*/ 1124530 w 2517923"/>
              <a:gd name="connsiteY1001" fmla="*/ 244034 h 2124050"/>
              <a:gd name="connsiteX1002" fmla="*/ 1121939 w 2517923"/>
              <a:gd name="connsiteY1002" fmla="*/ 248497 h 2124050"/>
              <a:gd name="connsiteX1003" fmla="*/ 1123063 w 2517923"/>
              <a:gd name="connsiteY1003" fmla="*/ 259120 h 2124050"/>
              <a:gd name="connsiteX1004" fmla="*/ 1119710 w 2517923"/>
              <a:gd name="connsiteY1004" fmla="*/ 262260 h 2124050"/>
              <a:gd name="connsiteX1005" fmla="*/ 1120273 w 2517923"/>
              <a:gd name="connsiteY1005" fmla="*/ 267524 h 2124050"/>
              <a:gd name="connsiteX1006" fmla="*/ 1129397 w 2517923"/>
              <a:gd name="connsiteY1006" fmla="*/ 268085 h 2124050"/>
              <a:gd name="connsiteX1007" fmla="*/ 1141809 w 2517923"/>
              <a:gd name="connsiteY1007" fmla="*/ 273867 h 2124050"/>
              <a:gd name="connsiteX1008" fmla="*/ 1134874 w 2517923"/>
              <a:gd name="connsiteY1008" fmla="*/ 283722 h 2124050"/>
              <a:gd name="connsiteX1009" fmla="*/ 1134150 w 2517923"/>
              <a:gd name="connsiteY1009" fmla="*/ 289871 h 2124050"/>
              <a:gd name="connsiteX1010" fmla="*/ 1124511 w 2517923"/>
              <a:gd name="connsiteY1010" fmla="*/ 292642 h 2124050"/>
              <a:gd name="connsiteX1011" fmla="*/ 1116234 w 2517923"/>
              <a:gd name="connsiteY1011" fmla="*/ 298765 h 2124050"/>
              <a:gd name="connsiteX1012" fmla="*/ 1115062 w 2517923"/>
              <a:gd name="connsiteY1012" fmla="*/ 303392 h 2124050"/>
              <a:gd name="connsiteX1013" fmla="*/ 1122568 w 2517923"/>
              <a:gd name="connsiteY1013" fmla="*/ 314456 h 2124050"/>
              <a:gd name="connsiteX1014" fmla="*/ 1117139 w 2517923"/>
              <a:gd name="connsiteY1014" fmla="*/ 323957 h 2124050"/>
              <a:gd name="connsiteX1015" fmla="*/ 1119520 w 2517923"/>
              <a:gd name="connsiteY1015" fmla="*/ 327287 h 2124050"/>
              <a:gd name="connsiteX1016" fmla="*/ 1115300 w 2517923"/>
              <a:gd name="connsiteY1016" fmla="*/ 334485 h 2124050"/>
              <a:gd name="connsiteX1017" fmla="*/ 1107280 w 2517923"/>
              <a:gd name="connsiteY1017" fmla="*/ 337258 h 2124050"/>
              <a:gd name="connsiteX1018" fmla="*/ 1105147 w 2517923"/>
              <a:gd name="connsiteY1018" fmla="*/ 346494 h 2124050"/>
              <a:gd name="connsiteX1019" fmla="*/ 1110452 w 2517923"/>
              <a:gd name="connsiteY1019" fmla="*/ 356625 h 2124050"/>
              <a:gd name="connsiteX1020" fmla="*/ 1125568 w 2517923"/>
              <a:gd name="connsiteY1020" fmla="*/ 352435 h 2124050"/>
              <a:gd name="connsiteX1021" fmla="*/ 1136189 w 2517923"/>
              <a:gd name="connsiteY1021" fmla="*/ 355133 h 2124050"/>
              <a:gd name="connsiteX1022" fmla="*/ 1147124 w 2517923"/>
              <a:gd name="connsiteY1022" fmla="*/ 355758 h 2124050"/>
              <a:gd name="connsiteX1023" fmla="*/ 1154353 w 2517923"/>
              <a:gd name="connsiteY1023" fmla="*/ 353681 h 2124050"/>
              <a:gd name="connsiteX1024" fmla="*/ 1166021 w 2517923"/>
              <a:gd name="connsiteY1024" fmla="*/ 356874 h 2124050"/>
              <a:gd name="connsiteX1025" fmla="*/ 1167755 w 2517923"/>
              <a:gd name="connsiteY1025" fmla="*/ 352783 h 2124050"/>
              <a:gd name="connsiteX1026" fmla="*/ 1177813 w 2517923"/>
              <a:gd name="connsiteY1026" fmla="*/ 347119 h 2124050"/>
              <a:gd name="connsiteX1027" fmla="*/ 1182728 w 2517923"/>
              <a:gd name="connsiteY1027" fmla="*/ 347991 h 2124050"/>
              <a:gd name="connsiteX1028" fmla="*/ 1191510 w 2517923"/>
              <a:gd name="connsiteY1028" fmla="*/ 356742 h 2124050"/>
              <a:gd name="connsiteX1029" fmla="*/ 1198244 w 2517923"/>
              <a:gd name="connsiteY1029" fmla="*/ 359573 h 2124050"/>
              <a:gd name="connsiteX1030" fmla="*/ 1210112 w 2517923"/>
              <a:gd name="connsiteY1030" fmla="*/ 358906 h 2124050"/>
              <a:gd name="connsiteX1031" fmla="*/ 1214151 w 2517923"/>
              <a:gd name="connsiteY1031" fmla="*/ 361924 h 2124050"/>
              <a:gd name="connsiteX1032" fmla="*/ 1216246 w 2517923"/>
              <a:gd name="connsiteY1032" fmla="*/ 373405 h 2124050"/>
              <a:gd name="connsiteX1033" fmla="*/ 1220209 w 2517923"/>
              <a:gd name="connsiteY1033" fmla="*/ 377060 h 2124050"/>
              <a:gd name="connsiteX1034" fmla="*/ 1234801 w 2517923"/>
              <a:gd name="connsiteY1034" fmla="*/ 382557 h 2124050"/>
              <a:gd name="connsiteX1035" fmla="*/ 1240383 w 2517923"/>
              <a:gd name="connsiteY1035" fmla="*/ 382125 h 2124050"/>
              <a:gd name="connsiteX1036" fmla="*/ 1247384 w 2517923"/>
              <a:gd name="connsiteY1036" fmla="*/ 376913 h 2124050"/>
              <a:gd name="connsiteX1037" fmla="*/ 1249384 w 2517923"/>
              <a:gd name="connsiteY1037" fmla="*/ 371289 h 2124050"/>
              <a:gd name="connsiteX1038" fmla="*/ 1261881 w 2517923"/>
              <a:gd name="connsiteY1038" fmla="*/ 373717 h 2124050"/>
              <a:gd name="connsiteX1039" fmla="*/ 1270739 w 2517923"/>
              <a:gd name="connsiteY1039" fmla="*/ 383133 h 2124050"/>
              <a:gd name="connsiteX1040" fmla="*/ 1271358 w 2517923"/>
              <a:gd name="connsiteY1040" fmla="*/ 389582 h 2124050"/>
              <a:gd name="connsiteX1041" fmla="*/ 1276511 w 2517923"/>
              <a:gd name="connsiteY1041" fmla="*/ 394367 h 2124050"/>
              <a:gd name="connsiteX1042" fmla="*/ 1281140 w 2517923"/>
              <a:gd name="connsiteY1042" fmla="*/ 393493 h 2124050"/>
              <a:gd name="connsiteX1043" fmla="*/ 1287798 w 2517923"/>
              <a:gd name="connsiteY1043" fmla="*/ 401313 h 2124050"/>
              <a:gd name="connsiteX1044" fmla="*/ 1288836 w 2517923"/>
              <a:gd name="connsiteY1044" fmla="*/ 407762 h 2124050"/>
              <a:gd name="connsiteX1045" fmla="*/ 1300705 w 2517923"/>
              <a:gd name="connsiteY1045" fmla="*/ 401834 h 2124050"/>
              <a:gd name="connsiteX1046" fmla="*/ 1300885 w 2517923"/>
              <a:gd name="connsiteY1046" fmla="*/ 392885 h 2124050"/>
              <a:gd name="connsiteX1047" fmla="*/ 1305886 w 2517923"/>
              <a:gd name="connsiteY1047" fmla="*/ 391921 h 2124050"/>
              <a:gd name="connsiteX1048" fmla="*/ 1311535 w 2517923"/>
              <a:gd name="connsiteY1048" fmla="*/ 398389 h 2124050"/>
              <a:gd name="connsiteX1049" fmla="*/ 1316726 w 2517923"/>
              <a:gd name="connsiteY1049" fmla="*/ 394541 h 2124050"/>
              <a:gd name="connsiteX1050" fmla="*/ 1321421 w 2517923"/>
              <a:gd name="connsiteY1050" fmla="*/ 396384 h 2124050"/>
              <a:gd name="connsiteX1051" fmla="*/ 1324307 w 2517923"/>
              <a:gd name="connsiteY1051" fmla="*/ 402463 h 2124050"/>
              <a:gd name="connsiteX1052" fmla="*/ 1342738 w 2517923"/>
              <a:gd name="connsiteY1052" fmla="*/ 413581 h 2124050"/>
              <a:gd name="connsiteX1053" fmla="*/ 1345491 w 2517923"/>
              <a:gd name="connsiteY1053" fmla="*/ 421415 h 2124050"/>
              <a:gd name="connsiteX1054" fmla="*/ 1353378 w 2517923"/>
              <a:gd name="connsiteY1054" fmla="*/ 427760 h 2124050"/>
              <a:gd name="connsiteX1055" fmla="*/ 1364294 w 2517923"/>
              <a:gd name="connsiteY1055" fmla="*/ 431008 h 2124050"/>
              <a:gd name="connsiteX1056" fmla="*/ 1373857 w 2517923"/>
              <a:gd name="connsiteY1056" fmla="*/ 436725 h 2124050"/>
              <a:gd name="connsiteX1057" fmla="*/ 1381000 w 2517923"/>
              <a:gd name="connsiteY1057" fmla="*/ 435459 h 2124050"/>
              <a:gd name="connsiteX1058" fmla="*/ 1394469 w 2517923"/>
              <a:gd name="connsiteY1058" fmla="*/ 442104 h 2124050"/>
              <a:gd name="connsiteX1059" fmla="*/ 1392326 w 2517923"/>
              <a:gd name="connsiteY1059" fmla="*/ 449925 h 2124050"/>
              <a:gd name="connsiteX1060" fmla="*/ 1405889 w 2517923"/>
              <a:gd name="connsiteY1060" fmla="*/ 461100 h 2124050"/>
              <a:gd name="connsiteX1061" fmla="*/ 1411814 w 2517923"/>
              <a:gd name="connsiteY1061" fmla="*/ 463344 h 2124050"/>
              <a:gd name="connsiteX1062" fmla="*/ 1416024 w 2517923"/>
              <a:gd name="connsiteY1062" fmla="*/ 467883 h 2124050"/>
              <a:gd name="connsiteX1063" fmla="*/ 1430778 w 2517923"/>
              <a:gd name="connsiteY1063" fmla="*/ 461360 h 2124050"/>
              <a:gd name="connsiteX1064" fmla="*/ 1438274 w 2517923"/>
              <a:gd name="connsiteY1064" fmla="*/ 453176 h 2124050"/>
              <a:gd name="connsiteX1065" fmla="*/ 1444056 w 2517923"/>
              <a:gd name="connsiteY1065" fmla="*/ 444583 h 2124050"/>
              <a:gd name="connsiteX1066" fmla="*/ 1475612 w 2517923"/>
              <a:gd name="connsiteY1066" fmla="*/ 459307 h 2124050"/>
              <a:gd name="connsiteX1067" fmla="*/ 1475955 w 2517923"/>
              <a:gd name="connsiteY1067" fmla="*/ 470471 h 2124050"/>
              <a:gd name="connsiteX1068" fmla="*/ 1478955 w 2517923"/>
              <a:gd name="connsiteY1068" fmla="*/ 480540 h 2124050"/>
              <a:gd name="connsiteX1069" fmla="*/ 1491300 w 2517923"/>
              <a:gd name="connsiteY1069" fmla="*/ 490791 h 2124050"/>
              <a:gd name="connsiteX1070" fmla="*/ 1495853 w 2517923"/>
              <a:gd name="connsiteY1070" fmla="*/ 490965 h 2124050"/>
              <a:gd name="connsiteX1071" fmla="*/ 1500777 w 2517923"/>
              <a:gd name="connsiteY1071" fmla="*/ 502469 h 2124050"/>
              <a:gd name="connsiteX1072" fmla="*/ 1518103 w 2517923"/>
              <a:gd name="connsiteY1072" fmla="*/ 525329 h 2124050"/>
              <a:gd name="connsiteX1073" fmla="*/ 1529190 w 2517923"/>
              <a:gd name="connsiteY1073" fmla="*/ 530399 h 2124050"/>
              <a:gd name="connsiteX1074" fmla="*/ 1538696 w 2517923"/>
              <a:gd name="connsiteY1074" fmla="*/ 531653 h 2124050"/>
              <a:gd name="connsiteX1075" fmla="*/ 1545269 w 2517923"/>
              <a:gd name="connsiteY1075" fmla="*/ 534310 h 2124050"/>
              <a:gd name="connsiteX1076" fmla="*/ 1549736 w 2517923"/>
              <a:gd name="connsiteY1076" fmla="*/ 538718 h 2124050"/>
              <a:gd name="connsiteX1077" fmla="*/ 1547888 w 2517923"/>
              <a:gd name="connsiteY1077" fmla="*/ 545450 h 2124050"/>
              <a:gd name="connsiteX1078" fmla="*/ 1539077 w 2517923"/>
              <a:gd name="connsiteY1078" fmla="*/ 552037 h 2124050"/>
              <a:gd name="connsiteX1079" fmla="*/ 1539877 w 2517923"/>
              <a:gd name="connsiteY1079" fmla="*/ 557535 h 2124050"/>
              <a:gd name="connsiteX1080" fmla="*/ 1530419 w 2517923"/>
              <a:gd name="connsiteY1080" fmla="*/ 560011 h 2124050"/>
              <a:gd name="connsiteX1081" fmla="*/ 1528657 w 2517923"/>
              <a:gd name="connsiteY1081" fmla="*/ 568580 h 2124050"/>
              <a:gd name="connsiteX1082" fmla="*/ 1546659 w 2517923"/>
              <a:gd name="connsiteY1082" fmla="*/ 572557 h 2124050"/>
              <a:gd name="connsiteX1083" fmla="*/ 1555232 w 2517923"/>
              <a:gd name="connsiteY1083" fmla="*/ 568545 h 2124050"/>
              <a:gd name="connsiteX1084" fmla="*/ 1588617 w 2517923"/>
              <a:gd name="connsiteY1084" fmla="*/ 560371 h 2124050"/>
              <a:gd name="connsiteX1085" fmla="*/ 1590769 w 2517923"/>
              <a:gd name="connsiteY1085" fmla="*/ 555563 h 2124050"/>
              <a:gd name="connsiteX1086" fmla="*/ 1600799 w 2517923"/>
              <a:gd name="connsiteY1086" fmla="*/ 552525 h 2124050"/>
              <a:gd name="connsiteX1087" fmla="*/ 1607057 w 2517923"/>
              <a:gd name="connsiteY1087" fmla="*/ 561911 h 2124050"/>
              <a:gd name="connsiteX1088" fmla="*/ 1613296 w 2517923"/>
              <a:gd name="connsiteY1088" fmla="*/ 567946 h 2124050"/>
              <a:gd name="connsiteX1089" fmla="*/ 1626279 w 2517923"/>
              <a:gd name="connsiteY1089" fmla="*/ 569166 h 2124050"/>
              <a:gd name="connsiteX1090" fmla="*/ 1634099 w 2517923"/>
              <a:gd name="connsiteY1090" fmla="*/ 587785 h 2124050"/>
              <a:gd name="connsiteX1091" fmla="*/ 1638261 w 2517923"/>
              <a:gd name="connsiteY1091" fmla="*/ 590650 h 2124050"/>
              <a:gd name="connsiteX1092" fmla="*/ 1631822 w 2517923"/>
              <a:gd name="connsiteY1092" fmla="*/ 595975 h 2124050"/>
              <a:gd name="connsiteX1093" fmla="*/ 1630403 w 2517923"/>
              <a:gd name="connsiteY1093" fmla="*/ 600725 h 2124050"/>
              <a:gd name="connsiteX1094" fmla="*/ 1622059 w 2517923"/>
              <a:gd name="connsiteY1094" fmla="*/ 603974 h 2124050"/>
              <a:gd name="connsiteX1095" fmla="*/ 1615572 w 2517923"/>
              <a:gd name="connsiteY1095" fmla="*/ 609421 h 2124050"/>
              <a:gd name="connsiteX1096" fmla="*/ 1609067 w 2517923"/>
              <a:gd name="connsiteY1096" fmla="*/ 611228 h 2124050"/>
              <a:gd name="connsiteX1097" fmla="*/ 1604371 w 2517923"/>
              <a:gd name="connsiteY1097" fmla="*/ 609047 h 2124050"/>
              <a:gd name="connsiteX1098" fmla="*/ 1597923 w 2517923"/>
              <a:gd name="connsiteY1098" fmla="*/ 612425 h 2124050"/>
              <a:gd name="connsiteX1099" fmla="*/ 1599799 w 2517923"/>
              <a:gd name="connsiteY1099" fmla="*/ 621175 h 2124050"/>
              <a:gd name="connsiteX1100" fmla="*/ 1590808 w 2517923"/>
              <a:gd name="connsiteY1100" fmla="*/ 628947 h 2124050"/>
              <a:gd name="connsiteX1101" fmla="*/ 1593932 w 2517923"/>
              <a:gd name="connsiteY1101" fmla="*/ 638267 h 2124050"/>
              <a:gd name="connsiteX1102" fmla="*/ 1601285 w 2517923"/>
              <a:gd name="connsiteY1102" fmla="*/ 639968 h 2124050"/>
              <a:gd name="connsiteX1103" fmla="*/ 1610181 w 2517923"/>
              <a:gd name="connsiteY1103" fmla="*/ 636719 h 2124050"/>
              <a:gd name="connsiteX1104" fmla="*/ 1613610 w 2517923"/>
              <a:gd name="connsiteY1104" fmla="*/ 633197 h 2124050"/>
              <a:gd name="connsiteX1105" fmla="*/ 1620983 w 2517923"/>
              <a:gd name="connsiteY1105" fmla="*/ 635782 h 2124050"/>
              <a:gd name="connsiteX1106" fmla="*/ 1625840 w 2517923"/>
              <a:gd name="connsiteY1106" fmla="*/ 631695 h 2124050"/>
              <a:gd name="connsiteX1107" fmla="*/ 1645186 w 2517923"/>
              <a:gd name="connsiteY1107" fmla="*/ 632666 h 2124050"/>
              <a:gd name="connsiteX1108" fmla="*/ 1656692 w 2517923"/>
              <a:gd name="connsiteY1108" fmla="*/ 639564 h 2124050"/>
              <a:gd name="connsiteX1109" fmla="*/ 1661235 w 2517923"/>
              <a:gd name="connsiteY1109" fmla="*/ 650919 h 2124050"/>
              <a:gd name="connsiteX1110" fmla="*/ 1665712 w 2517923"/>
              <a:gd name="connsiteY1110" fmla="*/ 657899 h 2124050"/>
              <a:gd name="connsiteX1111" fmla="*/ 1665264 w 2517923"/>
              <a:gd name="connsiteY1111" fmla="*/ 665983 h 2124050"/>
              <a:gd name="connsiteX1112" fmla="*/ 1662159 w 2517923"/>
              <a:gd name="connsiteY1112" fmla="*/ 668421 h 2124050"/>
              <a:gd name="connsiteX1113" fmla="*/ 1680028 w 2517923"/>
              <a:gd name="connsiteY1113" fmla="*/ 673619 h 2124050"/>
              <a:gd name="connsiteX1114" fmla="*/ 1694544 w 2517923"/>
              <a:gd name="connsiteY1114" fmla="*/ 679755 h 2124050"/>
              <a:gd name="connsiteX1115" fmla="*/ 1702355 w 2517923"/>
              <a:gd name="connsiteY1115" fmla="*/ 677513 h 2124050"/>
              <a:gd name="connsiteX1116" fmla="*/ 1713461 w 2517923"/>
              <a:gd name="connsiteY1116" fmla="*/ 677799 h 2124050"/>
              <a:gd name="connsiteX1117" fmla="*/ 1716576 w 2517923"/>
              <a:gd name="connsiteY1117" fmla="*/ 682466 h 2124050"/>
              <a:gd name="connsiteX1118" fmla="*/ 1715709 w 2517923"/>
              <a:gd name="connsiteY1118" fmla="*/ 687463 h 2124050"/>
              <a:gd name="connsiteX1119" fmla="*/ 1710727 w 2517923"/>
              <a:gd name="connsiteY1119" fmla="*/ 692301 h 2124050"/>
              <a:gd name="connsiteX1120" fmla="*/ 1714137 w 2517923"/>
              <a:gd name="connsiteY1120" fmla="*/ 701071 h 2124050"/>
              <a:gd name="connsiteX1121" fmla="*/ 1721452 w 2517923"/>
              <a:gd name="connsiteY1121" fmla="*/ 706967 h 2124050"/>
              <a:gd name="connsiteX1122" fmla="*/ 1732835 w 2517923"/>
              <a:gd name="connsiteY1122" fmla="*/ 705189 h 2124050"/>
              <a:gd name="connsiteX1123" fmla="*/ 1753409 w 2517923"/>
              <a:gd name="connsiteY1123" fmla="*/ 711929 h 2124050"/>
              <a:gd name="connsiteX1124" fmla="*/ 1760524 w 2517923"/>
              <a:gd name="connsiteY1124" fmla="*/ 710341 h 2124050"/>
              <a:gd name="connsiteX1125" fmla="*/ 1768849 w 2517923"/>
              <a:gd name="connsiteY1125" fmla="*/ 704904 h 2124050"/>
              <a:gd name="connsiteX1126" fmla="*/ 1777221 w 2517923"/>
              <a:gd name="connsiteY1126" fmla="*/ 704291 h 2124050"/>
              <a:gd name="connsiteX1127" fmla="*/ 1778803 w 2517923"/>
              <a:gd name="connsiteY1127" fmla="*/ 697819 h 2124050"/>
              <a:gd name="connsiteX1128" fmla="*/ 1788366 w 2517923"/>
              <a:gd name="connsiteY1128" fmla="*/ 695049 h 2124050"/>
              <a:gd name="connsiteX1129" fmla="*/ 1797957 w 2517923"/>
              <a:gd name="connsiteY1129" fmla="*/ 697131 h 2124050"/>
              <a:gd name="connsiteX1130" fmla="*/ 1804072 w 2517923"/>
              <a:gd name="connsiteY1130" fmla="*/ 691548 h 2124050"/>
              <a:gd name="connsiteX1131" fmla="*/ 1808368 w 2517923"/>
              <a:gd name="connsiteY1131" fmla="*/ 691890 h 2124050"/>
              <a:gd name="connsiteX1132" fmla="*/ 1815093 w 2517923"/>
              <a:gd name="connsiteY1132" fmla="*/ 696937 h 2124050"/>
              <a:gd name="connsiteX1133" fmla="*/ 1822265 w 2517923"/>
              <a:gd name="connsiteY1133" fmla="*/ 693354 h 2124050"/>
              <a:gd name="connsiteX1134" fmla="*/ 1830266 w 2517923"/>
              <a:gd name="connsiteY1134" fmla="*/ 702327 h 2124050"/>
              <a:gd name="connsiteX1135" fmla="*/ 1835324 w 2517923"/>
              <a:gd name="connsiteY1135" fmla="*/ 705382 h 2124050"/>
              <a:gd name="connsiteX1136" fmla="*/ 1828332 w 2517923"/>
              <a:gd name="connsiteY1136" fmla="*/ 721677 h 2124050"/>
              <a:gd name="connsiteX1137" fmla="*/ 1833828 w 2517923"/>
              <a:gd name="connsiteY1137" fmla="*/ 722505 h 2124050"/>
              <a:gd name="connsiteX1138" fmla="*/ 1834590 w 2517923"/>
              <a:gd name="connsiteY1138" fmla="*/ 726865 h 2124050"/>
              <a:gd name="connsiteX1139" fmla="*/ 1843468 w 2517923"/>
              <a:gd name="connsiteY1139" fmla="*/ 732742 h 2124050"/>
              <a:gd name="connsiteX1140" fmla="*/ 1850812 w 2517923"/>
              <a:gd name="connsiteY1140" fmla="*/ 732539 h 2124050"/>
              <a:gd name="connsiteX1141" fmla="*/ 1860613 w 2517923"/>
              <a:gd name="connsiteY1141" fmla="*/ 727935 h 2124050"/>
              <a:gd name="connsiteX1142" fmla="*/ 1870719 w 2517923"/>
              <a:gd name="connsiteY1142" fmla="*/ 727226 h 2124050"/>
              <a:gd name="connsiteX1143" fmla="*/ 1875672 w 2517923"/>
              <a:gd name="connsiteY1143" fmla="*/ 731717 h 2124050"/>
              <a:gd name="connsiteX1144" fmla="*/ 1883958 w 2517923"/>
              <a:gd name="connsiteY1144" fmla="*/ 730587 h 2124050"/>
              <a:gd name="connsiteX1145" fmla="*/ 1891121 w 2517923"/>
              <a:gd name="connsiteY1145" fmla="*/ 723190 h 2124050"/>
              <a:gd name="connsiteX1146" fmla="*/ 1896322 w 2517923"/>
              <a:gd name="connsiteY1146" fmla="*/ 730242 h 2124050"/>
              <a:gd name="connsiteX1147" fmla="*/ 1896569 w 2517923"/>
              <a:gd name="connsiteY1147" fmla="*/ 734396 h 2124050"/>
              <a:gd name="connsiteX1148" fmla="*/ 1903180 w 2517923"/>
              <a:gd name="connsiteY1148" fmla="*/ 737223 h 2124050"/>
              <a:gd name="connsiteX1149" fmla="*/ 1905780 w 2517923"/>
              <a:gd name="connsiteY1149" fmla="*/ 743909 h 2124050"/>
              <a:gd name="connsiteX1150" fmla="*/ 1914705 w 2517923"/>
              <a:gd name="connsiteY1150" fmla="*/ 740263 h 2124050"/>
              <a:gd name="connsiteX1151" fmla="*/ 1918401 w 2517923"/>
              <a:gd name="connsiteY1151" fmla="*/ 744627 h 2124050"/>
              <a:gd name="connsiteX1152" fmla="*/ 1923944 w 2517923"/>
              <a:gd name="connsiteY1152" fmla="*/ 762078 h 2124050"/>
              <a:gd name="connsiteX1153" fmla="*/ 1934422 w 2517923"/>
              <a:gd name="connsiteY1153" fmla="*/ 765911 h 2124050"/>
              <a:gd name="connsiteX1154" fmla="*/ 1944766 w 2517923"/>
              <a:gd name="connsiteY1154" fmla="*/ 766711 h 2124050"/>
              <a:gd name="connsiteX1155" fmla="*/ 1948195 w 2517923"/>
              <a:gd name="connsiteY1155" fmla="*/ 781600 h 2124050"/>
              <a:gd name="connsiteX1156" fmla="*/ 1960016 w 2517923"/>
              <a:gd name="connsiteY1156" fmla="*/ 784856 h 2124050"/>
              <a:gd name="connsiteX1157" fmla="*/ 1963978 w 2517923"/>
              <a:gd name="connsiteY1157" fmla="*/ 788320 h 2124050"/>
              <a:gd name="connsiteX1158" fmla="*/ 1968855 w 2517923"/>
              <a:gd name="connsiteY1158" fmla="*/ 785381 h 2124050"/>
              <a:gd name="connsiteX1159" fmla="*/ 1967169 w 2517923"/>
              <a:gd name="connsiteY1159" fmla="*/ 780106 h 2124050"/>
              <a:gd name="connsiteX1160" fmla="*/ 1977970 w 2517923"/>
              <a:gd name="connsiteY1160" fmla="*/ 777418 h 2124050"/>
              <a:gd name="connsiteX1161" fmla="*/ 1981856 w 2517923"/>
              <a:gd name="connsiteY1161" fmla="*/ 773699 h 2124050"/>
              <a:gd name="connsiteX1162" fmla="*/ 1992210 w 2517923"/>
              <a:gd name="connsiteY1162" fmla="*/ 775530 h 2124050"/>
              <a:gd name="connsiteX1163" fmla="*/ 1992524 w 2517923"/>
              <a:gd name="connsiteY1163" fmla="*/ 767741 h 2124050"/>
              <a:gd name="connsiteX1164" fmla="*/ 1995734 w 2517923"/>
              <a:gd name="connsiteY1164" fmla="*/ 764212 h 2124050"/>
              <a:gd name="connsiteX1165" fmla="*/ 2006107 w 2517923"/>
              <a:gd name="connsiteY1165" fmla="*/ 774148 h 2124050"/>
              <a:gd name="connsiteX1166" fmla="*/ 2016042 w 2517923"/>
              <a:gd name="connsiteY1166" fmla="*/ 767680 h 2124050"/>
              <a:gd name="connsiteX1167" fmla="*/ 2023176 w 2517923"/>
              <a:gd name="connsiteY1167" fmla="*/ 768596 h 2124050"/>
              <a:gd name="connsiteX1168" fmla="*/ 2037654 w 2517923"/>
              <a:gd name="connsiteY1168" fmla="*/ 776218 h 2124050"/>
              <a:gd name="connsiteX1169" fmla="*/ 2031825 w 2517923"/>
              <a:gd name="connsiteY1169" fmla="*/ 792618 h 2124050"/>
              <a:gd name="connsiteX1170" fmla="*/ 2036492 w 2517923"/>
              <a:gd name="connsiteY1170" fmla="*/ 796138 h 2124050"/>
              <a:gd name="connsiteX1171" fmla="*/ 2040797 w 2517923"/>
              <a:gd name="connsiteY1171" fmla="*/ 794934 h 2124050"/>
              <a:gd name="connsiteX1172" fmla="*/ 2047160 w 2517923"/>
              <a:gd name="connsiteY1172" fmla="*/ 798069 h 2124050"/>
              <a:gd name="connsiteX1173" fmla="*/ 2059352 w 2517923"/>
              <a:gd name="connsiteY1173" fmla="*/ 793230 h 2124050"/>
              <a:gd name="connsiteX1174" fmla="*/ 2057371 w 2517923"/>
              <a:gd name="connsiteY1174" fmla="*/ 785602 h 2124050"/>
              <a:gd name="connsiteX1175" fmla="*/ 2067191 w 2517923"/>
              <a:gd name="connsiteY1175" fmla="*/ 780470 h 2124050"/>
              <a:gd name="connsiteX1176" fmla="*/ 2073039 w 2517923"/>
              <a:gd name="connsiteY1176" fmla="*/ 783941 h 2124050"/>
              <a:gd name="connsiteX1177" fmla="*/ 2086974 w 2517923"/>
              <a:gd name="connsiteY1177" fmla="*/ 785735 h 2124050"/>
              <a:gd name="connsiteX1178" fmla="*/ 2083688 w 2517923"/>
              <a:gd name="connsiteY1178" fmla="*/ 800876 h 2124050"/>
              <a:gd name="connsiteX1179" fmla="*/ 2099109 w 2517923"/>
              <a:gd name="connsiteY1179" fmla="*/ 809252 h 2124050"/>
              <a:gd name="connsiteX1180" fmla="*/ 2100043 w 2517923"/>
              <a:gd name="connsiteY1180" fmla="*/ 811533 h 2124050"/>
              <a:gd name="connsiteX1181" fmla="*/ 2113606 w 2517923"/>
              <a:gd name="connsiteY1181" fmla="*/ 812597 h 2124050"/>
              <a:gd name="connsiteX1182" fmla="*/ 2126951 w 2517923"/>
              <a:gd name="connsiteY1182" fmla="*/ 811753 h 2124050"/>
              <a:gd name="connsiteX1183" fmla="*/ 2127960 w 2517923"/>
              <a:gd name="connsiteY1183" fmla="*/ 815821 h 2124050"/>
              <a:gd name="connsiteX1184" fmla="*/ 2135304 w 2517923"/>
              <a:gd name="connsiteY1184" fmla="*/ 820617 h 2124050"/>
              <a:gd name="connsiteX1185" fmla="*/ 2142895 w 2517923"/>
              <a:gd name="connsiteY1185" fmla="*/ 819854 h 2124050"/>
              <a:gd name="connsiteX1186" fmla="*/ 2148572 w 2517923"/>
              <a:gd name="connsiteY1186" fmla="*/ 825520 h 2124050"/>
              <a:gd name="connsiteX1187" fmla="*/ 2139314 w 2517923"/>
              <a:gd name="connsiteY1187" fmla="*/ 833331 h 2124050"/>
              <a:gd name="connsiteX1188" fmla="*/ 2132809 w 2517923"/>
              <a:gd name="connsiteY1188" fmla="*/ 831280 h 2124050"/>
              <a:gd name="connsiteX1189" fmla="*/ 2125046 w 2517923"/>
              <a:gd name="connsiteY1189" fmla="*/ 836466 h 2124050"/>
              <a:gd name="connsiteX1190" fmla="*/ 2120769 w 2517923"/>
              <a:gd name="connsiteY1190" fmla="*/ 842543 h 2124050"/>
              <a:gd name="connsiteX1191" fmla="*/ 2122522 w 2517923"/>
              <a:gd name="connsiteY1191" fmla="*/ 847654 h 2124050"/>
              <a:gd name="connsiteX1192" fmla="*/ 2129751 w 2517923"/>
              <a:gd name="connsiteY1192" fmla="*/ 853442 h 2124050"/>
              <a:gd name="connsiteX1193" fmla="*/ 2131085 w 2517923"/>
              <a:gd name="connsiteY1193" fmla="*/ 860149 h 2124050"/>
              <a:gd name="connsiteX1194" fmla="*/ 2134361 w 2517923"/>
              <a:gd name="connsiteY1194" fmla="*/ 863560 h 2124050"/>
              <a:gd name="connsiteX1195" fmla="*/ 2132380 w 2517923"/>
              <a:gd name="connsiteY1195" fmla="*/ 871677 h 2124050"/>
              <a:gd name="connsiteX1196" fmla="*/ 2139972 w 2517923"/>
              <a:gd name="connsiteY1196" fmla="*/ 881347 h 2124050"/>
              <a:gd name="connsiteX1197" fmla="*/ 2146782 w 2517923"/>
              <a:gd name="connsiteY1197" fmla="*/ 885399 h 2124050"/>
              <a:gd name="connsiteX1198" fmla="*/ 2157316 w 2517923"/>
              <a:gd name="connsiteY1198" fmla="*/ 880161 h 2124050"/>
              <a:gd name="connsiteX1199" fmla="*/ 2165756 w 2517923"/>
              <a:gd name="connsiteY1199" fmla="*/ 884440 h 2124050"/>
              <a:gd name="connsiteX1200" fmla="*/ 2172575 w 2517923"/>
              <a:gd name="connsiteY1200" fmla="*/ 881425 h 2124050"/>
              <a:gd name="connsiteX1201" fmla="*/ 2178281 w 2517923"/>
              <a:gd name="connsiteY1201" fmla="*/ 875886 h 2124050"/>
              <a:gd name="connsiteX1202" fmla="*/ 2182491 w 2517923"/>
              <a:gd name="connsiteY1202" fmla="*/ 879930 h 2124050"/>
              <a:gd name="connsiteX1203" fmla="*/ 2190873 w 2517923"/>
              <a:gd name="connsiteY1203" fmla="*/ 880866 h 2124050"/>
              <a:gd name="connsiteX1204" fmla="*/ 2193454 w 2517923"/>
              <a:gd name="connsiteY1204" fmla="*/ 884212 h 2124050"/>
              <a:gd name="connsiteX1205" fmla="*/ 2205808 w 2517923"/>
              <a:gd name="connsiteY1205" fmla="*/ 889546 h 2124050"/>
              <a:gd name="connsiteX1206" fmla="*/ 2208008 w 2517923"/>
              <a:gd name="connsiteY1206" fmla="*/ 904213 h 2124050"/>
              <a:gd name="connsiteX1207" fmla="*/ 2202808 w 2517923"/>
              <a:gd name="connsiteY1207" fmla="*/ 907706 h 2124050"/>
              <a:gd name="connsiteX1208" fmla="*/ 2203046 w 2517923"/>
              <a:gd name="connsiteY1208" fmla="*/ 916099 h 2124050"/>
              <a:gd name="connsiteX1209" fmla="*/ 2211742 w 2517923"/>
              <a:gd name="connsiteY1209" fmla="*/ 922776 h 2124050"/>
              <a:gd name="connsiteX1210" fmla="*/ 2213533 w 2517923"/>
              <a:gd name="connsiteY1210" fmla="*/ 929406 h 2124050"/>
              <a:gd name="connsiteX1211" fmla="*/ 2221344 w 2517923"/>
              <a:gd name="connsiteY1211" fmla="*/ 929168 h 2124050"/>
              <a:gd name="connsiteX1212" fmla="*/ 2223753 w 2517923"/>
              <a:gd name="connsiteY1212" fmla="*/ 940807 h 2124050"/>
              <a:gd name="connsiteX1213" fmla="*/ 2229525 w 2517923"/>
              <a:gd name="connsiteY1213" fmla="*/ 945465 h 2124050"/>
              <a:gd name="connsiteX1214" fmla="*/ 2230183 w 2517923"/>
              <a:gd name="connsiteY1214" fmla="*/ 950904 h 2124050"/>
              <a:gd name="connsiteX1215" fmla="*/ 2238298 w 2517923"/>
              <a:gd name="connsiteY1215" fmla="*/ 955542 h 2124050"/>
              <a:gd name="connsiteX1216" fmla="*/ 2253871 w 2517923"/>
              <a:gd name="connsiteY1216" fmla="*/ 957495 h 2124050"/>
              <a:gd name="connsiteX1217" fmla="*/ 2261206 w 2517923"/>
              <a:gd name="connsiteY1217" fmla="*/ 956628 h 2124050"/>
              <a:gd name="connsiteX1218" fmla="*/ 2270569 w 2517923"/>
              <a:gd name="connsiteY1218" fmla="*/ 958619 h 2124050"/>
              <a:gd name="connsiteX1219" fmla="*/ 2271950 w 2517923"/>
              <a:gd name="connsiteY1219" fmla="*/ 968096 h 2124050"/>
              <a:gd name="connsiteX1220" fmla="*/ 2281227 w 2517923"/>
              <a:gd name="connsiteY1220" fmla="*/ 975078 h 2124050"/>
              <a:gd name="connsiteX1221" fmla="*/ 2275950 w 2517923"/>
              <a:gd name="connsiteY1221" fmla="*/ 979917 h 2124050"/>
              <a:gd name="connsiteX1222" fmla="*/ 2278884 w 2517923"/>
              <a:gd name="connsiteY1222" fmla="*/ 989747 h 2124050"/>
              <a:gd name="connsiteX1223" fmla="*/ 2276531 w 2517923"/>
              <a:gd name="connsiteY1223" fmla="*/ 993128 h 2124050"/>
              <a:gd name="connsiteX1224" fmla="*/ 2267949 w 2517923"/>
              <a:gd name="connsiteY1224" fmla="*/ 995881 h 2124050"/>
              <a:gd name="connsiteX1225" fmla="*/ 2271302 w 2517923"/>
              <a:gd name="connsiteY1225" fmla="*/ 999900 h 2124050"/>
              <a:gd name="connsiteX1226" fmla="*/ 2269159 w 2517923"/>
              <a:gd name="connsiteY1226" fmla="*/ 1008235 h 2124050"/>
              <a:gd name="connsiteX1227" fmla="*/ 2272588 w 2517923"/>
              <a:gd name="connsiteY1227" fmla="*/ 1010311 h 2124050"/>
              <a:gd name="connsiteX1228" fmla="*/ 2270978 w 2517923"/>
              <a:gd name="connsiteY1228" fmla="*/ 1015778 h 2124050"/>
              <a:gd name="connsiteX1229" fmla="*/ 2277855 w 2517923"/>
              <a:gd name="connsiteY1229" fmla="*/ 1018017 h 2124050"/>
              <a:gd name="connsiteX1230" fmla="*/ 2283628 w 2517923"/>
              <a:gd name="connsiteY1230" fmla="*/ 1024399 h 2124050"/>
              <a:gd name="connsiteX1231" fmla="*/ 2291305 w 2517923"/>
              <a:gd name="connsiteY1231" fmla="*/ 1023760 h 2124050"/>
              <a:gd name="connsiteX1232" fmla="*/ 2298763 w 2517923"/>
              <a:gd name="connsiteY1232" fmla="*/ 1033162 h 2124050"/>
              <a:gd name="connsiteX1233" fmla="*/ 2296810 w 2517923"/>
              <a:gd name="connsiteY1233" fmla="*/ 1038257 h 2124050"/>
              <a:gd name="connsiteX1234" fmla="*/ 2300306 w 2517923"/>
              <a:gd name="connsiteY1234" fmla="*/ 1043725 h 2124050"/>
              <a:gd name="connsiteX1235" fmla="*/ 2293619 w 2517923"/>
              <a:gd name="connsiteY1235" fmla="*/ 1055098 h 2124050"/>
              <a:gd name="connsiteX1236" fmla="*/ 2292505 w 2517923"/>
              <a:gd name="connsiteY1236" fmla="*/ 1062375 h 2124050"/>
              <a:gd name="connsiteX1237" fmla="*/ 2297696 w 2517923"/>
              <a:gd name="connsiteY1237" fmla="*/ 1064423 h 2124050"/>
              <a:gd name="connsiteX1238" fmla="*/ 2297629 w 2517923"/>
              <a:gd name="connsiteY1238" fmla="*/ 1071081 h 2124050"/>
              <a:gd name="connsiteX1239" fmla="*/ 2304982 w 2517923"/>
              <a:gd name="connsiteY1239" fmla="*/ 1073643 h 2124050"/>
              <a:gd name="connsiteX1240" fmla="*/ 2304582 w 2517923"/>
              <a:gd name="connsiteY1240" fmla="*/ 1077224 h 2124050"/>
              <a:gd name="connsiteX1241" fmla="*/ 2312841 w 2517923"/>
              <a:gd name="connsiteY1241" fmla="*/ 1083806 h 2124050"/>
              <a:gd name="connsiteX1242" fmla="*/ 2315222 w 2517923"/>
              <a:gd name="connsiteY1242" fmla="*/ 1092540 h 2124050"/>
              <a:gd name="connsiteX1243" fmla="*/ 2322842 w 2517923"/>
              <a:gd name="connsiteY1243" fmla="*/ 1095322 h 2124050"/>
              <a:gd name="connsiteX1244" fmla="*/ 2330395 w 2517923"/>
              <a:gd name="connsiteY1244" fmla="*/ 1088588 h 2124050"/>
              <a:gd name="connsiteX1245" fmla="*/ 2338796 w 2517923"/>
              <a:gd name="connsiteY1245" fmla="*/ 1089788 h 2124050"/>
              <a:gd name="connsiteX1246" fmla="*/ 2344206 w 2517923"/>
              <a:gd name="connsiteY1246" fmla="*/ 1096169 h 2124050"/>
              <a:gd name="connsiteX1247" fmla="*/ 2341978 w 2517923"/>
              <a:gd name="connsiteY1247" fmla="*/ 1103285 h 2124050"/>
              <a:gd name="connsiteX1248" fmla="*/ 2363399 w 2517923"/>
              <a:gd name="connsiteY1248" fmla="*/ 1113943 h 2124050"/>
              <a:gd name="connsiteX1249" fmla="*/ 2366790 w 2517923"/>
              <a:gd name="connsiteY1249" fmla="*/ 1126345 h 2124050"/>
              <a:gd name="connsiteX1250" fmla="*/ 2370229 w 2517923"/>
              <a:gd name="connsiteY1250" fmla="*/ 1131221 h 2124050"/>
              <a:gd name="connsiteX1251" fmla="*/ 2365571 w 2517923"/>
              <a:gd name="connsiteY1251" fmla="*/ 1134917 h 2124050"/>
              <a:gd name="connsiteX1252" fmla="*/ 2366581 w 2517923"/>
              <a:gd name="connsiteY1252" fmla="*/ 1144214 h 2124050"/>
              <a:gd name="connsiteX1253" fmla="*/ 2369095 w 2517923"/>
              <a:gd name="connsiteY1253" fmla="*/ 1148214 h 2124050"/>
              <a:gd name="connsiteX1254" fmla="*/ 2378630 w 2517923"/>
              <a:gd name="connsiteY1254" fmla="*/ 1151738 h 2124050"/>
              <a:gd name="connsiteX1255" fmla="*/ 2378277 w 2517923"/>
              <a:gd name="connsiteY1255" fmla="*/ 1155243 h 2124050"/>
              <a:gd name="connsiteX1256" fmla="*/ 2383840 w 2517923"/>
              <a:gd name="connsiteY1256" fmla="*/ 1160654 h 2124050"/>
              <a:gd name="connsiteX1257" fmla="*/ 2399099 w 2517923"/>
              <a:gd name="connsiteY1257" fmla="*/ 1164102 h 2124050"/>
              <a:gd name="connsiteX1258" fmla="*/ 2402004 w 2517923"/>
              <a:gd name="connsiteY1258" fmla="*/ 1160482 h 2124050"/>
              <a:gd name="connsiteX1259" fmla="*/ 2409186 w 2517923"/>
              <a:gd name="connsiteY1259" fmla="*/ 1158558 h 2124050"/>
              <a:gd name="connsiteX1260" fmla="*/ 2417463 w 2517923"/>
              <a:gd name="connsiteY1260" fmla="*/ 1161873 h 2124050"/>
              <a:gd name="connsiteX1261" fmla="*/ 2415015 w 2517923"/>
              <a:gd name="connsiteY1261" fmla="*/ 1167264 h 2124050"/>
              <a:gd name="connsiteX1262" fmla="*/ 2415492 w 2517923"/>
              <a:gd name="connsiteY1262" fmla="*/ 1173122 h 2124050"/>
              <a:gd name="connsiteX1263" fmla="*/ 2421188 w 2517923"/>
              <a:gd name="connsiteY1263" fmla="*/ 1175979 h 2124050"/>
              <a:gd name="connsiteX1264" fmla="*/ 2423511 w 2517923"/>
              <a:gd name="connsiteY1264" fmla="*/ 1184019 h 2124050"/>
              <a:gd name="connsiteX1265" fmla="*/ 2432894 w 2517923"/>
              <a:gd name="connsiteY1265" fmla="*/ 1188029 h 2124050"/>
              <a:gd name="connsiteX1266" fmla="*/ 2439942 w 2517923"/>
              <a:gd name="connsiteY1266" fmla="*/ 1187619 h 2124050"/>
              <a:gd name="connsiteX1267" fmla="*/ 2453630 w 2517923"/>
              <a:gd name="connsiteY1267" fmla="*/ 1182437 h 2124050"/>
              <a:gd name="connsiteX1268" fmla="*/ 2457278 w 2517923"/>
              <a:gd name="connsiteY1268" fmla="*/ 1190972 h 2124050"/>
              <a:gd name="connsiteX1269" fmla="*/ 2464831 w 2517923"/>
              <a:gd name="connsiteY1269" fmla="*/ 1193810 h 2124050"/>
              <a:gd name="connsiteX1270" fmla="*/ 2474699 w 2517923"/>
              <a:gd name="connsiteY1270" fmla="*/ 1203002 h 2124050"/>
              <a:gd name="connsiteX1271" fmla="*/ 2484443 w 2517923"/>
              <a:gd name="connsiteY1271" fmla="*/ 1198801 h 2124050"/>
              <a:gd name="connsiteX1272" fmla="*/ 2497102 w 2517923"/>
              <a:gd name="connsiteY1272" fmla="*/ 1186524 h 21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Lst>
            <a:rect l="l" t="t" r="r" b="b"/>
            <a:pathLst>
              <a:path w="2517923" h="2124050">
                <a:moveTo>
                  <a:pt x="2497102" y="1186524"/>
                </a:moveTo>
                <a:lnTo>
                  <a:pt x="2504903" y="1193343"/>
                </a:lnTo>
                <a:lnTo>
                  <a:pt x="2501531" y="1196744"/>
                </a:lnTo>
                <a:lnTo>
                  <a:pt x="2502636" y="1205574"/>
                </a:lnTo>
                <a:lnTo>
                  <a:pt x="2511465" y="1208612"/>
                </a:lnTo>
                <a:lnTo>
                  <a:pt x="2514913" y="1213451"/>
                </a:lnTo>
                <a:lnTo>
                  <a:pt x="2513485" y="1222995"/>
                </a:lnTo>
                <a:lnTo>
                  <a:pt x="2517923" y="1229091"/>
                </a:lnTo>
                <a:lnTo>
                  <a:pt x="2517133" y="1234187"/>
                </a:lnTo>
                <a:lnTo>
                  <a:pt x="2506617" y="1235787"/>
                </a:lnTo>
                <a:lnTo>
                  <a:pt x="2501940" y="1234463"/>
                </a:lnTo>
                <a:lnTo>
                  <a:pt x="2491768" y="1239359"/>
                </a:lnTo>
                <a:lnTo>
                  <a:pt x="2492587" y="1248969"/>
                </a:lnTo>
                <a:lnTo>
                  <a:pt x="2486653" y="1253722"/>
                </a:lnTo>
                <a:lnTo>
                  <a:pt x="2477433" y="1250703"/>
                </a:lnTo>
                <a:lnTo>
                  <a:pt x="2470394" y="1251494"/>
                </a:lnTo>
                <a:lnTo>
                  <a:pt x="2462783" y="1259618"/>
                </a:lnTo>
                <a:lnTo>
                  <a:pt x="2457525" y="1262876"/>
                </a:lnTo>
                <a:lnTo>
                  <a:pt x="2465393" y="1268515"/>
                </a:lnTo>
                <a:lnTo>
                  <a:pt x="2472527" y="1276144"/>
                </a:lnTo>
                <a:lnTo>
                  <a:pt x="2471089" y="1284098"/>
                </a:lnTo>
                <a:lnTo>
                  <a:pt x="2472489" y="1292623"/>
                </a:lnTo>
                <a:lnTo>
                  <a:pt x="2462574" y="1294451"/>
                </a:lnTo>
                <a:lnTo>
                  <a:pt x="2460497" y="1299443"/>
                </a:lnTo>
                <a:lnTo>
                  <a:pt x="2461259" y="1308186"/>
                </a:lnTo>
                <a:lnTo>
                  <a:pt x="2455296" y="1317216"/>
                </a:lnTo>
                <a:lnTo>
                  <a:pt x="2458935" y="1333628"/>
                </a:lnTo>
                <a:lnTo>
                  <a:pt x="2454906" y="1336847"/>
                </a:lnTo>
                <a:lnTo>
                  <a:pt x="2459373" y="1345143"/>
                </a:lnTo>
                <a:lnTo>
                  <a:pt x="2457011" y="1352859"/>
                </a:lnTo>
                <a:lnTo>
                  <a:pt x="2457554" y="1362403"/>
                </a:lnTo>
                <a:lnTo>
                  <a:pt x="2451991" y="1369375"/>
                </a:lnTo>
                <a:lnTo>
                  <a:pt x="2447515" y="1369280"/>
                </a:lnTo>
                <a:lnTo>
                  <a:pt x="2442152" y="1364203"/>
                </a:lnTo>
                <a:lnTo>
                  <a:pt x="2436132" y="1366175"/>
                </a:lnTo>
                <a:lnTo>
                  <a:pt x="2431036" y="1373452"/>
                </a:lnTo>
                <a:lnTo>
                  <a:pt x="2431503" y="1377709"/>
                </a:lnTo>
                <a:lnTo>
                  <a:pt x="2426407" y="1383634"/>
                </a:lnTo>
                <a:lnTo>
                  <a:pt x="2423883" y="1392835"/>
                </a:lnTo>
                <a:lnTo>
                  <a:pt x="2420083" y="1393940"/>
                </a:lnTo>
                <a:lnTo>
                  <a:pt x="2412701" y="1403798"/>
                </a:lnTo>
                <a:lnTo>
                  <a:pt x="2407671" y="1401989"/>
                </a:lnTo>
                <a:lnTo>
                  <a:pt x="2403604" y="1404627"/>
                </a:lnTo>
                <a:lnTo>
                  <a:pt x="2402928" y="1412781"/>
                </a:lnTo>
                <a:lnTo>
                  <a:pt x="2396375" y="1419153"/>
                </a:lnTo>
                <a:lnTo>
                  <a:pt x="2387402" y="1430306"/>
                </a:lnTo>
                <a:lnTo>
                  <a:pt x="2376887" y="1436183"/>
                </a:lnTo>
                <a:lnTo>
                  <a:pt x="2375648" y="1441032"/>
                </a:lnTo>
                <a:lnTo>
                  <a:pt x="2364390" y="1453633"/>
                </a:lnTo>
                <a:lnTo>
                  <a:pt x="2356580" y="1457967"/>
                </a:lnTo>
                <a:lnTo>
                  <a:pt x="2349702" y="1465530"/>
                </a:lnTo>
                <a:lnTo>
                  <a:pt x="2355617" y="1476150"/>
                </a:lnTo>
                <a:lnTo>
                  <a:pt x="2356094" y="1483761"/>
                </a:lnTo>
                <a:lnTo>
                  <a:pt x="2352093" y="1489342"/>
                </a:lnTo>
                <a:lnTo>
                  <a:pt x="2351884" y="1494524"/>
                </a:lnTo>
                <a:lnTo>
                  <a:pt x="2348274" y="1497829"/>
                </a:lnTo>
                <a:lnTo>
                  <a:pt x="2343235" y="1494372"/>
                </a:lnTo>
                <a:lnTo>
                  <a:pt x="2333043" y="1495905"/>
                </a:lnTo>
                <a:lnTo>
                  <a:pt x="2332119" y="1503925"/>
                </a:lnTo>
                <a:lnTo>
                  <a:pt x="2334577" y="1506221"/>
                </a:lnTo>
                <a:lnTo>
                  <a:pt x="2331224" y="1515031"/>
                </a:lnTo>
                <a:lnTo>
                  <a:pt x="2331595" y="1521594"/>
                </a:lnTo>
                <a:lnTo>
                  <a:pt x="2336291" y="1526204"/>
                </a:lnTo>
                <a:lnTo>
                  <a:pt x="2339034" y="1536825"/>
                </a:lnTo>
                <a:lnTo>
                  <a:pt x="2337968" y="1546435"/>
                </a:lnTo>
                <a:lnTo>
                  <a:pt x="2334729" y="1553627"/>
                </a:lnTo>
                <a:lnTo>
                  <a:pt x="2313936" y="1556208"/>
                </a:lnTo>
                <a:lnTo>
                  <a:pt x="2307107" y="1563533"/>
                </a:lnTo>
                <a:lnTo>
                  <a:pt x="2299858" y="1566628"/>
                </a:lnTo>
                <a:lnTo>
                  <a:pt x="2295667" y="1565962"/>
                </a:lnTo>
                <a:lnTo>
                  <a:pt x="2282027" y="1569057"/>
                </a:lnTo>
                <a:lnTo>
                  <a:pt x="2266568" y="1574363"/>
                </a:lnTo>
                <a:lnTo>
                  <a:pt x="2257081" y="1574258"/>
                </a:lnTo>
                <a:lnTo>
                  <a:pt x="2246099" y="1572086"/>
                </a:lnTo>
                <a:lnTo>
                  <a:pt x="2241289" y="1578249"/>
                </a:lnTo>
                <a:lnTo>
                  <a:pt x="2235965" y="1580563"/>
                </a:lnTo>
                <a:lnTo>
                  <a:pt x="2232869" y="1589412"/>
                </a:lnTo>
                <a:lnTo>
                  <a:pt x="2221363" y="1599080"/>
                </a:lnTo>
                <a:lnTo>
                  <a:pt x="2215990" y="1599537"/>
                </a:lnTo>
                <a:lnTo>
                  <a:pt x="2192673" y="1595318"/>
                </a:lnTo>
                <a:lnTo>
                  <a:pt x="2175090" y="1597966"/>
                </a:lnTo>
                <a:lnTo>
                  <a:pt x="2171175" y="1600528"/>
                </a:lnTo>
                <a:lnTo>
                  <a:pt x="2162107" y="1601166"/>
                </a:lnTo>
                <a:lnTo>
                  <a:pt x="2146687" y="1606995"/>
                </a:lnTo>
                <a:lnTo>
                  <a:pt x="2141953" y="1610472"/>
                </a:lnTo>
                <a:lnTo>
                  <a:pt x="2135990" y="1607462"/>
                </a:lnTo>
                <a:lnTo>
                  <a:pt x="2125589" y="1606490"/>
                </a:lnTo>
                <a:lnTo>
                  <a:pt x="2106929" y="1598394"/>
                </a:lnTo>
                <a:lnTo>
                  <a:pt x="2104862" y="1594013"/>
                </a:lnTo>
                <a:lnTo>
                  <a:pt x="2097471" y="1590955"/>
                </a:lnTo>
                <a:lnTo>
                  <a:pt x="2091137" y="1593451"/>
                </a:lnTo>
                <a:lnTo>
                  <a:pt x="2087117" y="1598127"/>
                </a:lnTo>
                <a:lnTo>
                  <a:pt x="2076097" y="1600547"/>
                </a:lnTo>
                <a:lnTo>
                  <a:pt x="2057285" y="1590241"/>
                </a:lnTo>
                <a:lnTo>
                  <a:pt x="2039340" y="1588850"/>
                </a:lnTo>
                <a:lnTo>
                  <a:pt x="2027262" y="1586345"/>
                </a:lnTo>
                <a:lnTo>
                  <a:pt x="2019185" y="1586974"/>
                </a:lnTo>
                <a:lnTo>
                  <a:pt x="2006993" y="1586135"/>
                </a:lnTo>
                <a:lnTo>
                  <a:pt x="1990810" y="1590641"/>
                </a:lnTo>
                <a:lnTo>
                  <a:pt x="1988495" y="1587297"/>
                </a:lnTo>
                <a:lnTo>
                  <a:pt x="1979151" y="1580925"/>
                </a:lnTo>
                <a:lnTo>
                  <a:pt x="1978961" y="1574925"/>
                </a:lnTo>
                <a:lnTo>
                  <a:pt x="1975103" y="1568781"/>
                </a:lnTo>
                <a:lnTo>
                  <a:pt x="1954053" y="1551474"/>
                </a:lnTo>
                <a:lnTo>
                  <a:pt x="1947919" y="1556046"/>
                </a:lnTo>
                <a:lnTo>
                  <a:pt x="1937546" y="1550883"/>
                </a:lnTo>
                <a:lnTo>
                  <a:pt x="1926011" y="1550188"/>
                </a:lnTo>
                <a:lnTo>
                  <a:pt x="1917115" y="1544378"/>
                </a:lnTo>
                <a:lnTo>
                  <a:pt x="1902256" y="1544845"/>
                </a:lnTo>
                <a:lnTo>
                  <a:pt x="1894941" y="1538596"/>
                </a:lnTo>
                <a:lnTo>
                  <a:pt x="1888768" y="1538082"/>
                </a:lnTo>
                <a:lnTo>
                  <a:pt x="1880987" y="1533986"/>
                </a:lnTo>
                <a:lnTo>
                  <a:pt x="1866090" y="1537044"/>
                </a:lnTo>
                <a:lnTo>
                  <a:pt x="1860765" y="1534262"/>
                </a:lnTo>
                <a:lnTo>
                  <a:pt x="1851459" y="1518584"/>
                </a:lnTo>
                <a:lnTo>
                  <a:pt x="1845992" y="1519022"/>
                </a:lnTo>
                <a:lnTo>
                  <a:pt x="1837581" y="1515508"/>
                </a:lnTo>
                <a:lnTo>
                  <a:pt x="1836438" y="1511745"/>
                </a:lnTo>
                <a:lnTo>
                  <a:pt x="1814378" y="1511888"/>
                </a:lnTo>
                <a:lnTo>
                  <a:pt x="1806482" y="1508288"/>
                </a:lnTo>
                <a:lnTo>
                  <a:pt x="1794633" y="1507440"/>
                </a:lnTo>
                <a:lnTo>
                  <a:pt x="1788318" y="1513850"/>
                </a:lnTo>
                <a:lnTo>
                  <a:pt x="1775145" y="1512412"/>
                </a:lnTo>
                <a:lnTo>
                  <a:pt x="1771011" y="1509221"/>
                </a:lnTo>
                <a:lnTo>
                  <a:pt x="1760429" y="1505792"/>
                </a:lnTo>
                <a:lnTo>
                  <a:pt x="1756457" y="1507840"/>
                </a:lnTo>
                <a:lnTo>
                  <a:pt x="1747694" y="1507554"/>
                </a:lnTo>
                <a:lnTo>
                  <a:pt x="1736692" y="1512860"/>
                </a:lnTo>
                <a:lnTo>
                  <a:pt x="1731025" y="1508335"/>
                </a:lnTo>
                <a:lnTo>
                  <a:pt x="1727339" y="1509421"/>
                </a:lnTo>
                <a:lnTo>
                  <a:pt x="1712718" y="1508383"/>
                </a:lnTo>
                <a:lnTo>
                  <a:pt x="1696135" y="1518317"/>
                </a:lnTo>
                <a:lnTo>
                  <a:pt x="1690534" y="1519051"/>
                </a:lnTo>
                <a:lnTo>
                  <a:pt x="1679447" y="1515108"/>
                </a:lnTo>
                <a:lnTo>
                  <a:pt x="1666369" y="1528500"/>
                </a:lnTo>
                <a:lnTo>
                  <a:pt x="1659530" y="1522585"/>
                </a:lnTo>
                <a:lnTo>
                  <a:pt x="1652949" y="1511707"/>
                </a:lnTo>
                <a:lnTo>
                  <a:pt x="1649510" y="1509173"/>
                </a:lnTo>
                <a:lnTo>
                  <a:pt x="1642395" y="1494829"/>
                </a:lnTo>
                <a:lnTo>
                  <a:pt x="1614696" y="1489514"/>
                </a:lnTo>
                <a:lnTo>
                  <a:pt x="1607762" y="1486618"/>
                </a:lnTo>
                <a:lnTo>
                  <a:pt x="1599351" y="1477217"/>
                </a:lnTo>
                <a:lnTo>
                  <a:pt x="1589798" y="1480332"/>
                </a:lnTo>
                <a:lnTo>
                  <a:pt x="1578787" y="1488561"/>
                </a:lnTo>
                <a:lnTo>
                  <a:pt x="1571234" y="1487361"/>
                </a:lnTo>
                <a:lnTo>
                  <a:pt x="1564623" y="1481522"/>
                </a:lnTo>
                <a:lnTo>
                  <a:pt x="1562385" y="1475388"/>
                </a:lnTo>
                <a:lnTo>
                  <a:pt x="1555403" y="1473017"/>
                </a:lnTo>
                <a:lnTo>
                  <a:pt x="1551288" y="1474883"/>
                </a:lnTo>
                <a:lnTo>
                  <a:pt x="1545488" y="1481608"/>
                </a:lnTo>
                <a:lnTo>
                  <a:pt x="1544364" y="1486075"/>
                </a:lnTo>
                <a:lnTo>
                  <a:pt x="1537972" y="1487780"/>
                </a:lnTo>
                <a:lnTo>
                  <a:pt x="1533124" y="1493924"/>
                </a:lnTo>
                <a:lnTo>
                  <a:pt x="1534362" y="1501039"/>
                </a:lnTo>
                <a:lnTo>
                  <a:pt x="1526542" y="1510974"/>
                </a:lnTo>
                <a:lnTo>
                  <a:pt x="1522809" y="1512821"/>
                </a:lnTo>
                <a:lnTo>
                  <a:pt x="1528790" y="1527157"/>
                </a:lnTo>
                <a:lnTo>
                  <a:pt x="1515046" y="1536463"/>
                </a:lnTo>
                <a:lnTo>
                  <a:pt x="1506521" y="1545092"/>
                </a:lnTo>
                <a:lnTo>
                  <a:pt x="1502254" y="1545454"/>
                </a:lnTo>
                <a:lnTo>
                  <a:pt x="1497253" y="1554808"/>
                </a:lnTo>
                <a:lnTo>
                  <a:pt x="1492729" y="1555617"/>
                </a:lnTo>
                <a:lnTo>
                  <a:pt x="1483613" y="1562018"/>
                </a:lnTo>
                <a:lnTo>
                  <a:pt x="1476517" y="1569581"/>
                </a:lnTo>
                <a:lnTo>
                  <a:pt x="1476165" y="1576191"/>
                </a:lnTo>
                <a:lnTo>
                  <a:pt x="1479251" y="1580611"/>
                </a:lnTo>
                <a:lnTo>
                  <a:pt x="1477765" y="1586707"/>
                </a:lnTo>
                <a:lnTo>
                  <a:pt x="1486661" y="1593127"/>
                </a:lnTo>
                <a:lnTo>
                  <a:pt x="1500758" y="1593651"/>
                </a:lnTo>
                <a:lnTo>
                  <a:pt x="1505930" y="1590050"/>
                </a:lnTo>
                <a:lnTo>
                  <a:pt x="1511359" y="1590926"/>
                </a:lnTo>
                <a:lnTo>
                  <a:pt x="1511607" y="1598746"/>
                </a:lnTo>
                <a:lnTo>
                  <a:pt x="1515408" y="1617073"/>
                </a:lnTo>
                <a:lnTo>
                  <a:pt x="1524399" y="1622045"/>
                </a:lnTo>
                <a:lnTo>
                  <a:pt x="1521646" y="1634837"/>
                </a:lnTo>
                <a:lnTo>
                  <a:pt x="1523752" y="1641381"/>
                </a:lnTo>
                <a:lnTo>
                  <a:pt x="1512160" y="1643714"/>
                </a:lnTo>
                <a:lnTo>
                  <a:pt x="1509826" y="1647343"/>
                </a:lnTo>
                <a:lnTo>
                  <a:pt x="1509893" y="1658611"/>
                </a:lnTo>
                <a:lnTo>
                  <a:pt x="1497624" y="1664669"/>
                </a:lnTo>
                <a:lnTo>
                  <a:pt x="1490262" y="1664021"/>
                </a:lnTo>
                <a:lnTo>
                  <a:pt x="1486547" y="1669555"/>
                </a:lnTo>
                <a:lnTo>
                  <a:pt x="1476812" y="1676623"/>
                </a:lnTo>
                <a:lnTo>
                  <a:pt x="1473345" y="1680862"/>
                </a:lnTo>
                <a:lnTo>
                  <a:pt x="1466830" y="1682414"/>
                </a:lnTo>
                <a:lnTo>
                  <a:pt x="1452895" y="1680281"/>
                </a:lnTo>
                <a:lnTo>
                  <a:pt x="1436798" y="1668889"/>
                </a:lnTo>
                <a:lnTo>
                  <a:pt x="1428673" y="1668765"/>
                </a:lnTo>
                <a:lnTo>
                  <a:pt x="1417433" y="1664155"/>
                </a:lnTo>
                <a:lnTo>
                  <a:pt x="1407289" y="1668955"/>
                </a:lnTo>
                <a:lnTo>
                  <a:pt x="1408156" y="1676585"/>
                </a:lnTo>
                <a:lnTo>
                  <a:pt x="1403451" y="1686386"/>
                </a:lnTo>
                <a:lnTo>
                  <a:pt x="1422367" y="1695321"/>
                </a:lnTo>
                <a:lnTo>
                  <a:pt x="1424606" y="1698435"/>
                </a:lnTo>
                <a:lnTo>
                  <a:pt x="1433874" y="1701388"/>
                </a:lnTo>
                <a:lnTo>
                  <a:pt x="1442960" y="1701274"/>
                </a:lnTo>
                <a:lnTo>
                  <a:pt x="1454105" y="1704950"/>
                </a:lnTo>
                <a:lnTo>
                  <a:pt x="1457829" y="1699493"/>
                </a:lnTo>
                <a:lnTo>
                  <a:pt x="1462753" y="1700445"/>
                </a:lnTo>
                <a:lnTo>
                  <a:pt x="1459524" y="1707179"/>
                </a:lnTo>
                <a:lnTo>
                  <a:pt x="1473850" y="1714904"/>
                </a:lnTo>
                <a:lnTo>
                  <a:pt x="1480194" y="1715342"/>
                </a:lnTo>
                <a:lnTo>
                  <a:pt x="1491938" y="1712713"/>
                </a:lnTo>
                <a:lnTo>
                  <a:pt x="1490147" y="1722267"/>
                </a:lnTo>
                <a:lnTo>
                  <a:pt x="1492290" y="1736240"/>
                </a:lnTo>
                <a:lnTo>
                  <a:pt x="1486814" y="1743326"/>
                </a:lnTo>
                <a:lnTo>
                  <a:pt x="1479098" y="1745041"/>
                </a:lnTo>
                <a:lnTo>
                  <a:pt x="1467059" y="1741450"/>
                </a:lnTo>
                <a:lnTo>
                  <a:pt x="1457943" y="1749489"/>
                </a:lnTo>
                <a:lnTo>
                  <a:pt x="1449895" y="1751413"/>
                </a:lnTo>
                <a:lnTo>
                  <a:pt x="1441284" y="1763339"/>
                </a:lnTo>
                <a:lnTo>
                  <a:pt x="1435540" y="1767463"/>
                </a:lnTo>
                <a:lnTo>
                  <a:pt x="1425120" y="1769835"/>
                </a:lnTo>
                <a:lnTo>
                  <a:pt x="1416500" y="1767244"/>
                </a:lnTo>
                <a:lnTo>
                  <a:pt x="1409394" y="1768539"/>
                </a:lnTo>
                <a:lnTo>
                  <a:pt x="1411157" y="1776645"/>
                </a:lnTo>
                <a:lnTo>
                  <a:pt x="1408308" y="1782084"/>
                </a:lnTo>
                <a:lnTo>
                  <a:pt x="1398984" y="1788408"/>
                </a:lnTo>
                <a:lnTo>
                  <a:pt x="1385496" y="1793819"/>
                </a:lnTo>
                <a:lnTo>
                  <a:pt x="1379200" y="1798057"/>
                </a:lnTo>
                <a:lnTo>
                  <a:pt x="1364674" y="1796276"/>
                </a:lnTo>
                <a:lnTo>
                  <a:pt x="1358569" y="1793628"/>
                </a:lnTo>
                <a:lnTo>
                  <a:pt x="1351501" y="1794723"/>
                </a:lnTo>
                <a:lnTo>
                  <a:pt x="1340614" y="1790999"/>
                </a:lnTo>
                <a:lnTo>
                  <a:pt x="1338100" y="1802020"/>
                </a:lnTo>
                <a:lnTo>
                  <a:pt x="1334423" y="1805544"/>
                </a:lnTo>
                <a:lnTo>
                  <a:pt x="1330356" y="1814173"/>
                </a:lnTo>
                <a:lnTo>
                  <a:pt x="1334252" y="1824489"/>
                </a:lnTo>
                <a:lnTo>
                  <a:pt x="1328327" y="1832166"/>
                </a:lnTo>
                <a:lnTo>
                  <a:pt x="1328603" y="1837996"/>
                </a:lnTo>
                <a:lnTo>
                  <a:pt x="1323727" y="1845816"/>
                </a:lnTo>
                <a:lnTo>
                  <a:pt x="1320183" y="1846654"/>
                </a:lnTo>
                <a:lnTo>
                  <a:pt x="1320183" y="1853131"/>
                </a:lnTo>
                <a:lnTo>
                  <a:pt x="1315325" y="1856731"/>
                </a:lnTo>
                <a:lnTo>
                  <a:pt x="1308001" y="1858684"/>
                </a:lnTo>
                <a:lnTo>
                  <a:pt x="1298904" y="1865894"/>
                </a:lnTo>
                <a:lnTo>
                  <a:pt x="1301790" y="1881772"/>
                </a:lnTo>
                <a:lnTo>
                  <a:pt x="1294618" y="1886649"/>
                </a:lnTo>
                <a:lnTo>
                  <a:pt x="1277768" y="1888659"/>
                </a:lnTo>
                <a:lnTo>
                  <a:pt x="1279407" y="1900280"/>
                </a:lnTo>
                <a:lnTo>
                  <a:pt x="1286969" y="1903385"/>
                </a:lnTo>
                <a:lnTo>
                  <a:pt x="1291208" y="1908604"/>
                </a:lnTo>
                <a:lnTo>
                  <a:pt x="1288646" y="1915272"/>
                </a:lnTo>
                <a:lnTo>
                  <a:pt x="1289351" y="1921892"/>
                </a:lnTo>
                <a:lnTo>
                  <a:pt x="1300152" y="1932150"/>
                </a:lnTo>
                <a:lnTo>
                  <a:pt x="1308020" y="1936360"/>
                </a:lnTo>
                <a:lnTo>
                  <a:pt x="1307305" y="1943952"/>
                </a:lnTo>
                <a:lnTo>
                  <a:pt x="1303105" y="1948257"/>
                </a:lnTo>
                <a:lnTo>
                  <a:pt x="1304029" y="1956029"/>
                </a:lnTo>
                <a:lnTo>
                  <a:pt x="1291589" y="1963306"/>
                </a:lnTo>
                <a:lnTo>
                  <a:pt x="1288979" y="1966212"/>
                </a:lnTo>
                <a:lnTo>
                  <a:pt x="1290056" y="1976499"/>
                </a:lnTo>
                <a:lnTo>
                  <a:pt x="1292675" y="1981090"/>
                </a:lnTo>
                <a:lnTo>
                  <a:pt x="1289675" y="1986471"/>
                </a:lnTo>
                <a:lnTo>
                  <a:pt x="1300114" y="1989081"/>
                </a:lnTo>
                <a:lnTo>
                  <a:pt x="1302295" y="1994320"/>
                </a:lnTo>
                <a:lnTo>
                  <a:pt x="1301209" y="1999987"/>
                </a:lnTo>
                <a:lnTo>
                  <a:pt x="1307734" y="2011770"/>
                </a:lnTo>
                <a:lnTo>
                  <a:pt x="1318907" y="2020256"/>
                </a:lnTo>
                <a:lnTo>
                  <a:pt x="1319145" y="2025724"/>
                </a:lnTo>
                <a:lnTo>
                  <a:pt x="1326641" y="2039544"/>
                </a:lnTo>
                <a:lnTo>
                  <a:pt x="1335757" y="2047393"/>
                </a:lnTo>
                <a:lnTo>
                  <a:pt x="1340548" y="2047374"/>
                </a:lnTo>
                <a:lnTo>
                  <a:pt x="1357397" y="2053051"/>
                </a:lnTo>
                <a:lnTo>
                  <a:pt x="1356807" y="2056289"/>
                </a:lnTo>
                <a:lnTo>
                  <a:pt x="1348920" y="2060566"/>
                </a:lnTo>
                <a:lnTo>
                  <a:pt x="1349777" y="2068624"/>
                </a:lnTo>
                <a:lnTo>
                  <a:pt x="1341672" y="2069682"/>
                </a:lnTo>
                <a:lnTo>
                  <a:pt x="1337223" y="2074625"/>
                </a:lnTo>
                <a:lnTo>
                  <a:pt x="1329965" y="2078006"/>
                </a:lnTo>
                <a:lnTo>
                  <a:pt x="1325546" y="2092199"/>
                </a:lnTo>
                <a:lnTo>
                  <a:pt x="1323936" y="2104591"/>
                </a:lnTo>
                <a:lnTo>
                  <a:pt x="1326346" y="2112277"/>
                </a:lnTo>
                <a:lnTo>
                  <a:pt x="1322012" y="2124050"/>
                </a:lnTo>
                <a:lnTo>
                  <a:pt x="1317611" y="2119878"/>
                </a:lnTo>
                <a:lnTo>
                  <a:pt x="1320259" y="2113382"/>
                </a:lnTo>
                <a:lnTo>
                  <a:pt x="1316345" y="2107629"/>
                </a:lnTo>
                <a:lnTo>
                  <a:pt x="1303438" y="2112049"/>
                </a:lnTo>
                <a:lnTo>
                  <a:pt x="1292665" y="2107153"/>
                </a:lnTo>
                <a:lnTo>
                  <a:pt x="1280445" y="2091884"/>
                </a:lnTo>
                <a:lnTo>
                  <a:pt x="1273282" y="2087970"/>
                </a:lnTo>
                <a:lnTo>
                  <a:pt x="1273006" y="2082397"/>
                </a:lnTo>
                <a:lnTo>
                  <a:pt x="1265062" y="2075711"/>
                </a:lnTo>
                <a:lnTo>
                  <a:pt x="1255680" y="2074073"/>
                </a:lnTo>
                <a:lnTo>
                  <a:pt x="1242088" y="2076035"/>
                </a:lnTo>
                <a:lnTo>
                  <a:pt x="1239335" y="2068091"/>
                </a:lnTo>
                <a:lnTo>
                  <a:pt x="1232429" y="2067472"/>
                </a:lnTo>
                <a:lnTo>
                  <a:pt x="1231258" y="2056756"/>
                </a:lnTo>
                <a:lnTo>
                  <a:pt x="1222647" y="2053965"/>
                </a:lnTo>
                <a:lnTo>
                  <a:pt x="1218113" y="2055013"/>
                </a:lnTo>
                <a:lnTo>
                  <a:pt x="1207112" y="2052413"/>
                </a:lnTo>
                <a:lnTo>
                  <a:pt x="1189567" y="2060338"/>
                </a:lnTo>
                <a:lnTo>
                  <a:pt x="1177413" y="2062262"/>
                </a:lnTo>
                <a:lnTo>
                  <a:pt x="1167612" y="2060366"/>
                </a:lnTo>
                <a:lnTo>
                  <a:pt x="1157963" y="2052880"/>
                </a:lnTo>
                <a:lnTo>
                  <a:pt x="1152429" y="2051432"/>
                </a:lnTo>
                <a:lnTo>
                  <a:pt x="1135246" y="2057547"/>
                </a:lnTo>
                <a:lnTo>
                  <a:pt x="1130464" y="2053661"/>
                </a:lnTo>
                <a:lnTo>
                  <a:pt x="1120215" y="2051203"/>
                </a:lnTo>
                <a:lnTo>
                  <a:pt x="1114072" y="2051937"/>
                </a:lnTo>
                <a:lnTo>
                  <a:pt x="1107166" y="2049717"/>
                </a:lnTo>
                <a:lnTo>
                  <a:pt x="1100079" y="2058680"/>
                </a:lnTo>
                <a:lnTo>
                  <a:pt x="1093688" y="2059195"/>
                </a:lnTo>
                <a:lnTo>
                  <a:pt x="1084192" y="2063014"/>
                </a:lnTo>
                <a:lnTo>
                  <a:pt x="1083315" y="2059299"/>
                </a:lnTo>
                <a:lnTo>
                  <a:pt x="1068352" y="2047031"/>
                </a:lnTo>
                <a:lnTo>
                  <a:pt x="1059932" y="2049555"/>
                </a:lnTo>
                <a:lnTo>
                  <a:pt x="1051083" y="2043269"/>
                </a:lnTo>
                <a:lnTo>
                  <a:pt x="1043977" y="2042602"/>
                </a:lnTo>
                <a:lnTo>
                  <a:pt x="1037414" y="2046593"/>
                </a:lnTo>
                <a:lnTo>
                  <a:pt x="1035310" y="2051765"/>
                </a:lnTo>
                <a:lnTo>
                  <a:pt x="1025823" y="2052317"/>
                </a:lnTo>
                <a:lnTo>
                  <a:pt x="1014859" y="2061071"/>
                </a:lnTo>
                <a:lnTo>
                  <a:pt x="1000648" y="2058356"/>
                </a:lnTo>
                <a:lnTo>
                  <a:pt x="992790" y="2068091"/>
                </a:lnTo>
                <a:lnTo>
                  <a:pt x="989570" y="2069253"/>
                </a:lnTo>
                <a:lnTo>
                  <a:pt x="984046" y="2083750"/>
                </a:lnTo>
                <a:lnTo>
                  <a:pt x="978826" y="2084502"/>
                </a:lnTo>
                <a:lnTo>
                  <a:pt x="971930" y="2096199"/>
                </a:lnTo>
                <a:lnTo>
                  <a:pt x="965825" y="2096694"/>
                </a:lnTo>
                <a:lnTo>
                  <a:pt x="952109" y="2087370"/>
                </a:lnTo>
                <a:lnTo>
                  <a:pt x="943174" y="2078416"/>
                </a:lnTo>
                <a:lnTo>
                  <a:pt x="924581" y="2076682"/>
                </a:lnTo>
                <a:lnTo>
                  <a:pt x="917028" y="2064176"/>
                </a:lnTo>
                <a:lnTo>
                  <a:pt x="915695" y="2058452"/>
                </a:lnTo>
                <a:lnTo>
                  <a:pt x="925753" y="2057594"/>
                </a:lnTo>
                <a:lnTo>
                  <a:pt x="930030" y="2051146"/>
                </a:lnTo>
                <a:lnTo>
                  <a:pt x="935259" y="2050136"/>
                </a:lnTo>
                <a:lnTo>
                  <a:pt x="935078" y="2042869"/>
                </a:lnTo>
                <a:lnTo>
                  <a:pt x="930858" y="2041726"/>
                </a:lnTo>
                <a:lnTo>
                  <a:pt x="922305" y="2045822"/>
                </a:lnTo>
                <a:lnTo>
                  <a:pt x="914237" y="2035601"/>
                </a:lnTo>
                <a:lnTo>
                  <a:pt x="912570" y="2027029"/>
                </a:lnTo>
                <a:lnTo>
                  <a:pt x="906941" y="2021895"/>
                </a:lnTo>
                <a:lnTo>
                  <a:pt x="897454" y="2020056"/>
                </a:lnTo>
                <a:lnTo>
                  <a:pt x="890796" y="2023676"/>
                </a:lnTo>
                <a:lnTo>
                  <a:pt x="886815" y="2032829"/>
                </a:lnTo>
                <a:lnTo>
                  <a:pt x="894263" y="2041926"/>
                </a:lnTo>
                <a:lnTo>
                  <a:pt x="901074" y="2046574"/>
                </a:lnTo>
                <a:lnTo>
                  <a:pt x="906312" y="2053451"/>
                </a:lnTo>
                <a:lnTo>
                  <a:pt x="904960" y="2059195"/>
                </a:lnTo>
                <a:lnTo>
                  <a:pt x="892396" y="2067796"/>
                </a:lnTo>
                <a:lnTo>
                  <a:pt x="882395" y="2067262"/>
                </a:lnTo>
                <a:lnTo>
                  <a:pt x="874223" y="2072615"/>
                </a:lnTo>
                <a:lnTo>
                  <a:pt x="865288" y="2067558"/>
                </a:lnTo>
                <a:lnTo>
                  <a:pt x="853030" y="2066443"/>
                </a:lnTo>
                <a:lnTo>
                  <a:pt x="845991" y="2063243"/>
                </a:lnTo>
                <a:lnTo>
                  <a:pt x="840638" y="2057042"/>
                </a:lnTo>
                <a:lnTo>
                  <a:pt x="834827" y="2061109"/>
                </a:lnTo>
                <a:lnTo>
                  <a:pt x="822769" y="2061833"/>
                </a:lnTo>
                <a:lnTo>
                  <a:pt x="823797" y="2052079"/>
                </a:lnTo>
                <a:lnTo>
                  <a:pt x="820664" y="2046241"/>
                </a:lnTo>
                <a:lnTo>
                  <a:pt x="813558" y="2041240"/>
                </a:lnTo>
                <a:lnTo>
                  <a:pt x="804166" y="2030658"/>
                </a:lnTo>
                <a:lnTo>
                  <a:pt x="791308" y="2027962"/>
                </a:lnTo>
                <a:lnTo>
                  <a:pt x="787755" y="2025800"/>
                </a:lnTo>
                <a:lnTo>
                  <a:pt x="776810" y="2024133"/>
                </a:lnTo>
                <a:lnTo>
                  <a:pt x="768714" y="2020666"/>
                </a:lnTo>
                <a:lnTo>
                  <a:pt x="761485" y="2028934"/>
                </a:lnTo>
                <a:lnTo>
                  <a:pt x="756998" y="2028591"/>
                </a:lnTo>
                <a:lnTo>
                  <a:pt x="752084" y="2010503"/>
                </a:lnTo>
                <a:lnTo>
                  <a:pt x="744845" y="2008798"/>
                </a:lnTo>
                <a:lnTo>
                  <a:pt x="732862" y="2003607"/>
                </a:lnTo>
                <a:lnTo>
                  <a:pt x="727061" y="1995730"/>
                </a:lnTo>
                <a:lnTo>
                  <a:pt x="720127" y="1997349"/>
                </a:lnTo>
                <a:lnTo>
                  <a:pt x="711993" y="1991948"/>
                </a:lnTo>
                <a:lnTo>
                  <a:pt x="710526" y="1986557"/>
                </a:lnTo>
                <a:lnTo>
                  <a:pt x="713174" y="1979746"/>
                </a:lnTo>
                <a:lnTo>
                  <a:pt x="717641" y="1975470"/>
                </a:lnTo>
                <a:lnTo>
                  <a:pt x="718127" y="1963535"/>
                </a:lnTo>
                <a:lnTo>
                  <a:pt x="723871" y="1954896"/>
                </a:lnTo>
                <a:lnTo>
                  <a:pt x="732176" y="1938837"/>
                </a:lnTo>
                <a:lnTo>
                  <a:pt x="724833" y="1939018"/>
                </a:lnTo>
                <a:lnTo>
                  <a:pt x="718679" y="1934922"/>
                </a:lnTo>
                <a:lnTo>
                  <a:pt x="697505" y="1930788"/>
                </a:lnTo>
                <a:lnTo>
                  <a:pt x="692714" y="1926740"/>
                </a:lnTo>
                <a:lnTo>
                  <a:pt x="685009" y="1925511"/>
                </a:lnTo>
                <a:lnTo>
                  <a:pt x="677703" y="1919187"/>
                </a:lnTo>
                <a:lnTo>
                  <a:pt x="671769" y="1916834"/>
                </a:lnTo>
                <a:lnTo>
                  <a:pt x="662568" y="1908147"/>
                </a:lnTo>
                <a:lnTo>
                  <a:pt x="658996" y="1901165"/>
                </a:lnTo>
                <a:lnTo>
                  <a:pt x="654405" y="1900441"/>
                </a:lnTo>
                <a:lnTo>
                  <a:pt x="645918" y="1894536"/>
                </a:lnTo>
                <a:lnTo>
                  <a:pt x="641708" y="1898527"/>
                </a:lnTo>
                <a:lnTo>
                  <a:pt x="631497" y="1896765"/>
                </a:lnTo>
                <a:lnTo>
                  <a:pt x="621724" y="1889745"/>
                </a:lnTo>
                <a:lnTo>
                  <a:pt x="617552" y="1883430"/>
                </a:lnTo>
                <a:lnTo>
                  <a:pt x="606056" y="1877048"/>
                </a:lnTo>
                <a:lnTo>
                  <a:pt x="601103" y="1869466"/>
                </a:lnTo>
                <a:lnTo>
                  <a:pt x="596721" y="1868266"/>
                </a:lnTo>
                <a:lnTo>
                  <a:pt x="587587" y="1860122"/>
                </a:lnTo>
                <a:lnTo>
                  <a:pt x="584148" y="1861027"/>
                </a:lnTo>
                <a:lnTo>
                  <a:pt x="576795" y="1852388"/>
                </a:lnTo>
                <a:lnTo>
                  <a:pt x="569470" y="1846568"/>
                </a:lnTo>
                <a:lnTo>
                  <a:pt x="564803" y="1846568"/>
                </a:lnTo>
                <a:lnTo>
                  <a:pt x="560412" y="1841863"/>
                </a:lnTo>
                <a:lnTo>
                  <a:pt x="553249" y="1837938"/>
                </a:lnTo>
                <a:lnTo>
                  <a:pt x="536742" y="1822317"/>
                </a:lnTo>
                <a:lnTo>
                  <a:pt x="532723" y="1823832"/>
                </a:lnTo>
                <a:lnTo>
                  <a:pt x="522855" y="1822184"/>
                </a:lnTo>
                <a:lnTo>
                  <a:pt x="511720" y="1809087"/>
                </a:lnTo>
                <a:lnTo>
                  <a:pt x="498357" y="1804972"/>
                </a:lnTo>
                <a:lnTo>
                  <a:pt x="493956" y="1794523"/>
                </a:lnTo>
                <a:lnTo>
                  <a:pt x="480745" y="1786313"/>
                </a:lnTo>
                <a:lnTo>
                  <a:pt x="475430" y="1787561"/>
                </a:lnTo>
                <a:lnTo>
                  <a:pt x="470277" y="1781103"/>
                </a:lnTo>
                <a:lnTo>
                  <a:pt x="463400" y="1781207"/>
                </a:lnTo>
                <a:lnTo>
                  <a:pt x="459171" y="1778417"/>
                </a:lnTo>
                <a:lnTo>
                  <a:pt x="457390" y="1772292"/>
                </a:lnTo>
                <a:lnTo>
                  <a:pt x="451846" y="1767949"/>
                </a:lnTo>
                <a:lnTo>
                  <a:pt x="445626" y="1767006"/>
                </a:lnTo>
                <a:lnTo>
                  <a:pt x="439511" y="1768844"/>
                </a:lnTo>
                <a:lnTo>
                  <a:pt x="432215" y="1766958"/>
                </a:lnTo>
                <a:lnTo>
                  <a:pt x="422223" y="1759671"/>
                </a:lnTo>
                <a:lnTo>
                  <a:pt x="419614" y="1747317"/>
                </a:lnTo>
                <a:lnTo>
                  <a:pt x="412584" y="1745050"/>
                </a:lnTo>
                <a:lnTo>
                  <a:pt x="410184" y="1741555"/>
                </a:lnTo>
                <a:lnTo>
                  <a:pt x="413146" y="1736307"/>
                </a:lnTo>
                <a:lnTo>
                  <a:pt x="405574" y="1728439"/>
                </a:lnTo>
                <a:lnTo>
                  <a:pt x="399106" y="1728372"/>
                </a:lnTo>
                <a:lnTo>
                  <a:pt x="390219" y="1721200"/>
                </a:lnTo>
                <a:lnTo>
                  <a:pt x="390648" y="1717828"/>
                </a:lnTo>
                <a:lnTo>
                  <a:pt x="370588" y="1712799"/>
                </a:lnTo>
                <a:lnTo>
                  <a:pt x="354891" y="1701845"/>
                </a:lnTo>
                <a:lnTo>
                  <a:pt x="340023" y="1701350"/>
                </a:lnTo>
                <a:lnTo>
                  <a:pt x="331079" y="1696911"/>
                </a:lnTo>
                <a:lnTo>
                  <a:pt x="312343" y="1690329"/>
                </a:lnTo>
                <a:lnTo>
                  <a:pt x="306075" y="1676585"/>
                </a:lnTo>
                <a:lnTo>
                  <a:pt x="311990" y="1672899"/>
                </a:lnTo>
                <a:lnTo>
                  <a:pt x="316848" y="1664993"/>
                </a:lnTo>
                <a:lnTo>
                  <a:pt x="313676" y="1659259"/>
                </a:lnTo>
                <a:lnTo>
                  <a:pt x="297255" y="1655420"/>
                </a:lnTo>
                <a:lnTo>
                  <a:pt x="288159" y="1654563"/>
                </a:lnTo>
                <a:lnTo>
                  <a:pt x="282834" y="1655877"/>
                </a:lnTo>
                <a:lnTo>
                  <a:pt x="281958" y="1647172"/>
                </a:lnTo>
                <a:lnTo>
                  <a:pt x="278186" y="1634332"/>
                </a:lnTo>
                <a:lnTo>
                  <a:pt x="265747" y="1625112"/>
                </a:lnTo>
                <a:lnTo>
                  <a:pt x="271566" y="1614406"/>
                </a:lnTo>
                <a:lnTo>
                  <a:pt x="270642" y="1605414"/>
                </a:lnTo>
                <a:lnTo>
                  <a:pt x="255564" y="1602976"/>
                </a:lnTo>
                <a:lnTo>
                  <a:pt x="259727" y="1591031"/>
                </a:lnTo>
                <a:lnTo>
                  <a:pt x="258774" y="1584135"/>
                </a:lnTo>
                <a:lnTo>
                  <a:pt x="250830" y="1579782"/>
                </a:lnTo>
                <a:lnTo>
                  <a:pt x="247068" y="1573400"/>
                </a:lnTo>
                <a:lnTo>
                  <a:pt x="250535" y="1565114"/>
                </a:lnTo>
                <a:lnTo>
                  <a:pt x="245830" y="1554427"/>
                </a:lnTo>
                <a:lnTo>
                  <a:pt x="233971" y="1550836"/>
                </a:lnTo>
                <a:lnTo>
                  <a:pt x="229104" y="1545816"/>
                </a:lnTo>
                <a:lnTo>
                  <a:pt x="227551" y="1540377"/>
                </a:lnTo>
                <a:lnTo>
                  <a:pt x="239658" y="1534758"/>
                </a:lnTo>
                <a:lnTo>
                  <a:pt x="242639" y="1527919"/>
                </a:lnTo>
                <a:lnTo>
                  <a:pt x="232133" y="1523070"/>
                </a:lnTo>
                <a:lnTo>
                  <a:pt x="230837" y="1513317"/>
                </a:lnTo>
                <a:lnTo>
                  <a:pt x="234686" y="1510107"/>
                </a:lnTo>
                <a:lnTo>
                  <a:pt x="225884" y="1501315"/>
                </a:lnTo>
                <a:lnTo>
                  <a:pt x="213226" y="1495638"/>
                </a:lnTo>
                <a:lnTo>
                  <a:pt x="208654" y="1490123"/>
                </a:lnTo>
                <a:lnTo>
                  <a:pt x="210502" y="1481208"/>
                </a:lnTo>
                <a:lnTo>
                  <a:pt x="203405" y="1479113"/>
                </a:lnTo>
                <a:lnTo>
                  <a:pt x="203186" y="1489504"/>
                </a:lnTo>
                <a:lnTo>
                  <a:pt x="198700" y="1506764"/>
                </a:lnTo>
                <a:lnTo>
                  <a:pt x="207987" y="1512250"/>
                </a:lnTo>
                <a:lnTo>
                  <a:pt x="210273" y="1516755"/>
                </a:lnTo>
                <a:lnTo>
                  <a:pt x="207911" y="1521251"/>
                </a:lnTo>
                <a:lnTo>
                  <a:pt x="186184" y="1514222"/>
                </a:lnTo>
                <a:lnTo>
                  <a:pt x="179021" y="1504944"/>
                </a:lnTo>
                <a:lnTo>
                  <a:pt x="171697" y="1504801"/>
                </a:lnTo>
                <a:lnTo>
                  <a:pt x="162496" y="1510907"/>
                </a:lnTo>
                <a:lnTo>
                  <a:pt x="158990" y="1508678"/>
                </a:lnTo>
                <a:lnTo>
                  <a:pt x="163696" y="1496639"/>
                </a:lnTo>
                <a:lnTo>
                  <a:pt x="155752" y="1488409"/>
                </a:lnTo>
                <a:lnTo>
                  <a:pt x="151913" y="1479313"/>
                </a:lnTo>
                <a:lnTo>
                  <a:pt x="151837" y="1471388"/>
                </a:lnTo>
                <a:lnTo>
                  <a:pt x="142731" y="1471150"/>
                </a:lnTo>
                <a:lnTo>
                  <a:pt x="135016" y="1479913"/>
                </a:lnTo>
                <a:lnTo>
                  <a:pt x="133644" y="1489666"/>
                </a:lnTo>
                <a:lnTo>
                  <a:pt x="121357" y="1491143"/>
                </a:lnTo>
                <a:lnTo>
                  <a:pt x="111499" y="1495372"/>
                </a:lnTo>
                <a:lnTo>
                  <a:pt x="102974" y="1485304"/>
                </a:lnTo>
                <a:lnTo>
                  <a:pt x="99716" y="1478922"/>
                </a:lnTo>
                <a:lnTo>
                  <a:pt x="86210" y="1478093"/>
                </a:lnTo>
                <a:lnTo>
                  <a:pt x="83676" y="1475541"/>
                </a:lnTo>
                <a:lnTo>
                  <a:pt x="85486" y="1467473"/>
                </a:lnTo>
                <a:lnTo>
                  <a:pt x="78776" y="1465482"/>
                </a:lnTo>
                <a:lnTo>
                  <a:pt x="70285" y="1468911"/>
                </a:lnTo>
                <a:lnTo>
                  <a:pt x="64574" y="1465825"/>
                </a:lnTo>
                <a:lnTo>
                  <a:pt x="60775" y="1459215"/>
                </a:lnTo>
                <a:lnTo>
                  <a:pt x="54327" y="1454805"/>
                </a:lnTo>
                <a:lnTo>
                  <a:pt x="48222" y="1445651"/>
                </a:lnTo>
                <a:lnTo>
                  <a:pt x="44848" y="1436698"/>
                </a:lnTo>
                <a:lnTo>
                  <a:pt x="40692" y="1433450"/>
                </a:lnTo>
                <a:lnTo>
                  <a:pt x="36640" y="1426115"/>
                </a:lnTo>
                <a:lnTo>
                  <a:pt x="22293" y="1418200"/>
                </a:lnTo>
                <a:lnTo>
                  <a:pt x="13883" y="1417010"/>
                </a:lnTo>
                <a:lnTo>
                  <a:pt x="3690" y="1411923"/>
                </a:lnTo>
                <a:lnTo>
                  <a:pt x="0" y="1405560"/>
                </a:lnTo>
                <a:lnTo>
                  <a:pt x="9506" y="1399503"/>
                </a:lnTo>
                <a:lnTo>
                  <a:pt x="15204" y="1392997"/>
                </a:lnTo>
                <a:lnTo>
                  <a:pt x="23575" y="1390568"/>
                </a:lnTo>
                <a:lnTo>
                  <a:pt x="34142" y="1395531"/>
                </a:lnTo>
                <a:lnTo>
                  <a:pt x="39319" y="1391844"/>
                </a:lnTo>
                <a:lnTo>
                  <a:pt x="43803" y="1384672"/>
                </a:lnTo>
                <a:lnTo>
                  <a:pt x="56168" y="1378386"/>
                </a:lnTo>
                <a:lnTo>
                  <a:pt x="61442" y="1371442"/>
                </a:lnTo>
                <a:lnTo>
                  <a:pt x="76578" y="1378538"/>
                </a:lnTo>
                <a:lnTo>
                  <a:pt x="91963" y="1381091"/>
                </a:lnTo>
                <a:lnTo>
                  <a:pt x="99573" y="1380957"/>
                </a:lnTo>
                <a:lnTo>
                  <a:pt x="110851" y="1384653"/>
                </a:lnTo>
                <a:lnTo>
                  <a:pt x="121519" y="1382862"/>
                </a:lnTo>
                <a:lnTo>
                  <a:pt x="129187" y="1385815"/>
                </a:lnTo>
                <a:lnTo>
                  <a:pt x="135349" y="1391397"/>
                </a:lnTo>
                <a:lnTo>
                  <a:pt x="142236" y="1400246"/>
                </a:lnTo>
                <a:lnTo>
                  <a:pt x="148742" y="1401570"/>
                </a:lnTo>
                <a:lnTo>
                  <a:pt x="153552" y="1408580"/>
                </a:lnTo>
                <a:lnTo>
                  <a:pt x="161562" y="1412819"/>
                </a:lnTo>
                <a:lnTo>
                  <a:pt x="174040" y="1424249"/>
                </a:lnTo>
                <a:lnTo>
                  <a:pt x="187946" y="1430173"/>
                </a:lnTo>
                <a:lnTo>
                  <a:pt x="197767" y="1429068"/>
                </a:lnTo>
                <a:lnTo>
                  <a:pt x="207101" y="1436717"/>
                </a:lnTo>
                <a:lnTo>
                  <a:pt x="220046" y="1438431"/>
                </a:lnTo>
                <a:lnTo>
                  <a:pt x="237372" y="1438689"/>
                </a:lnTo>
                <a:lnTo>
                  <a:pt x="244191" y="1430116"/>
                </a:lnTo>
                <a:lnTo>
                  <a:pt x="251459" y="1431459"/>
                </a:lnTo>
                <a:lnTo>
                  <a:pt x="261879" y="1442079"/>
                </a:lnTo>
                <a:lnTo>
                  <a:pt x="270223" y="1438003"/>
                </a:lnTo>
                <a:lnTo>
                  <a:pt x="273919" y="1429087"/>
                </a:lnTo>
                <a:lnTo>
                  <a:pt x="283987" y="1422905"/>
                </a:lnTo>
                <a:lnTo>
                  <a:pt x="299503" y="1420581"/>
                </a:lnTo>
                <a:lnTo>
                  <a:pt x="305180" y="1425268"/>
                </a:lnTo>
                <a:lnTo>
                  <a:pt x="311190" y="1425201"/>
                </a:lnTo>
                <a:lnTo>
                  <a:pt x="319115" y="1436717"/>
                </a:lnTo>
                <a:lnTo>
                  <a:pt x="328478" y="1436507"/>
                </a:lnTo>
                <a:lnTo>
                  <a:pt x="331193" y="1439298"/>
                </a:lnTo>
                <a:lnTo>
                  <a:pt x="332869" y="1448280"/>
                </a:lnTo>
                <a:lnTo>
                  <a:pt x="342328" y="1453586"/>
                </a:lnTo>
                <a:lnTo>
                  <a:pt x="350233" y="1453738"/>
                </a:lnTo>
                <a:lnTo>
                  <a:pt x="367569" y="1450147"/>
                </a:lnTo>
                <a:lnTo>
                  <a:pt x="386009" y="1435993"/>
                </a:lnTo>
                <a:lnTo>
                  <a:pt x="392934" y="1435879"/>
                </a:lnTo>
                <a:lnTo>
                  <a:pt x="402535" y="1431221"/>
                </a:lnTo>
                <a:lnTo>
                  <a:pt x="414346" y="1435707"/>
                </a:lnTo>
                <a:lnTo>
                  <a:pt x="418651" y="1434202"/>
                </a:lnTo>
                <a:lnTo>
                  <a:pt x="427424" y="1443670"/>
                </a:lnTo>
                <a:lnTo>
                  <a:pt x="443578" y="1448652"/>
                </a:lnTo>
                <a:lnTo>
                  <a:pt x="449008" y="1449271"/>
                </a:lnTo>
                <a:lnTo>
                  <a:pt x="452370" y="1456034"/>
                </a:lnTo>
                <a:lnTo>
                  <a:pt x="448579" y="1461739"/>
                </a:lnTo>
                <a:lnTo>
                  <a:pt x="447960" y="1467464"/>
                </a:lnTo>
                <a:lnTo>
                  <a:pt x="452675" y="1479132"/>
                </a:lnTo>
                <a:lnTo>
                  <a:pt x="448503" y="1487266"/>
                </a:lnTo>
                <a:lnTo>
                  <a:pt x="457523" y="1491000"/>
                </a:lnTo>
                <a:lnTo>
                  <a:pt x="466667" y="1497734"/>
                </a:lnTo>
                <a:lnTo>
                  <a:pt x="472010" y="1498029"/>
                </a:lnTo>
                <a:lnTo>
                  <a:pt x="477583" y="1506592"/>
                </a:lnTo>
                <a:lnTo>
                  <a:pt x="481574" y="1517765"/>
                </a:lnTo>
                <a:lnTo>
                  <a:pt x="490756" y="1527271"/>
                </a:lnTo>
                <a:lnTo>
                  <a:pt x="499966" y="1531062"/>
                </a:lnTo>
                <a:lnTo>
                  <a:pt x="504900" y="1537863"/>
                </a:lnTo>
                <a:lnTo>
                  <a:pt x="500624" y="1541282"/>
                </a:lnTo>
                <a:lnTo>
                  <a:pt x="497661" y="1555865"/>
                </a:lnTo>
                <a:lnTo>
                  <a:pt x="501605" y="1559656"/>
                </a:lnTo>
                <a:lnTo>
                  <a:pt x="509844" y="1562094"/>
                </a:lnTo>
                <a:lnTo>
                  <a:pt x="515940" y="1573924"/>
                </a:lnTo>
                <a:lnTo>
                  <a:pt x="510006" y="1579430"/>
                </a:lnTo>
                <a:lnTo>
                  <a:pt x="502852" y="1582659"/>
                </a:lnTo>
                <a:lnTo>
                  <a:pt x="504081" y="1585907"/>
                </a:lnTo>
                <a:lnTo>
                  <a:pt x="521569" y="1585764"/>
                </a:lnTo>
                <a:lnTo>
                  <a:pt x="533590" y="1584183"/>
                </a:lnTo>
                <a:lnTo>
                  <a:pt x="543791" y="1580697"/>
                </a:lnTo>
                <a:lnTo>
                  <a:pt x="556269" y="1579125"/>
                </a:lnTo>
                <a:lnTo>
                  <a:pt x="559117" y="1575677"/>
                </a:lnTo>
                <a:lnTo>
                  <a:pt x="559431" y="1561256"/>
                </a:lnTo>
                <a:lnTo>
                  <a:pt x="557259" y="1555579"/>
                </a:lnTo>
                <a:lnTo>
                  <a:pt x="536323" y="1539882"/>
                </a:lnTo>
                <a:lnTo>
                  <a:pt x="531456" y="1522537"/>
                </a:lnTo>
                <a:lnTo>
                  <a:pt x="524017" y="1509431"/>
                </a:lnTo>
                <a:lnTo>
                  <a:pt x="518750" y="1503906"/>
                </a:lnTo>
                <a:lnTo>
                  <a:pt x="518540" y="1497753"/>
                </a:lnTo>
                <a:lnTo>
                  <a:pt x="512825" y="1484980"/>
                </a:lnTo>
                <a:lnTo>
                  <a:pt x="509406" y="1482237"/>
                </a:lnTo>
                <a:lnTo>
                  <a:pt x="503653" y="1472064"/>
                </a:lnTo>
                <a:lnTo>
                  <a:pt x="498680" y="1469473"/>
                </a:lnTo>
                <a:lnTo>
                  <a:pt x="492680" y="1459310"/>
                </a:lnTo>
                <a:lnTo>
                  <a:pt x="491041" y="1453452"/>
                </a:lnTo>
                <a:lnTo>
                  <a:pt x="481116" y="1453271"/>
                </a:lnTo>
                <a:lnTo>
                  <a:pt x="475430" y="1449671"/>
                </a:lnTo>
                <a:lnTo>
                  <a:pt x="467219" y="1441070"/>
                </a:lnTo>
                <a:lnTo>
                  <a:pt x="465248" y="1435831"/>
                </a:lnTo>
                <a:lnTo>
                  <a:pt x="458533" y="1428459"/>
                </a:lnTo>
                <a:lnTo>
                  <a:pt x="451979" y="1417295"/>
                </a:lnTo>
                <a:lnTo>
                  <a:pt x="442064" y="1415238"/>
                </a:lnTo>
                <a:lnTo>
                  <a:pt x="436768" y="1407265"/>
                </a:lnTo>
                <a:lnTo>
                  <a:pt x="430843" y="1405303"/>
                </a:lnTo>
                <a:lnTo>
                  <a:pt x="431710" y="1392140"/>
                </a:lnTo>
                <a:lnTo>
                  <a:pt x="418794" y="1389663"/>
                </a:lnTo>
                <a:lnTo>
                  <a:pt x="410974" y="1377719"/>
                </a:lnTo>
                <a:lnTo>
                  <a:pt x="412955" y="1368870"/>
                </a:lnTo>
                <a:lnTo>
                  <a:pt x="403469" y="1355611"/>
                </a:lnTo>
                <a:lnTo>
                  <a:pt x="407641" y="1346906"/>
                </a:lnTo>
                <a:lnTo>
                  <a:pt x="404935" y="1342248"/>
                </a:lnTo>
                <a:lnTo>
                  <a:pt x="404240" y="1334914"/>
                </a:lnTo>
                <a:lnTo>
                  <a:pt x="407622" y="1329922"/>
                </a:lnTo>
                <a:lnTo>
                  <a:pt x="413708" y="1329456"/>
                </a:lnTo>
                <a:lnTo>
                  <a:pt x="417899" y="1323407"/>
                </a:lnTo>
                <a:lnTo>
                  <a:pt x="420185" y="1316216"/>
                </a:lnTo>
                <a:lnTo>
                  <a:pt x="426024" y="1314178"/>
                </a:lnTo>
                <a:lnTo>
                  <a:pt x="429986" y="1307101"/>
                </a:lnTo>
                <a:lnTo>
                  <a:pt x="431082" y="1300719"/>
                </a:lnTo>
                <a:lnTo>
                  <a:pt x="445236" y="1290537"/>
                </a:lnTo>
                <a:lnTo>
                  <a:pt x="453189" y="1286736"/>
                </a:lnTo>
                <a:lnTo>
                  <a:pt x="454103" y="1278554"/>
                </a:lnTo>
                <a:lnTo>
                  <a:pt x="482755" y="1266200"/>
                </a:lnTo>
                <a:lnTo>
                  <a:pt x="492470" y="1266238"/>
                </a:lnTo>
                <a:lnTo>
                  <a:pt x="499385" y="1261285"/>
                </a:lnTo>
                <a:lnTo>
                  <a:pt x="506272" y="1253103"/>
                </a:lnTo>
                <a:lnTo>
                  <a:pt x="516654" y="1251589"/>
                </a:lnTo>
                <a:lnTo>
                  <a:pt x="533237" y="1237844"/>
                </a:lnTo>
                <a:lnTo>
                  <a:pt x="540162" y="1234291"/>
                </a:lnTo>
                <a:lnTo>
                  <a:pt x="515378" y="1222395"/>
                </a:lnTo>
                <a:lnTo>
                  <a:pt x="514340" y="1214108"/>
                </a:lnTo>
                <a:lnTo>
                  <a:pt x="506253" y="1208345"/>
                </a:lnTo>
                <a:lnTo>
                  <a:pt x="500338" y="1207536"/>
                </a:lnTo>
                <a:lnTo>
                  <a:pt x="494661" y="1209641"/>
                </a:lnTo>
                <a:lnTo>
                  <a:pt x="482374" y="1209288"/>
                </a:lnTo>
                <a:lnTo>
                  <a:pt x="478897" y="1201611"/>
                </a:lnTo>
                <a:lnTo>
                  <a:pt x="478792" y="1193305"/>
                </a:lnTo>
                <a:lnTo>
                  <a:pt x="472525" y="1190972"/>
                </a:lnTo>
                <a:lnTo>
                  <a:pt x="470896" y="1186724"/>
                </a:lnTo>
                <a:lnTo>
                  <a:pt x="473915" y="1176732"/>
                </a:lnTo>
                <a:lnTo>
                  <a:pt x="468943" y="1170998"/>
                </a:lnTo>
                <a:lnTo>
                  <a:pt x="466676" y="1163054"/>
                </a:lnTo>
                <a:lnTo>
                  <a:pt x="469867" y="1154148"/>
                </a:lnTo>
                <a:lnTo>
                  <a:pt x="470687" y="1140461"/>
                </a:lnTo>
                <a:lnTo>
                  <a:pt x="481574" y="1127983"/>
                </a:lnTo>
                <a:lnTo>
                  <a:pt x="476925" y="1115458"/>
                </a:lnTo>
                <a:lnTo>
                  <a:pt x="478325" y="1110886"/>
                </a:lnTo>
                <a:lnTo>
                  <a:pt x="471144" y="1105066"/>
                </a:lnTo>
                <a:lnTo>
                  <a:pt x="462609" y="1104494"/>
                </a:lnTo>
                <a:lnTo>
                  <a:pt x="453570" y="1097093"/>
                </a:lnTo>
                <a:lnTo>
                  <a:pt x="468162" y="1089931"/>
                </a:lnTo>
                <a:lnTo>
                  <a:pt x="474611" y="1079653"/>
                </a:lnTo>
                <a:lnTo>
                  <a:pt x="483231" y="1073405"/>
                </a:lnTo>
                <a:lnTo>
                  <a:pt x="486793" y="1067890"/>
                </a:lnTo>
                <a:lnTo>
                  <a:pt x="490660" y="1057260"/>
                </a:lnTo>
                <a:lnTo>
                  <a:pt x="498433" y="1059317"/>
                </a:lnTo>
                <a:lnTo>
                  <a:pt x="505519" y="1056784"/>
                </a:lnTo>
                <a:lnTo>
                  <a:pt x="510215" y="1046535"/>
                </a:lnTo>
                <a:lnTo>
                  <a:pt x="520988" y="1040762"/>
                </a:lnTo>
                <a:lnTo>
                  <a:pt x="528208" y="1034190"/>
                </a:lnTo>
                <a:lnTo>
                  <a:pt x="530256" y="1024656"/>
                </a:lnTo>
                <a:lnTo>
                  <a:pt x="535990" y="1018436"/>
                </a:lnTo>
                <a:lnTo>
                  <a:pt x="540029" y="1022608"/>
                </a:lnTo>
                <a:lnTo>
                  <a:pt x="549011" y="1024475"/>
                </a:lnTo>
                <a:lnTo>
                  <a:pt x="551535" y="1014178"/>
                </a:lnTo>
                <a:lnTo>
                  <a:pt x="559069" y="1010673"/>
                </a:lnTo>
                <a:lnTo>
                  <a:pt x="576481" y="1009635"/>
                </a:lnTo>
                <a:lnTo>
                  <a:pt x="592921" y="1004948"/>
                </a:lnTo>
                <a:lnTo>
                  <a:pt x="601274" y="1006987"/>
                </a:lnTo>
                <a:lnTo>
                  <a:pt x="612295" y="1013464"/>
                </a:lnTo>
                <a:lnTo>
                  <a:pt x="612723" y="1018312"/>
                </a:lnTo>
                <a:lnTo>
                  <a:pt x="617733" y="1020169"/>
                </a:lnTo>
                <a:lnTo>
                  <a:pt x="617638" y="1030371"/>
                </a:lnTo>
                <a:lnTo>
                  <a:pt x="615733" y="1038743"/>
                </a:lnTo>
                <a:lnTo>
                  <a:pt x="620038" y="1044696"/>
                </a:lnTo>
                <a:lnTo>
                  <a:pt x="621724" y="1051116"/>
                </a:lnTo>
                <a:lnTo>
                  <a:pt x="636650" y="1052840"/>
                </a:lnTo>
                <a:lnTo>
                  <a:pt x="641955" y="1055126"/>
                </a:lnTo>
                <a:lnTo>
                  <a:pt x="649671" y="1050859"/>
                </a:lnTo>
                <a:lnTo>
                  <a:pt x="661444" y="1051688"/>
                </a:lnTo>
                <a:lnTo>
                  <a:pt x="664263" y="1047144"/>
                </a:lnTo>
                <a:lnTo>
                  <a:pt x="672902" y="1042334"/>
                </a:lnTo>
                <a:lnTo>
                  <a:pt x="690866" y="1040610"/>
                </a:lnTo>
                <a:lnTo>
                  <a:pt x="697867" y="1038019"/>
                </a:lnTo>
                <a:lnTo>
                  <a:pt x="706945" y="1039191"/>
                </a:lnTo>
                <a:lnTo>
                  <a:pt x="712745" y="1033885"/>
                </a:lnTo>
                <a:lnTo>
                  <a:pt x="714126" y="1027342"/>
                </a:lnTo>
                <a:lnTo>
                  <a:pt x="718965" y="1021998"/>
                </a:lnTo>
                <a:lnTo>
                  <a:pt x="715812" y="1012797"/>
                </a:lnTo>
                <a:lnTo>
                  <a:pt x="716298" y="1008768"/>
                </a:lnTo>
                <a:lnTo>
                  <a:pt x="722699" y="1000262"/>
                </a:lnTo>
                <a:lnTo>
                  <a:pt x="724232" y="994052"/>
                </a:lnTo>
                <a:lnTo>
                  <a:pt x="732376" y="986480"/>
                </a:lnTo>
                <a:lnTo>
                  <a:pt x="741616" y="985594"/>
                </a:lnTo>
                <a:lnTo>
                  <a:pt x="753322" y="987794"/>
                </a:lnTo>
                <a:lnTo>
                  <a:pt x="754360" y="981260"/>
                </a:lnTo>
                <a:lnTo>
                  <a:pt x="758142" y="978097"/>
                </a:lnTo>
                <a:lnTo>
                  <a:pt x="761247" y="970658"/>
                </a:lnTo>
                <a:lnTo>
                  <a:pt x="760237" y="963934"/>
                </a:lnTo>
                <a:lnTo>
                  <a:pt x="762371" y="950342"/>
                </a:lnTo>
                <a:lnTo>
                  <a:pt x="768343" y="940826"/>
                </a:lnTo>
                <a:lnTo>
                  <a:pt x="766228" y="933340"/>
                </a:lnTo>
                <a:lnTo>
                  <a:pt x="770943" y="924967"/>
                </a:lnTo>
                <a:lnTo>
                  <a:pt x="766657" y="906959"/>
                </a:lnTo>
                <a:lnTo>
                  <a:pt x="758989" y="895305"/>
                </a:lnTo>
                <a:lnTo>
                  <a:pt x="747340" y="882027"/>
                </a:lnTo>
                <a:lnTo>
                  <a:pt x="744654" y="883121"/>
                </a:lnTo>
                <a:lnTo>
                  <a:pt x="728262" y="879211"/>
                </a:lnTo>
                <a:lnTo>
                  <a:pt x="734519" y="875463"/>
                </a:lnTo>
                <a:lnTo>
                  <a:pt x="739844" y="876707"/>
                </a:lnTo>
                <a:lnTo>
                  <a:pt x="745045" y="873676"/>
                </a:lnTo>
                <a:lnTo>
                  <a:pt x="742025" y="869568"/>
                </a:lnTo>
                <a:lnTo>
                  <a:pt x="749950" y="857708"/>
                </a:lnTo>
                <a:lnTo>
                  <a:pt x="756741" y="855052"/>
                </a:lnTo>
                <a:lnTo>
                  <a:pt x="754074" y="849006"/>
                </a:lnTo>
                <a:lnTo>
                  <a:pt x="757284" y="839572"/>
                </a:lnTo>
                <a:lnTo>
                  <a:pt x="760999" y="835535"/>
                </a:lnTo>
                <a:lnTo>
                  <a:pt x="762351" y="828936"/>
                </a:lnTo>
                <a:lnTo>
                  <a:pt x="761980" y="813241"/>
                </a:lnTo>
                <a:lnTo>
                  <a:pt x="753827" y="800496"/>
                </a:lnTo>
                <a:lnTo>
                  <a:pt x="753646" y="793981"/>
                </a:lnTo>
                <a:lnTo>
                  <a:pt x="742663" y="791097"/>
                </a:lnTo>
                <a:lnTo>
                  <a:pt x="738787" y="785440"/>
                </a:lnTo>
                <a:lnTo>
                  <a:pt x="721766" y="785281"/>
                </a:lnTo>
                <a:lnTo>
                  <a:pt x="717041" y="786284"/>
                </a:lnTo>
                <a:lnTo>
                  <a:pt x="705906" y="785065"/>
                </a:lnTo>
                <a:lnTo>
                  <a:pt x="696010" y="776884"/>
                </a:lnTo>
                <a:lnTo>
                  <a:pt x="688895" y="775219"/>
                </a:lnTo>
                <a:lnTo>
                  <a:pt x="679675" y="766302"/>
                </a:lnTo>
                <a:lnTo>
                  <a:pt x="678808" y="760682"/>
                </a:lnTo>
                <a:lnTo>
                  <a:pt x="672588" y="756152"/>
                </a:lnTo>
                <a:lnTo>
                  <a:pt x="673283" y="749159"/>
                </a:lnTo>
                <a:lnTo>
                  <a:pt x="671740" y="737992"/>
                </a:lnTo>
                <a:lnTo>
                  <a:pt x="669673" y="733760"/>
                </a:lnTo>
                <a:lnTo>
                  <a:pt x="667444" y="715825"/>
                </a:lnTo>
                <a:lnTo>
                  <a:pt x="672274" y="709326"/>
                </a:lnTo>
                <a:lnTo>
                  <a:pt x="678046" y="697282"/>
                </a:lnTo>
                <a:lnTo>
                  <a:pt x="683932" y="675168"/>
                </a:lnTo>
                <a:lnTo>
                  <a:pt x="694657" y="666572"/>
                </a:lnTo>
                <a:lnTo>
                  <a:pt x="696353" y="658707"/>
                </a:lnTo>
                <a:lnTo>
                  <a:pt x="696077" y="650145"/>
                </a:lnTo>
                <a:lnTo>
                  <a:pt x="700477" y="642523"/>
                </a:lnTo>
                <a:lnTo>
                  <a:pt x="698105" y="632922"/>
                </a:lnTo>
                <a:lnTo>
                  <a:pt x="703049" y="627119"/>
                </a:lnTo>
                <a:lnTo>
                  <a:pt x="707078" y="611188"/>
                </a:lnTo>
                <a:lnTo>
                  <a:pt x="717832" y="606034"/>
                </a:lnTo>
                <a:lnTo>
                  <a:pt x="724280" y="606597"/>
                </a:lnTo>
                <a:lnTo>
                  <a:pt x="730157" y="602486"/>
                </a:lnTo>
                <a:lnTo>
                  <a:pt x="738682" y="605915"/>
                </a:lnTo>
                <a:lnTo>
                  <a:pt x="744940" y="597598"/>
                </a:lnTo>
                <a:lnTo>
                  <a:pt x="743854" y="590761"/>
                </a:lnTo>
                <a:lnTo>
                  <a:pt x="747207" y="583423"/>
                </a:lnTo>
                <a:lnTo>
                  <a:pt x="747569" y="570174"/>
                </a:lnTo>
                <a:lnTo>
                  <a:pt x="757875" y="558596"/>
                </a:lnTo>
                <a:lnTo>
                  <a:pt x="755417" y="554424"/>
                </a:lnTo>
                <a:lnTo>
                  <a:pt x="760208" y="541785"/>
                </a:lnTo>
                <a:lnTo>
                  <a:pt x="759866" y="519772"/>
                </a:lnTo>
                <a:lnTo>
                  <a:pt x="762552" y="509272"/>
                </a:lnTo>
                <a:lnTo>
                  <a:pt x="749807" y="501174"/>
                </a:lnTo>
                <a:lnTo>
                  <a:pt x="740254" y="500391"/>
                </a:lnTo>
                <a:lnTo>
                  <a:pt x="734681" y="501952"/>
                </a:lnTo>
                <a:lnTo>
                  <a:pt x="727614" y="499281"/>
                </a:lnTo>
                <a:lnTo>
                  <a:pt x="720346" y="502997"/>
                </a:lnTo>
                <a:lnTo>
                  <a:pt x="701620" y="503597"/>
                </a:lnTo>
                <a:lnTo>
                  <a:pt x="695057" y="499378"/>
                </a:lnTo>
                <a:lnTo>
                  <a:pt x="685066" y="502099"/>
                </a:lnTo>
                <a:lnTo>
                  <a:pt x="679998" y="497487"/>
                </a:lnTo>
                <a:lnTo>
                  <a:pt x="679160" y="486252"/>
                </a:lnTo>
                <a:lnTo>
                  <a:pt x="667578" y="481445"/>
                </a:lnTo>
                <a:lnTo>
                  <a:pt x="668997" y="474736"/>
                </a:lnTo>
                <a:lnTo>
                  <a:pt x="666987" y="471017"/>
                </a:lnTo>
                <a:lnTo>
                  <a:pt x="658129" y="464848"/>
                </a:lnTo>
                <a:lnTo>
                  <a:pt x="642594" y="472869"/>
                </a:lnTo>
                <a:lnTo>
                  <a:pt x="637593" y="473227"/>
                </a:lnTo>
                <a:lnTo>
                  <a:pt x="624820" y="470109"/>
                </a:lnTo>
                <a:lnTo>
                  <a:pt x="619791" y="466062"/>
                </a:lnTo>
                <a:lnTo>
                  <a:pt x="611085" y="469057"/>
                </a:lnTo>
                <a:lnTo>
                  <a:pt x="608732" y="472734"/>
                </a:lnTo>
                <a:lnTo>
                  <a:pt x="601427" y="475028"/>
                </a:lnTo>
                <a:lnTo>
                  <a:pt x="592873" y="474392"/>
                </a:lnTo>
                <a:lnTo>
                  <a:pt x="588625" y="470487"/>
                </a:lnTo>
                <a:lnTo>
                  <a:pt x="582177" y="476082"/>
                </a:lnTo>
                <a:lnTo>
                  <a:pt x="579043" y="482692"/>
                </a:lnTo>
                <a:lnTo>
                  <a:pt x="568432" y="482279"/>
                </a:lnTo>
                <a:lnTo>
                  <a:pt x="564289" y="477273"/>
                </a:lnTo>
                <a:lnTo>
                  <a:pt x="548782" y="479605"/>
                </a:lnTo>
                <a:lnTo>
                  <a:pt x="538857" y="486462"/>
                </a:lnTo>
                <a:lnTo>
                  <a:pt x="530151" y="488867"/>
                </a:lnTo>
                <a:lnTo>
                  <a:pt x="522664" y="485553"/>
                </a:lnTo>
                <a:lnTo>
                  <a:pt x="515826" y="485098"/>
                </a:lnTo>
                <a:lnTo>
                  <a:pt x="509672" y="488349"/>
                </a:lnTo>
                <a:lnTo>
                  <a:pt x="498642" y="489907"/>
                </a:lnTo>
                <a:lnTo>
                  <a:pt x="494528" y="495283"/>
                </a:lnTo>
                <a:lnTo>
                  <a:pt x="498852" y="507134"/>
                </a:lnTo>
                <a:lnTo>
                  <a:pt x="486803" y="517587"/>
                </a:lnTo>
                <a:lnTo>
                  <a:pt x="476459" y="522822"/>
                </a:lnTo>
                <a:lnTo>
                  <a:pt x="467305" y="518699"/>
                </a:lnTo>
                <a:lnTo>
                  <a:pt x="455875" y="520336"/>
                </a:lnTo>
                <a:lnTo>
                  <a:pt x="442893" y="510335"/>
                </a:lnTo>
                <a:lnTo>
                  <a:pt x="444026" y="503663"/>
                </a:lnTo>
                <a:lnTo>
                  <a:pt x="447455" y="498412"/>
                </a:lnTo>
                <a:lnTo>
                  <a:pt x="445950" y="494417"/>
                </a:lnTo>
                <a:lnTo>
                  <a:pt x="446102" y="483150"/>
                </a:lnTo>
                <a:lnTo>
                  <a:pt x="441026" y="478402"/>
                </a:lnTo>
                <a:lnTo>
                  <a:pt x="444597" y="471047"/>
                </a:lnTo>
                <a:lnTo>
                  <a:pt x="439140" y="463083"/>
                </a:lnTo>
                <a:lnTo>
                  <a:pt x="454008" y="451387"/>
                </a:lnTo>
                <a:lnTo>
                  <a:pt x="455275" y="440732"/>
                </a:lnTo>
                <a:lnTo>
                  <a:pt x="446531" y="429745"/>
                </a:lnTo>
                <a:lnTo>
                  <a:pt x="448846" y="421650"/>
                </a:lnTo>
                <a:lnTo>
                  <a:pt x="440778" y="415232"/>
                </a:lnTo>
                <a:lnTo>
                  <a:pt x="431462" y="414691"/>
                </a:lnTo>
                <a:lnTo>
                  <a:pt x="427481" y="411018"/>
                </a:lnTo>
                <a:lnTo>
                  <a:pt x="418128" y="410419"/>
                </a:lnTo>
                <a:lnTo>
                  <a:pt x="407355" y="405289"/>
                </a:lnTo>
                <a:lnTo>
                  <a:pt x="401687" y="400113"/>
                </a:lnTo>
                <a:lnTo>
                  <a:pt x="394391" y="399149"/>
                </a:lnTo>
                <a:lnTo>
                  <a:pt x="380771" y="401742"/>
                </a:lnTo>
                <a:lnTo>
                  <a:pt x="374884" y="404814"/>
                </a:lnTo>
                <a:lnTo>
                  <a:pt x="373036" y="410766"/>
                </a:lnTo>
                <a:lnTo>
                  <a:pt x="360111" y="407286"/>
                </a:lnTo>
                <a:lnTo>
                  <a:pt x="349795" y="407649"/>
                </a:lnTo>
                <a:lnTo>
                  <a:pt x="339908" y="399965"/>
                </a:lnTo>
                <a:lnTo>
                  <a:pt x="326202" y="394978"/>
                </a:lnTo>
                <a:lnTo>
                  <a:pt x="313772" y="393499"/>
                </a:lnTo>
                <a:lnTo>
                  <a:pt x="310628" y="387321"/>
                </a:lnTo>
                <a:lnTo>
                  <a:pt x="302361" y="388442"/>
                </a:lnTo>
                <a:lnTo>
                  <a:pt x="282225" y="382454"/>
                </a:lnTo>
                <a:lnTo>
                  <a:pt x="279424" y="377079"/>
                </a:lnTo>
                <a:lnTo>
                  <a:pt x="270376" y="375247"/>
                </a:lnTo>
                <a:lnTo>
                  <a:pt x="269880" y="369448"/>
                </a:lnTo>
                <a:lnTo>
                  <a:pt x="277634" y="355851"/>
                </a:lnTo>
                <a:lnTo>
                  <a:pt x="284854" y="352336"/>
                </a:lnTo>
                <a:lnTo>
                  <a:pt x="283444" y="344274"/>
                </a:lnTo>
                <a:lnTo>
                  <a:pt x="286244" y="339743"/>
                </a:lnTo>
                <a:lnTo>
                  <a:pt x="284549" y="335071"/>
                </a:lnTo>
                <a:lnTo>
                  <a:pt x="286473" y="329030"/>
                </a:lnTo>
                <a:lnTo>
                  <a:pt x="282739" y="319362"/>
                </a:lnTo>
                <a:lnTo>
                  <a:pt x="287635" y="312729"/>
                </a:lnTo>
                <a:lnTo>
                  <a:pt x="282215" y="308742"/>
                </a:lnTo>
                <a:lnTo>
                  <a:pt x="280234" y="302679"/>
                </a:lnTo>
                <a:lnTo>
                  <a:pt x="276662" y="301081"/>
                </a:lnTo>
                <a:lnTo>
                  <a:pt x="270766" y="293045"/>
                </a:lnTo>
                <a:lnTo>
                  <a:pt x="263394" y="290410"/>
                </a:lnTo>
                <a:lnTo>
                  <a:pt x="256555" y="283310"/>
                </a:lnTo>
                <a:lnTo>
                  <a:pt x="257431" y="276271"/>
                </a:lnTo>
                <a:lnTo>
                  <a:pt x="272500" y="273213"/>
                </a:lnTo>
                <a:lnTo>
                  <a:pt x="284892" y="272680"/>
                </a:lnTo>
                <a:lnTo>
                  <a:pt x="287959" y="270312"/>
                </a:lnTo>
                <a:lnTo>
                  <a:pt x="305332" y="267451"/>
                </a:lnTo>
                <a:lnTo>
                  <a:pt x="305447" y="271148"/>
                </a:lnTo>
                <a:lnTo>
                  <a:pt x="312200" y="275642"/>
                </a:lnTo>
                <a:lnTo>
                  <a:pt x="326545" y="274473"/>
                </a:lnTo>
                <a:lnTo>
                  <a:pt x="328383" y="267767"/>
                </a:lnTo>
                <a:lnTo>
                  <a:pt x="335089" y="261843"/>
                </a:lnTo>
                <a:lnTo>
                  <a:pt x="343813" y="251304"/>
                </a:lnTo>
                <a:lnTo>
                  <a:pt x="351653" y="246835"/>
                </a:lnTo>
                <a:lnTo>
                  <a:pt x="362120" y="243321"/>
                </a:lnTo>
                <a:lnTo>
                  <a:pt x="365788" y="234267"/>
                </a:lnTo>
                <a:lnTo>
                  <a:pt x="386581" y="222412"/>
                </a:lnTo>
                <a:lnTo>
                  <a:pt x="387067" y="213666"/>
                </a:lnTo>
                <a:lnTo>
                  <a:pt x="380828" y="199367"/>
                </a:lnTo>
                <a:lnTo>
                  <a:pt x="386562" y="191828"/>
                </a:lnTo>
                <a:lnTo>
                  <a:pt x="385466" y="182835"/>
                </a:lnTo>
                <a:lnTo>
                  <a:pt x="398068" y="173321"/>
                </a:lnTo>
                <a:lnTo>
                  <a:pt x="404031" y="160681"/>
                </a:lnTo>
                <a:lnTo>
                  <a:pt x="404126" y="152286"/>
                </a:lnTo>
                <a:lnTo>
                  <a:pt x="391610" y="154399"/>
                </a:lnTo>
                <a:lnTo>
                  <a:pt x="391800" y="143735"/>
                </a:lnTo>
                <a:lnTo>
                  <a:pt x="399535" y="142113"/>
                </a:lnTo>
                <a:lnTo>
                  <a:pt x="405707" y="135043"/>
                </a:lnTo>
                <a:lnTo>
                  <a:pt x="411631" y="132705"/>
                </a:lnTo>
                <a:lnTo>
                  <a:pt x="403650" y="122141"/>
                </a:lnTo>
                <a:lnTo>
                  <a:pt x="394925" y="122428"/>
                </a:lnTo>
                <a:lnTo>
                  <a:pt x="386733" y="115825"/>
                </a:lnTo>
                <a:lnTo>
                  <a:pt x="389048" y="110329"/>
                </a:lnTo>
                <a:lnTo>
                  <a:pt x="395239" y="103477"/>
                </a:lnTo>
                <a:lnTo>
                  <a:pt x="392277" y="96744"/>
                </a:lnTo>
                <a:lnTo>
                  <a:pt x="395325" y="87319"/>
                </a:lnTo>
                <a:lnTo>
                  <a:pt x="389524" y="83942"/>
                </a:lnTo>
                <a:lnTo>
                  <a:pt x="387486" y="71553"/>
                </a:lnTo>
                <a:lnTo>
                  <a:pt x="401259" y="70333"/>
                </a:lnTo>
                <a:lnTo>
                  <a:pt x="408669" y="71590"/>
                </a:lnTo>
                <a:lnTo>
                  <a:pt x="411012" y="66252"/>
                </a:lnTo>
                <a:lnTo>
                  <a:pt x="417175" y="59988"/>
                </a:lnTo>
                <a:lnTo>
                  <a:pt x="409212" y="57771"/>
                </a:lnTo>
                <a:lnTo>
                  <a:pt x="401040" y="50097"/>
                </a:lnTo>
                <a:lnTo>
                  <a:pt x="391248" y="48228"/>
                </a:lnTo>
                <a:lnTo>
                  <a:pt x="394448" y="39569"/>
                </a:lnTo>
                <a:lnTo>
                  <a:pt x="392667" y="34435"/>
                </a:lnTo>
                <a:lnTo>
                  <a:pt x="396058" y="31098"/>
                </a:lnTo>
                <a:lnTo>
                  <a:pt x="397658" y="24276"/>
                </a:lnTo>
                <a:lnTo>
                  <a:pt x="402821" y="25168"/>
                </a:lnTo>
                <a:lnTo>
                  <a:pt x="415746" y="23669"/>
                </a:lnTo>
                <a:lnTo>
                  <a:pt x="423423" y="31914"/>
                </a:lnTo>
                <a:lnTo>
                  <a:pt x="426529" y="26841"/>
                </a:lnTo>
                <a:lnTo>
                  <a:pt x="438454" y="33284"/>
                </a:lnTo>
                <a:lnTo>
                  <a:pt x="441626" y="37687"/>
                </a:lnTo>
                <a:lnTo>
                  <a:pt x="451017" y="39994"/>
                </a:lnTo>
                <a:lnTo>
                  <a:pt x="456570" y="44865"/>
                </a:lnTo>
                <a:lnTo>
                  <a:pt x="460609" y="54287"/>
                </a:lnTo>
                <a:lnTo>
                  <a:pt x="471896" y="60910"/>
                </a:lnTo>
                <a:lnTo>
                  <a:pt x="480135" y="60560"/>
                </a:lnTo>
                <a:lnTo>
                  <a:pt x="494756" y="63246"/>
                </a:lnTo>
                <a:lnTo>
                  <a:pt x="514330" y="70493"/>
                </a:lnTo>
                <a:lnTo>
                  <a:pt x="526684" y="70092"/>
                </a:lnTo>
                <a:lnTo>
                  <a:pt x="530989" y="72194"/>
                </a:lnTo>
                <a:lnTo>
                  <a:pt x="535190" y="68378"/>
                </a:lnTo>
                <a:lnTo>
                  <a:pt x="530770" y="64353"/>
                </a:lnTo>
                <a:lnTo>
                  <a:pt x="529656" y="58449"/>
                </a:lnTo>
                <a:lnTo>
                  <a:pt x="530523" y="42934"/>
                </a:lnTo>
                <a:lnTo>
                  <a:pt x="531789" y="38884"/>
                </a:lnTo>
                <a:lnTo>
                  <a:pt x="538847" y="36860"/>
                </a:lnTo>
                <a:lnTo>
                  <a:pt x="537171" y="29241"/>
                </a:lnTo>
                <a:lnTo>
                  <a:pt x="537923" y="22065"/>
                </a:lnTo>
                <a:lnTo>
                  <a:pt x="543639" y="16298"/>
                </a:lnTo>
                <a:lnTo>
                  <a:pt x="559288" y="21956"/>
                </a:lnTo>
                <a:lnTo>
                  <a:pt x="564908" y="27545"/>
                </a:lnTo>
                <a:lnTo>
                  <a:pt x="582958" y="32765"/>
                </a:lnTo>
                <a:lnTo>
                  <a:pt x="587635" y="30764"/>
                </a:lnTo>
                <a:lnTo>
                  <a:pt x="597150" y="20169"/>
                </a:lnTo>
                <a:lnTo>
                  <a:pt x="592797" y="4665"/>
                </a:lnTo>
                <a:lnTo>
                  <a:pt x="595416" y="0"/>
                </a:lnTo>
                <a:lnTo>
                  <a:pt x="608789" y="2241"/>
                </a:lnTo>
                <a:lnTo>
                  <a:pt x="613533" y="6364"/>
                </a:lnTo>
                <a:lnTo>
                  <a:pt x="620067" y="7012"/>
                </a:lnTo>
                <a:lnTo>
                  <a:pt x="628363" y="12374"/>
                </a:lnTo>
                <a:lnTo>
                  <a:pt x="644108" y="18367"/>
                </a:lnTo>
                <a:lnTo>
                  <a:pt x="659910" y="20338"/>
                </a:lnTo>
                <a:lnTo>
                  <a:pt x="676103" y="28165"/>
                </a:lnTo>
                <a:lnTo>
                  <a:pt x="683361" y="33123"/>
                </a:lnTo>
                <a:lnTo>
                  <a:pt x="692600" y="33069"/>
                </a:lnTo>
                <a:lnTo>
                  <a:pt x="697248" y="35547"/>
                </a:lnTo>
                <a:lnTo>
                  <a:pt x="699534" y="45734"/>
                </a:lnTo>
                <a:lnTo>
                  <a:pt x="706545" y="50255"/>
                </a:lnTo>
                <a:lnTo>
                  <a:pt x="711669" y="50573"/>
                </a:lnTo>
                <a:lnTo>
                  <a:pt x="717670" y="54612"/>
                </a:lnTo>
                <a:lnTo>
                  <a:pt x="728004" y="54320"/>
                </a:lnTo>
                <a:lnTo>
                  <a:pt x="739072" y="58741"/>
                </a:lnTo>
                <a:lnTo>
                  <a:pt x="747321" y="57735"/>
                </a:lnTo>
                <a:lnTo>
                  <a:pt x="754646" y="54413"/>
                </a:lnTo>
                <a:lnTo>
                  <a:pt x="767295" y="56937"/>
                </a:lnTo>
                <a:lnTo>
                  <a:pt x="771515" y="56022"/>
                </a:lnTo>
                <a:lnTo>
                  <a:pt x="777211" y="59205"/>
                </a:lnTo>
                <a:lnTo>
                  <a:pt x="782144" y="64833"/>
                </a:lnTo>
                <a:lnTo>
                  <a:pt x="787336" y="67337"/>
                </a:lnTo>
                <a:lnTo>
                  <a:pt x="800804" y="66011"/>
                </a:lnTo>
                <a:lnTo>
                  <a:pt x="805738" y="68428"/>
                </a:lnTo>
                <a:lnTo>
                  <a:pt x="813587" y="63405"/>
                </a:lnTo>
                <a:lnTo>
                  <a:pt x="826550" y="65322"/>
                </a:lnTo>
                <a:lnTo>
                  <a:pt x="836799" y="73559"/>
                </a:lnTo>
                <a:lnTo>
                  <a:pt x="839990" y="80729"/>
                </a:lnTo>
                <a:lnTo>
                  <a:pt x="845829" y="80662"/>
                </a:lnTo>
                <a:lnTo>
                  <a:pt x="849258" y="83845"/>
                </a:lnTo>
                <a:lnTo>
                  <a:pt x="860650" y="87753"/>
                </a:lnTo>
                <a:lnTo>
                  <a:pt x="865555" y="87379"/>
                </a:lnTo>
                <a:lnTo>
                  <a:pt x="871718" y="90840"/>
                </a:lnTo>
                <a:lnTo>
                  <a:pt x="893139" y="93169"/>
                </a:lnTo>
                <a:lnTo>
                  <a:pt x="898292" y="91200"/>
                </a:lnTo>
                <a:lnTo>
                  <a:pt x="899673" y="84111"/>
                </a:lnTo>
                <a:lnTo>
                  <a:pt x="902693" y="82456"/>
                </a:lnTo>
                <a:lnTo>
                  <a:pt x="908446" y="87445"/>
                </a:lnTo>
                <a:lnTo>
                  <a:pt x="912618" y="87782"/>
                </a:lnTo>
                <a:lnTo>
                  <a:pt x="914999" y="93531"/>
                </a:lnTo>
                <a:lnTo>
                  <a:pt x="909827" y="99170"/>
                </a:lnTo>
                <a:lnTo>
                  <a:pt x="921257" y="102168"/>
                </a:lnTo>
                <a:lnTo>
                  <a:pt x="925715" y="108781"/>
                </a:lnTo>
                <a:lnTo>
                  <a:pt x="933544" y="110063"/>
                </a:lnTo>
                <a:lnTo>
                  <a:pt x="938193" y="117814"/>
                </a:lnTo>
                <a:lnTo>
                  <a:pt x="948251" y="118176"/>
                </a:lnTo>
                <a:lnTo>
                  <a:pt x="953766" y="111223"/>
                </a:lnTo>
                <a:lnTo>
                  <a:pt x="961119" y="109512"/>
                </a:lnTo>
                <a:lnTo>
                  <a:pt x="960624" y="97684"/>
                </a:lnTo>
                <a:lnTo>
                  <a:pt x="969806" y="95982"/>
                </a:lnTo>
                <a:lnTo>
                  <a:pt x="978474" y="102354"/>
                </a:lnTo>
                <a:lnTo>
                  <a:pt x="988618" y="99310"/>
                </a:lnTo>
                <a:lnTo>
                  <a:pt x="1002277" y="106122"/>
                </a:lnTo>
                <a:lnTo>
                  <a:pt x="1005658" y="95755"/>
                </a:lnTo>
                <a:lnTo>
                  <a:pt x="1010973" y="93352"/>
                </a:lnTo>
                <a:lnTo>
                  <a:pt x="1011525" y="85810"/>
                </a:lnTo>
                <a:lnTo>
                  <a:pt x="1018517" y="82692"/>
                </a:lnTo>
                <a:lnTo>
                  <a:pt x="1026242" y="81594"/>
                </a:lnTo>
                <a:lnTo>
                  <a:pt x="1033652" y="85633"/>
                </a:lnTo>
                <a:lnTo>
                  <a:pt x="1035424" y="89306"/>
                </a:lnTo>
                <a:lnTo>
                  <a:pt x="1042615" y="92065"/>
                </a:lnTo>
                <a:lnTo>
                  <a:pt x="1047940" y="91222"/>
                </a:lnTo>
                <a:lnTo>
                  <a:pt x="1053883" y="96840"/>
                </a:lnTo>
                <a:lnTo>
                  <a:pt x="1052978" y="101287"/>
                </a:lnTo>
                <a:lnTo>
                  <a:pt x="1056369" y="110363"/>
                </a:lnTo>
                <a:lnTo>
                  <a:pt x="1060770" y="112424"/>
                </a:lnTo>
                <a:lnTo>
                  <a:pt x="1062018" y="119793"/>
                </a:lnTo>
                <a:lnTo>
                  <a:pt x="1067094" y="135767"/>
                </a:lnTo>
                <a:lnTo>
                  <a:pt x="1058417" y="143276"/>
                </a:lnTo>
                <a:lnTo>
                  <a:pt x="1058627" y="150463"/>
                </a:lnTo>
                <a:lnTo>
                  <a:pt x="1052883" y="160118"/>
                </a:lnTo>
                <a:lnTo>
                  <a:pt x="1059398" y="166144"/>
                </a:lnTo>
                <a:lnTo>
                  <a:pt x="1057741" y="170877"/>
                </a:lnTo>
                <a:lnTo>
                  <a:pt x="1059312" y="177054"/>
                </a:lnTo>
                <a:lnTo>
                  <a:pt x="1049949" y="179847"/>
                </a:lnTo>
                <a:lnTo>
                  <a:pt x="1048235" y="188952"/>
                </a:lnTo>
                <a:lnTo>
                  <a:pt x="1041834" y="194117"/>
                </a:lnTo>
                <a:lnTo>
                  <a:pt x="1055226" y="207641"/>
                </a:lnTo>
                <a:lnTo>
                  <a:pt x="1068075" y="206254"/>
                </a:lnTo>
                <a:lnTo>
                  <a:pt x="1074514" y="213953"/>
                </a:lnTo>
                <a:lnTo>
                  <a:pt x="1072381" y="217177"/>
                </a:lnTo>
                <a:lnTo>
                  <a:pt x="1073790" y="224302"/>
                </a:lnTo>
                <a:lnTo>
                  <a:pt x="1080410" y="228585"/>
                </a:lnTo>
                <a:lnTo>
                  <a:pt x="1082401" y="233109"/>
                </a:lnTo>
                <a:lnTo>
                  <a:pt x="1092050" y="236246"/>
                </a:lnTo>
                <a:lnTo>
                  <a:pt x="1098174" y="240817"/>
                </a:lnTo>
                <a:lnTo>
                  <a:pt x="1116977" y="237861"/>
                </a:lnTo>
                <a:lnTo>
                  <a:pt x="1122158" y="239369"/>
                </a:lnTo>
                <a:lnTo>
                  <a:pt x="1124530" y="244034"/>
                </a:lnTo>
                <a:lnTo>
                  <a:pt x="1121939" y="248497"/>
                </a:lnTo>
                <a:lnTo>
                  <a:pt x="1123063" y="259120"/>
                </a:lnTo>
                <a:lnTo>
                  <a:pt x="1119710" y="262260"/>
                </a:lnTo>
                <a:lnTo>
                  <a:pt x="1120273" y="267524"/>
                </a:lnTo>
                <a:lnTo>
                  <a:pt x="1129397" y="268085"/>
                </a:lnTo>
                <a:lnTo>
                  <a:pt x="1141809" y="273867"/>
                </a:lnTo>
                <a:lnTo>
                  <a:pt x="1134874" y="283722"/>
                </a:lnTo>
                <a:lnTo>
                  <a:pt x="1134150" y="289871"/>
                </a:lnTo>
                <a:lnTo>
                  <a:pt x="1124511" y="292642"/>
                </a:lnTo>
                <a:lnTo>
                  <a:pt x="1116234" y="298765"/>
                </a:lnTo>
                <a:lnTo>
                  <a:pt x="1115062" y="303392"/>
                </a:lnTo>
                <a:lnTo>
                  <a:pt x="1122568" y="314456"/>
                </a:lnTo>
                <a:lnTo>
                  <a:pt x="1117139" y="323957"/>
                </a:lnTo>
                <a:lnTo>
                  <a:pt x="1119520" y="327287"/>
                </a:lnTo>
                <a:lnTo>
                  <a:pt x="1115300" y="334485"/>
                </a:lnTo>
                <a:lnTo>
                  <a:pt x="1107280" y="337258"/>
                </a:lnTo>
                <a:lnTo>
                  <a:pt x="1105147" y="346494"/>
                </a:lnTo>
                <a:lnTo>
                  <a:pt x="1110452" y="356625"/>
                </a:lnTo>
                <a:lnTo>
                  <a:pt x="1125568" y="352435"/>
                </a:lnTo>
                <a:lnTo>
                  <a:pt x="1136189" y="355133"/>
                </a:lnTo>
                <a:lnTo>
                  <a:pt x="1147124" y="355758"/>
                </a:lnTo>
                <a:lnTo>
                  <a:pt x="1154353" y="353681"/>
                </a:lnTo>
                <a:lnTo>
                  <a:pt x="1166021" y="356874"/>
                </a:lnTo>
                <a:lnTo>
                  <a:pt x="1167755" y="352783"/>
                </a:lnTo>
                <a:lnTo>
                  <a:pt x="1177813" y="347119"/>
                </a:lnTo>
                <a:lnTo>
                  <a:pt x="1182728" y="347991"/>
                </a:lnTo>
                <a:lnTo>
                  <a:pt x="1191510" y="356742"/>
                </a:lnTo>
                <a:lnTo>
                  <a:pt x="1198244" y="359573"/>
                </a:lnTo>
                <a:lnTo>
                  <a:pt x="1210112" y="358906"/>
                </a:lnTo>
                <a:lnTo>
                  <a:pt x="1214151" y="361924"/>
                </a:lnTo>
                <a:lnTo>
                  <a:pt x="1216246" y="373405"/>
                </a:lnTo>
                <a:lnTo>
                  <a:pt x="1220209" y="377060"/>
                </a:lnTo>
                <a:lnTo>
                  <a:pt x="1234801" y="382557"/>
                </a:lnTo>
                <a:lnTo>
                  <a:pt x="1240383" y="382125"/>
                </a:lnTo>
                <a:lnTo>
                  <a:pt x="1247384" y="376913"/>
                </a:lnTo>
                <a:lnTo>
                  <a:pt x="1249384" y="371289"/>
                </a:lnTo>
                <a:lnTo>
                  <a:pt x="1261881" y="373717"/>
                </a:lnTo>
                <a:lnTo>
                  <a:pt x="1270739" y="383133"/>
                </a:lnTo>
                <a:lnTo>
                  <a:pt x="1271358" y="389582"/>
                </a:lnTo>
                <a:lnTo>
                  <a:pt x="1276511" y="394367"/>
                </a:lnTo>
                <a:lnTo>
                  <a:pt x="1281140" y="393493"/>
                </a:lnTo>
                <a:lnTo>
                  <a:pt x="1287798" y="401313"/>
                </a:lnTo>
                <a:lnTo>
                  <a:pt x="1288836" y="407762"/>
                </a:lnTo>
                <a:lnTo>
                  <a:pt x="1300705" y="401834"/>
                </a:lnTo>
                <a:lnTo>
                  <a:pt x="1300885" y="392885"/>
                </a:lnTo>
                <a:lnTo>
                  <a:pt x="1305886" y="391921"/>
                </a:lnTo>
                <a:lnTo>
                  <a:pt x="1311535" y="398389"/>
                </a:lnTo>
                <a:lnTo>
                  <a:pt x="1316726" y="394541"/>
                </a:lnTo>
                <a:lnTo>
                  <a:pt x="1321421" y="396384"/>
                </a:lnTo>
                <a:lnTo>
                  <a:pt x="1324307" y="402463"/>
                </a:lnTo>
                <a:lnTo>
                  <a:pt x="1342738" y="413581"/>
                </a:lnTo>
                <a:lnTo>
                  <a:pt x="1345491" y="421415"/>
                </a:lnTo>
                <a:lnTo>
                  <a:pt x="1353378" y="427760"/>
                </a:lnTo>
                <a:lnTo>
                  <a:pt x="1364294" y="431008"/>
                </a:lnTo>
                <a:lnTo>
                  <a:pt x="1373857" y="436725"/>
                </a:lnTo>
                <a:lnTo>
                  <a:pt x="1381000" y="435459"/>
                </a:lnTo>
                <a:lnTo>
                  <a:pt x="1394469" y="442104"/>
                </a:lnTo>
                <a:lnTo>
                  <a:pt x="1392326" y="449925"/>
                </a:lnTo>
                <a:lnTo>
                  <a:pt x="1405889" y="461100"/>
                </a:lnTo>
                <a:lnTo>
                  <a:pt x="1411814" y="463344"/>
                </a:lnTo>
                <a:lnTo>
                  <a:pt x="1416024" y="467883"/>
                </a:lnTo>
                <a:lnTo>
                  <a:pt x="1430778" y="461360"/>
                </a:lnTo>
                <a:lnTo>
                  <a:pt x="1438274" y="453176"/>
                </a:lnTo>
                <a:lnTo>
                  <a:pt x="1444056" y="444583"/>
                </a:lnTo>
                <a:lnTo>
                  <a:pt x="1475612" y="459307"/>
                </a:lnTo>
                <a:lnTo>
                  <a:pt x="1475955" y="470471"/>
                </a:lnTo>
                <a:lnTo>
                  <a:pt x="1478955" y="480540"/>
                </a:lnTo>
                <a:lnTo>
                  <a:pt x="1491300" y="490791"/>
                </a:lnTo>
                <a:lnTo>
                  <a:pt x="1495853" y="490965"/>
                </a:lnTo>
                <a:lnTo>
                  <a:pt x="1500777" y="502469"/>
                </a:lnTo>
                <a:lnTo>
                  <a:pt x="1518103" y="525329"/>
                </a:lnTo>
                <a:lnTo>
                  <a:pt x="1529190" y="530399"/>
                </a:lnTo>
                <a:lnTo>
                  <a:pt x="1538696" y="531653"/>
                </a:lnTo>
                <a:lnTo>
                  <a:pt x="1545269" y="534310"/>
                </a:lnTo>
                <a:lnTo>
                  <a:pt x="1549736" y="538718"/>
                </a:lnTo>
                <a:lnTo>
                  <a:pt x="1547888" y="545450"/>
                </a:lnTo>
                <a:lnTo>
                  <a:pt x="1539077" y="552037"/>
                </a:lnTo>
                <a:lnTo>
                  <a:pt x="1539877" y="557535"/>
                </a:lnTo>
                <a:lnTo>
                  <a:pt x="1530419" y="560011"/>
                </a:lnTo>
                <a:lnTo>
                  <a:pt x="1528657" y="568580"/>
                </a:lnTo>
                <a:lnTo>
                  <a:pt x="1546659" y="572557"/>
                </a:lnTo>
                <a:lnTo>
                  <a:pt x="1555232" y="568545"/>
                </a:lnTo>
                <a:lnTo>
                  <a:pt x="1588617" y="560371"/>
                </a:lnTo>
                <a:lnTo>
                  <a:pt x="1590769" y="555563"/>
                </a:lnTo>
                <a:lnTo>
                  <a:pt x="1600799" y="552525"/>
                </a:lnTo>
                <a:lnTo>
                  <a:pt x="1607057" y="561911"/>
                </a:lnTo>
                <a:lnTo>
                  <a:pt x="1613296" y="567946"/>
                </a:lnTo>
                <a:lnTo>
                  <a:pt x="1626279" y="569166"/>
                </a:lnTo>
                <a:lnTo>
                  <a:pt x="1634099" y="587785"/>
                </a:lnTo>
                <a:lnTo>
                  <a:pt x="1638261" y="590650"/>
                </a:lnTo>
                <a:lnTo>
                  <a:pt x="1631822" y="595975"/>
                </a:lnTo>
                <a:lnTo>
                  <a:pt x="1630403" y="600725"/>
                </a:lnTo>
                <a:lnTo>
                  <a:pt x="1622059" y="603974"/>
                </a:lnTo>
                <a:lnTo>
                  <a:pt x="1615572" y="609421"/>
                </a:lnTo>
                <a:lnTo>
                  <a:pt x="1609067" y="611228"/>
                </a:lnTo>
                <a:lnTo>
                  <a:pt x="1604371" y="609047"/>
                </a:lnTo>
                <a:lnTo>
                  <a:pt x="1597923" y="612425"/>
                </a:lnTo>
                <a:lnTo>
                  <a:pt x="1599799" y="621175"/>
                </a:lnTo>
                <a:lnTo>
                  <a:pt x="1590808" y="628947"/>
                </a:lnTo>
                <a:lnTo>
                  <a:pt x="1593932" y="638267"/>
                </a:lnTo>
                <a:lnTo>
                  <a:pt x="1601285" y="639968"/>
                </a:lnTo>
                <a:lnTo>
                  <a:pt x="1610181" y="636719"/>
                </a:lnTo>
                <a:lnTo>
                  <a:pt x="1613610" y="633197"/>
                </a:lnTo>
                <a:lnTo>
                  <a:pt x="1620983" y="635782"/>
                </a:lnTo>
                <a:lnTo>
                  <a:pt x="1625840" y="631695"/>
                </a:lnTo>
                <a:lnTo>
                  <a:pt x="1645186" y="632666"/>
                </a:lnTo>
                <a:lnTo>
                  <a:pt x="1656692" y="639564"/>
                </a:lnTo>
                <a:lnTo>
                  <a:pt x="1661235" y="650919"/>
                </a:lnTo>
                <a:lnTo>
                  <a:pt x="1665712" y="657899"/>
                </a:lnTo>
                <a:lnTo>
                  <a:pt x="1665264" y="665983"/>
                </a:lnTo>
                <a:lnTo>
                  <a:pt x="1662159" y="668421"/>
                </a:lnTo>
                <a:lnTo>
                  <a:pt x="1680028" y="673619"/>
                </a:lnTo>
                <a:lnTo>
                  <a:pt x="1694544" y="679755"/>
                </a:lnTo>
                <a:lnTo>
                  <a:pt x="1702355" y="677513"/>
                </a:lnTo>
                <a:lnTo>
                  <a:pt x="1713461" y="677799"/>
                </a:lnTo>
                <a:lnTo>
                  <a:pt x="1716576" y="682466"/>
                </a:lnTo>
                <a:lnTo>
                  <a:pt x="1715709" y="687463"/>
                </a:lnTo>
                <a:lnTo>
                  <a:pt x="1710727" y="692301"/>
                </a:lnTo>
                <a:lnTo>
                  <a:pt x="1714137" y="701071"/>
                </a:lnTo>
                <a:lnTo>
                  <a:pt x="1721452" y="706967"/>
                </a:lnTo>
                <a:lnTo>
                  <a:pt x="1732835" y="705189"/>
                </a:lnTo>
                <a:lnTo>
                  <a:pt x="1753409" y="711929"/>
                </a:lnTo>
                <a:lnTo>
                  <a:pt x="1760524" y="710341"/>
                </a:lnTo>
                <a:lnTo>
                  <a:pt x="1768849" y="704904"/>
                </a:lnTo>
                <a:lnTo>
                  <a:pt x="1777221" y="704291"/>
                </a:lnTo>
                <a:lnTo>
                  <a:pt x="1778803" y="697819"/>
                </a:lnTo>
                <a:lnTo>
                  <a:pt x="1788366" y="695049"/>
                </a:lnTo>
                <a:lnTo>
                  <a:pt x="1797957" y="697131"/>
                </a:lnTo>
                <a:lnTo>
                  <a:pt x="1804072" y="691548"/>
                </a:lnTo>
                <a:lnTo>
                  <a:pt x="1808368" y="691890"/>
                </a:lnTo>
                <a:lnTo>
                  <a:pt x="1815093" y="696937"/>
                </a:lnTo>
                <a:lnTo>
                  <a:pt x="1822265" y="693354"/>
                </a:lnTo>
                <a:lnTo>
                  <a:pt x="1830266" y="702327"/>
                </a:lnTo>
                <a:lnTo>
                  <a:pt x="1835324" y="705382"/>
                </a:lnTo>
                <a:lnTo>
                  <a:pt x="1828332" y="721677"/>
                </a:lnTo>
                <a:lnTo>
                  <a:pt x="1833828" y="722505"/>
                </a:lnTo>
                <a:lnTo>
                  <a:pt x="1834590" y="726865"/>
                </a:lnTo>
                <a:lnTo>
                  <a:pt x="1843468" y="732742"/>
                </a:lnTo>
                <a:lnTo>
                  <a:pt x="1850812" y="732539"/>
                </a:lnTo>
                <a:lnTo>
                  <a:pt x="1860613" y="727935"/>
                </a:lnTo>
                <a:lnTo>
                  <a:pt x="1870719" y="727226"/>
                </a:lnTo>
                <a:lnTo>
                  <a:pt x="1875672" y="731717"/>
                </a:lnTo>
                <a:lnTo>
                  <a:pt x="1883958" y="730587"/>
                </a:lnTo>
                <a:lnTo>
                  <a:pt x="1891121" y="723190"/>
                </a:lnTo>
                <a:lnTo>
                  <a:pt x="1896322" y="730242"/>
                </a:lnTo>
                <a:lnTo>
                  <a:pt x="1896569" y="734396"/>
                </a:lnTo>
                <a:lnTo>
                  <a:pt x="1903180" y="737223"/>
                </a:lnTo>
                <a:lnTo>
                  <a:pt x="1905780" y="743909"/>
                </a:lnTo>
                <a:lnTo>
                  <a:pt x="1914705" y="740263"/>
                </a:lnTo>
                <a:lnTo>
                  <a:pt x="1918401" y="744627"/>
                </a:lnTo>
                <a:lnTo>
                  <a:pt x="1923944" y="762078"/>
                </a:lnTo>
                <a:lnTo>
                  <a:pt x="1934422" y="765911"/>
                </a:lnTo>
                <a:lnTo>
                  <a:pt x="1944766" y="766711"/>
                </a:lnTo>
                <a:lnTo>
                  <a:pt x="1948195" y="781600"/>
                </a:lnTo>
                <a:lnTo>
                  <a:pt x="1960016" y="784856"/>
                </a:lnTo>
                <a:lnTo>
                  <a:pt x="1963978" y="788320"/>
                </a:lnTo>
                <a:lnTo>
                  <a:pt x="1968855" y="785381"/>
                </a:lnTo>
                <a:lnTo>
                  <a:pt x="1967169" y="780106"/>
                </a:lnTo>
                <a:lnTo>
                  <a:pt x="1977970" y="777418"/>
                </a:lnTo>
                <a:lnTo>
                  <a:pt x="1981856" y="773699"/>
                </a:lnTo>
                <a:lnTo>
                  <a:pt x="1992210" y="775530"/>
                </a:lnTo>
                <a:lnTo>
                  <a:pt x="1992524" y="767741"/>
                </a:lnTo>
                <a:lnTo>
                  <a:pt x="1995734" y="764212"/>
                </a:lnTo>
                <a:lnTo>
                  <a:pt x="2006107" y="774148"/>
                </a:lnTo>
                <a:lnTo>
                  <a:pt x="2016042" y="767680"/>
                </a:lnTo>
                <a:lnTo>
                  <a:pt x="2023176" y="768596"/>
                </a:lnTo>
                <a:lnTo>
                  <a:pt x="2037654" y="776218"/>
                </a:lnTo>
                <a:lnTo>
                  <a:pt x="2031825" y="792618"/>
                </a:lnTo>
                <a:lnTo>
                  <a:pt x="2036492" y="796138"/>
                </a:lnTo>
                <a:lnTo>
                  <a:pt x="2040797" y="794934"/>
                </a:lnTo>
                <a:lnTo>
                  <a:pt x="2047160" y="798069"/>
                </a:lnTo>
                <a:lnTo>
                  <a:pt x="2059352" y="793230"/>
                </a:lnTo>
                <a:lnTo>
                  <a:pt x="2057371" y="785602"/>
                </a:lnTo>
                <a:lnTo>
                  <a:pt x="2067191" y="780470"/>
                </a:lnTo>
                <a:lnTo>
                  <a:pt x="2073039" y="783941"/>
                </a:lnTo>
                <a:lnTo>
                  <a:pt x="2086974" y="785735"/>
                </a:lnTo>
                <a:lnTo>
                  <a:pt x="2083688" y="800876"/>
                </a:lnTo>
                <a:lnTo>
                  <a:pt x="2099109" y="809252"/>
                </a:lnTo>
                <a:lnTo>
                  <a:pt x="2100043" y="811533"/>
                </a:lnTo>
                <a:lnTo>
                  <a:pt x="2113606" y="812597"/>
                </a:lnTo>
                <a:lnTo>
                  <a:pt x="2126951" y="811753"/>
                </a:lnTo>
                <a:lnTo>
                  <a:pt x="2127960" y="815821"/>
                </a:lnTo>
                <a:lnTo>
                  <a:pt x="2135304" y="820617"/>
                </a:lnTo>
                <a:lnTo>
                  <a:pt x="2142895" y="819854"/>
                </a:lnTo>
                <a:lnTo>
                  <a:pt x="2148572" y="825520"/>
                </a:lnTo>
                <a:lnTo>
                  <a:pt x="2139314" y="833331"/>
                </a:lnTo>
                <a:lnTo>
                  <a:pt x="2132809" y="831280"/>
                </a:lnTo>
                <a:lnTo>
                  <a:pt x="2125046" y="836466"/>
                </a:lnTo>
                <a:lnTo>
                  <a:pt x="2120769" y="842543"/>
                </a:lnTo>
                <a:lnTo>
                  <a:pt x="2122522" y="847654"/>
                </a:lnTo>
                <a:lnTo>
                  <a:pt x="2129751" y="853442"/>
                </a:lnTo>
                <a:lnTo>
                  <a:pt x="2131085" y="860149"/>
                </a:lnTo>
                <a:lnTo>
                  <a:pt x="2134361" y="863560"/>
                </a:lnTo>
                <a:lnTo>
                  <a:pt x="2132380" y="871677"/>
                </a:lnTo>
                <a:lnTo>
                  <a:pt x="2139972" y="881347"/>
                </a:lnTo>
                <a:lnTo>
                  <a:pt x="2146782" y="885399"/>
                </a:lnTo>
                <a:lnTo>
                  <a:pt x="2157316" y="880161"/>
                </a:lnTo>
                <a:lnTo>
                  <a:pt x="2165756" y="884440"/>
                </a:lnTo>
                <a:lnTo>
                  <a:pt x="2172575" y="881425"/>
                </a:lnTo>
                <a:lnTo>
                  <a:pt x="2178281" y="875886"/>
                </a:lnTo>
                <a:lnTo>
                  <a:pt x="2182491" y="879930"/>
                </a:lnTo>
                <a:lnTo>
                  <a:pt x="2190873" y="880866"/>
                </a:lnTo>
                <a:lnTo>
                  <a:pt x="2193454" y="884212"/>
                </a:lnTo>
                <a:lnTo>
                  <a:pt x="2205808" y="889546"/>
                </a:lnTo>
                <a:lnTo>
                  <a:pt x="2208008" y="904213"/>
                </a:lnTo>
                <a:lnTo>
                  <a:pt x="2202808" y="907706"/>
                </a:lnTo>
                <a:lnTo>
                  <a:pt x="2203046" y="916099"/>
                </a:lnTo>
                <a:lnTo>
                  <a:pt x="2211742" y="922776"/>
                </a:lnTo>
                <a:lnTo>
                  <a:pt x="2213533" y="929406"/>
                </a:lnTo>
                <a:lnTo>
                  <a:pt x="2221344" y="929168"/>
                </a:lnTo>
                <a:lnTo>
                  <a:pt x="2223753" y="940807"/>
                </a:lnTo>
                <a:lnTo>
                  <a:pt x="2229525" y="945465"/>
                </a:lnTo>
                <a:lnTo>
                  <a:pt x="2230183" y="950904"/>
                </a:lnTo>
                <a:lnTo>
                  <a:pt x="2238298" y="955542"/>
                </a:lnTo>
                <a:lnTo>
                  <a:pt x="2253871" y="957495"/>
                </a:lnTo>
                <a:lnTo>
                  <a:pt x="2261206" y="956628"/>
                </a:lnTo>
                <a:lnTo>
                  <a:pt x="2270569" y="958619"/>
                </a:lnTo>
                <a:lnTo>
                  <a:pt x="2271950" y="968096"/>
                </a:lnTo>
                <a:lnTo>
                  <a:pt x="2281227" y="975078"/>
                </a:lnTo>
                <a:lnTo>
                  <a:pt x="2275950" y="979917"/>
                </a:lnTo>
                <a:lnTo>
                  <a:pt x="2278884" y="989747"/>
                </a:lnTo>
                <a:lnTo>
                  <a:pt x="2276531" y="993128"/>
                </a:lnTo>
                <a:lnTo>
                  <a:pt x="2267949" y="995881"/>
                </a:lnTo>
                <a:lnTo>
                  <a:pt x="2271302" y="999900"/>
                </a:lnTo>
                <a:lnTo>
                  <a:pt x="2269159" y="1008235"/>
                </a:lnTo>
                <a:lnTo>
                  <a:pt x="2272588" y="1010311"/>
                </a:lnTo>
                <a:lnTo>
                  <a:pt x="2270978" y="1015778"/>
                </a:lnTo>
                <a:lnTo>
                  <a:pt x="2277855" y="1018017"/>
                </a:lnTo>
                <a:lnTo>
                  <a:pt x="2283628" y="1024399"/>
                </a:lnTo>
                <a:lnTo>
                  <a:pt x="2291305" y="1023760"/>
                </a:lnTo>
                <a:lnTo>
                  <a:pt x="2298763" y="1033162"/>
                </a:lnTo>
                <a:lnTo>
                  <a:pt x="2296810" y="1038257"/>
                </a:lnTo>
                <a:lnTo>
                  <a:pt x="2300306" y="1043725"/>
                </a:lnTo>
                <a:lnTo>
                  <a:pt x="2293619" y="1055098"/>
                </a:lnTo>
                <a:lnTo>
                  <a:pt x="2292505" y="1062375"/>
                </a:lnTo>
                <a:lnTo>
                  <a:pt x="2297696" y="1064423"/>
                </a:lnTo>
                <a:lnTo>
                  <a:pt x="2297629" y="1071081"/>
                </a:lnTo>
                <a:lnTo>
                  <a:pt x="2304982" y="1073643"/>
                </a:lnTo>
                <a:lnTo>
                  <a:pt x="2304582" y="1077224"/>
                </a:lnTo>
                <a:lnTo>
                  <a:pt x="2312841" y="1083806"/>
                </a:lnTo>
                <a:lnTo>
                  <a:pt x="2315222" y="1092540"/>
                </a:lnTo>
                <a:lnTo>
                  <a:pt x="2322842" y="1095322"/>
                </a:lnTo>
                <a:lnTo>
                  <a:pt x="2330395" y="1088588"/>
                </a:lnTo>
                <a:lnTo>
                  <a:pt x="2338796" y="1089788"/>
                </a:lnTo>
                <a:lnTo>
                  <a:pt x="2344206" y="1096169"/>
                </a:lnTo>
                <a:lnTo>
                  <a:pt x="2341978" y="1103285"/>
                </a:lnTo>
                <a:lnTo>
                  <a:pt x="2363399" y="1113943"/>
                </a:lnTo>
                <a:lnTo>
                  <a:pt x="2366790" y="1126345"/>
                </a:lnTo>
                <a:lnTo>
                  <a:pt x="2370229" y="1131221"/>
                </a:lnTo>
                <a:lnTo>
                  <a:pt x="2365571" y="1134917"/>
                </a:lnTo>
                <a:lnTo>
                  <a:pt x="2366581" y="1144214"/>
                </a:lnTo>
                <a:lnTo>
                  <a:pt x="2369095" y="1148214"/>
                </a:lnTo>
                <a:lnTo>
                  <a:pt x="2378630" y="1151738"/>
                </a:lnTo>
                <a:lnTo>
                  <a:pt x="2378277" y="1155243"/>
                </a:lnTo>
                <a:lnTo>
                  <a:pt x="2383840" y="1160654"/>
                </a:lnTo>
                <a:lnTo>
                  <a:pt x="2399099" y="1164102"/>
                </a:lnTo>
                <a:lnTo>
                  <a:pt x="2402004" y="1160482"/>
                </a:lnTo>
                <a:lnTo>
                  <a:pt x="2409186" y="1158558"/>
                </a:lnTo>
                <a:lnTo>
                  <a:pt x="2417463" y="1161873"/>
                </a:lnTo>
                <a:lnTo>
                  <a:pt x="2415015" y="1167264"/>
                </a:lnTo>
                <a:lnTo>
                  <a:pt x="2415492" y="1173122"/>
                </a:lnTo>
                <a:lnTo>
                  <a:pt x="2421188" y="1175979"/>
                </a:lnTo>
                <a:lnTo>
                  <a:pt x="2423511" y="1184019"/>
                </a:lnTo>
                <a:lnTo>
                  <a:pt x="2432894" y="1188029"/>
                </a:lnTo>
                <a:lnTo>
                  <a:pt x="2439942" y="1187619"/>
                </a:lnTo>
                <a:lnTo>
                  <a:pt x="2453630" y="1182437"/>
                </a:lnTo>
                <a:lnTo>
                  <a:pt x="2457278" y="1190972"/>
                </a:lnTo>
                <a:lnTo>
                  <a:pt x="2464831" y="1193810"/>
                </a:lnTo>
                <a:lnTo>
                  <a:pt x="2474699" y="1203002"/>
                </a:lnTo>
                <a:lnTo>
                  <a:pt x="2484443" y="1198801"/>
                </a:lnTo>
                <a:lnTo>
                  <a:pt x="2497102" y="1186524"/>
                </a:lnTo>
                <a:close/>
              </a:path>
            </a:pathLst>
          </a:custGeom>
          <a:solidFill>
            <a:schemeClr val="accent1">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id="{00E272AD-AD0E-49FB-A34F-E10EEC15725A}"/>
              </a:ext>
            </a:extLst>
          </p:cNvPr>
          <p:cNvSpPr/>
          <p:nvPr/>
        </p:nvSpPr>
        <p:spPr>
          <a:xfrm>
            <a:off x="1066330" y="2060160"/>
            <a:ext cx="1561344" cy="1854764"/>
          </a:xfrm>
          <a:custGeom>
            <a:avLst/>
            <a:gdLst>
              <a:gd name="connsiteX0" fmla="*/ 1132684 w 1633251"/>
              <a:gd name="connsiteY0" fmla="*/ 399313 h 1940185"/>
              <a:gd name="connsiteX1" fmla="*/ 1141733 w 1633251"/>
              <a:gd name="connsiteY1" fmla="*/ 401144 h 1940185"/>
              <a:gd name="connsiteX2" fmla="*/ 1144534 w 1633251"/>
              <a:gd name="connsiteY2" fmla="*/ 406519 h 1940185"/>
              <a:gd name="connsiteX3" fmla="*/ 1164669 w 1633251"/>
              <a:gd name="connsiteY3" fmla="*/ 412508 h 1940185"/>
              <a:gd name="connsiteX4" fmla="*/ 1172937 w 1633251"/>
              <a:gd name="connsiteY4" fmla="*/ 411387 h 1940185"/>
              <a:gd name="connsiteX5" fmla="*/ 1176080 w 1633251"/>
              <a:gd name="connsiteY5" fmla="*/ 417565 h 1940185"/>
              <a:gd name="connsiteX6" fmla="*/ 1188511 w 1633251"/>
              <a:gd name="connsiteY6" fmla="*/ 419044 h 1940185"/>
              <a:gd name="connsiteX7" fmla="*/ 1202217 w 1633251"/>
              <a:gd name="connsiteY7" fmla="*/ 424031 h 1940185"/>
              <a:gd name="connsiteX8" fmla="*/ 1212104 w 1633251"/>
              <a:gd name="connsiteY8" fmla="*/ 431715 h 1940185"/>
              <a:gd name="connsiteX9" fmla="*/ 1222419 w 1633251"/>
              <a:gd name="connsiteY9" fmla="*/ 431352 h 1940185"/>
              <a:gd name="connsiteX10" fmla="*/ 1235345 w 1633251"/>
              <a:gd name="connsiteY10" fmla="*/ 434832 h 1940185"/>
              <a:gd name="connsiteX11" fmla="*/ 1237193 w 1633251"/>
              <a:gd name="connsiteY11" fmla="*/ 428880 h 1940185"/>
              <a:gd name="connsiteX12" fmla="*/ 1243079 w 1633251"/>
              <a:gd name="connsiteY12" fmla="*/ 425808 h 1940185"/>
              <a:gd name="connsiteX13" fmla="*/ 1256700 w 1633251"/>
              <a:gd name="connsiteY13" fmla="*/ 423215 h 1940185"/>
              <a:gd name="connsiteX14" fmla="*/ 1263996 w 1633251"/>
              <a:gd name="connsiteY14" fmla="*/ 424179 h 1940185"/>
              <a:gd name="connsiteX15" fmla="*/ 1269664 w 1633251"/>
              <a:gd name="connsiteY15" fmla="*/ 429355 h 1940185"/>
              <a:gd name="connsiteX16" fmla="*/ 1280436 w 1633251"/>
              <a:gd name="connsiteY16" fmla="*/ 434485 h 1940185"/>
              <a:gd name="connsiteX17" fmla="*/ 1289790 w 1633251"/>
              <a:gd name="connsiteY17" fmla="*/ 435084 h 1940185"/>
              <a:gd name="connsiteX18" fmla="*/ 1293771 w 1633251"/>
              <a:gd name="connsiteY18" fmla="*/ 438757 h 1940185"/>
              <a:gd name="connsiteX19" fmla="*/ 1303087 w 1633251"/>
              <a:gd name="connsiteY19" fmla="*/ 439298 h 1940185"/>
              <a:gd name="connsiteX20" fmla="*/ 1311154 w 1633251"/>
              <a:gd name="connsiteY20" fmla="*/ 445716 h 1940185"/>
              <a:gd name="connsiteX21" fmla="*/ 1308840 w 1633251"/>
              <a:gd name="connsiteY21" fmla="*/ 453811 h 1940185"/>
              <a:gd name="connsiteX22" fmla="*/ 1317584 w 1633251"/>
              <a:gd name="connsiteY22" fmla="*/ 464798 h 1940185"/>
              <a:gd name="connsiteX23" fmla="*/ 1316317 w 1633251"/>
              <a:gd name="connsiteY23" fmla="*/ 475453 h 1940185"/>
              <a:gd name="connsiteX24" fmla="*/ 1301448 w 1633251"/>
              <a:gd name="connsiteY24" fmla="*/ 487149 h 1940185"/>
              <a:gd name="connsiteX25" fmla="*/ 1306906 w 1633251"/>
              <a:gd name="connsiteY25" fmla="*/ 495113 h 1940185"/>
              <a:gd name="connsiteX26" fmla="*/ 1303334 w 1633251"/>
              <a:gd name="connsiteY26" fmla="*/ 502468 h 1940185"/>
              <a:gd name="connsiteX27" fmla="*/ 1308411 w 1633251"/>
              <a:gd name="connsiteY27" fmla="*/ 507216 h 1940185"/>
              <a:gd name="connsiteX28" fmla="*/ 1308259 w 1633251"/>
              <a:gd name="connsiteY28" fmla="*/ 518483 h 1940185"/>
              <a:gd name="connsiteX29" fmla="*/ 1309764 w 1633251"/>
              <a:gd name="connsiteY29" fmla="*/ 522478 h 1940185"/>
              <a:gd name="connsiteX30" fmla="*/ 1306335 w 1633251"/>
              <a:gd name="connsiteY30" fmla="*/ 527729 h 1940185"/>
              <a:gd name="connsiteX31" fmla="*/ 1305201 w 1633251"/>
              <a:gd name="connsiteY31" fmla="*/ 534401 h 1940185"/>
              <a:gd name="connsiteX32" fmla="*/ 1318184 w 1633251"/>
              <a:gd name="connsiteY32" fmla="*/ 544401 h 1940185"/>
              <a:gd name="connsiteX33" fmla="*/ 1329614 w 1633251"/>
              <a:gd name="connsiteY33" fmla="*/ 542765 h 1940185"/>
              <a:gd name="connsiteX34" fmla="*/ 1338767 w 1633251"/>
              <a:gd name="connsiteY34" fmla="*/ 546887 h 1940185"/>
              <a:gd name="connsiteX35" fmla="*/ 1349112 w 1633251"/>
              <a:gd name="connsiteY35" fmla="*/ 541653 h 1940185"/>
              <a:gd name="connsiteX36" fmla="*/ 1361161 w 1633251"/>
              <a:gd name="connsiteY36" fmla="*/ 531200 h 1940185"/>
              <a:gd name="connsiteX37" fmla="*/ 1356836 w 1633251"/>
              <a:gd name="connsiteY37" fmla="*/ 519349 h 1940185"/>
              <a:gd name="connsiteX38" fmla="*/ 1360951 w 1633251"/>
              <a:gd name="connsiteY38" fmla="*/ 513973 h 1940185"/>
              <a:gd name="connsiteX39" fmla="*/ 1371981 w 1633251"/>
              <a:gd name="connsiteY39" fmla="*/ 512415 h 1940185"/>
              <a:gd name="connsiteX40" fmla="*/ 1378134 w 1633251"/>
              <a:gd name="connsiteY40" fmla="*/ 509164 h 1940185"/>
              <a:gd name="connsiteX41" fmla="*/ 1384973 w 1633251"/>
              <a:gd name="connsiteY41" fmla="*/ 509619 h 1940185"/>
              <a:gd name="connsiteX42" fmla="*/ 1392460 w 1633251"/>
              <a:gd name="connsiteY42" fmla="*/ 512933 h 1940185"/>
              <a:gd name="connsiteX43" fmla="*/ 1401166 w 1633251"/>
              <a:gd name="connsiteY43" fmla="*/ 510528 h 1940185"/>
              <a:gd name="connsiteX44" fmla="*/ 1411091 w 1633251"/>
              <a:gd name="connsiteY44" fmla="*/ 503671 h 1940185"/>
              <a:gd name="connsiteX45" fmla="*/ 1426597 w 1633251"/>
              <a:gd name="connsiteY45" fmla="*/ 501339 h 1940185"/>
              <a:gd name="connsiteX46" fmla="*/ 1430741 w 1633251"/>
              <a:gd name="connsiteY46" fmla="*/ 506345 h 1940185"/>
              <a:gd name="connsiteX47" fmla="*/ 1441352 w 1633251"/>
              <a:gd name="connsiteY47" fmla="*/ 506758 h 1940185"/>
              <a:gd name="connsiteX48" fmla="*/ 1444485 w 1633251"/>
              <a:gd name="connsiteY48" fmla="*/ 500148 h 1940185"/>
              <a:gd name="connsiteX49" fmla="*/ 1450934 w 1633251"/>
              <a:gd name="connsiteY49" fmla="*/ 494553 h 1940185"/>
              <a:gd name="connsiteX50" fmla="*/ 1455182 w 1633251"/>
              <a:gd name="connsiteY50" fmla="*/ 498458 h 1940185"/>
              <a:gd name="connsiteX51" fmla="*/ 1463735 w 1633251"/>
              <a:gd name="connsiteY51" fmla="*/ 499094 h 1940185"/>
              <a:gd name="connsiteX52" fmla="*/ 1471041 w 1633251"/>
              <a:gd name="connsiteY52" fmla="*/ 496800 h 1940185"/>
              <a:gd name="connsiteX53" fmla="*/ 1473394 w 1633251"/>
              <a:gd name="connsiteY53" fmla="*/ 493123 h 1940185"/>
              <a:gd name="connsiteX54" fmla="*/ 1482100 w 1633251"/>
              <a:gd name="connsiteY54" fmla="*/ 490128 h 1940185"/>
              <a:gd name="connsiteX55" fmla="*/ 1487129 w 1633251"/>
              <a:gd name="connsiteY55" fmla="*/ 494175 h 1940185"/>
              <a:gd name="connsiteX56" fmla="*/ 1499902 w 1633251"/>
              <a:gd name="connsiteY56" fmla="*/ 497293 h 1940185"/>
              <a:gd name="connsiteX57" fmla="*/ 1504902 w 1633251"/>
              <a:gd name="connsiteY57" fmla="*/ 496935 h 1940185"/>
              <a:gd name="connsiteX58" fmla="*/ 1520438 w 1633251"/>
              <a:gd name="connsiteY58" fmla="*/ 488913 h 1940185"/>
              <a:gd name="connsiteX59" fmla="*/ 1529296 w 1633251"/>
              <a:gd name="connsiteY59" fmla="*/ 495083 h 1940185"/>
              <a:gd name="connsiteX60" fmla="*/ 1531306 w 1633251"/>
              <a:gd name="connsiteY60" fmla="*/ 498802 h 1940185"/>
              <a:gd name="connsiteX61" fmla="*/ 1529886 w 1633251"/>
              <a:gd name="connsiteY61" fmla="*/ 505511 h 1940185"/>
              <a:gd name="connsiteX62" fmla="*/ 1541469 w 1633251"/>
              <a:gd name="connsiteY62" fmla="*/ 510318 h 1940185"/>
              <a:gd name="connsiteX63" fmla="*/ 1542307 w 1633251"/>
              <a:gd name="connsiteY63" fmla="*/ 521553 h 1940185"/>
              <a:gd name="connsiteX64" fmla="*/ 1547374 w 1633251"/>
              <a:gd name="connsiteY64" fmla="*/ 526165 h 1940185"/>
              <a:gd name="connsiteX65" fmla="*/ 1557366 w 1633251"/>
              <a:gd name="connsiteY65" fmla="*/ 523444 h 1940185"/>
              <a:gd name="connsiteX66" fmla="*/ 1563929 w 1633251"/>
              <a:gd name="connsiteY66" fmla="*/ 527663 h 1940185"/>
              <a:gd name="connsiteX67" fmla="*/ 1582655 w 1633251"/>
              <a:gd name="connsiteY67" fmla="*/ 527063 h 1940185"/>
              <a:gd name="connsiteX68" fmla="*/ 1589923 w 1633251"/>
              <a:gd name="connsiteY68" fmla="*/ 523347 h 1940185"/>
              <a:gd name="connsiteX69" fmla="*/ 1596990 w 1633251"/>
              <a:gd name="connsiteY69" fmla="*/ 526018 h 1940185"/>
              <a:gd name="connsiteX70" fmla="*/ 1602562 w 1633251"/>
              <a:gd name="connsiteY70" fmla="*/ 524457 h 1940185"/>
              <a:gd name="connsiteX71" fmla="*/ 1612116 w 1633251"/>
              <a:gd name="connsiteY71" fmla="*/ 525240 h 1940185"/>
              <a:gd name="connsiteX72" fmla="*/ 1624860 w 1633251"/>
              <a:gd name="connsiteY72" fmla="*/ 533338 h 1940185"/>
              <a:gd name="connsiteX73" fmla="*/ 1622174 w 1633251"/>
              <a:gd name="connsiteY73" fmla="*/ 543838 h 1940185"/>
              <a:gd name="connsiteX74" fmla="*/ 1622517 w 1633251"/>
              <a:gd name="connsiteY74" fmla="*/ 565851 h 1940185"/>
              <a:gd name="connsiteX75" fmla="*/ 1617726 w 1633251"/>
              <a:gd name="connsiteY75" fmla="*/ 578489 h 1940185"/>
              <a:gd name="connsiteX76" fmla="*/ 1620184 w 1633251"/>
              <a:gd name="connsiteY76" fmla="*/ 582661 h 1940185"/>
              <a:gd name="connsiteX77" fmla="*/ 1609878 w 1633251"/>
              <a:gd name="connsiteY77" fmla="*/ 594240 h 1940185"/>
              <a:gd name="connsiteX78" fmla="*/ 1609515 w 1633251"/>
              <a:gd name="connsiteY78" fmla="*/ 607489 h 1940185"/>
              <a:gd name="connsiteX79" fmla="*/ 1606163 w 1633251"/>
              <a:gd name="connsiteY79" fmla="*/ 614827 h 1940185"/>
              <a:gd name="connsiteX80" fmla="*/ 1607249 w 1633251"/>
              <a:gd name="connsiteY80" fmla="*/ 621663 h 1940185"/>
              <a:gd name="connsiteX81" fmla="*/ 1600991 w 1633251"/>
              <a:gd name="connsiteY81" fmla="*/ 629981 h 1940185"/>
              <a:gd name="connsiteX82" fmla="*/ 1592466 w 1633251"/>
              <a:gd name="connsiteY82" fmla="*/ 626552 h 1940185"/>
              <a:gd name="connsiteX83" fmla="*/ 1586589 w 1633251"/>
              <a:gd name="connsiteY83" fmla="*/ 630663 h 1940185"/>
              <a:gd name="connsiteX84" fmla="*/ 1580140 w 1633251"/>
              <a:gd name="connsiteY84" fmla="*/ 630100 h 1940185"/>
              <a:gd name="connsiteX85" fmla="*/ 1569387 w 1633251"/>
              <a:gd name="connsiteY85" fmla="*/ 635254 h 1940185"/>
              <a:gd name="connsiteX86" fmla="*/ 1565358 w 1633251"/>
              <a:gd name="connsiteY86" fmla="*/ 651185 h 1940185"/>
              <a:gd name="connsiteX87" fmla="*/ 1560414 w 1633251"/>
              <a:gd name="connsiteY87" fmla="*/ 656988 h 1940185"/>
              <a:gd name="connsiteX88" fmla="*/ 1562786 w 1633251"/>
              <a:gd name="connsiteY88" fmla="*/ 666589 h 1940185"/>
              <a:gd name="connsiteX89" fmla="*/ 1558385 w 1633251"/>
              <a:gd name="connsiteY89" fmla="*/ 674211 h 1940185"/>
              <a:gd name="connsiteX90" fmla="*/ 1558662 w 1633251"/>
              <a:gd name="connsiteY90" fmla="*/ 682773 h 1940185"/>
              <a:gd name="connsiteX91" fmla="*/ 1556966 w 1633251"/>
              <a:gd name="connsiteY91" fmla="*/ 690638 h 1940185"/>
              <a:gd name="connsiteX92" fmla="*/ 1546241 w 1633251"/>
              <a:gd name="connsiteY92" fmla="*/ 699234 h 1940185"/>
              <a:gd name="connsiteX93" fmla="*/ 1540354 w 1633251"/>
              <a:gd name="connsiteY93" fmla="*/ 721348 h 1940185"/>
              <a:gd name="connsiteX94" fmla="*/ 1534582 w 1633251"/>
              <a:gd name="connsiteY94" fmla="*/ 733392 h 1940185"/>
              <a:gd name="connsiteX95" fmla="*/ 1529753 w 1633251"/>
              <a:gd name="connsiteY95" fmla="*/ 739891 h 1940185"/>
              <a:gd name="connsiteX96" fmla="*/ 1531982 w 1633251"/>
              <a:gd name="connsiteY96" fmla="*/ 757826 h 1940185"/>
              <a:gd name="connsiteX97" fmla="*/ 1534049 w 1633251"/>
              <a:gd name="connsiteY97" fmla="*/ 762058 h 1940185"/>
              <a:gd name="connsiteX98" fmla="*/ 1535592 w 1633251"/>
              <a:gd name="connsiteY98" fmla="*/ 773225 h 1940185"/>
              <a:gd name="connsiteX99" fmla="*/ 1534897 w 1633251"/>
              <a:gd name="connsiteY99" fmla="*/ 780218 h 1940185"/>
              <a:gd name="connsiteX100" fmla="*/ 1541116 w 1633251"/>
              <a:gd name="connsiteY100" fmla="*/ 784748 h 1940185"/>
              <a:gd name="connsiteX101" fmla="*/ 1541983 w 1633251"/>
              <a:gd name="connsiteY101" fmla="*/ 790367 h 1940185"/>
              <a:gd name="connsiteX102" fmla="*/ 1551203 w 1633251"/>
              <a:gd name="connsiteY102" fmla="*/ 799285 h 1940185"/>
              <a:gd name="connsiteX103" fmla="*/ 1558319 w 1633251"/>
              <a:gd name="connsiteY103" fmla="*/ 800950 h 1940185"/>
              <a:gd name="connsiteX104" fmla="*/ 1568215 w 1633251"/>
              <a:gd name="connsiteY104" fmla="*/ 809131 h 1940185"/>
              <a:gd name="connsiteX105" fmla="*/ 1579350 w 1633251"/>
              <a:gd name="connsiteY105" fmla="*/ 810350 h 1940185"/>
              <a:gd name="connsiteX106" fmla="*/ 1584074 w 1633251"/>
              <a:gd name="connsiteY106" fmla="*/ 809347 h 1940185"/>
              <a:gd name="connsiteX107" fmla="*/ 1601095 w 1633251"/>
              <a:gd name="connsiteY107" fmla="*/ 809506 h 1940185"/>
              <a:gd name="connsiteX108" fmla="*/ 1604972 w 1633251"/>
              <a:gd name="connsiteY108" fmla="*/ 815163 h 1940185"/>
              <a:gd name="connsiteX109" fmla="*/ 1615954 w 1633251"/>
              <a:gd name="connsiteY109" fmla="*/ 818047 h 1940185"/>
              <a:gd name="connsiteX110" fmla="*/ 1616135 w 1633251"/>
              <a:gd name="connsiteY110" fmla="*/ 824562 h 1940185"/>
              <a:gd name="connsiteX111" fmla="*/ 1624289 w 1633251"/>
              <a:gd name="connsiteY111" fmla="*/ 837307 h 1940185"/>
              <a:gd name="connsiteX112" fmla="*/ 1624660 w 1633251"/>
              <a:gd name="connsiteY112" fmla="*/ 853002 h 1940185"/>
              <a:gd name="connsiteX113" fmla="*/ 1623308 w 1633251"/>
              <a:gd name="connsiteY113" fmla="*/ 859601 h 1940185"/>
              <a:gd name="connsiteX114" fmla="*/ 1619593 w 1633251"/>
              <a:gd name="connsiteY114" fmla="*/ 863638 h 1940185"/>
              <a:gd name="connsiteX115" fmla="*/ 1616383 w 1633251"/>
              <a:gd name="connsiteY115" fmla="*/ 873072 h 1940185"/>
              <a:gd name="connsiteX116" fmla="*/ 1619050 w 1633251"/>
              <a:gd name="connsiteY116" fmla="*/ 879118 h 1940185"/>
              <a:gd name="connsiteX117" fmla="*/ 1612259 w 1633251"/>
              <a:gd name="connsiteY117" fmla="*/ 881774 h 1940185"/>
              <a:gd name="connsiteX118" fmla="*/ 1604334 w 1633251"/>
              <a:gd name="connsiteY118" fmla="*/ 893634 h 1940185"/>
              <a:gd name="connsiteX119" fmla="*/ 1607353 w 1633251"/>
              <a:gd name="connsiteY119" fmla="*/ 897742 h 1940185"/>
              <a:gd name="connsiteX120" fmla="*/ 1602153 w 1633251"/>
              <a:gd name="connsiteY120" fmla="*/ 900773 h 1940185"/>
              <a:gd name="connsiteX121" fmla="*/ 1596828 w 1633251"/>
              <a:gd name="connsiteY121" fmla="*/ 899529 h 1940185"/>
              <a:gd name="connsiteX122" fmla="*/ 1590570 w 1633251"/>
              <a:gd name="connsiteY122" fmla="*/ 903277 h 1940185"/>
              <a:gd name="connsiteX123" fmla="*/ 1606963 w 1633251"/>
              <a:gd name="connsiteY123" fmla="*/ 907187 h 1940185"/>
              <a:gd name="connsiteX124" fmla="*/ 1609649 w 1633251"/>
              <a:gd name="connsiteY124" fmla="*/ 906093 h 1940185"/>
              <a:gd name="connsiteX125" fmla="*/ 1621298 w 1633251"/>
              <a:gd name="connsiteY125" fmla="*/ 919371 h 1940185"/>
              <a:gd name="connsiteX126" fmla="*/ 1628966 w 1633251"/>
              <a:gd name="connsiteY126" fmla="*/ 931025 h 1940185"/>
              <a:gd name="connsiteX127" fmla="*/ 1633252 w 1633251"/>
              <a:gd name="connsiteY127" fmla="*/ 949033 h 1940185"/>
              <a:gd name="connsiteX128" fmla="*/ 1628537 w 1633251"/>
              <a:gd name="connsiteY128" fmla="*/ 957405 h 1940185"/>
              <a:gd name="connsiteX129" fmla="*/ 1630652 w 1633251"/>
              <a:gd name="connsiteY129" fmla="*/ 964892 h 1940185"/>
              <a:gd name="connsiteX130" fmla="*/ 1624679 w 1633251"/>
              <a:gd name="connsiteY130" fmla="*/ 974408 h 1940185"/>
              <a:gd name="connsiteX131" fmla="*/ 1622546 w 1633251"/>
              <a:gd name="connsiteY131" fmla="*/ 988000 h 1940185"/>
              <a:gd name="connsiteX132" fmla="*/ 1623555 w 1633251"/>
              <a:gd name="connsiteY132" fmla="*/ 994724 h 1940185"/>
              <a:gd name="connsiteX133" fmla="*/ 1620450 w 1633251"/>
              <a:gd name="connsiteY133" fmla="*/ 1002163 h 1940185"/>
              <a:gd name="connsiteX134" fmla="*/ 1616669 w 1633251"/>
              <a:gd name="connsiteY134" fmla="*/ 1005326 h 1940185"/>
              <a:gd name="connsiteX135" fmla="*/ 1615631 w 1633251"/>
              <a:gd name="connsiteY135" fmla="*/ 1011860 h 1940185"/>
              <a:gd name="connsiteX136" fmla="*/ 1603924 w 1633251"/>
              <a:gd name="connsiteY136" fmla="*/ 1009660 h 1940185"/>
              <a:gd name="connsiteX137" fmla="*/ 1594685 w 1633251"/>
              <a:gd name="connsiteY137" fmla="*/ 1010545 h 1940185"/>
              <a:gd name="connsiteX138" fmla="*/ 1586541 w 1633251"/>
              <a:gd name="connsiteY138" fmla="*/ 1018118 h 1940185"/>
              <a:gd name="connsiteX139" fmla="*/ 1585008 w 1633251"/>
              <a:gd name="connsiteY139" fmla="*/ 1024328 h 1940185"/>
              <a:gd name="connsiteX140" fmla="*/ 1578607 w 1633251"/>
              <a:gd name="connsiteY140" fmla="*/ 1032834 h 1940185"/>
              <a:gd name="connsiteX141" fmla="*/ 1578121 w 1633251"/>
              <a:gd name="connsiteY141" fmla="*/ 1036863 h 1940185"/>
              <a:gd name="connsiteX142" fmla="*/ 1581274 w 1633251"/>
              <a:gd name="connsiteY142" fmla="*/ 1046064 h 1940185"/>
              <a:gd name="connsiteX143" fmla="*/ 1576435 w 1633251"/>
              <a:gd name="connsiteY143" fmla="*/ 1051408 h 1940185"/>
              <a:gd name="connsiteX144" fmla="*/ 1575054 w 1633251"/>
              <a:gd name="connsiteY144" fmla="*/ 1057951 h 1940185"/>
              <a:gd name="connsiteX145" fmla="*/ 1569253 w 1633251"/>
              <a:gd name="connsiteY145" fmla="*/ 1063257 h 1940185"/>
              <a:gd name="connsiteX146" fmla="*/ 1560176 w 1633251"/>
              <a:gd name="connsiteY146" fmla="*/ 1062085 h 1940185"/>
              <a:gd name="connsiteX147" fmla="*/ 1553175 w 1633251"/>
              <a:gd name="connsiteY147" fmla="*/ 1064676 h 1940185"/>
              <a:gd name="connsiteX148" fmla="*/ 1535211 w 1633251"/>
              <a:gd name="connsiteY148" fmla="*/ 1066400 h 1940185"/>
              <a:gd name="connsiteX149" fmla="*/ 1526572 w 1633251"/>
              <a:gd name="connsiteY149" fmla="*/ 1071210 h 1940185"/>
              <a:gd name="connsiteX150" fmla="*/ 1523752 w 1633251"/>
              <a:gd name="connsiteY150" fmla="*/ 1075754 h 1940185"/>
              <a:gd name="connsiteX151" fmla="*/ 1511980 w 1633251"/>
              <a:gd name="connsiteY151" fmla="*/ 1074925 h 1940185"/>
              <a:gd name="connsiteX152" fmla="*/ 1504264 w 1633251"/>
              <a:gd name="connsiteY152" fmla="*/ 1079192 h 1940185"/>
              <a:gd name="connsiteX153" fmla="*/ 1498959 w 1633251"/>
              <a:gd name="connsiteY153" fmla="*/ 1076906 h 1940185"/>
              <a:gd name="connsiteX154" fmla="*/ 1484033 w 1633251"/>
              <a:gd name="connsiteY154" fmla="*/ 1075182 h 1940185"/>
              <a:gd name="connsiteX155" fmla="*/ 1482347 w 1633251"/>
              <a:gd name="connsiteY155" fmla="*/ 1068762 h 1940185"/>
              <a:gd name="connsiteX156" fmla="*/ 1478042 w 1633251"/>
              <a:gd name="connsiteY156" fmla="*/ 1062809 h 1940185"/>
              <a:gd name="connsiteX157" fmla="*/ 1479947 w 1633251"/>
              <a:gd name="connsiteY157" fmla="*/ 1054437 h 1940185"/>
              <a:gd name="connsiteX158" fmla="*/ 1480042 w 1633251"/>
              <a:gd name="connsiteY158" fmla="*/ 1044235 h 1940185"/>
              <a:gd name="connsiteX159" fmla="*/ 1475032 w 1633251"/>
              <a:gd name="connsiteY159" fmla="*/ 1042378 h 1940185"/>
              <a:gd name="connsiteX160" fmla="*/ 1474603 w 1633251"/>
              <a:gd name="connsiteY160" fmla="*/ 1037530 h 1940185"/>
              <a:gd name="connsiteX161" fmla="*/ 1463583 w 1633251"/>
              <a:gd name="connsiteY161" fmla="*/ 1031053 h 1940185"/>
              <a:gd name="connsiteX162" fmla="*/ 1455230 w 1633251"/>
              <a:gd name="connsiteY162" fmla="*/ 1029014 h 1940185"/>
              <a:gd name="connsiteX163" fmla="*/ 1438789 w 1633251"/>
              <a:gd name="connsiteY163" fmla="*/ 1033701 h 1940185"/>
              <a:gd name="connsiteX164" fmla="*/ 1421378 w 1633251"/>
              <a:gd name="connsiteY164" fmla="*/ 1034739 h 1940185"/>
              <a:gd name="connsiteX165" fmla="*/ 1413843 w 1633251"/>
              <a:gd name="connsiteY165" fmla="*/ 1038244 h 1940185"/>
              <a:gd name="connsiteX166" fmla="*/ 1411319 w 1633251"/>
              <a:gd name="connsiteY166" fmla="*/ 1048541 h 1940185"/>
              <a:gd name="connsiteX167" fmla="*/ 1402337 w 1633251"/>
              <a:gd name="connsiteY167" fmla="*/ 1046674 h 1940185"/>
              <a:gd name="connsiteX168" fmla="*/ 1398299 w 1633251"/>
              <a:gd name="connsiteY168" fmla="*/ 1042502 h 1940185"/>
              <a:gd name="connsiteX169" fmla="*/ 1392565 w 1633251"/>
              <a:gd name="connsiteY169" fmla="*/ 1048722 h 1940185"/>
              <a:gd name="connsiteX170" fmla="*/ 1390517 w 1633251"/>
              <a:gd name="connsiteY170" fmla="*/ 1058256 h 1940185"/>
              <a:gd name="connsiteX171" fmla="*/ 1383297 w 1633251"/>
              <a:gd name="connsiteY171" fmla="*/ 1064828 h 1940185"/>
              <a:gd name="connsiteX172" fmla="*/ 1372524 w 1633251"/>
              <a:gd name="connsiteY172" fmla="*/ 1070601 h 1940185"/>
              <a:gd name="connsiteX173" fmla="*/ 1367828 w 1633251"/>
              <a:gd name="connsiteY173" fmla="*/ 1080849 h 1940185"/>
              <a:gd name="connsiteX174" fmla="*/ 1360742 w 1633251"/>
              <a:gd name="connsiteY174" fmla="*/ 1083383 h 1940185"/>
              <a:gd name="connsiteX175" fmla="*/ 1352969 w 1633251"/>
              <a:gd name="connsiteY175" fmla="*/ 1081326 h 1940185"/>
              <a:gd name="connsiteX176" fmla="*/ 1349102 w 1633251"/>
              <a:gd name="connsiteY176" fmla="*/ 1091956 h 1940185"/>
              <a:gd name="connsiteX177" fmla="*/ 1345540 w 1633251"/>
              <a:gd name="connsiteY177" fmla="*/ 1097471 h 1940185"/>
              <a:gd name="connsiteX178" fmla="*/ 1336919 w 1633251"/>
              <a:gd name="connsiteY178" fmla="*/ 1103719 h 1940185"/>
              <a:gd name="connsiteX179" fmla="*/ 1330471 w 1633251"/>
              <a:gd name="connsiteY179" fmla="*/ 1113996 h 1940185"/>
              <a:gd name="connsiteX180" fmla="*/ 1315879 w 1633251"/>
              <a:gd name="connsiteY180" fmla="*/ 1121159 h 1940185"/>
              <a:gd name="connsiteX181" fmla="*/ 1324918 w 1633251"/>
              <a:gd name="connsiteY181" fmla="*/ 1128560 h 1940185"/>
              <a:gd name="connsiteX182" fmla="*/ 1333452 w 1633251"/>
              <a:gd name="connsiteY182" fmla="*/ 1129132 h 1940185"/>
              <a:gd name="connsiteX183" fmla="*/ 1340634 w 1633251"/>
              <a:gd name="connsiteY183" fmla="*/ 1134951 h 1940185"/>
              <a:gd name="connsiteX184" fmla="*/ 1339234 w 1633251"/>
              <a:gd name="connsiteY184" fmla="*/ 1139523 h 1940185"/>
              <a:gd name="connsiteX185" fmla="*/ 1343882 w 1633251"/>
              <a:gd name="connsiteY185" fmla="*/ 1152049 h 1940185"/>
              <a:gd name="connsiteX186" fmla="*/ 1332995 w 1633251"/>
              <a:gd name="connsiteY186" fmla="*/ 1164527 h 1940185"/>
              <a:gd name="connsiteX187" fmla="*/ 1332176 w 1633251"/>
              <a:gd name="connsiteY187" fmla="*/ 1178214 h 1940185"/>
              <a:gd name="connsiteX188" fmla="*/ 1328985 w 1633251"/>
              <a:gd name="connsiteY188" fmla="*/ 1187120 h 1940185"/>
              <a:gd name="connsiteX189" fmla="*/ 1331252 w 1633251"/>
              <a:gd name="connsiteY189" fmla="*/ 1195064 h 1940185"/>
              <a:gd name="connsiteX190" fmla="*/ 1336224 w 1633251"/>
              <a:gd name="connsiteY190" fmla="*/ 1200798 h 1940185"/>
              <a:gd name="connsiteX191" fmla="*/ 1333205 w 1633251"/>
              <a:gd name="connsiteY191" fmla="*/ 1210790 h 1940185"/>
              <a:gd name="connsiteX192" fmla="*/ 1334834 w 1633251"/>
              <a:gd name="connsiteY192" fmla="*/ 1215038 h 1940185"/>
              <a:gd name="connsiteX193" fmla="*/ 1341101 w 1633251"/>
              <a:gd name="connsiteY193" fmla="*/ 1217371 h 1940185"/>
              <a:gd name="connsiteX194" fmla="*/ 1341206 w 1633251"/>
              <a:gd name="connsiteY194" fmla="*/ 1225677 h 1940185"/>
              <a:gd name="connsiteX195" fmla="*/ 1344682 w 1633251"/>
              <a:gd name="connsiteY195" fmla="*/ 1233354 h 1940185"/>
              <a:gd name="connsiteX196" fmla="*/ 1356970 w 1633251"/>
              <a:gd name="connsiteY196" fmla="*/ 1233707 h 1940185"/>
              <a:gd name="connsiteX197" fmla="*/ 1362647 w 1633251"/>
              <a:gd name="connsiteY197" fmla="*/ 1231602 h 1940185"/>
              <a:gd name="connsiteX198" fmla="*/ 1368562 w 1633251"/>
              <a:gd name="connsiteY198" fmla="*/ 1232411 h 1940185"/>
              <a:gd name="connsiteX199" fmla="*/ 1376648 w 1633251"/>
              <a:gd name="connsiteY199" fmla="*/ 1238174 h 1940185"/>
              <a:gd name="connsiteX200" fmla="*/ 1377687 w 1633251"/>
              <a:gd name="connsiteY200" fmla="*/ 1246461 h 1940185"/>
              <a:gd name="connsiteX201" fmla="*/ 1402471 w 1633251"/>
              <a:gd name="connsiteY201" fmla="*/ 1258357 h 1940185"/>
              <a:gd name="connsiteX202" fmla="*/ 1395546 w 1633251"/>
              <a:gd name="connsiteY202" fmla="*/ 1261910 h 1940185"/>
              <a:gd name="connsiteX203" fmla="*/ 1378963 w 1633251"/>
              <a:gd name="connsiteY203" fmla="*/ 1275655 h 1940185"/>
              <a:gd name="connsiteX204" fmla="*/ 1368581 w 1633251"/>
              <a:gd name="connsiteY204" fmla="*/ 1277169 h 1940185"/>
              <a:gd name="connsiteX205" fmla="*/ 1361694 w 1633251"/>
              <a:gd name="connsiteY205" fmla="*/ 1285351 h 1940185"/>
              <a:gd name="connsiteX206" fmla="*/ 1354779 w 1633251"/>
              <a:gd name="connsiteY206" fmla="*/ 1290304 h 1940185"/>
              <a:gd name="connsiteX207" fmla="*/ 1345063 w 1633251"/>
              <a:gd name="connsiteY207" fmla="*/ 1290266 h 1940185"/>
              <a:gd name="connsiteX208" fmla="*/ 1316412 w 1633251"/>
              <a:gd name="connsiteY208" fmla="*/ 1302620 h 1940185"/>
              <a:gd name="connsiteX209" fmla="*/ 1315498 w 1633251"/>
              <a:gd name="connsiteY209" fmla="*/ 1310802 h 1940185"/>
              <a:gd name="connsiteX210" fmla="*/ 1307544 w 1633251"/>
              <a:gd name="connsiteY210" fmla="*/ 1314603 h 1940185"/>
              <a:gd name="connsiteX211" fmla="*/ 1293390 w 1633251"/>
              <a:gd name="connsiteY211" fmla="*/ 1324785 h 1940185"/>
              <a:gd name="connsiteX212" fmla="*/ 1292295 w 1633251"/>
              <a:gd name="connsiteY212" fmla="*/ 1331166 h 1940185"/>
              <a:gd name="connsiteX213" fmla="*/ 1288332 w 1633251"/>
              <a:gd name="connsiteY213" fmla="*/ 1338244 h 1940185"/>
              <a:gd name="connsiteX214" fmla="*/ 1282494 w 1633251"/>
              <a:gd name="connsiteY214" fmla="*/ 1340282 h 1940185"/>
              <a:gd name="connsiteX215" fmla="*/ 1280208 w 1633251"/>
              <a:gd name="connsiteY215" fmla="*/ 1347473 h 1940185"/>
              <a:gd name="connsiteX216" fmla="*/ 1276017 w 1633251"/>
              <a:gd name="connsiteY216" fmla="*/ 1353522 h 1940185"/>
              <a:gd name="connsiteX217" fmla="*/ 1269930 w 1633251"/>
              <a:gd name="connsiteY217" fmla="*/ 1353988 h 1940185"/>
              <a:gd name="connsiteX218" fmla="*/ 1266549 w 1633251"/>
              <a:gd name="connsiteY218" fmla="*/ 1358979 h 1940185"/>
              <a:gd name="connsiteX219" fmla="*/ 1267244 w 1633251"/>
              <a:gd name="connsiteY219" fmla="*/ 1366314 h 1940185"/>
              <a:gd name="connsiteX220" fmla="*/ 1269949 w 1633251"/>
              <a:gd name="connsiteY220" fmla="*/ 1370971 h 1940185"/>
              <a:gd name="connsiteX221" fmla="*/ 1265777 w 1633251"/>
              <a:gd name="connsiteY221" fmla="*/ 1379677 h 1940185"/>
              <a:gd name="connsiteX222" fmla="*/ 1275264 w 1633251"/>
              <a:gd name="connsiteY222" fmla="*/ 1392936 h 1940185"/>
              <a:gd name="connsiteX223" fmla="*/ 1273283 w 1633251"/>
              <a:gd name="connsiteY223" fmla="*/ 1401785 h 1940185"/>
              <a:gd name="connsiteX224" fmla="*/ 1281103 w 1633251"/>
              <a:gd name="connsiteY224" fmla="*/ 1413729 h 1940185"/>
              <a:gd name="connsiteX225" fmla="*/ 1294019 w 1633251"/>
              <a:gd name="connsiteY225" fmla="*/ 1416206 h 1940185"/>
              <a:gd name="connsiteX226" fmla="*/ 1293152 w 1633251"/>
              <a:gd name="connsiteY226" fmla="*/ 1429369 h 1940185"/>
              <a:gd name="connsiteX227" fmla="*/ 1299077 w 1633251"/>
              <a:gd name="connsiteY227" fmla="*/ 1431331 h 1940185"/>
              <a:gd name="connsiteX228" fmla="*/ 1304373 w 1633251"/>
              <a:gd name="connsiteY228" fmla="*/ 1439304 h 1940185"/>
              <a:gd name="connsiteX229" fmla="*/ 1314288 w 1633251"/>
              <a:gd name="connsiteY229" fmla="*/ 1441361 h 1940185"/>
              <a:gd name="connsiteX230" fmla="*/ 1320841 w 1633251"/>
              <a:gd name="connsiteY230" fmla="*/ 1452524 h 1940185"/>
              <a:gd name="connsiteX231" fmla="*/ 1327557 w 1633251"/>
              <a:gd name="connsiteY231" fmla="*/ 1459897 h 1940185"/>
              <a:gd name="connsiteX232" fmla="*/ 1329528 w 1633251"/>
              <a:gd name="connsiteY232" fmla="*/ 1465136 h 1940185"/>
              <a:gd name="connsiteX233" fmla="*/ 1337739 w 1633251"/>
              <a:gd name="connsiteY233" fmla="*/ 1473737 h 1940185"/>
              <a:gd name="connsiteX234" fmla="*/ 1343425 w 1633251"/>
              <a:gd name="connsiteY234" fmla="*/ 1477337 h 1940185"/>
              <a:gd name="connsiteX235" fmla="*/ 1353350 w 1633251"/>
              <a:gd name="connsiteY235" fmla="*/ 1477518 h 1940185"/>
              <a:gd name="connsiteX236" fmla="*/ 1354988 w 1633251"/>
              <a:gd name="connsiteY236" fmla="*/ 1483376 h 1940185"/>
              <a:gd name="connsiteX237" fmla="*/ 1360989 w 1633251"/>
              <a:gd name="connsiteY237" fmla="*/ 1493539 h 1940185"/>
              <a:gd name="connsiteX238" fmla="*/ 1365961 w 1633251"/>
              <a:gd name="connsiteY238" fmla="*/ 1496130 h 1940185"/>
              <a:gd name="connsiteX239" fmla="*/ 1371714 w 1633251"/>
              <a:gd name="connsiteY239" fmla="*/ 1506303 h 1940185"/>
              <a:gd name="connsiteX240" fmla="*/ 1375134 w 1633251"/>
              <a:gd name="connsiteY240" fmla="*/ 1509046 h 1940185"/>
              <a:gd name="connsiteX241" fmla="*/ 1380849 w 1633251"/>
              <a:gd name="connsiteY241" fmla="*/ 1521819 h 1940185"/>
              <a:gd name="connsiteX242" fmla="*/ 1381058 w 1633251"/>
              <a:gd name="connsiteY242" fmla="*/ 1527972 h 1940185"/>
              <a:gd name="connsiteX243" fmla="*/ 1386326 w 1633251"/>
              <a:gd name="connsiteY243" fmla="*/ 1533496 h 1940185"/>
              <a:gd name="connsiteX244" fmla="*/ 1393765 w 1633251"/>
              <a:gd name="connsiteY244" fmla="*/ 1546603 h 1940185"/>
              <a:gd name="connsiteX245" fmla="*/ 1398632 w 1633251"/>
              <a:gd name="connsiteY245" fmla="*/ 1563948 h 1940185"/>
              <a:gd name="connsiteX246" fmla="*/ 1419568 w 1633251"/>
              <a:gd name="connsiteY246" fmla="*/ 1579645 h 1940185"/>
              <a:gd name="connsiteX247" fmla="*/ 1421740 w 1633251"/>
              <a:gd name="connsiteY247" fmla="*/ 1585322 h 1940185"/>
              <a:gd name="connsiteX248" fmla="*/ 1421425 w 1633251"/>
              <a:gd name="connsiteY248" fmla="*/ 1599743 h 1940185"/>
              <a:gd name="connsiteX249" fmla="*/ 1418577 w 1633251"/>
              <a:gd name="connsiteY249" fmla="*/ 1603191 h 1940185"/>
              <a:gd name="connsiteX250" fmla="*/ 1406100 w 1633251"/>
              <a:gd name="connsiteY250" fmla="*/ 1604763 h 1940185"/>
              <a:gd name="connsiteX251" fmla="*/ 1395898 w 1633251"/>
              <a:gd name="connsiteY251" fmla="*/ 1608249 h 1940185"/>
              <a:gd name="connsiteX252" fmla="*/ 1383878 w 1633251"/>
              <a:gd name="connsiteY252" fmla="*/ 1609830 h 1940185"/>
              <a:gd name="connsiteX253" fmla="*/ 1366390 w 1633251"/>
              <a:gd name="connsiteY253" fmla="*/ 1609973 h 1940185"/>
              <a:gd name="connsiteX254" fmla="*/ 1365161 w 1633251"/>
              <a:gd name="connsiteY254" fmla="*/ 1606725 h 1940185"/>
              <a:gd name="connsiteX255" fmla="*/ 1372314 w 1633251"/>
              <a:gd name="connsiteY255" fmla="*/ 1603496 h 1940185"/>
              <a:gd name="connsiteX256" fmla="*/ 1378248 w 1633251"/>
              <a:gd name="connsiteY256" fmla="*/ 1597990 h 1940185"/>
              <a:gd name="connsiteX257" fmla="*/ 1372152 w 1633251"/>
              <a:gd name="connsiteY257" fmla="*/ 1586160 h 1940185"/>
              <a:gd name="connsiteX258" fmla="*/ 1363913 w 1633251"/>
              <a:gd name="connsiteY258" fmla="*/ 1583722 h 1940185"/>
              <a:gd name="connsiteX259" fmla="*/ 1359970 w 1633251"/>
              <a:gd name="connsiteY259" fmla="*/ 1579931 h 1940185"/>
              <a:gd name="connsiteX260" fmla="*/ 1362932 w 1633251"/>
              <a:gd name="connsiteY260" fmla="*/ 1565348 h 1940185"/>
              <a:gd name="connsiteX261" fmla="*/ 1367209 w 1633251"/>
              <a:gd name="connsiteY261" fmla="*/ 1561929 h 1940185"/>
              <a:gd name="connsiteX262" fmla="*/ 1362275 w 1633251"/>
              <a:gd name="connsiteY262" fmla="*/ 1555128 h 1940185"/>
              <a:gd name="connsiteX263" fmla="*/ 1353064 w 1633251"/>
              <a:gd name="connsiteY263" fmla="*/ 1551337 h 1940185"/>
              <a:gd name="connsiteX264" fmla="*/ 1343882 w 1633251"/>
              <a:gd name="connsiteY264" fmla="*/ 1541831 h 1940185"/>
              <a:gd name="connsiteX265" fmla="*/ 1339891 w 1633251"/>
              <a:gd name="connsiteY265" fmla="*/ 1530658 h 1940185"/>
              <a:gd name="connsiteX266" fmla="*/ 1334319 w 1633251"/>
              <a:gd name="connsiteY266" fmla="*/ 1522095 h 1940185"/>
              <a:gd name="connsiteX267" fmla="*/ 1328976 w 1633251"/>
              <a:gd name="connsiteY267" fmla="*/ 1521800 h 1940185"/>
              <a:gd name="connsiteX268" fmla="*/ 1319832 w 1633251"/>
              <a:gd name="connsiteY268" fmla="*/ 1515066 h 1940185"/>
              <a:gd name="connsiteX269" fmla="*/ 1310811 w 1633251"/>
              <a:gd name="connsiteY269" fmla="*/ 1511332 h 1940185"/>
              <a:gd name="connsiteX270" fmla="*/ 1314983 w 1633251"/>
              <a:gd name="connsiteY270" fmla="*/ 1503197 h 1940185"/>
              <a:gd name="connsiteX271" fmla="*/ 1310269 w 1633251"/>
              <a:gd name="connsiteY271" fmla="*/ 1491529 h 1940185"/>
              <a:gd name="connsiteX272" fmla="*/ 1310888 w 1633251"/>
              <a:gd name="connsiteY272" fmla="*/ 1485805 h 1940185"/>
              <a:gd name="connsiteX273" fmla="*/ 1314679 w 1633251"/>
              <a:gd name="connsiteY273" fmla="*/ 1480099 h 1940185"/>
              <a:gd name="connsiteX274" fmla="*/ 1311316 w 1633251"/>
              <a:gd name="connsiteY274" fmla="*/ 1473337 h 1940185"/>
              <a:gd name="connsiteX275" fmla="*/ 1305887 w 1633251"/>
              <a:gd name="connsiteY275" fmla="*/ 1472717 h 1940185"/>
              <a:gd name="connsiteX276" fmla="*/ 1289733 w 1633251"/>
              <a:gd name="connsiteY276" fmla="*/ 1467736 h 1940185"/>
              <a:gd name="connsiteX277" fmla="*/ 1280960 w 1633251"/>
              <a:gd name="connsiteY277" fmla="*/ 1458268 h 1940185"/>
              <a:gd name="connsiteX278" fmla="*/ 1276655 w 1633251"/>
              <a:gd name="connsiteY278" fmla="*/ 1459773 h 1940185"/>
              <a:gd name="connsiteX279" fmla="*/ 1264844 w 1633251"/>
              <a:gd name="connsiteY279" fmla="*/ 1455287 h 1940185"/>
              <a:gd name="connsiteX280" fmla="*/ 1255243 w 1633251"/>
              <a:gd name="connsiteY280" fmla="*/ 1459944 h 1940185"/>
              <a:gd name="connsiteX281" fmla="*/ 1248318 w 1633251"/>
              <a:gd name="connsiteY281" fmla="*/ 1460059 h 1940185"/>
              <a:gd name="connsiteX282" fmla="*/ 1229878 w 1633251"/>
              <a:gd name="connsiteY282" fmla="*/ 1474213 h 1940185"/>
              <a:gd name="connsiteX283" fmla="*/ 1212542 w 1633251"/>
              <a:gd name="connsiteY283" fmla="*/ 1477804 h 1940185"/>
              <a:gd name="connsiteX284" fmla="*/ 1204636 w 1633251"/>
              <a:gd name="connsiteY284" fmla="*/ 1477651 h 1940185"/>
              <a:gd name="connsiteX285" fmla="*/ 1195178 w 1633251"/>
              <a:gd name="connsiteY285" fmla="*/ 1472346 h 1940185"/>
              <a:gd name="connsiteX286" fmla="*/ 1193502 w 1633251"/>
              <a:gd name="connsiteY286" fmla="*/ 1463364 h 1940185"/>
              <a:gd name="connsiteX287" fmla="*/ 1190787 w 1633251"/>
              <a:gd name="connsiteY287" fmla="*/ 1460573 h 1940185"/>
              <a:gd name="connsiteX288" fmla="*/ 1181424 w 1633251"/>
              <a:gd name="connsiteY288" fmla="*/ 1460783 h 1940185"/>
              <a:gd name="connsiteX289" fmla="*/ 1173499 w 1633251"/>
              <a:gd name="connsiteY289" fmla="*/ 1449267 h 1940185"/>
              <a:gd name="connsiteX290" fmla="*/ 1167489 w 1633251"/>
              <a:gd name="connsiteY290" fmla="*/ 1449334 h 1940185"/>
              <a:gd name="connsiteX291" fmla="*/ 1161812 w 1633251"/>
              <a:gd name="connsiteY291" fmla="*/ 1444647 h 1940185"/>
              <a:gd name="connsiteX292" fmla="*/ 1146296 w 1633251"/>
              <a:gd name="connsiteY292" fmla="*/ 1446971 h 1940185"/>
              <a:gd name="connsiteX293" fmla="*/ 1136228 w 1633251"/>
              <a:gd name="connsiteY293" fmla="*/ 1453153 h 1940185"/>
              <a:gd name="connsiteX294" fmla="*/ 1132532 w 1633251"/>
              <a:gd name="connsiteY294" fmla="*/ 1462069 h 1940185"/>
              <a:gd name="connsiteX295" fmla="*/ 1124188 w 1633251"/>
              <a:gd name="connsiteY295" fmla="*/ 1466145 h 1940185"/>
              <a:gd name="connsiteX296" fmla="*/ 1113768 w 1633251"/>
              <a:gd name="connsiteY296" fmla="*/ 1455525 h 1940185"/>
              <a:gd name="connsiteX297" fmla="*/ 1106500 w 1633251"/>
              <a:gd name="connsiteY297" fmla="*/ 1454182 h 1940185"/>
              <a:gd name="connsiteX298" fmla="*/ 1099680 w 1633251"/>
              <a:gd name="connsiteY298" fmla="*/ 1462754 h 1940185"/>
              <a:gd name="connsiteX299" fmla="*/ 1082354 w 1633251"/>
              <a:gd name="connsiteY299" fmla="*/ 1462497 h 1940185"/>
              <a:gd name="connsiteX300" fmla="*/ 1069410 w 1633251"/>
              <a:gd name="connsiteY300" fmla="*/ 1460783 h 1940185"/>
              <a:gd name="connsiteX301" fmla="*/ 1060075 w 1633251"/>
              <a:gd name="connsiteY301" fmla="*/ 1453134 h 1940185"/>
              <a:gd name="connsiteX302" fmla="*/ 1050255 w 1633251"/>
              <a:gd name="connsiteY302" fmla="*/ 1454239 h 1940185"/>
              <a:gd name="connsiteX303" fmla="*/ 1036349 w 1633251"/>
              <a:gd name="connsiteY303" fmla="*/ 1448314 h 1940185"/>
              <a:gd name="connsiteX304" fmla="*/ 1023871 w 1633251"/>
              <a:gd name="connsiteY304" fmla="*/ 1436884 h 1940185"/>
              <a:gd name="connsiteX305" fmla="*/ 1015860 w 1633251"/>
              <a:gd name="connsiteY305" fmla="*/ 1432646 h 1940185"/>
              <a:gd name="connsiteX306" fmla="*/ 1011050 w 1633251"/>
              <a:gd name="connsiteY306" fmla="*/ 1425635 h 1940185"/>
              <a:gd name="connsiteX307" fmla="*/ 1004545 w 1633251"/>
              <a:gd name="connsiteY307" fmla="*/ 1424311 h 1940185"/>
              <a:gd name="connsiteX308" fmla="*/ 997658 w 1633251"/>
              <a:gd name="connsiteY308" fmla="*/ 1415463 h 1940185"/>
              <a:gd name="connsiteX309" fmla="*/ 991495 w 1633251"/>
              <a:gd name="connsiteY309" fmla="*/ 1409881 h 1940185"/>
              <a:gd name="connsiteX310" fmla="*/ 983828 w 1633251"/>
              <a:gd name="connsiteY310" fmla="*/ 1406928 h 1940185"/>
              <a:gd name="connsiteX311" fmla="*/ 973160 w 1633251"/>
              <a:gd name="connsiteY311" fmla="*/ 1408719 h 1940185"/>
              <a:gd name="connsiteX312" fmla="*/ 961882 w 1633251"/>
              <a:gd name="connsiteY312" fmla="*/ 1405023 h 1940185"/>
              <a:gd name="connsiteX313" fmla="*/ 954272 w 1633251"/>
              <a:gd name="connsiteY313" fmla="*/ 1405157 h 1940185"/>
              <a:gd name="connsiteX314" fmla="*/ 938887 w 1633251"/>
              <a:gd name="connsiteY314" fmla="*/ 1402604 h 1940185"/>
              <a:gd name="connsiteX315" fmla="*/ 923751 w 1633251"/>
              <a:gd name="connsiteY315" fmla="*/ 1395508 h 1940185"/>
              <a:gd name="connsiteX316" fmla="*/ 918477 w 1633251"/>
              <a:gd name="connsiteY316" fmla="*/ 1402452 h 1940185"/>
              <a:gd name="connsiteX317" fmla="*/ 906111 w 1633251"/>
              <a:gd name="connsiteY317" fmla="*/ 1408738 h 1940185"/>
              <a:gd name="connsiteX318" fmla="*/ 901628 w 1633251"/>
              <a:gd name="connsiteY318" fmla="*/ 1415910 h 1940185"/>
              <a:gd name="connsiteX319" fmla="*/ 896451 w 1633251"/>
              <a:gd name="connsiteY319" fmla="*/ 1419597 h 1940185"/>
              <a:gd name="connsiteX320" fmla="*/ 885884 w 1633251"/>
              <a:gd name="connsiteY320" fmla="*/ 1414634 h 1940185"/>
              <a:gd name="connsiteX321" fmla="*/ 877513 w 1633251"/>
              <a:gd name="connsiteY321" fmla="*/ 1417063 h 1940185"/>
              <a:gd name="connsiteX322" fmla="*/ 871815 w 1633251"/>
              <a:gd name="connsiteY322" fmla="*/ 1423568 h 1940185"/>
              <a:gd name="connsiteX323" fmla="*/ 862309 w 1633251"/>
              <a:gd name="connsiteY323" fmla="*/ 1429626 h 1940185"/>
              <a:gd name="connsiteX324" fmla="*/ 865999 w 1633251"/>
              <a:gd name="connsiteY324" fmla="*/ 1435989 h 1940185"/>
              <a:gd name="connsiteX325" fmla="*/ 876191 w 1633251"/>
              <a:gd name="connsiteY325" fmla="*/ 1441075 h 1940185"/>
              <a:gd name="connsiteX326" fmla="*/ 884602 w 1633251"/>
              <a:gd name="connsiteY326" fmla="*/ 1442266 h 1940185"/>
              <a:gd name="connsiteX327" fmla="*/ 898949 w 1633251"/>
              <a:gd name="connsiteY327" fmla="*/ 1450181 h 1940185"/>
              <a:gd name="connsiteX328" fmla="*/ 903001 w 1633251"/>
              <a:gd name="connsiteY328" fmla="*/ 1457516 h 1940185"/>
              <a:gd name="connsiteX329" fmla="*/ 907157 w 1633251"/>
              <a:gd name="connsiteY329" fmla="*/ 1460764 h 1940185"/>
              <a:gd name="connsiteX330" fmla="*/ 910531 w 1633251"/>
              <a:gd name="connsiteY330" fmla="*/ 1469717 h 1940185"/>
              <a:gd name="connsiteX331" fmla="*/ 916636 w 1633251"/>
              <a:gd name="connsiteY331" fmla="*/ 1478871 h 1940185"/>
              <a:gd name="connsiteX332" fmla="*/ 923084 w 1633251"/>
              <a:gd name="connsiteY332" fmla="*/ 1483281 h 1940185"/>
              <a:gd name="connsiteX333" fmla="*/ 926883 w 1633251"/>
              <a:gd name="connsiteY333" fmla="*/ 1489891 h 1940185"/>
              <a:gd name="connsiteX334" fmla="*/ 932594 w 1633251"/>
              <a:gd name="connsiteY334" fmla="*/ 1492977 h 1940185"/>
              <a:gd name="connsiteX335" fmla="*/ 941084 w 1633251"/>
              <a:gd name="connsiteY335" fmla="*/ 1489548 h 1940185"/>
              <a:gd name="connsiteX336" fmla="*/ 947795 w 1633251"/>
              <a:gd name="connsiteY336" fmla="*/ 1491539 h 1940185"/>
              <a:gd name="connsiteX337" fmla="*/ 945985 w 1633251"/>
              <a:gd name="connsiteY337" fmla="*/ 1499606 h 1940185"/>
              <a:gd name="connsiteX338" fmla="*/ 948519 w 1633251"/>
              <a:gd name="connsiteY338" fmla="*/ 1502159 h 1940185"/>
              <a:gd name="connsiteX339" fmla="*/ 962025 w 1633251"/>
              <a:gd name="connsiteY339" fmla="*/ 1502988 h 1940185"/>
              <a:gd name="connsiteX340" fmla="*/ 965283 w 1633251"/>
              <a:gd name="connsiteY340" fmla="*/ 1509370 h 1940185"/>
              <a:gd name="connsiteX341" fmla="*/ 973807 w 1633251"/>
              <a:gd name="connsiteY341" fmla="*/ 1519438 h 1940185"/>
              <a:gd name="connsiteX342" fmla="*/ 983666 w 1633251"/>
              <a:gd name="connsiteY342" fmla="*/ 1515208 h 1940185"/>
              <a:gd name="connsiteX343" fmla="*/ 995953 w 1633251"/>
              <a:gd name="connsiteY343" fmla="*/ 1513732 h 1940185"/>
              <a:gd name="connsiteX344" fmla="*/ 997325 w 1633251"/>
              <a:gd name="connsiteY344" fmla="*/ 1503978 h 1940185"/>
              <a:gd name="connsiteX345" fmla="*/ 1005040 w 1633251"/>
              <a:gd name="connsiteY345" fmla="*/ 1495215 h 1940185"/>
              <a:gd name="connsiteX346" fmla="*/ 1014146 w 1633251"/>
              <a:gd name="connsiteY346" fmla="*/ 1495454 h 1940185"/>
              <a:gd name="connsiteX347" fmla="*/ 1014222 w 1633251"/>
              <a:gd name="connsiteY347" fmla="*/ 1503379 h 1940185"/>
              <a:gd name="connsiteX348" fmla="*/ 1018061 w 1633251"/>
              <a:gd name="connsiteY348" fmla="*/ 1512475 h 1940185"/>
              <a:gd name="connsiteX349" fmla="*/ 1026004 w 1633251"/>
              <a:gd name="connsiteY349" fmla="*/ 1520704 h 1940185"/>
              <a:gd name="connsiteX350" fmla="*/ 1021299 w 1633251"/>
              <a:gd name="connsiteY350" fmla="*/ 1532744 h 1940185"/>
              <a:gd name="connsiteX351" fmla="*/ 1024804 w 1633251"/>
              <a:gd name="connsiteY351" fmla="*/ 1534973 h 1940185"/>
              <a:gd name="connsiteX352" fmla="*/ 1034005 w 1633251"/>
              <a:gd name="connsiteY352" fmla="*/ 1528867 h 1940185"/>
              <a:gd name="connsiteX353" fmla="*/ 1041330 w 1633251"/>
              <a:gd name="connsiteY353" fmla="*/ 1529010 h 1940185"/>
              <a:gd name="connsiteX354" fmla="*/ 1048493 w 1633251"/>
              <a:gd name="connsiteY354" fmla="*/ 1538288 h 1940185"/>
              <a:gd name="connsiteX355" fmla="*/ 1070220 w 1633251"/>
              <a:gd name="connsiteY355" fmla="*/ 1545317 h 1940185"/>
              <a:gd name="connsiteX356" fmla="*/ 1072582 w 1633251"/>
              <a:gd name="connsiteY356" fmla="*/ 1540821 h 1940185"/>
              <a:gd name="connsiteX357" fmla="*/ 1070296 w 1633251"/>
              <a:gd name="connsiteY357" fmla="*/ 1536316 h 1940185"/>
              <a:gd name="connsiteX358" fmla="*/ 1061009 w 1633251"/>
              <a:gd name="connsiteY358" fmla="*/ 1530829 h 1940185"/>
              <a:gd name="connsiteX359" fmla="*/ 1065495 w 1633251"/>
              <a:gd name="connsiteY359" fmla="*/ 1513570 h 1940185"/>
              <a:gd name="connsiteX360" fmla="*/ 1065714 w 1633251"/>
              <a:gd name="connsiteY360" fmla="*/ 1503178 h 1940185"/>
              <a:gd name="connsiteX361" fmla="*/ 1072810 w 1633251"/>
              <a:gd name="connsiteY361" fmla="*/ 1505274 h 1940185"/>
              <a:gd name="connsiteX362" fmla="*/ 1070962 w 1633251"/>
              <a:gd name="connsiteY362" fmla="*/ 1514189 h 1940185"/>
              <a:gd name="connsiteX363" fmla="*/ 1075534 w 1633251"/>
              <a:gd name="connsiteY363" fmla="*/ 1519704 h 1940185"/>
              <a:gd name="connsiteX364" fmla="*/ 1088193 w 1633251"/>
              <a:gd name="connsiteY364" fmla="*/ 1525381 h 1940185"/>
              <a:gd name="connsiteX365" fmla="*/ 1096994 w 1633251"/>
              <a:gd name="connsiteY365" fmla="*/ 1534173 h 1940185"/>
              <a:gd name="connsiteX366" fmla="*/ 1093146 w 1633251"/>
              <a:gd name="connsiteY366" fmla="*/ 1537383 h 1940185"/>
              <a:gd name="connsiteX367" fmla="*/ 1094442 w 1633251"/>
              <a:gd name="connsiteY367" fmla="*/ 1547136 h 1940185"/>
              <a:gd name="connsiteX368" fmla="*/ 1104948 w 1633251"/>
              <a:gd name="connsiteY368" fmla="*/ 1551985 h 1940185"/>
              <a:gd name="connsiteX369" fmla="*/ 1101966 w 1633251"/>
              <a:gd name="connsiteY369" fmla="*/ 1558824 h 1940185"/>
              <a:gd name="connsiteX370" fmla="*/ 1089860 w 1633251"/>
              <a:gd name="connsiteY370" fmla="*/ 1564443 h 1940185"/>
              <a:gd name="connsiteX371" fmla="*/ 1091413 w 1633251"/>
              <a:gd name="connsiteY371" fmla="*/ 1569882 h 1940185"/>
              <a:gd name="connsiteX372" fmla="*/ 1096280 w 1633251"/>
              <a:gd name="connsiteY372" fmla="*/ 1574902 h 1940185"/>
              <a:gd name="connsiteX373" fmla="*/ 1108139 w 1633251"/>
              <a:gd name="connsiteY373" fmla="*/ 1578493 h 1940185"/>
              <a:gd name="connsiteX374" fmla="*/ 1112844 w 1633251"/>
              <a:gd name="connsiteY374" fmla="*/ 1589180 h 1940185"/>
              <a:gd name="connsiteX375" fmla="*/ 1109377 w 1633251"/>
              <a:gd name="connsiteY375" fmla="*/ 1597466 h 1940185"/>
              <a:gd name="connsiteX376" fmla="*/ 1113139 w 1633251"/>
              <a:gd name="connsiteY376" fmla="*/ 1603848 h 1940185"/>
              <a:gd name="connsiteX377" fmla="*/ 1121083 w 1633251"/>
              <a:gd name="connsiteY377" fmla="*/ 1608201 h 1940185"/>
              <a:gd name="connsiteX378" fmla="*/ 1122036 w 1633251"/>
              <a:gd name="connsiteY378" fmla="*/ 1615097 h 1940185"/>
              <a:gd name="connsiteX379" fmla="*/ 1117873 w 1633251"/>
              <a:gd name="connsiteY379" fmla="*/ 1627041 h 1940185"/>
              <a:gd name="connsiteX380" fmla="*/ 1132951 w 1633251"/>
              <a:gd name="connsiteY380" fmla="*/ 1629480 h 1940185"/>
              <a:gd name="connsiteX381" fmla="*/ 1133875 w 1633251"/>
              <a:gd name="connsiteY381" fmla="*/ 1638472 h 1940185"/>
              <a:gd name="connsiteX382" fmla="*/ 1128055 w 1633251"/>
              <a:gd name="connsiteY382" fmla="*/ 1649178 h 1940185"/>
              <a:gd name="connsiteX383" fmla="*/ 1140495 w 1633251"/>
              <a:gd name="connsiteY383" fmla="*/ 1658398 h 1940185"/>
              <a:gd name="connsiteX384" fmla="*/ 1144267 w 1633251"/>
              <a:gd name="connsiteY384" fmla="*/ 1671237 h 1940185"/>
              <a:gd name="connsiteX385" fmla="*/ 1145143 w 1633251"/>
              <a:gd name="connsiteY385" fmla="*/ 1679943 h 1940185"/>
              <a:gd name="connsiteX386" fmla="*/ 1147096 w 1633251"/>
              <a:gd name="connsiteY386" fmla="*/ 1689078 h 1940185"/>
              <a:gd name="connsiteX387" fmla="*/ 1147391 w 1633251"/>
              <a:gd name="connsiteY387" fmla="*/ 1702965 h 1940185"/>
              <a:gd name="connsiteX388" fmla="*/ 1141724 w 1633251"/>
              <a:gd name="connsiteY388" fmla="*/ 1711947 h 1940185"/>
              <a:gd name="connsiteX389" fmla="*/ 1131484 w 1633251"/>
              <a:gd name="connsiteY389" fmla="*/ 1720720 h 1940185"/>
              <a:gd name="connsiteX390" fmla="*/ 1129694 w 1633251"/>
              <a:gd name="connsiteY390" fmla="*/ 1731702 h 1940185"/>
              <a:gd name="connsiteX391" fmla="*/ 1122464 w 1633251"/>
              <a:gd name="connsiteY391" fmla="*/ 1735627 h 1940185"/>
              <a:gd name="connsiteX392" fmla="*/ 1110891 w 1633251"/>
              <a:gd name="connsiteY392" fmla="*/ 1753838 h 1940185"/>
              <a:gd name="connsiteX393" fmla="*/ 1095099 w 1633251"/>
              <a:gd name="connsiteY393" fmla="*/ 1769850 h 1940185"/>
              <a:gd name="connsiteX394" fmla="*/ 1083250 w 1633251"/>
              <a:gd name="connsiteY394" fmla="*/ 1779213 h 1940185"/>
              <a:gd name="connsiteX395" fmla="*/ 1069772 w 1633251"/>
              <a:gd name="connsiteY395" fmla="*/ 1787100 h 1940185"/>
              <a:gd name="connsiteX396" fmla="*/ 1055475 w 1633251"/>
              <a:gd name="connsiteY396" fmla="*/ 1799206 h 1940185"/>
              <a:gd name="connsiteX397" fmla="*/ 1035091 w 1633251"/>
              <a:gd name="connsiteY397" fmla="*/ 1819951 h 1940185"/>
              <a:gd name="connsiteX398" fmla="*/ 1030738 w 1633251"/>
              <a:gd name="connsiteY398" fmla="*/ 1829181 h 1940185"/>
              <a:gd name="connsiteX399" fmla="*/ 1028300 w 1633251"/>
              <a:gd name="connsiteY399" fmla="*/ 1840354 h 1940185"/>
              <a:gd name="connsiteX400" fmla="*/ 1021394 w 1633251"/>
              <a:gd name="connsiteY400" fmla="*/ 1839954 h 1940185"/>
              <a:gd name="connsiteX401" fmla="*/ 1008259 w 1633251"/>
              <a:gd name="connsiteY401" fmla="*/ 1849669 h 1940185"/>
              <a:gd name="connsiteX402" fmla="*/ 1000087 w 1633251"/>
              <a:gd name="connsiteY402" fmla="*/ 1858309 h 1940185"/>
              <a:gd name="connsiteX403" fmla="*/ 991800 w 1633251"/>
              <a:gd name="connsiteY403" fmla="*/ 1864719 h 1940185"/>
              <a:gd name="connsiteX404" fmla="*/ 985980 w 1633251"/>
              <a:gd name="connsiteY404" fmla="*/ 1867310 h 1940185"/>
              <a:gd name="connsiteX405" fmla="*/ 981923 w 1633251"/>
              <a:gd name="connsiteY405" fmla="*/ 1876530 h 1940185"/>
              <a:gd name="connsiteX406" fmla="*/ 967931 w 1633251"/>
              <a:gd name="connsiteY406" fmla="*/ 1879225 h 1940185"/>
              <a:gd name="connsiteX407" fmla="*/ 963397 w 1633251"/>
              <a:gd name="connsiteY407" fmla="*/ 1881883 h 1940185"/>
              <a:gd name="connsiteX408" fmla="*/ 958939 w 1633251"/>
              <a:gd name="connsiteY408" fmla="*/ 1899199 h 1940185"/>
              <a:gd name="connsiteX409" fmla="*/ 949985 w 1633251"/>
              <a:gd name="connsiteY409" fmla="*/ 1904781 h 1940185"/>
              <a:gd name="connsiteX410" fmla="*/ 940022 w 1633251"/>
              <a:gd name="connsiteY410" fmla="*/ 1914030 h 1940185"/>
              <a:gd name="connsiteX411" fmla="*/ 934044 w 1633251"/>
              <a:gd name="connsiteY411" fmla="*/ 1927108 h 1940185"/>
              <a:gd name="connsiteX412" fmla="*/ 941431 w 1633251"/>
              <a:gd name="connsiteY412" fmla="*/ 1935404 h 1940185"/>
              <a:gd name="connsiteX413" fmla="*/ 941684 w 1633251"/>
              <a:gd name="connsiteY413" fmla="*/ 1940185 h 1940185"/>
              <a:gd name="connsiteX414" fmla="*/ 921722 w 1633251"/>
              <a:gd name="connsiteY414" fmla="*/ 1925660 h 1940185"/>
              <a:gd name="connsiteX415" fmla="*/ 911346 w 1633251"/>
              <a:gd name="connsiteY415" fmla="*/ 1922526 h 1940185"/>
              <a:gd name="connsiteX416" fmla="*/ 909010 w 1633251"/>
              <a:gd name="connsiteY416" fmla="*/ 1936166 h 1940185"/>
              <a:gd name="connsiteX417" fmla="*/ 894468 w 1633251"/>
              <a:gd name="connsiteY417" fmla="*/ 1920278 h 1940185"/>
              <a:gd name="connsiteX418" fmla="*/ 910359 w 1633251"/>
              <a:gd name="connsiteY418" fmla="*/ 1908934 h 1940185"/>
              <a:gd name="connsiteX419" fmla="*/ 906449 w 1633251"/>
              <a:gd name="connsiteY419" fmla="*/ 1899009 h 1940185"/>
              <a:gd name="connsiteX420" fmla="*/ 896767 w 1633251"/>
              <a:gd name="connsiteY420" fmla="*/ 1905429 h 1940185"/>
              <a:gd name="connsiteX421" fmla="*/ 891073 w 1633251"/>
              <a:gd name="connsiteY421" fmla="*/ 1898771 h 1940185"/>
              <a:gd name="connsiteX422" fmla="*/ 895136 w 1633251"/>
              <a:gd name="connsiteY422" fmla="*/ 1886798 h 1940185"/>
              <a:gd name="connsiteX423" fmla="*/ 878563 w 1633251"/>
              <a:gd name="connsiteY423" fmla="*/ 1884588 h 1940185"/>
              <a:gd name="connsiteX424" fmla="*/ 868738 w 1633251"/>
              <a:gd name="connsiteY424" fmla="*/ 1896123 h 1940185"/>
              <a:gd name="connsiteX425" fmla="*/ 858163 w 1633251"/>
              <a:gd name="connsiteY425" fmla="*/ 1895332 h 1940185"/>
              <a:gd name="connsiteX426" fmla="*/ 859323 w 1633251"/>
              <a:gd name="connsiteY426" fmla="*/ 1902933 h 1940185"/>
              <a:gd name="connsiteX427" fmla="*/ 846365 w 1633251"/>
              <a:gd name="connsiteY427" fmla="*/ 1899733 h 1940185"/>
              <a:gd name="connsiteX428" fmla="*/ 846023 w 1633251"/>
              <a:gd name="connsiteY428" fmla="*/ 1893246 h 1940185"/>
              <a:gd name="connsiteX429" fmla="*/ 860014 w 1633251"/>
              <a:gd name="connsiteY429" fmla="*/ 1883416 h 1940185"/>
              <a:gd name="connsiteX430" fmla="*/ 848076 w 1633251"/>
              <a:gd name="connsiteY430" fmla="*/ 1881797 h 1940185"/>
              <a:gd name="connsiteX431" fmla="*/ 845306 w 1633251"/>
              <a:gd name="connsiteY431" fmla="*/ 1888712 h 1940185"/>
              <a:gd name="connsiteX432" fmla="*/ 833791 w 1633251"/>
              <a:gd name="connsiteY432" fmla="*/ 1890627 h 1940185"/>
              <a:gd name="connsiteX433" fmla="*/ 833766 w 1633251"/>
              <a:gd name="connsiteY433" fmla="*/ 1883216 h 1940185"/>
              <a:gd name="connsiteX434" fmla="*/ 827231 w 1633251"/>
              <a:gd name="connsiteY434" fmla="*/ 1883912 h 1940185"/>
              <a:gd name="connsiteX435" fmla="*/ 815660 w 1633251"/>
              <a:gd name="connsiteY435" fmla="*/ 1880216 h 1940185"/>
              <a:gd name="connsiteX436" fmla="*/ 827726 w 1633251"/>
              <a:gd name="connsiteY436" fmla="*/ 1873272 h 1940185"/>
              <a:gd name="connsiteX437" fmla="*/ 825203 w 1633251"/>
              <a:gd name="connsiteY437" fmla="*/ 1871120 h 1940185"/>
              <a:gd name="connsiteX438" fmla="*/ 815716 w 1633251"/>
              <a:gd name="connsiteY438" fmla="*/ 1876139 h 1940185"/>
              <a:gd name="connsiteX439" fmla="*/ 814038 w 1633251"/>
              <a:gd name="connsiteY439" fmla="*/ 1881216 h 1940185"/>
              <a:gd name="connsiteX440" fmla="*/ 801905 w 1633251"/>
              <a:gd name="connsiteY440" fmla="*/ 1879235 h 1940185"/>
              <a:gd name="connsiteX441" fmla="*/ 800091 w 1633251"/>
              <a:gd name="connsiteY441" fmla="*/ 1881197 h 1940185"/>
              <a:gd name="connsiteX442" fmla="*/ 790821 w 1633251"/>
              <a:gd name="connsiteY442" fmla="*/ 1873596 h 1940185"/>
              <a:gd name="connsiteX443" fmla="*/ 786876 w 1633251"/>
              <a:gd name="connsiteY443" fmla="*/ 1854860 h 1940185"/>
              <a:gd name="connsiteX444" fmla="*/ 791879 w 1633251"/>
              <a:gd name="connsiteY444" fmla="*/ 1851327 h 1940185"/>
              <a:gd name="connsiteX445" fmla="*/ 793528 w 1633251"/>
              <a:gd name="connsiteY445" fmla="*/ 1843916 h 1940185"/>
              <a:gd name="connsiteX446" fmla="*/ 785261 w 1633251"/>
              <a:gd name="connsiteY446" fmla="*/ 1841192 h 1940185"/>
              <a:gd name="connsiteX447" fmla="*/ 781853 w 1633251"/>
              <a:gd name="connsiteY447" fmla="*/ 1836382 h 1940185"/>
              <a:gd name="connsiteX448" fmla="*/ 762934 w 1633251"/>
              <a:gd name="connsiteY448" fmla="*/ 1832543 h 1940185"/>
              <a:gd name="connsiteX449" fmla="*/ 749610 w 1633251"/>
              <a:gd name="connsiteY449" fmla="*/ 1837792 h 1940185"/>
              <a:gd name="connsiteX450" fmla="*/ 753327 w 1633251"/>
              <a:gd name="connsiteY450" fmla="*/ 1851393 h 1940185"/>
              <a:gd name="connsiteX451" fmla="*/ 743748 w 1633251"/>
              <a:gd name="connsiteY451" fmla="*/ 1844354 h 1940185"/>
              <a:gd name="connsiteX452" fmla="*/ 733660 w 1633251"/>
              <a:gd name="connsiteY452" fmla="*/ 1845945 h 1940185"/>
              <a:gd name="connsiteX453" fmla="*/ 732780 w 1633251"/>
              <a:gd name="connsiteY453" fmla="*/ 1841926 h 1940185"/>
              <a:gd name="connsiteX454" fmla="*/ 720135 w 1633251"/>
              <a:gd name="connsiteY454" fmla="*/ 1830696 h 1940185"/>
              <a:gd name="connsiteX455" fmla="*/ 706577 w 1633251"/>
              <a:gd name="connsiteY455" fmla="*/ 1822371 h 1940185"/>
              <a:gd name="connsiteX456" fmla="*/ 691911 w 1633251"/>
              <a:gd name="connsiteY456" fmla="*/ 1821942 h 1940185"/>
              <a:gd name="connsiteX457" fmla="*/ 681867 w 1633251"/>
              <a:gd name="connsiteY457" fmla="*/ 1818913 h 1940185"/>
              <a:gd name="connsiteX458" fmla="*/ 677709 w 1633251"/>
              <a:gd name="connsiteY458" fmla="*/ 1814322 h 1940185"/>
              <a:gd name="connsiteX459" fmla="*/ 682116 w 1633251"/>
              <a:gd name="connsiteY459" fmla="*/ 1801006 h 1940185"/>
              <a:gd name="connsiteX460" fmla="*/ 676004 w 1633251"/>
              <a:gd name="connsiteY460" fmla="*/ 1797987 h 1940185"/>
              <a:gd name="connsiteX461" fmla="*/ 663693 w 1633251"/>
              <a:gd name="connsiteY461" fmla="*/ 1795263 h 1940185"/>
              <a:gd name="connsiteX462" fmla="*/ 662296 w 1633251"/>
              <a:gd name="connsiteY462" fmla="*/ 1780470 h 1940185"/>
              <a:gd name="connsiteX463" fmla="*/ 634637 w 1633251"/>
              <a:gd name="connsiteY463" fmla="*/ 1772383 h 1940185"/>
              <a:gd name="connsiteX464" fmla="*/ 634824 w 1633251"/>
              <a:gd name="connsiteY464" fmla="*/ 1780184 h 1940185"/>
              <a:gd name="connsiteX465" fmla="*/ 621940 w 1633251"/>
              <a:gd name="connsiteY465" fmla="*/ 1772012 h 1940185"/>
              <a:gd name="connsiteX466" fmla="*/ 612440 w 1633251"/>
              <a:gd name="connsiteY466" fmla="*/ 1778289 h 1940185"/>
              <a:gd name="connsiteX467" fmla="*/ 602443 w 1633251"/>
              <a:gd name="connsiteY467" fmla="*/ 1768135 h 1940185"/>
              <a:gd name="connsiteX468" fmla="*/ 589709 w 1633251"/>
              <a:gd name="connsiteY468" fmla="*/ 1760372 h 1940185"/>
              <a:gd name="connsiteX469" fmla="*/ 594690 w 1633251"/>
              <a:gd name="connsiteY469" fmla="*/ 1745094 h 1940185"/>
              <a:gd name="connsiteX470" fmla="*/ 577683 w 1633251"/>
              <a:gd name="connsiteY470" fmla="*/ 1744256 h 1940185"/>
              <a:gd name="connsiteX471" fmla="*/ 579707 w 1633251"/>
              <a:gd name="connsiteY471" fmla="*/ 1729216 h 1940185"/>
              <a:gd name="connsiteX472" fmla="*/ 571491 w 1633251"/>
              <a:gd name="connsiteY472" fmla="*/ 1721863 h 1940185"/>
              <a:gd name="connsiteX473" fmla="*/ 568553 w 1633251"/>
              <a:gd name="connsiteY473" fmla="*/ 1709214 h 1940185"/>
              <a:gd name="connsiteX474" fmla="*/ 553265 w 1633251"/>
              <a:gd name="connsiteY474" fmla="*/ 1716653 h 1940185"/>
              <a:gd name="connsiteX475" fmla="*/ 544191 w 1633251"/>
              <a:gd name="connsiteY475" fmla="*/ 1707928 h 1940185"/>
              <a:gd name="connsiteX476" fmla="*/ 536500 w 1633251"/>
              <a:gd name="connsiteY476" fmla="*/ 1713481 h 1940185"/>
              <a:gd name="connsiteX477" fmla="*/ 516244 w 1633251"/>
              <a:gd name="connsiteY477" fmla="*/ 1711633 h 1940185"/>
              <a:gd name="connsiteX478" fmla="*/ 511275 w 1633251"/>
              <a:gd name="connsiteY478" fmla="*/ 1699432 h 1940185"/>
              <a:gd name="connsiteX479" fmla="*/ 495846 w 1633251"/>
              <a:gd name="connsiteY479" fmla="*/ 1703756 h 1940185"/>
              <a:gd name="connsiteX480" fmla="*/ 503194 w 1633251"/>
              <a:gd name="connsiteY480" fmla="*/ 1696079 h 1940185"/>
              <a:gd name="connsiteX481" fmla="*/ 486947 w 1633251"/>
              <a:gd name="connsiteY481" fmla="*/ 1691107 h 1940185"/>
              <a:gd name="connsiteX482" fmla="*/ 496490 w 1633251"/>
              <a:gd name="connsiteY482" fmla="*/ 1673895 h 1940185"/>
              <a:gd name="connsiteX483" fmla="*/ 476205 w 1633251"/>
              <a:gd name="connsiteY483" fmla="*/ 1666256 h 1940185"/>
              <a:gd name="connsiteX484" fmla="*/ 458854 w 1633251"/>
              <a:gd name="connsiteY484" fmla="*/ 1662837 h 1940185"/>
              <a:gd name="connsiteX485" fmla="*/ 449294 w 1633251"/>
              <a:gd name="connsiteY485" fmla="*/ 1663713 h 1940185"/>
              <a:gd name="connsiteX486" fmla="*/ 417846 w 1633251"/>
              <a:gd name="connsiteY486" fmla="*/ 1682048 h 1940185"/>
              <a:gd name="connsiteX487" fmla="*/ 415395 w 1633251"/>
              <a:gd name="connsiteY487" fmla="*/ 1687440 h 1940185"/>
              <a:gd name="connsiteX488" fmla="*/ 422676 w 1633251"/>
              <a:gd name="connsiteY488" fmla="*/ 1726149 h 1940185"/>
              <a:gd name="connsiteX489" fmla="*/ 425933 w 1633251"/>
              <a:gd name="connsiteY489" fmla="*/ 1733455 h 1940185"/>
              <a:gd name="connsiteX490" fmla="*/ 432377 w 1633251"/>
              <a:gd name="connsiteY490" fmla="*/ 1770021 h 1940185"/>
              <a:gd name="connsiteX491" fmla="*/ 440618 w 1633251"/>
              <a:gd name="connsiteY491" fmla="*/ 1774774 h 1940185"/>
              <a:gd name="connsiteX492" fmla="*/ 433364 w 1633251"/>
              <a:gd name="connsiteY492" fmla="*/ 1792357 h 1940185"/>
              <a:gd name="connsiteX493" fmla="*/ 426512 w 1633251"/>
              <a:gd name="connsiteY493" fmla="*/ 1788462 h 1940185"/>
              <a:gd name="connsiteX494" fmla="*/ 419018 w 1633251"/>
              <a:gd name="connsiteY494" fmla="*/ 1778975 h 1940185"/>
              <a:gd name="connsiteX495" fmla="*/ 411909 w 1633251"/>
              <a:gd name="connsiteY495" fmla="*/ 1776594 h 1940185"/>
              <a:gd name="connsiteX496" fmla="*/ 407965 w 1633251"/>
              <a:gd name="connsiteY496" fmla="*/ 1771879 h 1940185"/>
              <a:gd name="connsiteX497" fmla="*/ 392599 w 1633251"/>
              <a:gd name="connsiteY497" fmla="*/ 1761858 h 1940185"/>
              <a:gd name="connsiteX498" fmla="*/ 385603 w 1633251"/>
              <a:gd name="connsiteY498" fmla="*/ 1764516 h 1940185"/>
              <a:gd name="connsiteX499" fmla="*/ 385733 w 1633251"/>
              <a:gd name="connsiteY499" fmla="*/ 1757429 h 1940185"/>
              <a:gd name="connsiteX500" fmla="*/ 380541 w 1633251"/>
              <a:gd name="connsiteY500" fmla="*/ 1747609 h 1940185"/>
              <a:gd name="connsiteX501" fmla="*/ 375279 w 1633251"/>
              <a:gd name="connsiteY501" fmla="*/ 1728130 h 1940185"/>
              <a:gd name="connsiteX502" fmla="*/ 364786 w 1633251"/>
              <a:gd name="connsiteY502" fmla="*/ 1721177 h 1940185"/>
              <a:gd name="connsiteX503" fmla="*/ 360175 w 1633251"/>
              <a:gd name="connsiteY503" fmla="*/ 1721882 h 1940185"/>
              <a:gd name="connsiteX504" fmla="*/ 354280 w 1633251"/>
              <a:gd name="connsiteY504" fmla="*/ 1715615 h 1940185"/>
              <a:gd name="connsiteX505" fmla="*/ 349010 w 1633251"/>
              <a:gd name="connsiteY505" fmla="*/ 1713519 h 1940185"/>
              <a:gd name="connsiteX506" fmla="*/ 341164 w 1633251"/>
              <a:gd name="connsiteY506" fmla="*/ 1713671 h 1940185"/>
              <a:gd name="connsiteX507" fmla="*/ 332497 w 1633251"/>
              <a:gd name="connsiteY507" fmla="*/ 1711757 h 1940185"/>
              <a:gd name="connsiteX508" fmla="*/ 323070 w 1633251"/>
              <a:gd name="connsiteY508" fmla="*/ 1715767 h 1940185"/>
              <a:gd name="connsiteX509" fmla="*/ 296703 w 1633251"/>
              <a:gd name="connsiteY509" fmla="*/ 1721872 h 1940185"/>
              <a:gd name="connsiteX510" fmla="*/ 288509 w 1633251"/>
              <a:gd name="connsiteY510" fmla="*/ 1715414 h 1940185"/>
              <a:gd name="connsiteX511" fmla="*/ 280733 w 1633251"/>
              <a:gd name="connsiteY511" fmla="*/ 1713795 h 1940185"/>
              <a:gd name="connsiteX512" fmla="*/ 275242 w 1633251"/>
              <a:gd name="connsiteY512" fmla="*/ 1701356 h 1940185"/>
              <a:gd name="connsiteX513" fmla="*/ 260223 w 1633251"/>
              <a:gd name="connsiteY513" fmla="*/ 1691659 h 1940185"/>
              <a:gd name="connsiteX514" fmla="*/ 249620 w 1633251"/>
              <a:gd name="connsiteY514" fmla="*/ 1686382 h 1940185"/>
              <a:gd name="connsiteX515" fmla="*/ 245265 w 1633251"/>
              <a:gd name="connsiteY515" fmla="*/ 1672447 h 1940185"/>
              <a:gd name="connsiteX516" fmla="*/ 246597 w 1633251"/>
              <a:gd name="connsiteY516" fmla="*/ 1667618 h 1940185"/>
              <a:gd name="connsiteX517" fmla="*/ 244758 w 1633251"/>
              <a:gd name="connsiteY517" fmla="*/ 1659712 h 1940185"/>
              <a:gd name="connsiteX518" fmla="*/ 241575 w 1633251"/>
              <a:gd name="connsiteY518" fmla="*/ 1655121 h 1940185"/>
              <a:gd name="connsiteX519" fmla="*/ 233251 w 1633251"/>
              <a:gd name="connsiteY519" fmla="*/ 1650806 h 1940185"/>
              <a:gd name="connsiteX520" fmla="*/ 224429 w 1633251"/>
              <a:gd name="connsiteY520" fmla="*/ 1648978 h 1940185"/>
              <a:gd name="connsiteX521" fmla="*/ 216514 w 1633251"/>
              <a:gd name="connsiteY521" fmla="*/ 1644206 h 1940185"/>
              <a:gd name="connsiteX522" fmla="*/ 204937 w 1633251"/>
              <a:gd name="connsiteY522" fmla="*/ 1645863 h 1940185"/>
              <a:gd name="connsiteX523" fmla="*/ 194541 w 1633251"/>
              <a:gd name="connsiteY523" fmla="*/ 1635490 h 1940185"/>
              <a:gd name="connsiteX524" fmla="*/ 184560 w 1633251"/>
              <a:gd name="connsiteY524" fmla="*/ 1627546 h 1940185"/>
              <a:gd name="connsiteX525" fmla="*/ 190242 w 1633251"/>
              <a:gd name="connsiteY525" fmla="*/ 1623879 h 1940185"/>
              <a:gd name="connsiteX526" fmla="*/ 192841 w 1633251"/>
              <a:gd name="connsiteY526" fmla="*/ 1614335 h 1940185"/>
              <a:gd name="connsiteX527" fmla="*/ 187674 w 1633251"/>
              <a:gd name="connsiteY527" fmla="*/ 1606744 h 1940185"/>
              <a:gd name="connsiteX528" fmla="*/ 179332 w 1633251"/>
              <a:gd name="connsiteY528" fmla="*/ 1601010 h 1940185"/>
              <a:gd name="connsiteX529" fmla="*/ 174915 w 1633251"/>
              <a:gd name="connsiteY529" fmla="*/ 1602657 h 1940185"/>
              <a:gd name="connsiteX530" fmla="*/ 164569 w 1633251"/>
              <a:gd name="connsiteY530" fmla="*/ 1599695 h 1940185"/>
              <a:gd name="connsiteX531" fmla="*/ 147087 w 1633251"/>
              <a:gd name="connsiteY531" fmla="*/ 1603277 h 1940185"/>
              <a:gd name="connsiteX532" fmla="*/ 105340 w 1633251"/>
              <a:gd name="connsiteY532" fmla="*/ 1578340 h 1940185"/>
              <a:gd name="connsiteX533" fmla="*/ 74661 w 1633251"/>
              <a:gd name="connsiteY533" fmla="*/ 1548698 h 1940185"/>
              <a:gd name="connsiteX534" fmla="*/ 55665 w 1633251"/>
              <a:gd name="connsiteY534" fmla="*/ 1534744 h 1940185"/>
              <a:gd name="connsiteX535" fmla="*/ 15403 w 1633251"/>
              <a:gd name="connsiteY535" fmla="*/ 1538888 h 1940185"/>
              <a:gd name="connsiteX536" fmla="*/ 5847 w 1633251"/>
              <a:gd name="connsiteY536" fmla="*/ 1526762 h 1940185"/>
              <a:gd name="connsiteX537" fmla="*/ 0 w 1633251"/>
              <a:gd name="connsiteY537" fmla="*/ 1452972 h 1940185"/>
              <a:gd name="connsiteX538" fmla="*/ 35082 w 1633251"/>
              <a:gd name="connsiteY538" fmla="*/ 1398013 h 1940185"/>
              <a:gd name="connsiteX539" fmla="*/ 38988 w 1633251"/>
              <a:gd name="connsiteY539" fmla="*/ 1387593 h 1940185"/>
              <a:gd name="connsiteX540" fmla="*/ 55502 w 1633251"/>
              <a:gd name="connsiteY540" fmla="*/ 1392050 h 1940185"/>
              <a:gd name="connsiteX541" fmla="*/ 63781 w 1633251"/>
              <a:gd name="connsiteY541" fmla="*/ 1369324 h 1940185"/>
              <a:gd name="connsiteX542" fmla="*/ 72621 w 1633251"/>
              <a:gd name="connsiteY542" fmla="*/ 1366009 h 1940185"/>
              <a:gd name="connsiteX543" fmla="*/ 61693 w 1633251"/>
              <a:gd name="connsiteY543" fmla="*/ 1362761 h 1940185"/>
              <a:gd name="connsiteX544" fmla="*/ 68025 w 1633251"/>
              <a:gd name="connsiteY544" fmla="*/ 1346587 h 1940185"/>
              <a:gd name="connsiteX545" fmla="*/ 63440 w 1633251"/>
              <a:gd name="connsiteY545" fmla="*/ 1345349 h 1940185"/>
              <a:gd name="connsiteX546" fmla="*/ 72811 w 1633251"/>
              <a:gd name="connsiteY546" fmla="*/ 1319984 h 1940185"/>
              <a:gd name="connsiteX547" fmla="*/ 65358 w 1633251"/>
              <a:gd name="connsiteY547" fmla="*/ 1317955 h 1940185"/>
              <a:gd name="connsiteX548" fmla="*/ 80179 w 1633251"/>
              <a:gd name="connsiteY548" fmla="*/ 1278807 h 1940185"/>
              <a:gd name="connsiteX549" fmla="*/ 98422 w 1633251"/>
              <a:gd name="connsiteY549" fmla="*/ 1265768 h 1940185"/>
              <a:gd name="connsiteX550" fmla="*/ 100869 w 1633251"/>
              <a:gd name="connsiteY550" fmla="*/ 1258672 h 1940185"/>
              <a:gd name="connsiteX551" fmla="*/ 111659 w 1633251"/>
              <a:gd name="connsiteY551" fmla="*/ 1254976 h 1940185"/>
              <a:gd name="connsiteX552" fmla="*/ 117714 w 1633251"/>
              <a:gd name="connsiteY552" fmla="*/ 1246784 h 1940185"/>
              <a:gd name="connsiteX553" fmla="*/ 128937 w 1633251"/>
              <a:gd name="connsiteY553" fmla="*/ 1252909 h 1940185"/>
              <a:gd name="connsiteX554" fmla="*/ 135305 w 1633251"/>
              <a:gd name="connsiteY554" fmla="*/ 1254224 h 1940185"/>
              <a:gd name="connsiteX555" fmla="*/ 141165 w 1633251"/>
              <a:gd name="connsiteY555" fmla="*/ 1261224 h 1940185"/>
              <a:gd name="connsiteX556" fmla="*/ 161697 w 1633251"/>
              <a:gd name="connsiteY556" fmla="*/ 1264368 h 1940185"/>
              <a:gd name="connsiteX557" fmla="*/ 164939 w 1633251"/>
              <a:gd name="connsiteY557" fmla="*/ 1263806 h 1940185"/>
              <a:gd name="connsiteX558" fmla="*/ 179100 w 1633251"/>
              <a:gd name="connsiteY558" fmla="*/ 1252566 h 1940185"/>
              <a:gd name="connsiteX559" fmla="*/ 184492 w 1633251"/>
              <a:gd name="connsiteY559" fmla="*/ 1245098 h 1940185"/>
              <a:gd name="connsiteX560" fmla="*/ 196586 w 1633251"/>
              <a:gd name="connsiteY560" fmla="*/ 1243756 h 1940185"/>
              <a:gd name="connsiteX561" fmla="*/ 199159 w 1633251"/>
              <a:gd name="connsiteY561" fmla="*/ 1238031 h 1940185"/>
              <a:gd name="connsiteX562" fmla="*/ 193955 w 1633251"/>
              <a:gd name="connsiteY562" fmla="*/ 1232468 h 1940185"/>
              <a:gd name="connsiteX563" fmla="*/ 186565 w 1633251"/>
              <a:gd name="connsiteY563" fmla="*/ 1220219 h 1940185"/>
              <a:gd name="connsiteX564" fmla="*/ 188635 w 1633251"/>
              <a:gd name="connsiteY564" fmla="*/ 1212799 h 1940185"/>
              <a:gd name="connsiteX565" fmla="*/ 186166 w 1633251"/>
              <a:gd name="connsiteY565" fmla="*/ 1200083 h 1940185"/>
              <a:gd name="connsiteX566" fmla="*/ 179518 w 1633251"/>
              <a:gd name="connsiteY566" fmla="*/ 1192949 h 1940185"/>
              <a:gd name="connsiteX567" fmla="*/ 171201 w 1633251"/>
              <a:gd name="connsiteY567" fmla="*/ 1187910 h 1940185"/>
              <a:gd name="connsiteX568" fmla="*/ 170406 w 1633251"/>
              <a:gd name="connsiteY568" fmla="*/ 1184358 h 1940185"/>
              <a:gd name="connsiteX569" fmla="*/ 177918 w 1633251"/>
              <a:gd name="connsiteY569" fmla="*/ 1168346 h 1940185"/>
              <a:gd name="connsiteX570" fmla="*/ 185293 w 1633251"/>
              <a:gd name="connsiteY570" fmla="*/ 1171575 h 1940185"/>
              <a:gd name="connsiteX571" fmla="*/ 186576 w 1633251"/>
              <a:gd name="connsiteY571" fmla="*/ 1179538 h 1940185"/>
              <a:gd name="connsiteX572" fmla="*/ 189676 w 1633251"/>
              <a:gd name="connsiteY572" fmla="*/ 1182329 h 1940185"/>
              <a:gd name="connsiteX573" fmla="*/ 202102 w 1633251"/>
              <a:gd name="connsiteY573" fmla="*/ 1181681 h 1940185"/>
              <a:gd name="connsiteX574" fmla="*/ 214250 w 1633251"/>
              <a:gd name="connsiteY574" fmla="*/ 1192921 h 1940185"/>
              <a:gd name="connsiteX575" fmla="*/ 218992 w 1633251"/>
              <a:gd name="connsiteY575" fmla="*/ 1190958 h 1940185"/>
              <a:gd name="connsiteX576" fmla="*/ 223010 w 1633251"/>
              <a:gd name="connsiteY576" fmla="*/ 1183100 h 1940185"/>
              <a:gd name="connsiteX577" fmla="*/ 219950 w 1633251"/>
              <a:gd name="connsiteY577" fmla="*/ 1178281 h 1940185"/>
              <a:gd name="connsiteX578" fmla="*/ 221755 w 1633251"/>
              <a:gd name="connsiteY578" fmla="*/ 1168298 h 1940185"/>
              <a:gd name="connsiteX579" fmla="*/ 216805 w 1633251"/>
              <a:gd name="connsiteY579" fmla="*/ 1158507 h 1940185"/>
              <a:gd name="connsiteX580" fmla="*/ 224628 w 1633251"/>
              <a:gd name="connsiteY580" fmla="*/ 1150877 h 1940185"/>
              <a:gd name="connsiteX581" fmla="*/ 224843 w 1633251"/>
              <a:gd name="connsiteY581" fmla="*/ 1130179 h 1940185"/>
              <a:gd name="connsiteX582" fmla="*/ 229176 w 1633251"/>
              <a:gd name="connsiteY582" fmla="*/ 1120292 h 1940185"/>
              <a:gd name="connsiteX583" fmla="*/ 229448 w 1633251"/>
              <a:gd name="connsiteY583" fmla="*/ 1108672 h 1940185"/>
              <a:gd name="connsiteX584" fmla="*/ 235684 w 1633251"/>
              <a:gd name="connsiteY584" fmla="*/ 1103243 h 1940185"/>
              <a:gd name="connsiteX585" fmla="*/ 242200 w 1633251"/>
              <a:gd name="connsiteY585" fmla="*/ 1093403 h 1940185"/>
              <a:gd name="connsiteX586" fmla="*/ 240756 w 1633251"/>
              <a:gd name="connsiteY586" fmla="*/ 1080345 h 1940185"/>
              <a:gd name="connsiteX587" fmla="*/ 234420 w 1633251"/>
              <a:gd name="connsiteY587" fmla="*/ 1074315 h 1940185"/>
              <a:gd name="connsiteX588" fmla="*/ 221898 w 1633251"/>
              <a:gd name="connsiteY588" fmla="*/ 1072325 h 1940185"/>
              <a:gd name="connsiteX589" fmla="*/ 216940 w 1633251"/>
              <a:gd name="connsiteY589" fmla="*/ 1066314 h 1940185"/>
              <a:gd name="connsiteX590" fmla="*/ 215867 w 1633251"/>
              <a:gd name="connsiteY590" fmla="*/ 1059971 h 1940185"/>
              <a:gd name="connsiteX591" fmla="*/ 206900 w 1633251"/>
              <a:gd name="connsiteY591" fmla="*/ 1051760 h 1940185"/>
              <a:gd name="connsiteX592" fmla="*/ 205575 w 1633251"/>
              <a:gd name="connsiteY592" fmla="*/ 1038863 h 1940185"/>
              <a:gd name="connsiteX593" fmla="*/ 199340 w 1633251"/>
              <a:gd name="connsiteY593" fmla="*/ 1036187 h 1940185"/>
              <a:gd name="connsiteX594" fmla="*/ 198491 w 1633251"/>
              <a:gd name="connsiteY594" fmla="*/ 1026643 h 1940185"/>
              <a:gd name="connsiteX595" fmla="*/ 205349 w 1633251"/>
              <a:gd name="connsiteY595" fmla="*/ 1022042 h 1940185"/>
              <a:gd name="connsiteX596" fmla="*/ 200161 w 1633251"/>
              <a:gd name="connsiteY596" fmla="*/ 1012917 h 1940185"/>
              <a:gd name="connsiteX597" fmla="*/ 199082 w 1633251"/>
              <a:gd name="connsiteY597" fmla="*/ 1006078 h 1940185"/>
              <a:gd name="connsiteX598" fmla="*/ 191945 w 1633251"/>
              <a:gd name="connsiteY598" fmla="*/ 1004202 h 1940185"/>
              <a:gd name="connsiteX599" fmla="*/ 170970 w 1633251"/>
              <a:gd name="connsiteY599" fmla="*/ 990771 h 1940185"/>
              <a:gd name="connsiteX600" fmla="*/ 174998 w 1633251"/>
              <a:gd name="connsiteY600" fmla="*/ 986571 h 1940185"/>
              <a:gd name="connsiteX601" fmla="*/ 173157 w 1633251"/>
              <a:gd name="connsiteY601" fmla="*/ 979694 h 1940185"/>
              <a:gd name="connsiteX602" fmla="*/ 176261 w 1633251"/>
              <a:gd name="connsiteY602" fmla="*/ 967197 h 1940185"/>
              <a:gd name="connsiteX603" fmla="*/ 172254 w 1633251"/>
              <a:gd name="connsiteY603" fmla="*/ 963206 h 1940185"/>
              <a:gd name="connsiteX604" fmla="*/ 175049 w 1633251"/>
              <a:gd name="connsiteY604" fmla="*/ 957977 h 1940185"/>
              <a:gd name="connsiteX605" fmla="*/ 184030 w 1633251"/>
              <a:gd name="connsiteY605" fmla="*/ 956748 h 1940185"/>
              <a:gd name="connsiteX606" fmla="*/ 185751 w 1633251"/>
              <a:gd name="connsiteY606" fmla="*/ 953395 h 1940185"/>
              <a:gd name="connsiteX607" fmla="*/ 194802 w 1633251"/>
              <a:gd name="connsiteY607" fmla="*/ 956215 h 1940185"/>
              <a:gd name="connsiteX608" fmla="*/ 205935 w 1633251"/>
              <a:gd name="connsiteY608" fmla="*/ 946976 h 1940185"/>
              <a:gd name="connsiteX609" fmla="*/ 206716 w 1633251"/>
              <a:gd name="connsiteY609" fmla="*/ 953767 h 1940185"/>
              <a:gd name="connsiteX610" fmla="*/ 222908 w 1633251"/>
              <a:gd name="connsiteY610" fmla="*/ 954186 h 1940185"/>
              <a:gd name="connsiteX611" fmla="*/ 227775 w 1633251"/>
              <a:gd name="connsiteY611" fmla="*/ 952033 h 1940185"/>
              <a:gd name="connsiteX612" fmla="*/ 214254 w 1633251"/>
              <a:gd name="connsiteY612" fmla="*/ 934357 h 1940185"/>
              <a:gd name="connsiteX613" fmla="*/ 213278 w 1633251"/>
              <a:gd name="connsiteY613" fmla="*/ 929348 h 1940185"/>
              <a:gd name="connsiteX614" fmla="*/ 218939 w 1633251"/>
              <a:gd name="connsiteY614" fmla="*/ 927966 h 1940185"/>
              <a:gd name="connsiteX615" fmla="*/ 221696 w 1633251"/>
              <a:gd name="connsiteY615" fmla="*/ 919586 h 1940185"/>
              <a:gd name="connsiteX616" fmla="*/ 237637 w 1633251"/>
              <a:gd name="connsiteY616" fmla="*/ 922705 h 1940185"/>
              <a:gd name="connsiteX617" fmla="*/ 239568 w 1633251"/>
              <a:gd name="connsiteY617" fmla="*/ 908250 h 1940185"/>
              <a:gd name="connsiteX618" fmla="*/ 252244 w 1633251"/>
              <a:gd name="connsiteY618" fmla="*/ 903274 h 1940185"/>
              <a:gd name="connsiteX619" fmla="*/ 255357 w 1633251"/>
              <a:gd name="connsiteY619" fmla="*/ 896352 h 1940185"/>
              <a:gd name="connsiteX620" fmla="*/ 263975 w 1633251"/>
              <a:gd name="connsiteY620" fmla="*/ 898958 h 1940185"/>
              <a:gd name="connsiteX621" fmla="*/ 271790 w 1633251"/>
              <a:gd name="connsiteY621" fmla="*/ 890605 h 1940185"/>
              <a:gd name="connsiteX622" fmla="*/ 271395 w 1633251"/>
              <a:gd name="connsiteY622" fmla="*/ 884981 h 1940185"/>
              <a:gd name="connsiteX623" fmla="*/ 276880 w 1633251"/>
              <a:gd name="connsiteY623" fmla="*/ 882605 h 1940185"/>
              <a:gd name="connsiteX624" fmla="*/ 279580 w 1633251"/>
              <a:gd name="connsiteY624" fmla="*/ 877894 h 1940185"/>
              <a:gd name="connsiteX625" fmla="*/ 271189 w 1633251"/>
              <a:gd name="connsiteY625" fmla="*/ 870715 h 1940185"/>
              <a:gd name="connsiteX626" fmla="*/ 264057 w 1633251"/>
              <a:gd name="connsiteY626" fmla="*/ 869368 h 1940185"/>
              <a:gd name="connsiteX627" fmla="*/ 268010 w 1633251"/>
              <a:gd name="connsiteY627" fmla="*/ 863120 h 1940185"/>
              <a:gd name="connsiteX628" fmla="*/ 265296 w 1633251"/>
              <a:gd name="connsiteY628" fmla="*/ 858864 h 1940185"/>
              <a:gd name="connsiteX629" fmla="*/ 271473 w 1633251"/>
              <a:gd name="connsiteY629" fmla="*/ 856598 h 1940185"/>
              <a:gd name="connsiteX630" fmla="*/ 285213 w 1633251"/>
              <a:gd name="connsiteY630" fmla="*/ 855414 h 1940185"/>
              <a:gd name="connsiteX631" fmla="*/ 283655 w 1633251"/>
              <a:gd name="connsiteY631" fmla="*/ 849694 h 1940185"/>
              <a:gd name="connsiteX632" fmla="*/ 299148 w 1633251"/>
              <a:gd name="connsiteY632" fmla="*/ 850882 h 1940185"/>
              <a:gd name="connsiteX633" fmla="*/ 298964 w 1633251"/>
              <a:gd name="connsiteY633" fmla="*/ 842602 h 1940185"/>
              <a:gd name="connsiteX634" fmla="*/ 307532 w 1633251"/>
              <a:gd name="connsiteY634" fmla="*/ 841280 h 1940185"/>
              <a:gd name="connsiteX635" fmla="*/ 310806 w 1633251"/>
              <a:gd name="connsiteY635" fmla="*/ 832081 h 1940185"/>
              <a:gd name="connsiteX636" fmla="*/ 321787 w 1633251"/>
              <a:gd name="connsiteY636" fmla="*/ 824652 h 1940185"/>
              <a:gd name="connsiteX637" fmla="*/ 326432 w 1633251"/>
              <a:gd name="connsiteY637" fmla="*/ 818721 h 1940185"/>
              <a:gd name="connsiteX638" fmla="*/ 327242 w 1633251"/>
              <a:gd name="connsiteY638" fmla="*/ 811848 h 1940185"/>
              <a:gd name="connsiteX639" fmla="*/ 326302 w 1633251"/>
              <a:gd name="connsiteY639" fmla="*/ 796234 h 1940185"/>
              <a:gd name="connsiteX640" fmla="*/ 328747 w 1633251"/>
              <a:gd name="connsiteY640" fmla="*/ 791583 h 1940185"/>
              <a:gd name="connsiteX641" fmla="*/ 336449 w 1633251"/>
              <a:gd name="connsiteY641" fmla="*/ 789770 h 1940185"/>
              <a:gd name="connsiteX642" fmla="*/ 337558 w 1633251"/>
              <a:gd name="connsiteY642" fmla="*/ 778219 h 1940185"/>
              <a:gd name="connsiteX643" fmla="*/ 331847 w 1633251"/>
              <a:gd name="connsiteY643" fmla="*/ 773240 h 1940185"/>
              <a:gd name="connsiteX644" fmla="*/ 334158 w 1633251"/>
              <a:gd name="connsiteY644" fmla="*/ 767812 h 1940185"/>
              <a:gd name="connsiteX645" fmla="*/ 325426 w 1633251"/>
              <a:gd name="connsiteY645" fmla="*/ 759741 h 1940185"/>
              <a:gd name="connsiteX646" fmla="*/ 317032 w 1633251"/>
              <a:gd name="connsiteY646" fmla="*/ 759993 h 1940185"/>
              <a:gd name="connsiteX647" fmla="*/ 311060 w 1633251"/>
              <a:gd name="connsiteY647" fmla="*/ 755375 h 1940185"/>
              <a:gd name="connsiteX648" fmla="*/ 309037 w 1633251"/>
              <a:gd name="connsiteY648" fmla="*/ 748081 h 1940185"/>
              <a:gd name="connsiteX649" fmla="*/ 303256 w 1633251"/>
              <a:gd name="connsiteY649" fmla="*/ 741697 h 1940185"/>
              <a:gd name="connsiteX650" fmla="*/ 305020 w 1633251"/>
              <a:gd name="connsiteY650" fmla="*/ 735507 h 1940185"/>
              <a:gd name="connsiteX651" fmla="*/ 300818 w 1633251"/>
              <a:gd name="connsiteY651" fmla="*/ 732756 h 1940185"/>
              <a:gd name="connsiteX652" fmla="*/ 299382 w 1633251"/>
              <a:gd name="connsiteY652" fmla="*/ 720076 h 1940185"/>
              <a:gd name="connsiteX653" fmla="*/ 297454 w 1633251"/>
              <a:gd name="connsiteY653" fmla="*/ 719292 h 1940185"/>
              <a:gd name="connsiteX654" fmla="*/ 287020 w 1633251"/>
              <a:gd name="connsiteY654" fmla="*/ 694474 h 1940185"/>
              <a:gd name="connsiteX655" fmla="*/ 290306 w 1633251"/>
              <a:gd name="connsiteY655" fmla="*/ 690322 h 1940185"/>
              <a:gd name="connsiteX656" fmla="*/ 285311 w 1633251"/>
              <a:gd name="connsiteY656" fmla="*/ 684113 h 1940185"/>
              <a:gd name="connsiteX657" fmla="*/ 288962 w 1633251"/>
              <a:gd name="connsiteY657" fmla="*/ 674312 h 1940185"/>
              <a:gd name="connsiteX658" fmla="*/ 293527 w 1633251"/>
              <a:gd name="connsiteY658" fmla="*/ 675685 h 1940185"/>
              <a:gd name="connsiteX659" fmla="*/ 306095 w 1633251"/>
              <a:gd name="connsiteY659" fmla="*/ 673623 h 1940185"/>
              <a:gd name="connsiteX660" fmla="*/ 305933 w 1633251"/>
              <a:gd name="connsiteY660" fmla="*/ 666228 h 1940185"/>
              <a:gd name="connsiteX661" fmla="*/ 316540 w 1633251"/>
              <a:gd name="connsiteY661" fmla="*/ 665282 h 1940185"/>
              <a:gd name="connsiteX662" fmla="*/ 315398 w 1633251"/>
              <a:gd name="connsiteY662" fmla="*/ 660818 h 1940185"/>
              <a:gd name="connsiteX663" fmla="*/ 318907 w 1633251"/>
              <a:gd name="connsiteY663" fmla="*/ 652341 h 1940185"/>
              <a:gd name="connsiteX664" fmla="*/ 325200 w 1633251"/>
              <a:gd name="connsiteY664" fmla="*/ 643510 h 1940185"/>
              <a:gd name="connsiteX665" fmla="*/ 324624 w 1633251"/>
              <a:gd name="connsiteY665" fmla="*/ 638081 h 1940185"/>
              <a:gd name="connsiteX666" fmla="*/ 331054 w 1633251"/>
              <a:gd name="connsiteY666" fmla="*/ 635852 h 1940185"/>
              <a:gd name="connsiteX667" fmla="*/ 333702 w 1633251"/>
              <a:gd name="connsiteY667" fmla="*/ 632250 h 1940185"/>
              <a:gd name="connsiteX668" fmla="*/ 346909 w 1633251"/>
              <a:gd name="connsiteY668" fmla="*/ 629181 h 1940185"/>
              <a:gd name="connsiteX669" fmla="*/ 350919 w 1633251"/>
              <a:gd name="connsiteY669" fmla="*/ 622750 h 1940185"/>
              <a:gd name="connsiteX670" fmla="*/ 360018 w 1633251"/>
              <a:gd name="connsiteY670" fmla="*/ 629057 h 1940185"/>
              <a:gd name="connsiteX671" fmla="*/ 368599 w 1633251"/>
              <a:gd name="connsiteY671" fmla="*/ 626196 h 1940185"/>
              <a:gd name="connsiteX672" fmla="*/ 379235 w 1633251"/>
              <a:gd name="connsiteY672" fmla="*/ 626203 h 1940185"/>
              <a:gd name="connsiteX673" fmla="*/ 391292 w 1633251"/>
              <a:gd name="connsiteY673" fmla="*/ 630776 h 1940185"/>
              <a:gd name="connsiteX674" fmla="*/ 405021 w 1633251"/>
              <a:gd name="connsiteY674" fmla="*/ 632568 h 1940185"/>
              <a:gd name="connsiteX675" fmla="*/ 409710 w 1633251"/>
              <a:gd name="connsiteY675" fmla="*/ 617435 h 1940185"/>
              <a:gd name="connsiteX676" fmla="*/ 418926 w 1633251"/>
              <a:gd name="connsiteY676" fmla="*/ 606683 h 1940185"/>
              <a:gd name="connsiteX677" fmla="*/ 432453 w 1633251"/>
              <a:gd name="connsiteY677" fmla="*/ 603001 h 1940185"/>
              <a:gd name="connsiteX678" fmla="*/ 441951 w 1633251"/>
              <a:gd name="connsiteY678" fmla="*/ 592135 h 1940185"/>
              <a:gd name="connsiteX679" fmla="*/ 445588 w 1633251"/>
              <a:gd name="connsiteY679" fmla="*/ 592151 h 1940185"/>
              <a:gd name="connsiteX680" fmla="*/ 447525 w 1633251"/>
              <a:gd name="connsiteY680" fmla="*/ 585658 h 1940185"/>
              <a:gd name="connsiteX681" fmla="*/ 453535 w 1633251"/>
              <a:gd name="connsiteY681" fmla="*/ 584854 h 1940185"/>
              <a:gd name="connsiteX682" fmla="*/ 462038 w 1633251"/>
              <a:gd name="connsiteY682" fmla="*/ 578458 h 1940185"/>
              <a:gd name="connsiteX683" fmla="*/ 462868 w 1633251"/>
              <a:gd name="connsiteY683" fmla="*/ 570817 h 1940185"/>
              <a:gd name="connsiteX684" fmla="*/ 469563 w 1633251"/>
              <a:gd name="connsiteY684" fmla="*/ 566542 h 1940185"/>
              <a:gd name="connsiteX685" fmla="*/ 465102 w 1633251"/>
              <a:gd name="connsiteY685" fmla="*/ 563288 h 1940185"/>
              <a:gd name="connsiteX686" fmla="*/ 474150 w 1633251"/>
              <a:gd name="connsiteY686" fmla="*/ 553352 h 1940185"/>
              <a:gd name="connsiteX687" fmla="*/ 479969 w 1633251"/>
              <a:gd name="connsiteY687" fmla="*/ 538736 h 1940185"/>
              <a:gd name="connsiteX688" fmla="*/ 477203 w 1633251"/>
              <a:gd name="connsiteY688" fmla="*/ 526496 h 1940185"/>
              <a:gd name="connsiteX689" fmla="*/ 481455 w 1633251"/>
              <a:gd name="connsiteY689" fmla="*/ 513000 h 1940185"/>
              <a:gd name="connsiteX690" fmla="*/ 488100 w 1633251"/>
              <a:gd name="connsiteY690" fmla="*/ 501007 h 1940185"/>
              <a:gd name="connsiteX691" fmla="*/ 501058 w 1633251"/>
              <a:gd name="connsiteY691" fmla="*/ 485500 h 1940185"/>
              <a:gd name="connsiteX692" fmla="*/ 509508 w 1633251"/>
              <a:gd name="connsiteY692" fmla="*/ 479823 h 1940185"/>
              <a:gd name="connsiteX693" fmla="*/ 513148 w 1633251"/>
              <a:gd name="connsiteY693" fmla="*/ 480259 h 1940185"/>
              <a:gd name="connsiteX694" fmla="*/ 526486 w 1633251"/>
              <a:gd name="connsiteY694" fmla="*/ 474937 h 1940185"/>
              <a:gd name="connsiteX695" fmla="*/ 533724 w 1633251"/>
              <a:gd name="connsiteY695" fmla="*/ 474079 h 1940185"/>
              <a:gd name="connsiteX696" fmla="*/ 542067 w 1633251"/>
              <a:gd name="connsiteY696" fmla="*/ 476941 h 1940185"/>
              <a:gd name="connsiteX697" fmla="*/ 550855 w 1633251"/>
              <a:gd name="connsiteY697" fmla="*/ 482713 h 1940185"/>
              <a:gd name="connsiteX698" fmla="*/ 572078 w 1633251"/>
              <a:gd name="connsiteY698" fmla="*/ 481351 h 1940185"/>
              <a:gd name="connsiteX699" fmla="*/ 578226 w 1633251"/>
              <a:gd name="connsiteY699" fmla="*/ 479931 h 1940185"/>
              <a:gd name="connsiteX700" fmla="*/ 590060 w 1633251"/>
              <a:gd name="connsiteY700" fmla="*/ 465211 h 1940185"/>
              <a:gd name="connsiteX701" fmla="*/ 599297 w 1633251"/>
              <a:gd name="connsiteY701" fmla="*/ 460243 h 1940185"/>
              <a:gd name="connsiteX702" fmla="*/ 603073 w 1633251"/>
              <a:gd name="connsiteY702" fmla="*/ 454896 h 1940185"/>
              <a:gd name="connsiteX703" fmla="*/ 610332 w 1633251"/>
              <a:gd name="connsiteY703" fmla="*/ 450734 h 1940185"/>
              <a:gd name="connsiteX704" fmla="*/ 617096 w 1633251"/>
              <a:gd name="connsiteY704" fmla="*/ 441273 h 1940185"/>
              <a:gd name="connsiteX705" fmla="*/ 634839 w 1633251"/>
              <a:gd name="connsiteY705" fmla="*/ 441867 h 1940185"/>
              <a:gd name="connsiteX706" fmla="*/ 643319 w 1633251"/>
              <a:gd name="connsiteY706" fmla="*/ 435435 h 1940185"/>
              <a:gd name="connsiteX707" fmla="*/ 646930 w 1633251"/>
              <a:gd name="connsiteY707" fmla="*/ 429809 h 1940185"/>
              <a:gd name="connsiteX708" fmla="*/ 653092 w 1633251"/>
              <a:gd name="connsiteY708" fmla="*/ 415419 h 1940185"/>
              <a:gd name="connsiteX709" fmla="*/ 650790 w 1633251"/>
              <a:gd name="connsiteY709" fmla="*/ 412728 h 1940185"/>
              <a:gd name="connsiteX710" fmla="*/ 651047 w 1633251"/>
              <a:gd name="connsiteY710" fmla="*/ 404167 h 1940185"/>
              <a:gd name="connsiteX711" fmla="*/ 655750 w 1633251"/>
              <a:gd name="connsiteY711" fmla="*/ 395714 h 1940185"/>
              <a:gd name="connsiteX712" fmla="*/ 672985 w 1633251"/>
              <a:gd name="connsiteY712" fmla="*/ 388680 h 1940185"/>
              <a:gd name="connsiteX713" fmla="*/ 687507 w 1633251"/>
              <a:gd name="connsiteY713" fmla="*/ 368915 h 1940185"/>
              <a:gd name="connsiteX714" fmla="*/ 693710 w 1633251"/>
              <a:gd name="connsiteY714" fmla="*/ 361659 h 1940185"/>
              <a:gd name="connsiteX715" fmla="*/ 712452 w 1633251"/>
              <a:gd name="connsiteY715" fmla="*/ 348408 h 1940185"/>
              <a:gd name="connsiteX716" fmla="*/ 725827 w 1633251"/>
              <a:gd name="connsiteY716" fmla="*/ 350802 h 1940185"/>
              <a:gd name="connsiteX717" fmla="*/ 734399 w 1633251"/>
              <a:gd name="connsiteY717" fmla="*/ 346055 h 1940185"/>
              <a:gd name="connsiteX718" fmla="*/ 731221 w 1633251"/>
              <a:gd name="connsiteY718" fmla="*/ 338499 h 1940185"/>
              <a:gd name="connsiteX719" fmla="*/ 735609 w 1633251"/>
              <a:gd name="connsiteY719" fmla="*/ 332489 h 1940185"/>
              <a:gd name="connsiteX720" fmla="*/ 755618 w 1633251"/>
              <a:gd name="connsiteY720" fmla="*/ 324564 h 1940185"/>
              <a:gd name="connsiteX721" fmla="*/ 761247 w 1633251"/>
              <a:gd name="connsiteY721" fmla="*/ 323746 h 1940185"/>
              <a:gd name="connsiteX722" fmla="*/ 765604 w 1633251"/>
              <a:gd name="connsiteY722" fmla="*/ 317921 h 1940185"/>
              <a:gd name="connsiteX723" fmla="*/ 758359 w 1633251"/>
              <a:gd name="connsiteY723" fmla="*/ 298527 h 1940185"/>
              <a:gd name="connsiteX724" fmla="*/ 758842 w 1633251"/>
              <a:gd name="connsiteY724" fmla="*/ 291594 h 1940185"/>
              <a:gd name="connsiteX725" fmla="*/ 743033 w 1633251"/>
              <a:gd name="connsiteY725" fmla="*/ 275825 h 1940185"/>
              <a:gd name="connsiteX726" fmla="*/ 742499 w 1633251"/>
              <a:gd name="connsiteY726" fmla="*/ 272064 h 1940185"/>
              <a:gd name="connsiteX727" fmla="*/ 728975 w 1633251"/>
              <a:gd name="connsiteY727" fmla="*/ 260739 h 1940185"/>
              <a:gd name="connsiteX728" fmla="*/ 722908 w 1633251"/>
              <a:gd name="connsiteY728" fmla="*/ 250098 h 1940185"/>
              <a:gd name="connsiteX729" fmla="*/ 717593 w 1633251"/>
              <a:gd name="connsiteY729" fmla="*/ 246940 h 1940185"/>
              <a:gd name="connsiteX730" fmla="*/ 708865 w 1633251"/>
              <a:gd name="connsiteY730" fmla="*/ 231857 h 1940185"/>
              <a:gd name="connsiteX731" fmla="*/ 704366 w 1633251"/>
              <a:gd name="connsiteY731" fmla="*/ 231933 h 1940185"/>
              <a:gd name="connsiteX732" fmla="*/ 688246 w 1633251"/>
              <a:gd name="connsiteY732" fmla="*/ 219003 h 1940185"/>
              <a:gd name="connsiteX733" fmla="*/ 679869 w 1633251"/>
              <a:gd name="connsiteY733" fmla="*/ 208149 h 1940185"/>
              <a:gd name="connsiteX734" fmla="*/ 676010 w 1633251"/>
              <a:gd name="connsiteY734" fmla="*/ 198830 h 1940185"/>
              <a:gd name="connsiteX735" fmla="*/ 661053 w 1633251"/>
              <a:gd name="connsiteY735" fmla="*/ 181871 h 1940185"/>
              <a:gd name="connsiteX736" fmla="*/ 656311 w 1633251"/>
              <a:gd name="connsiteY736" fmla="*/ 180665 h 1940185"/>
              <a:gd name="connsiteX737" fmla="*/ 654570 w 1633251"/>
              <a:gd name="connsiteY737" fmla="*/ 172113 h 1940185"/>
              <a:gd name="connsiteX738" fmla="*/ 655764 w 1633251"/>
              <a:gd name="connsiteY738" fmla="*/ 166656 h 1940185"/>
              <a:gd name="connsiteX739" fmla="*/ 653839 w 1633251"/>
              <a:gd name="connsiteY739" fmla="*/ 159677 h 1940185"/>
              <a:gd name="connsiteX740" fmla="*/ 648178 w 1633251"/>
              <a:gd name="connsiteY740" fmla="*/ 153896 h 1940185"/>
              <a:gd name="connsiteX741" fmla="*/ 639082 w 1633251"/>
              <a:gd name="connsiteY741" fmla="*/ 155516 h 1940185"/>
              <a:gd name="connsiteX742" fmla="*/ 630549 w 1633251"/>
              <a:gd name="connsiteY742" fmla="*/ 150738 h 1940185"/>
              <a:gd name="connsiteX743" fmla="*/ 631016 w 1633251"/>
              <a:gd name="connsiteY743" fmla="*/ 146376 h 1940185"/>
              <a:gd name="connsiteX744" fmla="*/ 616277 w 1633251"/>
              <a:gd name="connsiteY744" fmla="*/ 138079 h 1940185"/>
              <a:gd name="connsiteX745" fmla="*/ 612543 w 1633251"/>
              <a:gd name="connsiteY745" fmla="*/ 133880 h 1940185"/>
              <a:gd name="connsiteX746" fmla="*/ 599630 w 1633251"/>
              <a:gd name="connsiteY746" fmla="*/ 129487 h 1940185"/>
              <a:gd name="connsiteX747" fmla="*/ 589583 w 1633251"/>
              <a:gd name="connsiteY747" fmla="*/ 130655 h 1940185"/>
              <a:gd name="connsiteX748" fmla="*/ 582688 w 1633251"/>
              <a:gd name="connsiteY748" fmla="*/ 128748 h 1940185"/>
              <a:gd name="connsiteX749" fmla="*/ 567259 w 1633251"/>
              <a:gd name="connsiteY749" fmla="*/ 119805 h 1940185"/>
              <a:gd name="connsiteX750" fmla="*/ 562654 w 1633251"/>
              <a:gd name="connsiteY750" fmla="*/ 111990 h 1940185"/>
              <a:gd name="connsiteX751" fmla="*/ 557482 w 1633251"/>
              <a:gd name="connsiteY751" fmla="*/ 88791 h 1940185"/>
              <a:gd name="connsiteX752" fmla="*/ 549359 w 1633251"/>
              <a:gd name="connsiteY752" fmla="*/ 80752 h 1940185"/>
              <a:gd name="connsiteX753" fmla="*/ 541530 w 1633251"/>
              <a:gd name="connsiteY753" fmla="*/ 77041 h 1940185"/>
              <a:gd name="connsiteX754" fmla="*/ 537166 w 1633251"/>
              <a:gd name="connsiteY754" fmla="*/ 69441 h 1940185"/>
              <a:gd name="connsiteX755" fmla="*/ 537592 w 1633251"/>
              <a:gd name="connsiteY755" fmla="*/ 65372 h 1940185"/>
              <a:gd name="connsiteX756" fmla="*/ 531587 w 1633251"/>
              <a:gd name="connsiteY756" fmla="*/ 59886 h 1940185"/>
              <a:gd name="connsiteX757" fmla="*/ 529927 w 1633251"/>
              <a:gd name="connsiteY757" fmla="*/ 54699 h 1940185"/>
              <a:gd name="connsiteX758" fmla="*/ 532659 w 1633251"/>
              <a:gd name="connsiteY758" fmla="*/ 51422 h 1940185"/>
              <a:gd name="connsiteX759" fmla="*/ 526870 w 1633251"/>
              <a:gd name="connsiteY759" fmla="*/ 44954 h 1940185"/>
              <a:gd name="connsiteX760" fmla="*/ 526283 w 1633251"/>
              <a:gd name="connsiteY760" fmla="*/ 37412 h 1940185"/>
              <a:gd name="connsiteX761" fmla="*/ 516473 w 1633251"/>
              <a:gd name="connsiteY761" fmla="*/ 25689 h 1940185"/>
              <a:gd name="connsiteX762" fmla="*/ 507792 w 1633251"/>
              <a:gd name="connsiteY762" fmla="*/ 22172 h 1940185"/>
              <a:gd name="connsiteX763" fmla="*/ 496507 w 1633251"/>
              <a:gd name="connsiteY763" fmla="*/ 25539 h 1940185"/>
              <a:gd name="connsiteX764" fmla="*/ 489389 w 1633251"/>
              <a:gd name="connsiteY764" fmla="*/ 25668 h 1940185"/>
              <a:gd name="connsiteX765" fmla="*/ 480632 w 1633251"/>
              <a:gd name="connsiteY765" fmla="*/ 28621 h 1940185"/>
              <a:gd name="connsiteX766" fmla="*/ 473411 w 1633251"/>
              <a:gd name="connsiteY766" fmla="*/ 33355 h 1940185"/>
              <a:gd name="connsiteX767" fmla="*/ 465139 w 1633251"/>
              <a:gd name="connsiteY767" fmla="*/ 42100 h 1940185"/>
              <a:gd name="connsiteX768" fmla="*/ 448803 w 1633251"/>
              <a:gd name="connsiteY768" fmla="*/ 53968 h 1940185"/>
              <a:gd name="connsiteX769" fmla="*/ 435927 w 1633251"/>
              <a:gd name="connsiteY769" fmla="*/ 44665 h 1940185"/>
              <a:gd name="connsiteX770" fmla="*/ 438921 w 1633251"/>
              <a:gd name="connsiteY770" fmla="*/ 40159 h 1940185"/>
              <a:gd name="connsiteX771" fmla="*/ 438504 w 1633251"/>
              <a:gd name="connsiteY771" fmla="*/ 34449 h 1940185"/>
              <a:gd name="connsiteX772" fmla="*/ 445992 w 1633251"/>
              <a:gd name="connsiteY772" fmla="*/ 29818 h 1940185"/>
              <a:gd name="connsiteX773" fmla="*/ 450137 w 1633251"/>
              <a:gd name="connsiteY773" fmla="*/ 23101 h 1940185"/>
              <a:gd name="connsiteX774" fmla="*/ 458218 w 1633251"/>
              <a:gd name="connsiteY774" fmla="*/ 22272 h 1940185"/>
              <a:gd name="connsiteX775" fmla="*/ 467694 w 1633251"/>
              <a:gd name="connsiteY775" fmla="*/ 17729 h 1940185"/>
              <a:gd name="connsiteX776" fmla="*/ 472907 w 1633251"/>
              <a:gd name="connsiteY776" fmla="*/ 12532 h 1940185"/>
              <a:gd name="connsiteX777" fmla="*/ 472809 w 1633251"/>
              <a:gd name="connsiteY777" fmla="*/ 8498 h 1940185"/>
              <a:gd name="connsiteX778" fmla="*/ 484501 w 1633251"/>
              <a:gd name="connsiteY778" fmla="*/ 8142 h 1940185"/>
              <a:gd name="connsiteX779" fmla="*/ 490717 w 1633251"/>
              <a:gd name="connsiteY779" fmla="*/ 4259 h 1940185"/>
              <a:gd name="connsiteX780" fmla="*/ 502783 w 1633251"/>
              <a:gd name="connsiteY780" fmla="*/ 4774 h 1940185"/>
              <a:gd name="connsiteX781" fmla="*/ 504555 w 1633251"/>
              <a:gd name="connsiteY781" fmla="*/ 30 h 1940185"/>
              <a:gd name="connsiteX782" fmla="*/ 511366 w 1633251"/>
              <a:gd name="connsiteY782" fmla="*/ 0 h 1940185"/>
              <a:gd name="connsiteX783" fmla="*/ 514053 w 1633251"/>
              <a:gd name="connsiteY783" fmla="*/ 7274 h 1940185"/>
              <a:gd name="connsiteX784" fmla="*/ 518294 w 1633251"/>
              <a:gd name="connsiteY784" fmla="*/ 11274 h 1940185"/>
              <a:gd name="connsiteX785" fmla="*/ 527357 w 1633251"/>
              <a:gd name="connsiteY785" fmla="*/ 8154 h 1940185"/>
              <a:gd name="connsiteX786" fmla="*/ 531505 w 1633251"/>
              <a:gd name="connsiteY786" fmla="*/ 13345 h 1940185"/>
              <a:gd name="connsiteX787" fmla="*/ 539380 w 1633251"/>
              <a:gd name="connsiteY787" fmla="*/ 18835 h 1940185"/>
              <a:gd name="connsiteX788" fmla="*/ 543725 w 1633251"/>
              <a:gd name="connsiteY788" fmla="*/ 18573 h 1940185"/>
              <a:gd name="connsiteX789" fmla="*/ 550335 w 1633251"/>
              <a:gd name="connsiteY789" fmla="*/ 23065 h 1940185"/>
              <a:gd name="connsiteX790" fmla="*/ 559949 w 1633251"/>
              <a:gd name="connsiteY790" fmla="*/ 25902 h 1940185"/>
              <a:gd name="connsiteX791" fmla="*/ 568726 w 1633251"/>
              <a:gd name="connsiteY791" fmla="*/ 34083 h 1940185"/>
              <a:gd name="connsiteX792" fmla="*/ 578423 w 1633251"/>
              <a:gd name="connsiteY792" fmla="*/ 39655 h 1940185"/>
              <a:gd name="connsiteX793" fmla="*/ 579182 w 1633251"/>
              <a:gd name="connsiteY793" fmla="*/ 45215 h 1940185"/>
              <a:gd name="connsiteX794" fmla="*/ 585459 w 1633251"/>
              <a:gd name="connsiteY794" fmla="*/ 46358 h 1940185"/>
              <a:gd name="connsiteX795" fmla="*/ 587574 w 1633251"/>
              <a:gd name="connsiteY795" fmla="*/ 51709 h 1940185"/>
              <a:gd name="connsiteX796" fmla="*/ 599558 w 1633251"/>
              <a:gd name="connsiteY796" fmla="*/ 52910 h 1940185"/>
              <a:gd name="connsiteX797" fmla="*/ 606324 w 1633251"/>
              <a:gd name="connsiteY797" fmla="*/ 49500 h 1940185"/>
              <a:gd name="connsiteX798" fmla="*/ 626141 w 1633251"/>
              <a:gd name="connsiteY798" fmla="*/ 64287 h 1940185"/>
              <a:gd name="connsiteX799" fmla="*/ 632144 w 1633251"/>
              <a:gd name="connsiteY799" fmla="*/ 67377 h 1940185"/>
              <a:gd name="connsiteX800" fmla="*/ 641029 w 1633251"/>
              <a:gd name="connsiteY800" fmla="*/ 75945 h 1940185"/>
              <a:gd name="connsiteX801" fmla="*/ 644703 w 1633251"/>
              <a:gd name="connsiteY801" fmla="*/ 77070 h 1940185"/>
              <a:gd name="connsiteX802" fmla="*/ 646462 w 1633251"/>
              <a:gd name="connsiteY802" fmla="*/ 84066 h 1940185"/>
              <a:gd name="connsiteX803" fmla="*/ 669467 w 1633251"/>
              <a:gd name="connsiteY803" fmla="*/ 100196 h 1940185"/>
              <a:gd name="connsiteX804" fmla="*/ 673231 w 1633251"/>
              <a:gd name="connsiteY804" fmla="*/ 106670 h 1940185"/>
              <a:gd name="connsiteX805" fmla="*/ 677650 w 1633251"/>
              <a:gd name="connsiteY805" fmla="*/ 107126 h 1940185"/>
              <a:gd name="connsiteX806" fmla="*/ 677616 w 1633251"/>
              <a:gd name="connsiteY806" fmla="*/ 114420 h 1940185"/>
              <a:gd name="connsiteX807" fmla="*/ 683689 w 1633251"/>
              <a:gd name="connsiteY807" fmla="*/ 122139 h 1940185"/>
              <a:gd name="connsiteX808" fmla="*/ 694685 w 1633251"/>
              <a:gd name="connsiteY808" fmla="*/ 127665 h 1940185"/>
              <a:gd name="connsiteX809" fmla="*/ 694311 w 1633251"/>
              <a:gd name="connsiteY809" fmla="*/ 135801 h 1940185"/>
              <a:gd name="connsiteX810" fmla="*/ 709799 w 1633251"/>
              <a:gd name="connsiteY810" fmla="*/ 136592 h 1940185"/>
              <a:gd name="connsiteX811" fmla="*/ 716422 w 1633251"/>
              <a:gd name="connsiteY811" fmla="*/ 144536 h 1940185"/>
              <a:gd name="connsiteX812" fmla="*/ 724252 w 1633251"/>
              <a:gd name="connsiteY812" fmla="*/ 145933 h 1940185"/>
              <a:gd name="connsiteX813" fmla="*/ 734941 w 1633251"/>
              <a:gd name="connsiteY813" fmla="*/ 142579 h 1940185"/>
              <a:gd name="connsiteX814" fmla="*/ 750561 w 1633251"/>
              <a:gd name="connsiteY814" fmla="*/ 145389 h 1940185"/>
              <a:gd name="connsiteX815" fmla="*/ 759368 w 1633251"/>
              <a:gd name="connsiteY815" fmla="*/ 152660 h 1940185"/>
              <a:gd name="connsiteX816" fmla="*/ 761368 w 1633251"/>
              <a:gd name="connsiteY816" fmla="*/ 157970 h 1940185"/>
              <a:gd name="connsiteX817" fmla="*/ 771962 w 1633251"/>
              <a:gd name="connsiteY817" fmla="*/ 159379 h 1940185"/>
              <a:gd name="connsiteX818" fmla="*/ 777902 w 1633251"/>
              <a:gd name="connsiteY818" fmla="*/ 157572 h 1940185"/>
              <a:gd name="connsiteX819" fmla="*/ 788196 w 1633251"/>
              <a:gd name="connsiteY819" fmla="*/ 159275 h 1940185"/>
              <a:gd name="connsiteX820" fmla="*/ 798429 w 1633251"/>
              <a:gd name="connsiteY820" fmla="*/ 169370 h 1940185"/>
              <a:gd name="connsiteX821" fmla="*/ 809369 w 1633251"/>
              <a:gd name="connsiteY821" fmla="*/ 174129 h 1940185"/>
              <a:gd name="connsiteX822" fmla="*/ 814166 w 1633251"/>
              <a:gd name="connsiteY822" fmla="*/ 179033 h 1940185"/>
              <a:gd name="connsiteX823" fmla="*/ 810493 w 1633251"/>
              <a:gd name="connsiteY823" fmla="*/ 183492 h 1940185"/>
              <a:gd name="connsiteX824" fmla="*/ 810548 w 1633251"/>
              <a:gd name="connsiteY824" fmla="*/ 188428 h 1940185"/>
              <a:gd name="connsiteX825" fmla="*/ 816931 w 1633251"/>
              <a:gd name="connsiteY825" fmla="*/ 193203 h 1940185"/>
              <a:gd name="connsiteX826" fmla="*/ 822987 w 1633251"/>
              <a:gd name="connsiteY826" fmla="*/ 189992 h 1940185"/>
              <a:gd name="connsiteX827" fmla="*/ 834320 w 1633251"/>
              <a:gd name="connsiteY827" fmla="*/ 186673 h 1940185"/>
              <a:gd name="connsiteX828" fmla="*/ 848574 w 1633251"/>
              <a:gd name="connsiteY828" fmla="*/ 187827 h 1940185"/>
              <a:gd name="connsiteX829" fmla="*/ 856870 w 1633251"/>
              <a:gd name="connsiteY829" fmla="*/ 187041 h 1940185"/>
              <a:gd name="connsiteX830" fmla="*/ 864941 w 1633251"/>
              <a:gd name="connsiteY830" fmla="*/ 191372 h 1940185"/>
              <a:gd name="connsiteX831" fmla="*/ 868967 w 1633251"/>
              <a:gd name="connsiteY831" fmla="*/ 188876 h 1940185"/>
              <a:gd name="connsiteX832" fmla="*/ 880282 w 1633251"/>
              <a:gd name="connsiteY832" fmla="*/ 192351 h 1940185"/>
              <a:gd name="connsiteX833" fmla="*/ 886709 w 1633251"/>
              <a:gd name="connsiteY833" fmla="*/ 196362 h 1940185"/>
              <a:gd name="connsiteX834" fmla="*/ 886359 w 1633251"/>
              <a:gd name="connsiteY834" fmla="*/ 201709 h 1940185"/>
              <a:gd name="connsiteX835" fmla="*/ 897652 w 1633251"/>
              <a:gd name="connsiteY835" fmla="*/ 204527 h 1940185"/>
              <a:gd name="connsiteX836" fmla="*/ 900030 w 1633251"/>
              <a:gd name="connsiteY836" fmla="*/ 207307 h 1940185"/>
              <a:gd name="connsiteX837" fmla="*/ 908677 w 1633251"/>
              <a:gd name="connsiteY837" fmla="*/ 208790 h 1940185"/>
              <a:gd name="connsiteX838" fmla="*/ 905965 w 1633251"/>
              <a:gd name="connsiteY838" fmla="*/ 214665 h 1940185"/>
              <a:gd name="connsiteX839" fmla="*/ 907359 w 1633251"/>
              <a:gd name="connsiteY839" fmla="*/ 219003 h 1940185"/>
              <a:gd name="connsiteX840" fmla="*/ 902958 w 1633251"/>
              <a:gd name="connsiteY840" fmla="*/ 229879 h 1940185"/>
              <a:gd name="connsiteX841" fmla="*/ 905784 w 1633251"/>
              <a:gd name="connsiteY841" fmla="*/ 236040 h 1940185"/>
              <a:gd name="connsiteX842" fmla="*/ 916195 w 1633251"/>
              <a:gd name="connsiteY842" fmla="*/ 240456 h 1940185"/>
              <a:gd name="connsiteX843" fmla="*/ 920946 w 1633251"/>
              <a:gd name="connsiteY843" fmla="*/ 245489 h 1940185"/>
              <a:gd name="connsiteX844" fmla="*/ 919316 w 1633251"/>
              <a:gd name="connsiteY844" fmla="*/ 250480 h 1940185"/>
              <a:gd name="connsiteX845" fmla="*/ 911353 w 1633251"/>
              <a:gd name="connsiteY845" fmla="*/ 253050 h 1940185"/>
              <a:gd name="connsiteX846" fmla="*/ 910252 w 1633251"/>
              <a:gd name="connsiteY846" fmla="*/ 257766 h 1940185"/>
              <a:gd name="connsiteX847" fmla="*/ 918481 w 1633251"/>
              <a:gd name="connsiteY847" fmla="*/ 260855 h 1940185"/>
              <a:gd name="connsiteX848" fmla="*/ 921389 w 1633251"/>
              <a:gd name="connsiteY848" fmla="*/ 273987 h 1940185"/>
              <a:gd name="connsiteX849" fmla="*/ 926556 w 1633251"/>
              <a:gd name="connsiteY849" fmla="*/ 274003 h 1940185"/>
              <a:gd name="connsiteX850" fmla="*/ 936276 w 1633251"/>
              <a:gd name="connsiteY850" fmla="*/ 284932 h 1940185"/>
              <a:gd name="connsiteX851" fmla="*/ 938619 w 1633251"/>
              <a:gd name="connsiteY851" fmla="*/ 293282 h 1940185"/>
              <a:gd name="connsiteX852" fmla="*/ 950547 w 1633251"/>
              <a:gd name="connsiteY852" fmla="*/ 296752 h 1940185"/>
              <a:gd name="connsiteX853" fmla="*/ 956443 w 1633251"/>
              <a:gd name="connsiteY853" fmla="*/ 303352 h 1940185"/>
              <a:gd name="connsiteX854" fmla="*/ 956148 w 1633251"/>
              <a:gd name="connsiteY854" fmla="*/ 314847 h 1940185"/>
              <a:gd name="connsiteX855" fmla="*/ 951948 w 1633251"/>
              <a:gd name="connsiteY855" fmla="*/ 325501 h 1940185"/>
              <a:gd name="connsiteX856" fmla="*/ 957691 w 1633251"/>
              <a:gd name="connsiteY856" fmla="*/ 332305 h 1940185"/>
              <a:gd name="connsiteX857" fmla="*/ 957520 w 1633251"/>
              <a:gd name="connsiteY857" fmla="*/ 342271 h 1940185"/>
              <a:gd name="connsiteX858" fmla="*/ 954643 w 1633251"/>
              <a:gd name="connsiteY858" fmla="*/ 347728 h 1940185"/>
              <a:gd name="connsiteX859" fmla="*/ 961577 w 1633251"/>
              <a:gd name="connsiteY859" fmla="*/ 349125 h 1940185"/>
              <a:gd name="connsiteX860" fmla="*/ 966626 w 1633251"/>
              <a:gd name="connsiteY860" fmla="*/ 347547 h 1940185"/>
              <a:gd name="connsiteX861" fmla="*/ 974008 w 1633251"/>
              <a:gd name="connsiteY861" fmla="*/ 350900 h 1940185"/>
              <a:gd name="connsiteX862" fmla="*/ 980313 w 1633251"/>
              <a:gd name="connsiteY862" fmla="*/ 361143 h 1940185"/>
              <a:gd name="connsiteX863" fmla="*/ 977417 w 1633251"/>
              <a:gd name="connsiteY863" fmla="*/ 369298 h 1940185"/>
              <a:gd name="connsiteX864" fmla="*/ 973245 w 1633251"/>
              <a:gd name="connsiteY864" fmla="*/ 371357 h 1940185"/>
              <a:gd name="connsiteX865" fmla="*/ 971083 w 1633251"/>
              <a:gd name="connsiteY865" fmla="*/ 381299 h 1940185"/>
              <a:gd name="connsiteX866" fmla="*/ 963920 w 1633251"/>
              <a:gd name="connsiteY866" fmla="*/ 390911 h 1940185"/>
              <a:gd name="connsiteX867" fmla="*/ 971436 w 1633251"/>
              <a:gd name="connsiteY867" fmla="*/ 397045 h 1940185"/>
              <a:gd name="connsiteX868" fmla="*/ 978256 w 1633251"/>
              <a:gd name="connsiteY868" fmla="*/ 400038 h 1940185"/>
              <a:gd name="connsiteX869" fmla="*/ 982209 w 1633251"/>
              <a:gd name="connsiteY869" fmla="*/ 408283 h 1940185"/>
              <a:gd name="connsiteX870" fmla="*/ 988695 w 1633251"/>
              <a:gd name="connsiteY870" fmla="*/ 409414 h 1940185"/>
              <a:gd name="connsiteX871" fmla="*/ 992648 w 1633251"/>
              <a:gd name="connsiteY871" fmla="*/ 414624 h 1940185"/>
              <a:gd name="connsiteX872" fmla="*/ 994458 w 1633251"/>
              <a:gd name="connsiteY872" fmla="*/ 422616 h 1940185"/>
              <a:gd name="connsiteX873" fmla="*/ 1003297 w 1633251"/>
              <a:gd name="connsiteY873" fmla="*/ 426587 h 1940185"/>
              <a:gd name="connsiteX874" fmla="*/ 1011879 w 1633251"/>
              <a:gd name="connsiteY874" fmla="*/ 426027 h 1940185"/>
              <a:gd name="connsiteX875" fmla="*/ 1018080 w 1633251"/>
              <a:gd name="connsiteY875" fmla="*/ 430724 h 1940185"/>
              <a:gd name="connsiteX876" fmla="*/ 1032615 w 1633251"/>
              <a:gd name="connsiteY876" fmla="*/ 431534 h 1940185"/>
              <a:gd name="connsiteX877" fmla="*/ 1038396 w 1633251"/>
              <a:gd name="connsiteY877" fmla="*/ 428094 h 1940185"/>
              <a:gd name="connsiteX878" fmla="*/ 1044483 w 1633251"/>
              <a:gd name="connsiteY878" fmla="*/ 427470 h 1940185"/>
              <a:gd name="connsiteX879" fmla="*/ 1050588 w 1633251"/>
              <a:gd name="connsiteY879" fmla="*/ 431490 h 1940185"/>
              <a:gd name="connsiteX880" fmla="*/ 1060676 w 1633251"/>
              <a:gd name="connsiteY880" fmla="*/ 420208 h 1940185"/>
              <a:gd name="connsiteX881" fmla="*/ 1072715 w 1633251"/>
              <a:gd name="connsiteY881" fmla="*/ 422481 h 1940185"/>
              <a:gd name="connsiteX882" fmla="*/ 1078773 w 1633251"/>
              <a:gd name="connsiteY882" fmla="*/ 428468 h 1940185"/>
              <a:gd name="connsiteX883" fmla="*/ 1081811 w 1633251"/>
              <a:gd name="connsiteY883" fmla="*/ 434741 h 1940185"/>
              <a:gd name="connsiteX884" fmla="*/ 1095013 w 1633251"/>
              <a:gd name="connsiteY884" fmla="*/ 434389 h 1940185"/>
              <a:gd name="connsiteX885" fmla="*/ 1104576 w 1633251"/>
              <a:gd name="connsiteY885" fmla="*/ 429787 h 1940185"/>
              <a:gd name="connsiteX886" fmla="*/ 1107881 w 1633251"/>
              <a:gd name="connsiteY886" fmla="*/ 431101 h 1940185"/>
              <a:gd name="connsiteX887" fmla="*/ 1115587 w 1633251"/>
              <a:gd name="connsiteY887" fmla="*/ 423181 h 1940185"/>
              <a:gd name="connsiteX888" fmla="*/ 1115225 w 1633251"/>
              <a:gd name="connsiteY888" fmla="*/ 419501 h 1940185"/>
              <a:gd name="connsiteX889" fmla="*/ 1100461 w 1633251"/>
              <a:gd name="connsiteY889" fmla="*/ 412099 h 1940185"/>
              <a:gd name="connsiteX890" fmla="*/ 1112196 w 1633251"/>
              <a:gd name="connsiteY890" fmla="*/ 405527 h 1940185"/>
              <a:gd name="connsiteX891" fmla="*/ 1122236 w 1633251"/>
              <a:gd name="connsiteY891" fmla="*/ 404557 h 1940185"/>
              <a:gd name="connsiteX892" fmla="*/ 1125236 w 1633251"/>
              <a:gd name="connsiteY892" fmla="*/ 401102 h 1940185"/>
              <a:gd name="connsiteX893" fmla="*/ 1132684 w 1633251"/>
              <a:gd name="connsiteY893" fmla="*/ 399313 h 194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Lst>
            <a:rect l="l" t="t" r="r" b="b"/>
            <a:pathLst>
              <a:path w="1633251" h="1940185">
                <a:moveTo>
                  <a:pt x="1132684" y="399313"/>
                </a:moveTo>
                <a:lnTo>
                  <a:pt x="1141733" y="401144"/>
                </a:lnTo>
                <a:lnTo>
                  <a:pt x="1144534" y="406519"/>
                </a:lnTo>
                <a:lnTo>
                  <a:pt x="1164669" y="412508"/>
                </a:lnTo>
                <a:lnTo>
                  <a:pt x="1172937" y="411387"/>
                </a:lnTo>
                <a:lnTo>
                  <a:pt x="1176080" y="417565"/>
                </a:lnTo>
                <a:lnTo>
                  <a:pt x="1188511" y="419044"/>
                </a:lnTo>
                <a:lnTo>
                  <a:pt x="1202217" y="424031"/>
                </a:lnTo>
                <a:lnTo>
                  <a:pt x="1212104" y="431715"/>
                </a:lnTo>
                <a:lnTo>
                  <a:pt x="1222419" y="431352"/>
                </a:lnTo>
                <a:lnTo>
                  <a:pt x="1235345" y="434832"/>
                </a:lnTo>
                <a:lnTo>
                  <a:pt x="1237193" y="428880"/>
                </a:lnTo>
                <a:lnTo>
                  <a:pt x="1243079" y="425808"/>
                </a:lnTo>
                <a:lnTo>
                  <a:pt x="1256700" y="423215"/>
                </a:lnTo>
                <a:lnTo>
                  <a:pt x="1263996" y="424179"/>
                </a:lnTo>
                <a:lnTo>
                  <a:pt x="1269664" y="429355"/>
                </a:lnTo>
                <a:lnTo>
                  <a:pt x="1280436" y="434485"/>
                </a:lnTo>
                <a:lnTo>
                  <a:pt x="1289790" y="435084"/>
                </a:lnTo>
                <a:lnTo>
                  <a:pt x="1293771" y="438757"/>
                </a:lnTo>
                <a:lnTo>
                  <a:pt x="1303087" y="439298"/>
                </a:lnTo>
                <a:lnTo>
                  <a:pt x="1311154" y="445716"/>
                </a:lnTo>
                <a:lnTo>
                  <a:pt x="1308840" y="453811"/>
                </a:lnTo>
                <a:lnTo>
                  <a:pt x="1317584" y="464798"/>
                </a:lnTo>
                <a:lnTo>
                  <a:pt x="1316317" y="475453"/>
                </a:lnTo>
                <a:lnTo>
                  <a:pt x="1301448" y="487149"/>
                </a:lnTo>
                <a:lnTo>
                  <a:pt x="1306906" y="495113"/>
                </a:lnTo>
                <a:lnTo>
                  <a:pt x="1303334" y="502468"/>
                </a:lnTo>
                <a:lnTo>
                  <a:pt x="1308411" y="507216"/>
                </a:lnTo>
                <a:lnTo>
                  <a:pt x="1308259" y="518483"/>
                </a:lnTo>
                <a:lnTo>
                  <a:pt x="1309764" y="522478"/>
                </a:lnTo>
                <a:lnTo>
                  <a:pt x="1306335" y="527729"/>
                </a:lnTo>
                <a:lnTo>
                  <a:pt x="1305201" y="534401"/>
                </a:lnTo>
                <a:lnTo>
                  <a:pt x="1318184" y="544401"/>
                </a:lnTo>
                <a:lnTo>
                  <a:pt x="1329614" y="542765"/>
                </a:lnTo>
                <a:lnTo>
                  <a:pt x="1338767" y="546887"/>
                </a:lnTo>
                <a:lnTo>
                  <a:pt x="1349112" y="541653"/>
                </a:lnTo>
                <a:lnTo>
                  <a:pt x="1361161" y="531200"/>
                </a:lnTo>
                <a:lnTo>
                  <a:pt x="1356836" y="519349"/>
                </a:lnTo>
                <a:lnTo>
                  <a:pt x="1360951" y="513973"/>
                </a:lnTo>
                <a:lnTo>
                  <a:pt x="1371981" y="512415"/>
                </a:lnTo>
                <a:lnTo>
                  <a:pt x="1378134" y="509164"/>
                </a:lnTo>
                <a:lnTo>
                  <a:pt x="1384973" y="509619"/>
                </a:lnTo>
                <a:lnTo>
                  <a:pt x="1392460" y="512933"/>
                </a:lnTo>
                <a:lnTo>
                  <a:pt x="1401166" y="510528"/>
                </a:lnTo>
                <a:lnTo>
                  <a:pt x="1411091" y="503671"/>
                </a:lnTo>
                <a:lnTo>
                  <a:pt x="1426597" y="501339"/>
                </a:lnTo>
                <a:lnTo>
                  <a:pt x="1430741" y="506345"/>
                </a:lnTo>
                <a:lnTo>
                  <a:pt x="1441352" y="506758"/>
                </a:lnTo>
                <a:lnTo>
                  <a:pt x="1444485" y="500148"/>
                </a:lnTo>
                <a:lnTo>
                  <a:pt x="1450934" y="494553"/>
                </a:lnTo>
                <a:lnTo>
                  <a:pt x="1455182" y="498458"/>
                </a:lnTo>
                <a:lnTo>
                  <a:pt x="1463735" y="499094"/>
                </a:lnTo>
                <a:lnTo>
                  <a:pt x="1471041" y="496800"/>
                </a:lnTo>
                <a:lnTo>
                  <a:pt x="1473394" y="493123"/>
                </a:lnTo>
                <a:lnTo>
                  <a:pt x="1482100" y="490128"/>
                </a:lnTo>
                <a:lnTo>
                  <a:pt x="1487129" y="494175"/>
                </a:lnTo>
                <a:lnTo>
                  <a:pt x="1499902" y="497293"/>
                </a:lnTo>
                <a:lnTo>
                  <a:pt x="1504902" y="496935"/>
                </a:lnTo>
                <a:lnTo>
                  <a:pt x="1520438" y="488913"/>
                </a:lnTo>
                <a:lnTo>
                  <a:pt x="1529296" y="495083"/>
                </a:lnTo>
                <a:lnTo>
                  <a:pt x="1531306" y="498802"/>
                </a:lnTo>
                <a:lnTo>
                  <a:pt x="1529886" y="505511"/>
                </a:lnTo>
                <a:lnTo>
                  <a:pt x="1541469" y="510318"/>
                </a:lnTo>
                <a:lnTo>
                  <a:pt x="1542307" y="521553"/>
                </a:lnTo>
                <a:lnTo>
                  <a:pt x="1547374" y="526165"/>
                </a:lnTo>
                <a:lnTo>
                  <a:pt x="1557366" y="523444"/>
                </a:lnTo>
                <a:lnTo>
                  <a:pt x="1563929" y="527663"/>
                </a:lnTo>
                <a:lnTo>
                  <a:pt x="1582655" y="527063"/>
                </a:lnTo>
                <a:lnTo>
                  <a:pt x="1589923" y="523347"/>
                </a:lnTo>
                <a:lnTo>
                  <a:pt x="1596990" y="526018"/>
                </a:lnTo>
                <a:lnTo>
                  <a:pt x="1602562" y="524457"/>
                </a:lnTo>
                <a:lnTo>
                  <a:pt x="1612116" y="525240"/>
                </a:lnTo>
                <a:lnTo>
                  <a:pt x="1624860" y="533338"/>
                </a:lnTo>
                <a:lnTo>
                  <a:pt x="1622174" y="543838"/>
                </a:lnTo>
                <a:lnTo>
                  <a:pt x="1622517" y="565851"/>
                </a:lnTo>
                <a:lnTo>
                  <a:pt x="1617726" y="578489"/>
                </a:lnTo>
                <a:lnTo>
                  <a:pt x="1620184" y="582661"/>
                </a:lnTo>
                <a:lnTo>
                  <a:pt x="1609878" y="594240"/>
                </a:lnTo>
                <a:lnTo>
                  <a:pt x="1609515" y="607489"/>
                </a:lnTo>
                <a:lnTo>
                  <a:pt x="1606163" y="614827"/>
                </a:lnTo>
                <a:lnTo>
                  <a:pt x="1607249" y="621663"/>
                </a:lnTo>
                <a:lnTo>
                  <a:pt x="1600991" y="629981"/>
                </a:lnTo>
                <a:lnTo>
                  <a:pt x="1592466" y="626552"/>
                </a:lnTo>
                <a:lnTo>
                  <a:pt x="1586589" y="630663"/>
                </a:lnTo>
                <a:lnTo>
                  <a:pt x="1580140" y="630100"/>
                </a:lnTo>
                <a:lnTo>
                  <a:pt x="1569387" y="635254"/>
                </a:lnTo>
                <a:lnTo>
                  <a:pt x="1565358" y="651185"/>
                </a:lnTo>
                <a:lnTo>
                  <a:pt x="1560414" y="656988"/>
                </a:lnTo>
                <a:lnTo>
                  <a:pt x="1562786" y="666589"/>
                </a:lnTo>
                <a:lnTo>
                  <a:pt x="1558385" y="674211"/>
                </a:lnTo>
                <a:lnTo>
                  <a:pt x="1558662" y="682773"/>
                </a:lnTo>
                <a:lnTo>
                  <a:pt x="1556966" y="690638"/>
                </a:lnTo>
                <a:lnTo>
                  <a:pt x="1546241" y="699234"/>
                </a:lnTo>
                <a:lnTo>
                  <a:pt x="1540354" y="721348"/>
                </a:lnTo>
                <a:lnTo>
                  <a:pt x="1534582" y="733392"/>
                </a:lnTo>
                <a:lnTo>
                  <a:pt x="1529753" y="739891"/>
                </a:lnTo>
                <a:lnTo>
                  <a:pt x="1531982" y="757826"/>
                </a:lnTo>
                <a:lnTo>
                  <a:pt x="1534049" y="762058"/>
                </a:lnTo>
                <a:lnTo>
                  <a:pt x="1535592" y="773225"/>
                </a:lnTo>
                <a:lnTo>
                  <a:pt x="1534897" y="780218"/>
                </a:lnTo>
                <a:lnTo>
                  <a:pt x="1541116" y="784748"/>
                </a:lnTo>
                <a:lnTo>
                  <a:pt x="1541983" y="790367"/>
                </a:lnTo>
                <a:lnTo>
                  <a:pt x="1551203" y="799285"/>
                </a:lnTo>
                <a:lnTo>
                  <a:pt x="1558319" y="800950"/>
                </a:lnTo>
                <a:lnTo>
                  <a:pt x="1568215" y="809131"/>
                </a:lnTo>
                <a:lnTo>
                  <a:pt x="1579350" y="810350"/>
                </a:lnTo>
                <a:lnTo>
                  <a:pt x="1584074" y="809347"/>
                </a:lnTo>
                <a:lnTo>
                  <a:pt x="1601095" y="809506"/>
                </a:lnTo>
                <a:lnTo>
                  <a:pt x="1604972" y="815163"/>
                </a:lnTo>
                <a:lnTo>
                  <a:pt x="1615954" y="818047"/>
                </a:lnTo>
                <a:lnTo>
                  <a:pt x="1616135" y="824562"/>
                </a:lnTo>
                <a:lnTo>
                  <a:pt x="1624289" y="837307"/>
                </a:lnTo>
                <a:lnTo>
                  <a:pt x="1624660" y="853002"/>
                </a:lnTo>
                <a:lnTo>
                  <a:pt x="1623308" y="859601"/>
                </a:lnTo>
                <a:lnTo>
                  <a:pt x="1619593" y="863638"/>
                </a:lnTo>
                <a:lnTo>
                  <a:pt x="1616383" y="873072"/>
                </a:lnTo>
                <a:lnTo>
                  <a:pt x="1619050" y="879118"/>
                </a:lnTo>
                <a:lnTo>
                  <a:pt x="1612259" y="881774"/>
                </a:lnTo>
                <a:lnTo>
                  <a:pt x="1604334" y="893634"/>
                </a:lnTo>
                <a:lnTo>
                  <a:pt x="1607353" y="897742"/>
                </a:lnTo>
                <a:lnTo>
                  <a:pt x="1602153" y="900773"/>
                </a:lnTo>
                <a:lnTo>
                  <a:pt x="1596828" y="899529"/>
                </a:lnTo>
                <a:lnTo>
                  <a:pt x="1590570" y="903277"/>
                </a:lnTo>
                <a:lnTo>
                  <a:pt x="1606963" y="907187"/>
                </a:lnTo>
                <a:lnTo>
                  <a:pt x="1609649" y="906093"/>
                </a:lnTo>
                <a:lnTo>
                  <a:pt x="1621298" y="919371"/>
                </a:lnTo>
                <a:lnTo>
                  <a:pt x="1628966" y="931025"/>
                </a:lnTo>
                <a:lnTo>
                  <a:pt x="1633252" y="949033"/>
                </a:lnTo>
                <a:lnTo>
                  <a:pt x="1628537" y="957405"/>
                </a:lnTo>
                <a:lnTo>
                  <a:pt x="1630652" y="964892"/>
                </a:lnTo>
                <a:lnTo>
                  <a:pt x="1624679" y="974408"/>
                </a:lnTo>
                <a:lnTo>
                  <a:pt x="1622546" y="988000"/>
                </a:lnTo>
                <a:lnTo>
                  <a:pt x="1623555" y="994724"/>
                </a:lnTo>
                <a:lnTo>
                  <a:pt x="1620450" y="1002163"/>
                </a:lnTo>
                <a:lnTo>
                  <a:pt x="1616669" y="1005326"/>
                </a:lnTo>
                <a:lnTo>
                  <a:pt x="1615631" y="1011860"/>
                </a:lnTo>
                <a:lnTo>
                  <a:pt x="1603924" y="1009660"/>
                </a:lnTo>
                <a:lnTo>
                  <a:pt x="1594685" y="1010545"/>
                </a:lnTo>
                <a:lnTo>
                  <a:pt x="1586541" y="1018118"/>
                </a:lnTo>
                <a:lnTo>
                  <a:pt x="1585008" y="1024328"/>
                </a:lnTo>
                <a:lnTo>
                  <a:pt x="1578607" y="1032834"/>
                </a:lnTo>
                <a:lnTo>
                  <a:pt x="1578121" y="1036863"/>
                </a:lnTo>
                <a:lnTo>
                  <a:pt x="1581274" y="1046064"/>
                </a:lnTo>
                <a:lnTo>
                  <a:pt x="1576435" y="1051408"/>
                </a:lnTo>
                <a:lnTo>
                  <a:pt x="1575054" y="1057951"/>
                </a:lnTo>
                <a:lnTo>
                  <a:pt x="1569253" y="1063257"/>
                </a:lnTo>
                <a:lnTo>
                  <a:pt x="1560176" y="1062085"/>
                </a:lnTo>
                <a:lnTo>
                  <a:pt x="1553175" y="1064676"/>
                </a:lnTo>
                <a:lnTo>
                  <a:pt x="1535211" y="1066400"/>
                </a:lnTo>
                <a:lnTo>
                  <a:pt x="1526572" y="1071210"/>
                </a:lnTo>
                <a:lnTo>
                  <a:pt x="1523752" y="1075754"/>
                </a:lnTo>
                <a:lnTo>
                  <a:pt x="1511980" y="1074925"/>
                </a:lnTo>
                <a:lnTo>
                  <a:pt x="1504264" y="1079192"/>
                </a:lnTo>
                <a:lnTo>
                  <a:pt x="1498959" y="1076906"/>
                </a:lnTo>
                <a:lnTo>
                  <a:pt x="1484033" y="1075182"/>
                </a:lnTo>
                <a:lnTo>
                  <a:pt x="1482347" y="1068762"/>
                </a:lnTo>
                <a:lnTo>
                  <a:pt x="1478042" y="1062809"/>
                </a:lnTo>
                <a:lnTo>
                  <a:pt x="1479947" y="1054437"/>
                </a:lnTo>
                <a:lnTo>
                  <a:pt x="1480042" y="1044235"/>
                </a:lnTo>
                <a:lnTo>
                  <a:pt x="1475032" y="1042378"/>
                </a:lnTo>
                <a:lnTo>
                  <a:pt x="1474603" y="1037530"/>
                </a:lnTo>
                <a:lnTo>
                  <a:pt x="1463583" y="1031053"/>
                </a:lnTo>
                <a:lnTo>
                  <a:pt x="1455230" y="1029014"/>
                </a:lnTo>
                <a:lnTo>
                  <a:pt x="1438789" y="1033701"/>
                </a:lnTo>
                <a:lnTo>
                  <a:pt x="1421378" y="1034739"/>
                </a:lnTo>
                <a:lnTo>
                  <a:pt x="1413843" y="1038244"/>
                </a:lnTo>
                <a:lnTo>
                  <a:pt x="1411319" y="1048541"/>
                </a:lnTo>
                <a:lnTo>
                  <a:pt x="1402337" y="1046674"/>
                </a:lnTo>
                <a:lnTo>
                  <a:pt x="1398299" y="1042502"/>
                </a:lnTo>
                <a:lnTo>
                  <a:pt x="1392565" y="1048722"/>
                </a:lnTo>
                <a:lnTo>
                  <a:pt x="1390517" y="1058256"/>
                </a:lnTo>
                <a:lnTo>
                  <a:pt x="1383297" y="1064828"/>
                </a:lnTo>
                <a:lnTo>
                  <a:pt x="1372524" y="1070601"/>
                </a:lnTo>
                <a:lnTo>
                  <a:pt x="1367828" y="1080849"/>
                </a:lnTo>
                <a:lnTo>
                  <a:pt x="1360742" y="1083383"/>
                </a:lnTo>
                <a:lnTo>
                  <a:pt x="1352969" y="1081326"/>
                </a:lnTo>
                <a:lnTo>
                  <a:pt x="1349102" y="1091956"/>
                </a:lnTo>
                <a:lnTo>
                  <a:pt x="1345540" y="1097471"/>
                </a:lnTo>
                <a:lnTo>
                  <a:pt x="1336919" y="1103719"/>
                </a:lnTo>
                <a:lnTo>
                  <a:pt x="1330471" y="1113996"/>
                </a:lnTo>
                <a:lnTo>
                  <a:pt x="1315879" y="1121159"/>
                </a:lnTo>
                <a:lnTo>
                  <a:pt x="1324918" y="1128560"/>
                </a:lnTo>
                <a:lnTo>
                  <a:pt x="1333452" y="1129132"/>
                </a:lnTo>
                <a:lnTo>
                  <a:pt x="1340634" y="1134951"/>
                </a:lnTo>
                <a:lnTo>
                  <a:pt x="1339234" y="1139523"/>
                </a:lnTo>
                <a:lnTo>
                  <a:pt x="1343882" y="1152049"/>
                </a:lnTo>
                <a:lnTo>
                  <a:pt x="1332995" y="1164527"/>
                </a:lnTo>
                <a:lnTo>
                  <a:pt x="1332176" y="1178214"/>
                </a:lnTo>
                <a:lnTo>
                  <a:pt x="1328985" y="1187120"/>
                </a:lnTo>
                <a:lnTo>
                  <a:pt x="1331252" y="1195064"/>
                </a:lnTo>
                <a:lnTo>
                  <a:pt x="1336224" y="1200798"/>
                </a:lnTo>
                <a:lnTo>
                  <a:pt x="1333205" y="1210790"/>
                </a:lnTo>
                <a:lnTo>
                  <a:pt x="1334834" y="1215038"/>
                </a:lnTo>
                <a:lnTo>
                  <a:pt x="1341101" y="1217371"/>
                </a:lnTo>
                <a:lnTo>
                  <a:pt x="1341206" y="1225677"/>
                </a:lnTo>
                <a:lnTo>
                  <a:pt x="1344682" y="1233354"/>
                </a:lnTo>
                <a:lnTo>
                  <a:pt x="1356970" y="1233707"/>
                </a:lnTo>
                <a:lnTo>
                  <a:pt x="1362647" y="1231602"/>
                </a:lnTo>
                <a:lnTo>
                  <a:pt x="1368562" y="1232411"/>
                </a:lnTo>
                <a:lnTo>
                  <a:pt x="1376648" y="1238174"/>
                </a:lnTo>
                <a:lnTo>
                  <a:pt x="1377687" y="1246461"/>
                </a:lnTo>
                <a:lnTo>
                  <a:pt x="1402471" y="1258357"/>
                </a:lnTo>
                <a:lnTo>
                  <a:pt x="1395546" y="1261910"/>
                </a:lnTo>
                <a:lnTo>
                  <a:pt x="1378963" y="1275655"/>
                </a:lnTo>
                <a:lnTo>
                  <a:pt x="1368581" y="1277169"/>
                </a:lnTo>
                <a:lnTo>
                  <a:pt x="1361694" y="1285351"/>
                </a:lnTo>
                <a:lnTo>
                  <a:pt x="1354779" y="1290304"/>
                </a:lnTo>
                <a:lnTo>
                  <a:pt x="1345063" y="1290266"/>
                </a:lnTo>
                <a:lnTo>
                  <a:pt x="1316412" y="1302620"/>
                </a:lnTo>
                <a:lnTo>
                  <a:pt x="1315498" y="1310802"/>
                </a:lnTo>
                <a:lnTo>
                  <a:pt x="1307544" y="1314603"/>
                </a:lnTo>
                <a:lnTo>
                  <a:pt x="1293390" y="1324785"/>
                </a:lnTo>
                <a:lnTo>
                  <a:pt x="1292295" y="1331166"/>
                </a:lnTo>
                <a:lnTo>
                  <a:pt x="1288332" y="1338244"/>
                </a:lnTo>
                <a:lnTo>
                  <a:pt x="1282494" y="1340282"/>
                </a:lnTo>
                <a:lnTo>
                  <a:pt x="1280208" y="1347473"/>
                </a:lnTo>
                <a:lnTo>
                  <a:pt x="1276017" y="1353522"/>
                </a:lnTo>
                <a:lnTo>
                  <a:pt x="1269930" y="1353988"/>
                </a:lnTo>
                <a:lnTo>
                  <a:pt x="1266549" y="1358979"/>
                </a:lnTo>
                <a:lnTo>
                  <a:pt x="1267244" y="1366314"/>
                </a:lnTo>
                <a:lnTo>
                  <a:pt x="1269949" y="1370971"/>
                </a:lnTo>
                <a:lnTo>
                  <a:pt x="1265777" y="1379677"/>
                </a:lnTo>
                <a:lnTo>
                  <a:pt x="1275264" y="1392936"/>
                </a:lnTo>
                <a:lnTo>
                  <a:pt x="1273283" y="1401785"/>
                </a:lnTo>
                <a:lnTo>
                  <a:pt x="1281103" y="1413729"/>
                </a:lnTo>
                <a:lnTo>
                  <a:pt x="1294019" y="1416206"/>
                </a:lnTo>
                <a:lnTo>
                  <a:pt x="1293152" y="1429369"/>
                </a:lnTo>
                <a:lnTo>
                  <a:pt x="1299077" y="1431331"/>
                </a:lnTo>
                <a:lnTo>
                  <a:pt x="1304373" y="1439304"/>
                </a:lnTo>
                <a:lnTo>
                  <a:pt x="1314288" y="1441361"/>
                </a:lnTo>
                <a:lnTo>
                  <a:pt x="1320841" y="1452524"/>
                </a:lnTo>
                <a:lnTo>
                  <a:pt x="1327557" y="1459897"/>
                </a:lnTo>
                <a:lnTo>
                  <a:pt x="1329528" y="1465136"/>
                </a:lnTo>
                <a:lnTo>
                  <a:pt x="1337739" y="1473737"/>
                </a:lnTo>
                <a:lnTo>
                  <a:pt x="1343425" y="1477337"/>
                </a:lnTo>
                <a:lnTo>
                  <a:pt x="1353350" y="1477518"/>
                </a:lnTo>
                <a:lnTo>
                  <a:pt x="1354988" y="1483376"/>
                </a:lnTo>
                <a:lnTo>
                  <a:pt x="1360989" y="1493539"/>
                </a:lnTo>
                <a:lnTo>
                  <a:pt x="1365961" y="1496130"/>
                </a:lnTo>
                <a:lnTo>
                  <a:pt x="1371714" y="1506303"/>
                </a:lnTo>
                <a:lnTo>
                  <a:pt x="1375134" y="1509046"/>
                </a:lnTo>
                <a:lnTo>
                  <a:pt x="1380849" y="1521819"/>
                </a:lnTo>
                <a:lnTo>
                  <a:pt x="1381058" y="1527972"/>
                </a:lnTo>
                <a:lnTo>
                  <a:pt x="1386326" y="1533496"/>
                </a:lnTo>
                <a:lnTo>
                  <a:pt x="1393765" y="1546603"/>
                </a:lnTo>
                <a:lnTo>
                  <a:pt x="1398632" y="1563948"/>
                </a:lnTo>
                <a:lnTo>
                  <a:pt x="1419568" y="1579645"/>
                </a:lnTo>
                <a:lnTo>
                  <a:pt x="1421740" y="1585322"/>
                </a:lnTo>
                <a:lnTo>
                  <a:pt x="1421425" y="1599743"/>
                </a:lnTo>
                <a:lnTo>
                  <a:pt x="1418577" y="1603191"/>
                </a:lnTo>
                <a:lnTo>
                  <a:pt x="1406100" y="1604763"/>
                </a:lnTo>
                <a:lnTo>
                  <a:pt x="1395898" y="1608249"/>
                </a:lnTo>
                <a:lnTo>
                  <a:pt x="1383878" y="1609830"/>
                </a:lnTo>
                <a:lnTo>
                  <a:pt x="1366390" y="1609973"/>
                </a:lnTo>
                <a:lnTo>
                  <a:pt x="1365161" y="1606725"/>
                </a:lnTo>
                <a:lnTo>
                  <a:pt x="1372314" y="1603496"/>
                </a:lnTo>
                <a:lnTo>
                  <a:pt x="1378248" y="1597990"/>
                </a:lnTo>
                <a:lnTo>
                  <a:pt x="1372152" y="1586160"/>
                </a:lnTo>
                <a:lnTo>
                  <a:pt x="1363913" y="1583722"/>
                </a:lnTo>
                <a:lnTo>
                  <a:pt x="1359970" y="1579931"/>
                </a:lnTo>
                <a:lnTo>
                  <a:pt x="1362932" y="1565348"/>
                </a:lnTo>
                <a:lnTo>
                  <a:pt x="1367209" y="1561929"/>
                </a:lnTo>
                <a:lnTo>
                  <a:pt x="1362275" y="1555128"/>
                </a:lnTo>
                <a:lnTo>
                  <a:pt x="1353064" y="1551337"/>
                </a:lnTo>
                <a:lnTo>
                  <a:pt x="1343882" y="1541831"/>
                </a:lnTo>
                <a:lnTo>
                  <a:pt x="1339891" y="1530658"/>
                </a:lnTo>
                <a:lnTo>
                  <a:pt x="1334319" y="1522095"/>
                </a:lnTo>
                <a:lnTo>
                  <a:pt x="1328976" y="1521800"/>
                </a:lnTo>
                <a:lnTo>
                  <a:pt x="1319832" y="1515066"/>
                </a:lnTo>
                <a:lnTo>
                  <a:pt x="1310811" y="1511332"/>
                </a:lnTo>
                <a:lnTo>
                  <a:pt x="1314983" y="1503197"/>
                </a:lnTo>
                <a:lnTo>
                  <a:pt x="1310269" y="1491529"/>
                </a:lnTo>
                <a:lnTo>
                  <a:pt x="1310888" y="1485805"/>
                </a:lnTo>
                <a:lnTo>
                  <a:pt x="1314679" y="1480099"/>
                </a:lnTo>
                <a:lnTo>
                  <a:pt x="1311316" y="1473337"/>
                </a:lnTo>
                <a:lnTo>
                  <a:pt x="1305887" y="1472717"/>
                </a:lnTo>
                <a:lnTo>
                  <a:pt x="1289733" y="1467736"/>
                </a:lnTo>
                <a:lnTo>
                  <a:pt x="1280960" y="1458268"/>
                </a:lnTo>
                <a:lnTo>
                  <a:pt x="1276655" y="1459773"/>
                </a:lnTo>
                <a:lnTo>
                  <a:pt x="1264844" y="1455287"/>
                </a:lnTo>
                <a:lnTo>
                  <a:pt x="1255243" y="1459944"/>
                </a:lnTo>
                <a:lnTo>
                  <a:pt x="1248318" y="1460059"/>
                </a:lnTo>
                <a:lnTo>
                  <a:pt x="1229878" y="1474213"/>
                </a:lnTo>
                <a:lnTo>
                  <a:pt x="1212542" y="1477804"/>
                </a:lnTo>
                <a:lnTo>
                  <a:pt x="1204636" y="1477651"/>
                </a:lnTo>
                <a:lnTo>
                  <a:pt x="1195178" y="1472346"/>
                </a:lnTo>
                <a:lnTo>
                  <a:pt x="1193502" y="1463364"/>
                </a:lnTo>
                <a:lnTo>
                  <a:pt x="1190787" y="1460573"/>
                </a:lnTo>
                <a:lnTo>
                  <a:pt x="1181424" y="1460783"/>
                </a:lnTo>
                <a:lnTo>
                  <a:pt x="1173499" y="1449267"/>
                </a:lnTo>
                <a:lnTo>
                  <a:pt x="1167489" y="1449334"/>
                </a:lnTo>
                <a:lnTo>
                  <a:pt x="1161812" y="1444647"/>
                </a:lnTo>
                <a:lnTo>
                  <a:pt x="1146296" y="1446971"/>
                </a:lnTo>
                <a:lnTo>
                  <a:pt x="1136228" y="1453153"/>
                </a:lnTo>
                <a:lnTo>
                  <a:pt x="1132532" y="1462069"/>
                </a:lnTo>
                <a:lnTo>
                  <a:pt x="1124188" y="1466145"/>
                </a:lnTo>
                <a:lnTo>
                  <a:pt x="1113768" y="1455525"/>
                </a:lnTo>
                <a:lnTo>
                  <a:pt x="1106500" y="1454182"/>
                </a:lnTo>
                <a:lnTo>
                  <a:pt x="1099680" y="1462754"/>
                </a:lnTo>
                <a:lnTo>
                  <a:pt x="1082354" y="1462497"/>
                </a:lnTo>
                <a:lnTo>
                  <a:pt x="1069410" y="1460783"/>
                </a:lnTo>
                <a:lnTo>
                  <a:pt x="1060075" y="1453134"/>
                </a:lnTo>
                <a:lnTo>
                  <a:pt x="1050255" y="1454239"/>
                </a:lnTo>
                <a:lnTo>
                  <a:pt x="1036349" y="1448314"/>
                </a:lnTo>
                <a:lnTo>
                  <a:pt x="1023871" y="1436884"/>
                </a:lnTo>
                <a:lnTo>
                  <a:pt x="1015860" y="1432646"/>
                </a:lnTo>
                <a:lnTo>
                  <a:pt x="1011050" y="1425635"/>
                </a:lnTo>
                <a:lnTo>
                  <a:pt x="1004545" y="1424311"/>
                </a:lnTo>
                <a:lnTo>
                  <a:pt x="997658" y="1415463"/>
                </a:lnTo>
                <a:lnTo>
                  <a:pt x="991495" y="1409881"/>
                </a:lnTo>
                <a:lnTo>
                  <a:pt x="983828" y="1406928"/>
                </a:lnTo>
                <a:lnTo>
                  <a:pt x="973160" y="1408719"/>
                </a:lnTo>
                <a:lnTo>
                  <a:pt x="961882" y="1405023"/>
                </a:lnTo>
                <a:lnTo>
                  <a:pt x="954272" y="1405157"/>
                </a:lnTo>
                <a:lnTo>
                  <a:pt x="938887" y="1402604"/>
                </a:lnTo>
                <a:lnTo>
                  <a:pt x="923751" y="1395508"/>
                </a:lnTo>
                <a:lnTo>
                  <a:pt x="918477" y="1402452"/>
                </a:lnTo>
                <a:lnTo>
                  <a:pt x="906111" y="1408738"/>
                </a:lnTo>
                <a:lnTo>
                  <a:pt x="901628" y="1415910"/>
                </a:lnTo>
                <a:lnTo>
                  <a:pt x="896451" y="1419597"/>
                </a:lnTo>
                <a:lnTo>
                  <a:pt x="885884" y="1414634"/>
                </a:lnTo>
                <a:lnTo>
                  <a:pt x="877513" y="1417063"/>
                </a:lnTo>
                <a:lnTo>
                  <a:pt x="871815" y="1423568"/>
                </a:lnTo>
                <a:lnTo>
                  <a:pt x="862309" y="1429626"/>
                </a:lnTo>
                <a:lnTo>
                  <a:pt x="865999" y="1435989"/>
                </a:lnTo>
                <a:lnTo>
                  <a:pt x="876191" y="1441075"/>
                </a:lnTo>
                <a:lnTo>
                  <a:pt x="884602" y="1442266"/>
                </a:lnTo>
                <a:lnTo>
                  <a:pt x="898949" y="1450181"/>
                </a:lnTo>
                <a:lnTo>
                  <a:pt x="903001" y="1457516"/>
                </a:lnTo>
                <a:lnTo>
                  <a:pt x="907157" y="1460764"/>
                </a:lnTo>
                <a:lnTo>
                  <a:pt x="910531" y="1469717"/>
                </a:lnTo>
                <a:lnTo>
                  <a:pt x="916636" y="1478871"/>
                </a:lnTo>
                <a:lnTo>
                  <a:pt x="923084" y="1483281"/>
                </a:lnTo>
                <a:lnTo>
                  <a:pt x="926883" y="1489891"/>
                </a:lnTo>
                <a:lnTo>
                  <a:pt x="932594" y="1492977"/>
                </a:lnTo>
                <a:lnTo>
                  <a:pt x="941084" y="1489548"/>
                </a:lnTo>
                <a:lnTo>
                  <a:pt x="947795" y="1491539"/>
                </a:lnTo>
                <a:lnTo>
                  <a:pt x="945985" y="1499606"/>
                </a:lnTo>
                <a:lnTo>
                  <a:pt x="948519" y="1502159"/>
                </a:lnTo>
                <a:lnTo>
                  <a:pt x="962025" y="1502988"/>
                </a:lnTo>
                <a:lnTo>
                  <a:pt x="965283" y="1509370"/>
                </a:lnTo>
                <a:lnTo>
                  <a:pt x="973807" y="1519438"/>
                </a:lnTo>
                <a:lnTo>
                  <a:pt x="983666" y="1515208"/>
                </a:lnTo>
                <a:lnTo>
                  <a:pt x="995953" y="1513732"/>
                </a:lnTo>
                <a:lnTo>
                  <a:pt x="997325" y="1503978"/>
                </a:lnTo>
                <a:lnTo>
                  <a:pt x="1005040" y="1495215"/>
                </a:lnTo>
                <a:lnTo>
                  <a:pt x="1014146" y="1495454"/>
                </a:lnTo>
                <a:lnTo>
                  <a:pt x="1014222" y="1503379"/>
                </a:lnTo>
                <a:lnTo>
                  <a:pt x="1018061" y="1512475"/>
                </a:lnTo>
                <a:lnTo>
                  <a:pt x="1026004" y="1520704"/>
                </a:lnTo>
                <a:lnTo>
                  <a:pt x="1021299" y="1532744"/>
                </a:lnTo>
                <a:lnTo>
                  <a:pt x="1024804" y="1534973"/>
                </a:lnTo>
                <a:lnTo>
                  <a:pt x="1034005" y="1528867"/>
                </a:lnTo>
                <a:lnTo>
                  <a:pt x="1041330" y="1529010"/>
                </a:lnTo>
                <a:lnTo>
                  <a:pt x="1048493" y="1538288"/>
                </a:lnTo>
                <a:lnTo>
                  <a:pt x="1070220" y="1545317"/>
                </a:lnTo>
                <a:lnTo>
                  <a:pt x="1072582" y="1540821"/>
                </a:lnTo>
                <a:lnTo>
                  <a:pt x="1070296" y="1536316"/>
                </a:lnTo>
                <a:lnTo>
                  <a:pt x="1061009" y="1530829"/>
                </a:lnTo>
                <a:lnTo>
                  <a:pt x="1065495" y="1513570"/>
                </a:lnTo>
                <a:lnTo>
                  <a:pt x="1065714" y="1503178"/>
                </a:lnTo>
                <a:lnTo>
                  <a:pt x="1072810" y="1505274"/>
                </a:lnTo>
                <a:lnTo>
                  <a:pt x="1070962" y="1514189"/>
                </a:lnTo>
                <a:lnTo>
                  <a:pt x="1075534" y="1519704"/>
                </a:lnTo>
                <a:lnTo>
                  <a:pt x="1088193" y="1525381"/>
                </a:lnTo>
                <a:lnTo>
                  <a:pt x="1096994" y="1534173"/>
                </a:lnTo>
                <a:lnTo>
                  <a:pt x="1093146" y="1537383"/>
                </a:lnTo>
                <a:lnTo>
                  <a:pt x="1094442" y="1547136"/>
                </a:lnTo>
                <a:lnTo>
                  <a:pt x="1104948" y="1551985"/>
                </a:lnTo>
                <a:lnTo>
                  <a:pt x="1101966" y="1558824"/>
                </a:lnTo>
                <a:lnTo>
                  <a:pt x="1089860" y="1564443"/>
                </a:lnTo>
                <a:lnTo>
                  <a:pt x="1091413" y="1569882"/>
                </a:lnTo>
                <a:lnTo>
                  <a:pt x="1096280" y="1574902"/>
                </a:lnTo>
                <a:lnTo>
                  <a:pt x="1108139" y="1578493"/>
                </a:lnTo>
                <a:lnTo>
                  <a:pt x="1112844" y="1589180"/>
                </a:lnTo>
                <a:lnTo>
                  <a:pt x="1109377" y="1597466"/>
                </a:lnTo>
                <a:lnTo>
                  <a:pt x="1113139" y="1603848"/>
                </a:lnTo>
                <a:lnTo>
                  <a:pt x="1121083" y="1608201"/>
                </a:lnTo>
                <a:lnTo>
                  <a:pt x="1122036" y="1615097"/>
                </a:lnTo>
                <a:lnTo>
                  <a:pt x="1117873" y="1627041"/>
                </a:lnTo>
                <a:lnTo>
                  <a:pt x="1132951" y="1629480"/>
                </a:lnTo>
                <a:lnTo>
                  <a:pt x="1133875" y="1638472"/>
                </a:lnTo>
                <a:lnTo>
                  <a:pt x="1128055" y="1649178"/>
                </a:lnTo>
                <a:lnTo>
                  <a:pt x="1140495" y="1658398"/>
                </a:lnTo>
                <a:lnTo>
                  <a:pt x="1144267" y="1671237"/>
                </a:lnTo>
                <a:lnTo>
                  <a:pt x="1145143" y="1679943"/>
                </a:lnTo>
                <a:lnTo>
                  <a:pt x="1147096" y="1689078"/>
                </a:lnTo>
                <a:lnTo>
                  <a:pt x="1147391" y="1702965"/>
                </a:lnTo>
                <a:lnTo>
                  <a:pt x="1141724" y="1711947"/>
                </a:lnTo>
                <a:lnTo>
                  <a:pt x="1131484" y="1720720"/>
                </a:lnTo>
                <a:lnTo>
                  <a:pt x="1129694" y="1731702"/>
                </a:lnTo>
                <a:lnTo>
                  <a:pt x="1122464" y="1735627"/>
                </a:lnTo>
                <a:lnTo>
                  <a:pt x="1110891" y="1753838"/>
                </a:lnTo>
                <a:lnTo>
                  <a:pt x="1095099" y="1769850"/>
                </a:lnTo>
                <a:lnTo>
                  <a:pt x="1083250" y="1779213"/>
                </a:lnTo>
                <a:lnTo>
                  <a:pt x="1069772" y="1787100"/>
                </a:lnTo>
                <a:lnTo>
                  <a:pt x="1055475" y="1799206"/>
                </a:lnTo>
                <a:lnTo>
                  <a:pt x="1035091" y="1819951"/>
                </a:lnTo>
                <a:lnTo>
                  <a:pt x="1030738" y="1829181"/>
                </a:lnTo>
                <a:lnTo>
                  <a:pt x="1028300" y="1840354"/>
                </a:lnTo>
                <a:lnTo>
                  <a:pt x="1021394" y="1839954"/>
                </a:lnTo>
                <a:lnTo>
                  <a:pt x="1008259" y="1849669"/>
                </a:lnTo>
                <a:lnTo>
                  <a:pt x="1000087" y="1858309"/>
                </a:lnTo>
                <a:lnTo>
                  <a:pt x="991800" y="1864719"/>
                </a:lnTo>
                <a:lnTo>
                  <a:pt x="985980" y="1867310"/>
                </a:lnTo>
                <a:lnTo>
                  <a:pt x="981923" y="1876530"/>
                </a:lnTo>
                <a:lnTo>
                  <a:pt x="967931" y="1879225"/>
                </a:lnTo>
                <a:lnTo>
                  <a:pt x="963397" y="1881883"/>
                </a:lnTo>
                <a:lnTo>
                  <a:pt x="958939" y="1899199"/>
                </a:lnTo>
                <a:lnTo>
                  <a:pt x="949985" y="1904781"/>
                </a:lnTo>
                <a:lnTo>
                  <a:pt x="940022" y="1914030"/>
                </a:lnTo>
                <a:lnTo>
                  <a:pt x="934044" y="1927108"/>
                </a:lnTo>
                <a:lnTo>
                  <a:pt x="941431" y="1935404"/>
                </a:lnTo>
                <a:lnTo>
                  <a:pt x="941684" y="1940185"/>
                </a:lnTo>
                <a:lnTo>
                  <a:pt x="921722" y="1925660"/>
                </a:lnTo>
                <a:lnTo>
                  <a:pt x="911346" y="1922526"/>
                </a:lnTo>
                <a:lnTo>
                  <a:pt x="909010" y="1936166"/>
                </a:lnTo>
                <a:lnTo>
                  <a:pt x="894468" y="1920278"/>
                </a:lnTo>
                <a:lnTo>
                  <a:pt x="910359" y="1908934"/>
                </a:lnTo>
                <a:lnTo>
                  <a:pt x="906449" y="1899009"/>
                </a:lnTo>
                <a:lnTo>
                  <a:pt x="896767" y="1905429"/>
                </a:lnTo>
                <a:lnTo>
                  <a:pt x="891073" y="1898771"/>
                </a:lnTo>
                <a:lnTo>
                  <a:pt x="895136" y="1886798"/>
                </a:lnTo>
                <a:lnTo>
                  <a:pt x="878563" y="1884588"/>
                </a:lnTo>
                <a:lnTo>
                  <a:pt x="868738" y="1896123"/>
                </a:lnTo>
                <a:lnTo>
                  <a:pt x="858163" y="1895332"/>
                </a:lnTo>
                <a:lnTo>
                  <a:pt x="859323" y="1902933"/>
                </a:lnTo>
                <a:lnTo>
                  <a:pt x="846365" y="1899733"/>
                </a:lnTo>
                <a:lnTo>
                  <a:pt x="846023" y="1893246"/>
                </a:lnTo>
                <a:lnTo>
                  <a:pt x="860014" y="1883416"/>
                </a:lnTo>
                <a:lnTo>
                  <a:pt x="848076" y="1881797"/>
                </a:lnTo>
                <a:lnTo>
                  <a:pt x="845306" y="1888712"/>
                </a:lnTo>
                <a:lnTo>
                  <a:pt x="833791" y="1890627"/>
                </a:lnTo>
                <a:lnTo>
                  <a:pt x="833766" y="1883216"/>
                </a:lnTo>
                <a:lnTo>
                  <a:pt x="827231" y="1883912"/>
                </a:lnTo>
                <a:lnTo>
                  <a:pt x="815660" y="1880216"/>
                </a:lnTo>
                <a:lnTo>
                  <a:pt x="827726" y="1873272"/>
                </a:lnTo>
                <a:lnTo>
                  <a:pt x="825203" y="1871120"/>
                </a:lnTo>
                <a:lnTo>
                  <a:pt x="815716" y="1876139"/>
                </a:lnTo>
                <a:lnTo>
                  <a:pt x="814038" y="1881216"/>
                </a:lnTo>
                <a:lnTo>
                  <a:pt x="801905" y="1879235"/>
                </a:lnTo>
                <a:lnTo>
                  <a:pt x="800091" y="1881197"/>
                </a:lnTo>
                <a:lnTo>
                  <a:pt x="790821" y="1873596"/>
                </a:lnTo>
                <a:lnTo>
                  <a:pt x="786876" y="1854860"/>
                </a:lnTo>
                <a:lnTo>
                  <a:pt x="791879" y="1851327"/>
                </a:lnTo>
                <a:lnTo>
                  <a:pt x="793528" y="1843916"/>
                </a:lnTo>
                <a:lnTo>
                  <a:pt x="785261" y="1841192"/>
                </a:lnTo>
                <a:lnTo>
                  <a:pt x="781853" y="1836382"/>
                </a:lnTo>
                <a:lnTo>
                  <a:pt x="762934" y="1832543"/>
                </a:lnTo>
                <a:lnTo>
                  <a:pt x="749610" y="1837792"/>
                </a:lnTo>
                <a:lnTo>
                  <a:pt x="753327" y="1851393"/>
                </a:lnTo>
                <a:lnTo>
                  <a:pt x="743748" y="1844354"/>
                </a:lnTo>
                <a:lnTo>
                  <a:pt x="733660" y="1845945"/>
                </a:lnTo>
                <a:lnTo>
                  <a:pt x="732780" y="1841926"/>
                </a:lnTo>
                <a:lnTo>
                  <a:pt x="720135" y="1830696"/>
                </a:lnTo>
                <a:lnTo>
                  <a:pt x="706577" y="1822371"/>
                </a:lnTo>
                <a:lnTo>
                  <a:pt x="691911" y="1821942"/>
                </a:lnTo>
                <a:lnTo>
                  <a:pt x="681867" y="1818913"/>
                </a:lnTo>
                <a:lnTo>
                  <a:pt x="677709" y="1814322"/>
                </a:lnTo>
                <a:lnTo>
                  <a:pt x="682116" y="1801006"/>
                </a:lnTo>
                <a:lnTo>
                  <a:pt x="676004" y="1797987"/>
                </a:lnTo>
                <a:lnTo>
                  <a:pt x="663693" y="1795263"/>
                </a:lnTo>
                <a:lnTo>
                  <a:pt x="662296" y="1780470"/>
                </a:lnTo>
                <a:lnTo>
                  <a:pt x="634637" y="1772383"/>
                </a:lnTo>
                <a:lnTo>
                  <a:pt x="634824" y="1780184"/>
                </a:lnTo>
                <a:lnTo>
                  <a:pt x="621940" y="1772012"/>
                </a:lnTo>
                <a:lnTo>
                  <a:pt x="612440" y="1778289"/>
                </a:lnTo>
                <a:lnTo>
                  <a:pt x="602443" y="1768135"/>
                </a:lnTo>
                <a:lnTo>
                  <a:pt x="589709" y="1760372"/>
                </a:lnTo>
                <a:lnTo>
                  <a:pt x="594690" y="1745094"/>
                </a:lnTo>
                <a:lnTo>
                  <a:pt x="577683" y="1744256"/>
                </a:lnTo>
                <a:lnTo>
                  <a:pt x="579707" y="1729216"/>
                </a:lnTo>
                <a:lnTo>
                  <a:pt x="571491" y="1721863"/>
                </a:lnTo>
                <a:lnTo>
                  <a:pt x="568553" y="1709214"/>
                </a:lnTo>
                <a:lnTo>
                  <a:pt x="553265" y="1716653"/>
                </a:lnTo>
                <a:lnTo>
                  <a:pt x="544191" y="1707928"/>
                </a:lnTo>
                <a:lnTo>
                  <a:pt x="536500" y="1713481"/>
                </a:lnTo>
                <a:lnTo>
                  <a:pt x="516244" y="1711633"/>
                </a:lnTo>
                <a:lnTo>
                  <a:pt x="511275" y="1699432"/>
                </a:lnTo>
                <a:lnTo>
                  <a:pt x="495846" y="1703756"/>
                </a:lnTo>
                <a:lnTo>
                  <a:pt x="503194" y="1696079"/>
                </a:lnTo>
                <a:lnTo>
                  <a:pt x="486947" y="1691107"/>
                </a:lnTo>
                <a:lnTo>
                  <a:pt x="496490" y="1673895"/>
                </a:lnTo>
                <a:lnTo>
                  <a:pt x="476205" y="1666256"/>
                </a:lnTo>
                <a:lnTo>
                  <a:pt x="458854" y="1662837"/>
                </a:lnTo>
                <a:lnTo>
                  <a:pt x="449294" y="1663713"/>
                </a:lnTo>
                <a:lnTo>
                  <a:pt x="417846" y="1682048"/>
                </a:lnTo>
                <a:lnTo>
                  <a:pt x="415395" y="1687440"/>
                </a:lnTo>
                <a:lnTo>
                  <a:pt x="422676" y="1726149"/>
                </a:lnTo>
                <a:lnTo>
                  <a:pt x="425933" y="1733455"/>
                </a:lnTo>
                <a:lnTo>
                  <a:pt x="432377" y="1770021"/>
                </a:lnTo>
                <a:lnTo>
                  <a:pt x="440618" y="1774774"/>
                </a:lnTo>
                <a:lnTo>
                  <a:pt x="433364" y="1792357"/>
                </a:lnTo>
                <a:lnTo>
                  <a:pt x="426512" y="1788462"/>
                </a:lnTo>
                <a:lnTo>
                  <a:pt x="419018" y="1778975"/>
                </a:lnTo>
                <a:lnTo>
                  <a:pt x="411909" y="1776594"/>
                </a:lnTo>
                <a:lnTo>
                  <a:pt x="407965" y="1771879"/>
                </a:lnTo>
                <a:lnTo>
                  <a:pt x="392599" y="1761858"/>
                </a:lnTo>
                <a:lnTo>
                  <a:pt x="385603" y="1764516"/>
                </a:lnTo>
                <a:lnTo>
                  <a:pt x="385733" y="1757429"/>
                </a:lnTo>
                <a:lnTo>
                  <a:pt x="380541" y="1747609"/>
                </a:lnTo>
                <a:lnTo>
                  <a:pt x="375279" y="1728130"/>
                </a:lnTo>
                <a:lnTo>
                  <a:pt x="364786" y="1721177"/>
                </a:lnTo>
                <a:lnTo>
                  <a:pt x="360175" y="1721882"/>
                </a:lnTo>
                <a:lnTo>
                  <a:pt x="354280" y="1715615"/>
                </a:lnTo>
                <a:lnTo>
                  <a:pt x="349010" y="1713519"/>
                </a:lnTo>
                <a:lnTo>
                  <a:pt x="341164" y="1713671"/>
                </a:lnTo>
                <a:lnTo>
                  <a:pt x="332497" y="1711757"/>
                </a:lnTo>
                <a:lnTo>
                  <a:pt x="323070" y="1715767"/>
                </a:lnTo>
                <a:lnTo>
                  <a:pt x="296703" y="1721872"/>
                </a:lnTo>
                <a:lnTo>
                  <a:pt x="288509" y="1715414"/>
                </a:lnTo>
                <a:lnTo>
                  <a:pt x="280733" y="1713795"/>
                </a:lnTo>
                <a:lnTo>
                  <a:pt x="275242" y="1701356"/>
                </a:lnTo>
                <a:lnTo>
                  <a:pt x="260223" y="1691659"/>
                </a:lnTo>
                <a:lnTo>
                  <a:pt x="249620" y="1686382"/>
                </a:lnTo>
                <a:lnTo>
                  <a:pt x="245265" y="1672447"/>
                </a:lnTo>
                <a:lnTo>
                  <a:pt x="246597" y="1667618"/>
                </a:lnTo>
                <a:lnTo>
                  <a:pt x="244758" y="1659712"/>
                </a:lnTo>
                <a:lnTo>
                  <a:pt x="241575" y="1655121"/>
                </a:lnTo>
                <a:lnTo>
                  <a:pt x="233251" y="1650806"/>
                </a:lnTo>
                <a:lnTo>
                  <a:pt x="224429" y="1648978"/>
                </a:lnTo>
                <a:lnTo>
                  <a:pt x="216514" y="1644206"/>
                </a:lnTo>
                <a:lnTo>
                  <a:pt x="204937" y="1645863"/>
                </a:lnTo>
                <a:lnTo>
                  <a:pt x="194541" y="1635490"/>
                </a:lnTo>
                <a:lnTo>
                  <a:pt x="184560" y="1627546"/>
                </a:lnTo>
                <a:lnTo>
                  <a:pt x="190242" y="1623879"/>
                </a:lnTo>
                <a:lnTo>
                  <a:pt x="192841" y="1614335"/>
                </a:lnTo>
                <a:lnTo>
                  <a:pt x="187674" y="1606744"/>
                </a:lnTo>
                <a:lnTo>
                  <a:pt x="179332" y="1601010"/>
                </a:lnTo>
                <a:lnTo>
                  <a:pt x="174915" y="1602657"/>
                </a:lnTo>
                <a:lnTo>
                  <a:pt x="164569" y="1599695"/>
                </a:lnTo>
                <a:lnTo>
                  <a:pt x="147087" y="1603277"/>
                </a:lnTo>
                <a:lnTo>
                  <a:pt x="105340" y="1578340"/>
                </a:lnTo>
                <a:lnTo>
                  <a:pt x="74661" y="1548698"/>
                </a:lnTo>
                <a:lnTo>
                  <a:pt x="55665" y="1534744"/>
                </a:lnTo>
                <a:lnTo>
                  <a:pt x="15403" y="1538888"/>
                </a:lnTo>
                <a:lnTo>
                  <a:pt x="5847" y="1526762"/>
                </a:lnTo>
                <a:lnTo>
                  <a:pt x="0" y="1452972"/>
                </a:lnTo>
                <a:lnTo>
                  <a:pt x="35082" y="1398013"/>
                </a:lnTo>
                <a:lnTo>
                  <a:pt x="38988" y="1387593"/>
                </a:lnTo>
                <a:lnTo>
                  <a:pt x="55502" y="1392050"/>
                </a:lnTo>
                <a:lnTo>
                  <a:pt x="63781" y="1369324"/>
                </a:lnTo>
                <a:lnTo>
                  <a:pt x="72621" y="1366009"/>
                </a:lnTo>
                <a:lnTo>
                  <a:pt x="61693" y="1362761"/>
                </a:lnTo>
                <a:lnTo>
                  <a:pt x="68025" y="1346587"/>
                </a:lnTo>
                <a:lnTo>
                  <a:pt x="63440" y="1345349"/>
                </a:lnTo>
                <a:lnTo>
                  <a:pt x="72811" y="1319984"/>
                </a:lnTo>
                <a:lnTo>
                  <a:pt x="65358" y="1317955"/>
                </a:lnTo>
                <a:lnTo>
                  <a:pt x="80179" y="1278807"/>
                </a:lnTo>
                <a:lnTo>
                  <a:pt x="98422" y="1265768"/>
                </a:lnTo>
                <a:lnTo>
                  <a:pt x="100869" y="1258672"/>
                </a:lnTo>
                <a:lnTo>
                  <a:pt x="111659" y="1254976"/>
                </a:lnTo>
                <a:lnTo>
                  <a:pt x="117714" y="1246784"/>
                </a:lnTo>
                <a:lnTo>
                  <a:pt x="128937" y="1252909"/>
                </a:lnTo>
                <a:lnTo>
                  <a:pt x="135305" y="1254224"/>
                </a:lnTo>
                <a:lnTo>
                  <a:pt x="141165" y="1261224"/>
                </a:lnTo>
                <a:lnTo>
                  <a:pt x="161697" y="1264368"/>
                </a:lnTo>
                <a:lnTo>
                  <a:pt x="164939" y="1263806"/>
                </a:lnTo>
                <a:lnTo>
                  <a:pt x="179100" y="1252566"/>
                </a:lnTo>
                <a:lnTo>
                  <a:pt x="184492" y="1245098"/>
                </a:lnTo>
                <a:lnTo>
                  <a:pt x="196586" y="1243756"/>
                </a:lnTo>
                <a:lnTo>
                  <a:pt x="199159" y="1238031"/>
                </a:lnTo>
                <a:lnTo>
                  <a:pt x="193955" y="1232468"/>
                </a:lnTo>
                <a:lnTo>
                  <a:pt x="186565" y="1220219"/>
                </a:lnTo>
                <a:lnTo>
                  <a:pt x="188635" y="1212799"/>
                </a:lnTo>
                <a:lnTo>
                  <a:pt x="186166" y="1200083"/>
                </a:lnTo>
                <a:lnTo>
                  <a:pt x="179518" y="1192949"/>
                </a:lnTo>
                <a:lnTo>
                  <a:pt x="171201" y="1187910"/>
                </a:lnTo>
                <a:lnTo>
                  <a:pt x="170406" y="1184358"/>
                </a:lnTo>
                <a:lnTo>
                  <a:pt x="177918" y="1168346"/>
                </a:lnTo>
                <a:lnTo>
                  <a:pt x="185293" y="1171575"/>
                </a:lnTo>
                <a:lnTo>
                  <a:pt x="186576" y="1179538"/>
                </a:lnTo>
                <a:lnTo>
                  <a:pt x="189676" y="1182329"/>
                </a:lnTo>
                <a:lnTo>
                  <a:pt x="202102" y="1181681"/>
                </a:lnTo>
                <a:lnTo>
                  <a:pt x="214250" y="1192921"/>
                </a:lnTo>
                <a:lnTo>
                  <a:pt x="218992" y="1190958"/>
                </a:lnTo>
                <a:lnTo>
                  <a:pt x="223010" y="1183100"/>
                </a:lnTo>
                <a:lnTo>
                  <a:pt x="219950" y="1178281"/>
                </a:lnTo>
                <a:lnTo>
                  <a:pt x="221755" y="1168298"/>
                </a:lnTo>
                <a:lnTo>
                  <a:pt x="216805" y="1158507"/>
                </a:lnTo>
                <a:lnTo>
                  <a:pt x="224628" y="1150877"/>
                </a:lnTo>
                <a:lnTo>
                  <a:pt x="224843" y="1130179"/>
                </a:lnTo>
                <a:lnTo>
                  <a:pt x="229176" y="1120292"/>
                </a:lnTo>
                <a:lnTo>
                  <a:pt x="229448" y="1108672"/>
                </a:lnTo>
                <a:lnTo>
                  <a:pt x="235684" y="1103243"/>
                </a:lnTo>
                <a:lnTo>
                  <a:pt x="242200" y="1093403"/>
                </a:lnTo>
                <a:lnTo>
                  <a:pt x="240756" y="1080345"/>
                </a:lnTo>
                <a:lnTo>
                  <a:pt x="234420" y="1074315"/>
                </a:lnTo>
                <a:lnTo>
                  <a:pt x="221898" y="1072325"/>
                </a:lnTo>
                <a:lnTo>
                  <a:pt x="216940" y="1066314"/>
                </a:lnTo>
                <a:lnTo>
                  <a:pt x="215867" y="1059971"/>
                </a:lnTo>
                <a:lnTo>
                  <a:pt x="206900" y="1051760"/>
                </a:lnTo>
                <a:lnTo>
                  <a:pt x="205575" y="1038863"/>
                </a:lnTo>
                <a:lnTo>
                  <a:pt x="199340" y="1036187"/>
                </a:lnTo>
                <a:lnTo>
                  <a:pt x="198491" y="1026643"/>
                </a:lnTo>
                <a:lnTo>
                  <a:pt x="205349" y="1022042"/>
                </a:lnTo>
                <a:lnTo>
                  <a:pt x="200161" y="1012917"/>
                </a:lnTo>
                <a:lnTo>
                  <a:pt x="199082" y="1006078"/>
                </a:lnTo>
                <a:lnTo>
                  <a:pt x="191945" y="1004202"/>
                </a:lnTo>
                <a:lnTo>
                  <a:pt x="170970" y="990771"/>
                </a:lnTo>
                <a:lnTo>
                  <a:pt x="174998" y="986571"/>
                </a:lnTo>
                <a:lnTo>
                  <a:pt x="173157" y="979694"/>
                </a:lnTo>
                <a:lnTo>
                  <a:pt x="176261" y="967197"/>
                </a:lnTo>
                <a:lnTo>
                  <a:pt x="172254" y="963206"/>
                </a:lnTo>
                <a:lnTo>
                  <a:pt x="175049" y="957977"/>
                </a:lnTo>
                <a:lnTo>
                  <a:pt x="184030" y="956748"/>
                </a:lnTo>
                <a:lnTo>
                  <a:pt x="185751" y="953395"/>
                </a:lnTo>
                <a:lnTo>
                  <a:pt x="194802" y="956215"/>
                </a:lnTo>
                <a:lnTo>
                  <a:pt x="205935" y="946976"/>
                </a:lnTo>
                <a:lnTo>
                  <a:pt x="206716" y="953767"/>
                </a:lnTo>
                <a:lnTo>
                  <a:pt x="222908" y="954186"/>
                </a:lnTo>
                <a:lnTo>
                  <a:pt x="227775" y="952033"/>
                </a:lnTo>
                <a:lnTo>
                  <a:pt x="214254" y="934357"/>
                </a:lnTo>
                <a:lnTo>
                  <a:pt x="213278" y="929348"/>
                </a:lnTo>
                <a:lnTo>
                  <a:pt x="218939" y="927966"/>
                </a:lnTo>
                <a:lnTo>
                  <a:pt x="221696" y="919586"/>
                </a:lnTo>
                <a:lnTo>
                  <a:pt x="237637" y="922705"/>
                </a:lnTo>
                <a:lnTo>
                  <a:pt x="239568" y="908250"/>
                </a:lnTo>
                <a:lnTo>
                  <a:pt x="252244" y="903274"/>
                </a:lnTo>
                <a:lnTo>
                  <a:pt x="255357" y="896352"/>
                </a:lnTo>
                <a:lnTo>
                  <a:pt x="263975" y="898958"/>
                </a:lnTo>
                <a:lnTo>
                  <a:pt x="271790" y="890605"/>
                </a:lnTo>
                <a:lnTo>
                  <a:pt x="271395" y="884981"/>
                </a:lnTo>
                <a:lnTo>
                  <a:pt x="276880" y="882605"/>
                </a:lnTo>
                <a:lnTo>
                  <a:pt x="279580" y="877894"/>
                </a:lnTo>
                <a:lnTo>
                  <a:pt x="271189" y="870715"/>
                </a:lnTo>
                <a:lnTo>
                  <a:pt x="264057" y="869368"/>
                </a:lnTo>
                <a:lnTo>
                  <a:pt x="268010" y="863120"/>
                </a:lnTo>
                <a:lnTo>
                  <a:pt x="265296" y="858864"/>
                </a:lnTo>
                <a:lnTo>
                  <a:pt x="271473" y="856598"/>
                </a:lnTo>
                <a:lnTo>
                  <a:pt x="285213" y="855414"/>
                </a:lnTo>
                <a:lnTo>
                  <a:pt x="283655" y="849694"/>
                </a:lnTo>
                <a:lnTo>
                  <a:pt x="299148" y="850882"/>
                </a:lnTo>
                <a:lnTo>
                  <a:pt x="298964" y="842602"/>
                </a:lnTo>
                <a:lnTo>
                  <a:pt x="307532" y="841280"/>
                </a:lnTo>
                <a:lnTo>
                  <a:pt x="310806" y="832081"/>
                </a:lnTo>
                <a:lnTo>
                  <a:pt x="321787" y="824652"/>
                </a:lnTo>
                <a:lnTo>
                  <a:pt x="326432" y="818721"/>
                </a:lnTo>
                <a:lnTo>
                  <a:pt x="327242" y="811848"/>
                </a:lnTo>
                <a:lnTo>
                  <a:pt x="326302" y="796234"/>
                </a:lnTo>
                <a:lnTo>
                  <a:pt x="328747" y="791583"/>
                </a:lnTo>
                <a:lnTo>
                  <a:pt x="336449" y="789770"/>
                </a:lnTo>
                <a:lnTo>
                  <a:pt x="337558" y="778219"/>
                </a:lnTo>
                <a:lnTo>
                  <a:pt x="331847" y="773240"/>
                </a:lnTo>
                <a:lnTo>
                  <a:pt x="334158" y="767812"/>
                </a:lnTo>
                <a:lnTo>
                  <a:pt x="325426" y="759741"/>
                </a:lnTo>
                <a:lnTo>
                  <a:pt x="317032" y="759993"/>
                </a:lnTo>
                <a:lnTo>
                  <a:pt x="311060" y="755375"/>
                </a:lnTo>
                <a:lnTo>
                  <a:pt x="309037" y="748081"/>
                </a:lnTo>
                <a:lnTo>
                  <a:pt x="303256" y="741697"/>
                </a:lnTo>
                <a:lnTo>
                  <a:pt x="305020" y="735507"/>
                </a:lnTo>
                <a:lnTo>
                  <a:pt x="300818" y="732756"/>
                </a:lnTo>
                <a:lnTo>
                  <a:pt x="299382" y="720076"/>
                </a:lnTo>
                <a:lnTo>
                  <a:pt x="297454" y="719292"/>
                </a:lnTo>
                <a:lnTo>
                  <a:pt x="287020" y="694474"/>
                </a:lnTo>
                <a:lnTo>
                  <a:pt x="290306" y="690322"/>
                </a:lnTo>
                <a:lnTo>
                  <a:pt x="285311" y="684113"/>
                </a:lnTo>
                <a:lnTo>
                  <a:pt x="288962" y="674312"/>
                </a:lnTo>
                <a:lnTo>
                  <a:pt x="293527" y="675685"/>
                </a:lnTo>
                <a:lnTo>
                  <a:pt x="306095" y="673623"/>
                </a:lnTo>
                <a:lnTo>
                  <a:pt x="305933" y="666228"/>
                </a:lnTo>
                <a:lnTo>
                  <a:pt x="316540" y="665282"/>
                </a:lnTo>
                <a:lnTo>
                  <a:pt x="315398" y="660818"/>
                </a:lnTo>
                <a:lnTo>
                  <a:pt x="318907" y="652341"/>
                </a:lnTo>
                <a:lnTo>
                  <a:pt x="325200" y="643510"/>
                </a:lnTo>
                <a:lnTo>
                  <a:pt x="324624" y="638081"/>
                </a:lnTo>
                <a:lnTo>
                  <a:pt x="331054" y="635852"/>
                </a:lnTo>
                <a:lnTo>
                  <a:pt x="333702" y="632250"/>
                </a:lnTo>
                <a:lnTo>
                  <a:pt x="346909" y="629181"/>
                </a:lnTo>
                <a:lnTo>
                  <a:pt x="350919" y="622750"/>
                </a:lnTo>
                <a:lnTo>
                  <a:pt x="360018" y="629057"/>
                </a:lnTo>
                <a:lnTo>
                  <a:pt x="368599" y="626196"/>
                </a:lnTo>
                <a:lnTo>
                  <a:pt x="379235" y="626203"/>
                </a:lnTo>
                <a:lnTo>
                  <a:pt x="391292" y="630776"/>
                </a:lnTo>
                <a:lnTo>
                  <a:pt x="405021" y="632568"/>
                </a:lnTo>
                <a:lnTo>
                  <a:pt x="409710" y="617435"/>
                </a:lnTo>
                <a:lnTo>
                  <a:pt x="418926" y="606683"/>
                </a:lnTo>
                <a:lnTo>
                  <a:pt x="432453" y="603001"/>
                </a:lnTo>
                <a:lnTo>
                  <a:pt x="441951" y="592135"/>
                </a:lnTo>
                <a:lnTo>
                  <a:pt x="445588" y="592151"/>
                </a:lnTo>
                <a:lnTo>
                  <a:pt x="447525" y="585658"/>
                </a:lnTo>
                <a:lnTo>
                  <a:pt x="453535" y="584854"/>
                </a:lnTo>
                <a:lnTo>
                  <a:pt x="462038" y="578458"/>
                </a:lnTo>
                <a:lnTo>
                  <a:pt x="462868" y="570817"/>
                </a:lnTo>
                <a:lnTo>
                  <a:pt x="469563" y="566542"/>
                </a:lnTo>
                <a:lnTo>
                  <a:pt x="465102" y="563288"/>
                </a:lnTo>
                <a:lnTo>
                  <a:pt x="474150" y="553352"/>
                </a:lnTo>
                <a:lnTo>
                  <a:pt x="479969" y="538736"/>
                </a:lnTo>
                <a:lnTo>
                  <a:pt x="477203" y="526496"/>
                </a:lnTo>
                <a:lnTo>
                  <a:pt x="481455" y="513000"/>
                </a:lnTo>
                <a:lnTo>
                  <a:pt x="488100" y="501007"/>
                </a:lnTo>
                <a:lnTo>
                  <a:pt x="501058" y="485500"/>
                </a:lnTo>
                <a:lnTo>
                  <a:pt x="509508" y="479823"/>
                </a:lnTo>
                <a:lnTo>
                  <a:pt x="513148" y="480259"/>
                </a:lnTo>
                <a:lnTo>
                  <a:pt x="526486" y="474937"/>
                </a:lnTo>
                <a:lnTo>
                  <a:pt x="533724" y="474079"/>
                </a:lnTo>
                <a:lnTo>
                  <a:pt x="542067" y="476941"/>
                </a:lnTo>
                <a:lnTo>
                  <a:pt x="550855" y="482713"/>
                </a:lnTo>
                <a:lnTo>
                  <a:pt x="572078" y="481351"/>
                </a:lnTo>
                <a:lnTo>
                  <a:pt x="578226" y="479931"/>
                </a:lnTo>
                <a:lnTo>
                  <a:pt x="590060" y="465211"/>
                </a:lnTo>
                <a:lnTo>
                  <a:pt x="599297" y="460243"/>
                </a:lnTo>
                <a:lnTo>
                  <a:pt x="603073" y="454896"/>
                </a:lnTo>
                <a:lnTo>
                  <a:pt x="610332" y="450734"/>
                </a:lnTo>
                <a:lnTo>
                  <a:pt x="617096" y="441273"/>
                </a:lnTo>
                <a:lnTo>
                  <a:pt x="634839" y="441867"/>
                </a:lnTo>
                <a:lnTo>
                  <a:pt x="643319" y="435435"/>
                </a:lnTo>
                <a:lnTo>
                  <a:pt x="646930" y="429809"/>
                </a:lnTo>
                <a:lnTo>
                  <a:pt x="653092" y="415419"/>
                </a:lnTo>
                <a:lnTo>
                  <a:pt x="650790" y="412728"/>
                </a:lnTo>
                <a:lnTo>
                  <a:pt x="651047" y="404167"/>
                </a:lnTo>
                <a:lnTo>
                  <a:pt x="655750" y="395714"/>
                </a:lnTo>
                <a:lnTo>
                  <a:pt x="672985" y="388680"/>
                </a:lnTo>
                <a:lnTo>
                  <a:pt x="687507" y="368915"/>
                </a:lnTo>
                <a:lnTo>
                  <a:pt x="693710" y="361659"/>
                </a:lnTo>
                <a:lnTo>
                  <a:pt x="712452" y="348408"/>
                </a:lnTo>
                <a:lnTo>
                  <a:pt x="725827" y="350802"/>
                </a:lnTo>
                <a:lnTo>
                  <a:pt x="734399" y="346055"/>
                </a:lnTo>
                <a:lnTo>
                  <a:pt x="731221" y="338499"/>
                </a:lnTo>
                <a:lnTo>
                  <a:pt x="735609" y="332489"/>
                </a:lnTo>
                <a:lnTo>
                  <a:pt x="755618" y="324564"/>
                </a:lnTo>
                <a:lnTo>
                  <a:pt x="761247" y="323746"/>
                </a:lnTo>
                <a:lnTo>
                  <a:pt x="765604" y="317921"/>
                </a:lnTo>
                <a:lnTo>
                  <a:pt x="758359" y="298527"/>
                </a:lnTo>
                <a:lnTo>
                  <a:pt x="758842" y="291594"/>
                </a:lnTo>
                <a:lnTo>
                  <a:pt x="743033" y="275825"/>
                </a:lnTo>
                <a:lnTo>
                  <a:pt x="742499" y="272064"/>
                </a:lnTo>
                <a:lnTo>
                  <a:pt x="728975" y="260739"/>
                </a:lnTo>
                <a:lnTo>
                  <a:pt x="722908" y="250098"/>
                </a:lnTo>
                <a:lnTo>
                  <a:pt x="717593" y="246940"/>
                </a:lnTo>
                <a:lnTo>
                  <a:pt x="708865" y="231857"/>
                </a:lnTo>
                <a:lnTo>
                  <a:pt x="704366" y="231933"/>
                </a:lnTo>
                <a:lnTo>
                  <a:pt x="688246" y="219003"/>
                </a:lnTo>
                <a:lnTo>
                  <a:pt x="679869" y="208149"/>
                </a:lnTo>
                <a:lnTo>
                  <a:pt x="676010" y="198830"/>
                </a:lnTo>
                <a:lnTo>
                  <a:pt x="661053" y="181871"/>
                </a:lnTo>
                <a:lnTo>
                  <a:pt x="656311" y="180665"/>
                </a:lnTo>
                <a:lnTo>
                  <a:pt x="654570" y="172113"/>
                </a:lnTo>
                <a:lnTo>
                  <a:pt x="655764" y="166656"/>
                </a:lnTo>
                <a:lnTo>
                  <a:pt x="653839" y="159677"/>
                </a:lnTo>
                <a:lnTo>
                  <a:pt x="648178" y="153896"/>
                </a:lnTo>
                <a:lnTo>
                  <a:pt x="639082" y="155516"/>
                </a:lnTo>
                <a:lnTo>
                  <a:pt x="630549" y="150738"/>
                </a:lnTo>
                <a:lnTo>
                  <a:pt x="631016" y="146376"/>
                </a:lnTo>
                <a:lnTo>
                  <a:pt x="616277" y="138079"/>
                </a:lnTo>
                <a:lnTo>
                  <a:pt x="612543" y="133880"/>
                </a:lnTo>
                <a:lnTo>
                  <a:pt x="599630" y="129487"/>
                </a:lnTo>
                <a:lnTo>
                  <a:pt x="589583" y="130655"/>
                </a:lnTo>
                <a:lnTo>
                  <a:pt x="582688" y="128748"/>
                </a:lnTo>
                <a:lnTo>
                  <a:pt x="567259" y="119805"/>
                </a:lnTo>
                <a:lnTo>
                  <a:pt x="562654" y="111990"/>
                </a:lnTo>
                <a:lnTo>
                  <a:pt x="557482" y="88791"/>
                </a:lnTo>
                <a:lnTo>
                  <a:pt x="549359" y="80752"/>
                </a:lnTo>
                <a:lnTo>
                  <a:pt x="541530" y="77041"/>
                </a:lnTo>
                <a:lnTo>
                  <a:pt x="537166" y="69441"/>
                </a:lnTo>
                <a:lnTo>
                  <a:pt x="537592" y="65372"/>
                </a:lnTo>
                <a:lnTo>
                  <a:pt x="531587" y="59886"/>
                </a:lnTo>
                <a:lnTo>
                  <a:pt x="529927" y="54699"/>
                </a:lnTo>
                <a:lnTo>
                  <a:pt x="532659" y="51422"/>
                </a:lnTo>
                <a:lnTo>
                  <a:pt x="526870" y="44954"/>
                </a:lnTo>
                <a:lnTo>
                  <a:pt x="526283" y="37412"/>
                </a:lnTo>
                <a:lnTo>
                  <a:pt x="516473" y="25689"/>
                </a:lnTo>
                <a:lnTo>
                  <a:pt x="507792" y="22172"/>
                </a:lnTo>
                <a:lnTo>
                  <a:pt x="496507" y="25539"/>
                </a:lnTo>
                <a:lnTo>
                  <a:pt x="489389" y="25668"/>
                </a:lnTo>
                <a:lnTo>
                  <a:pt x="480632" y="28621"/>
                </a:lnTo>
                <a:lnTo>
                  <a:pt x="473411" y="33355"/>
                </a:lnTo>
                <a:lnTo>
                  <a:pt x="465139" y="42100"/>
                </a:lnTo>
                <a:lnTo>
                  <a:pt x="448803" y="53968"/>
                </a:lnTo>
                <a:lnTo>
                  <a:pt x="435927" y="44665"/>
                </a:lnTo>
                <a:lnTo>
                  <a:pt x="438921" y="40159"/>
                </a:lnTo>
                <a:lnTo>
                  <a:pt x="438504" y="34449"/>
                </a:lnTo>
                <a:lnTo>
                  <a:pt x="445992" y="29818"/>
                </a:lnTo>
                <a:lnTo>
                  <a:pt x="450137" y="23101"/>
                </a:lnTo>
                <a:lnTo>
                  <a:pt x="458218" y="22272"/>
                </a:lnTo>
                <a:lnTo>
                  <a:pt x="467694" y="17729"/>
                </a:lnTo>
                <a:lnTo>
                  <a:pt x="472907" y="12532"/>
                </a:lnTo>
                <a:lnTo>
                  <a:pt x="472809" y="8498"/>
                </a:lnTo>
                <a:lnTo>
                  <a:pt x="484501" y="8142"/>
                </a:lnTo>
                <a:lnTo>
                  <a:pt x="490717" y="4259"/>
                </a:lnTo>
                <a:lnTo>
                  <a:pt x="502783" y="4774"/>
                </a:lnTo>
                <a:lnTo>
                  <a:pt x="504555" y="30"/>
                </a:lnTo>
                <a:lnTo>
                  <a:pt x="511366" y="0"/>
                </a:lnTo>
                <a:lnTo>
                  <a:pt x="514053" y="7274"/>
                </a:lnTo>
                <a:lnTo>
                  <a:pt x="518294" y="11274"/>
                </a:lnTo>
                <a:lnTo>
                  <a:pt x="527357" y="8154"/>
                </a:lnTo>
                <a:lnTo>
                  <a:pt x="531505" y="13345"/>
                </a:lnTo>
                <a:lnTo>
                  <a:pt x="539380" y="18835"/>
                </a:lnTo>
                <a:lnTo>
                  <a:pt x="543725" y="18573"/>
                </a:lnTo>
                <a:lnTo>
                  <a:pt x="550335" y="23065"/>
                </a:lnTo>
                <a:lnTo>
                  <a:pt x="559949" y="25902"/>
                </a:lnTo>
                <a:lnTo>
                  <a:pt x="568726" y="34083"/>
                </a:lnTo>
                <a:lnTo>
                  <a:pt x="578423" y="39655"/>
                </a:lnTo>
                <a:lnTo>
                  <a:pt x="579182" y="45215"/>
                </a:lnTo>
                <a:lnTo>
                  <a:pt x="585459" y="46358"/>
                </a:lnTo>
                <a:lnTo>
                  <a:pt x="587574" y="51709"/>
                </a:lnTo>
                <a:lnTo>
                  <a:pt x="599558" y="52910"/>
                </a:lnTo>
                <a:lnTo>
                  <a:pt x="606324" y="49500"/>
                </a:lnTo>
                <a:lnTo>
                  <a:pt x="626141" y="64287"/>
                </a:lnTo>
                <a:lnTo>
                  <a:pt x="632144" y="67377"/>
                </a:lnTo>
                <a:lnTo>
                  <a:pt x="641029" y="75945"/>
                </a:lnTo>
                <a:lnTo>
                  <a:pt x="644703" y="77070"/>
                </a:lnTo>
                <a:lnTo>
                  <a:pt x="646462" y="84066"/>
                </a:lnTo>
                <a:lnTo>
                  <a:pt x="669467" y="100196"/>
                </a:lnTo>
                <a:lnTo>
                  <a:pt x="673231" y="106670"/>
                </a:lnTo>
                <a:lnTo>
                  <a:pt x="677650" y="107126"/>
                </a:lnTo>
                <a:lnTo>
                  <a:pt x="677616" y="114420"/>
                </a:lnTo>
                <a:lnTo>
                  <a:pt x="683689" y="122139"/>
                </a:lnTo>
                <a:lnTo>
                  <a:pt x="694685" y="127665"/>
                </a:lnTo>
                <a:lnTo>
                  <a:pt x="694311" y="135801"/>
                </a:lnTo>
                <a:lnTo>
                  <a:pt x="709799" y="136592"/>
                </a:lnTo>
                <a:lnTo>
                  <a:pt x="716422" y="144536"/>
                </a:lnTo>
                <a:lnTo>
                  <a:pt x="724252" y="145933"/>
                </a:lnTo>
                <a:lnTo>
                  <a:pt x="734941" y="142579"/>
                </a:lnTo>
                <a:lnTo>
                  <a:pt x="750561" y="145389"/>
                </a:lnTo>
                <a:lnTo>
                  <a:pt x="759368" y="152660"/>
                </a:lnTo>
                <a:lnTo>
                  <a:pt x="761368" y="157970"/>
                </a:lnTo>
                <a:lnTo>
                  <a:pt x="771962" y="159379"/>
                </a:lnTo>
                <a:lnTo>
                  <a:pt x="777902" y="157572"/>
                </a:lnTo>
                <a:lnTo>
                  <a:pt x="788196" y="159275"/>
                </a:lnTo>
                <a:lnTo>
                  <a:pt x="798429" y="169370"/>
                </a:lnTo>
                <a:lnTo>
                  <a:pt x="809369" y="174129"/>
                </a:lnTo>
                <a:lnTo>
                  <a:pt x="814166" y="179033"/>
                </a:lnTo>
                <a:lnTo>
                  <a:pt x="810493" y="183492"/>
                </a:lnTo>
                <a:lnTo>
                  <a:pt x="810548" y="188428"/>
                </a:lnTo>
                <a:lnTo>
                  <a:pt x="816931" y="193203"/>
                </a:lnTo>
                <a:lnTo>
                  <a:pt x="822987" y="189992"/>
                </a:lnTo>
                <a:lnTo>
                  <a:pt x="834320" y="186673"/>
                </a:lnTo>
                <a:lnTo>
                  <a:pt x="848574" y="187827"/>
                </a:lnTo>
                <a:lnTo>
                  <a:pt x="856870" y="187041"/>
                </a:lnTo>
                <a:lnTo>
                  <a:pt x="864941" y="191372"/>
                </a:lnTo>
                <a:lnTo>
                  <a:pt x="868967" y="188876"/>
                </a:lnTo>
                <a:lnTo>
                  <a:pt x="880282" y="192351"/>
                </a:lnTo>
                <a:lnTo>
                  <a:pt x="886709" y="196362"/>
                </a:lnTo>
                <a:lnTo>
                  <a:pt x="886359" y="201709"/>
                </a:lnTo>
                <a:lnTo>
                  <a:pt x="897652" y="204527"/>
                </a:lnTo>
                <a:lnTo>
                  <a:pt x="900030" y="207307"/>
                </a:lnTo>
                <a:lnTo>
                  <a:pt x="908677" y="208790"/>
                </a:lnTo>
                <a:lnTo>
                  <a:pt x="905965" y="214665"/>
                </a:lnTo>
                <a:lnTo>
                  <a:pt x="907359" y="219003"/>
                </a:lnTo>
                <a:lnTo>
                  <a:pt x="902958" y="229879"/>
                </a:lnTo>
                <a:lnTo>
                  <a:pt x="905784" y="236040"/>
                </a:lnTo>
                <a:lnTo>
                  <a:pt x="916195" y="240456"/>
                </a:lnTo>
                <a:lnTo>
                  <a:pt x="920946" y="245489"/>
                </a:lnTo>
                <a:lnTo>
                  <a:pt x="919316" y="250480"/>
                </a:lnTo>
                <a:lnTo>
                  <a:pt x="911353" y="253050"/>
                </a:lnTo>
                <a:lnTo>
                  <a:pt x="910252" y="257766"/>
                </a:lnTo>
                <a:lnTo>
                  <a:pt x="918481" y="260855"/>
                </a:lnTo>
                <a:lnTo>
                  <a:pt x="921389" y="273987"/>
                </a:lnTo>
                <a:lnTo>
                  <a:pt x="926556" y="274003"/>
                </a:lnTo>
                <a:lnTo>
                  <a:pt x="936276" y="284932"/>
                </a:lnTo>
                <a:lnTo>
                  <a:pt x="938619" y="293282"/>
                </a:lnTo>
                <a:lnTo>
                  <a:pt x="950547" y="296752"/>
                </a:lnTo>
                <a:lnTo>
                  <a:pt x="956443" y="303352"/>
                </a:lnTo>
                <a:lnTo>
                  <a:pt x="956148" y="314847"/>
                </a:lnTo>
                <a:lnTo>
                  <a:pt x="951948" y="325501"/>
                </a:lnTo>
                <a:lnTo>
                  <a:pt x="957691" y="332305"/>
                </a:lnTo>
                <a:lnTo>
                  <a:pt x="957520" y="342271"/>
                </a:lnTo>
                <a:lnTo>
                  <a:pt x="954643" y="347728"/>
                </a:lnTo>
                <a:lnTo>
                  <a:pt x="961577" y="349125"/>
                </a:lnTo>
                <a:lnTo>
                  <a:pt x="966626" y="347547"/>
                </a:lnTo>
                <a:lnTo>
                  <a:pt x="974008" y="350900"/>
                </a:lnTo>
                <a:lnTo>
                  <a:pt x="980313" y="361143"/>
                </a:lnTo>
                <a:lnTo>
                  <a:pt x="977417" y="369298"/>
                </a:lnTo>
                <a:lnTo>
                  <a:pt x="973245" y="371357"/>
                </a:lnTo>
                <a:lnTo>
                  <a:pt x="971083" y="381299"/>
                </a:lnTo>
                <a:lnTo>
                  <a:pt x="963920" y="390911"/>
                </a:lnTo>
                <a:lnTo>
                  <a:pt x="971436" y="397045"/>
                </a:lnTo>
                <a:lnTo>
                  <a:pt x="978256" y="400038"/>
                </a:lnTo>
                <a:lnTo>
                  <a:pt x="982209" y="408283"/>
                </a:lnTo>
                <a:lnTo>
                  <a:pt x="988695" y="409414"/>
                </a:lnTo>
                <a:lnTo>
                  <a:pt x="992648" y="414624"/>
                </a:lnTo>
                <a:lnTo>
                  <a:pt x="994458" y="422616"/>
                </a:lnTo>
                <a:lnTo>
                  <a:pt x="1003297" y="426587"/>
                </a:lnTo>
                <a:lnTo>
                  <a:pt x="1011879" y="426027"/>
                </a:lnTo>
                <a:lnTo>
                  <a:pt x="1018080" y="430724"/>
                </a:lnTo>
                <a:lnTo>
                  <a:pt x="1032615" y="431534"/>
                </a:lnTo>
                <a:lnTo>
                  <a:pt x="1038396" y="428094"/>
                </a:lnTo>
                <a:lnTo>
                  <a:pt x="1044483" y="427470"/>
                </a:lnTo>
                <a:lnTo>
                  <a:pt x="1050588" y="431490"/>
                </a:lnTo>
                <a:lnTo>
                  <a:pt x="1060676" y="420208"/>
                </a:lnTo>
                <a:lnTo>
                  <a:pt x="1072715" y="422481"/>
                </a:lnTo>
                <a:lnTo>
                  <a:pt x="1078773" y="428468"/>
                </a:lnTo>
                <a:lnTo>
                  <a:pt x="1081811" y="434741"/>
                </a:lnTo>
                <a:lnTo>
                  <a:pt x="1095013" y="434389"/>
                </a:lnTo>
                <a:lnTo>
                  <a:pt x="1104576" y="429787"/>
                </a:lnTo>
                <a:lnTo>
                  <a:pt x="1107881" y="431101"/>
                </a:lnTo>
                <a:lnTo>
                  <a:pt x="1115587" y="423181"/>
                </a:lnTo>
                <a:lnTo>
                  <a:pt x="1115225" y="419501"/>
                </a:lnTo>
                <a:lnTo>
                  <a:pt x="1100461" y="412099"/>
                </a:lnTo>
                <a:lnTo>
                  <a:pt x="1112196" y="405527"/>
                </a:lnTo>
                <a:lnTo>
                  <a:pt x="1122236" y="404557"/>
                </a:lnTo>
                <a:lnTo>
                  <a:pt x="1125236" y="401102"/>
                </a:lnTo>
                <a:lnTo>
                  <a:pt x="1132684" y="399313"/>
                </a:lnTo>
                <a:close/>
              </a:path>
            </a:pathLst>
          </a:custGeom>
          <a:solidFill>
            <a:schemeClr val="accent2">
              <a:lumMod val="50000"/>
            </a:schemeClr>
          </a:solidFill>
          <a:ln w="19050" cap="rnd">
            <a:solidFill>
              <a:schemeClr val="bg1"/>
            </a:solidFill>
            <a:prstDash val="solid"/>
            <a:round/>
          </a:ln>
        </p:spPr>
        <p:txBody>
          <a:bodyPr rtlCol="0" anchor="ctr"/>
          <a:lstStyle/>
          <a:p>
            <a:pPr defTabSz="685800">
              <a:defRPr/>
            </a:pPr>
            <a:endParaRPr lang="en-US" sz="1350" dirty="0">
              <a:solidFill>
                <a:prstClr val="black"/>
              </a:solidFill>
              <a:latin typeface="Calibri" panose="020F0502020204030204"/>
            </a:endParaRPr>
          </a:p>
        </p:txBody>
      </p:sp>
      <p:sp>
        <p:nvSpPr>
          <p:cNvPr id="14" name="TextBox 13"/>
          <p:cNvSpPr txBox="1"/>
          <p:nvPr/>
        </p:nvSpPr>
        <p:spPr>
          <a:xfrm>
            <a:off x="6923206" y="4768650"/>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Koshi</a:t>
            </a:r>
            <a:endParaRPr lang="en-US" sz="1200" b="1" dirty="0">
              <a:solidFill>
                <a:prstClr val="white"/>
              </a:solidFill>
              <a:latin typeface="Calibri" panose="020F0502020204030204"/>
            </a:endParaRPr>
          </a:p>
        </p:txBody>
      </p:sp>
      <p:sp>
        <p:nvSpPr>
          <p:cNvPr id="15" name="TextBox 14"/>
          <p:cNvSpPr txBox="1"/>
          <p:nvPr/>
        </p:nvSpPr>
        <p:spPr>
          <a:xfrm>
            <a:off x="5551234" y="4329321"/>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Bagmati</a:t>
            </a:r>
          </a:p>
        </p:txBody>
      </p:sp>
      <p:sp>
        <p:nvSpPr>
          <p:cNvPr id="16" name="TextBox 15"/>
          <p:cNvSpPr txBox="1"/>
          <p:nvPr/>
        </p:nvSpPr>
        <p:spPr>
          <a:xfrm>
            <a:off x="4151962" y="3723520"/>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Gandaki </a:t>
            </a:r>
          </a:p>
        </p:txBody>
      </p:sp>
      <p:sp>
        <p:nvSpPr>
          <p:cNvPr id="18" name="TextBox 17"/>
          <p:cNvSpPr txBox="1"/>
          <p:nvPr/>
        </p:nvSpPr>
        <p:spPr>
          <a:xfrm>
            <a:off x="1292662" y="2882564"/>
            <a:ext cx="1119029"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Sudurpaschim</a:t>
            </a:r>
            <a:r>
              <a:rPr lang="en-US" sz="1200" b="1" dirty="0">
                <a:solidFill>
                  <a:prstClr val="white"/>
                </a:solidFill>
                <a:latin typeface="Calibri" panose="020F0502020204030204"/>
              </a:rPr>
              <a:t> </a:t>
            </a:r>
          </a:p>
        </p:txBody>
      </p:sp>
      <p:sp>
        <p:nvSpPr>
          <p:cNvPr id="19" name="TextBox 18"/>
          <p:cNvSpPr txBox="1"/>
          <p:nvPr/>
        </p:nvSpPr>
        <p:spPr>
          <a:xfrm>
            <a:off x="3285439" y="4105436"/>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Lumbini</a:t>
            </a:r>
          </a:p>
        </p:txBody>
      </p:sp>
      <p:sp>
        <p:nvSpPr>
          <p:cNvPr id="20" name="TextBox 19"/>
          <p:cNvSpPr txBox="1"/>
          <p:nvPr/>
        </p:nvSpPr>
        <p:spPr>
          <a:xfrm>
            <a:off x="5407129" y="5023768"/>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Madhesh</a:t>
            </a:r>
          </a:p>
        </p:txBody>
      </p:sp>
      <p:sp>
        <p:nvSpPr>
          <p:cNvPr id="21" name="TextBox 20">
            <a:extLst>
              <a:ext uri="{FF2B5EF4-FFF2-40B4-BE49-F238E27FC236}">
                <a16:creationId xmlns:a16="http://schemas.microsoft.com/office/drawing/2014/main" id="{0090A48E-A619-44DA-8D34-31F09C15CF42}"/>
              </a:ext>
            </a:extLst>
          </p:cNvPr>
          <p:cNvSpPr txBox="1"/>
          <p:nvPr/>
        </p:nvSpPr>
        <p:spPr>
          <a:xfrm>
            <a:off x="2699275" y="2904917"/>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Karnali</a:t>
            </a:r>
            <a:endParaRPr lang="en-US" sz="1200" b="1" dirty="0">
              <a:solidFill>
                <a:prstClr val="white"/>
              </a:solidFill>
              <a:latin typeface="Calibri" panose="020F0502020204030204"/>
            </a:endParaRPr>
          </a:p>
        </p:txBody>
      </p:sp>
      <p:grpSp>
        <p:nvGrpSpPr>
          <p:cNvPr id="55" name="Group 54">
            <a:extLst>
              <a:ext uri="{FF2B5EF4-FFF2-40B4-BE49-F238E27FC236}">
                <a16:creationId xmlns:a16="http://schemas.microsoft.com/office/drawing/2014/main" id="{D23FE3FD-4BCA-13E2-1989-72003B4DBC4F}"/>
              </a:ext>
            </a:extLst>
          </p:cNvPr>
          <p:cNvGrpSpPr/>
          <p:nvPr/>
        </p:nvGrpSpPr>
        <p:grpSpPr>
          <a:xfrm>
            <a:off x="2781396" y="1190275"/>
            <a:ext cx="1708253" cy="1294001"/>
            <a:chOff x="4287513" y="1004887"/>
            <a:chExt cx="2277671" cy="1725335"/>
          </a:xfrm>
        </p:grpSpPr>
        <p:sp>
          <p:nvSpPr>
            <p:cNvPr id="2" name="圆角矩形 61">
              <a:extLst>
                <a:ext uri="{FF2B5EF4-FFF2-40B4-BE49-F238E27FC236}">
                  <a16:creationId xmlns:a16="http://schemas.microsoft.com/office/drawing/2014/main" id="{CE0B2960-FFC7-F359-D8F6-E597DB64CBF5}"/>
                </a:ext>
              </a:extLst>
            </p:cNvPr>
            <p:cNvSpPr/>
            <p:nvPr/>
          </p:nvSpPr>
          <p:spPr>
            <a:xfrm>
              <a:off x="4807189" y="1162167"/>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 name="圆角矩形 45">
              <a:extLst>
                <a:ext uri="{FF2B5EF4-FFF2-40B4-BE49-F238E27FC236}">
                  <a16:creationId xmlns:a16="http://schemas.microsoft.com/office/drawing/2014/main" id="{CC2CFA7E-D5D3-0891-341E-9A6F5AF17437}"/>
                </a:ext>
              </a:extLst>
            </p:cNvPr>
            <p:cNvSpPr/>
            <p:nvPr/>
          </p:nvSpPr>
          <p:spPr>
            <a:xfrm>
              <a:off x="5022651" y="1004887"/>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Karnali</a:t>
              </a:r>
              <a:endParaRPr lang="en-US" altLang="zh-CN" sz="900" b="1" kern="0" dirty="0">
                <a:solidFill>
                  <a:prstClr val="black"/>
                </a:solidFill>
                <a:latin typeface="Calibri" panose="020F0502020204030204"/>
                <a:ea typeface="等线" panose="02010600030101010101" pitchFamily="2" charset="-122"/>
              </a:endParaRPr>
            </a:p>
          </p:txBody>
        </p:sp>
        <p:sp>
          <p:nvSpPr>
            <p:cNvPr id="4" name="Oval 25">
              <a:extLst>
                <a:ext uri="{FF2B5EF4-FFF2-40B4-BE49-F238E27FC236}">
                  <a16:creationId xmlns:a16="http://schemas.microsoft.com/office/drawing/2014/main" id="{D28429A3-A55E-CDCE-10FE-DB884063EC99}"/>
                </a:ext>
              </a:extLst>
            </p:cNvPr>
            <p:cNvSpPr>
              <a:spLocks noChangeArrowheads="1"/>
            </p:cNvSpPr>
            <p:nvPr/>
          </p:nvSpPr>
          <p:spPr bwMode="gray">
            <a:xfrm>
              <a:off x="4287513" y="2639541"/>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 name="肘形连接符 141">
              <a:extLst>
                <a:ext uri="{FF2B5EF4-FFF2-40B4-BE49-F238E27FC236}">
                  <a16:creationId xmlns:a16="http://schemas.microsoft.com/office/drawing/2014/main" id="{9AEE099E-69B5-8B80-22F1-7258B278D7FC}"/>
                </a:ext>
              </a:extLst>
            </p:cNvPr>
            <p:cNvCxnSpPr/>
            <p:nvPr/>
          </p:nvCxnSpPr>
          <p:spPr>
            <a:xfrm rot="10800000" flipV="1">
              <a:off x="4301456" y="1701613"/>
              <a:ext cx="503867" cy="1020216"/>
            </a:xfrm>
            <a:prstGeom prst="bentConnector2">
              <a:avLst/>
            </a:prstGeom>
            <a:noFill/>
            <a:ln w="9525">
              <a:solidFill>
                <a:schemeClr val="accent2"/>
              </a:solidFill>
              <a:prstDash val="sysDash"/>
              <a:miter lim="800000"/>
              <a:headEnd/>
              <a:tailEnd/>
            </a:ln>
          </p:spPr>
        </p:cxnSp>
      </p:grpSp>
      <p:grpSp>
        <p:nvGrpSpPr>
          <p:cNvPr id="32" name="Group 31">
            <a:extLst>
              <a:ext uri="{FF2B5EF4-FFF2-40B4-BE49-F238E27FC236}">
                <a16:creationId xmlns:a16="http://schemas.microsoft.com/office/drawing/2014/main" id="{111754DB-5CF7-A866-84F0-0BFA71E34015}"/>
              </a:ext>
            </a:extLst>
          </p:cNvPr>
          <p:cNvGrpSpPr/>
          <p:nvPr/>
        </p:nvGrpSpPr>
        <p:grpSpPr>
          <a:xfrm>
            <a:off x="6941831" y="3464239"/>
            <a:ext cx="1727118" cy="1236521"/>
            <a:chOff x="10024120" y="2649600"/>
            <a:chExt cx="2302824" cy="1648694"/>
          </a:xfrm>
        </p:grpSpPr>
        <p:sp>
          <p:nvSpPr>
            <p:cNvPr id="12" name="Oval 25">
              <a:extLst>
                <a:ext uri="{FF2B5EF4-FFF2-40B4-BE49-F238E27FC236}">
                  <a16:creationId xmlns:a16="http://schemas.microsoft.com/office/drawing/2014/main" id="{7167946C-E324-0DA9-CE16-201EE9A6B937}"/>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26" name="肘形连接符 141">
              <a:extLst>
                <a:ext uri="{FF2B5EF4-FFF2-40B4-BE49-F238E27FC236}">
                  <a16:creationId xmlns:a16="http://schemas.microsoft.com/office/drawing/2014/main" id="{96022C7C-AB0F-EA32-289D-A0DDAFDED9B0}"/>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31" name="圆角矩形 61">
              <a:extLst>
                <a:ext uri="{FF2B5EF4-FFF2-40B4-BE49-F238E27FC236}">
                  <a16:creationId xmlns:a16="http://schemas.microsoft.com/office/drawing/2014/main" id="{30C82799-BF31-8B3D-6B0A-DD926C5AC25D}"/>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41" name="Group 40">
            <a:extLst>
              <a:ext uri="{FF2B5EF4-FFF2-40B4-BE49-F238E27FC236}">
                <a16:creationId xmlns:a16="http://schemas.microsoft.com/office/drawing/2014/main" id="{0EA81887-9066-8718-33BA-098A231AAF9C}"/>
              </a:ext>
            </a:extLst>
          </p:cNvPr>
          <p:cNvGrpSpPr/>
          <p:nvPr/>
        </p:nvGrpSpPr>
        <p:grpSpPr>
          <a:xfrm>
            <a:off x="3968718" y="5038307"/>
            <a:ext cx="1671808" cy="924926"/>
            <a:chOff x="5006755" y="5244369"/>
            <a:chExt cx="2229077" cy="1233235"/>
          </a:xfrm>
        </p:grpSpPr>
        <p:cxnSp>
          <p:nvCxnSpPr>
            <p:cNvPr id="37" name="肘形连接符 141">
              <a:extLst>
                <a:ext uri="{FF2B5EF4-FFF2-40B4-BE49-F238E27FC236}">
                  <a16:creationId xmlns:a16="http://schemas.microsoft.com/office/drawing/2014/main" id="{FE6DF8B6-724C-E65B-3957-3E49415BFE5A}"/>
                </a:ext>
              </a:extLst>
            </p:cNvPr>
            <p:cNvCxnSpPr>
              <a:cxnSpLocks/>
              <a:stCxn id="38" idx="3"/>
            </p:cNvCxnSpPr>
            <p:nvPr/>
          </p:nvCxnSpPr>
          <p:spPr>
            <a:xfrm flipV="1">
              <a:off x="6764750" y="5420523"/>
              <a:ext cx="425742" cy="519593"/>
            </a:xfrm>
            <a:prstGeom prst="bentConnector2">
              <a:avLst/>
            </a:prstGeom>
            <a:noFill/>
            <a:ln w="9525">
              <a:solidFill>
                <a:schemeClr val="accent2"/>
              </a:solidFill>
              <a:prstDash val="sysDash"/>
              <a:miter lim="800000"/>
              <a:headEnd/>
              <a:tailEnd/>
            </a:ln>
          </p:spPr>
        </p:cxnSp>
        <p:sp>
          <p:nvSpPr>
            <p:cNvPr id="38" name="圆角矩形 55">
              <a:extLst>
                <a:ext uri="{FF2B5EF4-FFF2-40B4-BE49-F238E27FC236}">
                  <a16:creationId xmlns:a16="http://schemas.microsoft.com/office/drawing/2014/main" id="{513E39CB-40AA-C5DE-82F5-BE228014012B}"/>
                </a:ext>
              </a:extLst>
            </p:cNvPr>
            <p:cNvSpPr/>
            <p:nvPr/>
          </p:nvSpPr>
          <p:spPr>
            <a:xfrm>
              <a:off x="5006755" y="5402628"/>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9" name="圆角矩形 45">
              <a:extLst>
                <a:ext uri="{FF2B5EF4-FFF2-40B4-BE49-F238E27FC236}">
                  <a16:creationId xmlns:a16="http://schemas.microsoft.com/office/drawing/2014/main" id="{3F058F93-E205-437D-19F5-A8388D35E886}"/>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Madhesh</a:t>
              </a:r>
            </a:p>
          </p:txBody>
        </p:sp>
        <p:sp>
          <p:nvSpPr>
            <p:cNvPr id="40" name="Oval 25">
              <a:extLst>
                <a:ext uri="{FF2B5EF4-FFF2-40B4-BE49-F238E27FC236}">
                  <a16:creationId xmlns:a16="http://schemas.microsoft.com/office/drawing/2014/main" id="{266C3C09-BD70-5BD5-CD3B-B1D9CD89BDD1}"/>
                </a:ext>
              </a:extLst>
            </p:cNvPr>
            <p:cNvSpPr>
              <a:spLocks noChangeArrowheads="1"/>
            </p:cNvSpPr>
            <p:nvPr/>
          </p:nvSpPr>
          <p:spPr bwMode="gray">
            <a:xfrm>
              <a:off x="7145151" y="536730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43" name="Group 42">
            <a:extLst>
              <a:ext uri="{FF2B5EF4-FFF2-40B4-BE49-F238E27FC236}">
                <a16:creationId xmlns:a16="http://schemas.microsoft.com/office/drawing/2014/main" id="{1E10C768-6F7A-94AA-3A81-E3867A3732AB}"/>
              </a:ext>
            </a:extLst>
          </p:cNvPr>
          <p:cNvGrpSpPr/>
          <p:nvPr/>
        </p:nvGrpSpPr>
        <p:grpSpPr>
          <a:xfrm>
            <a:off x="1805070" y="4212887"/>
            <a:ext cx="1681023" cy="1185167"/>
            <a:chOff x="4930517" y="4876618"/>
            <a:chExt cx="2241364" cy="1580223"/>
          </a:xfrm>
        </p:grpSpPr>
        <p:cxnSp>
          <p:nvCxnSpPr>
            <p:cNvPr id="44" name="肘形连接符 141">
              <a:extLst>
                <a:ext uri="{FF2B5EF4-FFF2-40B4-BE49-F238E27FC236}">
                  <a16:creationId xmlns:a16="http://schemas.microsoft.com/office/drawing/2014/main" id="{FE10002C-8B86-AEE1-C578-A3B7D874A57F}"/>
                </a:ext>
              </a:extLst>
            </p:cNvPr>
            <p:cNvCxnSpPr>
              <a:cxnSpLocks/>
            </p:cNvCxnSpPr>
            <p:nvPr/>
          </p:nvCxnSpPr>
          <p:spPr>
            <a:xfrm flipV="1">
              <a:off x="6732066" y="4919726"/>
              <a:ext cx="379730" cy="956773"/>
            </a:xfrm>
            <a:prstGeom prst="bentConnector2">
              <a:avLst/>
            </a:prstGeom>
            <a:noFill/>
            <a:ln w="9525">
              <a:solidFill>
                <a:schemeClr val="accent2"/>
              </a:solidFill>
              <a:prstDash val="sysDash"/>
              <a:miter lim="800000"/>
              <a:headEnd/>
              <a:tailEnd/>
            </a:ln>
          </p:spPr>
        </p:cxnSp>
        <p:sp>
          <p:nvSpPr>
            <p:cNvPr id="45" name="圆角矩形 55">
              <a:extLst>
                <a:ext uri="{FF2B5EF4-FFF2-40B4-BE49-F238E27FC236}">
                  <a16:creationId xmlns:a16="http://schemas.microsoft.com/office/drawing/2014/main" id="{38B3C979-1AE6-DD69-B8EF-4F67BD0D3EC3}"/>
                </a:ext>
              </a:extLst>
            </p:cNvPr>
            <p:cNvSpPr/>
            <p:nvPr/>
          </p:nvSpPr>
          <p:spPr>
            <a:xfrm>
              <a:off x="4930517" y="5381865"/>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46" name="圆角矩形 45">
              <a:extLst>
                <a:ext uri="{FF2B5EF4-FFF2-40B4-BE49-F238E27FC236}">
                  <a16:creationId xmlns:a16="http://schemas.microsoft.com/office/drawing/2014/main" id="{66E36609-4374-1E36-E2C9-C7346E26B487}"/>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Lumbini</a:t>
              </a:r>
            </a:p>
          </p:txBody>
        </p:sp>
        <p:sp>
          <p:nvSpPr>
            <p:cNvPr id="47" name="Oval 25">
              <a:extLst>
                <a:ext uri="{FF2B5EF4-FFF2-40B4-BE49-F238E27FC236}">
                  <a16:creationId xmlns:a16="http://schemas.microsoft.com/office/drawing/2014/main" id="{F3B898F5-E4CF-D77A-3C62-984DC41CD02C}"/>
                </a:ext>
              </a:extLst>
            </p:cNvPr>
            <p:cNvSpPr>
              <a:spLocks noChangeArrowheads="1"/>
            </p:cNvSpPr>
            <p:nvPr/>
          </p:nvSpPr>
          <p:spPr bwMode="gray">
            <a:xfrm>
              <a:off x="7081200" y="4876618"/>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54" name="Group 53">
            <a:extLst>
              <a:ext uri="{FF2B5EF4-FFF2-40B4-BE49-F238E27FC236}">
                <a16:creationId xmlns:a16="http://schemas.microsoft.com/office/drawing/2014/main" id="{B63B725F-4FD4-5198-6366-5B93F609CED9}"/>
              </a:ext>
            </a:extLst>
          </p:cNvPr>
          <p:cNvGrpSpPr/>
          <p:nvPr/>
        </p:nvGrpSpPr>
        <p:grpSpPr>
          <a:xfrm>
            <a:off x="152852" y="1529756"/>
            <a:ext cx="1841489" cy="1352808"/>
            <a:chOff x="288066" y="482664"/>
            <a:chExt cx="2455319" cy="1803744"/>
          </a:xfrm>
        </p:grpSpPr>
        <p:sp>
          <p:nvSpPr>
            <p:cNvPr id="50" name="圆角矩形 61">
              <a:extLst>
                <a:ext uri="{FF2B5EF4-FFF2-40B4-BE49-F238E27FC236}">
                  <a16:creationId xmlns:a16="http://schemas.microsoft.com/office/drawing/2014/main" id="{31820335-E388-CA36-5D11-338CF61D8520}"/>
                </a:ext>
              </a:extLst>
            </p:cNvPr>
            <p:cNvSpPr/>
            <p:nvPr/>
          </p:nvSpPr>
          <p:spPr>
            <a:xfrm>
              <a:off x="288066" y="680381"/>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51" name="圆角矩形 45">
              <a:extLst>
                <a:ext uri="{FF2B5EF4-FFF2-40B4-BE49-F238E27FC236}">
                  <a16:creationId xmlns:a16="http://schemas.microsoft.com/office/drawing/2014/main" id="{4A506BAA-64F6-F501-83D1-09501CFA4EDB}"/>
                </a:ext>
              </a:extLst>
            </p:cNvPr>
            <p:cNvSpPr/>
            <p:nvPr/>
          </p:nvSpPr>
          <p:spPr>
            <a:xfrm>
              <a:off x="507908" y="482664"/>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Sudurpaschim</a:t>
              </a:r>
              <a:endParaRPr lang="en-US" altLang="zh-CN" sz="900" b="1" kern="0" dirty="0">
                <a:solidFill>
                  <a:prstClr val="black"/>
                </a:solidFill>
                <a:latin typeface="Calibri" panose="020F0502020204030204"/>
                <a:ea typeface="等线" panose="02010600030101010101" pitchFamily="2" charset="-122"/>
              </a:endParaRPr>
            </a:p>
          </p:txBody>
        </p:sp>
        <p:sp>
          <p:nvSpPr>
            <p:cNvPr id="52" name="Oval 25">
              <a:extLst>
                <a:ext uri="{FF2B5EF4-FFF2-40B4-BE49-F238E27FC236}">
                  <a16:creationId xmlns:a16="http://schemas.microsoft.com/office/drawing/2014/main" id="{7CE71D3B-FF96-A003-27B9-BDDB204FF616}"/>
                </a:ext>
              </a:extLst>
            </p:cNvPr>
            <p:cNvSpPr>
              <a:spLocks noChangeArrowheads="1"/>
            </p:cNvSpPr>
            <p:nvPr/>
          </p:nvSpPr>
          <p:spPr bwMode="gray">
            <a:xfrm>
              <a:off x="2652704" y="219572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3" name="肘形连接符 141">
              <a:extLst>
                <a:ext uri="{FF2B5EF4-FFF2-40B4-BE49-F238E27FC236}">
                  <a16:creationId xmlns:a16="http://schemas.microsoft.com/office/drawing/2014/main" id="{22EDCF8E-E142-FFE9-1558-C7E186F5A924}"/>
                </a:ext>
              </a:extLst>
            </p:cNvPr>
            <p:cNvCxnSpPr>
              <a:cxnSpLocks/>
            </p:cNvCxnSpPr>
            <p:nvPr/>
          </p:nvCxnSpPr>
          <p:spPr>
            <a:xfrm>
              <a:off x="2046061" y="1185255"/>
              <a:ext cx="647606" cy="1021367"/>
            </a:xfrm>
            <a:prstGeom prst="bentConnector2">
              <a:avLst/>
            </a:prstGeom>
            <a:noFill/>
            <a:ln w="9525">
              <a:solidFill>
                <a:schemeClr val="accent2"/>
              </a:solidFill>
              <a:prstDash val="sysDash"/>
              <a:miter lim="800000"/>
              <a:headEnd/>
              <a:tailEnd/>
            </a:ln>
          </p:spPr>
        </p:cxnSp>
      </p:grpSp>
      <p:grpSp>
        <p:nvGrpSpPr>
          <p:cNvPr id="75" name="Group 74">
            <a:extLst>
              <a:ext uri="{FF2B5EF4-FFF2-40B4-BE49-F238E27FC236}">
                <a16:creationId xmlns:a16="http://schemas.microsoft.com/office/drawing/2014/main" id="{A7D3F823-9D9A-65DC-6E98-4B1E460387B7}"/>
              </a:ext>
            </a:extLst>
          </p:cNvPr>
          <p:cNvGrpSpPr/>
          <p:nvPr/>
        </p:nvGrpSpPr>
        <p:grpSpPr>
          <a:xfrm>
            <a:off x="4360436" y="2080650"/>
            <a:ext cx="1727118" cy="1236521"/>
            <a:chOff x="10024120" y="2649600"/>
            <a:chExt cx="2302824" cy="1648694"/>
          </a:xfrm>
        </p:grpSpPr>
        <p:sp>
          <p:nvSpPr>
            <p:cNvPr id="77" name="Oval 25">
              <a:extLst>
                <a:ext uri="{FF2B5EF4-FFF2-40B4-BE49-F238E27FC236}">
                  <a16:creationId xmlns:a16="http://schemas.microsoft.com/office/drawing/2014/main" id="{6097171C-9889-A143-0065-F6E127B99E89}"/>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78" name="肘形连接符 141">
              <a:extLst>
                <a:ext uri="{FF2B5EF4-FFF2-40B4-BE49-F238E27FC236}">
                  <a16:creationId xmlns:a16="http://schemas.microsoft.com/office/drawing/2014/main" id="{5CA394BD-EE01-6DED-FF04-B81E65D67A0C}"/>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79" name="圆角矩形 61">
              <a:extLst>
                <a:ext uri="{FF2B5EF4-FFF2-40B4-BE49-F238E27FC236}">
                  <a16:creationId xmlns:a16="http://schemas.microsoft.com/office/drawing/2014/main" id="{C8919265-9821-89E9-E4CE-D91885300989}"/>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80" name="Group 79">
            <a:extLst>
              <a:ext uri="{FF2B5EF4-FFF2-40B4-BE49-F238E27FC236}">
                <a16:creationId xmlns:a16="http://schemas.microsoft.com/office/drawing/2014/main" id="{E942A149-7837-3C05-9CD2-9CF8D4F3C275}"/>
              </a:ext>
            </a:extLst>
          </p:cNvPr>
          <p:cNvGrpSpPr/>
          <p:nvPr/>
        </p:nvGrpSpPr>
        <p:grpSpPr>
          <a:xfrm>
            <a:off x="5535218" y="2927673"/>
            <a:ext cx="1727118" cy="1236521"/>
            <a:chOff x="10024120" y="2649600"/>
            <a:chExt cx="2302824" cy="1648694"/>
          </a:xfrm>
        </p:grpSpPr>
        <p:sp>
          <p:nvSpPr>
            <p:cNvPr id="82" name="Oval 25">
              <a:extLst>
                <a:ext uri="{FF2B5EF4-FFF2-40B4-BE49-F238E27FC236}">
                  <a16:creationId xmlns:a16="http://schemas.microsoft.com/office/drawing/2014/main" id="{72AF7DE2-8F5F-2E26-87FC-FC97486EC25E}"/>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83" name="肘形连接符 141">
              <a:extLst>
                <a:ext uri="{FF2B5EF4-FFF2-40B4-BE49-F238E27FC236}">
                  <a16:creationId xmlns:a16="http://schemas.microsoft.com/office/drawing/2014/main" id="{E9EA221E-5EAD-04F5-CCDD-F55E973FB895}"/>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84" name="圆角矩形 61">
              <a:extLst>
                <a:ext uri="{FF2B5EF4-FFF2-40B4-BE49-F238E27FC236}">
                  <a16:creationId xmlns:a16="http://schemas.microsoft.com/office/drawing/2014/main" id="{3CEC3E68-6724-621C-51A8-3A8581E5AFF1}"/>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sp>
        <p:nvSpPr>
          <p:cNvPr id="85" name="圆角矩形 45">
            <a:extLst>
              <a:ext uri="{FF2B5EF4-FFF2-40B4-BE49-F238E27FC236}">
                <a16:creationId xmlns:a16="http://schemas.microsoft.com/office/drawing/2014/main" id="{694243F3-AECA-213B-F222-7DE0CE1E9E37}"/>
              </a:ext>
            </a:extLst>
          </p:cNvPr>
          <p:cNvSpPr/>
          <p:nvPr/>
        </p:nvSpPr>
        <p:spPr>
          <a:xfrm>
            <a:off x="6108721" y="2814553"/>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Bagmati</a:t>
            </a:r>
          </a:p>
        </p:txBody>
      </p:sp>
      <p:sp>
        <p:nvSpPr>
          <p:cNvPr id="86" name="圆角矩形 45">
            <a:extLst>
              <a:ext uri="{FF2B5EF4-FFF2-40B4-BE49-F238E27FC236}">
                <a16:creationId xmlns:a16="http://schemas.microsoft.com/office/drawing/2014/main" id="{4F43950C-BC08-80CB-1A5E-3B7756BFD750}"/>
              </a:ext>
            </a:extLst>
          </p:cNvPr>
          <p:cNvSpPr/>
          <p:nvPr/>
        </p:nvSpPr>
        <p:spPr>
          <a:xfrm>
            <a:off x="7513448" y="3345777"/>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Koshi</a:t>
            </a:r>
            <a:endParaRPr lang="en-US" altLang="zh-CN" sz="900" b="1" kern="0" dirty="0">
              <a:solidFill>
                <a:prstClr val="black"/>
              </a:solidFill>
              <a:latin typeface="Calibri" panose="020F0502020204030204"/>
              <a:ea typeface="等线" panose="02010600030101010101" pitchFamily="2" charset="-122"/>
            </a:endParaRPr>
          </a:p>
        </p:txBody>
      </p:sp>
      <p:sp>
        <p:nvSpPr>
          <p:cNvPr id="87" name="圆角矩形 45">
            <a:extLst>
              <a:ext uri="{FF2B5EF4-FFF2-40B4-BE49-F238E27FC236}">
                <a16:creationId xmlns:a16="http://schemas.microsoft.com/office/drawing/2014/main" id="{F8BA0388-42C7-6A7E-F922-7F43615C9DCA}"/>
              </a:ext>
            </a:extLst>
          </p:cNvPr>
          <p:cNvSpPr/>
          <p:nvPr/>
        </p:nvSpPr>
        <p:spPr>
          <a:xfrm>
            <a:off x="4932054" y="1962188"/>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Gandaki</a:t>
            </a:r>
          </a:p>
        </p:txBody>
      </p:sp>
      <p:sp>
        <p:nvSpPr>
          <p:cNvPr id="88" name="Rectangle 87">
            <a:extLst>
              <a:ext uri="{FF2B5EF4-FFF2-40B4-BE49-F238E27FC236}">
                <a16:creationId xmlns:a16="http://schemas.microsoft.com/office/drawing/2014/main" id="{BFDC8BF9-5830-7D65-42BA-E03CFF96512F}"/>
              </a:ext>
            </a:extLst>
          </p:cNvPr>
          <p:cNvSpPr/>
          <p:nvPr/>
        </p:nvSpPr>
        <p:spPr>
          <a:xfrm>
            <a:off x="131685" y="1855703"/>
            <a:ext cx="1482536"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CKD:6%</a:t>
            </a:r>
          </a:p>
          <a:p>
            <a:pPr defTabSz="685800">
              <a:defRPr/>
            </a:pPr>
            <a:r>
              <a:rPr lang="en-US" sz="1050" dirty="0">
                <a:solidFill>
                  <a:prstClr val="black"/>
                </a:solidFill>
                <a:latin typeface="Calibri" panose="020F0502020204030204"/>
              </a:rPr>
              <a:t>COPD: 14%</a:t>
            </a:r>
          </a:p>
          <a:p>
            <a:pPr defTabSz="685800">
              <a:defRPr/>
            </a:pPr>
            <a:r>
              <a:rPr lang="en-US" sz="1050" dirty="0">
                <a:solidFill>
                  <a:prstClr val="black"/>
                </a:solidFill>
                <a:latin typeface="Calibri" panose="020F0502020204030204"/>
              </a:rPr>
              <a:t>CAD definite: 0.6%</a:t>
            </a:r>
          </a:p>
        </p:txBody>
      </p:sp>
      <p:sp>
        <p:nvSpPr>
          <p:cNvPr id="89" name="Rectangle 88">
            <a:extLst>
              <a:ext uri="{FF2B5EF4-FFF2-40B4-BE49-F238E27FC236}">
                <a16:creationId xmlns:a16="http://schemas.microsoft.com/office/drawing/2014/main" id="{83C7642A-5B85-F4B6-0868-FB3694ADDB2C}"/>
              </a:ext>
            </a:extLst>
          </p:cNvPr>
          <p:cNvSpPr/>
          <p:nvPr/>
        </p:nvSpPr>
        <p:spPr>
          <a:xfrm>
            <a:off x="3156232" y="1467743"/>
            <a:ext cx="137788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CKD:5%</a:t>
            </a:r>
          </a:p>
          <a:p>
            <a:pPr defTabSz="685800">
              <a:defRPr/>
            </a:pPr>
            <a:r>
              <a:rPr lang="en-US" sz="1050" dirty="0">
                <a:solidFill>
                  <a:prstClr val="black"/>
                </a:solidFill>
                <a:latin typeface="Calibri" panose="020F0502020204030204"/>
              </a:rPr>
              <a:t>COPD: 25%</a:t>
            </a:r>
          </a:p>
          <a:p>
            <a:pPr defTabSz="685800">
              <a:defRPr/>
            </a:pPr>
            <a:r>
              <a:rPr lang="en-US" sz="1050" dirty="0">
                <a:solidFill>
                  <a:prstClr val="black"/>
                </a:solidFill>
                <a:latin typeface="Calibri" panose="020F0502020204030204"/>
              </a:rPr>
              <a:t>CAD  definite: 0.0%</a:t>
            </a:r>
          </a:p>
        </p:txBody>
      </p:sp>
      <p:sp>
        <p:nvSpPr>
          <p:cNvPr id="90" name="Rectangle 89">
            <a:extLst>
              <a:ext uri="{FF2B5EF4-FFF2-40B4-BE49-F238E27FC236}">
                <a16:creationId xmlns:a16="http://schemas.microsoft.com/office/drawing/2014/main" id="{F17F5BB1-D3EB-03D7-FA9A-012EA2EF6A64}"/>
              </a:ext>
            </a:extLst>
          </p:cNvPr>
          <p:cNvSpPr/>
          <p:nvPr/>
        </p:nvSpPr>
        <p:spPr>
          <a:xfrm>
            <a:off x="4799780" y="2226419"/>
            <a:ext cx="1318496"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CKD:7%</a:t>
            </a:r>
          </a:p>
          <a:p>
            <a:pPr defTabSz="685800">
              <a:defRPr/>
            </a:pPr>
            <a:r>
              <a:rPr lang="en-US" sz="1050" dirty="0">
                <a:solidFill>
                  <a:prstClr val="black"/>
                </a:solidFill>
                <a:latin typeface="Calibri" panose="020F0502020204030204"/>
              </a:rPr>
              <a:t>COPD: 6%</a:t>
            </a:r>
          </a:p>
          <a:p>
            <a:pPr defTabSz="685800">
              <a:defRPr/>
            </a:pPr>
            <a:r>
              <a:rPr lang="en-US" sz="1050" dirty="0">
                <a:solidFill>
                  <a:prstClr val="black"/>
                </a:solidFill>
                <a:latin typeface="Calibri" panose="020F0502020204030204"/>
              </a:rPr>
              <a:t>CAD definite: 0.6%</a:t>
            </a:r>
          </a:p>
        </p:txBody>
      </p:sp>
      <p:sp>
        <p:nvSpPr>
          <p:cNvPr id="91" name="Rectangle 90">
            <a:extLst>
              <a:ext uri="{FF2B5EF4-FFF2-40B4-BE49-F238E27FC236}">
                <a16:creationId xmlns:a16="http://schemas.microsoft.com/office/drawing/2014/main" id="{30403139-3555-CC66-70E2-C662B793254A}"/>
              </a:ext>
            </a:extLst>
          </p:cNvPr>
          <p:cNvSpPr/>
          <p:nvPr/>
        </p:nvSpPr>
        <p:spPr>
          <a:xfrm>
            <a:off x="5903743" y="3096552"/>
            <a:ext cx="1442938"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CKD:7%</a:t>
            </a:r>
          </a:p>
          <a:p>
            <a:pPr defTabSz="685800">
              <a:defRPr/>
            </a:pPr>
            <a:r>
              <a:rPr lang="en-US" sz="1050" dirty="0">
                <a:solidFill>
                  <a:prstClr val="black"/>
                </a:solidFill>
                <a:latin typeface="Calibri" panose="020F0502020204030204"/>
              </a:rPr>
              <a:t>COPD: 12%</a:t>
            </a:r>
          </a:p>
          <a:p>
            <a:pPr defTabSz="685800">
              <a:defRPr/>
            </a:pPr>
            <a:r>
              <a:rPr lang="en-US" sz="1050" dirty="0">
                <a:solidFill>
                  <a:prstClr val="black"/>
                </a:solidFill>
                <a:latin typeface="Calibri" panose="020F0502020204030204"/>
              </a:rPr>
              <a:t>CAD definite: 0.9%</a:t>
            </a:r>
          </a:p>
        </p:txBody>
      </p:sp>
      <p:sp>
        <p:nvSpPr>
          <p:cNvPr id="92" name="Rectangle 91">
            <a:extLst>
              <a:ext uri="{FF2B5EF4-FFF2-40B4-BE49-F238E27FC236}">
                <a16:creationId xmlns:a16="http://schemas.microsoft.com/office/drawing/2014/main" id="{12ECD0CD-7911-A623-B193-A6DE7B6E3E64}"/>
              </a:ext>
            </a:extLst>
          </p:cNvPr>
          <p:cNvSpPr/>
          <p:nvPr/>
        </p:nvSpPr>
        <p:spPr>
          <a:xfrm>
            <a:off x="1771065" y="4761903"/>
            <a:ext cx="1322744"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CKD:6%</a:t>
            </a:r>
          </a:p>
          <a:p>
            <a:pPr defTabSz="685800">
              <a:defRPr/>
            </a:pPr>
            <a:r>
              <a:rPr lang="en-US" sz="1050" dirty="0">
                <a:solidFill>
                  <a:prstClr val="black"/>
                </a:solidFill>
                <a:latin typeface="Calibri" panose="020F0502020204030204"/>
              </a:rPr>
              <a:t>COPD: 10%</a:t>
            </a:r>
          </a:p>
          <a:p>
            <a:pPr defTabSz="685800">
              <a:defRPr/>
            </a:pPr>
            <a:r>
              <a:rPr lang="en-US" sz="1050" dirty="0">
                <a:solidFill>
                  <a:prstClr val="black"/>
                </a:solidFill>
                <a:latin typeface="Calibri" panose="020F0502020204030204"/>
              </a:rPr>
              <a:t>CAD definite: 0.2%</a:t>
            </a:r>
          </a:p>
        </p:txBody>
      </p:sp>
      <p:sp>
        <p:nvSpPr>
          <p:cNvPr id="93" name="Rectangle 92">
            <a:extLst>
              <a:ext uri="{FF2B5EF4-FFF2-40B4-BE49-F238E27FC236}">
                <a16:creationId xmlns:a16="http://schemas.microsoft.com/office/drawing/2014/main" id="{A48D95C4-B91F-8768-DF4E-55D443F3ED7B}"/>
              </a:ext>
            </a:extLst>
          </p:cNvPr>
          <p:cNvSpPr/>
          <p:nvPr/>
        </p:nvSpPr>
        <p:spPr>
          <a:xfrm>
            <a:off x="3956114" y="5330420"/>
            <a:ext cx="1432788"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CKD:7%</a:t>
            </a:r>
          </a:p>
          <a:p>
            <a:pPr defTabSz="685800">
              <a:defRPr/>
            </a:pPr>
            <a:r>
              <a:rPr lang="en-US" sz="1050" dirty="0">
                <a:solidFill>
                  <a:prstClr val="black"/>
                </a:solidFill>
                <a:latin typeface="Calibri" panose="020F0502020204030204"/>
              </a:rPr>
              <a:t>COPD: 16%</a:t>
            </a:r>
          </a:p>
          <a:p>
            <a:pPr defTabSz="685800">
              <a:defRPr/>
            </a:pPr>
            <a:r>
              <a:rPr lang="en-US" sz="1050" dirty="0">
                <a:solidFill>
                  <a:prstClr val="black"/>
                </a:solidFill>
                <a:latin typeface="Calibri" panose="020F0502020204030204"/>
              </a:rPr>
              <a:t>CAD definite: 0.2%</a:t>
            </a:r>
          </a:p>
        </p:txBody>
      </p:sp>
      <p:sp>
        <p:nvSpPr>
          <p:cNvPr id="94" name="Rectangle 93">
            <a:extLst>
              <a:ext uri="{FF2B5EF4-FFF2-40B4-BE49-F238E27FC236}">
                <a16:creationId xmlns:a16="http://schemas.microsoft.com/office/drawing/2014/main" id="{83D02F4D-FE8F-1081-96BC-B02AF6F81D2C}"/>
              </a:ext>
            </a:extLst>
          </p:cNvPr>
          <p:cNvSpPr/>
          <p:nvPr/>
        </p:nvSpPr>
        <p:spPr>
          <a:xfrm>
            <a:off x="7341443" y="3624614"/>
            <a:ext cx="1318496"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CKD:5%</a:t>
            </a:r>
          </a:p>
          <a:p>
            <a:pPr defTabSz="685800">
              <a:defRPr/>
            </a:pPr>
            <a:r>
              <a:rPr lang="en-US" sz="1050" dirty="0">
                <a:solidFill>
                  <a:prstClr val="black"/>
                </a:solidFill>
                <a:latin typeface="Calibri" panose="020F0502020204030204"/>
              </a:rPr>
              <a:t>COPD: 6%</a:t>
            </a:r>
          </a:p>
          <a:p>
            <a:pPr defTabSz="685800">
              <a:defRPr/>
            </a:pPr>
            <a:r>
              <a:rPr lang="en-US" sz="1050" dirty="0">
                <a:solidFill>
                  <a:prstClr val="black"/>
                </a:solidFill>
                <a:latin typeface="Calibri" panose="020F0502020204030204"/>
              </a:rPr>
              <a:t>CAD definite: 0.6%</a:t>
            </a:r>
          </a:p>
        </p:txBody>
      </p:sp>
      <p:sp>
        <p:nvSpPr>
          <p:cNvPr id="7" name="TextBox 6">
            <a:extLst>
              <a:ext uri="{FF2B5EF4-FFF2-40B4-BE49-F238E27FC236}">
                <a16:creationId xmlns:a16="http://schemas.microsoft.com/office/drawing/2014/main" id="{F8745292-53A5-C375-41DF-965BB70F8F9D}"/>
              </a:ext>
            </a:extLst>
          </p:cNvPr>
          <p:cNvSpPr txBox="1"/>
          <p:nvPr/>
        </p:nvSpPr>
        <p:spPr>
          <a:xfrm>
            <a:off x="4510658" y="748938"/>
            <a:ext cx="3332712" cy="461665"/>
          </a:xfrm>
          <a:prstGeom prst="rect">
            <a:avLst/>
          </a:prstGeom>
          <a:noFill/>
        </p:spPr>
        <p:txBody>
          <a:bodyPr wrap="square">
            <a:spAutoFit/>
          </a:bodyPr>
          <a:lstStyle/>
          <a:p>
            <a:r>
              <a:rPr lang="en-US" sz="2400" b="1" dirty="0">
                <a:solidFill>
                  <a:schemeClr val="tx2"/>
                </a:solidFill>
              </a:rPr>
              <a:t>Selected Chronic Disease</a:t>
            </a:r>
          </a:p>
        </p:txBody>
      </p:sp>
      <p:grpSp>
        <p:nvGrpSpPr>
          <p:cNvPr id="6" name="Group 5">
            <a:extLst>
              <a:ext uri="{FF2B5EF4-FFF2-40B4-BE49-F238E27FC236}">
                <a16:creationId xmlns:a16="http://schemas.microsoft.com/office/drawing/2014/main" id="{F7199F16-392E-FA13-3168-4ED41A6F9F44}"/>
              </a:ext>
            </a:extLst>
          </p:cNvPr>
          <p:cNvGrpSpPr/>
          <p:nvPr/>
        </p:nvGrpSpPr>
        <p:grpSpPr>
          <a:xfrm>
            <a:off x="6219003" y="1436255"/>
            <a:ext cx="2721850" cy="892343"/>
            <a:chOff x="8292003" y="772006"/>
            <a:chExt cx="3629133" cy="1189791"/>
          </a:xfrm>
        </p:grpSpPr>
        <p:sp>
          <p:nvSpPr>
            <p:cNvPr id="8" name="TextBox 7">
              <a:extLst>
                <a:ext uri="{FF2B5EF4-FFF2-40B4-BE49-F238E27FC236}">
                  <a16:creationId xmlns:a16="http://schemas.microsoft.com/office/drawing/2014/main" id="{711EBD2D-D081-518B-E6B9-E37EB7FD392C}"/>
                </a:ext>
              </a:extLst>
            </p:cNvPr>
            <p:cNvSpPr txBox="1"/>
            <p:nvPr/>
          </p:nvSpPr>
          <p:spPr>
            <a:xfrm>
              <a:off x="8292003" y="1007689"/>
              <a:ext cx="3629133" cy="954108"/>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en-US" sz="1350" dirty="0"/>
                <a:t>CKD: 6%</a:t>
              </a:r>
            </a:p>
            <a:p>
              <a:r>
                <a:rPr lang="en-US" sz="1350" dirty="0"/>
                <a:t>COPD: 12%</a:t>
              </a:r>
            </a:p>
            <a:p>
              <a:r>
                <a:rPr lang="en-US" sz="1350" dirty="0"/>
                <a:t>CAD definite: &lt;1%</a:t>
              </a:r>
            </a:p>
          </p:txBody>
        </p:sp>
        <p:sp>
          <p:nvSpPr>
            <p:cNvPr id="9" name="圆角矩形 45">
              <a:extLst>
                <a:ext uri="{FF2B5EF4-FFF2-40B4-BE49-F238E27FC236}">
                  <a16:creationId xmlns:a16="http://schemas.microsoft.com/office/drawing/2014/main" id="{8FD5E662-788F-A17A-4B67-C81B5840E057}"/>
                </a:ext>
              </a:extLst>
            </p:cNvPr>
            <p:cNvSpPr/>
            <p:nvPr/>
          </p:nvSpPr>
          <p:spPr>
            <a:xfrm>
              <a:off x="9377929" y="772006"/>
              <a:ext cx="1457280" cy="330254"/>
            </a:xfrm>
            <a:prstGeom prst="roundRect">
              <a:avLst>
                <a:gd name="adj" fmla="val 50000"/>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lIns="0" tIns="34277" rIns="0" bIns="34277" anchor="ctr" anchorCtr="1"/>
            <a:lstStyle/>
            <a:p>
              <a:pPr algn="r" defTabSz="685800" fontAlgn="base">
                <a:spcBef>
                  <a:spcPct val="0"/>
                </a:spcBef>
                <a:spcAft>
                  <a:spcPct val="0"/>
                </a:spcAft>
                <a:defRPr/>
              </a:pPr>
              <a:r>
                <a:rPr lang="en-US" altLang="zh-CN" b="1" kern="0" dirty="0">
                  <a:solidFill>
                    <a:schemeClr val="bg1"/>
                  </a:solidFill>
                  <a:latin typeface="Calibri" panose="020F0502020204030204"/>
                  <a:ea typeface="等线" panose="02010600030101010101" pitchFamily="2" charset="-122"/>
                </a:rPr>
                <a:t>Nepal </a:t>
              </a:r>
            </a:p>
          </p:txBody>
        </p:sp>
      </p:grpSp>
      <p:sp>
        <p:nvSpPr>
          <p:cNvPr id="10" name="TextBox 9">
            <a:extLst>
              <a:ext uri="{FF2B5EF4-FFF2-40B4-BE49-F238E27FC236}">
                <a16:creationId xmlns:a16="http://schemas.microsoft.com/office/drawing/2014/main" id="{746D0D6F-9AF6-A89B-19AE-9DA515476052}"/>
              </a:ext>
            </a:extLst>
          </p:cNvPr>
          <p:cNvSpPr txBox="1"/>
          <p:nvPr/>
        </p:nvSpPr>
        <p:spPr>
          <a:xfrm>
            <a:off x="405307" y="122062"/>
            <a:ext cx="8534401" cy="60016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defTabSz="685800">
              <a:defRPr/>
            </a:pPr>
            <a:r>
              <a:rPr lang="en-US" altLang="zh-CN" sz="3300" dirty="0">
                <a:solidFill>
                  <a:prstClr val="white"/>
                </a:solidFill>
                <a:latin typeface="Calibri" panose="020F0502020204030204"/>
                <a:ea typeface="等线" panose="02010600030101010101" pitchFamily="2" charset="-122"/>
              </a:rPr>
              <a:t>Population based prevalence of NCDs</a:t>
            </a:r>
            <a:endParaRPr lang="zh-CN" altLang="en-US" sz="4050" dirty="0">
              <a:solidFill>
                <a:prstClr val="white"/>
              </a:solidFill>
              <a:latin typeface="Calibri" panose="020F0502020204030204"/>
              <a:ea typeface="等线" panose="02010600030101010101" pitchFamily="2" charset="-122"/>
            </a:endParaRPr>
          </a:p>
        </p:txBody>
      </p:sp>
    </p:spTree>
    <p:extLst>
      <p:ext uri="{BB962C8B-B14F-4D97-AF65-F5344CB8AC3E}">
        <p14:creationId xmlns:p14="http://schemas.microsoft.com/office/powerpoint/2010/main" val="791626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D9FE547F-9DE7-4D88-8119-084346411AB0}"/>
              </a:ext>
            </a:extLst>
          </p:cNvPr>
          <p:cNvSpPr/>
          <p:nvPr/>
        </p:nvSpPr>
        <p:spPr>
          <a:xfrm>
            <a:off x="6507415" y="4166149"/>
            <a:ext cx="1825216" cy="1575176"/>
          </a:xfrm>
          <a:custGeom>
            <a:avLst/>
            <a:gdLst>
              <a:gd name="connsiteX0" fmla="*/ 698382 w 1909276"/>
              <a:gd name="connsiteY0" fmla="*/ 1516561 h 1647720"/>
              <a:gd name="connsiteX1" fmla="*/ 705498 w 1909276"/>
              <a:gd name="connsiteY1" fmla="*/ 1506388 h 1647720"/>
              <a:gd name="connsiteX2" fmla="*/ 711232 w 1909276"/>
              <a:gd name="connsiteY2" fmla="*/ 1501454 h 1647720"/>
              <a:gd name="connsiteX3" fmla="*/ 709383 w 1909276"/>
              <a:gd name="connsiteY3" fmla="*/ 1496568 h 1647720"/>
              <a:gd name="connsiteX4" fmla="*/ 716603 w 1909276"/>
              <a:gd name="connsiteY4" fmla="*/ 1484090 h 1647720"/>
              <a:gd name="connsiteX5" fmla="*/ 725633 w 1909276"/>
              <a:gd name="connsiteY5" fmla="*/ 1474299 h 1647720"/>
              <a:gd name="connsiteX6" fmla="*/ 742083 w 1909276"/>
              <a:gd name="connsiteY6" fmla="*/ 1470870 h 1647720"/>
              <a:gd name="connsiteX7" fmla="*/ 747626 w 1909276"/>
              <a:gd name="connsiteY7" fmla="*/ 1465869 h 1647720"/>
              <a:gd name="connsiteX8" fmla="*/ 756437 w 1909276"/>
              <a:gd name="connsiteY8" fmla="*/ 1462078 h 1647720"/>
              <a:gd name="connsiteX9" fmla="*/ 763524 w 1909276"/>
              <a:gd name="connsiteY9" fmla="*/ 1451458 h 1647720"/>
              <a:gd name="connsiteX10" fmla="*/ 770277 w 1909276"/>
              <a:gd name="connsiteY10" fmla="*/ 1447162 h 1647720"/>
              <a:gd name="connsiteX11" fmla="*/ 780840 w 1909276"/>
              <a:gd name="connsiteY11" fmla="*/ 1438113 h 1647720"/>
              <a:gd name="connsiteX12" fmla="*/ 780183 w 1909276"/>
              <a:gd name="connsiteY12" fmla="*/ 1434494 h 1647720"/>
              <a:gd name="connsiteX13" fmla="*/ 772449 w 1909276"/>
              <a:gd name="connsiteY13" fmla="*/ 1427255 h 1647720"/>
              <a:gd name="connsiteX14" fmla="*/ 773363 w 1909276"/>
              <a:gd name="connsiteY14" fmla="*/ 1416472 h 1647720"/>
              <a:gd name="connsiteX15" fmla="*/ 777526 w 1909276"/>
              <a:gd name="connsiteY15" fmla="*/ 1409443 h 1647720"/>
              <a:gd name="connsiteX16" fmla="*/ 775658 w 1909276"/>
              <a:gd name="connsiteY16" fmla="*/ 1400080 h 1647720"/>
              <a:gd name="connsiteX17" fmla="*/ 768162 w 1909276"/>
              <a:gd name="connsiteY17" fmla="*/ 1388783 h 1647720"/>
              <a:gd name="connsiteX18" fmla="*/ 774335 w 1909276"/>
              <a:gd name="connsiteY18" fmla="*/ 1385278 h 1647720"/>
              <a:gd name="connsiteX19" fmla="*/ 777201 w 1909276"/>
              <a:gd name="connsiteY19" fmla="*/ 1378868 h 1647720"/>
              <a:gd name="connsiteX20" fmla="*/ 779621 w 1909276"/>
              <a:gd name="connsiteY20" fmla="*/ 1366047 h 1647720"/>
              <a:gd name="connsiteX21" fmla="*/ 783164 w 1909276"/>
              <a:gd name="connsiteY21" fmla="*/ 1361847 h 1647720"/>
              <a:gd name="connsiteX22" fmla="*/ 790051 w 1909276"/>
              <a:gd name="connsiteY22" fmla="*/ 1359760 h 1647720"/>
              <a:gd name="connsiteX23" fmla="*/ 794471 w 1909276"/>
              <a:gd name="connsiteY23" fmla="*/ 1349778 h 1647720"/>
              <a:gd name="connsiteX24" fmla="*/ 799900 w 1909276"/>
              <a:gd name="connsiteY24" fmla="*/ 1346911 h 1647720"/>
              <a:gd name="connsiteX25" fmla="*/ 797928 w 1909276"/>
              <a:gd name="connsiteY25" fmla="*/ 1334900 h 1647720"/>
              <a:gd name="connsiteX26" fmla="*/ 801262 w 1909276"/>
              <a:gd name="connsiteY26" fmla="*/ 1328966 h 1647720"/>
              <a:gd name="connsiteX27" fmla="*/ 800062 w 1909276"/>
              <a:gd name="connsiteY27" fmla="*/ 1318308 h 1647720"/>
              <a:gd name="connsiteX28" fmla="*/ 795175 w 1909276"/>
              <a:gd name="connsiteY28" fmla="*/ 1310583 h 1647720"/>
              <a:gd name="connsiteX29" fmla="*/ 790880 w 1909276"/>
              <a:gd name="connsiteY29" fmla="*/ 1310754 h 1647720"/>
              <a:gd name="connsiteX30" fmla="*/ 779412 w 1909276"/>
              <a:gd name="connsiteY30" fmla="*/ 1320356 h 1647720"/>
              <a:gd name="connsiteX31" fmla="*/ 773468 w 1909276"/>
              <a:gd name="connsiteY31" fmla="*/ 1315698 h 1647720"/>
              <a:gd name="connsiteX32" fmla="*/ 772763 w 1909276"/>
              <a:gd name="connsiteY32" fmla="*/ 1307192 h 1647720"/>
              <a:gd name="connsiteX33" fmla="*/ 765181 w 1909276"/>
              <a:gd name="connsiteY33" fmla="*/ 1301049 h 1647720"/>
              <a:gd name="connsiteX34" fmla="*/ 760838 w 1909276"/>
              <a:gd name="connsiteY34" fmla="*/ 1291019 h 1647720"/>
              <a:gd name="connsiteX35" fmla="*/ 754161 w 1909276"/>
              <a:gd name="connsiteY35" fmla="*/ 1285456 h 1647720"/>
              <a:gd name="connsiteX36" fmla="*/ 740540 w 1909276"/>
              <a:gd name="connsiteY36" fmla="*/ 1288942 h 1647720"/>
              <a:gd name="connsiteX37" fmla="*/ 736073 w 1909276"/>
              <a:gd name="connsiteY37" fmla="*/ 1288209 h 1647720"/>
              <a:gd name="connsiteX38" fmla="*/ 724909 w 1909276"/>
              <a:gd name="connsiteY38" fmla="*/ 1280979 h 1647720"/>
              <a:gd name="connsiteX39" fmla="*/ 717718 w 1909276"/>
              <a:gd name="connsiteY39" fmla="*/ 1272331 h 1647720"/>
              <a:gd name="connsiteX40" fmla="*/ 720547 w 1909276"/>
              <a:gd name="connsiteY40" fmla="*/ 1265311 h 1647720"/>
              <a:gd name="connsiteX41" fmla="*/ 714832 w 1909276"/>
              <a:gd name="connsiteY41" fmla="*/ 1256872 h 1647720"/>
              <a:gd name="connsiteX42" fmla="*/ 707231 w 1909276"/>
              <a:gd name="connsiteY42" fmla="*/ 1262539 h 1647720"/>
              <a:gd name="connsiteX43" fmla="*/ 702678 w 1909276"/>
              <a:gd name="connsiteY43" fmla="*/ 1263653 h 1647720"/>
              <a:gd name="connsiteX44" fmla="*/ 702802 w 1909276"/>
              <a:gd name="connsiteY44" fmla="*/ 1275817 h 1647720"/>
              <a:gd name="connsiteX45" fmla="*/ 704412 w 1909276"/>
              <a:gd name="connsiteY45" fmla="*/ 1282313 h 1647720"/>
              <a:gd name="connsiteX46" fmla="*/ 697887 w 1909276"/>
              <a:gd name="connsiteY46" fmla="*/ 1286018 h 1647720"/>
              <a:gd name="connsiteX47" fmla="*/ 698382 w 1909276"/>
              <a:gd name="connsiteY47" fmla="*/ 1289037 h 1647720"/>
              <a:gd name="connsiteX48" fmla="*/ 685105 w 1909276"/>
              <a:gd name="connsiteY48" fmla="*/ 1299953 h 1647720"/>
              <a:gd name="connsiteX49" fmla="*/ 680523 w 1909276"/>
              <a:gd name="connsiteY49" fmla="*/ 1307697 h 1647720"/>
              <a:gd name="connsiteX50" fmla="*/ 667769 w 1909276"/>
              <a:gd name="connsiteY50" fmla="*/ 1306716 h 1647720"/>
              <a:gd name="connsiteX51" fmla="*/ 663540 w 1909276"/>
              <a:gd name="connsiteY51" fmla="*/ 1309316 h 1647720"/>
              <a:gd name="connsiteX52" fmla="*/ 662635 w 1909276"/>
              <a:gd name="connsiteY52" fmla="*/ 1318108 h 1647720"/>
              <a:gd name="connsiteX53" fmla="*/ 658739 w 1909276"/>
              <a:gd name="connsiteY53" fmla="*/ 1317336 h 1647720"/>
              <a:gd name="connsiteX54" fmla="*/ 646462 w 1909276"/>
              <a:gd name="connsiteY54" fmla="*/ 1326642 h 1647720"/>
              <a:gd name="connsiteX55" fmla="*/ 642004 w 1909276"/>
              <a:gd name="connsiteY55" fmla="*/ 1325337 h 1647720"/>
              <a:gd name="connsiteX56" fmla="*/ 638699 w 1909276"/>
              <a:gd name="connsiteY56" fmla="*/ 1320413 h 1647720"/>
              <a:gd name="connsiteX57" fmla="*/ 638499 w 1909276"/>
              <a:gd name="connsiteY57" fmla="*/ 1314945 h 1647720"/>
              <a:gd name="connsiteX58" fmla="*/ 634222 w 1909276"/>
              <a:gd name="connsiteY58" fmla="*/ 1308583 h 1647720"/>
              <a:gd name="connsiteX59" fmla="*/ 623030 w 1909276"/>
              <a:gd name="connsiteY59" fmla="*/ 1305658 h 1647720"/>
              <a:gd name="connsiteX60" fmla="*/ 618724 w 1909276"/>
              <a:gd name="connsiteY60" fmla="*/ 1310288 h 1647720"/>
              <a:gd name="connsiteX61" fmla="*/ 613657 w 1909276"/>
              <a:gd name="connsiteY61" fmla="*/ 1311669 h 1647720"/>
              <a:gd name="connsiteX62" fmla="*/ 606123 w 1909276"/>
              <a:gd name="connsiteY62" fmla="*/ 1307449 h 1647720"/>
              <a:gd name="connsiteX63" fmla="*/ 601180 w 1909276"/>
              <a:gd name="connsiteY63" fmla="*/ 1307164 h 1647720"/>
              <a:gd name="connsiteX64" fmla="*/ 586683 w 1909276"/>
              <a:gd name="connsiteY64" fmla="*/ 1314450 h 1647720"/>
              <a:gd name="connsiteX65" fmla="*/ 578444 w 1909276"/>
              <a:gd name="connsiteY65" fmla="*/ 1316679 h 1647720"/>
              <a:gd name="connsiteX66" fmla="*/ 567357 w 1909276"/>
              <a:gd name="connsiteY66" fmla="*/ 1323756 h 1647720"/>
              <a:gd name="connsiteX67" fmla="*/ 557479 w 1909276"/>
              <a:gd name="connsiteY67" fmla="*/ 1323442 h 1647720"/>
              <a:gd name="connsiteX68" fmla="*/ 547421 w 1909276"/>
              <a:gd name="connsiteY68" fmla="*/ 1317403 h 1647720"/>
              <a:gd name="connsiteX69" fmla="*/ 543706 w 1909276"/>
              <a:gd name="connsiteY69" fmla="*/ 1307897 h 1647720"/>
              <a:gd name="connsiteX70" fmla="*/ 513226 w 1909276"/>
              <a:gd name="connsiteY70" fmla="*/ 1312688 h 1647720"/>
              <a:gd name="connsiteX71" fmla="*/ 510444 w 1909276"/>
              <a:gd name="connsiteY71" fmla="*/ 1319565 h 1647720"/>
              <a:gd name="connsiteX72" fmla="*/ 506673 w 1909276"/>
              <a:gd name="connsiteY72" fmla="*/ 1320575 h 1647720"/>
              <a:gd name="connsiteX73" fmla="*/ 500243 w 1909276"/>
              <a:gd name="connsiteY73" fmla="*/ 1328100 h 1647720"/>
              <a:gd name="connsiteX74" fmla="*/ 493880 w 1909276"/>
              <a:gd name="connsiteY74" fmla="*/ 1330062 h 1647720"/>
              <a:gd name="connsiteX75" fmla="*/ 480526 w 1909276"/>
              <a:gd name="connsiteY75" fmla="*/ 1325051 h 1647720"/>
              <a:gd name="connsiteX76" fmla="*/ 480841 w 1909276"/>
              <a:gd name="connsiteY76" fmla="*/ 1321870 h 1647720"/>
              <a:gd name="connsiteX77" fmla="*/ 474373 w 1909276"/>
              <a:gd name="connsiteY77" fmla="*/ 1316527 h 1647720"/>
              <a:gd name="connsiteX78" fmla="*/ 467477 w 1909276"/>
              <a:gd name="connsiteY78" fmla="*/ 1326775 h 1647720"/>
              <a:gd name="connsiteX79" fmla="*/ 460772 w 1909276"/>
              <a:gd name="connsiteY79" fmla="*/ 1328557 h 1647720"/>
              <a:gd name="connsiteX80" fmla="*/ 455114 w 1909276"/>
              <a:gd name="connsiteY80" fmla="*/ 1321622 h 1647720"/>
              <a:gd name="connsiteX81" fmla="*/ 446475 w 1909276"/>
              <a:gd name="connsiteY81" fmla="*/ 1320337 h 1647720"/>
              <a:gd name="connsiteX82" fmla="*/ 440284 w 1909276"/>
              <a:gd name="connsiteY82" fmla="*/ 1328004 h 1647720"/>
              <a:gd name="connsiteX83" fmla="*/ 429977 w 1909276"/>
              <a:gd name="connsiteY83" fmla="*/ 1323556 h 1647720"/>
              <a:gd name="connsiteX84" fmla="*/ 424900 w 1909276"/>
              <a:gd name="connsiteY84" fmla="*/ 1328928 h 1647720"/>
              <a:gd name="connsiteX85" fmla="*/ 419138 w 1909276"/>
              <a:gd name="connsiteY85" fmla="*/ 1325232 h 1647720"/>
              <a:gd name="connsiteX86" fmla="*/ 415337 w 1909276"/>
              <a:gd name="connsiteY86" fmla="*/ 1319117 h 1647720"/>
              <a:gd name="connsiteX87" fmla="*/ 410480 w 1909276"/>
              <a:gd name="connsiteY87" fmla="*/ 1321765 h 1647720"/>
              <a:gd name="connsiteX88" fmla="*/ 403631 w 1909276"/>
              <a:gd name="connsiteY88" fmla="*/ 1321384 h 1647720"/>
              <a:gd name="connsiteX89" fmla="*/ 398907 w 1909276"/>
              <a:gd name="connsiteY89" fmla="*/ 1317403 h 1647720"/>
              <a:gd name="connsiteX90" fmla="*/ 396983 w 1909276"/>
              <a:gd name="connsiteY90" fmla="*/ 1311383 h 1647720"/>
              <a:gd name="connsiteX91" fmla="*/ 398697 w 1909276"/>
              <a:gd name="connsiteY91" fmla="*/ 1307421 h 1647720"/>
              <a:gd name="connsiteX92" fmla="*/ 389858 w 1909276"/>
              <a:gd name="connsiteY92" fmla="*/ 1299839 h 1647720"/>
              <a:gd name="connsiteX93" fmla="*/ 388134 w 1909276"/>
              <a:gd name="connsiteY93" fmla="*/ 1288018 h 1647720"/>
              <a:gd name="connsiteX94" fmla="*/ 390182 w 1909276"/>
              <a:gd name="connsiteY94" fmla="*/ 1282046 h 1647720"/>
              <a:gd name="connsiteX95" fmla="*/ 370904 w 1909276"/>
              <a:gd name="connsiteY95" fmla="*/ 1275007 h 1647720"/>
              <a:gd name="connsiteX96" fmla="*/ 375495 w 1909276"/>
              <a:gd name="connsiteY96" fmla="*/ 1268806 h 1647720"/>
              <a:gd name="connsiteX97" fmla="*/ 393268 w 1909276"/>
              <a:gd name="connsiteY97" fmla="*/ 1248280 h 1647720"/>
              <a:gd name="connsiteX98" fmla="*/ 393935 w 1909276"/>
              <a:gd name="connsiteY98" fmla="*/ 1240288 h 1647720"/>
              <a:gd name="connsiteX99" fmla="*/ 381876 w 1909276"/>
              <a:gd name="connsiteY99" fmla="*/ 1241603 h 1647720"/>
              <a:gd name="connsiteX100" fmla="*/ 382209 w 1909276"/>
              <a:gd name="connsiteY100" fmla="*/ 1236650 h 1647720"/>
              <a:gd name="connsiteX101" fmla="*/ 374913 w 1909276"/>
              <a:gd name="connsiteY101" fmla="*/ 1234754 h 1647720"/>
              <a:gd name="connsiteX102" fmla="*/ 366141 w 1909276"/>
              <a:gd name="connsiteY102" fmla="*/ 1242498 h 1647720"/>
              <a:gd name="connsiteX103" fmla="*/ 355073 w 1909276"/>
              <a:gd name="connsiteY103" fmla="*/ 1240212 h 1647720"/>
              <a:gd name="connsiteX104" fmla="*/ 350377 w 1909276"/>
              <a:gd name="connsiteY104" fmla="*/ 1236078 h 1647720"/>
              <a:gd name="connsiteX105" fmla="*/ 354511 w 1909276"/>
              <a:gd name="connsiteY105" fmla="*/ 1229468 h 1647720"/>
              <a:gd name="connsiteX106" fmla="*/ 363988 w 1909276"/>
              <a:gd name="connsiteY106" fmla="*/ 1222458 h 1647720"/>
              <a:gd name="connsiteX107" fmla="*/ 368122 w 1909276"/>
              <a:gd name="connsiteY107" fmla="*/ 1213123 h 1647720"/>
              <a:gd name="connsiteX108" fmla="*/ 370913 w 1909276"/>
              <a:gd name="connsiteY108" fmla="*/ 1211999 h 1647720"/>
              <a:gd name="connsiteX109" fmla="*/ 369332 w 1909276"/>
              <a:gd name="connsiteY109" fmla="*/ 1202865 h 1647720"/>
              <a:gd name="connsiteX110" fmla="*/ 372180 w 1909276"/>
              <a:gd name="connsiteY110" fmla="*/ 1197016 h 1647720"/>
              <a:gd name="connsiteX111" fmla="*/ 369741 w 1909276"/>
              <a:gd name="connsiteY111" fmla="*/ 1192759 h 1647720"/>
              <a:gd name="connsiteX112" fmla="*/ 358207 w 1909276"/>
              <a:gd name="connsiteY112" fmla="*/ 1192559 h 1647720"/>
              <a:gd name="connsiteX113" fmla="*/ 356082 w 1909276"/>
              <a:gd name="connsiteY113" fmla="*/ 1195864 h 1647720"/>
              <a:gd name="connsiteX114" fmla="*/ 339404 w 1909276"/>
              <a:gd name="connsiteY114" fmla="*/ 1195911 h 1647720"/>
              <a:gd name="connsiteX115" fmla="*/ 338490 w 1909276"/>
              <a:gd name="connsiteY115" fmla="*/ 1186263 h 1647720"/>
              <a:gd name="connsiteX116" fmla="*/ 331422 w 1909276"/>
              <a:gd name="connsiteY116" fmla="*/ 1185396 h 1647720"/>
              <a:gd name="connsiteX117" fmla="*/ 327060 w 1909276"/>
              <a:gd name="connsiteY117" fmla="*/ 1181805 h 1647720"/>
              <a:gd name="connsiteX118" fmla="*/ 325450 w 1909276"/>
              <a:gd name="connsiteY118" fmla="*/ 1173137 h 1647720"/>
              <a:gd name="connsiteX119" fmla="*/ 318115 w 1909276"/>
              <a:gd name="connsiteY119" fmla="*/ 1172737 h 1647720"/>
              <a:gd name="connsiteX120" fmla="*/ 314534 w 1909276"/>
              <a:gd name="connsiteY120" fmla="*/ 1165917 h 1647720"/>
              <a:gd name="connsiteX121" fmla="*/ 304114 w 1909276"/>
              <a:gd name="connsiteY121" fmla="*/ 1160402 h 1647720"/>
              <a:gd name="connsiteX122" fmla="*/ 300094 w 1909276"/>
              <a:gd name="connsiteY122" fmla="*/ 1148248 h 1647720"/>
              <a:gd name="connsiteX123" fmla="*/ 300971 w 1909276"/>
              <a:gd name="connsiteY123" fmla="*/ 1143800 h 1647720"/>
              <a:gd name="connsiteX124" fmla="*/ 280921 w 1909276"/>
              <a:gd name="connsiteY124" fmla="*/ 1144010 h 1647720"/>
              <a:gd name="connsiteX125" fmla="*/ 270138 w 1909276"/>
              <a:gd name="connsiteY125" fmla="*/ 1140238 h 1647720"/>
              <a:gd name="connsiteX126" fmla="*/ 254203 w 1909276"/>
              <a:gd name="connsiteY126" fmla="*/ 1129941 h 1647720"/>
              <a:gd name="connsiteX127" fmla="*/ 240535 w 1909276"/>
              <a:gd name="connsiteY127" fmla="*/ 1125874 h 1647720"/>
              <a:gd name="connsiteX128" fmla="*/ 228914 w 1909276"/>
              <a:gd name="connsiteY128" fmla="*/ 1124626 h 1647720"/>
              <a:gd name="connsiteX129" fmla="*/ 211664 w 1909276"/>
              <a:gd name="connsiteY129" fmla="*/ 1124626 h 1647720"/>
              <a:gd name="connsiteX130" fmla="*/ 211921 w 1909276"/>
              <a:gd name="connsiteY130" fmla="*/ 1129637 h 1647720"/>
              <a:gd name="connsiteX131" fmla="*/ 206426 w 1909276"/>
              <a:gd name="connsiteY131" fmla="*/ 1134999 h 1647720"/>
              <a:gd name="connsiteX132" fmla="*/ 203692 w 1909276"/>
              <a:gd name="connsiteY132" fmla="*/ 1147163 h 1647720"/>
              <a:gd name="connsiteX133" fmla="*/ 199358 w 1909276"/>
              <a:gd name="connsiteY133" fmla="*/ 1150801 h 1647720"/>
              <a:gd name="connsiteX134" fmla="*/ 195481 w 1909276"/>
              <a:gd name="connsiteY134" fmla="*/ 1158031 h 1647720"/>
              <a:gd name="connsiteX135" fmla="*/ 181270 w 1909276"/>
              <a:gd name="connsiteY135" fmla="*/ 1152763 h 1647720"/>
              <a:gd name="connsiteX136" fmla="*/ 172574 w 1909276"/>
              <a:gd name="connsiteY136" fmla="*/ 1150801 h 1647720"/>
              <a:gd name="connsiteX137" fmla="*/ 163763 w 1909276"/>
              <a:gd name="connsiteY137" fmla="*/ 1151782 h 1647720"/>
              <a:gd name="connsiteX138" fmla="*/ 147504 w 1909276"/>
              <a:gd name="connsiteY138" fmla="*/ 1151725 h 1647720"/>
              <a:gd name="connsiteX139" fmla="*/ 133179 w 1909276"/>
              <a:gd name="connsiteY139" fmla="*/ 1145515 h 1647720"/>
              <a:gd name="connsiteX140" fmla="*/ 121815 w 1909276"/>
              <a:gd name="connsiteY140" fmla="*/ 1144848 h 1647720"/>
              <a:gd name="connsiteX141" fmla="*/ 107623 w 1909276"/>
              <a:gd name="connsiteY141" fmla="*/ 1148601 h 1647720"/>
              <a:gd name="connsiteX142" fmla="*/ 104803 w 1909276"/>
              <a:gd name="connsiteY142" fmla="*/ 1152697 h 1647720"/>
              <a:gd name="connsiteX143" fmla="*/ 94173 w 1909276"/>
              <a:gd name="connsiteY143" fmla="*/ 1157878 h 1647720"/>
              <a:gd name="connsiteX144" fmla="*/ 84887 w 1909276"/>
              <a:gd name="connsiteY144" fmla="*/ 1166051 h 1647720"/>
              <a:gd name="connsiteX145" fmla="*/ 79229 w 1909276"/>
              <a:gd name="connsiteY145" fmla="*/ 1163441 h 1647720"/>
              <a:gd name="connsiteX146" fmla="*/ 66760 w 1909276"/>
              <a:gd name="connsiteY146" fmla="*/ 1150325 h 1647720"/>
              <a:gd name="connsiteX147" fmla="*/ 58826 w 1909276"/>
              <a:gd name="connsiteY147" fmla="*/ 1149249 h 1647720"/>
              <a:gd name="connsiteX148" fmla="*/ 40957 w 1909276"/>
              <a:gd name="connsiteY148" fmla="*/ 1141257 h 1647720"/>
              <a:gd name="connsiteX149" fmla="*/ 36061 w 1909276"/>
              <a:gd name="connsiteY149" fmla="*/ 1137828 h 1647720"/>
              <a:gd name="connsiteX150" fmla="*/ 29394 w 1909276"/>
              <a:gd name="connsiteY150" fmla="*/ 1137400 h 1647720"/>
              <a:gd name="connsiteX151" fmla="*/ 26889 w 1909276"/>
              <a:gd name="connsiteY151" fmla="*/ 1131789 h 1647720"/>
              <a:gd name="connsiteX152" fmla="*/ 21660 w 1909276"/>
              <a:gd name="connsiteY152" fmla="*/ 1132627 h 1647720"/>
              <a:gd name="connsiteX153" fmla="*/ 16811 w 1909276"/>
              <a:gd name="connsiteY153" fmla="*/ 1124665 h 1647720"/>
              <a:gd name="connsiteX154" fmla="*/ 11753 w 1909276"/>
              <a:gd name="connsiteY154" fmla="*/ 1119588 h 1647720"/>
              <a:gd name="connsiteX155" fmla="*/ 4524 w 1909276"/>
              <a:gd name="connsiteY155" fmla="*/ 1118864 h 1647720"/>
              <a:gd name="connsiteX156" fmla="*/ 0 w 1909276"/>
              <a:gd name="connsiteY156" fmla="*/ 1114587 h 1647720"/>
              <a:gd name="connsiteX157" fmla="*/ 6782 w 1909276"/>
              <a:gd name="connsiteY157" fmla="*/ 1109424 h 1647720"/>
              <a:gd name="connsiteX158" fmla="*/ 21098 w 1909276"/>
              <a:gd name="connsiteY158" fmla="*/ 1118778 h 1647720"/>
              <a:gd name="connsiteX159" fmla="*/ 28870 w 1909276"/>
              <a:gd name="connsiteY159" fmla="*/ 1126246 h 1647720"/>
              <a:gd name="connsiteX160" fmla="*/ 33623 w 1909276"/>
              <a:gd name="connsiteY160" fmla="*/ 1128379 h 1647720"/>
              <a:gd name="connsiteX161" fmla="*/ 41110 w 1909276"/>
              <a:gd name="connsiteY161" fmla="*/ 1127132 h 1647720"/>
              <a:gd name="connsiteX162" fmla="*/ 44586 w 1909276"/>
              <a:gd name="connsiteY162" fmla="*/ 1132227 h 1647720"/>
              <a:gd name="connsiteX163" fmla="*/ 63503 w 1909276"/>
              <a:gd name="connsiteY163" fmla="*/ 1139019 h 1647720"/>
              <a:gd name="connsiteX164" fmla="*/ 61779 w 1909276"/>
              <a:gd name="connsiteY164" fmla="*/ 1133085 h 1647720"/>
              <a:gd name="connsiteX165" fmla="*/ 64036 w 1909276"/>
              <a:gd name="connsiteY165" fmla="*/ 1128570 h 1647720"/>
              <a:gd name="connsiteX166" fmla="*/ 74847 w 1909276"/>
              <a:gd name="connsiteY166" fmla="*/ 1129160 h 1647720"/>
              <a:gd name="connsiteX167" fmla="*/ 80305 w 1909276"/>
              <a:gd name="connsiteY167" fmla="*/ 1127017 h 1647720"/>
              <a:gd name="connsiteX168" fmla="*/ 84315 w 1909276"/>
              <a:gd name="connsiteY168" fmla="*/ 1118187 h 1647720"/>
              <a:gd name="connsiteX169" fmla="*/ 90058 w 1909276"/>
              <a:gd name="connsiteY169" fmla="*/ 1121502 h 1647720"/>
              <a:gd name="connsiteX170" fmla="*/ 96450 w 1909276"/>
              <a:gd name="connsiteY170" fmla="*/ 1118806 h 1647720"/>
              <a:gd name="connsiteX171" fmla="*/ 96850 w 1909276"/>
              <a:gd name="connsiteY171" fmla="*/ 1114435 h 1647720"/>
              <a:gd name="connsiteX172" fmla="*/ 101355 w 1909276"/>
              <a:gd name="connsiteY172" fmla="*/ 1105957 h 1647720"/>
              <a:gd name="connsiteX173" fmla="*/ 112433 w 1909276"/>
              <a:gd name="connsiteY173" fmla="*/ 1101281 h 1647720"/>
              <a:gd name="connsiteX174" fmla="*/ 115567 w 1909276"/>
              <a:gd name="connsiteY174" fmla="*/ 1097280 h 1647720"/>
              <a:gd name="connsiteX175" fmla="*/ 116957 w 1909276"/>
              <a:gd name="connsiteY175" fmla="*/ 1088260 h 1647720"/>
              <a:gd name="connsiteX176" fmla="*/ 127721 w 1909276"/>
              <a:gd name="connsiteY176" fmla="*/ 1084964 h 1647720"/>
              <a:gd name="connsiteX177" fmla="*/ 141798 w 1909276"/>
              <a:gd name="connsiteY177" fmla="*/ 1075906 h 1647720"/>
              <a:gd name="connsiteX178" fmla="*/ 149914 w 1909276"/>
              <a:gd name="connsiteY178" fmla="*/ 1072839 h 1647720"/>
              <a:gd name="connsiteX179" fmla="*/ 177536 w 1909276"/>
              <a:gd name="connsiteY179" fmla="*/ 1072839 h 1647720"/>
              <a:gd name="connsiteX180" fmla="*/ 183946 w 1909276"/>
              <a:gd name="connsiteY180" fmla="*/ 1071991 h 1647720"/>
              <a:gd name="connsiteX181" fmla="*/ 194757 w 1909276"/>
              <a:gd name="connsiteY181" fmla="*/ 1058637 h 1647720"/>
              <a:gd name="connsiteX182" fmla="*/ 198129 w 1909276"/>
              <a:gd name="connsiteY182" fmla="*/ 1043197 h 1647720"/>
              <a:gd name="connsiteX183" fmla="*/ 196719 w 1909276"/>
              <a:gd name="connsiteY183" fmla="*/ 1038644 h 1647720"/>
              <a:gd name="connsiteX184" fmla="*/ 202730 w 1909276"/>
              <a:gd name="connsiteY184" fmla="*/ 1035615 h 1647720"/>
              <a:gd name="connsiteX185" fmla="*/ 203654 w 1909276"/>
              <a:gd name="connsiteY185" fmla="*/ 1017546 h 1647720"/>
              <a:gd name="connsiteX186" fmla="*/ 208578 w 1909276"/>
              <a:gd name="connsiteY186" fmla="*/ 1009612 h 1647720"/>
              <a:gd name="connsiteX187" fmla="*/ 196843 w 1909276"/>
              <a:gd name="connsiteY187" fmla="*/ 1003716 h 1647720"/>
              <a:gd name="connsiteX188" fmla="*/ 194348 w 1909276"/>
              <a:gd name="connsiteY188" fmla="*/ 999506 h 1647720"/>
              <a:gd name="connsiteX189" fmla="*/ 193757 w 1909276"/>
              <a:gd name="connsiteY189" fmla="*/ 988828 h 1647720"/>
              <a:gd name="connsiteX190" fmla="*/ 178260 w 1909276"/>
              <a:gd name="connsiteY190" fmla="*/ 978684 h 1647720"/>
              <a:gd name="connsiteX191" fmla="*/ 182299 w 1909276"/>
              <a:gd name="connsiteY191" fmla="*/ 973284 h 1647720"/>
              <a:gd name="connsiteX192" fmla="*/ 186185 w 1909276"/>
              <a:gd name="connsiteY192" fmla="*/ 962701 h 1647720"/>
              <a:gd name="connsiteX193" fmla="*/ 188890 w 1909276"/>
              <a:gd name="connsiteY193" fmla="*/ 960520 h 1647720"/>
              <a:gd name="connsiteX194" fmla="*/ 185747 w 1909276"/>
              <a:gd name="connsiteY194" fmla="*/ 941613 h 1647720"/>
              <a:gd name="connsiteX195" fmla="*/ 172212 w 1909276"/>
              <a:gd name="connsiteY195" fmla="*/ 939689 h 1647720"/>
              <a:gd name="connsiteX196" fmla="*/ 164296 w 1909276"/>
              <a:gd name="connsiteY196" fmla="*/ 945775 h 1647720"/>
              <a:gd name="connsiteX197" fmla="*/ 157772 w 1909276"/>
              <a:gd name="connsiteY197" fmla="*/ 946366 h 1647720"/>
              <a:gd name="connsiteX198" fmla="*/ 144942 w 1909276"/>
              <a:gd name="connsiteY198" fmla="*/ 942842 h 1647720"/>
              <a:gd name="connsiteX199" fmla="*/ 140494 w 1909276"/>
              <a:gd name="connsiteY199" fmla="*/ 937308 h 1647720"/>
              <a:gd name="connsiteX200" fmla="*/ 146847 w 1909276"/>
              <a:gd name="connsiteY200" fmla="*/ 935460 h 1647720"/>
              <a:gd name="connsiteX201" fmla="*/ 157362 w 1909276"/>
              <a:gd name="connsiteY201" fmla="*/ 936327 h 1647720"/>
              <a:gd name="connsiteX202" fmla="*/ 163182 w 1909276"/>
              <a:gd name="connsiteY202" fmla="*/ 929564 h 1647720"/>
              <a:gd name="connsiteX203" fmla="*/ 167344 w 1909276"/>
              <a:gd name="connsiteY203" fmla="*/ 919706 h 1647720"/>
              <a:gd name="connsiteX204" fmla="*/ 168507 w 1909276"/>
              <a:gd name="connsiteY204" fmla="*/ 911390 h 1647720"/>
              <a:gd name="connsiteX205" fmla="*/ 172945 w 1909276"/>
              <a:gd name="connsiteY205" fmla="*/ 903666 h 1647720"/>
              <a:gd name="connsiteX206" fmla="*/ 186366 w 1909276"/>
              <a:gd name="connsiteY206" fmla="*/ 905208 h 1647720"/>
              <a:gd name="connsiteX207" fmla="*/ 190785 w 1909276"/>
              <a:gd name="connsiteY207" fmla="*/ 908856 h 1647720"/>
              <a:gd name="connsiteX208" fmla="*/ 198139 w 1909276"/>
              <a:gd name="connsiteY208" fmla="*/ 907447 h 1647720"/>
              <a:gd name="connsiteX209" fmla="*/ 200263 w 1909276"/>
              <a:gd name="connsiteY209" fmla="*/ 897950 h 1647720"/>
              <a:gd name="connsiteX210" fmla="*/ 207435 w 1909276"/>
              <a:gd name="connsiteY210" fmla="*/ 884425 h 1647720"/>
              <a:gd name="connsiteX211" fmla="*/ 218380 w 1909276"/>
              <a:gd name="connsiteY211" fmla="*/ 870995 h 1647720"/>
              <a:gd name="connsiteX212" fmla="*/ 212645 w 1909276"/>
              <a:gd name="connsiteY212" fmla="*/ 868051 h 1647720"/>
              <a:gd name="connsiteX213" fmla="*/ 209226 w 1909276"/>
              <a:gd name="connsiteY213" fmla="*/ 859565 h 1647720"/>
              <a:gd name="connsiteX214" fmla="*/ 198663 w 1909276"/>
              <a:gd name="connsiteY214" fmla="*/ 859222 h 1647720"/>
              <a:gd name="connsiteX215" fmla="*/ 189366 w 1909276"/>
              <a:gd name="connsiteY215" fmla="*/ 851202 h 1647720"/>
              <a:gd name="connsiteX216" fmla="*/ 176431 w 1909276"/>
              <a:gd name="connsiteY216" fmla="*/ 850306 h 1647720"/>
              <a:gd name="connsiteX217" fmla="*/ 171831 w 1909276"/>
              <a:gd name="connsiteY217" fmla="*/ 842772 h 1647720"/>
              <a:gd name="connsiteX218" fmla="*/ 174707 w 1909276"/>
              <a:gd name="connsiteY218" fmla="*/ 834438 h 1647720"/>
              <a:gd name="connsiteX219" fmla="*/ 172755 w 1909276"/>
              <a:gd name="connsiteY219" fmla="*/ 825179 h 1647720"/>
              <a:gd name="connsiteX220" fmla="*/ 149323 w 1909276"/>
              <a:gd name="connsiteY220" fmla="*/ 822922 h 1647720"/>
              <a:gd name="connsiteX221" fmla="*/ 140198 w 1909276"/>
              <a:gd name="connsiteY221" fmla="*/ 817540 h 1647720"/>
              <a:gd name="connsiteX222" fmla="*/ 130359 w 1909276"/>
              <a:gd name="connsiteY222" fmla="*/ 816578 h 1647720"/>
              <a:gd name="connsiteX223" fmla="*/ 126330 w 1909276"/>
              <a:gd name="connsiteY223" fmla="*/ 811959 h 1647720"/>
              <a:gd name="connsiteX224" fmla="*/ 117471 w 1909276"/>
              <a:gd name="connsiteY224" fmla="*/ 809549 h 1647720"/>
              <a:gd name="connsiteX225" fmla="*/ 113138 w 1909276"/>
              <a:gd name="connsiteY225" fmla="*/ 805406 h 1647720"/>
              <a:gd name="connsiteX226" fmla="*/ 94412 w 1909276"/>
              <a:gd name="connsiteY226" fmla="*/ 798319 h 1647720"/>
              <a:gd name="connsiteX227" fmla="*/ 93040 w 1909276"/>
              <a:gd name="connsiteY227" fmla="*/ 802462 h 1647720"/>
              <a:gd name="connsiteX228" fmla="*/ 86296 w 1909276"/>
              <a:gd name="connsiteY228" fmla="*/ 807253 h 1647720"/>
              <a:gd name="connsiteX229" fmla="*/ 80286 w 1909276"/>
              <a:gd name="connsiteY229" fmla="*/ 809149 h 1647720"/>
              <a:gd name="connsiteX230" fmla="*/ 77581 w 1909276"/>
              <a:gd name="connsiteY230" fmla="*/ 814054 h 1647720"/>
              <a:gd name="connsiteX231" fmla="*/ 68370 w 1909276"/>
              <a:gd name="connsiteY231" fmla="*/ 817359 h 1647720"/>
              <a:gd name="connsiteX232" fmla="*/ 63093 w 1909276"/>
              <a:gd name="connsiteY232" fmla="*/ 815816 h 1647720"/>
              <a:gd name="connsiteX233" fmla="*/ 45262 w 1909276"/>
              <a:gd name="connsiteY233" fmla="*/ 805901 h 1647720"/>
              <a:gd name="connsiteX234" fmla="*/ 45148 w 1909276"/>
              <a:gd name="connsiteY234" fmla="*/ 801900 h 1647720"/>
              <a:gd name="connsiteX235" fmla="*/ 51758 w 1909276"/>
              <a:gd name="connsiteY235" fmla="*/ 792680 h 1647720"/>
              <a:gd name="connsiteX236" fmla="*/ 70608 w 1909276"/>
              <a:gd name="connsiteY236" fmla="*/ 775868 h 1647720"/>
              <a:gd name="connsiteX237" fmla="*/ 78638 w 1909276"/>
              <a:gd name="connsiteY237" fmla="*/ 769811 h 1647720"/>
              <a:gd name="connsiteX238" fmla="*/ 74571 w 1909276"/>
              <a:gd name="connsiteY238" fmla="*/ 763210 h 1647720"/>
              <a:gd name="connsiteX239" fmla="*/ 76514 w 1909276"/>
              <a:gd name="connsiteY239" fmla="*/ 756590 h 1647720"/>
              <a:gd name="connsiteX240" fmla="*/ 72599 w 1909276"/>
              <a:gd name="connsiteY240" fmla="*/ 751694 h 1647720"/>
              <a:gd name="connsiteX241" fmla="*/ 67675 w 1909276"/>
              <a:gd name="connsiteY241" fmla="*/ 740093 h 1647720"/>
              <a:gd name="connsiteX242" fmla="*/ 58864 w 1909276"/>
              <a:gd name="connsiteY242" fmla="*/ 737350 h 1647720"/>
              <a:gd name="connsiteX243" fmla="*/ 55806 w 1909276"/>
              <a:gd name="connsiteY243" fmla="*/ 727300 h 1647720"/>
              <a:gd name="connsiteX244" fmla="*/ 57140 w 1909276"/>
              <a:gd name="connsiteY244" fmla="*/ 709594 h 1647720"/>
              <a:gd name="connsiteX245" fmla="*/ 61550 w 1909276"/>
              <a:gd name="connsiteY245" fmla="*/ 702564 h 1647720"/>
              <a:gd name="connsiteX246" fmla="*/ 59131 w 1909276"/>
              <a:gd name="connsiteY246" fmla="*/ 700488 h 1647720"/>
              <a:gd name="connsiteX247" fmla="*/ 64227 w 1909276"/>
              <a:gd name="connsiteY247" fmla="*/ 693039 h 1647720"/>
              <a:gd name="connsiteX248" fmla="*/ 61789 w 1909276"/>
              <a:gd name="connsiteY248" fmla="*/ 681924 h 1647720"/>
              <a:gd name="connsiteX249" fmla="*/ 65075 w 1909276"/>
              <a:gd name="connsiteY249" fmla="*/ 680504 h 1647720"/>
              <a:gd name="connsiteX250" fmla="*/ 67027 w 1909276"/>
              <a:gd name="connsiteY250" fmla="*/ 667541 h 1647720"/>
              <a:gd name="connsiteX251" fmla="*/ 74247 w 1909276"/>
              <a:gd name="connsiteY251" fmla="*/ 662121 h 1647720"/>
              <a:gd name="connsiteX252" fmla="*/ 76209 w 1909276"/>
              <a:gd name="connsiteY252" fmla="*/ 653720 h 1647720"/>
              <a:gd name="connsiteX253" fmla="*/ 79638 w 1909276"/>
              <a:gd name="connsiteY253" fmla="*/ 648586 h 1647720"/>
              <a:gd name="connsiteX254" fmla="*/ 85420 w 1909276"/>
              <a:gd name="connsiteY254" fmla="*/ 647443 h 1647720"/>
              <a:gd name="connsiteX255" fmla="*/ 85925 w 1909276"/>
              <a:gd name="connsiteY255" fmla="*/ 642718 h 1647720"/>
              <a:gd name="connsiteX256" fmla="*/ 93287 w 1909276"/>
              <a:gd name="connsiteY256" fmla="*/ 632336 h 1647720"/>
              <a:gd name="connsiteX257" fmla="*/ 94383 w 1909276"/>
              <a:gd name="connsiteY257" fmla="*/ 623116 h 1647720"/>
              <a:gd name="connsiteX258" fmla="*/ 100984 w 1909276"/>
              <a:gd name="connsiteY258" fmla="*/ 612886 h 1647720"/>
              <a:gd name="connsiteX259" fmla="*/ 112804 w 1909276"/>
              <a:gd name="connsiteY259" fmla="*/ 605695 h 1647720"/>
              <a:gd name="connsiteX260" fmla="*/ 120625 w 1909276"/>
              <a:gd name="connsiteY260" fmla="*/ 603513 h 1647720"/>
              <a:gd name="connsiteX261" fmla="*/ 127178 w 1909276"/>
              <a:gd name="connsiteY261" fmla="*/ 599656 h 1647720"/>
              <a:gd name="connsiteX262" fmla="*/ 130197 w 1909276"/>
              <a:gd name="connsiteY262" fmla="*/ 591598 h 1647720"/>
              <a:gd name="connsiteX263" fmla="*/ 137283 w 1909276"/>
              <a:gd name="connsiteY263" fmla="*/ 588540 h 1647720"/>
              <a:gd name="connsiteX264" fmla="*/ 149009 w 1909276"/>
              <a:gd name="connsiteY264" fmla="*/ 579291 h 1647720"/>
              <a:gd name="connsiteX265" fmla="*/ 151981 w 1909276"/>
              <a:gd name="connsiteY265" fmla="*/ 573977 h 1647720"/>
              <a:gd name="connsiteX266" fmla="*/ 157848 w 1909276"/>
              <a:gd name="connsiteY266" fmla="*/ 571967 h 1647720"/>
              <a:gd name="connsiteX267" fmla="*/ 158801 w 1909276"/>
              <a:gd name="connsiteY267" fmla="*/ 567957 h 1647720"/>
              <a:gd name="connsiteX268" fmla="*/ 165497 w 1909276"/>
              <a:gd name="connsiteY268" fmla="*/ 562099 h 1647720"/>
              <a:gd name="connsiteX269" fmla="*/ 170230 w 1909276"/>
              <a:gd name="connsiteY269" fmla="*/ 553498 h 1647720"/>
              <a:gd name="connsiteX270" fmla="*/ 185794 w 1909276"/>
              <a:gd name="connsiteY270" fmla="*/ 549040 h 1647720"/>
              <a:gd name="connsiteX271" fmla="*/ 188319 w 1909276"/>
              <a:gd name="connsiteY271" fmla="*/ 544601 h 1647720"/>
              <a:gd name="connsiteX272" fmla="*/ 189138 w 1909276"/>
              <a:gd name="connsiteY272" fmla="*/ 535105 h 1647720"/>
              <a:gd name="connsiteX273" fmla="*/ 200463 w 1909276"/>
              <a:gd name="connsiteY273" fmla="*/ 523751 h 1647720"/>
              <a:gd name="connsiteX274" fmla="*/ 198672 w 1909276"/>
              <a:gd name="connsiteY274" fmla="*/ 519560 h 1647720"/>
              <a:gd name="connsiteX275" fmla="*/ 205721 w 1909276"/>
              <a:gd name="connsiteY275" fmla="*/ 508692 h 1647720"/>
              <a:gd name="connsiteX276" fmla="*/ 216408 w 1909276"/>
              <a:gd name="connsiteY276" fmla="*/ 504625 h 1647720"/>
              <a:gd name="connsiteX277" fmla="*/ 226209 w 1909276"/>
              <a:gd name="connsiteY277" fmla="*/ 494471 h 1647720"/>
              <a:gd name="connsiteX278" fmla="*/ 235143 w 1909276"/>
              <a:gd name="connsiteY278" fmla="*/ 493376 h 1647720"/>
              <a:gd name="connsiteX279" fmla="*/ 244611 w 1909276"/>
              <a:gd name="connsiteY279" fmla="*/ 486937 h 1647720"/>
              <a:gd name="connsiteX280" fmla="*/ 246402 w 1909276"/>
              <a:gd name="connsiteY280" fmla="*/ 480527 h 1647720"/>
              <a:gd name="connsiteX281" fmla="*/ 256061 w 1909276"/>
              <a:gd name="connsiteY281" fmla="*/ 474936 h 1647720"/>
              <a:gd name="connsiteX282" fmla="*/ 260328 w 1909276"/>
              <a:gd name="connsiteY282" fmla="*/ 469297 h 1647720"/>
              <a:gd name="connsiteX283" fmla="*/ 292903 w 1909276"/>
              <a:gd name="connsiteY283" fmla="*/ 462915 h 1647720"/>
              <a:gd name="connsiteX284" fmla="*/ 299371 w 1909276"/>
              <a:gd name="connsiteY284" fmla="*/ 464125 h 1647720"/>
              <a:gd name="connsiteX285" fmla="*/ 306828 w 1909276"/>
              <a:gd name="connsiteY285" fmla="*/ 462877 h 1647720"/>
              <a:gd name="connsiteX286" fmla="*/ 314191 w 1909276"/>
              <a:gd name="connsiteY286" fmla="*/ 466068 h 1647720"/>
              <a:gd name="connsiteX287" fmla="*/ 321068 w 1909276"/>
              <a:gd name="connsiteY287" fmla="*/ 459886 h 1647720"/>
              <a:gd name="connsiteX288" fmla="*/ 327698 w 1909276"/>
              <a:gd name="connsiteY288" fmla="*/ 441379 h 1647720"/>
              <a:gd name="connsiteX289" fmla="*/ 336270 w 1909276"/>
              <a:gd name="connsiteY289" fmla="*/ 435112 h 1647720"/>
              <a:gd name="connsiteX290" fmla="*/ 345671 w 1909276"/>
              <a:gd name="connsiteY290" fmla="*/ 431845 h 1647720"/>
              <a:gd name="connsiteX291" fmla="*/ 346577 w 1909276"/>
              <a:gd name="connsiteY291" fmla="*/ 423310 h 1647720"/>
              <a:gd name="connsiteX292" fmla="*/ 351596 w 1909276"/>
              <a:gd name="connsiteY292" fmla="*/ 420510 h 1647720"/>
              <a:gd name="connsiteX293" fmla="*/ 356701 w 1909276"/>
              <a:gd name="connsiteY293" fmla="*/ 413271 h 1647720"/>
              <a:gd name="connsiteX294" fmla="*/ 355368 w 1909276"/>
              <a:gd name="connsiteY294" fmla="*/ 405517 h 1647720"/>
              <a:gd name="connsiteX295" fmla="*/ 357587 w 1909276"/>
              <a:gd name="connsiteY295" fmla="*/ 401279 h 1647720"/>
              <a:gd name="connsiteX296" fmla="*/ 358778 w 1909276"/>
              <a:gd name="connsiteY296" fmla="*/ 384048 h 1647720"/>
              <a:gd name="connsiteX297" fmla="*/ 368770 w 1909276"/>
              <a:gd name="connsiteY297" fmla="*/ 375409 h 1647720"/>
              <a:gd name="connsiteX298" fmla="*/ 374313 w 1909276"/>
              <a:gd name="connsiteY298" fmla="*/ 358873 h 1647720"/>
              <a:gd name="connsiteX299" fmla="*/ 375580 w 1909276"/>
              <a:gd name="connsiteY299" fmla="*/ 349682 h 1647720"/>
              <a:gd name="connsiteX300" fmla="*/ 380266 w 1909276"/>
              <a:gd name="connsiteY300" fmla="*/ 343615 h 1647720"/>
              <a:gd name="connsiteX301" fmla="*/ 379904 w 1909276"/>
              <a:gd name="connsiteY301" fmla="*/ 339500 h 1647720"/>
              <a:gd name="connsiteX302" fmla="*/ 389125 w 1909276"/>
              <a:gd name="connsiteY302" fmla="*/ 334594 h 1647720"/>
              <a:gd name="connsiteX303" fmla="*/ 382876 w 1909276"/>
              <a:gd name="connsiteY303" fmla="*/ 327108 h 1647720"/>
              <a:gd name="connsiteX304" fmla="*/ 380866 w 1909276"/>
              <a:gd name="connsiteY304" fmla="*/ 319764 h 1647720"/>
              <a:gd name="connsiteX305" fmla="*/ 382705 w 1909276"/>
              <a:gd name="connsiteY305" fmla="*/ 314392 h 1647720"/>
              <a:gd name="connsiteX306" fmla="*/ 382971 w 1909276"/>
              <a:gd name="connsiteY306" fmla="*/ 304095 h 1647720"/>
              <a:gd name="connsiteX307" fmla="*/ 385439 w 1909276"/>
              <a:gd name="connsiteY307" fmla="*/ 296523 h 1647720"/>
              <a:gd name="connsiteX308" fmla="*/ 383819 w 1909276"/>
              <a:gd name="connsiteY308" fmla="*/ 288474 h 1647720"/>
              <a:gd name="connsiteX309" fmla="*/ 364493 w 1909276"/>
              <a:gd name="connsiteY309" fmla="*/ 281521 h 1647720"/>
              <a:gd name="connsiteX310" fmla="*/ 358864 w 1909276"/>
              <a:gd name="connsiteY310" fmla="*/ 278330 h 1647720"/>
              <a:gd name="connsiteX311" fmla="*/ 371703 w 1909276"/>
              <a:gd name="connsiteY311" fmla="*/ 238878 h 1647720"/>
              <a:gd name="connsiteX312" fmla="*/ 369055 w 1909276"/>
              <a:gd name="connsiteY312" fmla="*/ 219170 h 1647720"/>
              <a:gd name="connsiteX313" fmla="*/ 372189 w 1909276"/>
              <a:gd name="connsiteY313" fmla="*/ 212379 h 1647720"/>
              <a:gd name="connsiteX314" fmla="*/ 369512 w 1909276"/>
              <a:gd name="connsiteY314" fmla="*/ 199720 h 1647720"/>
              <a:gd name="connsiteX315" fmla="*/ 371837 w 1909276"/>
              <a:gd name="connsiteY315" fmla="*/ 196348 h 1647720"/>
              <a:gd name="connsiteX316" fmla="*/ 371074 w 1909276"/>
              <a:gd name="connsiteY316" fmla="*/ 187833 h 1647720"/>
              <a:gd name="connsiteX317" fmla="*/ 367674 w 1909276"/>
              <a:gd name="connsiteY317" fmla="*/ 181013 h 1647720"/>
              <a:gd name="connsiteX318" fmla="*/ 365827 w 1909276"/>
              <a:gd name="connsiteY318" fmla="*/ 170440 h 1647720"/>
              <a:gd name="connsiteX319" fmla="*/ 357435 w 1909276"/>
              <a:gd name="connsiteY319" fmla="*/ 165554 h 1647720"/>
              <a:gd name="connsiteX320" fmla="*/ 353396 w 1909276"/>
              <a:gd name="connsiteY320" fmla="*/ 159963 h 1647720"/>
              <a:gd name="connsiteX321" fmla="*/ 343414 w 1909276"/>
              <a:gd name="connsiteY321" fmla="*/ 161706 h 1647720"/>
              <a:gd name="connsiteX322" fmla="*/ 339804 w 1909276"/>
              <a:gd name="connsiteY322" fmla="*/ 157744 h 1647720"/>
              <a:gd name="connsiteX323" fmla="*/ 335737 w 1909276"/>
              <a:gd name="connsiteY323" fmla="*/ 146018 h 1647720"/>
              <a:gd name="connsiteX324" fmla="*/ 332861 w 1909276"/>
              <a:gd name="connsiteY324" fmla="*/ 134503 h 1647720"/>
              <a:gd name="connsiteX325" fmla="*/ 338651 w 1909276"/>
              <a:gd name="connsiteY325" fmla="*/ 132102 h 1647720"/>
              <a:gd name="connsiteX326" fmla="*/ 333184 w 1909276"/>
              <a:gd name="connsiteY326" fmla="*/ 119758 h 1647720"/>
              <a:gd name="connsiteX327" fmla="*/ 335937 w 1909276"/>
              <a:gd name="connsiteY327" fmla="*/ 114862 h 1647720"/>
              <a:gd name="connsiteX328" fmla="*/ 336385 w 1909276"/>
              <a:gd name="connsiteY328" fmla="*/ 106490 h 1647720"/>
              <a:gd name="connsiteX329" fmla="*/ 339452 w 1909276"/>
              <a:gd name="connsiteY329" fmla="*/ 101165 h 1647720"/>
              <a:gd name="connsiteX330" fmla="*/ 341957 w 1909276"/>
              <a:gd name="connsiteY330" fmla="*/ 89802 h 1647720"/>
              <a:gd name="connsiteX331" fmla="*/ 348053 w 1909276"/>
              <a:gd name="connsiteY331" fmla="*/ 82848 h 1647720"/>
              <a:gd name="connsiteX332" fmla="*/ 352358 w 1909276"/>
              <a:gd name="connsiteY332" fmla="*/ 69961 h 1647720"/>
              <a:gd name="connsiteX333" fmla="*/ 352339 w 1909276"/>
              <a:gd name="connsiteY333" fmla="*/ 62008 h 1647720"/>
              <a:gd name="connsiteX334" fmla="*/ 355292 w 1909276"/>
              <a:gd name="connsiteY334" fmla="*/ 58074 h 1647720"/>
              <a:gd name="connsiteX335" fmla="*/ 366846 w 1909276"/>
              <a:gd name="connsiteY335" fmla="*/ 58150 h 1647720"/>
              <a:gd name="connsiteX336" fmla="*/ 373294 w 1909276"/>
              <a:gd name="connsiteY336" fmla="*/ 52540 h 1647720"/>
              <a:gd name="connsiteX337" fmla="*/ 375552 w 1909276"/>
              <a:gd name="connsiteY337" fmla="*/ 46301 h 1647720"/>
              <a:gd name="connsiteX338" fmla="*/ 382200 w 1909276"/>
              <a:gd name="connsiteY338" fmla="*/ 41129 h 1647720"/>
              <a:gd name="connsiteX339" fmla="*/ 376018 w 1909276"/>
              <a:gd name="connsiteY339" fmla="*/ 33223 h 1647720"/>
              <a:gd name="connsiteX340" fmla="*/ 376933 w 1909276"/>
              <a:gd name="connsiteY340" fmla="*/ 28337 h 1647720"/>
              <a:gd name="connsiteX341" fmla="*/ 381238 w 1909276"/>
              <a:gd name="connsiteY341" fmla="*/ 24803 h 1647720"/>
              <a:gd name="connsiteX342" fmla="*/ 383343 w 1909276"/>
              <a:gd name="connsiteY342" fmla="*/ 17402 h 1647720"/>
              <a:gd name="connsiteX343" fmla="*/ 379104 w 1909276"/>
              <a:gd name="connsiteY343" fmla="*/ 11125 h 1647720"/>
              <a:gd name="connsiteX344" fmla="*/ 379400 w 1909276"/>
              <a:gd name="connsiteY344" fmla="*/ 5505 h 1647720"/>
              <a:gd name="connsiteX345" fmla="*/ 384924 w 1909276"/>
              <a:gd name="connsiteY345" fmla="*/ 1153 h 1647720"/>
              <a:gd name="connsiteX346" fmla="*/ 390667 w 1909276"/>
              <a:gd name="connsiteY346" fmla="*/ 0 h 1647720"/>
              <a:gd name="connsiteX347" fmla="*/ 403698 w 1909276"/>
              <a:gd name="connsiteY347" fmla="*/ 4639 h 1647720"/>
              <a:gd name="connsiteX348" fmla="*/ 404670 w 1909276"/>
              <a:gd name="connsiteY348" fmla="*/ 7915 h 1647720"/>
              <a:gd name="connsiteX349" fmla="*/ 416871 w 1909276"/>
              <a:gd name="connsiteY349" fmla="*/ 10392 h 1647720"/>
              <a:gd name="connsiteX350" fmla="*/ 422034 w 1909276"/>
              <a:gd name="connsiteY350" fmla="*/ 19507 h 1647720"/>
              <a:gd name="connsiteX351" fmla="*/ 416985 w 1909276"/>
              <a:gd name="connsiteY351" fmla="*/ 23793 h 1647720"/>
              <a:gd name="connsiteX352" fmla="*/ 422357 w 1909276"/>
              <a:gd name="connsiteY352" fmla="*/ 34576 h 1647720"/>
              <a:gd name="connsiteX353" fmla="*/ 429453 w 1909276"/>
              <a:gd name="connsiteY353" fmla="*/ 36890 h 1647720"/>
              <a:gd name="connsiteX354" fmla="*/ 438378 w 1909276"/>
              <a:gd name="connsiteY354" fmla="*/ 36224 h 1647720"/>
              <a:gd name="connsiteX355" fmla="*/ 447046 w 1909276"/>
              <a:gd name="connsiteY355" fmla="*/ 39510 h 1647720"/>
              <a:gd name="connsiteX356" fmla="*/ 450932 w 1909276"/>
              <a:gd name="connsiteY356" fmla="*/ 37014 h 1647720"/>
              <a:gd name="connsiteX357" fmla="*/ 461200 w 1909276"/>
              <a:gd name="connsiteY357" fmla="*/ 35671 h 1647720"/>
              <a:gd name="connsiteX358" fmla="*/ 468649 w 1909276"/>
              <a:gd name="connsiteY358" fmla="*/ 29832 h 1647720"/>
              <a:gd name="connsiteX359" fmla="*/ 471658 w 1909276"/>
              <a:gd name="connsiteY359" fmla="*/ 16821 h 1647720"/>
              <a:gd name="connsiteX360" fmla="*/ 478631 w 1909276"/>
              <a:gd name="connsiteY360" fmla="*/ 11306 h 1647720"/>
              <a:gd name="connsiteX361" fmla="*/ 489642 w 1909276"/>
              <a:gd name="connsiteY361" fmla="*/ 8811 h 1647720"/>
              <a:gd name="connsiteX362" fmla="*/ 497719 w 1909276"/>
              <a:gd name="connsiteY362" fmla="*/ 4096 h 1647720"/>
              <a:gd name="connsiteX363" fmla="*/ 518160 w 1909276"/>
              <a:gd name="connsiteY363" fmla="*/ 6515 h 1647720"/>
              <a:gd name="connsiteX364" fmla="*/ 522332 w 1909276"/>
              <a:gd name="connsiteY364" fmla="*/ 4791 h 1647720"/>
              <a:gd name="connsiteX365" fmla="*/ 532809 w 1909276"/>
              <a:gd name="connsiteY365" fmla="*/ 8754 h 1647720"/>
              <a:gd name="connsiteX366" fmla="*/ 543630 w 1909276"/>
              <a:gd name="connsiteY366" fmla="*/ 8658 h 1647720"/>
              <a:gd name="connsiteX367" fmla="*/ 553202 w 1909276"/>
              <a:gd name="connsiteY367" fmla="*/ 17459 h 1647720"/>
              <a:gd name="connsiteX368" fmla="*/ 552212 w 1909276"/>
              <a:gd name="connsiteY368" fmla="*/ 25441 h 1647720"/>
              <a:gd name="connsiteX369" fmla="*/ 557726 w 1909276"/>
              <a:gd name="connsiteY369" fmla="*/ 31461 h 1647720"/>
              <a:gd name="connsiteX370" fmla="*/ 568490 w 1909276"/>
              <a:gd name="connsiteY370" fmla="*/ 35795 h 1647720"/>
              <a:gd name="connsiteX371" fmla="*/ 560346 w 1909276"/>
              <a:gd name="connsiteY371" fmla="*/ 40862 h 1647720"/>
              <a:gd name="connsiteX372" fmla="*/ 557507 w 1909276"/>
              <a:gd name="connsiteY372" fmla="*/ 44901 h 1647720"/>
              <a:gd name="connsiteX373" fmla="*/ 555964 w 1909276"/>
              <a:gd name="connsiteY373" fmla="*/ 54245 h 1647720"/>
              <a:gd name="connsiteX374" fmla="*/ 551897 w 1909276"/>
              <a:gd name="connsiteY374" fmla="*/ 57683 h 1647720"/>
              <a:gd name="connsiteX375" fmla="*/ 551955 w 1909276"/>
              <a:gd name="connsiteY375" fmla="*/ 62894 h 1647720"/>
              <a:gd name="connsiteX376" fmla="*/ 557298 w 1909276"/>
              <a:gd name="connsiteY376" fmla="*/ 70123 h 1647720"/>
              <a:gd name="connsiteX377" fmla="*/ 563032 w 1909276"/>
              <a:gd name="connsiteY377" fmla="*/ 72790 h 1647720"/>
              <a:gd name="connsiteX378" fmla="*/ 575957 w 1909276"/>
              <a:gd name="connsiteY378" fmla="*/ 70056 h 1647720"/>
              <a:gd name="connsiteX379" fmla="*/ 582768 w 1909276"/>
              <a:gd name="connsiteY379" fmla="*/ 76191 h 1647720"/>
              <a:gd name="connsiteX380" fmla="*/ 583101 w 1909276"/>
              <a:gd name="connsiteY380" fmla="*/ 80953 h 1647720"/>
              <a:gd name="connsiteX381" fmla="*/ 591998 w 1909276"/>
              <a:gd name="connsiteY381" fmla="*/ 87859 h 1647720"/>
              <a:gd name="connsiteX382" fmla="*/ 605923 w 1909276"/>
              <a:gd name="connsiteY382" fmla="*/ 83849 h 1647720"/>
              <a:gd name="connsiteX383" fmla="*/ 612286 w 1909276"/>
              <a:gd name="connsiteY383" fmla="*/ 87744 h 1647720"/>
              <a:gd name="connsiteX384" fmla="*/ 620096 w 1909276"/>
              <a:gd name="connsiteY384" fmla="*/ 87058 h 1647720"/>
              <a:gd name="connsiteX385" fmla="*/ 627469 w 1909276"/>
              <a:gd name="connsiteY385" fmla="*/ 91278 h 1647720"/>
              <a:gd name="connsiteX386" fmla="*/ 634679 w 1909276"/>
              <a:gd name="connsiteY386" fmla="*/ 91211 h 1647720"/>
              <a:gd name="connsiteX387" fmla="*/ 645557 w 1909276"/>
              <a:gd name="connsiteY387" fmla="*/ 86906 h 1647720"/>
              <a:gd name="connsiteX388" fmla="*/ 646262 w 1909276"/>
              <a:gd name="connsiteY388" fmla="*/ 82239 h 1647720"/>
              <a:gd name="connsiteX389" fmla="*/ 651720 w 1909276"/>
              <a:gd name="connsiteY389" fmla="*/ 79286 h 1647720"/>
              <a:gd name="connsiteX390" fmla="*/ 664187 w 1909276"/>
              <a:gd name="connsiteY390" fmla="*/ 81953 h 1647720"/>
              <a:gd name="connsiteX391" fmla="*/ 668931 w 1909276"/>
              <a:gd name="connsiteY391" fmla="*/ 84858 h 1647720"/>
              <a:gd name="connsiteX392" fmla="*/ 667626 w 1909276"/>
              <a:gd name="connsiteY392" fmla="*/ 93154 h 1647720"/>
              <a:gd name="connsiteX393" fmla="*/ 677160 w 1909276"/>
              <a:gd name="connsiteY393" fmla="*/ 102641 h 1647720"/>
              <a:gd name="connsiteX394" fmla="*/ 685190 w 1909276"/>
              <a:gd name="connsiteY394" fmla="*/ 108366 h 1647720"/>
              <a:gd name="connsiteX395" fmla="*/ 703478 w 1909276"/>
              <a:gd name="connsiteY395" fmla="*/ 112052 h 1647720"/>
              <a:gd name="connsiteX396" fmla="*/ 718775 w 1909276"/>
              <a:gd name="connsiteY396" fmla="*/ 120101 h 1647720"/>
              <a:gd name="connsiteX397" fmla="*/ 725548 w 1909276"/>
              <a:gd name="connsiteY397" fmla="*/ 126406 h 1647720"/>
              <a:gd name="connsiteX398" fmla="*/ 725843 w 1909276"/>
              <a:gd name="connsiteY398" fmla="*/ 140437 h 1647720"/>
              <a:gd name="connsiteX399" fmla="*/ 740750 w 1909276"/>
              <a:gd name="connsiteY399" fmla="*/ 145799 h 1647720"/>
              <a:gd name="connsiteX400" fmla="*/ 762848 w 1909276"/>
              <a:gd name="connsiteY400" fmla="*/ 148123 h 1647720"/>
              <a:gd name="connsiteX401" fmla="*/ 771487 w 1909276"/>
              <a:gd name="connsiteY401" fmla="*/ 152610 h 1647720"/>
              <a:gd name="connsiteX402" fmla="*/ 780659 w 1909276"/>
              <a:gd name="connsiteY402" fmla="*/ 147695 h 1647720"/>
              <a:gd name="connsiteX403" fmla="*/ 796804 w 1909276"/>
              <a:gd name="connsiteY403" fmla="*/ 148819 h 1647720"/>
              <a:gd name="connsiteX404" fmla="*/ 802614 w 1909276"/>
              <a:gd name="connsiteY404" fmla="*/ 144990 h 1647720"/>
              <a:gd name="connsiteX405" fmla="*/ 811053 w 1909276"/>
              <a:gd name="connsiteY405" fmla="*/ 152314 h 1647720"/>
              <a:gd name="connsiteX406" fmla="*/ 824465 w 1909276"/>
              <a:gd name="connsiteY406" fmla="*/ 151800 h 1647720"/>
              <a:gd name="connsiteX407" fmla="*/ 837771 w 1909276"/>
              <a:gd name="connsiteY407" fmla="*/ 174022 h 1647720"/>
              <a:gd name="connsiteX408" fmla="*/ 849334 w 1909276"/>
              <a:gd name="connsiteY408" fmla="*/ 176517 h 1647720"/>
              <a:gd name="connsiteX409" fmla="*/ 861317 w 1909276"/>
              <a:gd name="connsiteY409" fmla="*/ 184737 h 1647720"/>
              <a:gd name="connsiteX410" fmla="*/ 860574 w 1909276"/>
              <a:gd name="connsiteY410" fmla="*/ 196186 h 1647720"/>
              <a:gd name="connsiteX411" fmla="*/ 864470 w 1909276"/>
              <a:gd name="connsiteY411" fmla="*/ 199339 h 1647720"/>
              <a:gd name="connsiteX412" fmla="*/ 870852 w 1909276"/>
              <a:gd name="connsiteY412" fmla="*/ 215075 h 1647720"/>
              <a:gd name="connsiteX413" fmla="*/ 885730 w 1909276"/>
              <a:gd name="connsiteY413" fmla="*/ 219666 h 1647720"/>
              <a:gd name="connsiteX414" fmla="*/ 888301 w 1909276"/>
              <a:gd name="connsiteY414" fmla="*/ 223190 h 1647720"/>
              <a:gd name="connsiteX415" fmla="*/ 888863 w 1909276"/>
              <a:gd name="connsiteY415" fmla="*/ 241078 h 1647720"/>
              <a:gd name="connsiteX416" fmla="*/ 892178 w 1909276"/>
              <a:gd name="connsiteY416" fmla="*/ 249898 h 1647720"/>
              <a:gd name="connsiteX417" fmla="*/ 896131 w 1909276"/>
              <a:gd name="connsiteY417" fmla="*/ 254537 h 1647720"/>
              <a:gd name="connsiteX418" fmla="*/ 901760 w 1909276"/>
              <a:gd name="connsiteY418" fmla="*/ 255518 h 1647720"/>
              <a:gd name="connsiteX419" fmla="*/ 905684 w 1909276"/>
              <a:gd name="connsiteY419" fmla="*/ 259528 h 1647720"/>
              <a:gd name="connsiteX420" fmla="*/ 919543 w 1909276"/>
              <a:gd name="connsiteY420" fmla="*/ 257708 h 1647720"/>
              <a:gd name="connsiteX421" fmla="*/ 931383 w 1909276"/>
              <a:gd name="connsiteY421" fmla="*/ 265319 h 1647720"/>
              <a:gd name="connsiteX422" fmla="*/ 934240 w 1909276"/>
              <a:gd name="connsiteY422" fmla="*/ 269339 h 1647720"/>
              <a:gd name="connsiteX423" fmla="*/ 945023 w 1909276"/>
              <a:gd name="connsiteY423" fmla="*/ 271939 h 1647720"/>
              <a:gd name="connsiteX424" fmla="*/ 955062 w 1909276"/>
              <a:gd name="connsiteY424" fmla="*/ 272863 h 1647720"/>
              <a:gd name="connsiteX425" fmla="*/ 958901 w 1909276"/>
              <a:gd name="connsiteY425" fmla="*/ 271406 h 1647720"/>
              <a:gd name="connsiteX426" fmla="*/ 968264 w 1909276"/>
              <a:gd name="connsiteY426" fmla="*/ 273539 h 1647720"/>
              <a:gd name="connsiteX427" fmla="*/ 991257 w 1909276"/>
              <a:gd name="connsiteY427" fmla="*/ 270167 h 1647720"/>
              <a:gd name="connsiteX428" fmla="*/ 996667 w 1909276"/>
              <a:gd name="connsiteY428" fmla="*/ 270920 h 1647720"/>
              <a:gd name="connsiteX429" fmla="*/ 1001992 w 1909276"/>
              <a:gd name="connsiteY429" fmla="*/ 267271 h 1647720"/>
              <a:gd name="connsiteX430" fmla="*/ 1010707 w 1909276"/>
              <a:gd name="connsiteY430" fmla="*/ 255346 h 1647720"/>
              <a:gd name="connsiteX431" fmla="*/ 1024842 w 1909276"/>
              <a:gd name="connsiteY431" fmla="*/ 249755 h 1647720"/>
              <a:gd name="connsiteX432" fmla="*/ 1027604 w 1909276"/>
              <a:gd name="connsiteY432" fmla="*/ 246431 h 1647720"/>
              <a:gd name="connsiteX433" fmla="*/ 1035472 w 1909276"/>
              <a:gd name="connsiteY433" fmla="*/ 244735 h 1647720"/>
              <a:gd name="connsiteX434" fmla="*/ 1053769 w 1909276"/>
              <a:gd name="connsiteY434" fmla="*/ 250631 h 1647720"/>
              <a:gd name="connsiteX435" fmla="*/ 1071820 w 1909276"/>
              <a:gd name="connsiteY435" fmla="*/ 251898 h 1647720"/>
              <a:gd name="connsiteX436" fmla="*/ 1072143 w 1909276"/>
              <a:gd name="connsiteY436" fmla="*/ 259071 h 1647720"/>
              <a:gd name="connsiteX437" fmla="*/ 1084516 w 1909276"/>
              <a:gd name="connsiteY437" fmla="*/ 267462 h 1647720"/>
              <a:gd name="connsiteX438" fmla="*/ 1096004 w 1909276"/>
              <a:gd name="connsiteY438" fmla="*/ 266862 h 1647720"/>
              <a:gd name="connsiteX439" fmla="*/ 1103614 w 1909276"/>
              <a:gd name="connsiteY439" fmla="*/ 264262 h 1647720"/>
              <a:gd name="connsiteX440" fmla="*/ 1112748 w 1909276"/>
              <a:gd name="connsiteY440" fmla="*/ 263805 h 1647720"/>
              <a:gd name="connsiteX441" fmla="*/ 1119540 w 1909276"/>
              <a:gd name="connsiteY441" fmla="*/ 266586 h 1647720"/>
              <a:gd name="connsiteX442" fmla="*/ 1124607 w 1909276"/>
              <a:gd name="connsiteY442" fmla="*/ 265224 h 1647720"/>
              <a:gd name="connsiteX443" fmla="*/ 1135475 w 1909276"/>
              <a:gd name="connsiteY443" fmla="*/ 250803 h 1647720"/>
              <a:gd name="connsiteX444" fmla="*/ 1149782 w 1909276"/>
              <a:gd name="connsiteY444" fmla="*/ 246317 h 1647720"/>
              <a:gd name="connsiteX445" fmla="*/ 1163050 w 1909276"/>
              <a:gd name="connsiteY445" fmla="*/ 243964 h 1647720"/>
              <a:gd name="connsiteX446" fmla="*/ 1168222 w 1909276"/>
              <a:gd name="connsiteY446" fmla="*/ 239344 h 1647720"/>
              <a:gd name="connsiteX447" fmla="*/ 1179252 w 1909276"/>
              <a:gd name="connsiteY447" fmla="*/ 235668 h 1647720"/>
              <a:gd name="connsiteX448" fmla="*/ 1185262 w 1909276"/>
              <a:gd name="connsiteY448" fmla="*/ 237315 h 1647720"/>
              <a:gd name="connsiteX449" fmla="*/ 1185548 w 1909276"/>
              <a:gd name="connsiteY449" fmla="*/ 243507 h 1647720"/>
              <a:gd name="connsiteX450" fmla="*/ 1192292 w 1909276"/>
              <a:gd name="connsiteY450" fmla="*/ 249060 h 1647720"/>
              <a:gd name="connsiteX451" fmla="*/ 1190406 w 1909276"/>
              <a:gd name="connsiteY451" fmla="*/ 253270 h 1647720"/>
              <a:gd name="connsiteX452" fmla="*/ 1171261 w 1909276"/>
              <a:gd name="connsiteY452" fmla="*/ 255489 h 1647720"/>
              <a:gd name="connsiteX453" fmla="*/ 1172194 w 1909276"/>
              <a:gd name="connsiteY453" fmla="*/ 260633 h 1647720"/>
              <a:gd name="connsiteX454" fmla="*/ 1184510 w 1909276"/>
              <a:gd name="connsiteY454" fmla="*/ 263262 h 1647720"/>
              <a:gd name="connsiteX455" fmla="*/ 1197626 w 1909276"/>
              <a:gd name="connsiteY455" fmla="*/ 268596 h 1647720"/>
              <a:gd name="connsiteX456" fmla="*/ 1207808 w 1909276"/>
              <a:gd name="connsiteY456" fmla="*/ 271367 h 1647720"/>
              <a:gd name="connsiteX457" fmla="*/ 1215837 w 1909276"/>
              <a:gd name="connsiteY457" fmla="*/ 268434 h 1647720"/>
              <a:gd name="connsiteX458" fmla="*/ 1227772 w 1909276"/>
              <a:gd name="connsiteY458" fmla="*/ 259909 h 1647720"/>
              <a:gd name="connsiteX459" fmla="*/ 1232030 w 1909276"/>
              <a:gd name="connsiteY459" fmla="*/ 255079 h 1647720"/>
              <a:gd name="connsiteX460" fmla="*/ 1245432 w 1909276"/>
              <a:gd name="connsiteY460" fmla="*/ 248812 h 1647720"/>
              <a:gd name="connsiteX461" fmla="*/ 1247184 w 1909276"/>
              <a:gd name="connsiteY461" fmla="*/ 250784 h 1647720"/>
              <a:gd name="connsiteX462" fmla="*/ 1262072 w 1909276"/>
              <a:gd name="connsiteY462" fmla="*/ 248231 h 1647720"/>
              <a:gd name="connsiteX463" fmla="*/ 1274093 w 1909276"/>
              <a:gd name="connsiteY463" fmla="*/ 251517 h 1647720"/>
              <a:gd name="connsiteX464" fmla="*/ 1284713 w 1909276"/>
              <a:gd name="connsiteY464" fmla="*/ 249822 h 1647720"/>
              <a:gd name="connsiteX465" fmla="*/ 1287742 w 1909276"/>
              <a:gd name="connsiteY465" fmla="*/ 252108 h 1647720"/>
              <a:gd name="connsiteX466" fmla="*/ 1295933 w 1909276"/>
              <a:gd name="connsiteY466" fmla="*/ 246479 h 1647720"/>
              <a:gd name="connsiteX467" fmla="*/ 1301886 w 1909276"/>
              <a:gd name="connsiteY467" fmla="*/ 238182 h 1647720"/>
              <a:gd name="connsiteX468" fmla="*/ 1303334 w 1909276"/>
              <a:gd name="connsiteY468" fmla="*/ 231362 h 1647720"/>
              <a:gd name="connsiteX469" fmla="*/ 1312954 w 1909276"/>
              <a:gd name="connsiteY469" fmla="*/ 229619 h 1647720"/>
              <a:gd name="connsiteX470" fmla="*/ 1320927 w 1909276"/>
              <a:gd name="connsiteY470" fmla="*/ 234677 h 1647720"/>
              <a:gd name="connsiteX471" fmla="*/ 1328223 w 1909276"/>
              <a:gd name="connsiteY471" fmla="*/ 234325 h 1647720"/>
              <a:gd name="connsiteX472" fmla="*/ 1334938 w 1909276"/>
              <a:gd name="connsiteY472" fmla="*/ 245716 h 1647720"/>
              <a:gd name="connsiteX473" fmla="*/ 1339719 w 1909276"/>
              <a:gd name="connsiteY473" fmla="*/ 262281 h 1647720"/>
              <a:gd name="connsiteX474" fmla="*/ 1337653 w 1909276"/>
              <a:gd name="connsiteY474" fmla="*/ 266243 h 1647720"/>
              <a:gd name="connsiteX475" fmla="*/ 1339710 w 1909276"/>
              <a:gd name="connsiteY475" fmla="*/ 274034 h 1647720"/>
              <a:gd name="connsiteX476" fmla="*/ 1348873 w 1909276"/>
              <a:gd name="connsiteY476" fmla="*/ 272339 h 1647720"/>
              <a:gd name="connsiteX477" fmla="*/ 1354178 w 1909276"/>
              <a:gd name="connsiteY477" fmla="*/ 275549 h 1647720"/>
              <a:gd name="connsiteX478" fmla="*/ 1358236 w 1909276"/>
              <a:gd name="connsiteY478" fmla="*/ 282102 h 1647720"/>
              <a:gd name="connsiteX479" fmla="*/ 1364237 w 1909276"/>
              <a:gd name="connsiteY479" fmla="*/ 274206 h 1647720"/>
              <a:gd name="connsiteX480" fmla="*/ 1373562 w 1909276"/>
              <a:gd name="connsiteY480" fmla="*/ 272167 h 1647720"/>
              <a:gd name="connsiteX481" fmla="*/ 1378391 w 1909276"/>
              <a:gd name="connsiteY481" fmla="*/ 268443 h 1647720"/>
              <a:gd name="connsiteX482" fmla="*/ 1378382 w 1909276"/>
              <a:gd name="connsiteY482" fmla="*/ 261757 h 1647720"/>
              <a:gd name="connsiteX483" fmla="*/ 1387383 w 1909276"/>
              <a:gd name="connsiteY483" fmla="*/ 259509 h 1647720"/>
              <a:gd name="connsiteX484" fmla="*/ 1391935 w 1909276"/>
              <a:gd name="connsiteY484" fmla="*/ 260709 h 1647720"/>
              <a:gd name="connsiteX485" fmla="*/ 1403080 w 1909276"/>
              <a:gd name="connsiteY485" fmla="*/ 257975 h 1647720"/>
              <a:gd name="connsiteX486" fmla="*/ 1412910 w 1909276"/>
              <a:gd name="connsiteY486" fmla="*/ 259632 h 1647720"/>
              <a:gd name="connsiteX487" fmla="*/ 1413119 w 1909276"/>
              <a:gd name="connsiteY487" fmla="*/ 264119 h 1647720"/>
              <a:gd name="connsiteX488" fmla="*/ 1406861 w 1909276"/>
              <a:gd name="connsiteY488" fmla="*/ 271091 h 1647720"/>
              <a:gd name="connsiteX489" fmla="*/ 1409129 w 1909276"/>
              <a:gd name="connsiteY489" fmla="*/ 285779 h 1647720"/>
              <a:gd name="connsiteX490" fmla="*/ 1416672 w 1909276"/>
              <a:gd name="connsiteY490" fmla="*/ 285045 h 1647720"/>
              <a:gd name="connsiteX491" fmla="*/ 1429359 w 1909276"/>
              <a:gd name="connsiteY491" fmla="*/ 280654 h 1647720"/>
              <a:gd name="connsiteX492" fmla="*/ 1435694 w 1909276"/>
              <a:gd name="connsiteY492" fmla="*/ 282026 h 1647720"/>
              <a:gd name="connsiteX493" fmla="*/ 1448076 w 1909276"/>
              <a:gd name="connsiteY493" fmla="*/ 281321 h 1647720"/>
              <a:gd name="connsiteX494" fmla="*/ 1458925 w 1909276"/>
              <a:gd name="connsiteY494" fmla="*/ 283912 h 1647720"/>
              <a:gd name="connsiteX495" fmla="*/ 1465030 w 1909276"/>
              <a:gd name="connsiteY495" fmla="*/ 287246 h 1647720"/>
              <a:gd name="connsiteX496" fmla="*/ 1475270 w 1909276"/>
              <a:gd name="connsiteY496" fmla="*/ 280045 h 1647720"/>
              <a:gd name="connsiteX497" fmla="*/ 1472974 w 1909276"/>
              <a:gd name="connsiteY497" fmla="*/ 274349 h 1647720"/>
              <a:gd name="connsiteX498" fmla="*/ 1483366 w 1909276"/>
              <a:gd name="connsiteY498" fmla="*/ 258432 h 1647720"/>
              <a:gd name="connsiteX499" fmla="*/ 1491929 w 1909276"/>
              <a:gd name="connsiteY499" fmla="*/ 257937 h 1647720"/>
              <a:gd name="connsiteX500" fmla="*/ 1496549 w 1909276"/>
              <a:gd name="connsiteY500" fmla="*/ 246669 h 1647720"/>
              <a:gd name="connsiteX501" fmla="*/ 1504816 w 1909276"/>
              <a:gd name="connsiteY501" fmla="*/ 235258 h 1647720"/>
              <a:gd name="connsiteX502" fmla="*/ 1514780 w 1909276"/>
              <a:gd name="connsiteY502" fmla="*/ 230686 h 1647720"/>
              <a:gd name="connsiteX503" fmla="*/ 1511846 w 1909276"/>
              <a:gd name="connsiteY503" fmla="*/ 221733 h 1647720"/>
              <a:gd name="connsiteX504" fmla="*/ 1516180 w 1909276"/>
              <a:gd name="connsiteY504" fmla="*/ 208255 h 1647720"/>
              <a:gd name="connsiteX505" fmla="*/ 1521523 w 1909276"/>
              <a:gd name="connsiteY505" fmla="*/ 198577 h 1647720"/>
              <a:gd name="connsiteX506" fmla="*/ 1528915 w 1909276"/>
              <a:gd name="connsiteY506" fmla="*/ 196120 h 1647720"/>
              <a:gd name="connsiteX507" fmla="*/ 1538125 w 1909276"/>
              <a:gd name="connsiteY507" fmla="*/ 190805 h 1647720"/>
              <a:gd name="connsiteX508" fmla="*/ 1539850 w 1909276"/>
              <a:gd name="connsiteY508" fmla="*/ 186290 h 1647720"/>
              <a:gd name="connsiteX509" fmla="*/ 1547384 w 1909276"/>
              <a:gd name="connsiteY509" fmla="*/ 178813 h 1647720"/>
              <a:gd name="connsiteX510" fmla="*/ 1558204 w 1909276"/>
              <a:gd name="connsiteY510" fmla="*/ 179280 h 1647720"/>
              <a:gd name="connsiteX511" fmla="*/ 1560128 w 1909276"/>
              <a:gd name="connsiteY511" fmla="*/ 171593 h 1647720"/>
              <a:gd name="connsiteX512" fmla="*/ 1557585 w 1909276"/>
              <a:gd name="connsiteY512" fmla="*/ 166630 h 1647720"/>
              <a:gd name="connsiteX513" fmla="*/ 1562157 w 1909276"/>
              <a:gd name="connsiteY513" fmla="*/ 154629 h 1647720"/>
              <a:gd name="connsiteX514" fmla="*/ 1566596 w 1909276"/>
              <a:gd name="connsiteY514" fmla="*/ 150686 h 1647720"/>
              <a:gd name="connsiteX515" fmla="*/ 1573073 w 1909276"/>
              <a:gd name="connsiteY515" fmla="*/ 151771 h 1647720"/>
              <a:gd name="connsiteX516" fmla="*/ 1579102 w 1909276"/>
              <a:gd name="connsiteY516" fmla="*/ 155448 h 1647720"/>
              <a:gd name="connsiteX517" fmla="*/ 1587427 w 1909276"/>
              <a:gd name="connsiteY517" fmla="*/ 153686 h 1647720"/>
              <a:gd name="connsiteX518" fmla="*/ 1590037 w 1909276"/>
              <a:gd name="connsiteY518" fmla="*/ 164621 h 1647720"/>
              <a:gd name="connsiteX519" fmla="*/ 1585141 w 1909276"/>
              <a:gd name="connsiteY519" fmla="*/ 172021 h 1647720"/>
              <a:gd name="connsiteX520" fmla="*/ 1591017 w 1909276"/>
              <a:gd name="connsiteY520" fmla="*/ 176508 h 1647720"/>
              <a:gd name="connsiteX521" fmla="*/ 1596228 w 1909276"/>
              <a:gd name="connsiteY521" fmla="*/ 188786 h 1647720"/>
              <a:gd name="connsiteX522" fmla="*/ 1606639 w 1909276"/>
              <a:gd name="connsiteY522" fmla="*/ 185061 h 1647720"/>
              <a:gd name="connsiteX523" fmla="*/ 1616726 w 1909276"/>
              <a:gd name="connsiteY523" fmla="*/ 189376 h 1647720"/>
              <a:gd name="connsiteX524" fmla="*/ 1627546 w 1909276"/>
              <a:gd name="connsiteY524" fmla="*/ 187957 h 1647720"/>
              <a:gd name="connsiteX525" fmla="*/ 1635385 w 1909276"/>
              <a:gd name="connsiteY525" fmla="*/ 183061 h 1647720"/>
              <a:gd name="connsiteX526" fmla="*/ 1646644 w 1909276"/>
              <a:gd name="connsiteY526" fmla="*/ 183966 h 1647720"/>
              <a:gd name="connsiteX527" fmla="*/ 1656664 w 1909276"/>
              <a:gd name="connsiteY527" fmla="*/ 182061 h 1647720"/>
              <a:gd name="connsiteX528" fmla="*/ 1666951 w 1909276"/>
              <a:gd name="connsiteY528" fmla="*/ 189633 h 1647720"/>
              <a:gd name="connsiteX529" fmla="*/ 1680410 w 1909276"/>
              <a:gd name="connsiteY529" fmla="*/ 190633 h 1647720"/>
              <a:gd name="connsiteX530" fmla="*/ 1690135 w 1909276"/>
              <a:gd name="connsiteY530" fmla="*/ 205207 h 1647720"/>
              <a:gd name="connsiteX531" fmla="*/ 1705813 w 1909276"/>
              <a:gd name="connsiteY531" fmla="*/ 210369 h 1647720"/>
              <a:gd name="connsiteX532" fmla="*/ 1713033 w 1909276"/>
              <a:gd name="connsiteY532" fmla="*/ 208626 h 1647720"/>
              <a:gd name="connsiteX533" fmla="*/ 1722301 w 1909276"/>
              <a:gd name="connsiteY533" fmla="*/ 201054 h 1647720"/>
              <a:gd name="connsiteX534" fmla="*/ 1735702 w 1909276"/>
              <a:gd name="connsiteY534" fmla="*/ 200101 h 1647720"/>
              <a:gd name="connsiteX535" fmla="*/ 1741770 w 1909276"/>
              <a:gd name="connsiteY535" fmla="*/ 201863 h 1647720"/>
              <a:gd name="connsiteX536" fmla="*/ 1746847 w 1909276"/>
              <a:gd name="connsiteY536" fmla="*/ 193777 h 1647720"/>
              <a:gd name="connsiteX537" fmla="*/ 1755591 w 1909276"/>
              <a:gd name="connsiteY537" fmla="*/ 194615 h 1647720"/>
              <a:gd name="connsiteX538" fmla="*/ 1760372 w 1909276"/>
              <a:gd name="connsiteY538" fmla="*/ 198930 h 1647720"/>
              <a:gd name="connsiteX539" fmla="*/ 1771992 w 1909276"/>
              <a:gd name="connsiteY539" fmla="*/ 202254 h 1647720"/>
              <a:gd name="connsiteX540" fmla="*/ 1775831 w 1909276"/>
              <a:gd name="connsiteY540" fmla="*/ 209683 h 1647720"/>
              <a:gd name="connsiteX541" fmla="*/ 1781651 w 1909276"/>
              <a:gd name="connsiteY541" fmla="*/ 211626 h 1647720"/>
              <a:gd name="connsiteX542" fmla="*/ 1788623 w 1909276"/>
              <a:gd name="connsiteY542" fmla="*/ 204702 h 1647720"/>
              <a:gd name="connsiteX543" fmla="*/ 1799091 w 1909276"/>
              <a:gd name="connsiteY543" fmla="*/ 202711 h 1647720"/>
              <a:gd name="connsiteX544" fmla="*/ 1804958 w 1909276"/>
              <a:gd name="connsiteY544" fmla="*/ 210579 h 1647720"/>
              <a:gd name="connsiteX545" fmla="*/ 1806340 w 1909276"/>
              <a:gd name="connsiteY545" fmla="*/ 225552 h 1647720"/>
              <a:gd name="connsiteX546" fmla="*/ 1810845 w 1909276"/>
              <a:gd name="connsiteY546" fmla="*/ 229467 h 1647720"/>
              <a:gd name="connsiteX547" fmla="*/ 1825923 w 1909276"/>
              <a:gd name="connsiteY547" fmla="*/ 228438 h 1647720"/>
              <a:gd name="connsiteX548" fmla="*/ 1839201 w 1909276"/>
              <a:gd name="connsiteY548" fmla="*/ 216075 h 1647720"/>
              <a:gd name="connsiteX549" fmla="*/ 1847516 w 1909276"/>
              <a:gd name="connsiteY549" fmla="*/ 215951 h 1647720"/>
              <a:gd name="connsiteX550" fmla="*/ 1852279 w 1909276"/>
              <a:gd name="connsiteY550" fmla="*/ 219218 h 1647720"/>
              <a:gd name="connsiteX551" fmla="*/ 1860280 w 1909276"/>
              <a:gd name="connsiteY551" fmla="*/ 220542 h 1647720"/>
              <a:gd name="connsiteX552" fmla="*/ 1864995 w 1909276"/>
              <a:gd name="connsiteY552" fmla="*/ 226114 h 1647720"/>
              <a:gd name="connsiteX553" fmla="*/ 1873434 w 1909276"/>
              <a:gd name="connsiteY553" fmla="*/ 227724 h 1647720"/>
              <a:gd name="connsiteX554" fmla="*/ 1882464 w 1909276"/>
              <a:gd name="connsiteY554" fmla="*/ 233105 h 1647720"/>
              <a:gd name="connsiteX555" fmla="*/ 1888112 w 1909276"/>
              <a:gd name="connsiteY555" fmla="*/ 239316 h 1647720"/>
              <a:gd name="connsiteX556" fmla="*/ 1897256 w 1909276"/>
              <a:gd name="connsiteY556" fmla="*/ 241906 h 1647720"/>
              <a:gd name="connsiteX557" fmla="*/ 1904114 w 1909276"/>
              <a:gd name="connsiteY557" fmla="*/ 241278 h 1647720"/>
              <a:gd name="connsiteX558" fmla="*/ 1909277 w 1909276"/>
              <a:gd name="connsiteY558" fmla="*/ 257223 h 1647720"/>
              <a:gd name="connsiteX559" fmla="*/ 1903638 w 1909276"/>
              <a:gd name="connsiteY559" fmla="*/ 258471 h 1647720"/>
              <a:gd name="connsiteX560" fmla="*/ 1896275 w 1909276"/>
              <a:gd name="connsiteY560" fmla="*/ 268605 h 1647720"/>
              <a:gd name="connsiteX561" fmla="*/ 1883083 w 1909276"/>
              <a:gd name="connsiteY561" fmla="*/ 272891 h 1647720"/>
              <a:gd name="connsiteX562" fmla="*/ 1894246 w 1909276"/>
              <a:gd name="connsiteY562" fmla="*/ 282207 h 1647720"/>
              <a:gd name="connsiteX563" fmla="*/ 1897018 w 1909276"/>
              <a:gd name="connsiteY563" fmla="*/ 292684 h 1647720"/>
              <a:gd name="connsiteX564" fmla="*/ 1902295 w 1909276"/>
              <a:gd name="connsiteY564" fmla="*/ 295732 h 1647720"/>
              <a:gd name="connsiteX565" fmla="*/ 1905572 w 1909276"/>
              <a:gd name="connsiteY565" fmla="*/ 300752 h 1647720"/>
              <a:gd name="connsiteX566" fmla="*/ 1903714 w 1909276"/>
              <a:gd name="connsiteY566" fmla="*/ 304800 h 1647720"/>
              <a:gd name="connsiteX567" fmla="*/ 1891284 w 1909276"/>
              <a:gd name="connsiteY567" fmla="*/ 314154 h 1647720"/>
              <a:gd name="connsiteX568" fmla="*/ 1892541 w 1909276"/>
              <a:gd name="connsiteY568" fmla="*/ 323002 h 1647720"/>
              <a:gd name="connsiteX569" fmla="*/ 1886331 w 1909276"/>
              <a:gd name="connsiteY569" fmla="*/ 331451 h 1647720"/>
              <a:gd name="connsiteX570" fmla="*/ 1888074 w 1909276"/>
              <a:gd name="connsiteY570" fmla="*/ 341624 h 1647720"/>
              <a:gd name="connsiteX571" fmla="*/ 1879844 w 1909276"/>
              <a:gd name="connsiteY571" fmla="*/ 346691 h 1647720"/>
              <a:gd name="connsiteX572" fmla="*/ 1869291 w 1909276"/>
              <a:gd name="connsiteY572" fmla="*/ 347453 h 1647720"/>
              <a:gd name="connsiteX573" fmla="*/ 1865786 w 1909276"/>
              <a:gd name="connsiteY573" fmla="*/ 358045 h 1647720"/>
              <a:gd name="connsiteX574" fmla="*/ 1866471 w 1909276"/>
              <a:gd name="connsiteY574" fmla="*/ 369265 h 1647720"/>
              <a:gd name="connsiteX575" fmla="*/ 1859051 w 1909276"/>
              <a:gd name="connsiteY575" fmla="*/ 382753 h 1647720"/>
              <a:gd name="connsiteX576" fmla="*/ 1865890 w 1909276"/>
              <a:gd name="connsiteY576" fmla="*/ 394240 h 1647720"/>
              <a:gd name="connsiteX577" fmla="*/ 1858423 w 1909276"/>
              <a:gd name="connsiteY577" fmla="*/ 405117 h 1647720"/>
              <a:gd name="connsiteX578" fmla="*/ 1856403 w 1909276"/>
              <a:gd name="connsiteY578" fmla="*/ 417614 h 1647720"/>
              <a:gd name="connsiteX579" fmla="*/ 1848250 w 1909276"/>
              <a:gd name="connsiteY579" fmla="*/ 425882 h 1647720"/>
              <a:gd name="connsiteX580" fmla="*/ 1843944 w 1909276"/>
              <a:gd name="connsiteY580" fmla="*/ 427225 h 1647720"/>
              <a:gd name="connsiteX581" fmla="*/ 1833277 w 1909276"/>
              <a:gd name="connsiteY581" fmla="*/ 436797 h 1647720"/>
              <a:gd name="connsiteX582" fmla="*/ 1834010 w 1909276"/>
              <a:gd name="connsiteY582" fmla="*/ 442036 h 1647720"/>
              <a:gd name="connsiteX583" fmla="*/ 1830848 w 1909276"/>
              <a:gd name="connsiteY583" fmla="*/ 451066 h 1647720"/>
              <a:gd name="connsiteX584" fmla="*/ 1832943 w 1909276"/>
              <a:gd name="connsiteY584" fmla="*/ 453438 h 1647720"/>
              <a:gd name="connsiteX585" fmla="*/ 1829019 w 1909276"/>
              <a:gd name="connsiteY585" fmla="*/ 459277 h 1647720"/>
              <a:gd name="connsiteX586" fmla="*/ 1827504 w 1909276"/>
              <a:gd name="connsiteY586" fmla="*/ 468964 h 1647720"/>
              <a:gd name="connsiteX587" fmla="*/ 1819999 w 1909276"/>
              <a:gd name="connsiteY587" fmla="*/ 476526 h 1647720"/>
              <a:gd name="connsiteX588" fmla="*/ 1808845 w 1909276"/>
              <a:gd name="connsiteY588" fmla="*/ 480660 h 1647720"/>
              <a:gd name="connsiteX589" fmla="*/ 1800825 w 1909276"/>
              <a:gd name="connsiteY589" fmla="*/ 488023 h 1647720"/>
              <a:gd name="connsiteX590" fmla="*/ 1791652 w 1909276"/>
              <a:gd name="connsiteY590" fmla="*/ 505206 h 1647720"/>
              <a:gd name="connsiteX591" fmla="*/ 1797062 w 1909276"/>
              <a:gd name="connsiteY591" fmla="*/ 511693 h 1647720"/>
              <a:gd name="connsiteX592" fmla="*/ 1789757 w 1909276"/>
              <a:gd name="connsiteY592" fmla="*/ 519170 h 1647720"/>
              <a:gd name="connsiteX593" fmla="*/ 1785709 w 1909276"/>
              <a:gd name="connsiteY593" fmla="*/ 520684 h 1647720"/>
              <a:gd name="connsiteX594" fmla="*/ 1785375 w 1909276"/>
              <a:gd name="connsiteY594" fmla="*/ 528895 h 1647720"/>
              <a:gd name="connsiteX595" fmla="*/ 1778251 w 1909276"/>
              <a:gd name="connsiteY595" fmla="*/ 534829 h 1647720"/>
              <a:gd name="connsiteX596" fmla="*/ 1776527 w 1909276"/>
              <a:gd name="connsiteY596" fmla="*/ 541668 h 1647720"/>
              <a:gd name="connsiteX597" fmla="*/ 1782327 w 1909276"/>
              <a:gd name="connsiteY597" fmla="*/ 544611 h 1647720"/>
              <a:gd name="connsiteX598" fmla="*/ 1777384 w 1909276"/>
              <a:gd name="connsiteY598" fmla="*/ 550135 h 1647720"/>
              <a:gd name="connsiteX599" fmla="*/ 1774898 w 1909276"/>
              <a:gd name="connsiteY599" fmla="*/ 557203 h 1647720"/>
              <a:gd name="connsiteX600" fmla="*/ 1778212 w 1909276"/>
              <a:gd name="connsiteY600" fmla="*/ 559660 h 1647720"/>
              <a:gd name="connsiteX601" fmla="*/ 1772593 w 1909276"/>
              <a:gd name="connsiteY601" fmla="*/ 567862 h 1647720"/>
              <a:gd name="connsiteX602" fmla="*/ 1767716 w 1909276"/>
              <a:gd name="connsiteY602" fmla="*/ 568709 h 1647720"/>
              <a:gd name="connsiteX603" fmla="*/ 1763001 w 1909276"/>
              <a:gd name="connsiteY603" fmla="*/ 573700 h 1647720"/>
              <a:gd name="connsiteX604" fmla="*/ 1762439 w 1909276"/>
              <a:gd name="connsiteY604" fmla="*/ 592284 h 1647720"/>
              <a:gd name="connsiteX605" fmla="*/ 1766640 w 1909276"/>
              <a:gd name="connsiteY605" fmla="*/ 597884 h 1647720"/>
              <a:gd name="connsiteX606" fmla="*/ 1773878 w 1909276"/>
              <a:gd name="connsiteY606" fmla="*/ 602113 h 1647720"/>
              <a:gd name="connsiteX607" fmla="*/ 1777832 w 1909276"/>
              <a:gd name="connsiteY607" fmla="*/ 608495 h 1647720"/>
              <a:gd name="connsiteX608" fmla="*/ 1783985 w 1909276"/>
              <a:gd name="connsiteY608" fmla="*/ 611514 h 1647720"/>
              <a:gd name="connsiteX609" fmla="*/ 1784166 w 1909276"/>
              <a:gd name="connsiteY609" fmla="*/ 619249 h 1647720"/>
              <a:gd name="connsiteX610" fmla="*/ 1789052 w 1909276"/>
              <a:gd name="connsiteY610" fmla="*/ 623078 h 1647720"/>
              <a:gd name="connsiteX611" fmla="*/ 1784632 w 1909276"/>
              <a:gd name="connsiteY611" fmla="*/ 629126 h 1647720"/>
              <a:gd name="connsiteX612" fmla="*/ 1789357 w 1909276"/>
              <a:gd name="connsiteY612" fmla="*/ 633870 h 1647720"/>
              <a:gd name="connsiteX613" fmla="*/ 1794786 w 1909276"/>
              <a:gd name="connsiteY613" fmla="*/ 635670 h 1647720"/>
              <a:gd name="connsiteX614" fmla="*/ 1795796 w 1909276"/>
              <a:gd name="connsiteY614" fmla="*/ 640766 h 1647720"/>
              <a:gd name="connsiteX615" fmla="*/ 1784070 w 1909276"/>
              <a:gd name="connsiteY615" fmla="*/ 641966 h 1647720"/>
              <a:gd name="connsiteX616" fmla="*/ 1768592 w 1909276"/>
              <a:gd name="connsiteY616" fmla="*/ 653491 h 1647720"/>
              <a:gd name="connsiteX617" fmla="*/ 1766497 w 1909276"/>
              <a:gd name="connsiteY617" fmla="*/ 665379 h 1647720"/>
              <a:gd name="connsiteX618" fmla="*/ 1764116 w 1909276"/>
              <a:gd name="connsiteY618" fmla="*/ 669874 h 1647720"/>
              <a:gd name="connsiteX619" fmla="*/ 1763410 w 1909276"/>
              <a:gd name="connsiteY619" fmla="*/ 684200 h 1647720"/>
              <a:gd name="connsiteX620" fmla="*/ 1760420 w 1909276"/>
              <a:gd name="connsiteY620" fmla="*/ 693391 h 1647720"/>
              <a:gd name="connsiteX621" fmla="*/ 1768211 w 1909276"/>
              <a:gd name="connsiteY621" fmla="*/ 704155 h 1647720"/>
              <a:gd name="connsiteX622" fmla="*/ 1775184 w 1909276"/>
              <a:gd name="connsiteY622" fmla="*/ 706965 h 1647720"/>
              <a:gd name="connsiteX623" fmla="*/ 1778794 w 1909276"/>
              <a:gd name="connsiteY623" fmla="*/ 717014 h 1647720"/>
              <a:gd name="connsiteX624" fmla="*/ 1783461 w 1909276"/>
              <a:gd name="connsiteY624" fmla="*/ 725072 h 1647720"/>
              <a:gd name="connsiteX625" fmla="*/ 1777536 w 1909276"/>
              <a:gd name="connsiteY625" fmla="*/ 732330 h 1647720"/>
              <a:gd name="connsiteX626" fmla="*/ 1770421 w 1909276"/>
              <a:gd name="connsiteY626" fmla="*/ 736025 h 1647720"/>
              <a:gd name="connsiteX627" fmla="*/ 1766697 w 1909276"/>
              <a:gd name="connsiteY627" fmla="*/ 747074 h 1647720"/>
              <a:gd name="connsiteX628" fmla="*/ 1763468 w 1909276"/>
              <a:gd name="connsiteY628" fmla="*/ 749484 h 1647720"/>
              <a:gd name="connsiteX629" fmla="*/ 1759705 w 1909276"/>
              <a:gd name="connsiteY629" fmla="*/ 757504 h 1647720"/>
              <a:gd name="connsiteX630" fmla="*/ 1763220 w 1909276"/>
              <a:gd name="connsiteY630" fmla="*/ 764772 h 1647720"/>
              <a:gd name="connsiteX631" fmla="*/ 1757867 w 1909276"/>
              <a:gd name="connsiteY631" fmla="*/ 766458 h 1647720"/>
              <a:gd name="connsiteX632" fmla="*/ 1751000 w 1909276"/>
              <a:gd name="connsiteY632" fmla="*/ 771763 h 1647720"/>
              <a:gd name="connsiteX633" fmla="*/ 1752238 w 1909276"/>
              <a:gd name="connsiteY633" fmla="*/ 776030 h 1647720"/>
              <a:gd name="connsiteX634" fmla="*/ 1749657 w 1909276"/>
              <a:gd name="connsiteY634" fmla="*/ 784993 h 1647720"/>
              <a:gd name="connsiteX635" fmla="*/ 1750962 w 1909276"/>
              <a:gd name="connsiteY635" fmla="*/ 792137 h 1647720"/>
              <a:gd name="connsiteX636" fmla="*/ 1749580 w 1909276"/>
              <a:gd name="connsiteY636" fmla="*/ 801005 h 1647720"/>
              <a:gd name="connsiteX637" fmla="*/ 1743999 w 1909276"/>
              <a:gd name="connsiteY637" fmla="*/ 813016 h 1647720"/>
              <a:gd name="connsiteX638" fmla="*/ 1739350 w 1909276"/>
              <a:gd name="connsiteY638" fmla="*/ 818760 h 1647720"/>
              <a:gd name="connsiteX639" fmla="*/ 1739017 w 1909276"/>
              <a:gd name="connsiteY639" fmla="*/ 828875 h 1647720"/>
              <a:gd name="connsiteX640" fmla="*/ 1732769 w 1909276"/>
              <a:gd name="connsiteY640" fmla="*/ 837533 h 1647720"/>
              <a:gd name="connsiteX641" fmla="*/ 1735988 w 1909276"/>
              <a:gd name="connsiteY641" fmla="*/ 842134 h 1647720"/>
              <a:gd name="connsiteX642" fmla="*/ 1732454 w 1909276"/>
              <a:gd name="connsiteY642" fmla="*/ 848449 h 1647720"/>
              <a:gd name="connsiteX643" fmla="*/ 1735807 w 1909276"/>
              <a:gd name="connsiteY643" fmla="*/ 852431 h 1647720"/>
              <a:gd name="connsiteX644" fmla="*/ 1733036 w 1909276"/>
              <a:gd name="connsiteY644" fmla="*/ 873205 h 1647720"/>
              <a:gd name="connsiteX645" fmla="*/ 1738826 w 1909276"/>
              <a:gd name="connsiteY645" fmla="*/ 877634 h 1647720"/>
              <a:gd name="connsiteX646" fmla="*/ 1731816 w 1909276"/>
              <a:gd name="connsiteY646" fmla="*/ 883958 h 1647720"/>
              <a:gd name="connsiteX647" fmla="*/ 1731035 w 1909276"/>
              <a:gd name="connsiteY647" fmla="*/ 894293 h 1647720"/>
              <a:gd name="connsiteX648" fmla="*/ 1727939 w 1909276"/>
              <a:gd name="connsiteY648" fmla="*/ 905275 h 1647720"/>
              <a:gd name="connsiteX649" fmla="*/ 1722015 w 1909276"/>
              <a:gd name="connsiteY649" fmla="*/ 908047 h 1647720"/>
              <a:gd name="connsiteX650" fmla="*/ 1720129 w 1909276"/>
              <a:gd name="connsiteY650" fmla="*/ 914200 h 1647720"/>
              <a:gd name="connsiteX651" fmla="*/ 1713186 w 1909276"/>
              <a:gd name="connsiteY651" fmla="*/ 916857 h 1647720"/>
              <a:gd name="connsiteX652" fmla="*/ 1710766 w 1909276"/>
              <a:gd name="connsiteY652" fmla="*/ 928154 h 1647720"/>
              <a:gd name="connsiteX653" fmla="*/ 1712938 w 1909276"/>
              <a:gd name="connsiteY653" fmla="*/ 939632 h 1647720"/>
              <a:gd name="connsiteX654" fmla="*/ 1716957 w 1909276"/>
              <a:gd name="connsiteY654" fmla="*/ 942365 h 1647720"/>
              <a:gd name="connsiteX655" fmla="*/ 1724577 w 1909276"/>
              <a:gd name="connsiteY655" fmla="*/ 941461 h 1647720"/>
              <a:gd name="connsiteX656" fmla="*/ 1732645 w 1909276"/>
              <a:gd name="connsiteY656" fmla="*/ 948261 h 1647720"/>
              <a:gd name="connsiteX657" fmla="*/ 1736160 w 1909276"/>
              <a:gd name="connsiteY657" fmla="*/ 956224 h 1647720"/>
              <a:gd name="connsiteX658" fmla="*/ 1741094 w 1909276"/>
              <a:gd name="connsiteY658" fmla="*/ 957072 h 1647720"/>
              <a:gd name="connsiteX659" fmla="*/ 1740932 w 1909276"/>
              <a:gd name="connsiteY659" fmla="*/ 962006 h 1647720"/>
              <a:gd name="connsiteX660" fmla="*/ 1736369 w 1909276"/>
              <a:gd name="connsiteY660" fmla="*/ 967064 h 1647720"/>
              <a:gd name="connsiteX661" fmla="*/ 1738703 w 1909276"/>
              <a:gd name="connsiteY661" fmla="*/ 973369 h 1647720"/>
              <a:gd name="connsiteX662" fmla="*/ 1745713 w 1909276"/>
              <a:gd name="connsiteY662" fmla="*/ 985428 h 1647720"/>
              <a:gd name="connsiteX663" fmla="*/ 1747132 w 1909276"/>
              <a:gd name="connsiteY663" fmla="*/ 991324 h 1647720"/>
              <a:gd name="connsiteX664" fmla="*/ 1756524 w 1909276"/>
              <a:gd name="connsiteY664" fmla="*/ 1004773 h 1647720"/>
              <a:gd name="connsiteX665" fmla="*/ 1764116 w 1909276"/>
              <a:gd name="connsiteY665" fmla="*/ 1004707 h 1647720"/>
              <a:gd name="connsiteX666" fmla="*/ 1775403 w 1909276"/>
              <a:gd name="connsiteY666" fmla="*/ 1009307 h 1647720"/>
              <a:gd name="connsiteX667" fmla="*/ 1776793 w 1909276"/>
              <a:gd name="connsiteY667" fmla="*/ 1011631 h 1647720"/>
              <a:gd name="connsiteX668" fmla="*/ 1786080 w 1909276"/>
              <a:gd name="connsiteY668" fmla="*/ 1009726 h 1647720"/>
              <a:gd name="connsiteX669" fmla="*/ 1793634 w 1909276"/>
              <a:gd name="connsiteY669" fmla="*/ 1005850 h 1647720"/>
              <a:gd name="connsiteX670" fmla="*/ 1799015 w 1909276"/>
              <a:gd name="connsiteY670" fmla="*/ 1012241 h 1647720"/>
              <a:gd name="connsiteX671" fmla="*/ 1799520 w 1909276"/>
              <a:gd name="connsiteY671" fmla="*/ 1017670 h 1647720"/>
              <a:gd name="connsiteX672" fmla="*/ 1804016 w 1909276"/>
              <a:gd name="connsiteY672" fmla="*/ 1024338 h 1647720"/>
              <a:gd name="connsiteX673" fmla="*/ 1803273 w 1909276"/>
              <a:gd name="connsiteY673" fmla="*/ 1028424 h 1647720"/>
              <a:gd name="connsiteX674" fmla="*/ 1807721 w 1909276"/>
              <a:gd name="connsiteY674" fmla="*/ 1034853 h 1647720"/>
              <a:gd name="connsiteX675" fmla="*/ 1813960 w 1909276"/>
              <a:gd name="connsiteY675" fmla="*/ 1035463 h 1647720"/>
              <a:gd name="connsiteX676" fmla="*/ 1823189 w 1909276"/>
              <a:gd name="connsiteY676" fmla="*/ 1045569 h 1647720"/>
              <a:gd name="connsiteX677" fmla="*/ 1831743 w 1909276"/>
              <a:gd name="connsiteY677" fmla="*/ 1050693 h 1647720"/>
              <a:gd name="connsiteX678" fmla="*/ 1841592 w 1909276"/>
              <a:gd name="connsiteY678" fmla="*/ 1050379 h 1647720"/>
              <a:gd name="connsiteX679" fmla="*/ 1847916 w 1909276"/>
              <a:gd name="connsiteY679" fmla="*/ 1053056 h 1647720"/>
              <a:gd name="connsiteX680" fmla="*/ 1843401 w 1909276"/>
              <a:gd name="connsiteY680" fmla="*/ 1056932 h 1647720"/>
              <a:gd name="connsiteX681" fmla="*/ 1836877 w 1909276"/>
              <a:gd name="connsiteY681" fmla="*/ 1066105 h 1647720"/>
              <a:gd name="connsiteX682" fmla="*/ 1836315 w 1909276"/>
              <a:gd name="connsiteY682" fmla="*/ 1076201 h 1647720"/>
              <a:gd name="connsiteX683" fmla="*/ 1833829 w 1909276"/>
              <a:gd name="connsiteY683" fmla="*/ 1085059 h 1647720"/>
              <a:gd name="connsiteX684" fmla="*/ 1841535 w 1909276"/>
              <a:gd name="connsiteY684" fmla="*/ 1095461 h 1647720"/>
              <a:gd name="connsiteX685" fmla="*/ 1849974 w 1909276"/>
              <a:gd name="connsiteY685" fmla="*/ 1101176 h 1647720"/>
              <a:gd name="connsiteX686" fmla="*/ 1857708 w 1909276"/>
              <a:gd name="connsiteY686" fmla="*/ 1112682 h 1647720"/>
              <a:gd name="connsiteX687" fmla="*/ 1856756 w 1909276"/>
              <a:gd name="connsiteY687" fmla="*/ 1117759 h 1647720"/>
              <a:gd name="connsiteX688" fmla="*/ 1848698 w 1909276"/>
              <a:gd name="connsiteY688" fmla="*/ 1133504 h 1647720"/>
              <a:gd name="connsiteX689" fmla="*/ 1864080 w 1909276"/>
              <a:gd name="connsiteY689" fmla="*/ 1146210 h 1647720"/>
              <a:gd name="connsiteX690" fmla="*/ 1872310 w 1909276"/>
              <a:gd name="connsiteY690" fmla="*/ 1150068 h 1647720"/>
              <a:gd name="connsiteX691" fmla="*/ 1876920 w 1909276"/>
              <a:gd name="connsiteY691" fmla="*/ 1159869 h 1647720"/>
              <a:gd name="connsiteX692" fmla="*/ 1882235 w 1909276"/>
              <a:gd name="connsiteY692" fmla="*/ 1161612 h 1647720"/>
              <a:gd name="connsiteX693" fmla="*/ 1883521 w 1909276"/>
              <a:gd name="connsiteY693" fmla="*/ 1176852 h 1647720"/>
              <a:gd name="connsiteX694" fmla="*/ 1877663 w 1909276"/>
              <a:gd name="connsiteY694" fmla="*/ 1179138 h 1647720"/>
              <a:gd name="connsiteX695" fmla="*/ 1880654 w 1909276"/>
              <a:gd name="connsiteY695" fmla="*/ 1183786 h 1647720"/>
              <a:gd name="connsiteX696" fmla="*/ 1877787 w 1909276"/>
              <a:gd name="connsiteY696" fmla="*/ 1190415 h 1647720"/>
              <a:gd name="connsiteX697" fmla="*/ 1883845 w 1909276"/>
              <a:gd name="connsiteY697" fmla="*/ 1193930 h 1647720"/>
              <a:gd name="connsiteX698" fmla="*/ 1882064 w 1909276"/>
              <a:gd name="connsiteY698" fmla="*/ 1200722 h 1647720"/>
              <a:gd name="connsiteX699" fmla="*/ 1887778 w 1909276"/>
              <a:gd name="connsiteY699" fmla="*/ 1208913 h 1647720"/>
              <a:gd name="connsiteX700" fmla="*/ 1887122 w 1909276"/>
              <a:gd name="connsiteY700" fmla="*/ 1222239 h 1647720"/>
              <a:gd name="connsiteX701" fmla="*/ 1894598 w 1909276"/>
              <a:gd name="connsiteY701" fmla="*/ 1243327 h 1647720"/>
              <a:gd name="connsiteX702" fmla="*/ 1896837 w 1909276"/>
              <a:gd name="connsiteY702" fmla="*/ 1252052 h 1647720"/>
              <a:gd name="connsiteX703" fmla="*/ 1896047 w 1909276"/>
              <a:gd name="connsiteY703" fmla="*/ 1271426 h 1647720"/>
              <a:gd name="connsiteX704" fmla="*/ 1893884 w 1909276"/>
              <a:gd name="connsiteY704" fmla="*/ 1290018 h 1647720"/>
              <a:gd name="connsiteX705" fmla="*/ 1891569 w 1909276"/>
              <a:gd name="connsiteY705" fmla="*/ 1293266 h 1647720"/>
              <a:gd name="connsiteX706" fmla="*/ 1891313 w 1909276"/>
              <a:gd name="connsiteY706" fmla="*/ 1300753 h 1647720"/>
              <a:gd name="connsiteX707" fmla="*/ 1886140 w 1909276"/>
              <a:gd name="connsiteY707" fmla="*/ 1309326 h 1647720"/>
              <a:gd name="connsiteX708" fmla="*/ 1877406 w 1909276"/>
              <a:gd name="connsiteY708" fmla="*/ 1319346 h 1647720"/>
              <a:gd name="connsiteX709" fmla="*/ 1878063 w 1909276"/>
              <a:gd name="connsiteY709" fmla="*/ 1333872 h 1647720"/>
              <a:gd name="connsiteX710" fmla="*/ 1874548 w 1909276"/>
              <a:gd name="connsiteY710" fmla="*/ 1338977 h 1647720"/>
              <a:gd name="connsiteX711" fmla="*/ 1875348 w 1909276"/>
              <a:gd name="connsiteY711" fmla="*/ 1346673 h 1647720"/>
              <a:gd name="connsiteX712" fmla="*/ 1873605 w 1909276"/>
              <a:gd name="connsiteY712" fmla="*/ 1369343 h 1647720"/>
              <a:gd name="connsiteX713" fmla="*/ 1868862 w 1909276"/>
              <a:gd name="connsiteY713" fmla="*/ 1374858 h 1647720"/>
              <a:gd name="connsiteX714" fmla="*/ 1868291 w 1909276"/>
              <a:gd name="connsiteY714" fmla="*/ 1381620 h 1647720"/>
              <a:gd name="connsiteX715" fmla="*/ 1858508 w 1909276"/>
              <a:gd name="connsiteY715" fmla="*/ 1384668 h 1647720"/>
              <a:gd name="connsiteX716" fmla="*/ 1853946 w 1909276"/>
              <a:gd name="connsiteY716" fmla="*/ 1388202 h 1647720"/>
              <a:gd name="connsiteX717" fmla="*/ 1850907 w 1909276"/>
              <a:gd name="connsiteY717" fmla="*/ 1406442 h 1647720"/>
              <a:gd name="connsiteX718" fmla="*/ 1842630 w 1909276"/>
              <a:gd name="connsiteY718" fmla="*/ 1411062 h 1647720"/>
              <a:gd name="connsiteX719" fmla="*/ 1844516 w 1909276"/>
              <a:gd name="connsiteY719" fmla="*/ 1418625 h 1647720"/>
              <a:gd name="connsiteX720" fmla="*/ 1840220 w 1909276"/>
              <a:gd name="connsiteY720" fmla="*/ 1429188 h 1647720"/>
              <a:gd name="connsiteX721" fmla="*/ 1842925 w 1909276"/>
              <a:gd name="connsiteY721" fmla="*/ 1436818 h 1647720"/>
              <a:gd name="connsiteX722" fmla="*/ 1834115 w 1909276"/>
              <a:gd name="connsiteY722" fmla="*/ 1434922 h 1647720"/>
              <a:gd name="connsiteX723" fmla="*/ 1826076 w 1909276"/>
              <a:gd name="connsiteY723" fmla="*/ 1438990 h 1647720"/>
              <a:gd name="connsiteX724" fmla="*/ 1827028 w 1909276"/>
              <a:gd name="connsiteY724" fmla="*/ 1444962 h 1647720"/>
              <a:gd name="connsiteX725" fmla="*/ 1819780 w 1909276"/>
              <a:gd name="connsiteY725" fmla="*/ 1458278 h 1647720"/>
              <a:gd name="connsiteX726" fmla="*/ 1825476 w 1909276"/>
              <a:gd name="connsiteY726" fmla="*/ 1463440 h 1647720"/>
              <a:gd name="connsiteX727" fmla="*/ 1818275 w 1909276"/>
              <a:gd name="connsiteY727" fmla="*/ 1472946 h 1647720"/>
              <a:gd name="connsiteX728" fmla="*/ 1819341 w 1909276"/>
              <a:gd name="connsiteY728" fmla="*/ 1479499 h 1647720"/>
              <a:gd name="connsiteX729" fmla="*/ 1817627 w 1909276"/>
              <a:gd name="connsiteY729" fmla="*/ 1487986 h 1647720"/>
              <a:gd name="connsiteX730" fmla="*/ 1809798 w 1909276"/>
              <a:gd name="connsiteY730" fmla="*/ 1491358 h 1647720"/>
              <a:gd name="connsiteX731" fmla="*/ 1813522 w 1909276"/>
              <a:gd name="connsiteY731" fmla="*/ 1500235 h 1647720"/>
              <a:gd name="connsiteX732" fmla="*/ 1814407 w 1909276"/>
              <a:gd name="connsiteY732" fmla="*/ 1508674 h 1647720"/>
              <a:gd name="connsiteX733" fmla="*/ 1820084 w 1909276"/>
              <a:gd name="connsiteY733" fmla="*/ 1515437 h 1647720"/>
              <a:gd name="connsiteX734" fmla="*/ 1815722 w 1909276"/>
              <a:gd name="connsiteY734" fmla="*/ 1520752 h 1647720"/>
              <a:gd name="connsiteX735" fmla="*/ 1816284 w 1909276"/>
              <a:gd name="connsiteY735" fmla="*/ 1525553 h 1647720"/>
              <a:gd name="connsiteX736" fmla="*/ 1820942 w 1909276"/>
              <a:gd name="connsiteY736" fmla="*/ 1530439 h 1647720"/>
              <a:gd name="connsiteX737" fmla="*/ 1815693 w 1909276"/>
              <a:gd name="connsiteY737" fmla="*/ 1538373 h 1647720"/>
              <a:gd name="connsiteX738" fmla="*/ 1807159 w 1909276"/>
              <a:gd name="connsiteY738" fmla="*/ 1540088 h 1647720"/>
              <a:gd name="connsiteX739" fmla="*/ 1811950 w 1909276"/>
              <a:gd name="connsiteY739" fmla="*/ 1551661 h 1647720"/>
              <a:gd name="connsiteX740" fmla="*/ 1810817 w 1909276"/>
              <a:gd name="connsiteY740" fmla="*/ 1562024 h 1647720"/>
              <a:gd name="connsiteX741" fmla="*/ 1800597 w 1909276"/>
              <a:gd name="connsiteY741" fmla="*/ 1570349 h 1647720"/>
              <a:gd name="connsiteX742" fmla="*/ 1794757 w 1909276"/>
              <a:gd name="connsiteY742" fmla="*/ 1580179 h 1647720"/>
              <a:gd name="connsiteX743" fmla="*/ 1786766 w 1909276"/>
              <a:gd name="connsiteY743" fmla="*/ 1586094 h 1647720"/>
              <a:gd name="connsiteX744" fmla="*/ 1785947 w 1909276"/>
              <a:gd name="connsiteY744" fmla="*/ 1591675 h 1647720"/>
              <a:gd name="connsiteX745" fmla="*/ 1778146 w 1909276"/>
              <a:gd name="connsiteY745" fmla="*/ 1589694 h 1647720"/>
              <a:gd name="connsiteX746" fmla="*/ 1770802 w 1909276"/>
              <a:gd name="connsiteY746" fmla="*/ 1597962 h 1647720"/>
              <a:gd name="connsiteX747" fmla="*/ 1765849 w 1909276"/>
              <a:gd name="connsiteY747" fmla="*/ 1597876 h 1647720"/>
              <a:gd name="connsiteX748" fmla="*/ 1763277 w 1909276"/>
              <a:gd name="connsiteY748" fmla="*/ 1602743 h 1647720"/>
              <a:gd name="connsiteX749" fmla="*/ 1756762 w 1909276"/>
              <a:gd name="connsiteY749" fmla="*/ 1604591 h 1647720"/>
              <a:gd name="connsiteX750" fmla="*/ 1751504 w 1909276"/>
              <a:gd name="connsiteY750" fmla="*/ 1609725 h 1647720"/>
              <a:gd name="connsiteX751" fmla="*/ 1747799 w 1909276"/>
              <a:gd name="connsiteY751" fmla="*/ 1618650 h 1647720"/>
              <a:gd name="connsiteX752" fmla="*/ 1746761 w 1909276"/>
              <a:gd name="connsiteY752" fmla="*/ 1625803 h 1647720"/>
              <a:gd name="connsiteX753" fmla="*/ 1749247 w 1909276"/>
              <a:gd name="connsiteY753" fmla="*/ 1631737 h 1647720"/>
              <a:gd name="connsiteX754" fmla="*/ 1728521 w 1909276"/>
              <a:gd name="connsiteY754" fmla="*/ 1635281 h 1647720"/>
              <a:gd name="connsiteX755" fmla="*/ 1721196 w 1909276"/>
              <a:gd name="connsiteY755" fmla="*/ 1630233 h 1647720"/>
              <a:gd name="connsiteX756" fmla="*/ 1717243 w 1909276"/>
              <a:gd name="connsiteY756" fmla="*/ 1630556 h 1647720"/>
              <a:gd name="connsiteX757" fmla="*/ 1713823 w 1909276"/>
              <a:gd name="connsiteY757" fmla="*/ 1624565 h 1647720"/>
              <a:gd name="connsiteX758" fmla="*/ 1713547 w 1909276"/>
              <a:gd name="connsiteY758" fmla="*/ 1605896 h 1647720"/>
              <a:gd name="connsiteX759" fmla="*/ 1689421 w 1909276"/>
              <a:gd name="connsiteY759" fmla="*/ 1601600 h 1647720"/>
              <a:gd name="connsiteX760" fmla="*/ 1678905 w 1909276"/>
              <a:gd name="connsiteY760" fmla="*/ 1594209 h 1647720"/>
              <a:gd name="connsiteX761" fmla="*/ 1657388 w 1909276"/>
              <a:gd name="connsiteY761" fmla="*/ 1581826 h 1647720"/>
              <a:gd name="connsiteX762" fmla="*/ 1653416 w 1909276"/>
              <a:gd name="connsiteY762" fmla="*/ 1582255 h 1647720"/>
              <a:gd name="connsiteX763" fmla="*/ 1652311 w 1909276"/>
              <a:gd name="connsiteY763" fmla="*/ 1573101 h 1647720"/>
              <a:gd name="connsiteX764" fmla="*/ 1643320 w 1909276"/>
              <a:gd name="connsiteY764" fmla="*/ 1570301 h 1647720"/>
              <a:gd name="connsiteX765" fmla="*/ 1644891 w 1909276"/>
              <a:gd name="connsiteY765" fmla="*/ 1565891 h 1647720"/>
              <a:gd name="connsiteX766" fmla="*/ 1652121 w 1909276"/>
              <a:gd name="connsiteY766" fmla="*/ 1560157 h 1647720"/>
              <a:gd name="connsiteX767" fmla="*/ 1649330 w 1909276"/>
              <a:gd name="connsiteY767" fmla="*/ 1555185 h 1647720"/>
              <a:gd name="connsiteX768" fmla="*/ 1626803 w 1909276"/>
              <a:gd name="connsiteY768" fmla="*/ 1553432 h 1647720"/>
              <a:gd name="connsiteX769" fmla="*/ 1637014 w 1909276"/>
              <a:gd name="connsiteY769" fmla="*/ 1545012 h 1647720"/>
              <a:gd name="connsiteX770" fmla="*/ 1628061 w 1909276"/>
              <a:gd name="connsiteY770" fmla="*/ 1526648 h 1647720"/>
              <a:gd name="connsiteX771" fmla="*/ 1616916 w 1909276"/>
              <a:gd name="connsiteY771" fmla="*/ 1518018 h 1647720"/>
              <a:gd name="connsiteX772" fmla="*/ 1614554 w 1909276"/>
              <a:gd name="connsiteY772" fmla="*/ 1527562 h 1647720"/>
              <a:gd name="connsiteX773" fmla="*/ 1593942 w 1909276"/>
              <a:gd name="connsiteY773" fmla="*/ 1535516 h 1647720"/>
              <a:gd name="connsiteX774" fmla="*/ 1588808 w 1909276"/>
              <a:gd name="connsiteY774" fmla="*/ 1539850 h 1647720"/>
              <a:gd name="connsiteX775" fmla="*/ 1588989 w 1909276"/>
              <a:gd name="connsiteY775" fmla="*/ 1546403 h 1647720"/>
              <a:gd name="connsiteX776" fmla="*/ 1591970 w 1909276"/>
              <a:gd name="connsiteY776" fmla="*/ 1553299 h 1647720"/>
              <a:gd name="connsiteX777" fmla="*/ 1582255 w 1909276"/>
              <a:gd name="connsiteY777" fmla="*/ 1556690 h 1647720"/>
              <a:gd name="connsiteX778" fmla="*/ 1580093 w 1909276"/>
              <a:gd name="connsiteY778" fmla="*/ 1564900 h 1647720"/>
              <a:gd name="connsiteX779" fmla="*/ 1560995 w 1909276"/>
              <a:gd name="connsiteY779" fmla="*/ 1561491 h 1647720"/>
              <a:gd name="connsiteX780" fmla="*/ 1562376 w 1909276"/>
              <a:gd name="connsiteY780" fmla="*/ 1552070 h 1647720"/>
              <a:gd name="connsiteX781" fmla="*/ 1550708 w 1909276"/>
              <a:gd name="connsiteY781" fmla="*/ 1543812 h 1647720"/>
              <a:gd name="connsiteX782" fmla="*/ 1539297 w 1909276"/>
              <a:gd name="connsiteY782" fmla="*/ 1538602 h 1647720"/>
              <a:gd name="connsiteX783" fmla="*/ 1524342 w 1909276"/>
              <a:gd name="connsiteY783" fmla="*/ 1534325 h 1647720"/>
              <a:gd name="connsiteX784" fmla="*/ 1518504 w 1909276"/>
              <a:gd name="connsiteY784" fmla="*/ 1548222 h 1647720"/>
              <a:gd name="connsiteX785" fmla="*/ 1512894 w 1909276"/>
              <a:gd name="connsiteY785" fmla="*/ 1554375 h 1647720"/>
              <a:gd name="connsiteX786" fmla="*/ 1510074 w 1909276"/>
              <a:gd name="connsiteY786" fmla="*/ 1569720 h 1647720"/>
              <a:gd name="connsiteX787" fmla="*/ 1512112 w 1909276"/>
              <a:gd name="connsiteY787" fmla="*/ 1576130 h 1647720"/>
              <a:gd name="connsiteX788" fmla="*/ 1504140 w 1909276"/>
              <a:gd name="connsiteY788" fmla="*/ 1581817 h 1647720"/>
              <a:gd name="connsiteX789" fmla="*/ 1501664 w 1909276"/>
              <a:gd name="connsiteY789" fmla="*/ 1589342 h 1647720"/>
              <a:gd name="connsiteX790" fmla="*/ 1491558 w 1909276"/>
              <a:gd name="connsiteY790" fmla="*/ 1591332 h 1647720"/>
              <a:gd name="connsiteX791" fmla="*/ 1485614 w 1909276"/>
              <a:gd name="connsiteY791" fmla="*/ 1582293 h 1647720"/>
              <a:gd name="connsiteX792" fmla="*/ 1477823 w 1909276"/>
              <a:gd name="connsiteY792" fmla="*/ 1582550 h 1647720"/>
              <a:gd name="connsiteX793" fmla="*/ 1472736 w 1909276"/>
              <a:gd name="connsiteY793" fmla="*/ 1591694 h 1647720"/>
              <a:gd name="connsiteX794" fmla="*/ 1462659 w 1909276"/>
              <a:gd name="connsiteY794" fmla="*/ 1587227 h 1647720"/>
              <a:gd name="connsiteX795" fmla="*/ 1463602 w 1909276"/>
              <a:gd name="connsiteY795" fmla="*/ 1584408 h 1647720"/>
              <a:gd name="connsiteX796" fmla="*/ 1458430 w 1909276"/>
              <a:gd name="connsiteY796" fmla="*/ 1578074 h 1647720"/>
              <a:gd name="connsiteX797" fmla="*/ 1451724 w 1909276"/>
              <a:gd name="connsiteY797" fmla="*/ 1573425 h 1647720"/>
              <a:gd name="connsiteX798" fmla="*/ 1439894 w 1909276"/>
              <a:gd name="connsiteY798" fmla="*/ 1572625 h 1647720"/>
              <a:gd name="connsiteX799" fmla="*/ 1433913 w 1909276"/>
              <a:gd name="connsiteY799" fmla="*/ 1565691 h 1647720"/>
              <a:gd name="connsiteX800" fmla="*/ 1420492 w 1909276"/>
              <a:gd name="connsiteY800" fmla="*/ 1565929 h 1647720"/>
              <a:gd name="connsiteX801" fmla="*/ 1421101 w 1909276"/>
              <a:gd name="connsiteY801" fmla="*/ 1584198 h 1647720"/>
              <a:gd name="connsiteX802" fmla="*/ 1394898 w 1909276"/>
              <a:gd name="connsiteY802" fmla="*/ 1593475 h 1647720"/>
              <a:gd name="connsiteX803" fmla="*/ 1396374 w 1909276"/>
              <a:gd name="connsiteY803" fmla="*/ 1605020 h 1647720"/>
              <a:gd name="connsiteX804" fmla="*/ 1373619 w 1909276"/>
              <a:gd name="connsiteY804" fmla="*/ 1604715 h 1647720"/>
              <a:gd name="connsiteX805" fmla="*/ 1359293 w 1909276"/>
              <a:gd name="connsiteY805" fmla="*/ 1608134 h 1647720"/>
              <a:gd name="connsiteX806" fmla="*/ 1354693 w 1909276"/>
              <a:gd name="connsiteY806" fmla="*/ 1616535 h 1647720"/>
              <a:gd name="connsiteX807" fmla="*/ 1335967 w 1909276"/>
              <a:gd name="connsiteY807" fmla="*/ 1615640 h 1647720"/>
              <a:gd name="connsiteX808" fmla="*/ 1336262 w 1909276"/>
              <a:gd name="connsiteY808" fmla="*/ 1605620 h 1647720"/>
              <a:gd name="connsiteX809" fmla="*/ 1323337 w 1909276"/>
              <a:gd name="connsiteY809" fmla="*/ 1602639 h 1647720"/>
              <a:gd name="connsiteX810" fmla="*/ 1303953 w 1909276"/>
              <a:gd name="connsiteY810" fmla="*/ 1593609 h 1647720"/>
              <a:gd name="connsiteX811" fmla="*/ 1299010 w 1909276"/>
              <a:gd name="connsiteY811" fmla="*/ 1581665 h 1647720"/>
              <a:gd name="connsiteX812" fmla="*/ 1286589 w 1909276"/>
              <a:gd name="connsiteY812" fmla="*/ 1578797 h 1647720"/>
              <a:gd name="connsiteX813" fmla="*/ 1269930 w 1909276"/>
              <a:gd name="connsiteY813" fmla="*/ 1570091 h 1647720"/>
              <a:gd name="connsiteX814" fmla="*/ 1246241 w 1909276"/>
              <a:gd name="connsiteY814" fmla="*/ 1565015 h 1647720"/>
              <a:gd name="connsiteX815" fmla="*/ 1223457 w 1909276"/>
              <a:gd name="connsiteY815" fmla="*/ 1561262 h 1647720"/>
              <a:gd name="connsiteX816" fmla="*/ 1201455 w 1909276"/>
              <a:gd name="connsiteY816" fmla="*/ 1568091 h 1647720"/>
              <a:gd name="connsiteX817" fmla="*/ 1187215 w 1909276"/>
              <a:gd name="connsiteY817" fmla="*/ 1578035 h 1647720"/>
              <a:gd name="connsiteX818" fmla="*/ 1179157 w 1909276"/>
              <a:gd name="connsiteY818" fmla="*/ 1577759 h 1647720"/>
              <a:gd name="connsiteX819" fmla="*/ 1150572 w 1909276"/>
              <a:gd name="connsiteY819" fmla="*/ 1581160 h 1647720"/>
              <a:gd name="connsiteX820" fmla="*/ 1138971 w 1909276"/>
              <a:gd name="connsiteY820" fmla="*/ 1592399 h 1647720"/>
              <a:gd name="connsiteX821" fmla="*/ 1132055 w 1909276"/>
              <a:gd name="connsiteY821" fmla="*/ 1591428 h 1647720"/>
              <a:gd name="connsiteX822" fmla="*/ 1120578 w 1909276"/>
              <a:gd name="connsiteY822" fmla="*/ 1609973 h 1647720"/>
              <a:gd name="connsiteX823" fmla="*/ 1117749 w 1909276"/>
              <a:gd name="connsiteY823" fmla="*/ 1624975 h 1647720"/>
              <a:gd name="connsiteX824" fmla="*/ 1122378 w 1909276"/>
              <a:gd name="connsiteY824" fmla="*/ 1635309 h 1647720"/>
              <a:gd name="connsiteX825" fmla="*/ 1112510 w 1909276"/>
              <a:gd name="connsiteY825" fmla="*/ 1644129 h 1647720"/>
              <a:gd name="connsiteX826" fmla="*/ 1106195 w 1909276"/>
              <a:gd name="connsiteY826" fmla="*/ 1647720 h 1647720"/>
              <a:gd name="connsiteX827" fmla="*/ 1102443 w 1909276"/>
              <a:gd name="connsiteY827" fmla="*/ 1644253 h 1647720"/>
              <a:gd name="connsiteX828" fmla="*/ 1088374 w 1909276"/>
              <a:gd name="connsiteY828" fmla="*/ 1636109 h 1647720"/>
              <a:gd name="connsiteX829" fmla="*/ 1080430 w 1909276"/>
              <a:gd name="connsiteY829" fmla="*/ 1629194 h 1647720"/>
              <a:gd name="connsiteX830" fmla="*/ 1079459 w 1909276"/>
              <a:gd name="connsiteY830" fmla="*/ 1625584 h 1647720"/>
              <a:gd name="connsiteX831" fmla="*/ 1069181 w 1909276"/>
              <a:gd name="connsiteY831" fmla="*/ 1630442 h 1647720"/>
              <a:gd name="connsiteX832" fmla="*/ 1058104 w 1909276"/>
              <a:gd name="connsiteY832" fmla="*/ 1623479 h 1647720"/>
              <a:gd name="connsiteX833" fmla="*/ 1042187 w 1909276"/>
              <a:gd name="connsiteY833" fmla="*/ 1624517 h 1647720"/>
              <a:gd name="connsiteX834" fmla="*/ 1036101 w 1909276"/>
              <a:gd name="connsiteY834" fmla="*/ 1623336 h 1647720"/>
              <a:gd name="connsiteX835" fmla="*/ 1034758 w 1909276"/>
              <a:gd name="connsiteY835" fmla="*/ 1612402 h 1647720"/>
              <a:gd name="connsiteX836" fmla="*/ 1036368 w 1909276"/>
              <a:gd name="connsiteY836" fmla="*/ 1593933 h 1647720"/>
              <a:gd name="connsiteX837" fmla="*/ 1027119 w 1909276"/>
              <a:gd name="connsiteY837" fmla="*/ 1588561 h 1647720"/>
              <a:gd name="connsiteX838" fmla="*/ 1021089 w 1909276"/>
              <a:gd name="connsiteY838" fmla="*/ 1590037 h 1647720"/>
              <a:gd name="connsiteX839" fmla="*/ 1018127 w 1909276"/>
              <a:gd name="connsiteY839" fmla="*/ 1585589 h 1647720"/>
              <a:gd name="connsiteX840" fmla="*/ 1001468 w 1909276"/>
              <a:gd name="connsiteY840" fmla="*/ 1586170 h 1647720"/>
              <a:gd name="connsiteX841" fmla="*/ 993924 w 1909276"/>
              <a:gd name="connsiteY841" fmla="*/ 1595371 h 1647720"/>
              <a:gd name="connsiteX842" fmla="*/ 984932 w 1909276"/>
              <a:gd name="connsiteY842" fmla="*/ 1590237 h 1647720"/>
              <a:gd name="connsiteX843" fmla="*/ 985180 w 1909276"/>
              <a:gd name="connsiteY843" fmla="*/ 1586703 h 1647720"/>
              <a:gd name="connsiteX844" fmla="*/ 961463 w 1909276"/>
              <a:gd name="connsiteY844" fmla="*/ 1585655 h 1647720"/>
              <a:gd name="connsiteX845" fmla="*/ 964377 w 1909276"/>
              <a:gd name="connsiteY845" fmla="*/ 1593809 h 1647720"/>
              <a:gd name="connsiteX846" fmla="*/ 948737 w 1909276"/>
              <a:gd name="connsiteY846" fmla="*/ 1595847 h 1647720"/>
              <a:gd name="connsiteX847" fmla="*/ 939574 w 1909276"/>
              <a:gd name="connsiteY847" fmla="*/ 1595180 h 1647720"/>
              <a:gd name="connsiteX848" fmla="*/ 917695 w 1909276"/>
              <a:gd name="connsiteY848" fmla="*/ 1585017 h 1647720"/>
              <a:gd name="connsiteX849" fmla="*/ 873328 w 1909276"/>
              <a:gd name="connsiteY849" fmla="*/ 1551966 h 1647720"/>
              <a:gd name="connsiteX850" fmla="*/ 869680 w 1909276"/>
              <a:gd name="connsiteY850" fmla="*/ 1532249 h 1647720"/>
              <a:gd name="connsiteX851" fmla="*/ 864318 w 1909276"/>
              <a:gd name="connsiteY851" fmla="*/ 1493920 h 1647720"/>
              <a:gd name="connsiteX852" fmla="*/ 858802 w 1909276"/>
              <a:gd name="connsiteY852" fmla="*/ 1470784 h 1647720"/>
              <a:gd name="connsiteX853" fmla="*/ 855745 w 1909276"/>
              <a:gd name="connsiteY853" fmla="*/ 1466450 h 1647720"/>
              <a:gd name="connsiteX854" fmla="*/ 855221 w 1909276"/>
              <a:gd name="connsiteY854" fmla="*/ 1448934 h 1647720"/>
              <a:gd name="connsiteX855" fmla="*/ 856078 w 1909276"/>
              <a:gd name="connsiteY855" fmla="*/ 1433446 h 1647720"/>
              <a:gd name="connsiteX856" fmla="*/ 854916 w 1909276"/>
              <a:gd name="connsiteY856" fmla="*/ 1425550 h 1647720"/>
              <a:gd name="connsiteX857" fmla="*/ 829580 w 1909276"/>
              <a:gd name="connsiteY857" fmla="*/ 1424159 h 1647720"/>
              <a:gd name="connsiteX858" fmla="*/ 827418 w 1909276"/>
              <a:gd name="connsiteY858" fmla="*/ 1441847 h 1647720"/>
              <a:gd name="connsiteX859" fmla="*/ 806672 w 1909276"/>
              <a:gd name="connsiteY859" fmla="*/ 1468174 h 1647720"/>
              <a:gd name="connsiteX860" fmla="*/ 802176 w 1909276"/>
              <a:gd name="connsiteY860" fmla="*/ 1475651 h 1647720"/>
              <a:gd name="connsiteX861" fmla="*/ 779335 w 1909276"/>
              <a:gd name="connsiteY861" fmla="*/ 1484033 h 1647720"/>
              <a:gd name="connsiteX862" fmla="*/ 768619 w 1909276"/>
              <a:gd name="connsiteY862" fmla="*/ 1482166 h 1647720"/>
              <a:gd name="connsiteX863" fmla="*/ 764657 w 1909276"/>
              <a:gd name="connsiteY863" fmla="*/ 1486919 h 1647720"/>
              <a:gd name="connsiteX864" fmla="*/ 751751 w 1909276"/>
              <a:gd name="connsiteY864" fmla="*/ 1483423 h 1647720"/>
              <a:gd name="connsiteX865" fmla="*/ 749951 w 1909276"/>
              <a:gd name="connsiteY865" fmla="*/ 1486633 h 1647720"/>
              <a:gd name="connsiteX866" fmla="*/ 738216 w 1909276"/>
              <a:gd name="connsiteY866" fmla="*/ 1486062 h 1647720"/>
              <a:gd name="connsiteX867" fmla="*/ 736178 w 1909276"/>
              <a:gd name="connsiteY867" fmla="*/ 1489672 h 1647720"/>
              <a:gd name="connsiteX868" fmla="*/ 725014 w 1909276"/>
              <a:gd name="connsiteY868" fmla="*/ 1489986 h 1647720"/>
              <a:gd name="connsiteX869" fmla="*/ 721090 w 1909276"/>
              <a:gd name="connsiteY869" fmla="*/ 1508550 h 1647720"/>
              <a:gd name="connsiteX870" fmla="*/ 722433 w 1909276"/>
              <a:gd name="connsiteY870" fmla="*/ 1515323 h 1647720"/>
              <a:gd name="connsiteX871" fmla="*/ 698382 w 1909276"/>
              <a:gd name="connsiteY871" fmla="*/ 1516561 h 164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Lst>
            <a:rect l="l" t="t" r="r" b="b"/>
            <a:pathLst>
              <a:path w="1909276" h="1647720">
                <a:moveTo>
                  <a:pt x="698382" y="1516561"/>
                </a:moveTo>
                <a:lnTo>
                  <a:pt x="705498" y="1506388"/>
                </a:lnTo>
                <a:lnTo>
                  <a:pt x="711232" y="1501454"/>
                </a:lnTo>
                <a:lnTo>
                  <a:pt x="709383" y="1496568"/>
                </a:lnTo>
                <a:lnTo>
                  <a:pt x="716603" y="1484090"/>
                </a:lnTo>
                <a:lnTo>
                  <a:pt x="725633" y="1474299"/>
                </a:lnTo>
                <a:lnTo>
                  <a:pt x="742083" y="1470870"/>
                </a:lnTo>
                <a:lnTo>
                  <a:pt x="747626" y="1465869"/>
                </a:lnTo>
                <a:lnTo>
                  <a:pt x="756437" y="1462078"/>
                </a:lnTo>
                <a:lnTo>
                  <a:pt x="763524" y="1451458"/>
                </a:lnTo>
                <a:lnTo>
                  <a:pt x="770277" y="1447162"/>
                </a:lnTo>
                <a:lnTo>
                  <a:pt x="780840" y="1438113"/>
                </a:lnTo>
                <a:lnTo>
                  <a:pt x="780183" y="1434494"/>
                </a:lnTo>
                <a:lnTo>
                  <a:pt x="772449" y="1427255"/>
                </a:lnTo>
                <a:lnTo>
                  <a:pt x="773363" y="1416472"/>
                </a:lnTo>
                <a:lnTo>
                  <a:pt x="777526" y="1409443"/>
                </a:lnTo>
                <a:lnTo>
                  <a:pt x="775658" y="1400080"/>
                </a:lnTo>
                <a:lnTo>
                  <a:pt x="768162" y="1388783"/>
                </a:lnTo>
                <a:lnTo>
                  <a:pt x="774335" y="1385278"/>
                </a:lnTo>
                <a:lnTo>
                  <a:pt x="777201" y="1378868"/>
                </a:lnTo>
                <a:lnTo>
                  <a:pt x="779621" y="1366047"/>
                </a:lnTo>
                <a:lnTo>
                  <a:pt x="783164" y="1361847"/>
                </a:lnTo>
                <a:lnTo>
                  <a:pt x="790051" y="1359760"/>
                </a:lnTo>
                <a:lnTo>
                  <a:pt x="794471" y="1349778"/>
                </a:lnTo>
                <a:lnTo>
                  <a:pt x="799900" y="1346911"/>
                </a:lnTo>
                <a:lnTo>
                  <a:pt x="797928" y="1334900"/>
                </a:lnTo>
                <a:lnTo>
                  <a:pt x="801262" y="1328966"/>
                </a:lnTo>
                <a:lnTo>
                  <a:pt x="800062" y="1318308"/>
                </a:lnTo>
                <a:lnTo>
                  <a:pt x="795175" y="1310583"/>
                </a:lnTo>
                <a:lnTo>
                  <a:pt x="790880" y="1310754"/>
                </a:lnTo>
                <a:lnTo>
                  <a:pt x="779412" y="1320356"/>
                </a:lnTo>
                <a:lnTo>
                  <a:pt x="773468" y="1315698"/>
                </a:lnTo>
                <a:lnTo>
                  <a:pt x="772763" y="1307192"/>
                </a:lnTo>
                <a:lnTo>
                  <a:pt x="765181" y="1301049"/>
                </a:lnTo>
                <a:lnTo>
                  <a:pt x="760838" y="1291019"/>
                </a:lnTo>
                <a:lnTo>
                  <a:pt x="754161" y="1285456"/>
                </a:lnTo>
                <a:lnTo>
                  <a:pt x="740540" y="1288942"/>
                </a:lnTo>
                <a:lnTo>
                  <a:pt x="736073" y="1288209"/>
                </a:lnTo>
                <a:lnTo>
                  <a:pt x="724909" y="1280979"/>
                </a:lnTo>
                <a:lnTo>
                  <a:pt x="717718" y="1272331"/>
                </a:lnTo>
                <a:lnTo>
                  <a:pt x="720547" y="1265311"/>
                </a:lnTo>
                <a:lnTo>
                  <a:pt x="714832" y="1256872"/>
                </a:lnTo>
                <a:lnTo>
                  <a:pt x="707231" y="1262539"/>
                </a:lnTo>
                <a:lnTo>
                  <a:pt x="702678" y="1263653"/>
                </a:lnTo>
                <a:lnTo>
                  <a:pt x="702802" y="1275817"/>
                </a:lnTo>
                <a:lnTo>
                  <a:pt x="704412" y="1282313"/>
                </a:lnTo>
                <a:lnTo>
                  <a:pt x="697887" y="1286018"/>
                </a:lnTo>
                <a:lnTo>
                  <a:pt x="698382" y="1289037"/>
                </a:lnTo>
                <a:lnTo>
                  <a:pt x="685105" y="1299953"/>
                </a:lnTo>
                <a:lnTo>
                  <a:pt x="680523" y="1307697"/>
                </a:lnTo>
                <a:lnTo>
                  <a:pt x="667769" y="1306716"/>
                </a:lnTo>
                <a:lnTo>
                  <a:pt x="663540" y="1309316"/>
                </a:lnTo>
                <a:lnTo>
                  <a:pt x="662635" y="1318108"/>
                </a:lnTo>
                <a:lnTo>
                  <a:pt x="658739" y="1317336"/>
                </a:lnTo>
                <a:lnTo>
                  <a:pt x="646462" y="1326642"/>
                </a:lnTo>
                <a:lnTo>
                  <a:pt x="642004" y="1325337"/>
                </a:lnTo>
                <a:lnTo>
                  <a:pt x="638699" y="1320413"/>
                </a:lnTo>
                <a:lnTo>
                  <a:pt x="638499" y="1314945"/>
                </a:lnTo>
                <a:lnTo>
                  <a:pt x="634222" y="1308583"/>
                </a:lnTo>
                <a:lnTo>
                  <a:pt x="623030" y="1305658"/>
                </a:lnTo>
                <a:lnTo>
                  <a:pt x="618724" y="1310288"/>
                </a:lnTo>
                <a:lnTo>
                  <a:pt x="613657" y="1311669"/>
                </a:lnTo>
                <a:lnTo>
                  <a:pt x="606123" y="1307449"/>
                </a:lnTo>
                <a:lnTo>
                  <a:pt x="601180" y="1307164"/>
                </a:lnTo>
                <a:lnTo>
                  <a:pt x="586683" y="1314450"/>
                </a:lnTo>
                <a:lnTo>
                  <a:pt x="578444" y="1316679"/>
                </a:lnTo>
                <a:lnTo>
                  <a:pt x="567357" y="1323756"/>
                </a:lnTo>
                <a:lnTo>
                  <a:pt x="557479" y="1323442"/>
                </a:lnTo>
                <a:lnTo>
                  <a:pt x="547421" y="1317403"/>
                </a:lnTo>
                <a:lnTo>
                  <a:pt x="543706" y="1307897"/>
                </a:lnTo>
                <a:lnTo>
                  <a:pt x="513226" y="1312688"/>
                </a:lnTo>
                <a:lnTo>
                  <a:pt x="510444" y="1319565"/>
                </a:lnTo>
                <a:lnTo>
                  <a:pt x="506673" y="1320575"/>
                </a:lnTo>
                <a:lnTo>
                  <a:pt x="500243" y="1328100"/>
                </a:lnTo>
                <a:lnTo>
                  <a:pt x="493880" y="1330062"/>
                </a:lnTo>
                <a:lnTo>
                  <a:pt x="480526" y="1325051"/>
                </a:lnTo>
                <a:lnTo>
                  <a:pt x="480841" y="1321870"/>
                </a:lnTo>
                <a:lnTo>
                  <a:pt x="474373" y="1316527"/>
                </a:lnTo>
                <a:lnTo>
                  <a:pt x="467477" y="1326775"/>
                </a:lnTo>
                <a:lnTo>
                  <a:pt x="460772" y="1328557"/>
                </a:lnTo>
                <a:lnTo>
                  <a:pt x="455114" y="1321622"/>
                </a:lnTo>
                <a:lnTo>
                  <a:pt x="446475" y="1320337"/>
                </a:lnTo>
                <a:lnTo>
                  <a:pt x="440284" y="1328004"/>
                </a:lnTo>
                <a:lnTo>
                  <a:pt x="429977" y="1323556"/>
                </a:lnTo>
                <a:lnTo>
                  <a:pt x="424900" y="1328928"/>
                </a:lnTo>
                <a:lnTo>
                  <a:pt x="419138" y="1325232"/>
                </a:lnTo>
                <a:lnTo>
                  <a:pt x="415337" y="1319117"/>
                </a:lnTo>
                <a:lnTo>
                  <a:pt x="410480" y="1321765"/>
                </a:lnTo>
                <a:lnTo>
                  <a:pt x="403631" y="1321384"/>
                </a:lnTo>
                <a:lnTo>
                  <a:pt x="398907" y="1317403"/>
                </a:lnTo>
                <a:lnTo>
                  <a:pt x="396983" y="1311383"/>
                </a:lnTo>
                <a:lnTo>
                  <a:pt x="398697" y="1307421"/>
                </a:lnTo>
                <a:lnTo>
                  <a:pt x="389858" y="1299839"/>
                </a:lnTo>
                <a:lnTo>
                  <a:pt x="388134" y="1288018"/>
                </a:lnTo>
                <a:lnTo>
                  <a:pt x="390182" y="1282046"/>
                </a:lnTo>
                <a:lnTo>
                  <a:pt x="370904" y="1275007"/>
                </a:lnTo>
                <a:lnTo>
                  <a:pt x="375495" y="1268806"/>
                </a:lnTo>
                <a:lnTo>
                  <a:pt x="393268" y="1248280"/>
                </a:lnTo>
                <a:lnTo>
                  <a:pt x="393935" y="1240288"/>
                </a:lnTo>
                <a:lnTo>
                  <a:pt x="381876" y="1241603"/>
                </a:lnTo>
                <a:lnTo>
                  <a:pt x="382209" y="1236650"/>
                </a:lnTo>
                <a:lnTo>
                  <a:pt x="374913" y="1234754"/>
                </a:lnTo>
                <a:lnTo>
                  <a:pt x="366141" y="1242498"/>
                </a:lnTo>
                <a:lnTo>
                  <a:pt x="355073" y="1240212"/>
                </a:lnTo>
                <a:lnTo>
                  <a:pt x="350377" y="1236078"/>
                </a:lnTo>
                <a:lnTo>
                  <a:pt x="354511" y="1229468"/>
                </a:lnTo>
                <a:lnTo>
                  <a:pt x="363988" y="1222458"/>
                </a:lnTo>
                <a:lnTo>
                  <a:pt x="368122" y="1213123"/>
                </a:lnTo>
                <a:lnTo>
                  <a:pt x="370913" y="1211999"/>
                </a:lnTo>
                <a:lnTo>
                  <a:pt x="369332" y="1202865"/>
                </a:lnTo>
                <a:lnTo>
                  <a:pt x="372180" y="1197016"/>
                </a:lnTo>
                <a:lnTo>
                  <a:pt x="369741" y="1192759"/>
                </a:lnTo>
                <a:lnTo>
                  <a:pt x="358207" y="1192559"/>
                </a:lnTo>
                <a:lnTo>
                  <a:pt x="356082" y="1195864"/>
                </a:lnTo>
                <a:lnTo>
                  <a:pt x="339404" y="1195911"/>
                </a:lnTo>
                <a:lnTo>
                  <a:pt x="338490" y="1186263"/>
                </a:lnTo>
                <a:lnTo>
                  <a:pt x="331422" y="1185396"/>
                </a:lnTo>
                <a:lnTo>
                  <a:pt x="327060" y="1181805"/>
                </a:lnTo>
                <a:lnTo>
                  <a:pt x="325450" y="1173137"/>
                </a:lnTo>
                <a:lnTo>
                  <a:pt x="318115" y="1172737"/>
                </a:lnTo>
                <a:lnTo>
                  <a:pt x="314534" y="1165917"/>
                </a:lnTo>
                <a:lnTo>
                  <a:pt x="304114" y="1160402"/>
                </a:lnTo>
                <a:lnTo>
                  <a:pt x="300094" y="1148248"/>
                </a:lnTo>
                <a:lnTo>
                  <a:pt x="300971" y="1143800"/>
                </a:lnTo>
                <a:lnTo>
                  <a:pt x="280921" y="1144010"/>
                </a:lnTo>
                <a:lnTo>
                  <a:pt x="270138" y="1140238"/>
                </a:lnTo>
                <a:lnTo>
                  <a:pt x="254203" y="1129941"/>
                </a:lnTo>
                <a:lnTo>
                  <a:pt x="240535" y="1125874"/>
                </a:lnTo>
                <a:lnTo>
                  <a:pt x="228914" y="1124626"/>
                </a:lnTo>
                <a:lnTo>
                  <a:pt x="211664" y="1124626"/>
                </a:lnTo>
                <a:lnTo>
                  <a:pt x="211921" y="1129637"/>
                </a:lnTo>
                <a:lnTo>
                  <a:pt x="206426" y="1134999"/>
                </a:lnTo>
                <a:lnTo>
                  <a:pt x="203692" y="1147163"/>
                </a:lnTo>
                <a:lnTo>
                  <a:pt x="199358" y="1150801"/>
                </a:lnTo>
                <a:lnTo>
                  <a:pt x="195481" y="1158031"/>
                </a:lnTo>
                <a:lnTo>
                  <a:pt x="181270" y="1152763"/>
                </a:lnTo>
                <a:lnTo>
                  <a:pt x="172574" y="1150801"/>
                </a:lnTo>
                <a:lnTo>
                  <a:pt x="163763" y="1151782"/>
                </a:lnTo>
                <a:lnTo>
                  <a:pt x="147504" y="1151725"/>
                </a:lnTo>
                <a:lnTo>
                  <a:pt x="133179" y="1145515"/>
                </a:lnTo>
                <a:lnTo>
                  <a:pt x="121815" y="1144848"/>
                </a:lnTo>
                <a:lnTo>
                  <a:pt x="107623" y="1148601"/>
                </a:lnTo>
                <a:lnTo>
                  <a:pt x="104803" y="1152697"/>
                </a:lnTo>
                <a:lnTo>
                  <a:pt x="94173" y="1157878"/>
                </a:lnTo>
                <a:lnTo>
                  <a:pt x="84887" y="1166051"/>
                </a:lnTo>
                <a:lnTo>
                  <a:pt x="79229" y="1163441"/>
                </a:lnTo>
                <a:lnTo>
                  <a:pt x="66760" y="1150325"/>
                </a:lnTo>
                <a:lnTo>
                  <a:pt x="58826" y="1149249"/>
                </a:lnTo>
                <a:lnTo>
                  <a:pt x="40957" y="1141257"/>
                </a:lnTo>
                <a:lnTo>
                  <a:pt x="36061" y="1137828"/>
                </a:lnTo>
                <a:lnTo>
                  <a:pt x="29394" y="1137400"/>
                </a:lnTo>
                <a:lnTo>
                  <a:pt x="26889" y="1131789"/>
                </a:lnTo>
                <a:lnTo>
                  <a:pt x="21660" y="1132627"/>
                </a:lnTo>
                <a:lnTo>
                  <a:pt x="16811" y="1124665"/>
                </a:lnTo>
                <a:lnTo>
                  <a:pt x="11753" y="1119588"/>
                </a:lnTo>
                <a:lnTo>
                  <a:pt x="4524" y="1118864"/>
                </a:lnTo>
                <a:lnTo>
                  <a:pt x="0" y="1114587"/>
                </a:lnTo>
                <a:lnTo>
                  <a:pt x="6782" y="1109424"/>
                </a:lnTo>
                <a:lnTo>
                  <a:pt x="21098" y="1118778"/>
                </a:lnTo>
                <a:lnTo>
                  <a:pt x="28870" y="1126246"/>
                </a:lnTo>
                <a:lnTo>
                  <a:pt x="33623" y="1128379"/>
                </a:lnTo>
                <a:lnTo>
                  <a:pt x="41110" y="1127132"/>
                </a:lnTo>
                <a:lnTo>
                  <a:pt x="44586" y="1132227"/>
                </a:lnTo>
                <a:lnTo>
                  <a:pt x="63503" y="1139019"/>
                </a:lnTo>
                <a:lnTo>
                  <a:pt x="61779" y="1133085"/>
                </a:lnTo>
                <a:lnTo>
                  <a:pt x="64036" y="1128570"/>
                </a:lnTo>
                <a:lnTo>
                  <a:pt x="74847" y="1129160"/>
                </a:lnTo>
                <a:lnTo>
                  <a:pt x="80305" y="1127017"/>
                </a:lnTo>
                <a:lnTo>
                  <a:pt x="84315" y="1118187"/>
                </a:lnTo>
                <a:lnTo>
                  <a:pt x="90058" y="1121502"/>
                </a:lnTo>
                <a:lnTo>
                  <a:pt x="96450" y="1118806"/>
                </a:lnTo>
                <a:lnTo>
                  <a:pt x="96850" y="1114435"/>
                </a:lnTo>
                <a:lnTo>
                  <a:pt x="101355" y="1105957"/>
                </a:lnTo>
                <a:lnTo>
                  <a:pt x="112433" y="1101281"/>
                </a:lnTo>
                <a:lnTo>
                  <a:pt x="115567" y="1097280"/>
                </a:lnTo>
                <a:lnTo>
                  <a:pt x="116957" y="1088260"/>
                </a:lnTo>
                <a:lnTo>
                  <a:pt x="127721" y="1084964"/>
                </a:lnTo>
                <a:lnTo>
                  <a:pt x="141798" y="1075906"/>
                </a:lnTo>
                <a:lnTo>
                  <a:pt x="149914" y="1072839"/>
                </a:lnTo>
                <a:lnTo>
                  <a:pt x="177536" y="1072839"/>
                </a:lnTo>
                <a:lnTo>
                  <a:pt x="183946" y="1071991"/>
                </a:lnTo>
                <a:lnTo>
                  <a:pt x="194757" y="1058637"/>
                </a:lnTo>
                <a:lnTo>
                  <a:pt x="198129" y="1043197"/>
                </a:lnTo>
                <a:lnTo>
                  <a:pt x="196719" y="1038644"/>
                </a:lnTo>
                <a:lnTo>
                  <a:pt x="202730" y="1035615"/>
                </a:lnTo>
                <a:lnTo>
                  <a:pt x="203654" y="1017546"/>
                </a:lnTo>
                <a:lnTo>
                  <a:pt x="208578" y="1009612"/>
                </a:lnTo>
                <a:lnTo>
                  <a:pt x="196843" y="1003716"/>
                </a:lnTo>
                <a:lnTo>
                  <a:pt x="194348" y="999506"/>
                </a:lnTo>
                <a:lnTo>
                  <a:pt x="193757" y="988828"/>
                </a:lnTo>
                <a:lnTo>
                  <a:pt x="178260" y="978684"/>
                </a:lnTo>
                <a:lnTo>
                  <a:pt x="182299" y="973284"/>
                </a:lnTo>
                <a:lnTo>
                  <a:pt x="186185" y="962701"/>
                </a:lnTo>
                <a:lnTo>
                  <a:pt x="188890" y="960520"/>
                </a:lnTo>
                <a:lnTo>
                  <a:pt x="185747" y="941613"/>
                </a:lnTo>
                <a:lnTo>
                  <a:pt x="172212" y="939689"/>
                </a:lnTo>
                <a:lnTo>
                  <a:pt x="164296" y="945775"/>
                </a:lnTo>
                <a:lnTo>
                  <a:pt x="157772" y="946366"/>
                </a:lnTo>
                <a:lnTo>
                  <a:pt x="144942" y="942842"/>
                </a:lnTo>
                <a:lnTo>
                  <a:pt x="140494" y="937308"/>
                </a:lnTo>
                <a:lnTo>
                  <a:pt x="146847" y="935460"/>
                </a:lnTo>
                <a:lnTo>
                  <a:pt x="157362" y="936327"/>
                </a:lnTo>
                <a:lnTo>
                  <a:pt x="163182" y="929564"/>
                </a:lnTo>
                <a:lnTo>
                  <a:pt x="167344" y="919706"/>
                </a:lnTo>
                <a:lnTo>
                  <a:pt x="168507" y="911390"/>
                </a:lnTo>
                <a:lnTo>
                  <a:pt x="172945" y="903666"/>
                </a:lnTo>
                <a:lnTo>
                  <a:pt x="186366" y="905208"/>
                </a:lnTo>
                <a:lnTo>
                  <a:pt x="190785" y="908856"/>
                </a:lnTo>
                <a:lnTo>
                  <a:pt x="198139" y="907447"/>
                </a:lnTo>
                <a:lnTo>
                  <a:pt x="200263" y="897950"/>
                </a:lnTo>
                <a:lnTo>
                  <a:pt x="207435" y="884425"/>
                </a:lnTo>
                <a:lnTo>
                  <a:pt x="218380" y="870995"/>
                </a:lnTo>
                <a:lnTo>
                  <a:pt x="212645" y="868051"/>
                </a:lnTo>
                <a:lnTo>
                  <a:pt x="209226" y="859565"/>
                </a:lnTo>
                <a:lnTo>
                  <a:pt x="198663" y="859222"/>
                </a:lnTo>
                <a:lnTo>
                  <a:pt x="189366" y="851202"/>
                </a:lnTo>
                <a:lnTo>
                  <a:pt x="176431" y="850306"/>
                </a:lnTo>
                <a:lnTo>
                  <a:pt x="171831" y="842772"/>
                </a:lnTo>
                <a:lnTo>
                  <a:pt x="174707" y="834438"/>
                </a:lnTo>
                <a:lnTo>
                  <a:pt x="172755" y="825179"/>
                </a:lnTo>
                <a:lnTo>
                  <a:pt x="149323" y="822922"/>
                </a:lnTo>
                <a:lnTo>
                  <a:pt x="140198" y="817540"/>
                </a:lnTo>
                <a:lnTo>
                  <a:pt x="130359" y="816578"/>
                </a:lnTo>
                <a:lnTo>
                  <a:pt x="126330" y="811959"/>
                </a:lnTo>
                <a:lnTo>
                  <a:pt x="117471" y="809549"/>
                </a:lnTo>
                <a:lnTo>
                  <a:pt x="113138" y="805406"/>
                </a:lnTo>
                <a:lnTo>
                  <a:pt x="94412" y="798319"/>
                </a:lnTo>
                <a:lnTo>
                  <a:pt x="93040" y="802462"/>
                </a:lnTo>
                <a:lnTo>
                  <a:pt x="86296" y="807253"/>
                </a:lnTo>
                <a:lnTo>
                  <a:pt x="80286" y="809149"/>
                </a:lnTo>
                <a:lnTo>
                  <a:pt x="77581" y="814054"/>
                </a:lnTo>
                <a:lnTo>
                  <a:pt x="68370" y="817359"/>
                </a:lnTo>
                <a:lnTo>
                  <a:pt x="63093" y="815816"/>
                </a:lnTo>
                <a:lnTo>
                  <a:pt x="45262" y="805901"/>
                </a:lnTo>
                <a:lnTo>
                  <a:pt x="45148" y="801900"/>
                </a:lnTo>
                <a:lnTo>
                  <a:pt x="51758" y="792680"/>
                </a:lnTo>
                <a:lnTo>
                  <a:pt x="70608" y="775868"/>
                </a:lnTo>
                <a:lnTo>
                  <a:pt x="78638" y="769811"/>
                </a:lnTo>
                <a:lnTo>
                  <a:pt x="74571" y="763210"/>
                </a:lnTo>
                <a:lnTo>
                  <a:pt x="76514" y="756590"/>
                </a:lnTo>
                <a:lnTo>
                  <a:pt x="72599" y="751694"/>
                </a:lnTo>
                <a:lnTo>
                  <a:pt x="67675" y="740093"/>
                </a:lnTo>
                <a:lnTo>
                  <a:pt x="58864" y="737350"/>
                </a:lnTo>
                <a:lnTo>
                  <a:pt x="55806" y="727300"/>
                </a:lnTo>
                <a:lnTo>
                  <a:pt x="57140" y="709594"/>
                </a:lnTo>
                <a:lnTo>
                  <a:pt x="61550" y="702564"/>
                </a:lnTo>
                <a:lnTo>
                  <a:pt x="59131" y="700488"/>
                </a:lnTo>
                <a:lnTo>
                  <a:pt x="64227" y="693039"/>
                </a:lnTo>
                <a:lnTo>
                  <a:pt x="61789" y="681924"/>
                </a:lnTo>
                <a:lnTo>
                  <a:pt x="65075" y="680504"/>
                </a:lnTo>
                <a:lnTo>
                  <a:pt x="67027" y="667541"/>
                </a:lnTo>
                <a:lnTo>
                  <a:pt x="74247" y="662121"/>
                </a:lnTo>
                <a:lnTo>
                  <a:pt x="76209" y="653720"/>
                </a:lnTo>
                <a:lnTo>
                  <a:pt x="79638" y="648586"/>
                </a:lnTo>
                <a:lnTo>
                  <a:pt x="85420" y="647443"/>
                </a:lnTo>
                <a:lnTo>
                  <a:pt x="85925" y="642718"/>
                </a:lnTo>
                <a:lnTo>
                  <a:pt x="93287" y="632336"/>
                </a:lnTo>
                <a:lnTo>
                  <a:pt x="94383" y="623116"/>
                </a:lnTo>
                <a:lnTo>
                  <a:pt x="100984" y="612886"/>
                </a:lnTo>
                <a:lnTo>
                  <a:pt x="112804" y="605695"/>
                </a:lnTo>
                <a:lnTo>
                  <a:pt x="120625" y="603513"/>
                </a:lnTo>
                <a:lnTo>
                  <a:pt x="127178" y="599656"/>
                </a:lnTo>
                <a:lnTo>
                  <a:pt x="130197" y="591598"/>
                </a:lnTo>
                <a:lnTo>
                  <a:pt x="137283" y="588540"/>
                </a:lnTo>
                <a:lnTo>
                  <a:pt x="149009" y="579291"/>
                </a:lnTo>
                <a:lnTo>
                  <a:pt x="151981" y="573977"/>
                </a:lnTo>
                <a:lnTo>
                  <a:pt x="157848" y="571967"/>
                </a:lnTo>
                <a:lnTo>
                  <a:pt x="158801" y="567957"/>
                </a:lnTo>
                <a:lnTo>
                  <a:pt x="165497" y="562099"/>
                </a:lnTo>
                <a:lnTo>
                  <a:pt x="170230" y="553498"/>
                </a:lnTo>
                <a:lnTo>
                  <a:pt x="185794" y="549040"/>
                </a:lnTo>
                <a:lnTo>
                  <a:pt x="188319" y="544601"/>
                </a:lnTo>
                <a:lnTo>
                  <a:pt x="189138" y="535105"/>
                </a:lnTo>
                <a:lnTo>
                  <a:pt x="200463" y="523751"/>
                </a:lnTo>
                <a:lnTo>
                  <a:pt x="198672" y="519560"/>
                </a:lnTo>
                <a:lnTo>
                  <a:pt x="205721" y="508692"/>
                </a:lnTo>
                <a:lnTo>
                  <a:pt x="216408" y="504625"/>
                </a:lnTo>
                <a:lnTo>
                  <a:pt x="226209" y="494471"/>
                </a:lnTo>
                <a:lnTo>
                  <a:pt x="235143" y="493376"/>
                </a:lnTo>
                <a:lnTo>
                  <a:pt x="244611" y="486937"/>
                </a:lnTo>
                <a:lnTo>
                  <a:pt x="246402" y="480527"/>
                </a:lnTo>
                <a:lnTo>
                  <a:pt x="256061" y="474936"/>
                </a:lnTo>
                <a:lnTo>
                  <a:pt x="260328" y="469297"/>
                </a:lnTo>
                <a:lnTo>
                  <a:pt x="292903" y="462915"/>
                </a:lnTo>
                <a:lnTo>
                  <a:pt x="299371" y="464125"/>
                </a:lnTo>
                <a:lnTo>
                  <a:pt x="306828" y="462877"/>
                </a:lnTo>
                <a:lnTo>
                  <a:pt x="314191" y="466068"/>
                </a:lnTo>
                <a:lnTo>
                  <a:pt x="321068" y="459886"/>
                </a:lnTo>
                <a:lnTo>
                  <a:pt x="327698" y="441379"/>
                </a:lnTo>
                <a:lnTo>
                  <a:pt x="336270" y="435112"/>
                </a:lnTo>
                <a:lnTo>
                  <a:pt x="345671" y="431845"/>
                </a:lnTo>
                <a:lnTo>
                  <a:pt x="346577" y="423310"/>
                </a:lnTo>
                <a:lnTo>
                  <a:pt x="351596" y="420510"/>
                </a:lnTo>
                <a:lnTo>
                  <a:pt x="356701" y="413271"/>
                </a:lnTo>
                <a:lnTo>
                  <a:pt x="355368" y="405517"/>
                </a:lnTo>
                <a:lnTo>
                  <a:pt x="357587" y="401279"/>
                </a:lnTo>
                <a:lnTo>
                  <a:pt x="358778" y="384048"/>
                </a:lnTo>
                <a:lnTo>
                  <a:pt x="368770" y="375409"/>
                </a:lnTo>
                <a:lnTo>
                  <a:pt x="374313" y="358873"/>
                </a:lnTo>
                <a:lnTo>
                  <a:pt x="375580" y="349682"/>
                </a:lnTo>
                <a:lnTo>
                  <a:pt x="380266" y="343615"/>
                </a:lnTo>
                <a:lnTo>
                  <a:pt x="379904" y="339500"/>
                </a:lnTo>
                <a:lnTo>
                  <a:pt x="389125" y="334594"/>
                </a:lnTo>
                <a:lnTo>
                  <a:pt x="382876" y="327108"/>
                </a:lnTo>
                <a:lnTo>
                  <a:pt x="380866" y="319764"/>
                </a:lnTo>
                <a:lnTo>
                  <a:pt x="382705" y="314392"/>
                </a:lnTo>
                <a:lnTo>
                  <a:pt x="382971" y="304095"/>
                </a:lnTo>
                <a:lnTo>
                  <a:pt x="385439" y="296523"/>
                </a:lnTo>
                <a:lnTo>
                  <a:pt x="383819" y="288474"/>
                </a:lnTo>
                <a:lnTo>
                  <a:pt x="364493" y="281521"/>
                </a:lnTo>
                <a:lnTo>
                  <a:pt x="358864" y="278330"/>
                </a:lnTo>
                <a:lnTo>
                  <a:pt x="371703" y="238878"/>
                </a:lnTo>
                <a:lnTo>
                  <a:pt x="369055" y="219170"/>
                </a:lnTo>
                <a:lnTo>
                  <a:pt x="372189" y="212379"/>
                </a:lnTo>
                <a:lnTo>
                  <a:pt x="369512" y="199720"/>
                </a:lnTo>
                <a:lnTo>
                  <a:pt x="371837" y="196348"/>
                </a:lnTo>
                <a:lnTo>
                  <a:pt x="371074" y="187833"/>
                </a:lnTo>
                <a:lnTo>
                  <a:pt x="367674" y="181013"/>
                </a:lnTo>
                <a:lnTo>
                  <a:pt x="365827" y="170440"/>
                </a:lnTo>
                <a:lnTo>
                  <a:pt x="357435" y="165554"/>
                </a:lnTo>
                <a:lnTo>
                  <a:pt x="353396" y="159963"/>
                </a:lnTo>
                <a:lnTo>
                  <a:pt x="343414" y="161706"/>
                </a:lnTo>
                <a:lnTo>
                  <a:pt x="339804" y="157744"/>
                </a:lnTo>
                <a:lnTo>
                  <a:pt x="335737" y="146018"/>
                </a:lnTo>
                <a:lnTo>
                  <a:pt x="332861" y="134503"/>
                </a:lnTo>
                <a:lnTo>
                  <a:pt x="338651" y="132102"/>
                </a:lnTo>
                <a:lnTo>
                  <a:pt x="333184" y="119758"/>
                </a:lnTo>
                <a:lnTo>
                  <a:pt x="335937" y="114862"/>
                </a:lnTo>
                <a:lnTo>
                  <a:pt x="336385" y="106490"/>
                </a:lnTo>
                <a:lnTo>
                  <a:pt x="339452" y="101165"/>
                </a:lnTo>
                <a:lnTo>
                  <a:pt x="341957" y="89802"/>
                </a:lnTo>
                <a:lnTo>
                  <a:pt x="348053" y="82848"/>
                </a:lnTo>
                <a:lnTo>
                  <a:pt x="352358" y="69961"/>
                </a:lnTo>
                <a:lnTo>
                  <a:pt x="352339" y="62008"/>
                </a:lnTo>
                <a:lnTo>
                  <a:pt x="355292" y="58074"/>
                </a:lnTo>
                <a:lnTo>
                  <a:pt x="366846" y="58150"/>
                </a:lnTo>
                <a:lnTo>
                  <a:pt x="373294" y="52540"/>
                </a:lnTo>
                <a:lnTo>
                  <a:pt x="375552" y="46301"/>
                </a:lnTo>
                <a:lnTo>
                  <a:pt x="382200" y="41129"/>
                </a:lnTo>
                <a:lnTo>
                  <a:pt x="376018" y="33223"/>
                </a:lnTo>
                <a:lnTo>
                  <a:pt x="376933" y="28337"/>
                </a:lnTo>
                <a:lnTo>
                  <a:pt x="381238" y="24803"/>
                </a:lnTo>
                <a:lnTo>
                  <a:pt x="383343" y="17402"/>
                </a:lnTo>
                <a:lnTo>
                  <a:pt x="379104" y="11125"/>
                </a:lnTo>
                <a:lnTo>
                  <a:pt x="379400" y="5505"/>
                </a:lnTo>
                <a:lnTo>
                  <a:pt x="384924" y="1153"/>
                </a:lnTo>
                <a:lnTo>
                  <a:pt x="390667" y="0"/>
                </a:lnTo>
                <a:lnTo>
                  <a:pt x="403698" y="4639"/>
                </a:lnTo>
                <a:lnTo>
                  <a:pt x="404670" y="7915"/>
                </a:lnTo>
                <a:lnTo>
                  <a:pt x="416871" y="10392"/>
                </a:lnTo>
                <a:lnTo>
                  <a:pt x="422034" y="19507"/>
                </a:lnTo>
                <a:lnTo>
                  <a:pt x="416985" y="23793"/>
                </a:lnTo>
                <a:lnTo>
                  <a:pt x="422357" y="34576"/>
                </a:lnTo>
                <a:lnTo>
                  <a:pt x="429453" y="36890"/>
                </a:lnTo>
                <a:lnTo>
                  <a:pt x="438378" y="36224"/>
                </a:lnTo>
                <a:lnTo>
                  <a:pt x="447046" y="39510"/>
                </a:lnTo>
                <a:lnTo>
                  <a:pt x="450932" y="37014"/>
                </a:lnTo>
                <a:lnTo>
                  <a:pt x="461200" y="35671"/>
                </a:lnTo>
                <a:lnTo>
                  <a:pt x="468649" y="29832"/>
                </a:lnTo>
                <a:lnTo>
                  <a:pt x="471658" y="16821"/>
                </a:lnTo>
                <a:lnTo>
                  <a:pt x="478631" y="11306"/>
                </a:lnTo>
                <a:lnTo>
                  <a:pt x="489642" y="8811"/>
                </a:lnTo>
                <a:lnTo>
                  <a:pt x="497719" y="4096"/>
                </a:lnTo>
                <a:lnTo>
                  <a:pt x="518160" y="6515"/>
                </a:lnTo>
                <a:lnTo>
                  <a:pt x="522332" y="4791"/>
                </a:lnTo>
                <a:lnTo>
                  <a:pt x="532809" y="8754"/>
                </a:lnTo>
                <a:lnTo>
                  <a:pt x="543630" y="8658"/>
                </a:lnTo>
                <a:lnTo>
                  <a:pt x="553202" y="17459"/>
                </a:lnTo>
                <a:lnTo>
                  <a:pt x="552212" y="25441"/>
                </a:lnTo>
                <a:lnTo>
                  <a:pt x="557726" y="31461"/>
                </a:lnTo>
                <a:lnTo>
                  <a:pt x="568490" y="35795"/>
                </a:lnTo>
                <a:lnTo>
                  <a:pt x="560346" y="40862"/>
                </a:lnTo>
                <a:lnTo>
                  <a:pt x="557507" y="44901"/>
                </a:lnTo>
                <a:lnTo>
                  <a:pt x="555964" y="54245"/>
                </a:lnTo>
                <a:lnTo>
                  <a:pt x="551897" y="57683"/>
                </a:lnTo>
                <a:lnTo>
                  <a:pt x="551955" y="62894"/>
                </a:lnTo>
                <a:lnTo>
                  <a:pt x="557298" y="70123"/>
                </a:lnTo>
                <a:lnTo>
                  <a:pt x="563032" y="72790"/>
                </a:lnTo>
                <a:lnTo>
                  <a:pt x="575957" y="70056"/>
                </a:lnTo>
                <a:lnTo>
                  <a:pt x="582768" y="76191"/>
                </a:lnTo>
                <a:lnTo>
                  <a:pt x="583101" y="80953"/>
                </a:lnTo>
                <a:lnTo>
                  <a:pt x="591998" y="87859"/>
                </a:lnTo>
                <a:lnTo>
                  <a:pt x="605923" y="83849"/>
                </a:lnTo>
                <a:lnTo>
                  <a:pt x="612286" y="87744"/>
                </a:lnTo>
                <a:lnTo>
                  <a:pt x="620096" y="87058"/>
                </a:lnTo>
                <a:lnTo>
                  <a:pt x="627469" y="91278"/>
                </a:lnTo>
                <a:lnTo>
                  <a:pt x="634679" y="91211"/>
                </a:lnTo>
                <a:lnTo>
                  <a:pt x="645557" y="86906"/>
                </a:lnTo>
                <a:lnTo>
                  <a:pt x="646262" y="82239"/>
                </a:lnTo>
                <a:lnTo>
                  <a:pt x="651720" y="79286"/>
                </a:lnTo>
                <a:lnTo>
                  <a:pt x="664187" y="81953"/>
                </a:lnTo>
                <a:lnTo>
                  <a:pt x="668931" y="84858"/>
                </a:lnTo>
                <a:lnTo>
                  <a:pt x="667626" y="93154"/>
                </a:lnTo>
                <a:lnTo>
                  <a:pt x="677160" y="102641"/>
                </a:lnTo>
                <a:lnTo>
                  <a:pt x="685190" y="108366"/>
                </a:lnTo>
                <a:lnTo>
                  <a:pt x="703478" y="112052"/>
                </a:lnTo>
                <a:lnTo>
                  <a:pt x="718775" y="120101"/>
                </a:lnTo>
                <a:lnTo>
                  <a:pt x="725548" y="126406"/>
                </a:lnTo>
                <a:lnTo>
                  <a:pt x="725843" y="140437"/>
                </a:lnTo>
                <a:lnTo>
                  <a:pt x="740750" y="145799"/>
                </a:lnTo>
                <a:lnTo>
                  <a:pt x="762848" y="148123"/>
                </a:lnTo>
                <a:lnTo>
                  <a:pt x="771487" y="152610"/>
                </a:lnTo>
                <a:lnTo>
                  <a:pt x="780659" y="147695"/>
                </a:lnTo>
                <a:lnTo>
                  <a:pt x="796804" y="148819"/>
                </a:lnTo>
                <a:lnTo>
                  <a:pt x="802614" y="144990"/>
                </a:lnTo>
                <a:lnTo>
                  <a:pt x="811053" y="152314"/>
                </a:lnTo>
                <a:lnTo>
                  <a:pt x="824465" y="151800"/>
                </a:lnTo>
                <a:lnTo>
                  <a:pt x="837771" y="174022"/>
                </a:lnTo>
                <a:lnTo>
                  <a:pt x="849334" y="176517"/>
                </a:lnTo>
                <a:lnTo>
                  <a:pt x="861317" y="184737"/>
                </a:lnTo>
                <a:lnTo>
                  <a:pt x="860574" y="196186"/>
                </a:lnTo>
                <a:lnTo>
                  <a:pt x="864470" y="199339"/>
                </a:lnTo>
                <a:lnTo>
                  <a:pt x="870852" y="215075"/>
                </a:lnTo>
                <a:lnTo>
                  <a:pt x="885730" y="219666"/>
                </a:lnTo>
                <a:lnTo>
                  <a:pt x="888301" y="223190"/>
                </a:lnTo>
                <a:lnTo>
                  <a:pt x="888863" y="241078"/>
                </a:lnTo>
                <a:lnTo>
                  <a:pt x="892178" y="249898"/>
                </a:lnTo>
                <a:lnTo>
                  <a:pt x="896131" y="254537"/>
                </a:lnTo>
                <a:lnTo>
                  <a:pt x="901760" y="255518"/>
                </a:lnTo>
                <a:lnTo>
                  <a:pt x="905684" y="259528"/>
                </a:lnTo>
                <a:lnTo>
                  <a:pt x="919543" y="257708"/>
                </a:lnTo>
                <a:lnTo>
                  <a:pt x="931383" y="265319"/>
                </a:lnTo>
                <a:lnTo>
                  <a:pt x="934240" y="269339"/>
                </a:lnTo>
                <a:lnTo>
                  <a:pt x="945023" y="271939"/>
                </a:lnTo>
                <a:lnTo>
                  <a:pt x="955062" y="272863"/>
                </a:lnTo>
                <a:lnTo>
                  <a:pt x="958901" y="271406"/>
                </a:lnTo>
                <a:lnTo>
                  <a:pt x="968264" y="273539"/>
                </a:lnTo>
                <a:lnTo>
                  <a:pt x="991257" y="270167"/>
                </a:lnTo>
                <a:lnTo>
                  <a:pt x="996667" y="270920"/>
                </a:lnTo>
                <a:lnTo>
                  <a:pt x="1001992" y="267271"/>
                </a:lnTo>
                <a:lnTo>
                  <a:pt x="1010707" y="255346"/>
                </a:lnTo>
                <a:lnTo>
                  <a:pt x="1024842" y="249755"/>
                </a:lnTo>
                <a:lnTo>
                  <a:pt x="1027604" y="246431"/>
                </a:lnTo>
                <a:lnTo>
                  <a:pt x="1035472" y="244735"/>
                </a:lnTo>
                <a:lnTo>
                  <a:pt x="1053769" y="250631"/>
                </a:lnTo>
                <a:lnTo>
                  <a:pt x="1071820" y="251898"/>
                </a:lnTo>
                <a:lnTo>
                  <a:pt x="1072143" y="259071"/>
                </a:lnTo>
                <a:lnTo>
                  <a:pt x="1084516" y="267462"/>
                </a:lnTo>
                <a:lnTo>
                  <a:pt x="1096004" y="266862"/>
                </a:lnTo>
                <a:lnTo>
                  <a:pt x="1103614" y="264262"/>
                </a:lnTo>
                <a:lnTo>
                  <a:pt x="1112748" y="263805"/>
                </a:lnTo>
                <a:lnTo>
                  <a:pt x="1119540" y="266586"/>
                </a:lnTo>
                <a:lnTo>
                  <a:pt x="1124607" y="265224"/>
                </a:lnTo>
                <a:lnTo>
                  <a:pt x="1135475" y="250803"/>
                </a:lnTo>
                <a:lnTo>
                  <a:pt x="1149782" y="246317"/>
                </a:lnTo>
                <a:lnTo>
                  <a:pt x="1163050" y="243964"/>
                </a:lnTo>
                <a:lnTo>
                  <a:pt x="1168222" y="239344"/>
                </a:lnTo>
                <a:lnTo>
                  <a:pt x="1179252" y="235668"/>
                </a:lnTo>
                <a:lnTo>
                  <a:pt x="1185262" y="237315"/>
                </a:lnTo>
                <a:lnTo>
                  <a:pt x="1185548" y="243507"/>
                </a:lnTo>
                <a:lnTo>
                  <a:pt x="1192292" y="249060"/>
                </a:lnTo>
                <a:lnTo>
                  <a:pt x="1190406" y="253270"/>
                </a:lnTo>
                <a:lnTo>
                  <a:pt x="1171261" y="255489"/>
                </a:lnTo>
                <a:lnTo>
                  <a:pt x="1172194" y="260633"/>
                </a:lnTo>
                <a:lnTo>
                  <a:pt x="1184510" y="263262"/>
                </a:lnTo>
                <a:lnTo>
                  <a:pt x="1197626" y="268596"/>
                </a:lnTo>
                <a:lnTo>
                  <a:pt x="1207808" y="271367"/>
                </a:lnTo>
                <a:lnTo>
                  <a:pt x="1215837" y="268434"/>
                </a:lnTo>
                <a:lnTo>
                  <a:pt x="1227772" y="259909"/>
                </a:lnTo>
                <a:lnTo>
                  <a:pt x="1232030" y="255079"/>
                </a:lnTo>
                <a:lnTo>
                  <a:pt x="1245432" y="248812"/>
                </a:lnTo>
                <a:lnTo>
                  <a:pt x="1247184" y="250784"/>
                </a:lnTo>
                <a:lnTo>
                  <a:pt x="1262072" y="248231"/>
                </a:lnTo>
                <a:lnTo>
                  <a:pt x="1274093" y="251517"/>
                </a:lnTo>
                <a:lnTo>
                  <a:pt x="1284713" y="249822"/>
                </a:lnTo>
                <a:lnTo>
                  <a:pt x="1287742" y="252108"/>
                </a:lnTo>
                <a:lnTo>
                  <a:pt x="1295933" y="246479"/>
                </a:lnTo>
                <a:lnTo>
                  <a:pt x="1301886" y="238182"/>
                </a:lnTo>
                <a:lnTo>
                  <a:pt x="1303334" y="231362"/>
                </a:lnTo>
                <a:lnTo>
                  <a:pt x="1312954" y="229619"/>
                </a:lnTo>
                <a:lnTo>
                  <a:pt x="1320927" y="234677"/>
                </a:lnTo>
                <a:lnTo>
                  <a:pt x="1328223" y="234325"/>
                </a:lnTo>
                <a:lnTo>
                  <a:pt x="1334938" y="245716"/>
                </a:lnTo>
                <a:lnTo>
                  <a:pt x="1339719" y="262281"/>
                </a:lnTo>
                <a:lnTo>
                  <a:pt x="1337653" y="266243"/>
                </a:lnTo>
                <a:lnTo>
                  <a:pt x="1339710" y="274034"/>
                </a:lnTo>
                <a:lnTo>
                  <a:pt x="1348873" y="272339"/>
                </a:lnTo>
                <a:lnTo>
                  <a:pt x="1354178" y="275549"/>
                </a:lnTo>
                <a:lnTo>
                  <a:pt x="1358236" y="282102"/>
                </a:lnTo>
                <a:lnTo>
                  <a:pt x="1364237" y="274206"/>
                </a:lnTo>
                <a:lnTo>
                  <a:pt x="1373562" y="272167"/>
                </a:lnTo>
                <a:lnTo>
                  <a:pt x="1378391" y="268443"/>
                </a:lnTo>
                <a:lnTo>
                  <a:pt x="1378382" y="261757"/>
                </a:lnTo>
                <a:lnTo>
                  <a:pt x="1387383" y="259509"/>
                </a:lnTo>
                <a:lnTo>
                  <a:pt x="1391935" y="260709"/>
                </a:lnTo>
                <a:lnTo>
                  <a:pt x="1403080" y="257975"/>
                </a:lnTo>
                <a:lnTo>
                  <a:pt x="1412910" y="259632"/>
                </a:lnTo>
                <a:lnTo>
                  <a:pt x="1413119" y="264119"/>
                </a:lnTo>
                <a:lnTo>
                  <a:pt x="1406861" y="271091"/>
                </a:lnTo>
                <a:lnTo>
                  <a:pt x="1409129" y="285779"/>
                </a:lnTo>
                <a:lnTo>
                  <a:pt x="1416672" y="285045"/>
                </a:lnTo>
                <a:lnTo>
                  <a:pt x="1429359" y="280654"/>
                </a:lnTo>
                <a:lnTo>
                  <a:pt x="1435694" y="282026"/>
                </a:lnTo>
                <a:lnTo>
                  <a:pt x="1448076" y="281321"/>
                </a:lnTo>
                <a:lnTo>
                  <a:pt x="1458925" y="283912"/>
                </a:lnTo>
                <a:lnTo>
                  <a:pt x="1465030" y="287246"/>
                </a:lnTo>
                <a:lnTo>
                  <a:pt x="1475270" y="280045"/>
                </a:lnTo>
                <a:lnTo>
                  <a:pt x="1472974" y="274349"/>
                </a:lnTo>
                <a:lnTo>
                  <a:pt x="1483366" y="258432"/>
                </a:lnTo>
                <a:lnTo>
                  <a:pt x="1491929" y="257937"/>
                </a:lnTo>
                <a:lnTo>
                  <a:pt x="1496549" y="246669"/>
                </a:lnTo>
                <a:lnTo>
                  <a:pt x="1504816" y="235258"/>
                </a:lnTo>
                <a:lnTo>
                  <a:pt x="1514780" y="230686"/>
                </a:lnTo>
                <a:lnTo>
                  <a:pt x="1511846" y="221733"/>
                </a:lnTo>
                <a:lnTo>
                  <a:pt x="1516180" y="208255"/>
                </a:lnTo>
                <a:lnTo>
                  <a:pt x="1521523" y="198577"/>
                </a:lnTo>
                <a:lnTo>
                  <a:pt x="1528915" y="196120"/>
                </a:lnTo>
                <a:lnTo>
                  <a:pt x="1538125" y="190805"/>
                </a:lnTo>
                <a:lnTo>
                  <a:pt x="1539850" y="186290"/>
                </a:lnTo>
                <a:lnTo>
                  <a:pt x="1547384" y="178813"/>
                </a:lnTo>
                <a:lnTo>
                  <a:pt x="1558204" y="179280"/>
                </a:lnTo>
                <a:lnTo>
                  <a:pt x="1560128" y="171593"/>
                </a:lnTo>
                <a:lnTo>
                  <a:pt x="1557585" y="166630"/>
                </a:lnTo>
                <a:lnTo>
                  <a:pt x="1562157" y="154629"/>
                </a:lnTo>
                <a:lnTo>
                  <a:pt x="1566596" y="150686"/>
                </a:lnTo>
                <a:lnTo>
                  <a:pt x="1573073" y="151771"/>
                </a:lnTo>
                <a:lnTo>
                  <a:pt x="1579102" y="155448"/>
                </a:lnTo>
                <a:lnTo>
                  <a:pt x="1587427" y="153686"/>
                </a:lnTo>
                <a:lnTo>
                  <a:pt x="1590037" y="164621"/>
                </a:lnTo>
                <a:lnTo>
                  <a:pt x="1585141" y="172021"/>
                </a:lnTo>
                <a:lnTo>
                  <a:pt x="1591017" y="176508"/>
                </a:lnTo>
                <a:lnTo>
                  <a:pt x="1596228" y="188786"/>
                </a:lnTo>
                <a:lnTo>
                  <a:pt x="1606639" y="185061"/>
                </a:lnTo>
                <a:lnTo>
                  <a:pt x="1616726" y="189376"/>
                </a:lnTo>
                <a:lnTo>
                  <a:pt x="1627546" y="187957"/>
                </a:lnTo>
                <a:lnTo>
                  <a:pt x="1635385" y="183061"/>
                </a:lnTo>
                <a:lnTo>
                  <a:pt x="1646644" y="183966"/>
                </a:lnTo>
                <a:lnTo>
                  <a:pt x="1656664" y="182061"/>
                </a:lnTo>
                <a:lnTo>
                  <a:pt x="1666951" y="189633"/>
                </a:lnTo>
                <a:lnTo>
                  <a:pt x="1680410" y="190633"/>
                </a:lnTo>
                <a:lnTo>
                  <a:pt x="1690135" y="205207"/>
                </a:lnTo>
                <a:lnTo>
                  <a:pt x="1705813" y="210369"/>
                </a:lnTo>
                <a:lnTo>
                  <a:pt x="1713033" y="208626"/>
                </a:lnTo>
                <a:lnTo>
                  <a:pt x="1722301" y="201054"/>
                </a:lnTo>
                <a:lnTo>
                  <a:pt x="1735702" y="200101"/>
                </a:lnTo>
                <a:lnTo>
                  <a:pt x="1741770" y="201863"/>
                </a:lnTo>
                <a:lnTo>
                  <a:pt x="1746847" y="193777"/>
                </a:lnTo>
                <a:lnTo>
                  <a:pt x="1755591" y="194615"/>
                </a:lnTo>
                <a:lnTo>
                  <a:pt x="1760372" y="198930"/>
                </a:lnTo>
                <a:lnTo>
                  <a:pt x="1771992" y="202254"/>
                </a:lnTo>
                <a:lnTo>
                  <a:pt x="1775831" y="209683"/>
                </a:lnTo>
                <a:lnTo>
                  <a:pt x="1781651" y="211626"/>
                </a:lnTo>
                <a:lnTo>
                  <a:pt x="1788623" y="204702"/>
                </a:lnTo>
                <a:lnTo>
                  <a:pt x="1799091" y="202711"/>
                </a:lnTo>
                <a:lnTo>
                  <a:pt x="1804958" y="210579"/>
                </a:lnTo>
                <a:lnTo>
                  <a:pt x="1806340" y="225552"/>
                </a:lnTo>
                <a:lnTo>
                  <a:pt x="1810845" y="229467"/>
                </a:lnTo>
                <a:lnTo>
                  <a:pt x="1825923" y="228438"/>
                </a:lnTo>
                <a:lnTo>
                  <a:pt x="1839201" y="216075"/>
                </a:lnTo>
                <a:lnTo>
                  <a:pt x="1847516" y="215951"/>
                </a:lnTo>
                <a:lnTo>
                  <a:pt x="1852279" y="219218"/>
                </a:lnTo>
                <a:lnTo>
                  <a:pt x="1860280" y="220542"/>
                </a:lnTo>
                <a:lnTo>
                  <a:pt x="1864995" y="226114"/>
                </a:lnTo>
                <a:lnTo>
                  <a:pt x="1873434" y="227724"/>
                </a:lnTo>
                <a:lnTo>
                  <a:pt x="1882464" y="233105"/>
                </a:lnTo>
                <a:lnTo>
                  <a:pt x="1888112" y="239316"/>
                </a:lnTo>
                <a:lnTo>
                  <a:pt x="1897256" y="241906"/>
                </a:lnTo>
                <a:lnTo>
                  <a:pt x="1904114" y="241278"/>
                </a:lnTo>
                <a:lnTo>
                  <a:pt x="1909277" y="257223"/>
                </a:lnTo>
                <a:lnTo>
                  <a:pt x="1903638" y="258471"/>
                </a:lnTo>
                <a:lnTo>
                  <a:pt x="1896275" y="268605"/>
                </a:lnTo>
                <a:lnTo>
                  <a:pt x="1883083" y="272891"/>
                </a:lnTo>
                <a:lnTo>
                  <a:pt x="1894246" y="282207"/>
                </a:lnTo>
                <a:lnTo>
                  <a:pt x="1897018" y="292684"/>
                </a:lnTo>
                <a:lnTo>
                  <a:pt x="1902295" y="295732"/>
                </a:lnTo>
                <a:lnTo>
                  <a:pt x="1905572" y="300752"/>
                </a:lnTo>
                <a:lnTo>
                  <a:pt x="1903714" y="304800"/>
                </a:lnTo>
                <a:lnTo>
                  <a:pt x="1891284" y="314154"/>
                </a:lnTo>
                <a:lnTo>
                  <a:pt x="1892541" y="323002"/>
                </a:lnTo>
                <a:lnTo>
                  <a:pt x="1886331" y="331451"/>
                </a:lnTo>
                <a:lnTo>
                  <a:pt x="1888074" y="341624"/>
                </a:lnTo>
                <a:lnTo>
                  <a:pt x="1879844" y="346691"/>
                </a:lnTo>
                <a:lnTo>
                  <a:pt x="1869291" y="347453"/>
                </a:lnTo>
                <a:lnTo>
                  <a:pt x="1865786" y="358045"/>
                </a:lnTo>
                <a:lnTo>
                  <a:pt x="1866471" y="369265"/>
                </a:lnTo>
                <a:lnTo>
                  <a:pt x="1859051" y="382753"/>
                </a:lnTo>
                <a:lnTo>
                  <a:pt x="1865890" y="394240"/>
                </a:lnTo>
                <a:lnTo>
                  <a:pt x="1858423" y="405117"/>
                </a:lnTo>
                <a:lnTo>
                  <a:pt x="1856403" y="417614"/>
                </a:lnTo>
                <a:lnTo>
                  <a:pt x="1848250" y="425882"/>
                </a:lnTo>
                <a:lnTo>
                  <a:pt x="1843944" y="427225"/>
                </a:lnTo>
                <a:lnTo>
                  <a:pt x="1833277" y="436797"/>
                </a:lnTo>
                <a:lnTo>
                  <a:pt x="1834010" y="442036"/>
                </a:lnTo>
                <a:lnTo>
                  <a:pt x="1830848" y="451066"/>
                </a:lnTo>
                <a:lnTo>
                  <a:pt x="1832943" y="453438"/>
                </a:lnTo>
                <a:lnTo>
                  <a:pt x="1829019" y="459277"/>
                </a:lnTo>
                <a:lnTo>
                  <a:pt x="1827504" y="468964"/>
                </a:lnTo>
                <a:lnTo>
                  <a:pt x="1819999" y="476526"/>
                </a:lnTo>
                <a:lnTo>
                  <a:pt x="1808845" y="480660"/>
                </a:lnTo>
                <a:lnTo>
                  <a:pt x="1800825" y="488023"/>
                </a:lnTo>
                <a:lnTo>
                  <a:pt x="1791652" y="505206"/>
                </a:lnTo>
                <a:lnTo>
                  <a:pt x="1797062" y="511693"/>
                </a:lnTo>
                <a:lnTo>
                  <a:pt x="1789757" y="519170"/>
                </a:lnTo>
                <a:lnTo>
                  <a:pt x="1785709" y="520684"/>
                </a:lnTo>
                <a:lnTo>
                  <a:pt x="1785375" y="528895"/>
                </a:lnTo>
                <a:lnTo>
                  <a:pt x="1778251" y="534829"/>
                </a:lnTo>
                <a:lnTo>
                  <a:pt x="1776527" y="541668"/>
                </a:lnTo>
                <a:lnTo>
                  <a:pt x="1782327" y="544611"/>
                </a:lnTo>
                <a:lnTo>
                  <a:pt x="1777384" y="550135"/>
                </a:lnTo>
                <a:lnTo>
                  <a:pt x="1774898" y="557203"/>
                </a:lnTo>
                <a:lnTo>
                  <a:pt x="1778212" y="559660"/>
                </a:lnTo>
                <a:lnTo>
                  <a:pt x="1772593" y="567862"/>
                </a:lnTo>
                <a:lnTo>
                  <a:pt x="1767716" y="568709"/>
                </a:lnTo>
                <a:lnTo>
                  <a:pt x="1763001" y="573700"/>
                </a:lnTo>
                <a:lnTo>
                  <a:pt x="1762439" y="592284"/>
                </a:lnTo>
                <a:lnTo>
                  <a:pt x="1766640" y="597884"/>
                </a:lnTo>
                <a:lnTo>
                  <a:pt x="1773878" y="602113"/>
                </a:lnTo>
                <a:lnTo>
                  <a:pt x="1777832" y="608495"/>
                </a:lnTo>
                <a:lnTo>
                  <a:pt x="1783985" y="611514"/>
                </a:lnTo>
                <a:lnTo>
                  <a:pt x="1784166" y="619249"/>
                </a:lnTo>
                <a:lnTo>
                  <a:pt x="1789052" y="623078"/>
                </a:lnTo>
                <a:lnTo>
                  <a:pt x="1784632" y="629126"/>
                </a:lnTo>
                <a:lnTo>
                  <a:pt x="1789357" y="633870"/>
                </a:lnTo>
                <a:lnTo>
                  <a:pt x="1794786" y="635670"/>
                </a:lnTo>
                <a:lnTo>
                  <a:pt x="1795796" y="640766"/>
                </a:lnTo>
                <a:lnTo>
                  <a:pt x="1784070" y="641966"/>
                </a:lnTo>
                <a:lnTo>
                  <a:pt x="1768592" y="653491"/>
                </a:lnTo>
                <a:lnTo>
                  <a:pt x="1766497" y="665379"/>
                </a:lnTo>
                <a:lnTo>
                  <a:pt x="1764116" y="669874"/>
                </a:lnTo>
                <a:lnTo>
                  <a:pt x="1763410" y="684200"/>
                </a:lnTo>
                <a:lnTo>
                  <a:pt x="1760420" y="693391"/>
                </a:lnTo>
                <a:lnTo>
                  <a:pt x="1768211" y="704155"/>
                </a:lnTo>
                <a:lnTo>
                  <a:pt x="1775184" y="706965"/>
                </a:lnTo>
                <a:lnTo>
                  <a:pt x="1778794" y="717014"/>
                </a:lnTo>
                <a:lnTo>
                  <a:pt x="1783461" y="725072"/>
                </a:lnTo>
                <a:lnTo>
                  <a:pt x="1777536" y="732330"/>
                </a:lnTo>
                <a:lnTo>
                  <a:pt x="1770421" y="736025"/>
                </a:lnTo>
                <a:lnTo>
                  <a:pt x="1766697" y="747074"/>
                </a:lnTo>
                <a:lnTo>
                  <a:pt x="1763468" y="749484"/>
                </a:lnTo>
                <a:lnTo>
                  <a:pt x="1759705" y="757504"/>
                </a:lnTo>
                <a:lnTo>
                  <a:pt x="1763220" y="764772"/>
                </a:lnTo>
                <a:lnTo>
                  <a:pt x="1757867" y="766458"/>
                </a:lnTo>
                <a:lnTo>
                  <a:pt x="1751000" y="771763"/>
                </a:lnTo>
                <a:lnTo>
                  <a:pt x="1752238" y="776030"/>
                </a:lnTo>
                <a:lnTo>
                  <a:pt x="1749657" y="784993"/>
                </a:lnTo>
                <a:lnTo>
                  <a:pt x="1750962" y="792137"/>
                </a:lnTo>
                <a:lnTo>
                  <a:pt x="1749580" y="801005"/>
                </a:lnTo>
                <a:lnTo>
                  <a:pt x="1743999" y="813016"/>
                </a:lnTo>
                <a:lnTo>
                  <a:pt x="1739350" y="818760"/>
                </a:lnTo>
                <a:lnTo>
                  <a:pt x="1739017" y="828875"/>
                </a:lnTo>
                <a:lnTo>
                  <a:pt x="1732769" y="837533"/>
                </a:lnTo>
                <a:lnTo>
                  <a:pt x="1735988" y="842134"/>
                </a:lnTo>
                <a:lnTo>
                  <a:pt x="1732454" y="848449"/>
                </a:lnTo>
                <a:lnTo>
                  <a:pt x="1735807" y="852431"/>
                </a:lnTo>
                <a:lnTo>
                  <a:pt x="1733036" y="873205"/>
                </a:lnTo>
                <a:lnTo>
                  <a:pt x="1738826" y="877634"/>
                </a:lnTo>
                <a:lnTo>
                  <a:pt x="1731816" y="883958"/>
                </a:lnTo>
                <a:lnTo>
                  <a:pt x="1731035" y="894293"/>
                </a:lnTo>
                <a:lnTo>
                  <a:pt x="1727939" y="905275"/>
                </a:lnTo>
                <a:lnTo>
                  <a:pt x="1722015" y="908047"/>
                </a:lnTo>
                <a:lnTo>
                  <a:pt x="1720129" y="914200"/>
                </a:lnTo>
                <a:lnTo>
                  <a:pt x="1713186" y="916857"/>
                </a:lnTo>
                <a:lnTo>
                  <a:pt x="1710766" y="928154"/>
                </a:lnTo>
                <a:lnTo>
                  <a:pt x="1712938" y="939632"/>
                </a:lnTo>
                <a:lnTo>
                  <a:pt x="1716957" y="942365"/>
                </a:lnTo>
                <a:lnTo>
                  <a:pt x="1724577" y="941461"/>
                </a:lnTo>
                <a:lnTo>
                  <a:pt x="1732645" y="948261"/>
                </a:lnTo>
                <a:lnTo>
                  <a:pt x="1736160" y="956224"/>
                </a:lnTo>
                <a:lnTo>
                  <a:pt x="1741094" y="957072"/>
                </a:lnTo>
                <a:lnTo>
                  <a:pt x="1740932" y="962006"/>
                </a:lnTo>
                <a:lnTo>
                  <a:pt x="1736369" y="967064"/>
                </a:lnTo>
                <a:lnTo>
                  <a:pt x="1738703" y="973369"/>
                </a:lnTo>
                <a:lnTo>
                  <a:pt x="1745713" y="985428"/>
                </a:lnTo>
                <a:lnTo>
                  <a:pt x="1747132" y="991324"/>
                </a:lnTo>
                <a:lnTo>
                  <a:pt x="1756524" y="1004773"/>
                </a:lnTo>
                <a:lnTo>
                  <a:pt x="1764116" y="1004707"/>
                </a:lnTo>
                <a:lnTo>
                  <a:pt x="1775403" y="1009307"/>
                </a:lnTo>
                <a:lnTo>
                  <a:pt x="1776793" y="1011631"/>
                </a:lnTo>
                <a:lnTo>
                  <a:pt x="1786080" y="1009726"/>
                </a:lnTo>
                <a:lnTo>
                  <a:pt x="1793634" y="1005850"/>
                </a:lnTo>
                <a:lnTo>
                  <a:pt x="1799015" y="1012241"/>
                </a:lnTo>
                <a:lnTo>
                  <a:pt x="1799520" y="1017670"/>
                </a:lnTo>
                <a:lnTo>
                  <a:pt x="1804016" y="1024338"/>
                </a:lnTo>
                <a:lnTo>
                  <a:pt x="1803273" y="1028424"/>
                </a:lnTo>
                <a:lnTo>
                  <a:pt x="1807721" y="1034853"/>
                </a:lnTo>
                <a:lnTo>
                  <a:pt x="1813960" y="1035463"/>
                </a:lnTo>
                <a:lnTo>
                  <a:pt x="1823189" y="1045569"/>
                </a:lnTo>
                <a:lnTo>
                  <a:pt x="1831743" y="1050693"/>
                </a:lnTo>
                <a:lnTo>
                  <a:pt x="1841592" y="1050379"/>
                </a:lnTo>
                <a:lnTo>
                  <a:pt x="1847916" y="1053056"/>
                </a:lnTo>
                <a:lnTo>
                  <a:pt x="1843401" y="1056932"/>
                </a:lnTo>
                <a:lnTo>
                  <a:pt x="1836877" y="1066105"/>
                </a:lnTo>
                <a:lnTo>
                  <a:pt x="1836315" y="1076201"/>
                </a:lnTo>
                <a:lnTo>
                  <a:pt x="1833829" y="1085059"/>
                </a:lnTo>
                <a:lnTo>
                  <a:pt x="1841535" y="1095461"/>
                </a:lnTo>
                <a:lnTo>
                  <a:pt x="1849974" y="1101176"/>
                </a:lnTo>
                <a:lnTo>
                  <a:pt x="1857708" y="1112682"/>
                </a:lnTo>
                <a:lnTo>
                  <a:pt x="1856756" y="1117759"/>
                </a:lnTo>
                <a:lnTo>
                  <a:pt x="1848698" y="1133504"/>
                </a:lnTo>
                <a:lnTo>
                  <a:pt x="1864080" y="1146210"/>
                </a:lnTo>
                <a:lnTo>
                  <a:pt x="1872310" y="1150068"/>
                </a:lnTo>
                <a:lnTo>
                  <a:pt x="1876920" y="1159869"/>
                </a:lnTo>
                <a:lnTo>
                  <a:pt x="1882235" y="1161612"/>
                </a:lnTo>
                <a:lnTo>
                  <a:pt x="1883521" y="1176852"/>
                </a:lnTo>
                <a:lnTo>
                  <a:pt x="1877663" y="1179138"/>
                </a:lnTo>
                <a:lnTo>
                  <a:pt x="1880654" y="1183786"/>
                </a:lnTo>
                <a:lnTo>
                  <a:pt x="1877787" y="1190415"/>
                </a:lnTo>
                <a:lnTo>
                  <a:pt x="1883845" y="1193930"/>
                </a:lnTo>
                <a:lnTo>
                  <a:pt x="1882064" y="1200722"/>
                </a:lnTo>
                <a:lnTo>
                  <a:pt x="1887778" y="1208913"/>
                </a:lnTo>
                <a:lnTo>
                  <a:pt x="1887122" y="1222239"/>
                </a:lnTo>
                <a:lnTo>
                  <a:pt x="1894598" y="1243327"/>
                </a:lnTo>
                <a:lnTo>
                  <a:pt x="1896837" y="1252052"/>
                </a:lnTo>
                <a:lnTo>
                  <a:pt x="1896047" y="1271426"/>
                </a:lnTo>
                <a:lnTo>
                  <a:pt x="1893884" y="1290018"/>
                </a:lnTo>
                <a:lnTo>
                  <a:pt x="1891569" y="1293266"/>
                </a:lnTo>
                <a:lnTo>
                  <a:pt x="1891313" y="1300753"/>
                </a:lnTo>
                <a:lnTo>
                  <a:pt x="1886140" y="1309326"/>
                </a:lnTo>
                <a:lnTo>
                  <a:pt x="1877406" y="1319346"/>
                </a:lnTo>
                <a:lnTo>
                  <a:pt x="1878063" y="1333872"/>
                </a:lnTo>
                <a:lnTo>
                  <a:pt x="1874548" y="1338977"/>
                </a:lnTo>
                <a:lnTo>
                  <a:pt x="1875348" y="1346673"/>
                </a:lnTo>
                <a:lnTo>
                  <a:pt x="1873605" y="1369343"/>
                </a:lnTo>
                <a:lnTo>
                  <a:pt x="1868862" y="1374858"/>
                </a:lnTo>
                <a:lnTo>
                  <a:pt x="1868291" y="1381620"/>
                </a:lnTo>
                <a:lnTo>
                  <a:pt x="1858508" y="1384668"/>
                </a:lnTo>
                <a:lnTo>
                  <a:pt x="1853946" y="1388202"/>
                </a:lnTo>
                <a:lnTo>
                  <a:pt x="1850907" y="1406442"/>
                </a:lnTo>
                <a:lnTo>
                  <a:pt x="1842630" y="1411062"/>
                </a:lnTo>
                <a:lnTo>
                  <a:pt x="1844516" y="1418625"/>
                </a:lnTo>
                <a:lnTo>
                  <a:pt x="1840220" y="1429188"/>
                </a:lnTo>
                <a:lnTo>
                  <a:pt x="1842925" y="1436818"/>
                </a:lnTo>
                <a:lnTo>
                  <a:pt x="1834115" y="1434922"/>
                </a:lnTo>
                <a:lnTo>
                  <a:pt x="1826076" y="1438990"/>
                </a:lnTo>
                <a:lnTo>
                  <a:pt x="1827028" y="1444962"/>
                </a:lnTo>
                <a:lnTo>
                  <a:pt x="1819780" y="1458278"/>
                </a:lnTo>
                <a:lnTo>
                  <a:pt x="1825476" y="1463440"/>
                </a:lnTo>
                <a:lnTo>
                  <a:pt x="1818275" y="1472946"/>
                </a:lnTo>
                <a:lnTo>
                  <a:pt x="1819341" y="1479499"/>
                </a:lnTo>
                <a:lnTo>
                  <a:pt x="1817627" y="1487986"/>
                </a:lnTo>
                <a:lnTo>
                  <a:pt x="1809798" y="1491358"/>
                </a:lnTo>
                <a:lnTo>
                  <a:pt x="1813522" y="1500235"/>
                </a:lnTo>
                <a:lnTo>
                  <a:pt x="1814407" y="1508674"/>
                </a:lnTo>
                <a:lnTo>
                  <a:pt x="1820084" y="1515437"/>
                </a:lnTo>
                <a:lnTo>
                  <a:pt x="1815722" y="1520752"/>
                </a:lnTo>
                <a:lnTo>
                  <a:pt x="1816284" y="1525553"/>
                </a:lnTo>
                <a:lnTo>
                  <a:pt x="1820942" y="1530439"/>
                </a:lnTo>
                <a:lnTo>
                  <a:pt x="1815693" y="1538373"/>
                </a:lnTo>
                <a:lnTo>
                  <a:pt x="1807159" y="1540088"/>
                </a:lnTo>
                <a:lnTo>
                  <a:pt x="1811950" y="1551661"/>
                </a:lnTo>
                <a:lnTo>
                  <a:pt x="1810817" y="1562024"/>
                </a:lnTo>
                <a:lnTo>
                  <a:pt x="1800597" y="1570349"/>
                </a:lnTo>
                <a:lnTo>
                  <a:pt x="1794757" y="1580179"/>
                </a:lnTo>
                <a:lnTo>
                  <a:pt x="1786766" y="1586094"/>
                </a:lnTo>
                <a:lnTo>
                  <a:pt x="1785947" y="1591675"/>
                </a:lnTo>
                <a:lnTo>
                  <a:pt x="1778146" y="1589694"/>
                </a:lnTo>
                <a:lnTo>
                  <a:pt x="1770802" y="1597962"/>
                </a:lnTo>
                <a:lnTo>
                  <a:pt x="1765849" y="1597876"/>
                </a:lnTo>
                <a:lnTo>
                  <a:pt x="1763277" y="1602743"/>
                </a:lnTo>
                <a:lnTo>
                  <a:pt x="1756762" y="1604591"/>
                </a:lnTo>
                <a:lnTo>
                  <a:pt x="1751504" y="1609725"/>
                </a:lnTo>
                <a:lnTo>
                  <a:pt x="1747799" y="1618650"/>
                </a:lnTo>
                <a:lnTo>
                  <a:pt x="1746761" y="1625803"/>
                </a:lnTo>
                <a:lnTo>
                  <a:pt x="1749247" y="1631737"/>
                </a:lnTo>
                <a:lnTo>
                  <a:pt x="1728521" y="1635281"/>
                </a:lnTo>
                <a:lnTo>
                  <a:pt x="1721196" y="1630233"/>
                </a:lnTo>
                <a:lnTo>
                  <a:pt x="1717243" y="1630556"/>
                </a:lnTo>
                <a:lnTo>
                  <a:pt x="1713823" y="1624565"/>
                </a:lnTo>
                <a:lnTo>
                  <a:pt x="1713547" y="1605896"/>
                </a:lnTo>
                <a:lnTo>
                  <a:pt x="1689421" y="1601600"/>
                </a:lnTo>
                <a:lnTo>
                  <a:pt x="1678905" y="1594209"/>
                </a:lnTo>
                <a:lnTo>
                  <a:pt x="1657388" y="1581826"/>
                </a:lnTo>
                <a:lnTo>
                  <a:pt x="1653416" y="1582255"/>
                </a:lnTo>
                <a:lnTo>
                  <a:pt x="1652311" y="1573101"/>
                </a:lnTo>
                <a:lnTo>
                  <a:pt x="1643320" y="1570301"/>
                </a:lnTo>
                <a:lnTo>
                  <a:pt x="1644891" y="1565891"/>
                </a:lnTo>
                <a:lnTo>
                  <a:pt x="1652121" y="1560157"/>
                </a:lnTo>
                <a:lnTo>
                  <a:pt x="1649330" y="1555185"/>
                </a:lnTo>
                <a:lnTo>
                  <a:pt x="1626803" y="1553432"/>
                </a:lnTo>
                <a:lnTo>
                  <a:pt x="1637014" y="1545012"/>
                </a:lnTo>
                <a:lnTo>
                  <a:pt x="1628061" y="1526648"/>
                </a:lnTo>
                <a:lnTo>
                  <a:pt x="1616916" y="1518018"/>
                </a:lnTo>
                <a:lnTo>
                  <a:pt x="1614554" y="1527562"/>
                </a:lnTo>
                <a:lnTo>
                  <a:pt x="1593942" y="1535516"/>
                </a:lnTo>
                <a:lnTo>
                  <a:pt x="1588808" y="1539850"/>
                </a:lnTo>
                <a:lnTo>
                  <a:pt x="1588989" y="1546403"/>
                </a:lnTo>
                <a:lnTo>
                  <a:pt x="1591970" y="1553299"/>
                </a:lnTo>
                <a:lnTo>
                  <a:pt x="1582255" y="1556690"/>
                </a:lnTo>
                <a:lnTo>
                  <a:pt x="1580093" y="1564900"/>
                </a:lnTo>
                <a:lnTo>
                  <a:pt x="1560995" y="1561491"/>
                </a:lnTo>
                <a:lnTo>
                  <a:pt x="1562376" y="1552070"/>
                </a:lnTo>
                <a:lnTo>
                  <a:pt x="1550708" y="1543812"/>
                </a:lnTo>
                <a:lnTo>
                  <a:pt x="1539297" y="1538602"/>
                </a:lnTo>
                <a:lnTo>
                  <a:pt x="1524342" y="1534325"/>
                </a:lnTo>
                <a:lnTo>
                  <a:pt x="1518504" y="1548222"/>
                </a:lnTo>
                <a:lnTo>
                  <a:pt x="1512894" y="1554375"/>
                </a:lnTo>
                <a:lnTo>
                  <a:pt x="1510074" y="1569720"/>
                </a:lnTo>
                <a:lnTo>
                  <a:pt x="1512112" y="1576130"/>
                </a:lnTo>
                <a:lnTo>
                  <a:pt x="1504140" y="1581817"/>
                </a:lnTo>
                <a:lnTo>
                  <a:pt x="1501664" y="1589342"/>
                </a:lnTo>
                <a:lnTo>
                  <a:pt x="1491558" y="1591332"/>
                </a:lnTo>
                <a:lnTo>
                  <a:pt x="1485614" y="1582293"/>
                </a:lnTo>
                <a:lnTo>
                  <a:pt x="1477823" y="1582550"/>
                </a:lnTo>
                <a:lnTo>
                  <a:pt x="1472736" y="1591694"/>
                </a:lnTo>
                <a:lnTo>
                  <a:pt x="1462659" y="1587227"/>
                </a:lnTo>
                <a:lnTo>
                  <a:pt x="1463602" y="1584408"/>
                </a:lnTo>
                <a:lnTo>
                  <a:pt x="1458430" y="1578074"/>
                </a:lnTo>
                <a:lnTo>
                  <a:pt x="1451724" y="1573425"/>
                </a:lnTo>
                <a:lnTo>
                  <a:pt x="1439894" y="1572625"/>
                </a:lnTo>
                <a:lnTo>
                  <a:pt x="1433913" y="1565691"/>
                </a:lnTo>
                <a:lnTo>
                  <a:pt x="1420492" y="1565929"/>
                </a:lnTo>
                <a:lnTo>
                  <a:pt x="1421101" y="1584198"/>
                </a:lnTo>
                <a:lnTo>
                  <a:pt x="1394898" y="1593475"/>
                </a:lnTo>
                <a:lnTo>
                  <a:pt x="1396374" y="1605020"/>
                </a:lnTo>
                <a:lnTo>
                  <a:pt x="1373619" y="1604715"/>
                </a:lnTo>
                <a:lnTo>
                  <a:pt x="1359293" y="1608134"/>
                </a:lnTo>
                <a:lnTo>
                  <a:pt x="1354693" y="1616535"/>
                </a:lnTo>
                <a:lnTo>
                  <a:pt x="1335967" y="1615640"/>
                </a:lnTo>
                <a:lnTo>
                  <a:pt x="1336262" y="1605620"/>
                </a:lnTo>
                <a:lnTo>
                  <a:pt x="1323337" y="1602639"/>
                </a:lnTo>
                <a:lnTo>
                  <a:pt x="1303953" y="1593609"/>
                </a:lnTo>
                <a:lnTo>
                  <a:pt x="1299010" y="1581665"/>
                </a:lnTo>
                <a:lnTo>
                  <a:pt x="1286589" y="1578797"/>
                </a:lnTo>
                <a:lnTo>
                  <a:pt x="1269930" y="1570091"/>
                </a:lnTo>
                <a:lnTo>
                  <a:pt x="1246241" y="1565015"/>
                </a:lnTo>
                <a:lnTo>
                  <a:pt x="1223457" y="1561262"/>
                </a:lnTo>
                <a:lnTo>
                  <a:pt x="1201455" y="1568091"/>
                </a:lnTo>
                <a:lnTo>
                  <a:pt x="1187215" y="1578035"/>
                </a:lnTo>
                <a:lnTo>
                  <a:pt x="1179157" y="1577759"/>
                </a:lnTo>
                <a:lnTo>
                  <a:pt x="1150572" y="1581160"/>
                </a:lnTo>
                <a:lnTo>
                  <a:pt x="1138971" y="1592399"/>
                </a:lnTo>
                <a:lnTo>
                  <a:pt x="1132055" y="1591428"/>
                </a:lnTo>
                <a:lnTo>
                  <a:pt x="1120578" y="1609973"/>
                </a:lnTo>
                <a:lnTo>
                  <a:pt x="1117749" y="1624975"/>
                </a:lnTo>
                <a:lnTo>
                  <a:pt x="1122378" y="1635309"/>
                </a:lnTo>
                <a:lnTo>
                  <a:pt x="1112510" y="1644129"/>
                </a:lnTo>
                <a:lnTo>
                  <a:pt x="1106195" y="1647720"/>
                </a:lnTo>
                <a:lnTo>
                  <a:pt x="1102443" y="1644253"/>
                </a:lnTo>
                <a:lnTo>
                  <a:pt x="1088374" y="1636109"/>
                </a:lnTo>
                <a:lnTo>
                  <a:pt x="1080430" y="1629194"/>
                </a:lnTo>
                <a:lnTo>
                  <a:pt x="1079459" y="1625584"/>
                </a:lnTo>
                <a:lnTo>
                  <a:pt x="1069181" y="1630442"/>
                </a:lnTo>
                <a:lnTo>
                  <a:pt x="1058104" y="1623479"/>
                </a:lnTo>
                <a:lnTo>
                  <a:pt x="1042187" y="1624517"/>
                </a:lnTo>
                <a:lnTo>
                  <a:pt x="1036101" y="1623336"/>
                </a:lnTo>
                <a:lnTo>
                  <a:pt x="1034758" y="1612402"/>
                </a:lnTo>
                <a:lnTo>
                  <a:pt x="1036368" y="1593933"/>
                </a:lnTo>
                <a:lnTo>
                  <a:pt x="1027119" y="1588561"/>
                </a:lnTo>
                <a:lnTo>
                  <a:pt x="1021089" y="1590037"/>
                </a:lnTo>
                <a:lnTo>
                  <a:pt x="1018127" y="1585589"/>
                </a:lnTo>
                <a:lnTo>
                  <a:pt x="1001468" y="1586170"/>
                </a:lnTo>
                <a:lnTo>
                  <a:pt x="993924" y="1595371"/>
                </a:lnTo>
                <a:lnTo>
                  <a:pt x="984932" y="1590237"/>
                </a:lnTo>
                <a:lnTo>
                  <a:pt x="985180" y="1586703"/>
                </a:lnTo>
                <a:lnTo>
                  <a:pt x="961463" y="1585655"/>
                </a:lnTo>
                <a:lnTo>
                  <a:pt x="964377" y="1593809"/>
                </a:lnTo>
                <a:lnTo>
                  <a:pt x="948737" y="1595847"/>
                </a:lnTo>
                <a:lnTo>
                  <a:pt x="939574" y="1595180"/>
                </a:lnTo>
                <a:lnTo>
                  <a:pt x="917695" y="1585017"/>
                </a:lnTo>
                <a:lnTo>
                  <a:pt x="873328" y="1551966"/>
                </a:lnTo>
                <a:lnTo>
                  <a:pt x="869680" y="1532249"/>
                </a:lnTo>
                <a:lnTo>
                  <a:pt x="864318" y="1493920"/>
                </a:lnTo>
                <a:lnTo>
                  <a:pt x="858802" y="1470784"/>
                </a:lnTo>
                <a:lnTo>
                  <a:pt x="855745" y="1466450"/>
                </a:lnTo>
                <a:lnTo>
                  <a:pt x="855221" y="1448934"/>
                </a:lnTo>
                <a:lnTo>
                  <a:pt x="856078" y="1433446"/>
                </a:lnTo>
                <a:lnTo>
                  <a:pt x="854916" y="1425550"/>
                </a:lnTo>
                <a:lnTo>
                  <a:pt x="829580" y="1424159"/>
                </a:lnTo>
                <a:lnTo>
                  <a:pt x="827418" y="1441847"/>
                </a:lnTo>
                <a:lnTo>
                  <a:pt x="806672" y="1468174"/>
                </a:lnTo>
                <a:lnTo>
                  <a:pt x="802176" y="1475651"/>
                </a:lnTo>
                <a:lnTo>
                  <a:pt x="779335" y="1484033"/>
                </a:lnTo>
                <a:lnTo>
                  <a:pt x="768619" y="1482166"/>
                </a:lnTo>
                <a:lnTo>
                  <a:pt x="764657" y="1486919"/>
                </a:lnTo>
                <a:lnTo>
                  <a:pt x="751751" y="1483423"/>
                </a:lnTo>
                <a:lnTo>
                  <a:pt x="749951" y="1486633"/>
                </a:lnTo>
                <a:lnTo>
                  <a:pt x="738216" y="1486062"/>
                </a:lnTo>
                <a:lnTo>
                  <a:pt x="736178" y="1489672"/>
                </a:lnTo>
                <a:lnTo>
                  <a:pt x="725014" y="1489986"/>
                </a:lnTo>
                <a:lnTo>
                  <a:pt x="721090" y="1508550"/>
                </a:lnTo>
                <a:lnTo>
                  <a:pt x="722433" y="1515323"/>
                </a:lnTo>
                <a:lnTo>
                  <a:pt x="698382" y="1516561"/>
                </a:lnTo>
                <a:close/>
              </a:path>
            </a:pathLst>
          </a:custGeom>
          <a:solidFill>
            <a:schemeClr val="bg2">
              <a:lumMod val="25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3" name="Freeform: Shape 22">
            <a:extLst>
              <a:ext uri="{FF2B5EF4-FFF2-40B4-BE49-F238E27FC236}">
                <a16:creationId xmlns:a16="http://schemas.microsoft.com/office/drawing/2014/main" id="{34DFC16B-0C11-46CF-81A9-B84D85B05B14}"/>
              </a:ext>
            </a:extLst>
          </p:cNvPr>
          <p:cNvSpPr/>
          <p:nvPr/>
        </p:nvSpPr>
        <p:spPr>
          <a:xfrm>
            <a:off x="5013499" y="4746218"/>
            <a:ext cx="2258053" cy="926762"/>
          </a:xfrm>
          <a:custGeom>
            <a:avLst/>
            <a:gdLst>
              <a:gd name="connsiteX0" fmla="*/ 1657636 w 2362047"/>
              <a:gd name="connsiteY0" fmla="*/ 507835 h 969444"/>
              <a:gd name="connsiteX1" fmla="*/ 1657236 w 2362047"/>
              <a:gd name="connsiteY1" fmla="*/ 512207 h 969444"/>
              <a:gd name="connsiteX2" fmla="*/ 1650844 w 2362047"/>
              <a:gd name="connsiteY2" fmla="*/ 514903 h 969444"/>
              <a:gd name="connsiteX3" fmla="*/ 1645101 w 2362047"/>
              <a:gd name="connsiteY3" fmla="*/ 511588 h 969444"/>
              <a:gd name="connsiteX4" fmla="*/ 1641091 w 2362047"/>
              <a:gd name="connsiteY4" fmla="*/ 520417 h 969444"/>
              <a:gd name="connsiteX5" fmla="*/ 1635633 w 2362047"/>
              <a:gd name="connsiteY5" fmla="*/ 522561 h 969444"/>
              <a:gd name="connsiteX6" fmla="*/ 1624822 w 2362047"/>
              <a:gd name="connsiteY6" fmla="*/ 521970 h 969444"/>
              <a:gd name="connsiteX7" fmla="*/ 1622565 w 2362047"/>
              <a:gd name="connsiteY7" fmla="*/ 526485 h 969444"/>
              <a:gd name="connsiteX8" fmla="*/ 1624289 w 2362047"/>
              <a:gd name="connsiteY8" fmla="*/ 532419 h 969444"/>
              <a:gd name="connsiteX9" fmla="*/ 1605372 w 2362047"/>
              <a:gd name="connsiteY9" fmla="*/ 525628 h 969444"/>
              <a:gd name="connsiteX10" fmla="*/ 1601896 w 2362047"/>
              <a:gd name="connsiteY10" fmla="*/ 520532 h 969444"/>
              <a:gd name="connsiteX11" fmla="*/ 1594409 w 2362047"/>
              <a:gd name="connsiteY11" fmla="*/ 521780 h 969444"/>
              <a:gd name="connsiteX12" fmla="*/ 1589656 w 2362047"/>
              <a:gd name="connsiteY12" fmla="*/ 519646 h 969444"/>
              <a:gd name="connsiteX13" fmla="*/ 1581883 w 2362047"/>
              <a:gd name="connsiteY13" fmla="*/ 512178 h 969444"/>
              <a:gd name="connsiteX14" fmla="*/ 1567567 w 2362047"/>
              <a:gd name="connsiteY14" fmla="*/ 502825 h 969444"/>
              <a:gd name="connsiteX15" fmla="*/ 1560786 w 2362047"/>
              <a:gd name="connsiteY15" fmla="*/ 507987 h 969444"/>
              <a:gd name="connsiteX16" fmla="*/ 1565310 w 2362047"/>
              <a:gd name="connsiteY16" fmla="*/ 512264 h 969444"/>
              <a:gd name="connsiteX17" fmla="*/ 1572539 w 2362047"/>
              <a:gd name="connsiteY17" fmla="*/ 512988 h 969444"/>
              <a:gd name="connsiteX18" fmla="*/ 1577597 w 2362047"/>
              <a:gd name="connsiteY18" fmla="*/ 518065 h 969444"/>
              <a:gd name="connsiteX19" fmla="*/ 1582446 w 2362047"/>
              <a:gd name="connsiteY19" fmla="*/ 526028 h 969444"/>
              <a:gd name="connsiteX20" fmla="*/ 1587675 w 2362047"/>
              <a:gd name="connsiteY20" fmla="*/ 525189 h 969444"/>
              <a:gd name="connsiteX21" fmla="*/ 1590180 w 2362047"/>
              <a:gd name="connsiteY21" fmla="*/ 530800 h 969444"/>
              <a:gd name="connsiteX22" fmla="*/ 1596847 w 2362047"/>
              <a:gd name="connsiteY22" fmla="*/ 531228 h 969444"/>
              <a:gd name="connsiteX23" fmla="*/ 1601743 w 2362047"/>
              <a:gd name="connsiteY23" fmla="*/ 534658 h 969444"/>
              <a:gd name="connsiteX24" fmla="*/ 1619612 w 2362047"/>
              <a:gd name="connsiteY24" fmla="*/ 542649 h 969444"/>
              <a:gd name="connsiteX25" fmla="*/ 1627546 w 2362047"/>
              <a:gd name="connsiteY25" fmla="*/ 543725 h 969444"/>
              <a:gd name="connsiteX26" fmla="*/ 1640015 w 2362047"/>
              <a:gd name="connsiteY26" fmla="*/ 556841 h 969444"/>
              <a:gd name="connsiteX27" fmla="*/ 1645673 w 2362047"/>
              <a:gd name="connsiteY27" fmla="*/ 559451 h 969444"/>
              <a:gd name="connsiteX28" fmla="*/ 1654959 w 2362047"/>
              <a:gd name="connsiteY28" fmla="*/ 551279 h 969444"/>
              <a:gd name="connsiteX29" fmla="*/ 1665589 w 2362047"/>
              <a:gd name="connsiteY29" fmla="*/ 546097 h 969444"/>
              <a:gd name="connsiteX30" fmla="*/ 1668408 w 2362047"/>
              <a:gd name="connsiteY30" fmla="*/ 542001 h 969444"/>
              <a:gd name="connsiteX31" fmla="*/ 1682601 w 2362047"/>
              <a:gd name="connsiteY31" fmla="*/ 538248 h 969444"/>
              <a:gd name="connsiteX32" fmla="*/ 1693964 w 2362047"/>
              <a:gd name="connsiteY32" fmla="*/ 538915 h 969444"/>
              <a:gd name="connsiteX33" fmla="*/ 1708290 w 2362047"/>
              <a:gd name="connsiteY33" fmla="*/ 545125 h 969444"/>
              <a:gd name="connsiteX34" fmla="*/ 1724549 w 2362047"/>
              <a:gd name="connsiteY34" fmla="*/ 545182 h 969444"/>
              <a:gd name="connsiteX35" fmla="*/ 1733360 w 2362047"/>
              <a:gd name="connsiteY35" fmla="*/ 544201 h 969444"/>
              <a:gd name="connsiteX36" fmla="*/ 1742056 w 2362047"/>
              <a:gd name="connsiteY36" fmla="*/ 546163 h 969444"/>
              <a:gd name="connsiteX37" fmla="*/ 1756267 w 2362047"/>
              <a:gd name="connsiteY37" fmla="*/ 551431 h 969444"/>
              <a:gd name="connsiteX38" fmla="*/ 1760144 w 2362047"/>
              <a:gd name="connsiteY38" fmla="*/ 544201 h 969444"/>
              <a:gd name="connsiteX39" fmla="*/ 1764478 w 2362047"/>
              <a:gd name="connsiteY39" fmla="*/ 540563 h 969444"/>
              <a:gd name="connsiteX40" fmla="*/ 1767212 w 2362047"/>
              <a:gd name="connsiteY40" fmla="*/ 528399 h 969444"/>
              <a:gd name="connsiteX41" fmla="*/ 1772707 w 2362047"/>
              <a:gd name="connsiteY41" fmla="*/ 523037 h 969444"/>
              <a:gd name="connsiteX42" fmla="*/ 1772450 w 2362047"/>
              <a:gd name="connsiteY42" fmla="*/ 518027 h 969444"/>
              <a:gd name="connsiteX43" fmla="*/ 1789700 w 2362047"/>
              <a:gd name="connsiteY43" fmla="*/ 518027 h 969444"/>
              <a:gd name="connsiteX44" fmla="*/ 1801321 w 2362047"/>
              <a:gd name="connsiteY44" fmla="*/ 519274 h 969444"/>
              <a:gd name="connsiteX45" fmla="*/ 1814989 w 2362047"/>
              <a:gd name="connsiteY45" fmla="*/ 523342 h 969444"/>
              <a:gd name="connsiteX46" fmla="*/ 1830924 w 2362047"/>
              <a:gd name="connsiteY46" fmla="*/ 533638 h 969444"/>
              <a:gd name="connsiteX47" fmla="*/ 1841707 w 2362047"/>
              <a:gd name="connsiteY47" fmla="*/ 537410 h 969444"/>
              <a:gd name="connsiteX48" fmla="*/ 1861756 w 2362047"/>
              <a:gd name="connsiteY48" fmla="*/ 537201 h 969444"/>
              <a:gd name="connsiteX49" fmla="*/ 1860880 w 2362047"/>
              <a:gd name="connsiteY49" fmla="*/ 541649 h 969444"/>
              <a:gd name="connsiteX50" fmla="*/ 1864900 w 2362047"/>
              <a:gd name="connsiteY50" fmla="*/ 553803 h 969444"/>
              <a:gd name="connsiteX51" fmla="*/ 1875320 w 2362047"/>
              <a:gd name="connsiteY51" fmla="*/ 559318 h 969444"/>
              <a:gd name="connsiteX52" fmla="*/ 1878901 w 2362047"/>
              <a:gd name="connsiteY52" fmla="*/ 566138 h 969444"/>
              <a:gd name="connsiteX53" fmla="*/ 1886236 w 2362047"/>
              <a:gd name="connsiteY53" fmla="*/ 566538 h 969444"/>
              <a:gd name="connsiteX54" fmla="*/ 1887846 w 2362047"/>
              <a:gd name="connsiteY54" fmla="*/ 575205 h 969444"/>
              <a:gd name="connsiteX55" fmla="*/ 1892208 w 2362047"/>
              <a:gd name="connsiteY55" fmla="*/ 578796 h 969444"/>
              <a:gd name="connsiteX56" fmla="*/ 1899276 w 2362047"/>
              <a:gd name="connsiteY56" fmla="*/ 579663 h 969444"/>
              <a:gd name="connsiteX57" fmla="*/ 1900190 w 2362047"/>
              <a:gd name="connsiteY57" fmla="*/ 589312 h 969444"/>
              <a:gd name="connsiteX58" fmla="*/ 1916868 w 2362047"/>
              <a:gd name="connsiteY58" fmla="*/ 589264 h 969444"/>
              <a:gd name="connsiteX59" fmla="*/ 1918993 w 2362047"/>
              <a:gd name="connsiteY59" fmla="*/ 585959 h 969444"/>
              <a:gd name="connsiteX60" fmla="*/ 1930527 w 2362047"/>
              <a:gd name="connsiteY60" fmla="*/ 586159 h 969444"/>
              <a:gd name="connsiteX61" fmla="*/ 1932966 w 2362047"/>
              <a:gd name="connsiteY61" fmla="*/ 590417 h 969444"/>
              <a:gd name="connsiteX62" fmla="*/ 1930117 w 2362047"/>
              <a:gd name="connsiteY62" fmla="*/ 596265 h 969444"/>
              <a:gd name="connsiteX63" fmla="*/ 1931699 w 2362047"/>
              <a:gd name="connsiteY63" fmla="*/ 605400 h 969444"/>
              <a:gd name="connsiteX64" fmla="*/ 1928908 w 2362047"/>
              <a:gd name="connsiteY64" fmla="*/ 606523 h 969444"/>
              <a:gd name="connsiteX65" fmla="*/ 1924774 w 2362047"/>
              <a:gd name="connsiteY65" fmla="*/ 615858 h 969444"/>
              <a:gd name="connsiteX66" fmla="*/ 1915297 w 2362047"/>
              <a:gd name="connsiteY66" fmla="*/ 622868 h 969444"/>
              <a:gd name="connsiteX67" fmla="*/ 1911163 w 2362047"/>
              <a:gd name="connsiteY67" fmla="*/ 629479 h 969444"/>
              <a:gd name="connsiteX68" fmla="*/ 1915858 w 2362047"/>
              <a:gd name="connsiteY68" fmla="*/ 633613 h 969444"/>
              <a:gd name="connsiteX69" fmla="*/ 1926927 w 2362047"/>
              <a:gd name="connsiteY69" fmla="*/ 635899 h 969444"/>
              <a:gd name="connsiteX70" fmla="*/ 1935699 w 2362047"/>
              <a:gd name="connsiteY70" fmla="*/ 628155 h 969444"/>
              <a:gd name="connsiteX71" fmla="*/ 1942995 w 2362047"/>
              <a:gd name="connsiteY71" fmla="*/ 630050 h 969444"/>
              <a:gd name="connsiteX72" fmla="*/ 1942662 w 2362047"/>
              <a:gd name="connsiteY72" fmla="*/ 635003 h 969444"/>
              <a:gd name="connsiteX73" fmla="*/ 1954721 w 2362047"/>
              <a:gd name="connsiteY73" fmla="*/ 633689 h 969444"/>
              <a:gd name="connsiteX74" fmla="*/ 1954054 w 2362047"/>
              <a:gd name="connsiteY74" fmla="*/ 641680 h 969444"/>
              <a:gd name="connsiteX75" fmla="*/ 1936280 w 2362047"/>
              <a:gd name="connsiteY75" fmla="*/ 662207 h 969444"/>
              <a:gd name="connsiteX76" fmla="*/ 1931689 w 2362047"/>
              <a:gd name="connsiteY76" fmla="*/ 668407 h 969444"/>
              <a:gd name="connsiteX77" fmla="*/ 1950968 w 2362047"/>
              <a:gd name="connsiteY77" fmla="*/ 675446 h 969444"/>
              <a:gd name="connsiteX78" fmla="*/ 1948920 w 2362047"/>
              <a:gd name="connsiteY78" fmla="*/ 681419 h 969444"/>
              <a:gd name="connsiteX79" fmla="*/ 1950644 w 2362047"/>
              <a:gd name="connsiteY79" fmla="*/ 693239 h 969444"/>
              <a:gd name="connsiteX80" fmla="*/ 1959483 w 2362047"/>
              <a:gd name="connsiteY80" fmla="*/ 700821 h 969444"/>
              <a:gd name="connsiteX81" fmla="*/ 1957769 w 2362047"/>
              <a:gd name="connsiteY81" fmla="*/ 704783 h 969444"/>
              <a:gd name="connsiteX82" fmla="*/ 1959693 w 2362047"/>
              <a:gd name="connsiteY82" fmla="*/ 710803 h 969444"/>
              <a:gd name="connsiteX83" fmla="*/ 1964417 w 2362047"/>
              <a:gd name="connsiteY83" fmla="*/ 714785 h 969444"/>
              <a:gd name="connsiteX84" fmla="*/ 1971265 w 2362047"/>
              <a:gd name="connsiteY84" fmla="*/ 715166 h 969444"/>
              <a:gd name="connsiteX85" fmla="*/ 1976123 w 2362047"/>
              <a:gd name="connsiteY85" fmla="*/ 712518 h 969444"/>
              <a:gd name="connsiteX86" fmla="*/ 1979924 w 2362047"/>
              <a:gd name="connsiteY86" fmla="*/ 718633 h 969444"/>
              <a:gd name="connsiteX87" fmla="*/ 1985686 w 2362047"/>
              <a:gd name="connsiteY87" fmla="*/ 722328 h 969444"/>
              <a:gd name="connsiteX88" fmla="*/ 1990763 w 2362047"/>
              <a:gd name="connsiteY88" fmla="*/ 716956 h 969444"/>
              <a:gd name="connsiteX89" fmla="*/ 2001069 w 2362047"/>
              <a:gd name="connsiteY89" fmla="*/ 721405 h 969444"/>
              <a:gd name="connsiteX90" fmla="*/ 2007260 w 2362047"/>
              <a:gd name="connsiteY90" fmla="*/ 713737 h 969444"/>
              <a:gd name="connsiteX91" fmla="*/ 2015899 w 2362047"/>
              <a:gd name="connsiteY91" fmla="*/ 715023 h 969444"/>
              <a:gd name="connsiteX92" fmla="*/ 2021558 w 2362047"/>
              <a:gd name="connsiteY92" fmla="*/ 721957 h 969444"/>
              <a:gd name="connsiteX93" fmla="*/ 2028263 w 2362047"/>
              <a:gd name="connsiteY93" fmla="*/ 720176 h 969444"/>
              <a:gd name="connsiteX94" fmla="*/ 2035159 w 2362047"/>
              <a:gd name="connsiteY94" fmla="*/ 709927 h 969444"/>
              <a:gd name="connsiteX95" fmla="*/ 2041627 w 2362047"/>
              <a:gd name="connsiteY95" fmla="*/ 715270 h 969444"/>
              <a:gd name="connsiteX96" fmla="*/ 2041312 w 2362047"/>
              <a:gd name="connsiteY96" fmla="*/ 718452 h 969444"/>
              <a:gd name="connsiteX97" fmla="*/ 2054666 w 2362047"/>
              <a:gd name="connsiteY97" fmla="*/ 723462 h 969444"/>
              <a:gd name="connsiteX98" fmla="*/ 2061029 w 2362047"/>
              <a:gd name="connsiteY98" fmla="*/ 721500 h 969444"/>
              <a:gd name="connsiteX99" fmla="*/ 2067458 w 2362047"/>
              <a:gd name="connsiteY99" fmla="*/ 713975 h 969444"/>
              <a:gd name="connsiteX100" fmla="*/ 2071230 w 2362047"/>
              <a:gd name="connsiteY100" fmla="*/ 712966 h 969444"/>
              <a:gd name="connsiteX101" fmla="*/ 2074012 w 2362047"/>
              <a:gd name="connsiteY101" fmla="*/ 706088 h 969444"/>
              <a:gd name="connsiteX102" fmla="*/ 2104492 w 2362047"/>
              <a:gd name="connsiteY102" fmla="*/ 701297 h 969444"/>
              <a:gd name="connsiteX103" fmla="*/ 2108207 w 2362047"/>
              <a:gd name="connsiteY103" fmla="*/ 710803 h 969444"/>
              <a:gd name="connsiteX104" fmla="*/ 2118265 w 2362047"/>
              <a:gd name="connsiteY104" fmla="*/ 716842 h 969444"/>
              <a:gd name="connsiteX105" fmla="*/ 2128143 w 2362047"/>
              <a:gd name="connsiteY105" fmla="*/ 717156 h 969444"/>
              <a:gd name="connsiteX106" fmla="*/ 2139230 w 2362047"/>
              <a:gd name="connsiteY106" fmla="*/ 710079 h 969444"/>
              <a:gd name="connsiteX107" fmla="*/ 2147469 w 2362047"/>
              <a:gd name="connsiteY107" fmla="*/ 707850 h 969444"/>
              <a:gd name="connsiteX108" fmla="*/ 2161966 w 2362047"/>
              <a:gd name="connsiteY108" fmla="*/ 700564 h 969444"/>
              <a:gd name="connsiteX109" fmla="*/ 2166909 w 2362047"/>
              <a:gd name="connsiteY109" fmla="*/ 700850 h 969444"/>
              <a:gd name="connsiteX110" fmla="*/ 2174443 w 2362047"/>
              <a:gd name="connsiteY110" fmla="*/ 705069 h 969444"/>
              <a:gd name="connsiteX111" fmla="*/ 2179510 w 2362047"/>
              <a:gd name="connsiteY111" fmla="*/ 703688 h 969444"/>
              <a:gd name="connsiteX112" fmla="*/ 2183816 w 2362047"/>
              <a:gd name="connsiteY112" fmla="*/ 699059 h 969444"/>
              <a:gd name="connsiteX113" fmla="*/ 2195008 w 2362047"/>
              <a:gd name="connsiteY113" fmla="*/ 701983 h 969444"/>
              <a:gd name="connsiteX114" fmla="*/ 2199285 w 2362047"/>
              <a:gd name="connsiteY114" fmla="*/ 708346 h 969444"/>
              <a:gd name="connsiteX115" fmla="*/ 2199485 w 2362047"/>
              <a:gd name="connsiteY115" fmla="*/ 713813 h 969444"/>
              <a:gd name="connsiteX116" fmla="*/ 2202790 w 2362047"/>
              <a:gd name="connsiteY116" fmla="*/ 718738 h 969444"/>
              <a:gd name="connsiteX117" fmla="*/ 2207248 w 2362047"/>
              <a:gd name="connsiteY117" fmla="*/ 720042 h 969444"/>
              <a:gd name="connsiteX118" fmla="*/ 2219525 w 2362047"/>
              <a:gd name="connsiteY118" fmla="*/ 710737 h 969444"/>
              <a:gd name="connsiteX119" fmla="*/ 2223421 w 2362047"/>
              <a:gd name="connsiteY119" fmla="*/ 711508 h 969444"/>
              <a:gd name="connsiteX120" fmla="*/ 2224326 w 2362047"/>
              <a:gd name="connsiteY120" fmla="*/ 702716 h 969444"/>
              <a:gd name="connsiteX121" fmla="*/ 2228555 w 2362047"/>
              <a:gd name="connsiteY121" fmla="*/ 700116 h 969444"/>
              <a:gd name="connsiteX122" fmla="*/ 2241309 w 2362047"/>
              <a:gd name="connsiteY122" fmla="*/ 701097 h 969444"/>
              <a:gd name="connsiteX123" fmla="*/ 2245891 w 2362047"/>
              <a:gd name="connsiteY123" fmla="*/ 693353 h 969444"/>
              <a:gd name="connsiteX124" fmla="*/ 2259168 w 2362047"/>
              <a:gd name="connsiteY124" fmla="*/ 682438 h 969444"/>
              <a:gd name="connsiteX125" fmla="*/ 2258673 w 2362047"/>
              <a:gd name="connsiteY125" fmla="*/ 679418 h 969444"/>
              <a:gd name="connsiteX126" fmla="*/ 2265198 w 2362047"/>
              <a:gd name="connsiteY126" fmla="*/ 675713 h 969444"/>
              <a:gd name="connsiteX127" fmla="*/ 2263588 w 2362047"/>
              <a:gd name="connsiteY127" fmla="*/ 669217 h 969444"/>
              <a:gd name="connsiteX128" fmla="*/ 2263464 w 2362047"/>
              <a:gd name="connsiteY128" fmla="*/ 657054 h 969444"/>
              <a:gd name="connsiteX129" fmla="*/ 2268017 w 2362047"/>
              <a:gd name="connsiteY129" fmla="*/ 655939 h 969444"/>
              <a:gd name="connsiteX130" fmla="*/ 2275618 w 2362047"/>
              <a:gd name="connsiteY130" fmla="*/ 650272 h 969444"/>
              <a:gd name="connsiteX131" fmla="*/ 2281333 w 2362047"/>
              <a:gd name="connsiteY131" fmla="*/ 658711 h 969444"/>
              <a:gd name="connsiteX132" fmla="*/ 2278504 w 2362047"/>
              <a:gd name="connsiteY132" fmla="*/ 665731 h 969444"/>
              <a:gd name="connsiteX133" fmla="*/ 2285695 w 2362047"/>
              <a:gd name="connsiteY133" fmla="*/ 674380 h 969444"/>
              <a:gd name="connsiteX134" fmla="*/ 2296858 w 2362047"/>
              <a:gd name="connsiteY134" fmla="*/ 681609 h 969444"/>
              <a:gd name="connsiteX135" fmla="*/ 2301326 w 2362047"/>
              <a:gd name="connsiteY135" fmla="*/ 682342 h 969444"/>
              <a:gd name="connsiteX136" fmla="*/ 2314947 w 2362047"/>
              <a:gd name="connsiteY136" fmla="*/ 678856 h 969444"/>
              <a:gd name="connsiteX137" fmla="*/ 2321624 w 2362047"/>
              <a:gd name="connsiteY137" fmla="*/ 684419 h 969444"/>
              <a:gd name="connsiteX138" fmla="*/ 2325967 w 2362047"/>
              <a:gd name="connsiteY138" fmla="*/ 694449 h 969444"/>
              <a:gd name="connsiteX139" fmla="*/ 2333549 w 2362047"/>
              <a:gd name="connsiteY139" fmla="*/ 700592 h 969444"/>
              <a:gd name="connsiteX140" fmla="*/ 2334254 w 2362047"/>
              <a:gd name="connsiteY140" fmla="*/ 709098 h 969444"/>
              <a:gd name="connsiteX141" fmla="*/ 2340198 w 2362047"/>
              <a:gd name="connsiteY141" fmla="*/ 713756 h 969444"/>
              <a:gd name="connsiteX142" fmla="*/ 2351666 w 2362047"/>
              <a:gd name="connsiteY142" fmla="*/ 704155 h 969444"/>
              <a:gd name="connsiteX143" fmla="*/ 2355961 w 2362047"/>
              <a:gd name="connsiteY143" fmla="*/ 703983 h 969444"/>
              <a:gd name="connsiteX144" fmla="*/ 2360848 w 2362047"/>
              <a:gd name="connsiteY144" fmla="*/ 711708 h 969444"/>
              <a:gd name="connsiteX145" fmla="*/ 2362048 w 2362047"/>
              <a:gd name="connsiteY145" fmla="*/ 722367 h 969444"/>
              <a:gd name="connsiteX146" fmla="*/ 2358714 w 2362047"/>
              <a:gd name="connsiteY146" fmla="*/ 728301 h 969444"/>
              <a:gd name="connsiteX147" fmla="*/ 2360686 w 2362047"/>
              <a:gd name="connsiteY147" fmla="*/ 740312 h 969444"/>
              <a:gd name="connsiteX148" fmla="*/ 2355257 w 2362047"/>
              <a:gd name="connsiteY148" fmla="*/ 743179 h 969444"/>
              <a:gd name="connsiteX149" fmla="*/ 2350837 w 2362047"/>
              <a:gd name="connsiteY149" fmla="*/ 753161 h 969444"/>
              <a:gd name="connsiteX150" fmla="*/ 2343950 w 2362047"/>
              <a:gd name="connsiteY150" fmla="*/ 755247 h 969444"/>
              <a:gd name="connsiteX151" fmla="*/ 2340407 w 2362047"/>
              <a:gd name="connsiteY151" fmla="*/ 759447 h 969444"/>
              <a:gd name="connsiteX152" fmla="*/ 2337987 w 2362047"/>
              <a:gd name="connsiteY152" fmla="*/ 772268 h 969444"/>
              <a:gd name="connsiteX153" fmla="*/ 2335121 w 2362047"/>
              <a:gd name="connsiteY153" fmla="*/ 778678 h 969444"/>
              <a:gd name="connsiteX154" fmla="*/ 2328948 w 2362047"/>
              <a:gd name="connsiteY154" fmla="*/ 782184 h 969444"/>
              <a:gd name="connsiteX155" fmla="*/ 2336444 w 2362047"/>
              <a:gd name="connsiteY155" fmla="*/ 793480 h 969444"/>
              <a:gd name="connsiteX156" fmla="*/ 2338312 w 2362047"/>
              <a:gd name="connsiteY156" fmla="*/ 802843 h 969444"/>
              <a:gd name="connsiteX157" fmla="*/ 2334149 w 2362047"/>
              <a:gd name="connsiteY157" fmla="*/ 809873 h 969444"/>
              <a:gd name="connsiteX158" fmla="*/ 2333235 w 2362047"/>
              <a:gd name="connsiteY158" fmla="*/ 820655 h 969444"/>
              <a:gd name="connsiteX159" fmla="*/ 2340969 w 2362047"/>
              <a:gd name="connsiteY159" fmla="*/ 827894 h 969444"/>
              <a:gd name="connsiteX160" fmla="*/ 2341626 w 2362047"/>
              <a:gd name="connsiteY160" fmla="*/ 831514 h 969444"/>
              <a:gd name="connsiteX161" fmla="*/ 2331063 w 2362047"/>
              <a:gd name="connsiteY161" fmla="*/ 840562 h 969444"/>
              <a:gd name="connsiteX162" fmla="*/ 2324310 w 2362047"/>
              <a:gd name="connsiteY162" fmla="*/ 844858 h 969444"/>
              <a:gd name="connsiteX163" fmla="*/ 2317223 w 2362047"/>
              <a:gd name="connsiteY163" fmla="*/ 855478 h 969444"/>
              <a:gd name="connsiteX164" fmla="*/ 2308412 w 2362047"/>
              <a:gd name="connsiteY164" fmla="*/ 859269 h 969444"/>
              <a:gd name="connsiteX165" fmla="*/ 2302869 w 2362047"/>
              <a:gd name="connsiteY165" fmla="*/ 864270 h 969444"/>
              <a:gd name="connsiteX166" fmla="*/ 2286419 w 2362047"/>
              <a:gd name="connsiteY166" fmla="*/ 867699 h 969444"/>
              <a:gd name="connsiteX167" fmla="*/ 2277389 w 2362047"/>
              <a:gd name="connsiteY167" fmla="*/ 877491 h 969444"/>
              <a:gd name="connsiteX168" fmla="*/ 2270169 w 2362047"/>
              <a:gd name="connsiteY168" fmla="*/ 889968 h 969444"/>
              <a:gd name="connsiteX169" fmla="*/ 2272018 w 2362047"/>
              <a:gd name="connsiteY169" fmla="*/ 894855 h 969444"/>
              <a:gd name="connsiteX170" fmla="*/ 2266284 w 2362047"/>
              <a:gd name="connsiteY170" fmla="*/ 899789 h 969444"/>
              <a:gd name="connsiteX171" fmla="*/ 2259168 w 2362047"/>
              <a:gd name="connsiteY171" fmla="*/ 909961 h 969444"/>
              <a:gd name="connsiteX172" fmla="*/ 2248986 w 2362047"/>
              <a:gd name="connsiteY172" fmla="*/ 910552 h 969444"/>
              <a:gd name="connsiteX173" fmla="*/ 2246148 w 2362047"/>
              <a:gd name="connsiteY173" fmla="*/ 916038 h 969444"/>
              <a:gd name="connsiteX174" fmla="*/ 2250291 w 2362047"/>
              <a:gd name="connsiteY174" fmla="*/ 928240 h 969444"/>
              <a:gd name="connsiteX175" fmla="*/ 2249796 w 2362047"/>
              <a:gd name="connsiteY175" fmla="*/ 934279 h 969444"/>
              <a:gd name="connsiteX176" fmla="*/ 2240214 w 2362047"/>
              <a:gd name="connsiteY176" fmla="*/ 935507 h 969444"/>
              <a:gd name="connsiteX177" fmla="*/ 2230650 w 2362047"/>
              <a:gd name="connsiteY177" fmla="*/ 941737 h 969444"/>
              <a:gd name="connsiteX178" fmla="*/ 2218239 w 2362047"/>
              <a:gd name="connsiteY178" fmla="*/ 939822 h 969444"/>
              <a:gd name="connsiteX179" fmla="*/ 2214315 w 2362047"/>
              <a:gd name="connsiteY179" fmla="*/ 947109 h 969444"/>
              <a:gd name="connsiteX180" fmla="*/ 2204857 w 2362047"/>
              <a:gd name="connsiteY180" fmla="*/ 947347 h 969444"/>
              <a:gd name="connsiteX181" fmla="*/ 2202056 w 2362047"/>
              <a:gd name="connsiteY181" fmla="*/ 954796 h 969444"/>
              <a:gd name="connsiteX182" fmla="*/ 2193208 w 2362047"/>
              <a:gd name="connsiteY182" fmla="*/ 955938 h 969444"/>
              <a:gd name="connsiteX183" fmla="*/ 2166157 w 2362047"/>
              <a:gd name="connsiteY183" fmla="*/ 949128 h 969444"/>
              <a:gd name="connsiteX184" fmla="*/ 2130533 w 2362047"/>
              <a:gd name="connsiteY184" fmla="*/ 937012 h 969444"/>
              <a:gd name="connsiteX185" fmla="*/ 2127037 w 2362047"/>
              <a:gd name="connsiteY185" fmla="*/ 940232 h 969444"/>
              <a:gd name="connsiteX186" fmla="*/ 2124895 w 2362047"/>
              <a:gd name="connsiteY186" fmla="*/ 947452 h 969444"/>
              <a:gd name="connsiteX187" fmla="*/ 2117903 w 2362047"/>
              <a:gd name="connsiteY187" fmla="*/ 950005 h 969444"/>
              <a:gd name="connsiteX188" fmla="*/ 2114636 w 2362047"/>
              <a:gd name="connsiteY188" fmla="*/ 954529 h 969444"/>
              <a:gd name="connsiteX189" fmla="*/ 2112016 w 2362047"/>
              <a:gd name="connsiteY189" fmla="*/ 963521 h 969444"/>
              <a:gd name="connsiteX190" fmla="*/ 2106673 w 2362047"/>
              <a:gd name="connsiteY190" fmla="*/ 969445 h 969444"/>
              <a:gd name="connsiteX191" fmla="*/ 2092052 w 2362047"/>
              <a:gd name="connsiteY191" fmla="*/ 967940 h 969444"/>
              <a:gd name="connsiteX192" fmla="*/ 2087451 w 2362047"/>
              <a:gd name="connsiteY192" fmla="*/ 959815 h 969444"/>
              <a:gd name="connsiteX193" fmla="*/ 2068954 w 2362047"/>
              <a:gd name="connsiteY193" fmla="*/ 957634 h 969444"/>
              <a:gd name="connsiteX194" fmla="*/ 2064982 w 2362047"/>
              <a:gd name="connsiteY194" fmla="*/ 946747 h 969444"/>
              <a:gd name="connsiteX195" fmla="*/ 2059582 w 2362047"/>
              <a:gd name="connsiteY195" fmla="*/ 944851 h 969444"/>
              <a:gd name="connsiteX196" fmla="*/ 2012280 w 2362047"/>
              <a:gd name="connsiteY196" fmla="*/ 933107 h 969444"/>
              <a:gd name="connsiteX197" fmla="*/ 1999707 w 2362047"/>
              <a:gd name="connsiteY197" fmla="*/ 927497 h 969444"/>
              <a:gd name="connsiteX198" fmla="*/ 2002632 w 2362047"/>
              <a:gd name="connsiteY198" fmla="*/ 919982 h 969444"/>
              <a:gd name="connsiteX199" fmla="*/ 1999450 w 2362047"/>
              <a:gd name="connsiteY199" fmla="*/ 916877 h 969444"/>
              <a:gd name="connsiteX200" fmla="*/ 1964674 w 2362047"/>
              <a:gd name="connsiteY200" fmla="*/ 905170 h 969444"/>
              <a:gd name="connsiteX201" fmla="*/ 1947558 w 2362047"/>
              <a:gd name="connsiteY201" fmla="*/ 902303 h 969444"/>
              <a:gd name="connsiteX202" fmla="*/ 1942291 w 2362047"/>
              <a:gd name="connsiteY202" fmla="*/ 897150 h 969444"/>
              <a:gd name="connsiteX203" fmla="*/ 1939252 w 2362047"/>
              <a:gd name="connsiteY203" fmla="*/ 890045 h 969444"/>
              <a:gd name="connsiteX204" fmla="*/ 1933461 w 2362047"/>
              <a:gd name="connsiteY204" fmla="*/ 884663 h 969444"/>
              <a:gd name="connsiteX205" fmla="*/ 1932766 w 2362047"/>
              <a:gd name="connsiteY205" fmla="*/ 876414 h 969444"/>
              <a:gd name="connsiteX206" fmla="*/ 1921012 w 2362047"/>
              <a:gd name="connsiteY206" fmla="*/ 863108 h 969444"/>
              <a:gd name="connsiteX207" fmla="*/ 1902276 w 2362047"/>
              <a:gd name="connsiteY207" fmla="*/ 858431 h 969444"/>
              <a:gd name="connsiteX208" fmla="*/ 1896637 w 2362047"/>
              <a:gd name="connsiteY208" fmla="*/ 862422 h 969444"/>
              <a:gd name="connsiteX209" fmla="*/ 1879444 w 2362047"/>
              <a:gd name="connsiteY209" fmla="*/ 859527 h 969444"/>
              <a:gd name="connsiteX210" fmla="*/ 1875016 w 2362047"/>
              <a:gd name="connsiteY210" fmla="*/ 856031 h 969444"/>
              <a:gd name="connsiteX211" fmla="*/ 1857594 w 2362047"/>
              <a:gd name="connsiteY211" fmla="*/ 846182 h 969444"/>
              <a:gd name="connsiteX212" fmla="*/ 1840411 w 2362047"/>
              <a:gd name="connsiteY212" fmla="*/ 835457 h 969444"/>
              <a:gd name="connsiteX213" fmla="*/ 1817027 w 2362047"/>
              <a:gd name="connsiteY213" fmla="*/ 830942 h 969444"/>
              <a:gd name="connsiteX214" fmla="*/ 1783928 w 2362047"/>
              <a:gd name="connsiteY214" fmla="*/ 819560 h 969444"/>
              <a:gd name="connsiteX215" fmla="*/ 1784871 w 2362047"/>
              <a:gd name="connsiteY215" fmla="*/ 811730 h 969444"/>
              <a:gd name="connsiteX216" fmla="*/ 1747419 w 2362047"/>
              <a:gd name="connsiteY216" fmla="*/ 801614 h 969444"/>
              <a:gd name="connsiteX217" fmla="*/ 1733455 w 2362047"/>
              <a:gd name="connsiteY217" fmla="*/ 800062 h 969444"/>
              <a:gd name="connsiteX218" fmla="*/ 1731693 w 2362047"/>
              <a:gd name="connsiteY218" fmla="*/ 797805 h 969444"/>
              <a:gd name="connsiteX219" fmla="*/ 1734969 w 2362047"/>
              <a:gd name="connsiteY219" fmla="*/ 789784 h 969444"/>
              <a:gd name="connsiteX220" fmla="*/ 1722692 w 2362047"/>
              <a:gd name="connsiteY220" fmla="*/ 787518 h 969444"/>
              <a:gd name="connsiteX221" fmla="*/ 1702603 w 2362047"/>
              <a:gd name="connsiteY221" fmla="*/ 787013 h 969444"/>
              <a:gd name="connsiteX222" fmla="*/ 1688621 w 2362047"/>
              <a:gd name="connsiteY222" fmla="*/ 793299 h 969444"/>
              <a:gd name="connsiteX223" fmla="*/ 1672523 w 2362047"/>
              <a:gd name="connsiteY223" fmla="*/ 789499 h 969444"/>
              <a:gd name="connsiteX224" fmla="*/ 1649625 w 2362047"/>
              <a:gd name="connsiteY224" fmla="*/ 791518 h 969444"/>
              <a:gd name="connsiteX225" fmla="*/ 1637110 w 2362047"/>
              <a:gd name="connsiteY225" fmla="*/ 804129 h 969444"/>
              <a:gd name="connsiteX226" fmla="*/ 1633947 w 2362047"/>
              <a:gd name="connsiteY226" fmla="*/ 811797 h 969444"/>
              <a:gd name="connsiteX227" fmla="*/ 1618060 w 2362047"/>
              <a:gd name="connsiteY227" fmla="*/ 816473 h 969444"/>
              <a:gd name="connsiteX228" fmla="*/ 1608906 w 2362047"/>
              <a:gd name="connsiteY228" fmla="*/ 811806 h 969444"/>
              <a:gd name="connsiteX229" fmla="*/ 1607258 w 2362047"/>
              <a:gd name="connsiteY229" fmla="*/ 809035 h 969444"/>
              <a:gd name="connsiteX230" fmla="*/ 1598848 w 2362047"/>
              <a:gd name="connsiteY230" fmla="*/ 811873 h 969444"/>
              <a:gd name="connsiteX231" fmla="*/ 1597238 w 2362047"/>
              <a:gd name="connsiteY231" fmla="*/ 797643 h 969444"/>
              <a:gd name="connsiteX232" fmla="*/ 1589399 w 2362047"/>
              <a:gd name="connsiteY232" fmla="*/ 791671 h 969444"/>
              <a:gd name="connsiteX233" fmla="*/ 1585560 w 2362047"/>
              <a:gd name="connsiteY233" fmla="*/ 792890 h 969444"/>
              <a:gd name="connsiteX234" fmla="*/ 1575368 w 2362047"/>
              <a:gd name="connsiteY234" fmla="*/ 789689 h 969444"/>
              <a:gd name="connsiteX235" fmla="*/ 1571758 w 2362047"/>
              <a:gd name="connsiteY235" fmla="*/ 792289 h 969444"/>
              <a:gd name="connsiteX236" fmla="*/ 1565405 w 2362047"/>
              <a:gd name="connsiteY236" fmla="*/ 791966 h 969444"/>
              <a:gd name="connsiteX237" fmla="*/ 1559976 w 2362047"/>
              <a:gd name="connsiteY237" fmla="*/ 796404 h 969444"/>
              <a:gd name="connsiteX238" fmla="*/ 1551309 w 2362047"/>
              <a:gd name="connsiteY238" fmla="*/ 797557 h 969444"/>
              <a:gd name="connsiteX239" fmla="*/ 1547946 w 2362047"/>
              <a:gd name="connsiteY239" fmla="*/ 800776 h 969444"/>
              <a:gd name="connsiteX240" fmla="*/ 1542212 w 2362047"/>
              <a:gd name="connsiteY240" fmla="*/ 799567 h 969444"/>
              <a:gd name="connsiteX241" fmla="*/ 1546784 w 2362047"/>
              <a:gd name="connsiteY241" fmla="*/ 789642 h 969444"/>
              <a:gd name="connsiteX242" fmla="*/ 1544698 w 2362047"/>
              <a:gd name="connsiteY242" fmla="*/ 778831 h 969444"/>
              <a:gd name="connsiteX243" fmla="*/ 1526667 w 2362047"/>
              <a:gd name="connsiteY243" fmla="*/ 777640 h 969444"/>
              <a:gd name="connsiteX244" fmla="*/ 1509265 w 2362047"/>
              <a:gd name="connsiteY244" fmla="*/ 771058 h 969444"/>
              <a:gd name="connsiteX245" fmla="*/ 1483814 w 2362047"/>
              <a:gd name="connsiteY245" fmla="*/ 758847 h 969444"/>
              <a:gd name="connsiteX246" fmla="*/ 1480500 w 2362047"/>
              <a:gd name="connsiteY246" fmla="*/ 752494 h 969444"/>
              <a:gd name="connsiteX247" fmla="*/ 1464583 w 2362047"/>
              <a:gd name="connsiteY247" fmla="*/ 749408 h 969444"/>
              <a:gd name="connsiteX248" fmla="*/ 1440437 w 2362047"/>
              <a:gd name="connsiteY248" fmla="*/ 743436 h 969444"/>
              <a:gd name="connsiteX249" fmla="*/ 1432722 w 2362047"/>
              <a:gd name="connsiteY249" fmla="*/ 748627 h 969444"/>
              <a:gd name="connsiteX250" fmla="*/ 1427978 w 2362047"/>
              <a:gd name="connsiteY250" fmla="*/ 749160 h 969444"/>
              <a:gd name="connsiteX251" fmla="*/ 1424397 w 2362047"/>
              <a:gd name="connsiteY251" fmla="*/ 755342 h 969444"/>
              <a:gd name="connsiteX252" fmla="*/ 1392860 w 2362047"/>
              <a:gd name="connsiteY252" fmla="*/ 751332 h 969444"/>
              <a:gd name="connsiteX253" fmla="*/ 1385011 w 2362047"/>
              <a:gd name="connsiteY253" fmla="*/ 757190 h 969444"/>
              <a:gd name="connsiteX254" fmla="*/ 1374743 w 2362047"/>
              <a:gd name="connsiteY254" fmla="*/ 759657 h 969444"/>
              <a:gd name="connsiteX255" fmla="*/ 1370838 w 2362047"/>
              <a:gd name="connsiteY255" fmla="*/ 770725 h 969444"/>
              <a:gd name="connsiteX256" fmla="*/ 1373762 w 2362047"/>
              <a:gd name="connsiteY256" fmla="*/ 776869 h 969444"/>
              <a:gd name="connsiteX257" fmla="*/ 1369885 w 2362047"/>
              <a:gd name="connsiteY257" fmla="*/ 783050 h 969444"/>
              <a:gd name="connsiteX258" fmla="*/ 1364961 w 2362047"/>
              <a:gd name="connsiteY258" fmla="*/ 785898 h 969444"/>
              <a:gd name="connsiteX259" fmla="*/ 1364437 w 2362047"/>
              <a:gd name="connsiteY259" fmla="*/ 793747 h 969444"/>
              <a:gd name="connsiteX260" fmla="*/ 1357389 w 2362047"/>
              <a:gd name="connsiteY260" fmla="*/ 790537 h 969444"/>
              <a:gd name="connsiteX261" fmla="*/ 1352436 w 2362047"/>
              <a:gd name="connsiteY261" fmla="*/ 793052 h 969444"/>
              <a:gd name="connsiteX262" fmla="*/ 1336148 w 2362047"/>
              <a:gd name="connsiteY262" fmla="*/ 797747 h 969444"/>
              <a:gd name="connsiteX263" fmla="*/ 1333538 w 2362047"/>
              <a:gd name="connsiteY263" fmla="*/ 801719 h 969444"/>
              <a:gd name="connsiteX264" fmla="*/ 1327804 w 2362047"/>
              <a:gd name="connsiteY264" fmla="*/ 802329 h 969444"/>
              <a:gd name="connsiteX265" fmla="*/ 1322137 w 2362047"/>
              <a:gd name="connsiteY265" fmla="*/ 805767 h 969444"/>
              <a:gd name="connsiteX266" fmla="*/ 1322299 w 2362047"/>
              <a:gd name="connsiteY266" fmla="*/ 810444 h 969444"/>
              <a:gd name="connsiteX267" fmla="*/ 1314650 w 2362047"/>
              <a:gd name="connsiteY267" fmla="*/ 810492 h 969444"/>
              <a:gd name="connsiteX268" fmla="*/ 1308307 w 2362047"/>
              <a:gd name="connsiteY268" fmla="*/ 822179 h 969444"/>
              <a:gd name="connsiteX269" fmla="*/ 1303030 w 2362047"/>
              <a:gd name="connsiteY269" fmla="*/ 820693 h 969444"/>
              <a:gd name="connsiteX270" fmla="*/ 1284646 w 2362047"/>
              <a:gd name="connsiteY270" fmla="*/ 833466 h 969444"/>
              <a:gd name="connsiteX271" fmla="*/ 1281598 w 2362047"/>
              <a:gd name="connsiteY271" fmla="*/ 831761 h 969444"/>
              <a:gd name="connsiteX272" fmla="*/ 1274350 w 2362047"/>
              <a:gd name="connsiteY272" fmla="*/ 834685 h 969444"/>
              <a:gd name="connsiteX273" fmla="*/ 1273655 w 2362047"/>
              <a:gd name="connsiteY273" fmla="*/ 827256 h 969444"/>
              <a:gd name="connsiteX274" fmla="*/ 1282446 w 2362047"/>
              <a:gd name="connsiteY274" fmla="*/ 815140 h 969444"/>
              <a:gd name="connsiteX275" fmla="*/ 1276131 w 2362047"/>
              <a:gd name="connsiteY275" fmla="*/ 797719 h 969444"/>
              <a:gd name="connsiteX276" fmla="*/ 1257662 w 2362047"/>
              <a:gd name="connsiteY276" fmla="*/ 795119 h 969444"/>
              <a:gd name="connsiteX277" fmla="*/ 1256910 w 2362047"/>
              <a:gd name="connsiteY277" fmla="*/ 804167 h 969444"/>
              <a:gd name="connsiteX278" fmla="*/ 1244880 w 2362047"/>
              <a:gd name="connsiteY278" fmla="*/ 803100 h 969444"/>
              <a:gd name="connsiteX279" fmla="*/ 1231640 w 2362047"/>
              <a:gd name="connsiteY279" fmla="*/ 791737 h 969444"/>
              <a:gd name="connsiteX280" fmla="*/ 1229840 w 2362047"/>
              <a:gd name="connsiteY280" fmla="*/ 783003 h 969444"/>
              <a:gd name="connsiteX281" fmla="*/ 1199864 w 2362047"/>
              <a:gd name="connsiteY281" fmla="*/ 777726 h 969444"/>
              <a:gd name="connsiteX282" fmla="*/ 1190901 w 2362047"/>
              <a:gd name="connsiteY282" fmla="*/ 771849 h 969444"/>
              <a:gd name="connsiteX283" fmla="*/ 1181033 w 2362047"/>
              <a:gd name="connsiteY283" fmla="*/ 769591 h 969444"/>
              <a:gd name="connsiteX284" fmla="*/ 1165269 w 2362047"/>
              <a:gd name="connsiteY284" fmla="*/ 755247 h 969444"/>
              <a:gd name="connsiteX285" fmla="*/ 1168451 w 2362047"/>
              <a:gd name="connsiteY285" fmla="*/ 747513 h 969444"/>
              <a:gd name="connsiteX286" fmla="*/ 1158878 w 2362047"/>
              <a:gd name="connsiteY286" fmla="*/ 739817 h 969444"/>
              <a:gd name="connsiteX287" fmla="*/ 1158049 w 2362047"/>
              <a:gd name="connsiteY287" fmla="*/ 709308 h 969444"/>
              <a:gd name="connsiteX288" fmla="*/ 1161212 w 2362047"/>
              <a:gd name="connsiteY288" fmla="*/ 695554 h 969444"/>
              <a:gd name="connsiteX289" fmla="*/ 1159383 w 2362047"/>
              <a:gd name="connsiteY289" fmla="*/ 692830 h 969444"/>
              <a:gd name="connsiteX290" fmla="*/ 1166984 w 2362047"/>
              <a:gd name="connsiteY290" fmla="*/ 677466 h 969444"/>
              <a:gd name="connsiteX291" fmla="*/ 1162012 w 2362047"/>
              <a:gd name="connsiteY291" fmla="*/ 665902 h 969444"/>
              <a:gd name="connsiteX292" fmla="*/ 1167946 w 2362047"/>
              <a:gd name="connsiteY292" fmla="*/ 639004 h 969444"/>
              <a:gd name="connsiteX293" fmla="*/ 1167337 w 2362047"/>
              <a:gd name="connsiteY293" fmla="*/ 622840 h 969444"/>
              <a:gd name="connsiteX294" fmla="*/ 1161840 w 2362047"/>
              <a:gd name="connsiteY294" fmla="*/ 616353 h 969444"/>
              <a:gd name="connsiteX295" fmla="*/ 1161983 w 2362047"/>
              <a:gd name="connsiteY295" fmla="*/ 611400 h 969444"/>
              <a:gd name="connsiteX296" fmla="*/ 1155011 w 2362047"/>
              <a:gd name="connsiteY296" fmla="*/ 600266 h 969444"/>
              <a:gd name="connsiteX297" fmla="*/ 1139181 w 2362047"/>
              <a:gd name="connsiteY297" fmla="*/ 588921 h 969444"/>
              <a:gd name="connsiteX298" fmla="*/ 1115958 w 2362047"/>
              <a:gd name="connsiteY298" fmla="*/ 578196 h 969444"/>
              <a:gd name="connsiteX299" fmla="*/ 1081383 w 2362047"/>
              <a:gd name="connsiteY299" fmla="*/ 569290 h 969444"/>
              <a:gd name="connsiteX300" fmla="*/ 1073953 w 2362047"/>
              <a:gd name="connsiteY300" fmla="*/ 551564 h 969444"/>
              <a:gd name="connsiteX301" fmla="*/ 1063752 w 2362047"/>
              <a:gd name="connsiteY301" fmla="*/ 550298 h 969444"/>
              <a:gd name="connsiteX302" fmla="*/ 1048769 w 2362047"/>
              <a:gd name="connsiteY302" fmla="*/ 564947 h 969444"/>
              <a:gd name="connsiteX303" fmla="*/ 1030624 w 2362047"/>
              <a:gd name="connsiteY303" fmla="*/ 573405 h 969444"/>
              <a:gd name="connsiteX304" fmla="*/ 1025509 w 2362047"/>
              <a:gd name="connsiteY304" fmla="*/ 564128 h 969444"/>
              <a:gd name="connsiteX305" fmla="*/ 1018813 w 2362047"/>
              <a:gd name="connsiteY305" fmla="*/ 561994 h 969444"/>
              <a:gd name="connsiteX306" fmla="*/ 1015765 w 2362047"/>
              <a:gd name="connsiteY306" fmla="*/ 565833 h 969444"/>
              <a:gd name="connsiteX307" fmla="*/ 1009831 w 2362047"/>
              <a:gd name="connsiteY307" fmla="*/ 580758 h 969444"/>
              <a:gd name="connsiteX308" fmla="*/ 1002297 w 2362047"/>
              <a:gd name="connsiteY308" fmla="*/ 577892 h 969444"/>
              <a:gd name="connsiteX309" fmla="*/ 998344 w 2362047"/>
              <a:gd name="connsiteY309" fmla="*/ 586950 h 969444"/>
              <a:gd name="connsiteX310" fmla="*/ 988105 w 2362047"/>
              <a:gd name="connsiteY310" fmla="*/ 583930 h 969444"/>
              <a:gd name="connsiteX311" fmla="*/ 966978 w 2362047"/>
              <a:gd name="connsiteY311" fmla="*/ 605523 h 969444"/>
              <a:gd name="connsiteX312" fmla="*/ 955491 w 2362047"/>
              <a:gd name="connsiteY312" fmla="*/ 603285 h 969444"/>
              <a:gd name="connsiteX313" fmla="*/ 946433 w 2362047"/>
              <a:gd name="connsiteY313" fmla="*/ 607952 h 969444"/>
              <a:gd name="connsiteX314" fmla="*/ 944375 w 2362047"/>
              <a:gd name="connsiteY314" fmla="*/ 621535 h 969444"/>
              <a:gd name="connsiteX315" fmla="*/ 930183 w 2362047"/>
              <a:gd name="connsiteY315" fmla="*/ 616849 h 969444"/>
              <a:gd name="connsiteX316" fmla="*/ 927897 w 2362047"/>
              <a:gd name="connsiteY316" fmla="*/ 625726 h 969444"/>
              <a:gd name="connsiteX317" fmla="*/ 914772 w 2362047"/>
              <a:gd name="connsiteY317" fmla="*/ 629898 h 969444"/>
              <a:gd name="connsiteX318" fmla="*/ 903342 w 2362047"/>
              <a:gd name="connsiteY318" fmla="*/ 636223 h 969444"/>
              <a:gd name="connsiteX319" fmla="*/ 885558 w 2362047"/>
              <a:gd name="connsiteY319" fmla="*/ 628202 h 969444"/>
              <a:gd name="connsiteX320" fmla="*/ 877862 w 2362047"/>
              <a:gd name="connsiteY320" fmla="*/ 631993 h 969444"/>
              <a:gd name="connsiteX321" fmla="*/ 871776 w 2362047"/>
              <a:gd name="connsiteY321" fmla="*/ 627955 h 969444"/>
              <a:gd name="connsiteX322" fmla="*/ 862346 w 2362047"/>
              <a:gd name="connsiteY322" fmla="*/ 627155 h 969444"/>
              <a:gd name="connsiteX323" fmla="*/ 857736 w 2362047"/>
              <a:gd name="connsiteY323" fmla="*/ 634956 h 969444"/>
              <a:gd name="connsiteX324" fmla="*/ 847772 w 2362047"/>
              <a:gd name="connsiteY324" fmla="*/ 642004 h 969444"/>
              <a:gd name="connsiteX325" fmla="*/ 840429 w 2362047"/>
              <a:gd name="connsiteY325" fmla="*/ 643099 h 969444"/>
              <a:gd name="connsiteX326" fmla="*/ 833742 w 2362047"/>
              <a:gd name="connsiteY326" fmla="*/ 654168 h 969444"/>
              <a:gd name="connsiteX327" fmla="*/ 828170 w 2362047"/>
              <a:gd name="connsiteY327" fmla="*/ 657578 h 969444"/>
              <a:gd name="connsiteX328" fmla="*/ 819312 w 2362047"/>
              <a:gd name="connsiteY328" fmla="*/ 653425 h 969444"/>
              <a:gd name="connsiteX329" fmla="*/ 813159 w 2362047"/>
              <a:gd name="connsiteY329" fmla="*/ 656330 h 969444"/>
              <a:gd name="connsiteX330" fmla="*/ 793833 w 2362047"/>
              <a:gd name="connsiteY330" fmla="*/ 673608 h 969444"/>
              <a:gd name="connsiteX331" fmla="*/ 779869 w 2362047"/>
              <a:gd name="connsiteY331" fmla="*/ 666674 h 969444"/>
              <a:gd name="connsiteX332" fmla="*/ 766972 w 2362047"/>
              <a:gd name="connsiteY332" fmla="*/ 663683 h 969444"/>
              <a:gd name="connsiteX333" fmla="*/ 742540 w 2362047"/>
              <a:gd name="connsiteY333" fmla="*/ 662445 h 969444"/>
              <a:gd name="connsiteX334" fmla="*/ 724748 w 2362047"/>
              <a:gd name="connsiteY334" fmla="*/ 660768 h 969444"/>
              <a:gd name="connsiteX335" fmla="*/ 713051 w 2362047"/>
              <a:gd name="connsiteY335" fmla="*/ 655958 h 969444"/>
              <a:gd name="connsiteX336" fmla="*/ 700564 w 2362047"/>
              <a:gd name="connsiteY336" fmla="*/ 653882 h 969444"/>
              <a:gd name="connsiteX337" fmla="*/ 679457 w 2362047"/>
              <a:gd name="connsiteY337" fmla="*/ 658273 h 969444"/>
              <a:gd name="connsiteX338" fmla="*/ 666131 w 2362047"/>
              <a:gd name="connsiteY338" fmla="*/ 647414 h 969444"/>
              <a:gd name="connsiteX339" fmla="*/ 660663 w 2362047"/>
              <a:gd name="connsiteY339" fmla="*/ 635651 h 969444"/>
              <a:gd name="connsiteX340" fmla="*/ 663569 w 2362047"/>
              <a:gd name="connsiteY340" fmla="*/ 632260 h 969444"/>
              <a:gd name="connsiteX341" fmla="*/ 661054 w 2362047"/>
              <a:gd name="connsiteY341" fmla="*/ 626954 h 969444"/>
              <a:gd name="connsiteX342" fmla="*/ 655958 w 2362047"/>
              <a:gd name="connsiteY342" fmla="*/ 627459 h 969444"/>
              <a:gd name="connsiteX343" fmla="*/ 649253 w 2362047"/>
              <a:gd name="connsiteY343" fmla="*/ 620754 h 969444"/>
              <a:gd name="connsiteX344" fmla="*/ 652063 w 2362047"/>
              <a:gd name="connsiteY344" fmla="*/ 618182 h 969444"/>
              <a:gd name="connsiteX345" fmla="*/ 646757 w 2362047"/>
              <a:gd name="connsiteY345" fmla="*/ 609943 h 969444"/>
              <a:gd name="connsiteX346" fmla="*/ 646995 w 2362047"/>
              <a:gd name="connsiteY346" fmla="*/ 604838 h 969444"/>
              <a:gd name="connsiteX347" fmla="*/ 654339 w 2362047"/>
              <a:gd name="connsiteY347" fmla="*/ 598170 h 969444"/>
              <a:gd name="connsiteX348" fmla="*/ 660225 w 2362047"/>
              <a:gd name="connsiteY348" fmla="*/ 589826 h 969444"/>
              <a:gd name="connsiteX349" fmla="*/ 661673 w 2362047"/>
              <a:gd name="connsiteY349" fmla="*/ 582730 h 969444"/>
              <a:gd name="connsiteX350" fmla="*/ 659778 w 2362047"/>
              <a:gd name="connsiteY350" fmla="*/ 574986 h 969444"/>
              <a:gd name="connsiteX351" fmla="*/ 661778 w 2362047"/>
              <a:gd name="connsiteY351" fmla="*/ 560203 h 969444"/>
              <a:gd name="connsiteX352" fmla="*/ 658997 w 2362047"/>
              <a:gd name="connsiteY352" fmla="*/ 553555 h 969444"/>
              <a:gd name="connsiteX353" fmla="*/ 638623 w 2362047"/>
              <a:gd name="connsiteY353" fmla="*/ 555050 h 969444"/>
              <a:gd name="connsiteX354" fmla="*/ 625269 w 2362047"/>
              <a:gd name="connsiteY354" fmla="*/ 553050 h 969444"/>
              <a:gd name="connsiteX355" fmla="*/ 612467 w 2362047"/>
              <a:gd name="connsiteY355" fmla="*/ 552574 h 969444"/>
              <a:gd name="connsiteX356" fmla="*/ 607914 w 2362047"/>
              <a:gd name="connsiteY356" fmla="*/ 555650 h 969444"/>
              <a:gd name="connsiteX357" fmla="*/ 597246 w 2362047"/>
              <a:gd name="connsiteY357" fmla="*/ 552383 h 969444"/>
              <a:gd name="connsiteX358" fmla="*/ 585521 w 2362047"/>
              <a:gd name="connsiteY358" fmla="*/ 551345 h 969444"/>
              <a:gd name="connsiteX359" fmla="*/ 574643 w 2362047"/>
              <a:gd name="connsiteY359" fmla="*/ 552631 h 969444"/>
              <a:gd name="connsiteX360" fmla="*/ 571462 w 2362047"/>
              <a:gd name="connsiteY360" fmla="*/ 556384 h 969444"/>
              <a:gd name="connsiteX361" fmla="*/ 564957 w 2362047"/>
              <a:gd name="connsiteY361" fmla="*/ 555888 h 969444"/>
              <a:gd name="connsiteX362" fmla="*/ 565233 w 2362047"/>
              <a:gd name="connsiteY362" fmla="*/ 562908 h 969444"/>
              <a:gd name="connsiteX363" fmla="*/ 560699 w 2362047"/>
              <a:gd name="connsiteY363" fmla="*/ 567633 h 969444"/>
              <a:gd name="connsiteX364" fmla="*/ 551241 w 2362047"/>
              <a:gd name="connsiteY364" fmla="*/ 566699 h 969444"/>
              <a:gd name="connsiteX365" fmla="*/ 534734 w 2362047"/>
              <a:gd name="connsiteY365" fmla="*/ 569471 h 969444"/>
              <a:gd name="connsiteX366" fmla="*/ 535362 w 2362047"/>
              <a:gd name="connsiteY366" fmla="*/ 573081 h 969444"/>
              <a:gd name="connsiteX367" fmla="*/ 508340 w 2362047"/>
              <a:gd name="connsiteY367" fmla="*/ 568509 h 969444"/>
              <a:gd name="connsiteX368" fmla="*/ 506597 w 2362047"/>
              <a:gd name="connsiteY368" fmla="*/ 556879 h 969444"/>
              <a:gd name="connsiteX369" fmla="*/ 508768 w 2362047"/>
              <a:gd name="connsiteY369" fmla="*/ 549107 h 969444"/>
              <a:gd name="connsiteX370" fmla="*/ 521056 w 2362047"/>
              <a:gd name="connsiteY370" fmla="*/ 548792 h 969444"/>
              <a:gd name="connsiteX371" fmla="*/ 524132 w 2362047"/>
              <a:gd name="connsiteY371" fmla="*/ 545582 h 969444"/>
              <a:gd name="connsiteX372" fmla="*/ 533867 w 2362047"/>
              <a:gd name="connsiteY372" fmla="*/ 542687 h 969444"/>
              <a:gd name="connsiteX373" fmla="*/ 536048 w 2362047"/>
              <a:gd name="connsiteY373" fmla="*/ 539334 h 969444"/>
              <a:gd name="connsiteX374" fmla="*/ 522361 w 2362047"/>
              <a:gd name="connsiteY374" fmla="*/ 534419 h 969444"/>
              <a:gd name="connsiteX375" fmla="*/ 502796 w 2362047"/>
              <a:gd name="connsiteY375" fmla="*/ 533324 h 969444"/>
              <a:gd name="connsiteX376" fmla="*/ 486728 w 2362047"/>
              <a:gd name="connsiteY376" fmla="*/ 530600 h 969444"/>
              <a:gd name="connsiteX377" fmla="*/ 474974 w 2362047"/>
              <a:gd name="connsiteY377" fmla="*/ 522599 h 969444"/>
              <a:gd name="connsiteX378" fmla="*/ 483403 w 2362047"/>
              <a:gd name="connsiteY378" fmla="*/ 516446 h 969444"/>
              <a:gd name="connsiteX379" fmla="*/ 481317 w 2362047"/>
              <a:gd name="connsiteY379" fmla="*/ 514264 h 969444"/>
              <a:gd name="connsiteX380" fmla="*/ 455333 w 2362047"/>
              <a:gd name="connsiteY380" fmla="*/ 511073 h 969444"/>
              <a:gd name="connsiteX381" fmla="*/ 453923 w 2362047"/>
              <a:gd name="connsiteY381" fmla="*/ 498577 h 969444"/>
              <a:gd name="connsiteX382" fmla="*/ 459562 w 2362047"/>
              <a:gd name="connsiteY382" fmla="*/ 495786 h 969444"/>
              <a:gd name="connsiteX383" fmla="*/ 461486 w 2362047"/>
              <a:gd name="connsiteY383" fmla="*/ 488023 h 969444"/>
              <a:gd name="connsiteX384" fmla="*/ 451066 w 2362047"/>
              <a:gd name="connsiteY384" fmla="*/ 473593 h 969444"/>
              <a:gd name="connsiteX385" fmla="*/ 446894 w 2362047"/>
              <a:gd name="connsiteY385" fmla="*/ 469344 h 969444"/>
              <a:gd name="connsiteX386" fmla="*/ 437969 w 2362047"/>
              <a:gd name="connsiteY386" fmla="*/ 469792 h 969444"/>
              <a:gd name="connsiteX387" fmla="*/ 419700 w 2362047"/>
              <a:gd name="connsiteY387" fmla="*/ 462334 h 969444"/>
              <a:gd name="connsiteX388" fmla="*/ 404517 w 2362047"/>
              <a:gd name="connsiteY388" fmla="*/ 461258 h 969444"/>
              <a:gd name="connsiteX389" fmla="*/ 397697 w 2362047"/>
              <a:gd name="connsiteY389" fmla="*/ 462182 h 969444"/>
              <a:gd name="connsiteX390" fmla="*/ 385220 w 2362047"/>
              <a:gd name="connsiteY390" fmla="*/ 457791 h 969444"/>
              <a:gd name="connsiteX391" fmla="*/ 381019 w 2362047"/>
              <a:gd name="connsiteY391" fmla="*/ 458153 h 969444"/>
              <a:gd name="connsiteX392" fmla="*/ 377828 w 2362047"/>
              <a:gd name="connsiteY392" fmla="*/ 453324 h 969444"/>
              <a:gd name="connsiteX393" fmla="*/ 355530 w 2362047"/>
              <a:gd name="connsiteY393" fmla="*/ 447037 h 969444"/>
              <a:gd name="connsiteX394" fmla="*/ 350015 w 2362047"/>
              <a:gd name="connsiteY394" fmla="*/ 443513 h 969444"/>
              <a:gd name="connsiteX395" fmla="*/ 348805 w 2362047"/>
              <a:gd name="connsiteY395" fmla="*/ 434245 h 969444"/>
              <a:gd name="connsiteX396" fmla="*/ 342881 w 2362047"/>
              <a:gd name="connsiteY396" fmla="*/ 429463 h 969444"/>
              <a:gd name="connsiteX397" fmla="*/ 346129 w 2362047"/>
              <a:gd name="connsiteY397" fmla="*/ 424615 h 969444"/>
              <a:gd name="connsiteX398" fmla="*/ 330975 w 2362047"/>
              <a:gd name="connsiteY398" fmla="*/ 419157 h 969444"/>
              <a:gd name="connsiteX399" fmla="*/ 322821 w 2362047"/>
              <a:gd name="connsiteY399" fmla="*/ 414080 h 969444"/>
              <a:gd name="connsiteX400" fmla="*/ 310705 w 2362047"/>
              <a:gd name="connsiteY400" fmla="*/ 412871 h 969444"/>
              <a:gd name="connsiteX401" fmla="*/ 302266 w 2362047"/>
              <a:gd name="connsiteY401" fmla="*/ 421110 h 969444"/>
              <a:gd name="connsiteX402" fmla="*/ 300266 w 2362047"/>
              <a:gd name="connsiteY402" fmla="*/ 426463 h 969444"/>
              <a:gd name="connsiteX403" fmla="*/ 294208 w 2362047"/>
              <a:gd name="connsiteY403" fmla="*/ 429006 h 969444"/>
              <a:gd name="connsiteX404" fmla="*/ 289293 w 2362047"/>
              <a:gd name="connsiteY404" fmla="*/ 436093 h 969444"/>
              <a:gd name="connsiteX405" fmla="*/ 282283 w 2362047"/>
              <a:gd name="connsiteY405" fmla="*/ 433664 h 969444"/>
              <a:gd name="connsiteX406" fmla="*/ 284655 w 2362047"/>
              <a:gd name="connsiteY406" fmla="*/ 424215 h 969444"/>
              <a:gd name="connsiteX407" fmla="*/ 280226 w 2362047"/>
              <a:gd name="connsiteY407" fmla="*/ 424682 h 969444"/>
              <a:gd name="connsiteX408" fmla="*/ 278864 w 2362047"/>
              <a:gd name="connsiteY408" fmla="*/ 419081 h 969444"/>
              <a:gd name="connsiteX409" fmla="*/ 270205 w 2362047"/>
              <a:gd name="connsiteY409" fmla="*/ 415776 h 969444"/>
              <a:gd name="connsiteX410" fmla="*/ 262128 w 2362047"/>
              <a:gd name="connsiteY410" fmla="*/ 420186 h 969444"/>
              <a:gd name="connsiteX411" fmla="*/ 258528 w 2362047"/>
              <a:gd name="connsiteY411" fmla="*/ 427111 h 969444"/>
              <a:gd name="connsiteX412" fmla="*/ 254708 w 2362047"/>
              <a:gd name="connsiteY412" fmla="*/ 429635 h 969444"/>
              <a:gd name="connsiteX413" fmla="*/ 232591 w 2362047"/>
              <a:gd name="connsiteY413" fmla="*/ 419443 h 969444"/>
              <a:gd name="connsiteX414" fmla="*/ 223580 w 2362047"/>
              <a:gd name="connsiteY414" fmla="*/ 419510 h 969444"/>
              <a:gd name="connsiteX415" fmla="*/ 214846 w 2362047"/>
              <a:gd name="connsiteY415" fmla="*/ 412223 h 969444"/>
              <a:gd name="connsiteX416" fmla="*/ 210684 w 2362047"/>
              <a:gd name="connsiteY416" fmla="*/ 412252 h 969444"/>
              <a:gd name="connsiteX417" fmla="*/ 203063 w 2362047"/>
              <a:gd name="connsiteY417" fmla="*/ 407070 h 969444"/>
              <a:gd name="connsiteX418" fmla="*/ 182975 w 2362047"/>
              <a:gd name="connsiteY418" fmla="*/ 402193 h 969444"/>
              <a:gd name="connsiteX419" fmla="*/ 148371 w 2362047"/>
              <a:gd name="connsiteY419" fmla="*/ 388953 h 969444"/>
              <a:gd name="connsiteX420" fmla="*/ 151629 w 2362047"/>
              <a:gd name="connsiteY420" fmla="*/ 384334 h 969444"/>
              <a:gd name="connsiteX421" fmla="*/ 148609 w 2362047"/>
              <a:gd name="connsiteY421" fmla="*/ 376181 h 969444"/>
              <a:gd name="connsiteX422" fmla="*/ 152400 w 2362047"/>
              <a:gd name="connsiteY422" fmla="*/ 361493 h 969444"/>
              <a:gd name="connsiteX423" fmla="*/ 161211 w 2362047"/>
              <a:gd name="connsiteY423" fmla="*/ 358378 h 969444"/>
              <a:gd name="connsiteX424" fmla="*/ 160229 w 2362047"/>
              <a:gd name="connsiteY424" fmla="*/ 353549 h 969444"/>
              <a:gd name="connsiteX425" fmla="*/ 170193 w 2362047"/>
              <a:gd name="connsiteY425" fmla="*/ 350387 h 969444"/>
              <a:gd name="connsiteX426" fmla="*/ 173889 w 2362047"/>
              <a:gd name="connsiteY426" fmla="*/ 340624 h 969444"/>
              <a:gd name="connsiteX427" fmla="*/ 178784 w 2362047"/>
              <a:gd name="connsiteY427" fmla="*/ 337604 h 969444"/>
              <a:gd name="connsiteX428" fmla="*/ 173641 w 2362047"/>
              <a:gd name="connsiteY428" fmla="*/ 329232 h 969444"/>
              <a:gd name="connsiteX429" fmla="*/ 180242 w 2362047"/>
              <a:gd name="connsiteY429" fmla="*/ 324764 h 969444"/>
              <a:gd name="connsiteX430" fmla="*/ 178956 w 2362047"/>
              <a:gd name="connsiteY430" fmla="*/ 317030 h 969444"/>
              <a:gd name="connsiteX431" fmla="*/ 186395 w 2362047"/>
              <a:gd name="connsiteY431" fmla="*/ 298218 h 969444"/>
              <a:gd name="connsiteX432" fmla="*/ 183728 w 2362047"/>
              <a:gd name="connsiteY432" fmla="*/ 291179 h 969444"/>
              <a:gd name="connsiteX433" fmla="*/ 184480 w 2362047"/>
              <a:gd name="connsiteY433" fmla="*/ 283607 h 969444"/>
              <a:gd name="connsiteX434" fmla="*/ 180022 w 2362047"/>
              <a:gd name="connsiteY434" fmla="*/ 280045 h 969444"/>
              <a:gd name="connsiteX435" fmla="*/ 183470 w 2362047"/>
              <a:gd name="connsiteY435" fmla="*/ 275901 h 969444"/>
              <a:gd name="connsiteX436" fmla="*/ 178832 w 2362047"/>
              <a:gd name="connsiteY436" fmla="*/ 272167 h 969444"/>
              <a:gd name="connsiteX437" fmla="*/ 185223 w 2362047"/>
              <a:gd name="connsiteY437" fmla="*/ 266586 h 969444"/>
              <a:gd name="connsiteX438" fmla="*/ 184347 w 2362047"/>
              <a:gd name="connsiteY438" fmla="*/ 261042 h 969444"/>
              <a:gd name="connsiteX439" fmla="*/ 186357 w 2362047"/>
              <a:gd name="connsiteY439" fmla="*/ 248279 h 969444"/>
              <a:gd name="connsiteX440" fmla="*/ 183652 w 2362047"/>
              <a:gd name="connsiteY440" fmla="*/ 244716 h 969444"/>
              <a:gd name="connsiteX441" fmla="*/ 189862 w 2362047"/>
              <a:gd name="connsiteY441" fmla="*/ 237106 h 969444"/>
              <a:gd name="connsiteX442" fmla="*/ 191986 w 2362047"/>
              <a:gd name="connsiteY442" fmla="*/ 223666 h 969444"/>
              <a:gd name="connsiteX443" fmla="*/ 187947 w 2362047"/>
              <a:gd name="connsiteY443" fmla="*/ 220913 h 969444"/>
              <a:gd name="connsiteX444" fmla="*/ 179784 w 2362047"/>
              <a:gd name="connsiteY444" fmla="*/ 202159 h 969444"/>
              <a:gd name="connsiteX445" fmla="*/ 157848 w 2362047"/>
              <a:gd name="connsiteY445" fmla="*/ 162440 h 969444"/>
              <a:gd name="connsiteX446" fmla="*/ 148542 w 2362047"/>
              <a:gd name="connsiteY446" fmla="*/ 146456 h 969444"/>
              <a:gd name="connsiteX447" fmla="*/ 138370 w 2362047"/>
              <a:gd name="connsiteY447" fmla="*/ 130683 h 969444"/>
              <a:gd name="connsiteX448" fmla="*/ 129635 w 2362047"/>
              <a:gd name="connsiteY448" fmla="*/ 119091 h 969444"/>
              <a:gd name="connsiteX449" fmla="*/ 125959 w 2362047"/>
              <a:gd name="connsiteY449" fmla="*/ 116957 h 969444"/>
              <a:gd name="connsiteX450" fmla="*/ 116500 w 2362047"/>
              <a:gd name="connsiteY450" fmla="*/ 118291 h 969444"/>
              <a:gd name="connsiteX451" fmla="*/ 95765 w 2362047"/>
              <a:gd name="connsiteY451" fmla="*/ 113690 h 969444"/>
              <a:gd name="connsiteX452" fmla="*/ 75743 w 2362047"/>
              <a:gd name="connsiteY452" fmla="*/ 107871 h 969444"/>
              <a:gd name="connsiteX453" fmla="*/ 46406 w 2362047"/>
              <a:gd name="connsiteY453" fmla="*/ 105461 h 969444"/>
              <a:gd name="connsiteX454" fmla="*/ 34452 w 2362047"/>
              <a:gd name="connsiteY454" fmla="*/ 102156 h 969444"/>
              <a:gd name="connsiteX455" fmla="*/ 31975 w 2362047"/>
              <a:gd name="connsiteY455" fmla="*/ 103127 h 969444"/>
              <a:gd name="connsiteX456" fmla="*/ 18517 w 2362047"/>
              <a:gd name="connsiteY456" fmla="*/ 101213 h 969444"/>
              <a:gd name="connsiteX457" fmla="*/ 1867 w 2362047"/>
              <a:gd name="connsiteY457" fmla="*/ 97612 h 969444"/>
              <a:gd name="connsiteX458" fmla="*/ 0 w 2362047"/>
              <a:gd name="connsiteY458" fmla="*/ 90564 h 969444"/>
              <a:gd name="connsiteX459" fmla="*/ 3772 w 2362047"/>
              <a:gd name="connsiteY459" fmla="*/ 85525 h 969444"/>
              <a:gd name="connsiteX460" fmla="*/ 10887 w 2362047"/>
              <a:gd name="connsiteY460" fmla="*/ 80677 h 969444"/>
              <a:gd name="connsiteX461" fmla="*/ 16640 w 2362047"/>
              <a:gd name="connsiteY461" fmla="*/ 80810 h 969444"/>
              <a:gd name="connsiteX462" fmla="*/ 18840 w 2362047"/>
              <a:gd name="connsiteY462" fmla="*/ 76524 h 969444"/>
              <a:gd name="connsiteX463" fmla="*/ 33585 w 2362047"/>
              <a:gd name="connsiteY463" fmla="*/ 73809 h 969444"/>
              <a:gd name="connsiteX464" fmla="*/ 43463 w 2362047"/>
              <a:gd name="connsiteY464" fmla="*/ 76648 h 969444"/>
              <a:gd name="connsiteX465" fmla="*/ 51492 w 2362047"/>
              <a:gd name="connsiteY465" fmla="*/ 72571 h 969444"/>
              <a:gd name="connsiteX466" fmla="*/ 47273 w 2362047"/>
              <a:gd name="connsiteY466" fmla="*/ 60588 h 969444"/>
              <a:gd name="connsiteX467" fmla="*/ 48473 w 2362047"/>
              <a:gd name="connsiteY467" fmla="*/ 55769 h 969444"/>
              <a:gd name="connsiteX468" fmla="*/ 58807 w 2362047"/>
              <a:gd name="connsiteY468" fmla="*/ 54597 h 969444"/>
              <a:gd name="connsiteX469" fmla="*/ 57007 w 2362047"/>
              <a:gd name="connsiteY469" fmla="*/ 49635 h 969444"/>
              <a:gd name="connsiteX470" fmla="*/ 46882 w 2362047"/>
              <a:gd name="connsiteY470" fmla="*/ 47273 h 969444"/>
              <a:gd name="connsiteX471" fmla="*/ 52092 w 2362047"/>
              <a:gd name="connsiteY471" fmla="*/ 41243 h 969444"/>
              <a:gd name="connsiteX472" fmla="*/ 59884 w 2362047"/>
              <a:gd name="connsiteY472" fmla="*/ 42310 h 969444"/>
              <a:gd name="connsiteX473" fmla="*/ 59674 w 2362047"/>
              <a:gd name="connsiteY473" fmla="*/ 33976 h 969444"/>
              <a:gd name="connsiteX474" fmla="*/ 62932 w 2362047"/>
              <a:gd name="connsiteY474" fmla="*/ 24232 h 969444"/>
              <a:gd name="connsiteX475" fmla="*/ 67208 w 2362047"/>
              <a:gd name="connsiteY475" fmla="*/ 20193 h 969444"/>
              <a:gd name="connsiteX476" fmla="*/ 68875 w 2362047"/>
              <a:gd name="connsiteY476" fmla="*/ 4439 h 969444"/>
              <a:gd name="connsiteX477" fmla="*/ 75962 w 2362047"/>
              <a:gd name="connsiteY477" fmla="*/ 0 h 969444"/>
              <a:gd name="connsiteX478" fmla="*/ 83353 w 2362047"/>
              <a:gd name="connsiteY478" fmla="*/ 4096 h 969444"/>
              <a:gd name="connsiteX479" fmla="*/ 86011 w 2362047"/>
              <a:gd name="connsiteY479" fmla="*/ 8563 h 969444"/>
              <a:gd name="connsiteX480" fmla="*/ 92926 w 2362047"/>
              <a:gd name="connsiteY480" fmla="*/ 6496 h 969444"/>
              <a:gd name="connsiteX481" fmla="*/ 108633 w 2362047"/>
              <a:gd name="connsiteY481" fmla="*/ 10725 h 969444"/>
              <a:gd name="connsiteX482" fmla="*/ 117005 w 2362047"/>
              <a:gd name="connsiteY482" fmla="*/ 10163 h 969444"/>
              <a:gd name="connsiteX483" fmla="*/ 134626 w 2362047"/>
              <a:gd name="connsiteY483" fmla="*/ 11487 h 969444"/>
              <a:gd name="connsiteX484" fmla="*/ 141179 w 2362047"/>
              <a:gd name="connsiteY484" fmla="*/ 17469 h 969444"/>
              <a:gd name="connsiteX485" fmla="*/ 148580 w 2362047"/>
              <a:gd name="connsiteY485" fmla="*/ 19031 h 969444"/>
              <a:gd name="connsiteX486" fmla="*/ 151943 w 2362047"/>
              <a:gd name="connsiteY486" fmla="*/ 31499 h 969444"/>
              <a:gd name="connsiteX487" fmla="*/ 161154 w 2362047"/>
              <a:gd name="connsiteY487" fmla="*/ 28432 h 969444"/>
              <a:gd name="connsiteX488" fmla="*/ 167164 w 2362047"/>
              <a:gd name="connsiteY488" fmla="*/ 31271 h 969444"/>
              <a:gd name="connsiteX489" fmla="*/ 174384 w 2362047"/>
              <a:gd name="connsiteY489" fmla="*/ 31813 h 969444"/>
              <a:gd name="connsiteX490" fmla="*/ 186814 w 2362047"/>
              <a:gd name="connsiteY490" fmla="*/ 30518 h 969444"/>
              <a:gd name="connsiteX491" fmla="*/ 192957 w 2362047"/>
              <a:gd name="connsiteY491" fmla="*/ 28594 h 969444"/>
              <a:gd name="connsiteX492" fmla="*/ 210969 w 2362047"/>
              <a:gd name="connsiteY492" fmla="*/ 29375 h 969444"/>
              <a:gd name="connsiteX493" fmla="*/ 219590 w 2362047"/>
              <a:gd name="connsiteY493" fmla="*/ 27070 h 969444"/>
              <a:gd name="connsiteX494" fmla="*/ 226066 w 2362047"/>
              <a:gd name="connsiteY494" fmla="*/ 17250 h 969444"/>
              <a:gd name="connsiteX495" fmla="*/ 242173 w 2362047"/>
              <a:gd name="connsiteY495" fmla="*/ 19688 h 969444"/>
              <a:gd name="connsiteX496" fmla="*/ 247583 w 2362047"/>
              <a:gd name="connsiteY496" fmla="*/ 23870 h 969444"/>
              <a:gd name="connsiteX497" fmla="*/ 265795 w 2362047"/>
              <a:gd name="connsiteY497" fmla="*/ 24232 h 969444"/>
              <a:gd name="connsiteX498" fmla="*/ 271424 w 2362047"/>
              <a:gd name="connsiteY498" fmla="*/ 22879 h 969444"/>
              <a:gd name="connsiteX499" fmla="*/ 280740 w 2362047"/>
              <a:gd name="connsiteY499" fmla="*/ 25956 h 969444"/>
              <a:gd name="connsiteX500" fmla="*/ 286626 w 2362047"/>
              <a:gd name="connsiteY500" fmla="*/ 23717 h 969444"/>
              <a:gd name="connsiteX501" fmla="*/ 303124 w 2362047"/>
              <a:gd name="connsiteY501" fmla="*/ 36795 h 969444"/>
              <a:gd name="connsiteX502" fmla="*/ 304886 w 2362047"/>
              <a:gd name="connsiteY502" fmla="*/ 44015 h 969444"/>
              <a:gd name="connsiteX503" fmla="*/ 309524 w 2362047"/>
              <a:gd name="connsiteY503" fmla="*/ 41224 h 969444"/>
              <a:gd name="connsiteX504" fmla="*/ 318992 w 2362047"/>
              <a:gd name="connsiteY504" fmla="*/ 40672 h 969444"/>
              <a:gd name="connsiteX505" fmla="*/ 326536 w 2362047"/>
              <a:gd name="connsiteY505" fmla="*/ 42396 h 969444"/>
              <a:gd name="connsiteX506" fmla="*/ 336271 w 2362047"/>
              <a:gd name="connsiteY506" fmla="*/ 47730 h 969444"/>
              <a:gd name="connsiteX507" fmla="*/ 342948 w 2362047"/>
              <a:gd name="connsiteY507" fmla="*/ 55407 h 969444"/>
              <a:gd name="connsiteX508" fmla="*/ 343319 w 2362047"/>
              <a:gd name="connsiteY508" fmla="*/ 60122 h 969444"/>
              <a:gd name="connsiteX509" fmla="*/ 358654 w 2362047"/>
              <a:gd name="connsiteY509" fmla="*/ 61265 h 969444"/>
              <a:gd name="connsiteX510" fmla="*/ 362112 w 2362047"/>
              <a:gd name="connsiteY510" fmla="*/ 59798 h 969444"/>
              <a:gd name="connsiteX511" fmla="*/ 368608 w 2362047"/>
              <a:gd name="connsiteY511" fmla="*/ 62579 h 969444"/>
              <a:gd name="connsiteX512" fmla="*/ 372237 w 2362047"/>
              <a:gd name="connsiteY512" fmla="*/ 70314 h 969444"/>
              <a:gd name="connsiteX513" fmla="*/ 377619 w 2362047"/>
              <a:gd name="connsiteY513" fmla="*/ 69009 h 969444"/>
              <a:gd name="connsiteX514" fmla="*/ 385886 w 2362047"/>
              <a:gd name="connsiteY514" fmla="*/ 73257 h 969444"/>
              <a:gd name="connsiteX515" fmla="*/ 387163 w 2362047"/>
              <a:gd name="connsiteY515" fmla="*/ 79896 h 969444"/>
              <a:gd name="connsiteX516" fmla="*/ 390725 w 2362047"/>
              <a:gd name="connsiteY516" fmla="*/ 82572 h 969444"/>
              <a:gd name="connsiteX517" fmla="*/ 396792 w 2362047"/>
              <a:gd name="connsiteY517" fmla="*/ 80410 h 969444"/>
              <a:gd name="connsiteX518" fmla="*/ 401631 w 2362047"/>
              <a:gd name="connsiteY518" fmla="*/ 84334 h 969444"/>
              <a:gd name="connsiteX519" fmla="*/ 408413 w 2362047"/>
              <a:gd name="connsiteY519" fmla="*/ 86220 h 969444"/>
              <a:gd name="connsiteX520" fmla="*/ 412813 w 2362047"/>
              <a:gd name="connsiteY520" fmla="*/ 92278 h 969444"/>
              <a:gd name="connsiteX521" fmla="*/ 421910 w 2362047"/>
              <a:gd name="connsiteY521" fmla="*/ 90230 h 969444"/>
              <a:gd name="connsiteX522" fmla="*/ 426682 w 2362047"/>
              <a:gd name="connsiteY522" fmla="*/ 93307 h 969444"/>
              <a:gd name="connsiteX523" fmla="*/ 434312 w 2362047"/>
              <a:gd name="connsiteY523" fmla="*/ 94345 h 969444"/>
              <a:gd name="connsiteX524" fmla="*/ 439188 w 2362047"/>
              <a:gd name="connsiteY524" fmla="*/ 90354 h 969444"/>
              <a:gd name="connsiteX525" fmla="*/ 442313 w 2362047"/>
              <a:gd name="connsiteY525" fmla="*/ 96812 h 969444"/>
              <a:gd name="connsiteX526" fmla="*/ 449647 w 2362047"/>
              <a:gd name="connsiteY526" fmla="*/ 97641 h 969444"/>
              <a:gd name="connsiteX527" fmla="*/ 455952 w 2362047"/>
              <a:gd name="connsiteY527" fmla="*/ 100794 h 969444"/>
              <a:gd name="connsiteX528" fmla="*/ 463277 w 2362047"/>
              <a:gd name="connsiteY528" fmla="*/ 94850 h 969444"/>
              <a:gd name="connsiteX529" fmla="*/ 470316 w 2362047"/>
              <a:gd name="connsiteY529" fmla="*/ 94726 h 969444"/>
              <a:gd name="connsiteX530" fmla="*/ 481051 w 2362047"/>
              <a:gd name="connsiteY530" fmla="*/ 91240 h 969444"/>
              <a:gd name="connsiteX531" fmla="*/ 482622 w 2362047"/>
              <a:gd name="connsiteY531" fmla="*/ 100251 h 969444"/>
              <a:gd name="connsiteX532" fmla="*/ 485927 w 2362047"/>
              <a:gd name="connsiteY532" fmla="*/ 102918 h 969444"/>
              <a:gd name="connsiteX533" fmla="*/ 510864 w 2362047"/>
              <a:gd name="connsiteY533" fmla="*/ 95765 h 969444"/>
              <a:gd name="connsiteX534" fmla="*/ 515017 w 2362047"/>
              <a:gd name="connsiteY534" fmla="*/ 98688 h 969444"/>
              <a:gd name="connsiteX535" fmla="*/ 534753 w 2362047"/>
              <a:gd name="connsiteY535" fmla="*/ 91002 h 969444"/>
              <a:gd name="connsiteX536" fmla="*/ 538515 w 2362047"/>
              <a:gd name="connsiteY536" fmla="*/ 95231 h 969444"/>
              <a:gd name="connsiteX537" fmla="*/ 543944 w 2362047"/>
              <a:gd name="connsiteY537" fmla="*/ 95441 h 969444"/>
              <a:gd name="connsiteX538" fmla="*/ 547602 w 2362047"/>
              <a:gd name="connsiteY538" fmla="*/ 92221 h 969444"/>
              <a:gd name="connsiteX539" fmla="*/ 563042 w 2362047"/>
              <a:gd name="connsiteY539" fmla="*/ 95441 h 969444"/>
              <a:gd name="connsiteX540" fmla="*/ 567033 w 2362047"/>
              <a:gd name="connsiteY540" fmla="*/ 99489 h 969444"/>
              <a:gd name="connsiteX541" fmla="*/ 568671 w 2362047"/>
              <a:gd name="connsiteY541" fmla="*/ 106918 h 969444"/>
              <a:gd name="connsiteX542" fmla="*/ 567566 w 2362047"/>
              <a:gd name="connsiteY542" fmla="*/ 113147 h 969444"/>
              <a:gd name="connsiteX543" fmla="*/ 570357 w 2362047"/>
              <a:gd name="connsiteY543" fmla="*/ 121996 h 969444"/>
              <a:gd name="connsiteX544" fmla="*/ 580501 w 2362047"/>
              <a:gd name="connsiteY544" fmla="*/ 134484 h 969444"/>
              <a:gd name="connsiteX545" fmla="*/ 590798 w 2362047"/>
              <a:gd name="connsiteY545" fmla="*/ 135589 h 969444"/>
              <a:gd name="connsiteX546" fmla="*/ 594979 w 2362047"/>
              <a:gd name="connsiteY546" fmla="*/ 150581 h 969444"/>
              <a:gd name="connsiteX547" fmla="*/ 598523 w 2362047"/>
              <a:gd name="connsiteY547" fmla="*/ 150800 h 969444"/>
              <a:gd name="connsiteX548" fmla="*/ 599980 w 2362047"/>
              <a:gd name="connsiteY548" fmla="*/ 159191 h 969444"/>
              <a:gd name="connsiteX549" fmla="*/ 610086 w 2362047"/>
              <a:gd name="connsiteY549" fmla="*/ 162135 h 969444"/>
              <a:gd name="connsiteX550" fmla="*/ 616915 w 2362047"/>
              <a:gd name="connsiteY550" fmla="*/ 168193 h 969444"/>
              <a:gd name="connsiteX551" fmla="*/ 617649 w 2362047"/>
              <a:gd name="connsiteY551" fmla="*/ 177956 h 969444"/>
              <a:gd name="connsiteX552" fmla="*/ 627383 w 2362047"/>
              <a:gd name="connsiteY552" fmla="*/ 187652 h 969444"/>
              <a:gd name="connsiteX553" fmla="*/ 638870 w 2362047"/>
              <a:gd name="connsiteY553" fmla="*/ 189805 h 969444"/>
              <a:gd name="connsiteX554" fmla="*/ 651796 w 2362047"/>
              <a:gd name="connsiteY554" fmla="*/ 201463 h 969444"/>
              <a:gd name="connsiteX555" fmla="*/ 665731 w 2362047"/>
              <a:gd name="connsiteY555" fmla="*/ 203063 h 969444"/>
              <a:gd name="connsiteX556" fmla="*/ 670751 w 2362047"/>
              <a:gd name="connsiteY556" fmla="*/ 198749 h 969444"/>
              <a:gd name="connsiteX557" fmla="*/ 677028 w 2362047"/>
              <a:gd name="connsiteY557" fmla="*/ 203445 h 969444"/>
              <a:gd name="connsiteX558" fmla="*/ 682647 w 2362047"/>
              <a:gd name="connsiteY558" fmla="*/ 201959 h 969444"/>
              <a:gd name="connsiteX559" fmla="*/ 698144 w 2362047"/>
              <a:gd name="connsiteY559" fmla="*/ 205149 h 969444"/>
              <a:gd name="connsiteX560" fmla="*/ 704822 w 2362047"/>
              <a:gd name="connsiteY560" fmla="*/ 200292 h 969444"/>
              <a:gd name="connsiteX561" fmla="*/ 714242 w 2362047"/>
              <a:gd name="connsiteY561" fmla="*/ 202340 h 969444"/>
              <a:gd name="connsiteX562" fmla="*/ 721662 w 2362047"/>
              <a:gd name="connsiteY562" fmla="*/ 217027 h 969444"/>
              <a:gd name="connsiteX563" fmla="*/ 725234 w 2362047"/>
              <a:gd name="connsiteY563" fmla="*/ 220466 h 969444"/>
              <a:gd name="connsiteX564" fmla="*/ 731358 w 2362047"/>
              <a:gd name="connsiteY564" fmla="*/ 221123 h 969444"/>
              <a:gd name="connsiteX565" fmla="*/ 737359 w 2362047"/>
              <a:gd name="connsiteY565" fmla="*/ 217989 h 969444"/>
              <a:gd name="connsiteX566" fmla="*/ 750503 w 2362047"/>
              <a:gd name="connsiteY566" fmla="*/ 216675 h 969444"/>
              <a:gd name="connsiteX567" fmla="*/ 755304 w 2362047"/>
              <a:gd name="connsiteY567" fmla="*/ 214922 h 969444"/>
              <a:gd name="connsiteX568" fmla="*/ 765581 w 2362047"/>
              <a:gd name="connsiteY568" fmla="*/ 217722 h 969444"/>
              <a:gd name="connsiteX569" fmla="*/ 768715 w 2362047"/>
              <a:gd name="connsiteY569" fmla="*/ 215941 h 969444"/>
              <a:gd name="connsiteX570" fmla="*/ 776564 w 2362047"/>
              <a:gd name="connsiteY570" fmla="*/ 219618 h 969444"/>
              <a:gd name="connsiteX571" fmla="*/ 792442 w 2362047"/>
              <a:gd name="connsiteY571" fmla="*/ 224171 h 969444"/>
              <a:gd name="connsiteX572" fmla="*/ 798224 w 2362047"/>
              <a:gd name="connsiteY572" fmla="*/ 227343 h 969444"/>
              <a:gd name="connsiteX573" fmla="*/ 806358 w 2362047"/>
              <a:gd name="connsiteY573" fmla="*/ 224866 h 969444"/>
              <a:gd name="connsiteX574" fmla="*/ 817198 w 2362047"/>
              <a:gd name="connsiteY574" fmla="*/ 235296 h 969444"/>
              <a:gd name="connsiteX575" fmla="*/ 820207 w 2362047"/>
              <a:gd name="connsiteY575" fmla="*/ 233734 h 969444"/>
              <a:gd name="connsiteX576" fmla="*/ 829780 w 2362047"/>
              <a:gd name="connsiteY576" fmla="*/ 236277 h 969444"/>
              <a:gd name="connsiteX577" fmla="*/ 833304 w 2362047"/>
              <a:gd name="connsiteY577" fmla="*/ 234363 h 969444"/>
              <a:gd name="connsiteX578" fmla="*/ 840067 w 2362047"/>
              <a:gd name="connsiteY578" fmla="*/ 238611 h 969444"/>
              <a:gd name="connsiteX579" fmla="*/ 848773 w 2362047"/>
              <a:gd name="connsiteY579" fmla="*/ 235925 h 969444"/>
              <a:gd name="connsiteX580" fmla="*/ 852612 w 2362047"/>
              <a:gd name="connsiteY580" fmla="*/ 239859 h 969444"/>
              <a:gd name="connsiteX581" fmla="*/ 854059 w 2362047"/>
              <a:gd name="connsiteY581" fmla="*/ 248669 h 969444"/>
              <a:gd name="connsiteX582" fmla="*/ 863813 w 2362047"/>
              <a:gd name="connsiteY582" fmla="*/ 248460 h 969444"/>
              <a:gd name="connsiteX583" fmla="*/ 872223 w 2362047"/>
              <a:gd name="connsiteY583" fmla="*/ 254870 h 969444"/>
              <a:gd name="connsiteX584" fmla="*/ 877833 w 2362047"/>
              <a:gd name="connsiteY584" fmla="*/ 252232 h 969444"/>
              <a:gd name="connsiteX585" fmla="*/ 886854 w 2362047"/>
              <a:gd name="connsiteY585" fmla="*/ 254765 h 969444"/>
              <a:gd name="connsiteX586" fmla="*/ 888854 w 2362047"/>
              <a:gd name="connsiteY586" fmla="*/ 257337 h 969444"/>
              <a:gd name="connsiteX587" fmla="*/ 900055 w 2362047"/>
              <a:gd name="connsiteY587" fmla="*/ 257994 h 969444"/>
              <a:gd name="connsiteX588" fmla="*/ 901341 w 2362047"/>
              <a:gd name="connsiteY588" fmla="*/ 263900 h 969444"/>
              <a:gd name="connsiteX589" fmla="*/ 904989 w 2362047"/>
              <a:gd name="connsiteY589" fmla="*/ 266738 h 969444"/>
              <a:gd name="connsiteX590" fmla="*/ 904561 w 2362047"/>
              <a:gd name="connsiteY590" fmla="*/ 275130 h 969444"/>
              <a:gd name="connsiteX591" fmla="*/ 908561 w 2362047"/>
              <a:gd name="connsiteY591" fmla="*/ 277263 h 969444"/>
              <a:gd name="connsiteX592" fmla="*/ 918153 w 2362047"/>
              <a:gd name="connsiteY592" fmla="*/ 277711 h 969444"/>
              <a:gd name="connsiteX593" fmla="*/ 922906 w 2362047"/>
              <a:gd name="connsiteY593" fmla="*/ 281264 h 969444"/>
              <a:gd name="connsiteX594" fmla="*/ 935622 w 2362047"/>
              <a:gd name="connsiteY594" fmla="*/ 278873 h 969444"/>
              <a:gd name="connsiteX595" fmla="*/ 942956 w 2362047"/>
              <a:gd name="connsiteY595" fmla="*/ 273730 h 969444"/>
              <a:gd name="connsiteX596" fmla="*/ 944004 w 2362047"/>
              <a:gd name="connsiteY596" fmla="*/ 270234 h 969444"/>
              <a:gd name="connsiteX597" fmla="*/ 951434 w 2362047"/>
              <a:gd name="connsiteY597" fmla="*/ 270253 h 969444"/>
              <a:gd name="connsiteX598" fmla="*/ 941156 w 2362047"/>
              <a:gd name="connsiteY598" fmla="*/ 282273 h 969444"/>
              <a:gd name="connsiteX599" fmla="*/ 940308 w 2362047"/>
              <a:gd name="connsiteY599" fmla="*/ 288512 h 969444"/>
              <a:gd name="connsiteX600" fmla="*/ 944490 w 2362047"/>
              <a:gd name="connsiteY600" fmla="*/ 295561 h 969444"/>
              <a:gd name="connsiteX601" fmla="*/ 949471 w 2362047"/>
              <a:gd name="connsiteY601" fmla="*/ 298352 h 969444"/>
              <a:gd name="connsiteX602" fmla="*/ 963397 w 2362047"/>
              <a:gd name="connsiteY602" fmla="*/ 299180 h 969444"/>
              <a:gd name="connsiteX603" fmla="*/ 974732 w 2362047"/>
              <a:gd name="connsiteY603" fmla="*/ 301285 h 969444"/>
              <a:gd name="connsiteX604" fmla="*/ 983542 w 2362047"/>
              <a:gd name="connsiteY604" fmla="*/ 293627 h 969444"/>
              <a:gd name="connsiteX605" fmla="*/ 994562 w 2362047"/>
              <a:gd name="connsiteY605" fmla="*/ 299476 h 969444"/>
              <a:gd name="connsiteX606" fmla="*/ 1002344 w 2362047"/>
              <a:gd name="connsiteY606" fmla="*/ 297466 h 969444"/>
              <a:gd name="connsiteX607" fmla="*/ 1012927 w 2362047"/>
              <a:gd name="connsiteY607" fmla="*/ 298466 h 969444"/>
              <a:gd name="connsiteX608" fmla="*/ 1014737 w 2362047"/>
              <a:gd name="connsiteY608" fmla="*/ 304352 h 969444"/>
              <a:gd name="connsiteX609" fmla="*/ 1021851 w 2362047"/>
              <a:gd name="connsiteY609" fmla="*/ 298437 h 969444"/>
              <a:gd name="connsiteX610" fmla="*/ 1031634 w 2362047"/>
              <a:gd name="connsiteY610" fmla="*/ 298933 h 969444"/>
              <a:gd name="connsiteX611" fmla="*/ 1036892 w 2362047"/>
              <a:gd name="connsiteY611" fmla="*/ 301066 h 969444"/>
              <a:gd name="connsiteX612" fmla="*/ 1042197 w 2362047"/>
              <a:gd name="connsiteY612" fmla="*/ 298361 h 969444"/>
              <a:gd name="connsiteX613" fmla="*/ 1046121 w 2362047"/>
              <a:gd name="connsiteY613" fmla="*/ 301914 h 969444"/>
              <a:gd name="connsiteX614" fmla="*/ 1053780 w 2362047"/>
              <a:gd name="connsiteY614" fmla="*/ 300057 h 969444"/>
              <a:gd name="connsiteX615" fmla="*/ 1063133 w 2362047"/>
              <a:gd name="connsiteY615" fmla="*/ 301028 h 969444"/>
              <a:gd name="connsiteX616" fmla="*/ 1068286 w 2362047"/>
              <a:gd name="connsiteY616" fmla="*/ 304048 h 969444"/>
              <a:gd name="connsiteX617" fmla="*/ 1073077 w 2362047"/>
              <a:gd name="connsiteY617" fmla="*/ 300399 h 969444"/>
              <a:gd name="connsiteX618" fmla="*/ 1080811 w 2362047"/>
              <a:gd name="connsiteY618" fmla="*/ 299656 h 969444"/>
              <a:gd name="connsiteX619" fmla="*/ 1086593 w 2362047"/>
              <a:gd name="connsiteY619" fmla="*/ 296380 h 969444"/>
              <a:gd name="connsiteX620" fmla="*/ 1094185 w 2362047"/>
              <a:gd name="connsiteY620" fmla="*/ 287588 h 969444"/>
              <a:gd name="connsiteX621" fmla="*/ 1100138 w 2362047"/>
              <a:gd name="connsiteY621" fmla="*/ 286579 h 969444"/>
              <a:gd name="connsiteX622" fmla="*/ 1108196 w 2362047"/>
              <a:gd name="connsiteY622" fmla="*/ 276958 h 969444"/>
              <a:gd name="connsiteX623" fmla="*/ 1118130 w 2362047"/>
              <a:gd name="connsiteY623" fmla="*/ 274273 h 969444"/>
              <a:gd name="connsiteX624" fmla="*/ 1122121 w 2362047"/>
              <a:gd name="connsiteY624" fmla="*/ 267643 h 969444"/>
              <a:gd name="connsiteX625" fmla="*/ 1125979 w 2362047"/>
              <a:gd name="connsiteY625" fmla="*/ 266414 h 969444"/>
              <a:gd name="connsiteX626" fmla="*/ 1133665 w 2362047"/>
              <a:gd name="connsiteY626" fmla="*/ 258671 h 969444"/>
              <a:gd name="connsiteX627" fmla="*/ 1139876 w 2362047"/>
              <a:gd name="connsiteY627" fmla="*/ 259690 h 969444"/>
              <a:gd name="connsiteX628" fmla="*/ 1151830 w 2362047"/>
              <a:gd name="connsiteY628" fmla="*/ 256651 h 969444"/>
              <a:gd name="connsiteX629" fmla="*/ 1159021 w 2362047"/>
              <a:gd name="connsiteY629" fmla="*/ 250441 h 969444"/>
              <a:gd name="connsiteX630" fmla="*/ 1174109 w 2362047"/>
              <a:gd name="connsiteY630" fmla="*/ 256842 h 969444"/>
              <a:gd name="connsiteX631" fmla="*/ 1199064 w 2362047"/>
              <a:gd name="connsiteY631" fmla="*/ 262099 h 969444"/>
              <a:gd name="connsiteX632" fmla="*/ 1204132 w 2362047"/>
              <a:gd name="connsiteY632" fmla="*/ 265852 h 969444"/>
              <a:gd name="connsiteX633" fmla="*/ 1217895 w 2362047"/>
              <a:gd name="connsiteY633" fmla="*/ 270415 h 969444"/>
              <a:gd name="connsiteX634" fmla="*/ 1222201 w 2362047"/>
              <a:gd name="connsiteY634" fmla="*/ 274825 h 969444"/>
              <a:gd name="connsiteX635" fmla="*/ 1237174 w 2362047"/>
              <a:gd name="connsiteY635" fmla="*/ 281483 h 969444"/>
              <a:gd name="connsiteX636" fmla="*/ 1241803 w 2362047"/>
              <a:gd name="connsiteY636" fmla="*/ 281988 h 969444"/>
              <a:gd name="connsiteX637" fmla="*/ 1252195 w 2362047"/>
              <a:gd name="connsiteY637" fmla="*/ 275130 h 969444"/>
              <a:gd name="connsiteX638" fmla="*/ 1257186 w 2362047"/>
              <a:gd name="connsiteY638" fmla="*/ 276301 h 969444"/>
              <a:gd name="connsiteX639" fmla="*/ 1269140 w 2362047"/>
              <a:gd name="connsiteY639" fmla="*/ 282969 h 969444"/>
              <a:gd name="connsiteX640" fmla="*/ 1265653 w 2362047"/>
              <a:gd name="connsiteY640" fmla="*/ 289913 h 969444"/>
              <a:gd name="connsiteX641" fmla="*/ 1260825 w 2362047"/>
              <a:gd name="connsiteY641" fmla="*/ 292922 h 969444"/>
              <a:gd name="connsiteX642" fmla="*/ 1264339 w 2362047"/>
              <a:gd name="connsiteY642" fmla="*/ 297228 h 969444"/>
              <a:gd name="connsiteX643" fmla="*/ 1278646 w 2362047"/>
              <a:gd name="connsiteY643" fmla="*/ 303609 h 969444"/>
              <a:gd name="connsiteX644" fmla="*/ 1286399 w 2362047"/>
              <a:gd name="connsiteY644" fmla="*/ 313411 h 969444"/>
              <a:gd name="connsiteX645" fmla="*/ 1305925 w 2362047"/>
              <a:gd name="connsiteY645" fmla="*/ 295694 h 969444"/>
              <a:gd name="connsiteX646" fmla="*/ 1313374 w 2362047"/>
              <a:gd name="connsiteY646" fmla="*/ 300437 h 969444"/>
              <a:gd name="connsiteX647" fmla="*/ 1334881 w 2362047"/>
              <a:gd name="connsiteY647" fmla="*/ 311144 h 969444"/>
              <a:gd name="connsiteX648" fmla="*/ 1349864 w 2362047"/>
              <a:gd name="connsiteY648" fmla="*/ 315344 h 969444"/>
              <a:gd name="connsiteX649" fmla="*/ 1357484 w 2362047"/>
              <a:gd name="connsiteY649" fmla="*/ 319002 h 969444"/>
              <a:gd name="connsiteX650" fmla="*/ 1355398 w 2362047"/>
              <a:gd name="connsiteY650" fmla="*/ 329489 h 969444"/>
              <a:gd name="connsiteX651" fmla="*/ 1363085 w 2362047"/>
              <a:gd name="connsiteY651" fmla="*/ 346405 h 969444"/>
              <a:gd name="connsiteX652" fmla="*/ 1368771 w 2362047"/>
              <a:gd name="connsiteY652" fmla="*/ 354006 h 969444"/>
              <a:gd name="connsiteX653" fmla="*/ 1373791 w 2362047"/>
              <a:gd name="connsiteY653" fmla="*/ 353721 h 969444"/>
              <a:gd name="connsiteX654" fmla="*/ 1379944 w 2362047"/>
              <a:gd name="connsiteY654" fmla="*/ 358178 h 969444"/>
              <a:gd name="connsiteX655" fmla="*/ 1383621 w 2362047"/>
              <a:gd name="connsiteY655" fmla="*/ 369770 h 969444"/>
              <a:gd name="connsiteX656" fmla="*/ 1386945 w 2362047"/>
              <a:gd name="connsiteY656" fmla="*/ 375380 h 969444"/>
              <a:gd name="connsiteX657" fmla="*/ 1387059 w 2362047"/>
              <a:gd name="connsiteY657" fmla="*/ 382038 h 969444"/>
              <a:gd name="connsiteX658" fmla="*/ 1394308 w 2362047"/>
              <a:gd name="connsiteY658" fmla="*/ 393402 h 969444"/>
              <a:gd name="connsiteX659" fmla="*/ 1407452 w 2362047"/>
              <a:gd name="connsiteY659" fmla="*/ 409156 h 969444"/>
              <a:gd name="connsiteX660" fmla="*/ 1416101 w 2362047"/>
              <a:gd name="connsiteY660" fmla="*/ 412537 h 969444"/>
              <a:gd name="connsiteX661" fmla="*/ 1420130 w 2362047"/>
              <a:gd name="connsiteY661" fmla="*/ 411775 h 969444"/>
              <a:gd name="connsiteX662" fmla="*/ 1426874 w 2362047"/>
              <a:gd name="connsiteY662" fmla="*/ 414909 h 969444"/>
              <a:gd name="connsiteX663" fmla="*/ 1443562 w 2362047"/>
              <a:gd name="connsiteY663" fmla="*/ 412947 h 969444"/>
              <a:gd name="connsiteX664" fmla="*/ 1467298 w 2362047"/>
              <a:gd name="connsiteY664" fmla="*/ 415366 h 969444"/>
              <a:gd name="connsiteX665" fmla="*/ 1496178 w 2362047"/>
              <a:gd name="connsiteY665" fmla="*/ 414433 h 969444"/>
              <a:gd name="connsiteX666" fmla="*/ 1508332 w 2362047"/>
              <a:gd name="connsiteY666" fmla="*/ 416128 h 969444"/>
              <a:gd name="connsiteX667" fmla="*/ 1532944 w 2362047"/>
              <a:gd name="connsiteY667" fmla="*/ 425882 h 969444"/>
              <a:gd name="connsiteX668" fmla="*/ 1546279 w 2362047"/>
              <a:gd name="connsiteY668" fmla="*/ 433006 h 969444"/>
              <a:gd name="connsiteX669" fmla="*/ 1558909 w 2362047"/>
              <a:gd name="connsiteY669" fmla="*/ 437969 h 969444"/>
              <a:gd name="connsiteX670" fmla="*/ 1567901 w 2362047"/>
              <a:gd name="connsiteY670" fmla="*/ 440150 h 969444"/>
              <a:gd name="connsiteX671" fmla="*/ 1579884 w 2362047"/>
              <a:gd name="connsiteY671" fmla="*/ 444798 h 969444"/>
              <a:gd name="connsiteX672" fmla="*/ 1593780 w 2362047"/>
              <a:gd name="connsiteY672" fmla="*/ 452276 h 969444"/>
              <a:gd name="connsiteX673" fmla="*/ 1601181 w 2362047"/>
              <a:gd name="connsiteY673" fmla="*/ 460172 h 969444"/>
              <a:gd name="connsiteX674" fmla="*/ 1610668 w 2362047"/>
              <a:gd name="connsiteY674" fmla="*/ 464010 h 969444"/>
              <a:gd name="connsiteX675" fmla="*/ 1619679 w 2362047"/>
              <a:gd name="connsiteY675" fmla="*/ 472907 h 969444"/>
              <a:gd name="connsiteX676" fmla="*/ 1628737 w 2362047"/>
              <a:gd name="connsiteY676" fmla="*/ 479746 h 969444"/>
              <a:gd name="connsiteX677" fmla="*/ 1632347 w 2362047"/>
              <a:gd name="connsiteY677" fmla="*/ 478546 h 969444"/>
              <a:gd name="connsiteX678" fmla="*/ 1640062 w 2362047"/>
              <a:gd name="connsiteY678" fmla="*/ 488004 h 969444"/>
              <a:gd name="connsiteX679" fmla="*/ 1653492 w 2362047"/>
              <a:gd name="connsiteY679" fmla="*/ 495290 h 969444"/>
              <a:gd name="connsiteX680" fmla="*/ 1655559 w 2362047"/>
              <a:gd name="connsiteY680" fmla="*/ 506101 h 969444"/>
              <a:gd name="connsiteX681" fmla="*/ 1657636 w 2362047"/>
              <a:gd name="connsiteY681" fmla="*/ 507835 h 96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Lst>
            <a:rect l="l" t="t" r="r" b="b"/>
            <a:pathLst>
              <a:path w="2362047" h="969444">
                <a:moveTo>
                  <a:pt x="1657636" y="507835"/>
                </a:moveTo>
                <a:lnTo>
                  <a:pt x="1657236" y="512207"/>
                </a:lnTo>
                <a:lnTo>
                  <a:pt x="1650844" y="514903"/>
                </a:lnTo>
                <a:lnTo>
                  <a:pt x="1645101" y="511588"/>
                </a:lnTo>
                <a:lnTo>
                  <a:pt x="1641091" y="520417"/>
                </a:lnTo>
                <a:lnTo>
                  <a:pt x="1635633" y="522561"/>
                </a:lnTo>
                <a:lnTo>
                  <a:pt x="1624822" y="521970"/>
                </a:lnTo>
                <a:lnTo>
                  <a:pt x="1622565" y="526485"/>
                </a:lnTo>
                <a:lnTo>
                  <a:pt x="1624289" y="532419"/>
                </a:lnTo>
                <a:lnTo>
                  <a:pt x="1605372" y="525628"/>
                </a:lnTo>
                <a:lnTo>
                  <a:pt x="1601896" y="520532"/>
                </a:lnTo>
                <a:lnTo>
                  <a:pt x="1594409" y="521780"/>
                </a:lnTo>
                <a:lnTo>
                  <a:pt x="1589656" y="519646"/>
                </a:lnTo>
                <a:lnTo>
                  <a:pt x="1581883" y="512178"/>
                </a:lnTo>
                <a:lnTo>
                  <a:pt x="1567567" y="502825"/>
                </a:lnTo>
                <a:lnTo>
                  <a:pt x="1560786" y="507987"/>
                </a:lnTo>
                <a:lnTo>
                  <a:pt x="1565310" y="512264"/>
                </a:lnTo>
                <a:lnTo>
                  <a:pt x="1572539" y="512988"/>
                </a:lnTo>
                <a:lnTo>
                  <a:pt x="1577597" y="518065"/>
                </a:lnTo>
                <a:lnTo>
                  <a:pt x="1582446" y="526028"/>
                </a:lnTo>
                <a:lnTo>
                  <a:pt x="1587675" y="525189"/>
                </a:lnTo>
                <a:lnTo>
                  <a:pt x="1590180" y="530800"/>
                </a:lnTo>
                <a:lnTo>
                  <a:pt x="1596847" y="531228"/>
                </a:lnTo>
                <a:lnTo>
                  <a:pt x="1601743" y="534658"/>
                </a:lnTo>
                <a:lnTo>
                  <a:pt x="1619612" y="542649"/>
                </a:lnTo>
                <a:lnTo>
                  <a:pt x="1627546" y="543725"/>
                </a:lnTo>
                <a:lnTo>
                  <a:pt x="1640015" y="556841"/>
                </a:lnTo>
                <a:lnTo>
                  <a:pt x="1645673" y="559451"/>
                </a:lnTo>
                <a:lnTo>
                  <a:pt x="1654959" y="551279"/>
                </a:lnTo>
                <a:lnTo>
                  <a:pt x="1665589" y="546097"/>
                </a:lnTo>
                <a:lnTo>
                  <a:pt x="1668408" y="542001"/>
                </a:lnTo>
                <a:lnTo>
                  <a:pt x="1682601" y="538248"/>
                </a:lnTo>
                <a:lnTo>
                  <a:pt x="1693964" y="538915"/>
                </a:lnTo>
                <a:lnTo>
                  <a:pt x="1708290" y="545125"/>
                </a:lnTo>
                <a:lnTo>
                  <a:pt x="1724549" y="545182"/>
                </a:lnTo>
                <a:lnTo>
                  <a:pt x="1733360" y="544201"/>
                </a:lnTo>
                <a:lnTo>
                  <a:pt x="1742056" y="546163"/>
                </a:lnTo>
                <a:lnTo>
                  <a:pt x="1756267" y="551431"/>
                </a:lnTo>
                <a:lnTo>
                  <a:pt x="1760144" y="544201"/>
                </a:lnTo>
                <a:lnTo>
                  <a:pt x="1764478" y="540563"/>
                </a:lnTo>
                <a:lnTo>
                  <a:pt x="1767212" y="528399"/>
                </a:lnTo>
                <a:lnTo>
                  <a:pt x="1772707" y="523037"/>
                </a:lnTo>
                <a:lnTo>
                  <a:pt x="1772450" y="518027"/>
                </a:lnTo>
                <a:lnTo>
                  <a:pt x="1789700" y="518027"/>
                </a:lnTo>
                <a:lnTo>
                  <a:pt x="1801321" y="519274"/>
                </a:lnTo>
                <a:lnTo>
                  <a:pt x="1814989" y="523342"/>
                </a:lnTo>
                <a:lnTo>
                  <a:pt x="1830924" y="533638"/>
                </a:lnTo>
                <a:lnTo>
                  <a:pt x="1841707" y="537410"/>
                </a:lnTo>
                <a:lnTo>
                  <a:pt x="1861756" y="537201"/>
                </a:lnTo>
                <a:lnTo>
                  <a:pt x="1860880" y="541649"/>
                </a:lnTo>
                <a:lnTo>
                  <a:pt x="1864900" y="553803"/>
                </a:lnTo>
                <a:lnTo>
                  <a:pt x="1875320" y="559318"/>
                </a:lnTo>
                <a:lnTo>
                  <a:pt x="1878901" y="566138"/>
                </a:lnTo>
                <a:lnTo>
                  <a:pt x="1886236" y="566538"/>
                </a:lnTo>
                <a:lnTo>
                  <a:pt x="1887846" y="575205"/>
                </a:lnTo>
                <a:lnTo>
                  <a:pt x="1892208" y="578796"/>
                </a:lnTo>
                <a:lnTo>
                  <a:pt x="1899276" y="579663"/>
                </a:lnTo>
                <a:lnTo>
                  <a:pt x="1900190" y="589312"/>
                </a:lnTo>
                <a:lnTo>
                  <a:pt x="1916868" y="589264"/>
                </a:lnTo>
                <a:lnTo>
                  <a:pt x="1918993" y="585959"/>
                </a:lnTo>
                <a:lnTo>
                  <a:pt x="1930527" y="586159"/>
                </a:lnTo>
                <a:lnTo>
                  <a:pt x="1932966" y="590417"/>
                </a:lnTo>
                <a:lnTo>
                  <a:pt x="1930117" y="596265"/>
                </a:lnTo>
                <a:lnTo>
                  <a:pt x="1931699" y="605400"/>
                </a:lnTo>
                <a:lnTo>
                  <a:pt x="1928908" y="606523"/>
                </a:lnTo>
                <a:lnTo>
                  <a:pt x="1924774" y="615858"/>
                </a:lnTo>
                <a:lnTo>
                  <a:pt x="1915297" y="622868"/>
                </a:lnTo>
                <a:lnTo>
                  <a:pt x="1911163" y="629479"/>
                </a:lnTo>
                <a:lnTo>
                  <a:pt x="1915858" y="633613"/>
                </a:lnTo>
                <a:lnTo>
                  <a:pt x="1926927" y="635899"/>
                </a:lnTo>
                <a:lnTo>
                  <a:pt x="1935699" y="628155"/>
                </a:lnTo>
                <a:lnTo>
                  <a:pt x="1942995" y="630050"/>
                </a:lnTo>
                <a:lnTo>
                  <a:pt x="1942662" y="635003"/>
                </a:lnTo>
                <a:lnTo>
                  <a:pt x="1954721" y="633689"/>
                </a:lnTo>
                <a:lnTo>
                  <a:pt x="1954054" y="641680"/>
                </a:lnTo>
                <a:lnTo>
                  <a:pt x="1936280" y="662207"/>
                </a:lnTo>
                <a:lnTo>
                  <a:pt x="1931689" y="668407"/>
                </a:lnTo>
                <a:lnTo>
                  <a:pt x="1950968" y="675446"/>
                </a:lnTo>
                <a:lnTo>
                  <a:pt x="1948920" y="681419"/>
                </a:lnTo>
                <a:lnTo>
                  <a:pt x="1950644" y="693239"/>
                </a:lnTo>
                <a:lnTo>
                  <a:pt x="1959483" y="700821"/>
                </a:lnTo>
                <a:lnTo>
                  <a:pt x="1957769" y="704783"/>
                </a:lnTo>
                <a:lnTo>
                  <a:pt x="1959693" y="710803"/>
                </a:lnTo>
                <a:lnTo>
                  <a:pt x="1964417" y="714785"/>
                </a:lnTo>
                <a:lnTo>
                  <a:pt x="1971265" y="715166"/>
                </a:lnTo>
                <a:lnTo>
                  <a:pt x="1976123" y="712518"/>
                </a:lnTo>
                <a:lnTo>
                  <a:pt x="1979924" y="718633"/>
                </a:lnTo>
                <a:lnTo>
                  <a:pt x="1985686" y="722328"/>
                </a:lnTo>
                <a:lnTo>
                  <a:pt x="1990763" y="716956"/>
                </a:lnTo>
                <a:lnTo>
                  <a:pt x="2001069" y="721405"/>
                </a:lnTo>
                <a:lnTo>
                  <a:pt x="2007260" y="713737"/>
                </a:lnTo>
                <a:lnTo>
                  <a:pt x="2015899" y="715023"/>
                </a:lnTo>
                <a:lnTo>
                  <a:pt x="2021558" y="721957"/>
                </a:lnTo>
                <a:lnTo>
                  <a:pt x="2028263" y="720176"/>
                </a:lnTo>
                <a:lnTo>
                  <a:pt x="2035159" y="709927"/>
                </a:lnTo>
                <a:lnTo>
                  <a:pt x="2041627" y="715270"/>
                </a:lnTo>
                <a:lnTo>
                  <a:pt x="2041312" y="718452"/>
                </a:lnTo>
                <a:lnTo>
                  <a:pt x="2054666" y="723462"/>
                </a:lnTo>
                <a:lnTo>
                  <a:pt x="2061029" y="721500"/>
                </a:lnTo>
                <a:lnTo>
                  <a:pt x="2067458" y="713975"/>
                </a:lnTo>
                <a:lnTo>
                  <a:pt x="2071230" y="712966"/>
                </a:lnTo>
                <a:lnTo>
                  <a:pt x="2074012" y="706088"/>
                </a:lnTo>
                <a:lnTo>
                  <a:pt x="2104492" y="701297"/>
                </a:lnTo>
                <a:lnTo>
                  <a:pt x="2108207" y="710803"/>
                </a:lnTo>
                <a:lnTo>
                  <a:pt x="2118265" y="716842"/>
                </a:lnTo>
                <a:lnTo>
                  <a:pt x="2128143" y="717156"/>
                </a:lnTo>
                <a:lnTo>
                  <a:pt x="2139230" y="710079"/>
                </a:lnTo>
                <a:lnTo>
                  <a:pt x="2147469" y="707850"/>
                </a:lnTo>
                <a:lnTo>
                  <a:pt x="2161966" y="700564"/>
                </a:lnTo>
                <a:lnTo>
                  <a:pt x="2166909" y="700850"/>
                </a:lnTo>
                <a:lnTo>
                  <a:pt x="2174443" y="705069"/>
                </a:lnTo>
                <a:lnTo>
                  <a:pt x="2179510" y="703688"/>
                </a:lnTo>
                <a:lnTo>
                  <a:pt x="2183816" y="699059"/>
                </a:lnTo>
                <a:lnTo>
                  <a:pt x="2195008" y="701983"/>
                </a:lnTo>
                <a:lnTo>
                  <a:pt x="2199285" y="708346"/>
                </a:lnTo>
                <a:lnTo>
                  <a:pt x="2199485" y="713813"/>
                </a:lnTo>
                <a:lnTo>
                  <a:pt x="2202790" y="718738"/>
                </a:lnTo>
                <a:lnTo>
                  <a:pt x="2207248" y="720042"/>
                </a:lnTo>
                <a:lnTo>
                  <a:pt x="2219525" y="710737"/>
                </a:lnTo>
                <a:lnTo>
                  <a:pt x="2223421" y="711508"/>
                </a:lnTo>
                <a:lnTo>
                  <a:pt x="2224326" y="702716"/>
                </a:lnTo>
                <a:lnTo>
                  <a:pt x="2228555" y="700116"/>
                </a:lnTo>
                <a:lnTo>
                  <a:pt x="2241309" y="701097"/>
                </a:lnTo>
                <a:lnTo>
                  <a:pt x="2245891" y="693353"/>
                </a:lnTo>
                <a:lnTo>
                  <a:pt x="2259168" y="682438"/>
                </a:lnTo>
                <a:lnTo>
                  <a:pt x="2258673" y="679418"/>
                </a:lnTo>
                <a:lnTo>
                  <a:pt x="2265198" y="675713"/>
                </a:lnTo>
                <a:lnTo>
                  <a:pt x="2263588" y="669217"/>
                </a:lnTo>
                <a:lnTo>
                  <a:pt x="2263464" y="657054"/>
                </a:lnTo>
                <a:lnTo>
                  <a:pt x="2268017" y="655939"/>
                </a:lnTo>
                <a:lnTo>
                  <a:pt x="2275618" y="650272"/>
                </a:lnTo>
                <a:lnTo>
                  <a:pt x="2281333" y="658711"/>
                </a:lnTo>
                <a:lnTo>
                  <a:pt x="2278504" y="665731"/>
                </a:lnTo>
                <a:lnTo>
                  <a:pt x="2285695" y="674380"/>
                </a:lnTo>
                <a:lnTo>
                  <a:pt x="2296858" y="681609"/>
                </a:lnTo>
                <a:lnTo>
                  <a:pt x="2301326" y="682342"/>
                </a:lnTo>
                <a:lnTo>
                  <a:pt x="2314947" y="678856"/>
                </a:lnTo>
                <a:lnTo>
                  <a:pt x="2321624" y="684419"/>
                </a:lnTo>
                <a:lnTo>
                  <a:pt x="2325967" y="694449"/>
                </a:lnTo>
                <a:lnTo>
                  <a:pt x="2333549" y="700592"/>
                </a:lnTo>
                <a:lnTo>
                  <a:pt x="2334254" y="709098"/>
                </a:lnTo>
                <a:lnTo>
                  <a:pt x="2340198" y="713756"/>
                </a:lnTo>
                <a:lnTo>
                  <a:pt x="2351666" y="704155"/>
                </a:lnTo>
                <a:lnTo>
                  <a:pt x="2355961" y="703983"/>
                </a:lnTo>
                <a:lnTo>
                  <a:pt x="2360848" y="711708"/>
                </a:lnTo>
                <a:lnTo>
                  <a:pt x="2362048" y="722367"/>
                </a:lnTo>
                <a:lnTo>
                  <a:pt x="2358714" y="728301"/>
                </a:lnTo>
                <a:lnTo>
                  <a:pt x="2360686" y="740312"/>
                </a:lnTo>
                <a:lnTo>
                  <a:pt x="2355257" y="743179"/>
                </a:lnTo>
                <a:lnTo>
                  <a:pt x="2350837" y="753161"/>
                </a:lnTo>
                <a:lnTo>
                  <a:pt x="2343950" y="755247"/>
                </a:lnTo>
                <a:lnTo>
                  <a:pt x="2340407" y="759447"/>
                </a:lnTo>
                <a:lnTo>
                  <a:pt x="2337987" y="772268"/>
                </a:lnTo>
                <a:lnTo>
                  <a:pt x="2335121" y="778678"/>
                </a:lnTo>
                <a:lnTo>
                  <a:pt x="2328948" y="782184"/>
                </a:lnTo>
                <a:lnTo>
                  <a:pt x="2336444" y="793480"/>
                </a:lnTo>
                <a:lnTo>
                  <a:pt x="2338312" y="802843"/>
                </a:lnTo>
                <a:lnTo>
                  <a:pt x="2334149" y="809873"/>
                </a:lnTo>
                <a:lnTo>
                  <a:pt x="2333235" y="820655"/>
                </a:lnTo>
                <a:lnTo>
                  <a:pt x="2340969" y="827894"/>
                </a:lnTo>
                <a:lnTo>
                  <a:pt x="2341626" y="831514"/>
                </a:lnTo>
                <a:lnTo>
                  <a:pt x="2331063" y="840562"/>
                </a:lnTo>
                <a:lnTo>
                  <a:pt x="2324310" y="844858"/>
                </a:lnTo>
                <a:lnTo>
                  <a:pt x="2317223" y="855478"/>
                </a:lnTo>
                <a:lnTo>
                  <a:pt x="2308412" y="859269"/>
                </a:lnTo>
                <a:lnTo>
                  <a:pt x="2302869" y="864270"/>
                </a:lnTo>
                <a:lnTo>
                  <a:pt x="2286419" y="867699"/>
                </a:lnTo>
                <a:lnTo>
                  <a:pt x="2277389" y="877491"/>
                </a:lnTo>
                <a:lnTo>
                  <a:pt x="2270169" y="889968"/>
                </a:lnTo>
                <a:lnTo>
                  <a:pt x="2272018" y="894855"/>
                </a:lnTo>
                <a:lnTo>
                  <a:pt x="2266284" y="899789"/>
                </a:lnTo>
                <a:lnTo>
                  <a:pt x="2259168" y="909961"/>
                </a:lnTo>
                <a:lnTo>
                  <a:pt x="2248986" y="910552"/>
                </a:lnTo>
                <a:lnTo>
                  <a:pt x="2246148" y="916038"/>
                </a:lnTo>
                <a:lnTo>
                  <a:pt x="2250291" y="928240"/>
                </a:lnTo>
                <a:lnTo>
                  <a:pt x="2249796" y="934279"/>
                </a:lnTo>
                <a:lnTo>
                  <a:pt x="2240214" y="935507"/>
                </a:lnTo>
                <a:lnTo>
                  <a:pt x="2230650" y="941737"/>
                </a:lnTo>
                <a:lnTo>
                  <a:pt x="2218239" y="939822"/>
                </a:lnTo>
                <a:lnTo>
                  <a:pt x="2214315" y="947109"/>
                </a:lnTo>
                <a:lnTo>
                  <a:pt x="2204857" y="947347"/>
                </a:lnTo>
                <a:lnTo>
                  <a:pt x="2202056" y="954796"/>
                </a:lnTo>
                <a:lnTo>
                  <a:pt x="2193208" y="955938"/>
                </a:lnTo>
                <a:lnTo>
                  <a:pt x="2166157" y="949128"/>
                </a:lnTo>
                <a:lnTo>
                  <a:pt x="2130533" y="937012"/>
                </a:lnTo>
                <a:lnTo>
                  <a:pt x="2127037" y="940232"/>
                </a:lnTo>
                <a:lnTo>
                  <a:pt x="2124895" y="947452"/>
                </a:lnTo>
                <a:lnTo>
                  <a:pt x="2117903" y="950005"/>
                </a:lnTo>
                <a:lnTo>
                  <a:pt x="2114636" y="954529"/>
                </a:lnTo>
                <a:lnTo>
                  <a:pt x="2112016" y="963521"/>
                </a:lnTo>
                <a:lnTo>
                  <a:pt x="2106673" y="969445"/>
                </a:lnTo>
                <a:lnTo>
                  <a:pt x="2092052" y="967940"/>
                </a:lnTo>
                <a:lnTo>
                  <a:pt x="2087451" y="959815"/>
                </a:lnTo>
                <a:lnTo>
                  <a:pt x="2068954" y="957634"/>
                </a:lnTo>
                <a:lnTo>
                  <a:pt x="2064982" y="946747"/>
                </a:lnTo>
                <a:lnTo>
                  <a:pt x="2059582" y="944851"/>
                </a:lnTo>
                <a:lnTo>
                  <a:pt x="2012280" y="933107"/>
                </a:lnTo>
                <a:lnTo>
                  <a:pt x="1999707" y="927497"/>
                </a:lnTo>
                <a:lnTo>
                  <a:pt x="2002632" y="919982"/>
                </a:lnTo>
                <a:lnTo>
                  <a:pt x="1999450" y="916877"/>
                </a:lnTo>
                <a:lnTo>
                  <a:pt x="1964674" y="905170"/>
                </a:lnTo>
                <a:lnTo>
                  <a:pt x="1947558" y="902303"/>
                </a:lnTo>
                <a:lnTo>
                  <a:pt x="1942291" y="897150"/>
                </a:lnTo>
                <a:lnTo>
                  <a:pt x="1939252" y="890045"/>
                </a:lnTo>
                <a:lnTo>
                  <a:pt x="1933461" y="884663"/>
                </a:lnTo>
                <a:lnTo>
                  <a:pt x="1932766" y="876414"/>
                </a:lnTo>
                <a:lnTo>
                  <a:pt x="1921012" y="863108"/>
                </a:lnTo>
                <a:lnTo>
                  <a:pt x="1902276" y="858431"/>
                </a:lnTo>
                <a:lnTo>
                  <a:pt x="1896637" y="862422"/>
                </a:lnTo>
                <a:lnTo>
                  <a:pt x="1879444" y="859527"/>
                </a:lnTo>
                <a:lnTo>
                  <a:pt x="1875016" y="856031"/>
                </a:lnTo>
                <a:lnTo>
                  <a:pt x="1857594" y="846182"/>
                </a:lnTo>
                <a:lnTo>
                  <a:pt x="1840411" y="835457"/>
                </a:lnTo>
                <a:lnTo>
                  <a:pt x="1817027" y="830942"/>
                </a:lnTo>
                <a:lnTo>
                  <a:pt x="1783928" y="819560"/>
                </a:lnTo>
                <a:lnTo>
                  <a:pt x="1784871" y="811730"/>
                </a:lnTo>
                <a:lnTo>
                  <a:pt x="1747419" y="801614"/>
                </a:lnTo>
                <a:lnTo>
                  <a:pt x="1733455" y="800062"/>
                </a:lnTo>
                <a:lnTo>
                  <a:pt x="1731693" y="797805"/>
                </a:lnTo>
                <a:lnTo>
                  <a:pt x="1734969" y="789784"/>
                </a:lnTo>
                <a:lnTo>
                  <a:pt x="1722692" y="787518"/>
                </a:lnTo>
                <a:lnTo>
                  <a:pt x="1702603" y="787013"/>
                </a:lnTo>
                <a:lnTo>
                  <a:pt x="1688621" y="793299"/>
                </a:lnTo>
                <a:lnTo>
                  <a:pt x="1672523" y="789499"/>
                </a:lnTo>
                <a:lnTo>
                  <a:pt x="1649625" y="791518"/>
                </a:lnTo>
                <a:lnTo>
                  <a:pt x="1637110" y="804129"/>
                </a:lnTo>
                <a:lnTo>
                  <a:pt x="1633947" y="811797"/>
                </a:lnTo>
                <a:lnTo>
                  <a:pt x="1618060" y="816473"/>
                </a:lnTo>
                <a:lnTo>
                  <a:pt x="1608906" y="811806"/>
                </a:lnTo>
                <a:lnTo>
                  <a:pt x="1607258" y="809035"/>
                </a:lnTo>
                <a:lnTo>
                  <a:pt x="1598848" y="811873"/>
                </a:lnTo>
                <a:lnTo>
                  <a:pt x="1597238" y="797643"/>
                </a:lnTo>
                <a:lnTo>
                  <a:pt x="1589399" y="791671"/>
                </a:lnTo>
                <a:lnTo>
                  <a:pt x="1585560" y="792890"/>
                </a:lnTo>
                <a:lnTo>
                  <a:pt x="1575368" y="789689"/>
                </a:lnTo>
                <a:lnTo>
                  <a:pt x="1571758" y="792289"/>
                </a:lnTo>
                <a:lnTo>
                  <a:pt x="1565405" y="791966"/>
                </a:lnTo>
                <a:lnTo>
                  <a:pt x="1559976" y="796404"/>
                </a:lnTo>
                <a:lnTo>
                  <a:pt x="1551309" y="797557"/>
                </a:lnTo>
                <a:lnTo>
                  <a:pt x="1547946" y="800776"/>
                </a:lnTo>
                <a:lnTo>
                  <a:pt x="1542212" y="799567"/>
                </a:lnTo>
                <a:lnTo>
                  <a:pt x="1546784" y="789642"/>
                </a:lnTo>
                <a:lnTo>
                  <a:pt x="1544698" y="778831"/>
                </a:lnTo>
                <a:lnTo>
                  <a:pt x="1526667" y="777640"/>
                </a:lnTo>
                <a:lnTo>
                  <a:pt x="1509265" y="771058"/>
                </a:lnTo>
                <a:lnTo>
                  <a:pt x="1483814" y="758847"/>
                </a:lnTo>
                <a:lnTo>
                  <a:pt x="1480500" y="752494"/>
                </a:lnTo>
                <a:lnTo>
                  <a:pt x="1464583" y="749408"/>
                </a:lnTo>
                <a:lnTo>
                  <a:pt x="1440437" y="743436"/>
                </a:lnTo>
                <a:lnTo>
                  <a:pt x="1432722" y="748627"/>
                </a:lnTo>
                <a:lnTo>
                  <a:pt x="1427978" y="749160"/>
                </a:lnTo>
                <a:lnTo>
                  <a:pt x="1424397" y="755342"/>
                </a:lnTo>
                <a:lnTo>
                  <a:pt x="1392860" y="751332"/>
                </a:lnTo>
                <a:lnTo>
                  <a:pt x="1385011" y="757190"/>
                </a:lnTo>
                <a:lnTo>
                  <a:pt x="1374743" y="759657"/>
                </a:lnTo>
                <a:lnTo>
                  <a:pt x="1370838" y="770725"/>
                </a:lnTo>
                <a:lnTo>
                  <a:pt x="1373762" y="776869"/>
                </a:lnTo>
                <a:lnTo>
                  <a:pt x="1369885" y="783050"/>
                </a:lnTo>
                <a:lnTo>
                  <a:pt x="1364961" y="785898"/>
                </a:lnTo>
                <a:lnTo>
                  <a:pt x="1364437" y="793747"/>
                </a:lnTo>
                <a:lnTo>
                  <a:pt x="1357389" y="790537"/>
                </a:lnTo>
                <a:lnTo>
                  <a:pt x="1352436" y="793052"/>
                </a:lnTo>
                <a:lnTo>
                  <a:pt x="1336148" y="797747"/>
                </a:lnTo>
                <a:lnTo>
                  <a:pt x="1333538" y="801719"/>
                </a:lnTo>
                <a:lnTo>
                  <a:pt x="1327804" y="802329"/>
                </a:lnTo>
                <a:lnTo>
                  <a:pt x="1322137" y="805767"/>
                </a:lnTo>
                <a:lnTo>
                  <a:pt x="1322299" y="810444"/>
                </a:lnTo>
                <a:lnTo>
                  <a:pt x="1314650" y="810492"/>
                </a:lnTo>
                <a:lnTo>
                  <a:pt x="1308307" y="822179"/>
                </a:lnTo>
                <a:lnTo>
                  <a:pt x="1303030" y="820693"/>
                </a:lnTo>
                <a:lnTo>
                  <a:pt x="1284646" y="833466"/>
                </a:lnTo>
                <a:lnTo>
                  <a:pt x="1281598" y="831761"/>
                </a:lnTo>
                <a:lnTo>
                  <a:pt x="1274350" y="834685"/>
                </a:lnTo>
                <a:lnTo>
                  <a:pt x="1273655" y="827256"/>
                </a:lnTo>
                <a:lnTo>
                  <a:pt x="1282446" y="815140"/>
                </a:lnTo>
                <a:lnTo>
                  <a:pt x="1276131" y="797719"/>
                </a:lnTo>
                <a:lnTo>
                  <a:pt x="1257662" y="795119"/>
                </a:lnTo>
                <a:lnTo>
                  <a:pt x="1256910" y="804167"/>
                </a:lnTo>
                <a:lnTo>
                  <a:pt x="1244880" y="803100"/>
                </a:lnTo>
                <a:lnTo>
                  <a:pt x="1231640" y="791737"/>
                </a:lnTo>
                <a:lnTo>
                  <a:pt x="1229840" y="783003"/>
                </a:lnTo>
                <a:lnTo>
                  <a:pt x="1199864" y="777726"/>
                </a:lnTo>
                <a:lnTo>
                  <a:pt x="1190901" y="771849"/>
                </a:lnTo>
                <a:lnTo>
                  <a:pt x="1181033" y="769591"/>
                </a:lnTo>
                <a:lnTo>
                  <a:pt x="1165269" y="755247"/>
                </a:lnTo>
                <a:lnTo>
                  <a:pt x="1168451" y="747513"/>
                </a:lnTo>
                <a:lnTo>
                  <a:pt x="1158878" y="739817"/>
                </a:lnTo>
                <a:lnTo>
                  <a:pt x="1158049" y="709308"/>
                </a:lnTo>
                <a:lnTo>
                  <a:pt x="1161212" y="695554"/>
                </a:lnTo>
                <a:lnTo>
                  <a:pt x="1159383" y="692830"/>
                </a:lnTo>
                <a:lnTo>
                  <a:pt x="1166984" y="677466"/>
                </a:lnTo>
                <a:lnTo>
                  <a:pt x="1162012" y="665902"/>
                </a:lnTo>
                <a:lnTo>
                  <a:pt x="1167946" y="639004"/>
                </a:lnTo>
                <a:lnTo>
                  <a:pt x="1167337" y="622840"/>
                </a:lnTo>
                <a:lnTo>
                  <a:pt x="1161840" y="616353"/>
                </a:lnTo>
                <a:lnTo>
                  <a:pt x="1161983" y="611400"/>
                </a:lnTo>
                <a:lnTo>
                  <a:pt x="1155011" y="600266"/>
                </a:lnTo>
                <a:lnTo>
                  <a:pt x="1139181" y="588921"/>
                </a:lnTo>
                <a:lnTo>
                  <a:pt x="1115958" y="578196"/>
                </a:lnTo>
                <a:lnTo>
                  <a:pt x="1081383" y="569290"/>
                </a:lnTo>
                <a:lnTo>
                  <a:pt x="1073953" y="551564"/>
                </a:lnTo>
                <a:lnTo>
                  <a:pt x="1063752" y="550298"/>
                </a:lnTo>
                <a:lnTo>
                  <a:pt x="1048769" y="564947"/>
                </a:lnTo>
                <a:lnTo>
                  <a:pt x="1030624" y="573405"/>
                </a:lnTo>
                <a:lnTo>
                  <a:pt x="1025509" y="564128"/>
                </a:lnTo>
                <a:lnTo>
                  <a:pt x="1018813" y="561994"/>
                </a:lnTo>
                <a:lnTo>
                  <a:pt x="1015765" y="565833"/>
                </a:lnTo>
                <a:lnTo>
                  <a:pt x="1009831" y="580758"/>
                </a:lnTo>
                <a:lnTo>
                  <a:pt x="1002297" y="577892"/>
                </a:lnTo>
                <a:lnTo>
                  <a:pt x="998344" y="586950"/>
                </a:lnTo>
                <a:lnTo>
                  <a:pt x="988105" y="583930"/>
                </a:lnTo>
                <a:lnTo>
                  <a:pt x="966978" y="605523"/>
                </a:lnTo>
                <a:lnTo>
                  <a:pt x="955491" y="603285"/>
                </a:lnTo>
                <a:lnTo>
                  <a:pt x="946433" y="607952"/>
                </a:lnTo>
                <a:lnTo>
                  <a:pt x="944375" y="621535"/>
                </a:lnTo>
                <a:lnTo>
                  <a:pt x="930183" y="616849"/>
                </a:lnTo>
                <a:lnTo>
                  <a:pt x="927897" y="625726"/>
                </a:lnTo>
                <a:lnTo>
                  <a:pt x="914772" y="629898"/>
                </a:lnTo>
                <a:lnTo>
                  <a:pt x="903342" y="636223"/>
                </a:lnTo>
                <a:lnTo>
                  <a:pt x="885558" y="628202"/>
                </a:lnTo>
                <a:lnTo>
                  <a:pt x="877862" y="631993"/>
                </a:lnTo>
                <a:lnTo>
                  <a:pt x="871776" y="627955"/>
                </a:lnTo>
                <a:lnTo>
                  <a:pt x="862346" y="627155"/>
                </a:lnTo>
                <a:lnTo>
                  <a:pt x="857736" y="634956"/>
                </a:lnTo>
                <a:lnTo>
                  <a:pt x="847772" y="642004"/>
                </a:lnTo>
                <a:lnTo>
                  <a:pt x="840429" y="643099"/>
                </a:lnTo>
                <a:lnTo>
                  <a:pt x="833742" y="654168"/>
                </a:lnTo>
                <a:lnTo>
                  <a:pt x="828170" y="657578"/>
                </a:lnTo>
                <a:lnTo>
                  <a:pt x="819312" y="653425"/>
                </a:lnTo>
                <a:lnTo>
                  <a:pt x="813159" y="656330"/>
                </a:lnTo>
                <a:lnTo>
                  <a:pt x="793833" y="673608"/>
                </a:lnTo>
                <a:lnTo>
                  <a:pt x="779869" y="666674"/>
                </a:lnTo>
                <a:lnTo>
                  <a:pt x="766972" y="663683"/>
                </a:lnTo>
                <a:lnTo>
                  <a:pt x="742540" y="662445"/>
                </a:lnTo>
                <a:lnTo>
                  <a:pt x="724748" y="660768"/>
                </a:lnTo>
                <a:lnTo>
                  <a:pt x="713051" y="655958"/>
                </a:lnTo>
                <a:lnTo>
                  <a:pt x="700564" y="653882"/>
                </a:lnTo>
                <a:lnTo>
                  <a:pt x="679457" y="658273"/>
                </a:lnTo>
                <a:lnTo>
                  <a:pt x="666131" y="647414"/>
                </a:lnTo>
                <a:lnTo>
                  <a:pt x="660663" y="635651"/>
                </a:lnTo>
                <a:lnTo>
                  <a:pt x="663569" y="632260"/>
                </a:lnTo>
                <a:lnTo>
                  <a:pt x="661054" y="626954"/>
                </a:lnTo>
                <a:lnTo>
                  <a:pt x="655958" y="627459"/>
                </a:lnTo>
                <a:lnTo>
                  <a:pt x="649253" y="620754"/>
                </a:lnTo>
                <a:lnTo>
                  <a:pt x="652063" y="618182"/>
                </a:lnTo>
                <a:lnTo>
                  <a:pt x="646757" y="609943"/>
                </a:lnTo>
                <a:lnTo>
                  <a:pt x="646995" y="604838"/>
                </a:lnTo>
                <a:lnTo>
                  <a:pt x="654339" y="598170"/>
                </a:lnTo>
                <a:lnTo>
                  <a:pt x="660225" y="589826"/>
                </a:lnTo>
                <a:lnTo>
                  <a:pt x="661673" y="582730"/>
                </a:lnTo>
                <a:lnTo>
                  <a:pt x="659778" y="574986"/>
                </a:lnTo>
                <a:lnTo>
                  <a:pt x="661778" y="560203"/>
                </a:lnTo>
                <a:lnTo>
                  <a:pt x="658997" y="553555"/>
                </a:lnTo>
                <a:lnTo>
                  <a:pt x="638623" y="555050"/>
                </a:lnTo>
                <a:lnTo>
                  <a:pt x="625269" y="553050"/>
                </a:lnTo>
                <a:lnTo>
                  <a:pt x="612467" y="552574"/>
                </a:lnTo>
                <a:lnTo>
                  <a:pt x="607914" y="555650"/>
                </a:lnTo>
                <a:lnTo>
                  <a:pt x="597246" y="552383"/>
                </a:lnTo>
                <a:lnTo>
                  <a:pt x="585521" y="551345"/>
                </a:lnTo>
                <a:lnTo>
                  <a:pt x="574643" y="552631"/>
                </a:lnTo>
                <a:lnTo>
                  <a:pt x="571462" y="556384"/>
                </a:lnTo>
                <a:lnTo>
                  <a:pt x="564957" y="555888"/>
                </a:lnTo>
                <a:lnTo>
                  <a:pt x="565233" y="562908"/>
                </a:lnTo>
                <a:lnTo>
                  <a:pt x="560699" y="567633"/>
                </a:lnTo>
                <a:lnTo>
                  <a:pt x="551241" y="566699"/>
                </a:lnTo>
                <a:lnTo>
                  <a:pt x="534734" y="569471"/>
                </a:lnTo>
                <a:lnTo>
                  <a:pt x="535362" y="573081"/>
                </a:lnTo>
                <a:lnTo>
                  <a:pt x="508340" y="568509"/>
                </a:lnTo>
                <a:lnTo>
                  <a:pt x="506597" y="556879"/>
                </a:lnTo>
                <a:lnTo>
                  <a:pt x="508768" y="549107"/>
                </a:lnTo>
                <a:lnTo>
                  <a:pt x="521056" y="548792"/>
                </a:lnTo>
                <a:lnTo>
                  <a:pt x="524132" y="545582"/>
                </a:lnTo>
                <a:lnTo>
                  <a:pt x="533867" y="542687"/>
                </a:lnTo>
                <a:lnTo>
                  <a:pt x="536048" y="539334"/>
                </a:lnTo>
                <a:lnTo>
                  <a:pt x="522361" y="534419"/>
                </a:lnTo>
                <a:lnTo>
                  <a:pt x="502796" y="533324"/>
                </a:lnTo>
                <a:lnTo>
                  <a:pt x="486728" y="530600"/>
                </a:lnTo>
                <a:lnTo>
                  <a:pt x="474974" y="522599"/>
                </a:lnTo>
                <a:lnTo>
                  <a:pt x="483403" y="516446"/>
                </a:lnTo>
                <a:lnTo>
                  <a:pt x="481317" y="514264"/>
                </a:lnTo>
                <a:lnTo>
                  <a:pt x="455333" y="511073"/>
                </a:lnTo>
                <a:lnTo>
                  <a:pt x="453923" y="498577"/>
                </a:lnTo>
                <a:lnTo>
                  <a:pt x="459562" y="495786"/>
                </a:lnTo>
                <a:lnTo>
                  <a:pt x="461486" y="488023"/>
                </a:lnTo>
                <a:lnTo>
                  <a:pt x="451066" y="473593"/>
                </a:lnTo>
                <a:lnTo>
                  <a:pt x="446894" y="469344"/>
                </a:lnTo>
                <a:lnTo>
                  <a:pt x="437969" y="469792"/>
                </a:lnTo>
                <a:lnTo>
                  <a:pt x="419700" y="462334"/>
                </a:lnTo>
                <a:lnTo>
                  <a:pt x="404517" y="461258"/>
                </a:lnTo>
                <a:lnTo>
                  <a:pt x="397697" y="462182"/>
                </a:lnTo>
                <a:lnTo>
                  <a:pt x="385220" y="457791"/>
                </a:lnTo>
                <a:lnTo>
                  <a:pt x="381019" y="458153"/>
                </a:lnTo>
                <a:lnTo>
                  <a:pt x="377828" y="453324"/>
                </a:lnTo>
                <a:lnTo>
                  <a:pt x="355530" y="447037"/>
                </a:lnTo>
                <a:lnTo>
                  <a:pt x="350015" y="443513"/>
                </a:lnTo>
                <a:lnTo>
                  <a:pt x="348805" y="434245"/>
                </a:lnTo>
                <a:lnTo>
                  <a:pt x="342881" y="429463"/>
                </a:lnTo>
                <a:lnTo>
                  <a:pt x="346129" y="424615"/>
                </a:lnTo>
                <a:lnTo>
                  <a:pt x="330975" y="419157"/>
                </a:lnTo>
                <a:lnTo>
                  <a:pt x="322821" y="414080"/>
                </a:lnTo>
                <a:lnTo>
                  <a:pt x="310705" y="412871"/>
                </a:lnTo>
                <a:lnTo>
                  <a:pt x="302266" y="421110"/>
                </a:lnTo>
                <a:lnTo>
                  <a:pt x="300266" y="426463"/>
                </a:lnTo>
                <a:lnTo>
                  <a:pt x="294208" y="429006"/>
                </a:lnTo>
                <a:lnTo>
                  <a:pt x="289293" y="436093"/>
                </a:lnTo>
                <a:lnTo>
                  <a:pt x="282283" y="433664"/>
                </a:lnTo>
                <a:lnTo>
                  <a:pt x="284655" y="424215"/>
                </a:lnTo>
                <a:lnTo>
                  <a:pt x="280226" y="424682"/>
                </a:lnTo>
                <a:lnTo>
                  <a:pt x="278864" y="419081"/>
                </a:lnTo>
                <a:lnTo>
                  <a:pt x="270205" y="415776"/>
                </a:lnTo>
                <a:lnTo>
                  <a:pt x="262128" y="420186"/>
                </a:lnTo>
                <a:lnTo>
                  <a:pt x="258528" y="427111"/>
                </a:lnTo>
                <a:lnTo>
                  <a:pt x="254708" y="429635"/>
                </a:lnTo>
                <a:lnTo>
                  <a:pt x="232591" y="419443"/>
                </a:lnTo>
                <a:lnTo>
                  <a:pt x="223580" y="419510"/>
                </a:lnTo>
                <a:lnTo>
                  <a:pt x="214846" y="412223"/>
                </a:lnTo>
                <a:lnTo>
                  <a:pt x="210684" y="412252"/>
                </a:lnTo>
                <a:lnTo>
                  <a:pt x="203063" y="407070"/>
                </a:lnTo>
                <a:lnTo>
                  <a:pt x="182975" y="402193"/>
                </a:lnTo>
                <a:lnTo>
                  <a:pt x="148371" y="388953"/>
                </a:lnTo>
                <a:lnTo>
                  <a:pt x="151629" y="384334"/>
                </a:lnTo>
                <a:lnTo>
                  <a:pt x="148609" y="376181"/>
                </a:lnTo>
                <a:lnTo>
                  <a:pt x="152400" y="361493"/>
                </a:lnTo>
                <a:lnTo>
                  <a:pt x="161211" y="358378"/>
                </a:lnTo>
                <a:lnTo>
                  <a:pt x="160229" y="353549"/>
                </a:lnTo>
                <a:lnTo>
                  <a:pt x="170193" y="350387"/>
                </a:lnTo>
                <a:lnTo>
                  <a:pt x="173889" y="340624"/>
                </a:lnTo>
                <a:lnTo>
                  <a:pt x="178784" y="337604"/>
                </a:lnTo>
                <a:lnTo>
                  <a:pt x="173641" y="329232"/>
                </a:lnTo>
                <a:lnTo>
                  <a:pt x="180242" y="324764"/>
                </a:lnTo>
                <a:lnTo>
                  <a:pt x="178956" y="317030"/>
                </a:lnTo>
                <a:lnTo>
                  <a:pt x="186395" y="298218"/>
                </a:lnTo>
                <a:lnTo>
                  <a:pt x="183728" y="291179"/>
                </a:lnTo>
                <a:lnTo>
                  <a:pt x="184480" y="283607"/>
                </a:lnTo>
                <a:lnTo>
                  <a:pt x="180022" y="280045"/>
                </a:lnTo>
                <a:lnTo>
                  <a:pt x="183470" y="275901"/>
                </a:lnTo>
                <a:lnTo>
                  <a:pt x="178832" y="272167"/>
                </a:lnTo>
                <a:lnTo>
                  <a:pt x="185223" y="266586"/>
                </a:lnTo>
                <a:lnTo>
                  <a:pt x="184347" y="261042"/>
                </a:lnTo>
                <a:lnTo>
                  <a:pt x="186357" y="248279"/>
                </a:lnTo>
                <a:lnTo>
                  <a:pt x="183652" y="244716"/>
                </a:lnTo>
                <a:lnTo>
                  <a:pt x="189862" y="237106"/>
                </a:lnTo>
                <a:lnTo>
                  <a:pt x="191986" y="223666"/>
                </a:lnTo>
                <a:lnTo>
                  <a:pt x="187947" y="220913"/>
                </a:lnTo>
                <a:lnTo>
                  <a:pt x="179784" y="202159"/>
                </a:lnTo>
                <a:lnTo>
                  <a:pt x="157848" y="162440"/>
                </a:lnTo>
                <a:lnTo>
                  <a:pt x="148542" y="146456"/>
                </a:lnTo>
                <a:lnTo>
                  <a:pt x="138370" y="130683"/>
                </a:lnTo>
                <a:lnTo>
                  <a:pt x="129635" y="119091"/>
                </a:lnTo>
                <a:lnTo>
                  <a:pt x="125959" y="116957"/>
                </a:lnTo>
                <a:lnTo>
                  <a:pt x="116500" y="118291"/>
                </a:lnTo>
                <a:lnTo>
                  <a:pt x="95765" y="113690"/>
                </a:lnTo>
                <a:lnTo>
                  <a:pt x="75743" y="107871"/>
                </a:lnTo>
                <a:lnTo>
                  <a:pt x="46406" y="105461"/>
                </a:lnTo>
                <a:lnTo>
                  <a:pt x="34452" y="102156"/>
                </a:lnTo>
                <a:lnTo>
                  <a:pt x="31975" y="103127"/>
                </a:lnTo>
                <a:lnTo>
                  <a:pt x="18517" y="101213"/>
                </a:lnTo>
                <a:lnTo>
                  <a:pt x="1867" y="97612"/>
                </a:lnTo>
                <a:lnTo>
                  <a:pt x="0" y="90564"/>
                </a:lnTo>
                <a:lnTo>
                  <a:pt x="3772" y="85525"/>
                </a:lnTo>
                <a:lnTo>
                  <a:pt x="10887" y="80677"/>
                </a:lnTo>
                <a:lnTo>
                  <a:pt x="16640" y="80810"/>
                </a:lnTo>
                <a:lnTo>
                  <a:pt x="18840" y="76524"/>
                </a:lnTo>
                <a:lnTo>
                  <a:pt x="33585" y="73809"/>
                </a:lnTo>
                <a:lnTo>
                  <a:pt x="43463" y="76648"/>
                </a:lnTo>
                <a:lnTo>
                  <a:pt x="51492" y="72571"/>
                </a:lnTo>
                <a:lnTo>
                  <a:pt x="47273" y="60588"/>
                </a:lnTo>
                <a:lnTo>
                  <a:pt x="48473" y="55769"/>
                </a:lnTo>
                <a:lnTo>
                  <a:pt x="58807" y="54597"/>
                </a:lnTo>
                <a:lnTo>
                  <a:pt x="57007" y="49635"/>
                </a:lnTo>
                <a:lnTo>
                  <a:pt x="46882" y="47273"/>
                </a:lnTo>
                <a:lnTo>
                  <a:pt x="52092" y="41243"/>
                </a:lnTo>
                <a:lnTo>
                  <a:pt x="59884" y="42310"/>
                </a:lnTo>
                <a:lnTo>
                  <a:pt x="59674" y="33976"/>
                </a:lnTo>
                <a:lnTo>
                  <a:pt x="62932" y="24232"/>
                </a:lnTo>
                <a:lnTo>
                  <a:pt x="67208" y="20193"/>
                </a:lnTo>
                <a:lnTo>
                  <a:pt x="68875" y="4439"/>
                </a:lnTo>
                <a:lnTo>
                  <a:pt x="75962" y="0"/>
                </a:lnTo>
                <a:lnTo>
                  <a:pt x="83353" y="4096"/>
                </a:lnTo>
                <a:lnTo>
                  <a:pt x="86011" y="8563"/>
                </a:lnTo>
                <a:lnTo>
                  <a:pt x="92926" y="6496"/>
                </a:lnTo>
                <a:lnTo>
                  <a:pt x="108633" y="10725"/>
                </a:lnTo>
                <a:lnTo>
                  <a:pt x="117005" y="10163"/>
                </a:lnTo>
                <a:lnTo>
                  <a:pt x="134626" y="11487"/>
                </a:lnTo>
                <a:lnTo>
                  <a:pt x="141179" y="17469"/>
                </a:lnTo>
                <a:lnTo>
                  <a:pt x="148580" y="19031"/>
                </a:lnTo>
                <a:lnTo>
                  <a:pt x="151943" y="31499"/>
                </a:lnTo>
                <a:lnTo>
                  <a:pt x="161154" y="28432"/>
                </a:lnTo>
                <a:lnTo>
                  <a:pt x="167164" y="31271"/>
                </a:lnTo>
                <a:lnTo>
                  <a:pt x="174384" y="31813"/>
                </a:lnTo>
                <a:lnTo>
                  <a:pt x="186814" y="30518"/>
                </a:lnTo>
                <a:lnTo>
                  <a:pt x="192957" y="28594"/>
                </a:lnTo>
                <a:lnTo>
                  <a:pt x="210969" y="29375"/>
                </a:lnTo>
                <a:lnTo>
                  <a:pt x="219590" y="27070"/>
                </a:lnTo>
                <a:lnTo>
                  <a:pt x="226066" y="17250"/>
                </a:lnTo>
                <a:lnTo>
                  <a:pt x="242173" y="19688"/>
                </a:lnTo>
                <a:lnTo>
                  <a:pt x="247583" y="23870"/>
                </a:lnTo>
                <a:lnTo>
                  <a:pt x="265795" y="24232"/>
                </a:lnTo>
                <a:lnTo>
                  <a:pt x="271424" y="22879"/>
                </a:lnTo>
                <a:lnTo>
                  <a:pt x="280740" y="25956"/>
                </a:lnTo>
                <a:lnTo>
                  <a:pt x="286626" y="23717"/>
                </a:lnTo>
                <a:lnTo>
                  <a:pt x="303124" y="36795"/>
                </a:lnTo>
                <a:lnTo>
                  <a:pt x="304886" y="44015"/>
                </a:lnTo>
                <a:lnTo>
                  <a:pt x="309524" y="41224"/>
                </a:lnTo>
                <a:lnTo>
                  <a:pt x="318992" y="40672"/>
                </a:lnTo>
                <a:lnTo>
                  <a:pt x="326536" y="42396"/>
                </a:lnTo>
                <a:lnTo>
                  <a:pt x="336271" y="47730"/>
                </a:lnTo>
                <a:lnTo>
                  <a:pt x="342948" y="55407"/>
                </a:lnTo>
                <a:lnTo>
                  <a:pt x="343319" y="60122"/>
                </a:lnTo>
                <a:lnTo>
                  <a:pt x="358654" y="61265"/>
                </a:lnTo>
                <a:lnTo>
                  <a:pt x="362112" y="59798"/>
                </a:lnTo>
                <a:lnTo>
                  <a:pt x="368608" y="62579"/>
                </a:lnTo>
                <a:lnTo>
                  <a:pt x="372237" y="70314"/>
                </a:lnTo>
                <a:lnTo>
                  <a:pt x="377619" y="69009"/>
                </a:lnTo>
                <a:lnTo>
                  <a:pt x="385886" y="73257"/>
                </a:lnTo>
                <a:lnTo>
                  <a:pt x="387163" y="79896"/>
                </a:lnTo>
                <a:lnTo>
                  <a:pt x="390725" y="82572"/>
                </a:lnTo>
                <a:lnTo>
                  <a:pt x="396792" y="80410"/>
                </a:lnTo>
                <a:lnTo>
                  <a:pt x="401631" y="84334"/>
                </a:lnTo>
                <a:lnTo>
                  <a:pt x="408413" y="86220"/>
                </a:lnTo>
                <a:lnTo>
                  <a:pt x="412813" y="92278"/>
                </a:lnTo>
                <a:lnTo>
                  <a:pt x="421910" y="90230"/>
                </a:lnTo>
                <a:lnTo>
                  <a:pt x="426682" y="93307"/>
                </a:lnTo>
                <a:lnTo>
                  <a:pt x="434312" y="94345"/>
                </a:lnTo>
                <a:lnTo>
                  <a:pt x="439188" y="90354"/>
                </a:lnTo>
                <a:lnTo>
                  <a:pt x="442313" y="96812"/>
                </a:lnTo>
                <a:lnTo>
                  <a:pt x="449647" y="97641"/>
                </a:lnTo>
                <a:lnTo>
                  <a:pt x="455952" y="100794"/>
                </a:lnTo>
                <a:lnTo>
                  <a:pt x="463277" y="94850"/>
                </a:lnTo>
                <a:lnTo>
                  <a:pt x="470316" y="94726"/>
                </a:lnTo>
                <a:lnTo>
                  <a:pt x="481051" y="91240"/>
                </a:lnTo>
                <a:lnTo>
                  <a:pt x="482622" y="100251"/>
                </a:lnTo>
                <a:lnTo>
                  <a:pt x="485927" y="102918"/>
                </a:lnTo>
                <a:lnTo>
                  <a:pt x="510864" y="95765"/>
                </a:lnTo>
                <a:lnTo>
                  <a:pt x="515017" y="98688"/>
                </a:lnTo>
                <a:lnTo>
                  <a:pt x="534753" y="91002"/>
                </a:lnTo>
                <a:lnTo>
                  <a:pt x="538515" y="95231"/>
                </a:lnTo>
                <a:lnTo>
                  <a:pt x="543944" y="95441"/>
                </a:lnTo>
                <a:lnTo>
                  <a:pt x="547602" y="92221"/>
                </a:lnTo>
                <a:lnTo>
                  <a:pt x="563042" y="95441"/>
                </a:lnTo>
                <a:lnTo>
                  <a:pt x="567033" y="99489"/>
                </a:lnTo>
                <a:lnTo>
                  <a:pt x="568671" y="106918"/>
                </a:lnTo>
                <a:lnTo>
                  <a:pt x="567566" y="113147"/>
                </a:lnTo>
                <a:lnTo>
                  <a:pt x="570357" y="121996"/>
                </a:lnTo>
                <a:lnTo>
                  <a:pt x="580501" y="134484"/>
                </a:lnTo>
                <a:lnTo>
                  <a:pt x="590798" y="135589"/>
                </a:lnTo>
                <a:lnTo>
                  <a:pt x="594979" y="150581"/>
                </a:lnTo>
                <a:lnTo>
                  <a:pt x="598523" y="150800"/>
                </a:lnTo>
                <a:lnTo>
                  <a:pt x="599980" y="159191"/>
                </a:lnTo>
                <a:lnTo>
                  <a:pt x="610086" y="162135"/>
                </a:lnTo>
                <a:lnTo>
                  <a:pt x="616915" y="168193"/>
                </a:lnTo>
                <a:lnTo>
                  <a:pt x="617649" y="177956"/>
                </a:lnTo>
                <a:lnTo>
                  <a:pt x="627383" y="187652"/>
                </a:lnTo>
                <a:lnTo>
                  <a:pt x="638870" y="189805"/>
                </a:lnTo>
                <a:lnTo>
                  <a:pt x="651796" y="201463"/>
                </a:lnTo>
                <a:lnTo>
                  <a:pt x="665731" y="203063"/>
                </a:lnTo>
                <a:lnTo>
                  <a:pt x="670751" y="198749"/>
                </a:lnTo>
                <a:lnTo>
                  <a:pt x="677028" y="203445"/>
                </a:lnTo>
                <a:lnTo>
                  <a:pt x="682647" y="201959"/>
                </a:lnTo>
                <a:lnTo>
                  <a:pt x="698144" y="205149"/>
                </a:lnTo>
                <a:lnTo>
                  <a:pt x="704822" y="200292"/>
                </a:lnTo>
                <a:lnTo>
                  <a:pt x="714242" y="202340"/>
                </a:lnTo>
                <a:lnTo>
                  <a:pt x="721662" y="217027"/>
                </a:lnTo>
                <a:lnTo>
                  <a:pt x="725234" y="220466"/>
                </a:lnTo>
                <a:lnTo>
                  <a:pt x="731358" y="221123"/>
                </a:lnTo>
                <a:lnTo>
                  <a:pt x="737359" y="217989"/>
                </a:lnTo>
                <a:lnTo>
                  <a:pt x="750503" y="216675"/>
                </a:lnTo>
                <a:lnTo>
                  <a:pt x="755304" y="214922"/>
                </a:lnTo>
                <a:lnTo>
                  <a:pt x="765581" y="217722"/>
                </a:lnTo>
                <a:lnTo>
                  <a:pt x="768715" y="215941"/>
                </a:lnTo>
                <a:lnTo>
                  <a:pt x="776564" y="219618"/>
                </a:lnTo>
                <a:lnTo>
                  <a:pt x="792442" y="224171"/>
                </a:lnTo>
                <a:lnTo>
                  <a:pt x="798224" y="227343"/>
                </a:lnTo>
                <a:lnTo>
                  <a:pt x="806358" y="224866"/>
                </a:lnTo>
                <a:lnTo>
                  <a:pt x="817198" y="235296"/>
                </a:lnTo>
                <a:lnTo>
                  <a:pt x="820207" y="233734"/>
                </a:lnTo>
                <a:lnTo>
                  <a:pt x="829780" y="236277"/>
                </a:lnTo>
                <a:lnTo>
                  <a:pt x="833304" y="234363"/>
                </a:lnTo>
                <a:lnTo>
                  <a:pt x="840067" y="238611"/>
                </a:lnTo>
                <a:lnTo>
                  <a:pt x="848773" y="235925"/>
                </a:lnTo>
                <a:lnTo>
                  <a:pt x="852612" y="239859"/>
                </a:lnTo>
                <a:lnTo>
                  <a:pt x="854059" y="248669"/>
                </a:lnTo>
                <a:lnTo>
                  <a:pt x="863813" y="248460"/>
                </a:lnTo>
                <a:lnTo>
                  <a:pt x="872223" y="254870"/>
                </a:lnTo>
                <a:lnTo>
                  <a:pt x="877833" y="252232"/>
                </a:lnTo>
                <a:lnTo>
                  <a:pt x="886854" y="254765"/>
                </a:lnTo>
                <a:lnTo>
                  <a:pt x="888854" y="257337"/>
                </a:lnTo>
                <a:lnTo>
                  <a:pt x="900055" y="257994"/>
                </a:lnTo>
                <a:lnTo>
                  <a:pt x="901341" y="263900"/>
                </a:lnTo>
                <a:lnTo>
                  <a:pt x="904989" y="266738"/>
                </a:lnTo>
                <a:lnTo>
                  <a:pt x="904561" y="275130"/>
                </a:lnTo>
                <a:lnTo>
                  <a:pt x="908561" y="277263"/>
                </a:lnTo>
                <a:lnTo>
                  <a:pt x="918153" y="277711"/>
                </a:lnTo>
                <a:lnTo>
                  <a:pt x="922906" y="281264"/>
                </a:lnTo>
                <a:lnTo>
                  <a:pt x="935622" y="278873"/>
                </a:lnTo>
                <a:lnTo>
                  <a:pt x="942956" y="273730"/>
                </a:lnTo>
                <a:lnTo>
                  <a:pt x="944004" y="270234"/>
                </a:lnTo>
                <a:lnTo>
                  <a:pt x="951434" y="270253"/>
                </a:lnTo>
                <a:lnTo>
                  <a:pt x="941156" y="282273"/>
                </a:lnTo>
                <a:lnTo>
                  <a:pt x="940308" y="288512"/>
                </a:lnTo>
                <a:lnTo>
                  <a:pt x="944490" y="295561"/>
                </a:lnTo>
                <a:lnTo>
                  <a:pt x="949471" y="298352"/>
                </a:lnTo>
                <a:lnTo>
                  <a:pt x="963397" y="299180"/>
                </a:lnTo>
                <a:lnTo>
                  <a:pt x="974732" y="301285"/>
                </a:lnTo>
                <a:lnTo>
                  <a:pt x="983542" y="293627"/>
                </a:lnTo>
                <a:lnTo>
                  <a:pt x="994562" y="299476"/>
                </a:lnTo>
                <a:lnTo>
                  <a:pt x="1002344" y="297466"/>
                </a:lnTo>
                <a:lnTo>
                  <a:pt x="1012927" y="298466"/>
                </a:lnTo>
                <a:lnTo>
                  <a:pt x="1014737" y="304352"/>
                </a:lnTo>
                <a:lnTo>
                  <a:pt x="1021851" y="298437"/>
                </a:lnTo>
                <a:lnTo>
                  <a:pt x="1031634" y="298933"/>
                </a:lnTo>
                <a:lnTo>
                  <a:pt x="1036892" y="301066"/>
                </a:lnTo>
                <a:lnTo>
                  <a:pt x="1042197" y="298361"/>
                </a:lnTo>
                <a:lnTo>
                  <a:pt x="1046121" y="301914"/>
                </a:lnTo>
                <a:lnTo>
                  <a:pt x="1053780" y="300057"/>
                </a:lnTo>
                <a:lnTo>
                  <a:pt x="1063133" y="301028"/>
                </a:lnTo>
                <a:lnTo>
                  <a:pt x="1068286" y="304048"/>
                </a:lnTo>
                <a:lnTo>
                  <a:pt x="1073077" y="300399"/>
                </a:lnTo>
                <a:lnTo>
                  <a:pt x="1080811" y="299656"/>
                </a:lnTo>
                <a:lnTo>
                  <a:pt x="1086593" y="296380"/>
                </a:lnTo>
                <a:lnTo>
                  <a:pt x="1094185" y="287588"/>
                </a:lnTo>
                <a:lnTo>
                  <a:pt x="1100138" y="286579"/>
                </a:lnTo>
                <a:lnTo>
                  <a:pt x="1108196" y="276958"/>
                </a:lnTo>
                <a:lnTo>
                  <a:pt x="1118130" y="274273"/>
                </a:lnTo>
                <a:lnTo>
                  <a:pt x="1122121" y="267643"/>
                </a:lnTo>
                <a:lnTo>
                  <a:pt x="1125979" y="266414"/>
                </a:lnTo>
                <a:lnTo>
                  <a:pt x="1133665" y="258671"/>
                </a:lnTo>
                <a:lnTo>
                  <a:pt x="1139876" y="259690"/>
                </a:lnTo>
                <a:lnTo>
                  <a:pt x="1151830" y="256651"/>
                </a:lnTo>
                <a:lnTo>
                  <a:pt x="1159021" y="250441"/>
                </a:lnTo>
                <a:lnTo>
                  <a:pt x="1174109" y="256842"/>
                </a:lnTo>
                <a:lnTo>
                  <a:pt x="1199064" y="262099"/>
                </a:lnTo>
                <a:lnTo>
                  <a:pt x="1204132" y="265852"/>
                </a:lnTo>
                <a:lnTo>
                  <a:pt x="1217895" y="270415"/>
                </a:lnTo>
                <a:lnTo>
                  <a:pt x="1222201" y="274825"/>
                </a:lnTo>
                <a:lnTo>
                  <a:pt x="1237174" y="281483"/>
                </a:lnTo>
                <a:lnTo>
                  <a:pt x="1241803" y="281988"/>
                </a:lnTo>
                <a:lnTo>
                  <a:pt x="1252195" y="275130"/>
                </a:lnTo>
                <a:lnTo>
                  <a:pt x="1257186" y="276301"/>
                </a:lnTo>
                <a:lnTo>
                  <a:pt x="1269140" y="282969"/>
                </a:lnTo>
                <a:lnTo>
                  <a:pt x="1265653" y="289913"/>
                </a:lnTo>
                <a:lnTo>
                  <a:pt x="1260825" y="292922"/>
                </a:lnTo>
                <a:lnTo>
                  <a:pt x="1264339" y="297228"/>
                </a:lnTo>
                <a:lnTo>
                  <a:pt x="1278646" y="303609"/>
                </a:lnTo>
                <a:lnTo>
                  <a:pt x="1286399" y="313411"/>
                </a:lnTo>
                <a:lnTo>
                  <a:pt x="1305925" y="295694"/>
                </a:lnTo>
                <a:lnTo>
                  <a:pt x="1313374" y="300437"/>
                </a:lnTo>
                <a:lnTo>
                  <a:pt x="1334881" y="311144"/>
                </a:lnTo>
                <a:lnTo>
                  <a:pt x="1349864" y="315344"/>
                </a:lnTo>
                <a:lnTo>
                  <a:pt x="1357484" y="319002"/>
                </a:lnTo>
                <a:lnTo>
                  <a:pt x="1355398" y="329489"/>
                </a:lnTo>
                <a:lnTo>
                  <a:pt x="1363085" y="346405"/>
                </a:lnTo>
                <a:lnTo>
                  <a:pt x="1368771" y="354006"/>
                </a:lnTo>
                <a:lnTo>
                  <a:pt x="1373791" y="353721"/>
                </a:lnTo>
                <a:lnTo>
                  <a:pt x="1379944" y="358178"/>
                </a:lnTo>
                <a:lnTo>
                  <a:pt x="1383621" y="369770"/>
                </a:lnTo>
                <a:lnTo>
                  <a:pt x="1386945" y="375380"/>
                </a:lnTo>
                <a:lnTo>
                  <a:pt x="1387059" y="382038"/>
                </a:lnTo>
                <a:lnTo>
                  <a:pt x="1394308" y="393402"/>
                </a:lnTo>
                <a:lnTo>
                  <a:pt x="1407452" y="409156"/>
                </a:lnTo>
                <a:lnTo>
                  <a:pt x="1416101" y="412537"/>
                </a:lnTo>
                <a:lnTo>
                  <a:pt x="1420130" y="411775"/>
                </a:lnTo>
                <a:lnTo>
                  <a:pt x="1426874" y="414909"/>
                </a:lnTo>
                <a:lnTo>
                  <a:pt x="1443562" y="412947"/>
                </a:lnTo>
                <a:lnTo>
                  <a:pt x="1467298" y="415366"/>
                </a:lnTo>
                <a:lnTo>
                  <a:pt x="1496178" y="414433"/>
                </a:lnTo>
                <a:lnTo>
                  <a:pt x="1508332" y="416128"/>
                </a:lnTo>
                <a:lnTo>
                  <a:pt x="1532944" y="425882"/>
                </a:lnTo>
                <a:lnTo>
                  <a:pt x="1546279" y="433006"/>
                </a:lnTo>
                <a:lnTo>
                  <a:pt x="1558909" y="437969"/>
                </a:lnTo>
                <a:lnTo>
                  <a:pt x="1567901" y="440150"/>
                </a:lnTo>
                <a:lnTo>
                  <a:pt x="1579884" y="444798"/>
                </a:lnTo>
                <a:lnTo>
                  <a:pt x="1593780" y="452276"/>
                </a:lnTo>
                <a:lnTo>
                  <a:pt x="1601181" y="460172"/>
                </a:lnTo>
                <a:lnTo>
                  <a:pt x="1610668" y="464010"/>
                </a:lnTo>
                <a:lnTo>
                  <a:pt x="1619679" y="472907"/>
                </a:lnTo>
                <a:lnTo>
                  <a:pt x="1628737" y="479746"/>
                </a:lnTo>
                <a:lnTo>
                  <a:pt x="1632347" y="478546"/>
                </a:lnTo>
                <a:lnTo>
                  <a:pt x="1640062" y="488004"/>
                </a:lnTo>
                <a:lnTo>
                  <a:pt x="1653492" y="495290"/>
                </a:lnTo>
                <a:lnTo>
                  <a:pt x="1655559" y="506101"/>
                </a:lnTo>
                <a:lnTo>
                  <a:pt x="1657636" y="507835"/>
                </a:lnTo>
                <a:close/>
              </a:path>
            </a:pathLst>
          </a:custGeom>
          <a:solidFill>
            <a:schemeClr val="accent2"/>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5" name="Freeform: Shape 24">
            <a:extLst>
              <a:ext uri="{FF2B5EF4-FFF2-40B4-BE49-F238E27FC236}">
                <a16:creationId xmlns:a16="http://schemas.microsoft.com/office/drawing/2014/main" id="{F0FD7F3E-0E23-4C87-9CB4-C79894157466}"/>
              </a:ext>
            </a:extLst>
          </p:cNvPr>
          <p:cNvSpPr/>
          <p:nvPr/>
        </p:nvSpPr>
        <p:spPr>
          <a:xfrm>
            <a:off x="4511048" y="3922327"/>
            <a:ext cx="2368359" cy="1309190"/>
          </a:xfrm>
          <a:custGeom>
            <a:avLst/>
            <a:gdLst>
              <a:gd name="connsiteX0" fmla="*/ 2424046 w 2477433"/>
              <a:gd name="connsiteY0" fmla="*/ 401069 h 1369485"/>
              <a:gd name="connsiteX1" fmla="*/ 2428113 w 2477433"/>
              <a:gd name="connsiteY1" fmla="*/ 412794 h 1369485"/>
              <a:gd name="connsiteX2" fmla="*/ 2431723 w 2477433"/>
              <a:gd name="connsiteY2" fmla="*/ 416757 h 1369485"/>
              <a:gd name="connsiteX3" fmla="*/ 2441705 w 2477433"/>
              <a:gd name="connsiteY3" fmla="*/ 415014 h 1369485"/>
              <a:gd name="connsiteX4" fmla="*/ 2445744 w 2477433"/>
              <a:gd name="connsiteY4" fmla="*/ 420605 h 1369485"/>
              <a:gd name="connsiteX5" fmla="*/ 2454136 w 2477433"/>
              <a:gd name="connsiteY5" fmla="*/ 425491 h 1369485"/>
              <a:gd name="connsiteX6" fmla="*/ 2455983 w 2477433"/>
              <a:gd name="connsiteY6" fmla="*/ 436064 h 1369485"/>
              <a:gd name="connsiteX7" fmla="*/ 2459383 w 2477433"/>
              <a:gd name="connsiteY7" fmla="*/ 442884 h 1369485"/>
              <a:gd name="connsiteX8" fmla="*/ 2460146 w 2477433"/>
              <a:gd name="connsiteY8" fmla="*/ 451399 h 1369485"/>
              <a:gd name="connsiteX9" fmla="*/ 2457821 w 2477433"/>
              <a:gd name="connsiteY9" fmla="*/ 454771 h 1369485"/>
              <a:gd name="connsiteX10" fmla="*/ 2460498 w 2477433"/>
              <a:gd name="connsiteY10" fmla="*/ 467430 h 1369485"/>
              <a:gd name="connsiteX11" fmla="*/ 2457364 w 2477433"/>
              <a:gd name="connsiteY11" fmla="*/ 474221 h 1369485"/>
              <a:gd name="connsiteX12" fmla="*/ 2460012 w 2477433"/>
              <a:gd name="connsiteY12" fmla="*/ 493928 h 1369485"/>
              <a:gd name="connsiteX13" fmla="*/ 2447173 w 2477433"/>
              <a:gd name="connsiteY13" fmla="*/ 533381 h 1369485"/>
              <a:gd name="connsiteX14" fmla="*/ 2452802 w 2477433"/>
              <a:gd name="connsiteY14" fmla="*/ 536572 h 1369485"/>
              <a:gd name="connsiteX15" fmla="*/ 2472128 w 2477433"/>
              <a:gd name="connsiteY15" fmla="*/ 543525 h 1369485"/>
              <a:gd name="connsiteX16" fmla="*/ 2473748 w 2477433"/>
              <a:gd name="connsiteY16" fmla="*/ 551574 h 1369485"/>
              <a:gd name="connsiteX17" fmla="*/ 2471280 w 2477433"/>
              <a:gd name="connsiteY17" fmla="*/ 559146 h 1369485"/>
              <a:gd name="connsiteX18" fmla="*/ 2471014 w 2477433"/>
              <a:gd name="connsiteY18" fmla="*/ 569442 h 1369485"/>
              <a:gd name="connsiteX19" fmla="*/ 2469175 w 2477433"/>
              <a:gd name="connsiteY19" fmla="*/ 574815 h 1369485"/>
              <a:gd name="connsiteX20" fmla="*/ 2471185 w 2477433"/>
              <a:gd name="connsiteY20" fmla="*/ 582159 h 1369485"/>
              <a:gd name="connsiteX21" fmla="*/ 2477433 w 2477433"/>
              <a:gd name="connsiteY21" fmla="*/ 589645 h 1369485"/>
              <a:gd name="connsiteX22" fmla="*/ 2468213 w 2477433"/>
              <a:gd name="connsiteY22" fmla="*/ 594551 h 1369485"/>
              <a:gd name="connsiteX23" fmla="*/ 2468575 w 2477433"/>
              <a:gd name="connsiteY23" fmla="*/ 598665 h 1369485"/>
              <a:gd name="connsiteX24" fmla="*/ 2463889 w 2477433"/>
              <a:gd name="connsiteY24" fmla="*/ 604733 h 1369485"/>
              <a:gd name="connsiteX25" fmla="*/ 2462622 w 2477433"/>
              <a:gd name="connsiteY25" fmla="*/ 613924 h 1369485"/>
              <a:gd name="connsiteX26" fmla="*/ 2457079 w 2477433"/>
              <a:gd name="connsiteY26" fmla="*/ 630460 h 1369485"/>
              <a:gd name="connsiteX27" fmla="*/ 2447087 w 2477433"/>
              <a:gd name="connsiteY27" fmla="*/ 639099 h 1369485"/>
              <a:gd name="connsiteX28" fmla="*/ 2445896 w 2477433"/>
              <a:gd name="connsiteY28" fmla="*/ 656330 h 1369485"/>
              <a:gd name="connsiteX29" fmla="*/ 2443677 w 2477433"/>
              <a:gd name="connsiteY29" fmla="*/ 660568 h 1369485"/>
              <a:gd name="connsiteX30" fmla="*/ 2445010 w 2477433"/>
              <a:gd name="connsiteY30" fmla="*/ 668322 h 1369485"/>
              <a:gd name="connsiteX31" fmla="*/ 2439905 w 2477433"/>
              <a:gd name="connsiteY31" fmla="*/ 675561 h 1369485"/>
              <a:gd name="connsiteX32" fmla="*/ 2434886 w 2477433"/>
              <a:gd name="connsiteY32" fmla="*/ 678361 h 1369485"/>
              <a:gd name="connsiteX33" fmla="*/ 2433980 w 2477433"/>
              <a:gd name="connsiteY33" fmla="*/ 686895 h 1369485"/>
              <a:gd name="connsiteX34" fmla="*/ 2424579 w 2477433"/>
              <a:gd name="connsiteY34" fmla="*/ 690162 h 1369485"/>
              <a:gd name="connsiteX35" fmla="*/ 2416007 w 2477433"/>
              <a:gd name="connsiteY35" fmla="*/ 696430 h 1369485"/>
              <a:gd name="connsiteX36" fmla="*/ 2409377 w 2477433"/>
              <a:gd name="connsiteY36" fmla="*/ 714937 h 1369485"/>
              <a:gd name="connsiteX37" fmla="*/ 2402500 w 2477433"/>
              <a:gd name="connsiteY37" fmla="*/ 721119 h 1369485"/>
              <a:gd name="connsiteX38" fmla="*/ 2395137 w 2477433"/>
              <a:gd name="connsiteY38" fmla="*/ 717928 h 1369485"/>
              <a:gd name="connsiteX39" fmla="*/ 2387680 w 2477433"/>
              <a:gd name="connsiteY39" fmla="*/ 719175 h 1369485"/>
              <a:gd name="connsiteX40" fmla="*/ 2381212 w 2477433"/>
              <a:gd name="connsiteY40" fmla="*/ 717966 h 1369485"/>
              <a:gd name="connsiteX41" fmla="*/ 2348637 w 2477433"/>
              <a:gd name="connsiteY41" fmla="*/ 724348 h 1369485"/>
              <a:gd name="connsiteX42" fmla="*/ 2344370 w 2477433"/>
              <a:gd name="connsiteY42" fmla="*/ 729986 h 1369485"/>
              <a:gd name="connsiteX43" fmla="*/ 2334711 w 2477433"/>
              <a:gd name="connsiteY43" fmla="*/ 735578 h 1369485"/>
              <a:gd name="connsiteX44" fmla="*/ 2332920 w 2477433"/>
              <a:gd name="connsiteY44" fmla="*/ 741988 h 1369485"/>
              <a:gd name="connsiteX45" fmla="*/ 2323452 w 2477433"/>
              <a:gd name="connsiteY45" fmla="*/ 748427 h 1369485"/>
              <a:gd name="connsiteX46" fmla="*/ 2314518 w 2477433"/>
              <a:gd name="connsiteY46" fmla="*/ 749522 h 1369485"/>
              <a:gd name="connsiteX47" fmla="*/ 2304717 w 2477433"/>
              <a:gd name="connsiteY47" fmla="*/ 759676 h 1369485"/>
              <a:gd name="connsiteX48" fmla="*/ 2294030 w 2477433"/>
              <a:gd name="connsiteY48" fmla="*/ 763743 h 1369485"/>
              <a:gd name="connsiteX49" fmla="*/ 2286981 w 2477433"/>
              <a:gd name="connsiteY49" fmla="*/ 774611 h 1369485"/>
              <a:gd name="connsiteX50" fmla="*/ 2288772 w 2477433"/>
              <a:gd name="connsiteY50" fmla="*/ 778802 h 1369485"/>
              <a:gd name="connsiteX51" fmla="*/ 2277447 w 2477433"/>
              <a:gd name="connsiteY51" fmla="*/ 790156 h 1369485"/>
              <a:gd name="connsiteX52" fmla="*/ 2276628 w 2477433"/>
              <a:gd name="connsiteY52" fmla="*/ 799652 h 1369485"/>
              <a:gd name="connsiteX53" fmla="*/ 2274103 w 2477433"/>
              <a:gd name="connsiteY53" fmla="*/ 804091 h 1369485"/>
              <a:gd name="connsiteX54" fmla="*/ 2258539 w 2477433"/>
              <a:gd name="connsiteY54" fmla="*/ 808549 h 1369485"/>
              <a:gd name="connsiteX55" fmla="*/ 2253806 w 2477433"/>
              <a:gd name="connsiteY55" fmla="*/ 817150 h 1369485"/>
              <a:gd name="connsiteX56" fmla="*/ 2247110 w 2477433"/>
              <a:gd name="connsiteY56" fmla="*/ 823007 h 1369485"/>
              <a:gd name="connsiteX57" fmla="*/ 2246157 w 2477433"/>
              <a:gd name="connsiteY57" fmla="*/ 827018 h 1369485"/>
              <a:gd name="connsiteX58" fmla="*/ 2240290 w 2477433"/>
              <a:gd name="connsiteY58" fmla="*/ 829027 h 1369485"/>
              <a:gd name="connsiteX59" fmla="*/ 2237318 w 2477433"/>
              <a:gd name="connsiteY59" fmla="*/ 834342 h 1369485"/>
              <a:gd name="connsiteX60" fmla="*/ 2225592 w 2477433"/>
              <a:gd name="connsiteY60" fmla="*/ 843591 h 1369485"/>
              <a:gd name="connsiteX61" fmla="*/ 2218506 w 2477433"/>
              <a:gd name="connsiteY61" fmla="*/ 846649 h 1369485"/>
              <a:gd name="connsiteX62" fmla="*/ 2215487 w 2477433"/>
              <a:gd name="connsiteY62" fmla="*/ 854707 h 1369485"/>
              <a:gd name="connsiteX63" fmla="*/ 2208934 w 2477433"/>
              <a:gd name="connsiteY63" fmla="*/ 858564 h 1369485"/>
              <a:gd name="connsiteX64" fmla="*/ 2201113 w 2477433"/>
              <a:gd name="connsiteY64" fmla="*/ 860746 h 1369485"/>
              <a:gd name="connsiteX65" fmla="*/ 2189293 w 2477433"/>
              <a:gd name="connsiteY65" fmla="*/ 867937 h 1369485"/>
              <a:gd name="connsiteX66" fmla="*/ 2182692 w 2477433"/>
              <a:gd name="connsiteY66" fmla="*/ 878167 h 1369485"/>
              <a:gd name="connsiteX67" fmla="*/ 2181596 w 2477433"/>
              <a:gd name="connsiteY67" fmla="*/ 887387 h 1369485"/>
              <a:gd name="connsiteX68" fmla="*/ 2174234 w 2477433"/>
              <a:gd name="connsiteY68" fmla="*/ 897769 h 1369485"/>
              <a:gd name="connsiteX69" fmla="*/ 2173729 w 2477433"/>
              <a:gd name="connsiteY69" fmla="*/ 902494 h 1369485"/>
              <a:gd name="connsiteX70" fmla="*/ 2167947 w 2477433"/>
              <a:gd name="connsiteY70" fmla="*/ 903637 h 1369485"/>
              <a:gd name="connsiteX71" fmla="*/ 2164518 w 2477433"/>
              <a:gd name="connsiteY71" fmla="*/ 908771 h 1369485"/>
              <a:gd name="connsiteX72" fmla="*/ 2162556 w 2477433"/>
              <a:gd name="connsiteY72" fmla="*/ 917172 h 1369485"/>
              <a:gd name="connsiteX73" fmla="*/ 2155336 w 2477433"/>
              <a:gd name="connsiteY73" fmla="*/ 922592 h 1369485"/>
              <a:gd name="connsiteX74" fmla="*/ 2153384 w 2477433"/>
              <a:gd name="connsiteY74" fmla="*/ 935555 h 1369485"/>
              <a:gd name="connsiteX75" fmla="*/ 2150098 w 2477433"/>
              <a:gd name="connsiteY75" fmla="*/ 936974 h 1369485"/>
              <a:gd name="connsiteX76" fmla="*/ 2152536 w 2477433"/>
              <a:gd name="connsiteY76" fmla="*/ 948090 h 1369485"/>
              <a:gd name="connsiteX77" fmla="*/ 2147440 w 2477433"/>
              <a:gd name="connsiteY77" fmla="*/ 955538 h 1369485"/>
              <a:gd name="connsiteX78" fmla="*/ 2149859 w 2477433"/>
              <a:gd name="connsiteY78" fmla="*/ 957615 h 1369485"/>
              <a:gd name="connsiteX79" fmla="*/ 2145449 w 2477433"/>
              <a:gd name="connsiteY79" fmla="*/ 964644 h 1369485"/>
              <a:gd name="connsiteX80" fmla="*/ 2144115 w 2477433"/>
              <a:gd name="connsiteY80" fmla="*/ 982351 h 1369485"/>
              <a:gd name="connsiteX81" fmla="*/ 2147173 w 2477433"/>
              <a:gd name="connsiteY81" fmla="*/ 992400 h 1369485"/>
              <a:gd name="connsiteX82" fmla="*/ 2155984 w 2477433"/>
              <a:gd name="connsiteY82" fmla="*/ 995144 h 1369485"/>
              <a:gd name="connsiteX83" fmla="*/ 2160908 w 2477433"/>
              <a:gd name="connsiteY83" fmla="*/ 1006745 h 1369485"/>
              <a:gd name="connsiteX84" fmla="*/ 2164823 w 2477433"/>
              <a:gd name="connsiteY84" fmla="*/ 1011641 h 1369485"/>
              <a:gd name="connsiteX85" fmla="*/ 2162880 w 2477433"/>
              <a:gd name="connsiteY85" fmla="*/ 1018261 h 1369485"/>
              <a:gd name="connsiteX86" fmla="*/ 2166947 w 2477433"/>
              <a:gd name="connsiteY86" fmla="*/ 1024861 h 1369485"/>
              <a:gd name="connsiteX87" fmla="*/ 2158917 w 2477433"/>
              <a:gd name="connsiteY87" fmla="*/ 1030919 h 1369485"/>
              <a:gd name="connsiteX88" fmla="*/ 2140067 w 2477433"/>
              <a:gd name="connsiteY88" fmla="*/ 1047731 h 1369485"/>
              <a:gd name="connsiteX89" fmla="*/ 2133457 w 2477433"/>
              <a:gd name="connsiteY89" fmla="*/ 1056951 h 1369485"/>
              <a:gd name="connsiteX90" fmla="*/ 2133571 w 2477433"/>
              <a:gd name="connsiteY90" fmla="*/ 1060952 h 1369485"/>
              <a:gd name="connsiteX91" fmla="*/ 2151402 w 2477433"/>
              <a:gd name="connsiteY91" fmla="*/ 1070867 h 1369485"/>
              <a:gd name="connsiteX92" fmla="*/ 2156679 w 2477433"/>
              <a:gd name="connsiteY92" fmla="*/ 1072410 h 1369485"/>
              <a:gd name="connsiteX93" fmla="*/ 2165890 w 2477433"/>
              <a:gd name="connsiteY93" fmla="*/ 1069105 h 1369485"/>
              <a:gd name="connsiteX94" fmla="*/ 2168595 w 2477433"/>
              <a:gd name="connsiteY94" fmla="*/ 1064200 h 1369485"/>
              <a:gd name="connsiteX95" fmla="*/ 2174605 w 2477433"/>
              <a:gd name="connsiteY95" fmla="*/ 1062304 h 1369485"/>
              <a:gd name="connsiteX96" fmla="*/ 2181349 w 2477433"/>
              <a:gd name="connsiteY96" fmla="*/ 1057513 h 1369485"/>
              <a:gd name="connsiteX97" fmla="*/ 2182721 w 2477433"/>
              <a:gd name="connsiteY97" fmla="*/ 1053370 h 1369485"/>
              <a:gd name="connsiteX98" fmla="*/ 2201447 w 2477433"/>
              <a:gd name="connsiteY98" fmla="*/ 1060456 h 1369485"/>
              <a:gd name="connsiteX99" fmla="*/ 2205780 w 2477433"/>
              <a:gd name="connsiteY99" fmla="*/ 1064600 h 1369485"/>
              <a:gd name="connsiteX100" fmla="*/ 2214639 w 2477433"/>
              <a:gd name="connsiteY100" fmla="*/ 1067009 h 1369485"/>
              <a:gd name="connsiteX101" fmla="*/ 2218668 w 2477433"/>
              <a:gd name="connsiteY101" fmla="*/ 1071629 h 1369485"/>
              <a:gd name="connsiteX102" fmla="*/ 2228507 w 2477433"/>
              <a:gd name="connsiteY102" fmla="*/ 1072591 h 1369485"/>
              <a:gd name="connsiteX103" fmla="*/ 2237632 w 2477433"/>
              <a:gd name="connsiteY103" fmla="*/ 1077973 h 1369485"/>
              <a:gd name="connsiteX104" fmla="*/ 2261064 w 2477433"/>
              <a:gd name="connsiteY104" fmla="*/ 1080230 h 1369485"/>
              <a:gd name="connsiteX105" fmla="*/ 2263016 w 2477433"/>
              <a:gd name="connsiteY105" fmla="*/ 1089489 h 1369485"/>
              <a:gd name="connsiteX106" fmla="*/ 2260140 w 2477433"/>
              <a:gd name="connsiteY106" fmla="*/ 1097823 h 1369485"/>
              <a:gd name="connsiteX107" fmla="*/ 2264740 w 2477433"/>
              <a:gd name="connsiteY107" fmla="*/ 1105357 h 1369485"/>
              <a:gd name="connsiteX108" fmla="*/ 2277675 w 2477433"/>
              <a:gd name="connsiteY108" fmla="*/ 1106252 h 1369485"/>
              <a:gd name="connsiteX109" fmla="*/ 2286972 w 2477433"/>
              <a:gd name="connsiteY109" fmla="*/ 1114273 h 1369485"/>
              <a:gd name="connsiteX110" fmla="*/ 2297535 w 2477433"/>
              <a:gd name="connsiteY110" fmla="*/ 1114616 h 1369485"/>
              <a:gd name="connsiteX111" fmla="*/ 2300954 w 2477433"/>
              <a:gd name="connsiteY111" fmla="*/ 1123102 h 1369485"/>
              <a:gd name="connsiteX112" fmla="*/ 2306689 w 2477433"/>
              <a:gd name="connsiteY112" fmla="*/ 1126045 h 1369485"/>
              <a:gd name="connsiteX113" fmla="*/ 2295744 w 2477433"/>
              <a:gd name="connsiteY113" fmla="*/ 1139476 h 1369485"/>
              <a:gd name="connsiteX114" fmla="*/ 2288572 w 2477433"/>
              <a:gd name="connsiteY114" fmla="*/ 1153001 h 1369485"/>
              <a:gd name="connsiteX115" fmla="*/ 2286448 w 2477433"/>
              <a:gd name="connsiteY115" fmla="*/ 1162498 h 1369485"/>
              <a:gd name="connsiteX116" fmla="*/ 2279094 w 2477433"/>
              <a:gd name="connsiteY116" fmla="*/ 1163907 h 1369485"/>
              <a:gd name="connsiteX117" fmla="*/ 2274675 w 2477433"/>
              <a:gd name="connsiteY117" fmla="*/ 1160259 h 1369485"/>
              <a:gd name="connsiteX118" fmla="*/ 2261254 w 2477433"/>
              <a:gd name="connsiteY118" fmla="*/ 1158716 h 1369485"/>
              <a:gd name="connsiteX119" fmla="*/ 2256816 w 2477433"/>
              <a:gd name="connsiteY119" fmla="*/ 1166441 h 1369485"/>
              <a:gd name="connsiteX120" fmla="*/ 2255653 w 2477433"/>
              <a:gd name="connsiteY120" fmla="*/ 1174756 h 1369485"/>
              <a:gd name="connsiteX121" fmla="*/ 2251491 w 2477433"/>
              <a:gd name="connsiteY121" fmla="*/ 1184615 h 1369485"/>
              <a:gd name="connsiteX122" fmla="*/ 2245671 w 2477433"/>
              <a:gd name="connsiteY122" fmla="*/ 1191377 h 1369485"/>
              <a:gd name="connsiteX123" fmla="*/ 2235156 w 2477433"/>
              <a:gd name="connsiteY123" fmla="*/ 1190511 h 1369485"/>
              <a:gd name="connsiteX124" fmla="*/ 2228803 w 2477433"/>
              <a:gd name="connsiteY124" fmla="*/ 1192359 h 1369485"/>
              <a:gd name="connsiteX125" fmla="*/ 2233251 w 2477433"/>
              <a:gd name="connsiteY125" fmla="*/ 1197892 h 1369485"/>
              <a:gd name="connsiteX126" fmla="*/ 2246081 w 2477433"/>
              <a:gd name="connsiteY126" fmla="*/ 1201417 h 1369485"/>
              <a:gd name="connsiteX127" fmla="*/ 2252605 w 2477433"/>
              <a:gd name="connsiteY127" fmla="*/ 1200826 h 1369485"/>
              <a:gd name="connsiteX128" fmla="*/ 2260521 w 2477433"/>
              <a:gd name="connsiteY128" fmla="*/ 1194740 h 1369485"/>
              <a:gd name="connsiteX129" fmla="*/ 2274056 w 2477433"/>
              <a:gd name="connsiteY129" fmla="*/ 1196664 h 1369485"/>
              <a:gd name="connsiteX130" fmla="*/ 2277199 w 2477433"/>
              <a:gd name="connsiteY130" fmla="*/ 1215571 h 1369485"/>
              <a:gd name="connsiteX131" fmla="*/ 2274494 w 2477433"/>
              <a:gd name="connsiteY131" fmla="*/ 1217752 h 1369485"/>
              <a:gd name="connsiteX132" fmla="*/ 2270608 w 2477433"/>
              <a:gd name="connsiteY132" fmla="*/ 1228335 h 1369485"/>
              <a:gd name="connsiteX133" fmla="*/ 2266569 w 2477433"/>
              <a:gd name="connsiteY133" fmla="*/ 1233735 h 1369485"/>
              <a:gd name="connsiteX134" fmla="*/ 2282066 w 2477433"/>
              <a:gd name="connsiteY134" fmla="*/ 1243879 h 1369485"/>
              <a:gd name="connsiteX135" fmla="*/ 2282657 w 2477433"/>
              <a:gd name="connsiteY135" fmla="*/ 1254557 h 1369485"/>
              <a:gd name="connsiteX136" fmla="*/ 2285152 w 2477433"/>
              <a:gd name="connsiteY136" fmla="*/ 1258767 h 1369485"/>
              <a:gd name="connsiteX137" fmla="*/ 2296887 w 2477433"/>
              <a:gd name="connsiteY137" fmla="*/ 1264663 h 1369485"/>
              <a:gd name="connsiteX138" fmla="*/ 2291963 w 2477433"/>
              <a:gd name="connsiteY138" fmla="*/ 1272597 h 1369485"/>
              <a:gd name="connsiteX139" fmla="*/ 2291039 w 2477433"/>
              <a:gd name="connsiteY139" fmla="*/ 1290666 h 1369485"/>
              <a:gd name="connsiteX140" fmla="*/ 2285028 w 2477433"/>
              <a:gd name="connsiteY140" fmla="*/ 1293695 h 1369485"/>
              <a:gd name="connsiteX141" fmla="*/ 2286438 w 2477433"/>
              <a:gd name="connsiteY141" fmla="*/ 1298248 h 1369485"/>
              <a:gd name="connsiteX142" fmla="*/ 2283066 w 2477433"/>
              <a:gd name="connsiteY142" fmla="*/ 1313688 h 1369485"/>
              <a:gd name="connsiteX143" fmla="*/ 2272255 w 2477433"/>
              <a:gd name="connsiteY143" fmla="*/ 1327042 h 1369485"/>
              <a:gd name="connsiteX144" fmla="*/ 2265845 w 2477433"/>
              <a:gd name="connsiteY144" fmla="*/ 1327890 h 1369485"/>
              <a:gd name="connsiteX145" fmla="*/ 2238223 w 2477433"/>
              <a:gd name="connsiteY145" fmla="*/ 1327890 h 1369485"/>
              <a:gd name="connsiteX146" fmla="*/ 2230107 w 2477433"/>
              <a:gd name="connsiteY146" fmla="*/ 1330957 h 1369485"/>
              <a:gd name="connsiteX147" fmla="*/ 2216030 w 2477433"/>
              <a:gd name="connsiteY147" fmla="*/ 1340015 h 1369485"/>
              <a:gd name="connsiteX148" fmla="*/ 2205266 w 2477433"/>
              <a:gd name="connsiteY148" fmla="*/ 1343311 h 1369485"/>
              <a:gd name="connsiteX149" fmla="*/ 2203876 w 2477433"/>
              <a:gd name="connsiteY149" fmla="*/ 1352331 h 1369485"/>
              <a:gd name="connsiteX150" fmla="*/ 2200742 w 2477433"/>
              <a:gd name="connsiteY150" fmla="*/ 1356331 h 1369485"/>
              <a:gd name="connsiteX151" fmla="*/ 2189664 w 2477433"/>
              <a:gd name="connsiteY151" fmla="*/ 1361008 h 1369485"/>
              <a:gd name="connsiteX152" fmla="*/ 2185159 w 2477433"/>
              <a:gd name="connsiteY152" fmla="*/ 1369486 h 1369485"/>
              <a:gd name="connsiteX153" fmla="*/ 2183082 w 2477433"/>
              <a:gd name="connsiteY153" fmla="*/ 1367752 h 1369485"/>
              <a:gd name="connsiteX154" fmla="*/ 2181016 w 2477433"/>
              <a:gd name="connsiteY154" fmla="*/ 1356941 h 1369485"/>
              <a:gd name="connsiteX155" fmla="*/ 2167586 w 2477433"/>
              <a:gd name="connsiteY155" fmla="*/ 1349654 h 1369485"/>
              <a:gd name="connsiteX156" fmla="*/ 2159870 w 2477433"/>
              <a:gd name="connsiteY156" fmla="*/ 1340196 h 1369485"/>
              <a:gd name="connsiteX157" fmla="*/ 2156260 w 2477433"/>
              <a:gd name="connsiteY157" fmla="*/ 1341396 h 1369485"/>
              <a:gd name="connsiteX158" fmla="*/ 2147202 w 2477433"/>
              <a:gd name="connsiteY158" fmla="*/ 1334557 h 1369485"/>
              <a:gd name="connsiteX159" fmla="*/ 2138191 w 2477433"/>
              <a:gd name="connsiteY159" fmla="*/ 1325661 h 1369485"/>
              <a:gd name="connsiteX160" fmla="*/ 2128704 w 2477433"/>
              <a:gd name="connsiteY160" fmla="*/ 1321822 h 1369485"/>
              <a:gd name="connsiteX161" fmla="*/ 2121303 w 2477433"/>
              <a:gd name="connsiteY161" fmla="*/ 1313926 h 1369485"/>
              <a:gd name="connsiteX162" fmla="*/ 2107407 w 2477433"/>
              <a:gd name="connsiteY162" fmla="*/ 1306449 h 1369485"/>
              <a:gd name="connsiteX163" fmla="*/ 2095424 w 2477433"/>
              <a:gd name="connsiteY163" fmla="*/ 1301801 h 1369485"/>
              <a:gd name="connsiteX164" fmla="*/ 2086432 w 2477433"/>
              <a:gd name="connsiteY164" fmla="*/ 1299620 h 1369485"/>
              <a:gd name="connsiteX165" fmla="*/ 2073802 w 2477433"/>
              <a:gd name="connsiteY165" fmla="*/ 1294657 h 1369485"/>
              <a:gd name="connsiteX166" fmla="*/ 2060467 w 2477433"/>
              <a:gd name="connsiteY166" fmla="*/ 1287532 h 1369485"/>
              <a:gd name="connsiteX167" fmla="*/ 2035855 w 2477433"/>
              <a:gd name="connsiteY167" fmla="*/ 1277779 h 1369485"/>
              <a:gd name="connsiteX168" fmla="*/ 2023701 w 2477433"/>
              <a:gd name="connsiteY168" fmla="*/ 1276083 h 1369485"/>
              <a:gd name="connsiteX169" fmla="*/ 1994821 w 2477433"/>
              <a:gd name="connsiteY169" fmla="*/ 1277017 h 1369485"/>
              <a:gd name="connsiteX170" fmla="*/ 1971085 w 2477433"/>
              <a:gd name="connsiteY170" fmla="*/ 1274597 h 1369485"/>
              <a:gd name="connsiteX171" fmla="*/ 1954397 w 2477433"/>
              <a:gd name="connsiteY171" fmla="*/ 1276559 h 1369485"/>
              <a:gd name="connsiteX172" fmla="*/ 1947653 w 2477433"/>
              <a:gd name="connsiteY172" fmla="*/ 1273426 h 1369485"/>
              <a:gd name="connsiteX173" fmla="*/ 1943624 w 2477433"/>
              <a:gd name="connsiteY173" fmla="*/ 1274188 h 1369485"/>
              <a:gd name="connsiteX174" fmla="*/ 1934975 w 2477433"/>
              <a:gd name="connsiteY174" fmla="*/ 1270806 h 1369485"/>
              <a:gd name="connsiteX175" fmla="*/ 1921831 w 2477433"/>
              <a:gd name="connsiteY175" fmla="*/ 1255052 h 1369485"/>
              <a:gd name="connsiteX176" fmla="*/ 1914582 w 2477433"/>
              <a:gd name="connsiteY176" fmla="*/ 1243689 h 1369485"/>
              <a:gd name="connsiteX177" fmla="*/ 1914468 w 2477433"/>
              <a:gd name="connsiteY177" fmla="*/ 1237031 h 1369485"/>
              <a:gd name="connsiteX178" fmla="*/ 1911144 w 2477433"/>
              <a:gd name="connsiteY178" fmla="*/ 1231421 h 1369485"/>
              <a:gd name="connsiteX179" fmla="*/ 1907467 w 2477433"/>
              <a:gd name="connsiteY179" fmla="*/ 1219829 h 1369485"/>
              <a:gd name="connsiteX180" fmla="*/ 1901314 w 2477433"/>
              <a:gd name="connsiteY180" fmla="*/ 1215371 h 1369485"/>
              <a:gd name="connsiteX181" fmla="*/ 1896294 w 2477433"/>
              <a:gd name="connsiteY181" fmla="*/ 1215657 h 1369485"/>
              <a:gd name="connsiteX182" fmla="*/ 1890608 w 2477433"/>
              <a:gd name="connsiteY182" fmla="*/ 1208056 h 1369485"/>
              <a:gd name="connsiteX183" fmla="*/ 1882921 w 2477433"/>
              <a:gd name="connsiteY183" fmla="*/ 1191139 h 1369485"/>
              <a:gd name="connsiteX184" fmla="*/ 1885007 w 2477433"/>
              <a:gd name="connsiteY184" fmla="*/ 1180652 h 1369485"/>
              <a:gd name="connsiteX185" fmla="*/ 1877387 w 2477433"/>
              <a:gd name="connsiteY185" fmla="*/ 1176995 h 1369485"/>
              <a:gd name="connsiteX186" fmla="*/ 1862404 w 2477433"/>
              <a:gd name="connsiteY186" fmla="*/ 1172794 h 1369485"/>
              <a:gd name="connsiteX187" fmla="*/ 1840897 w 2477433"/>
              <a:gd name="connsiteY187" fmla="*/ 1162088 h 1369485"/>
              <a:gd name="connsiteX188" fmla="*/ 1833448 w 2477433"/>
              <a:gd name="connsiteY188" fmla="*/ 1157345 h 1369485"/>
              <a:gd name="connsiteX189" fmla="*/ 1813922 w 2477433"/>
              <a:gd name="connsiteY189" fmla="*/ 1175061 h 1369485"/>
              <a:gd name="connsiteX190" fmla="*/ 1806169 w 2477433"/>
              <a:gd name="connsiteY190" fmla="*/ 1165260 h 1369485"/>
              <a:gd name="connsiteX191" fmla="*/ 1791862 w 2477433"/>
              <a:gd name="connsiteY191" fmla="*/ 1158878 h 1369485"/>
              <a:gd name="connsiteX192" fmla="*/ 1788348 w 2477433"/>
              <a:gd name="connsiteY192" fmla="*/ 1154573 h 1369485"/>
              <a:gd name="connsiteX193" fmla="*/ 1793176 w 2477433"/>
              <a:gd name="connsiteY193" fmla="*/ 1151563 h 1369485"/>
              <a:gd name="connsiteX194" fmla="*/ 1796663 w 2477433"/>
              <a:gd name="connsiteY194" fmla="*/ 1144619 h 1369485"/>
              <a:gd name="connsiteX195" fmla="*/ 1784709 w 2477433"/>
              <a:gd name="connsiteY195" fmla="*/ 1137952 h 1369485"/>
              <a:gd name="connsiteX196" fmla="*/ 1779718 w 2477433"/>
              <a:gd name="connsiteY196" fmla="*/ 1136780 h 1369485"/>
              <a:gd name="connsiteX197" fmla="*/ 1769326 w 2477433"/>
              <a:gd name="connsiteY197" fmla="*/ 1143638 h 1369485"/>
              <a:gd name="connsiteX198" fmla="*/ 1764697 w 2477433"/>
              <a:gd name="connsiteY198" fmla="*/ 1143133 h 1369485"/>
              <a:gd name="connsiteX199" fmla="*/ 1749724 w 2477433"/>
              <a:gd name="connsiteY199" fmla="*/ 1136475 h 1369485"/>
              <a:gd name="connsiteX200" fmla="*/ 1745418 w 2477433"/>
              <a:gd name="connsiteY200" fmla="*/ 1132065 h 1369485"/>
              <a:gd name="connsiteX201" fmla="*/ 1731655 w 2477433"/>
              <a:gd name="connsiteY201" fmla="*/ 1127503 h 1369485"/>
              <a:gd name="connsiteX202" fmla="*/ 1726587 w 2477433"/>
              <a:gd name="connsiteY202" fmla="*/ 1123750 h 1369485"/>
              <a:gd name="connsiteX203" fmla="*/ 1701632 w 2477433"/>
              <a:gd name="connsiteY203" fmla="*/ 1118492 h 1369485"/>
              <a:gd name="connsiteX204" fmla="*/ 1686544 w 2477433"/>
              <a:gd name="connsiteY204" fmla="*/ 1112091 h 1369485"/>
              <a:gd name="connsiteX205" fmla="*/ 1679353 w 2477433"/>
              <a:gd name="connsiteY205" fmla="*/ 1118302 h 1369485"/>
              <a:gd name="connsiteX206" fmla="*/ 1667399 w 2477433"/>
              <a:gd name="connsiteY206" fmla="*/ 1121340 h 1369485"/>
              <a:gd name="connsiteX207" fmla="*/ 1661188 w 2477433"/>
              <a:gd name="connsiteY207" fmla="*/ 1120321 h 1369485"/>
              <a:gd name="connsiteX208" fmla="*/ 1653502 w 2477433"/>
              <a:gd name="connsiteY208" fmla="*/ 1128065 h 1369485"/>
              <a:gd name="connsiteX209" fmla="*/ 1649644 w 2477433"/>
              <a:gd name="connsiteY209" fmla="*/ 1129293 h 1369485"/>
              <a:gd name="connsiteX210" fmla="*/ 1645653 w 2477433"/>
              <a:gd name="connsiteY210" fmla="*/ 1135923 h 1369485"/>
              <a:gd name="connsiteX211" fmla="*/ 1635719 w 2477433"/>
              <a:gd name="connsiteY211" fmla="*/ 1138609 h 1369485"/>
              <a:gd name="connsiteX212" fmla="*/ 1627661 w 2477433"/>
              <a:gd name="connsiteY212" fmla="*/ 1148229 h 1369485"/>
              <a:gd name="connsiteX213" fmla="*/ 1621708 w 2477433"/>
              <a:gd name="connsiteY213" fmla="*/ 1149239 h 1369485"/>
              <a:gd name="connsiteX214" fmla="*/ 1614116 w 2477433"/>
              <a:gd name="connsiteY214" fmla="*/ 1158030 h 1369485"/>
              <a:gd name="connsiteX215" fmla="*/ 1608334 w 2477433"/>
              <a:gd name="connsiteY215" fmla="*/ 1161307 h 1369485"/>
              <a:gd name="connsiteX216" fmla="*/ 1600600 w 2477433"/>
              <a:gd name="connsiteY216" fmla="*/ 1162050 h 1369485"/>
              <a:gd name="connsiteX217" fmla="*/ 1595809 w 2477433"/>
              <a:gd name="connsiteY217" fmla="*/ 1165698 h 1369485"/>
              <a:gd name="connsiteX218" fmla="*/ 1590656 w 2477433"/>
              <a:gd name="connsiteY218" fmla="*/ 1162679 h 1369485"/>
              <a:gd name="connsiteX219" fmla="*/ 1581303 w 2477433"/>
              <a:gd name="connsiteY219" fmla="*/ 1161707 h 1369485"/>
              <a:gd name="connsiteX220" fmla="*/ 1573644 w 2477433"/>
              <a:gd name="connsiteY220" fmla="*/ 1163564 h 1369485"/>
              <a:gd name="connsiteX221" fmla="*/ 1569720 w 2477433"/>
              <a:gd name="connsiteY221" fmla="*/ 1160012 h 1369485"/>
              <a:gd name="connsiteX222" fmla="*/ 1564415 w 2477433"/>
              <a:gd name="connsiteY222" fmla="*/ 1162717 h 1369485"/>
              <a:gd name="connsiteX223" fmla="*/ 1559157 w 2477433"/>
              <a:gd name="connsiteY223" fmla="*/ 1160583 h 1369485"/>
              <a:gd name="connsiteX224" fmla="*/ 1549374 w 2477433"/>
              <a:gd name="connsiteY224" fmla="*/ 1160088 h 1369485"/>
              <a:gd name="connsiteX225" fmla="*/ 1542260 w 2477433"/>
              <a:gd name="connsiteY225" fmla="*/ 1166003 h 1369485"/>
              <a:gd name="connsiteX226" fmla="*/ 1540450 w 2477433"/>
              <a:gd name="connsiteY226" fmla="*/ 1160116 h 1369485"/>
              <a:gd name="connsiteX227" fmla="*/ 1529867 w 2477433"/>
              <a:gd name="connsiteY227" fmla="*/ 1159116 h 1369485"/>
              <a:gd name="connsiteX228" fmla="*/ 1522085 w 2477433"/>
              <a:gd name="connsiteY228" fmla="*/ 1161126 h 1369485"/>
              <a:gd name="connsiteX229" fmla="*/ 1511065 w 2477433"/>
              <a:gd name="connsiteY229" fmla="*/ 1155278 h 1369485"/>
              <a:gd name="connsiteX230" fmla="*/ 1502255 w 2477433"/>
              <a:gd name="connsiteY230" fmla="*/ 1162936 h 1369485"/>
              <a:gd name="connsiteX231" fmla="*/ 1490920 w 2477433"/>
              <a:gd name="connsiteY231" fmla="*/ 1160831 h 1369485"/>
              <a:gd name="connsiteX232" fmla="*/ 1476994 w 2477433"/>
              <a:gd name="connsiteY232" fmla="*/ 1160002 h 1369485"/>
              <a:gd name="connsiteX233" fmla="*/ 1472013 w 2477433"/>
              <a:gd name="connsiteY233" fmla="*/ 1157211 h 1369485"/>
              <a:gd name="connsiteX234" fmla="*/ 1467831 w 2477433"/>
              <a:gd name="connsiteY234" fmla="*/ 1150163 h 1369485"/>
              <a:gd name="connsiteX235" fmla="*/ 1468679 w 2477433"/>
              <a:gd name="connsiteY235" fmla="*/ 1143924 h 1369485"/>
              <a:gd name="connsiteX236" fmla="*/ 1478957 w 2477433"/>
              <a:gd name="connsiteY236" fmla="*/ 1131904 h 1369485"/>
              <a:gd name="connsiteX237" fmla="*/ 1471527 w 2477433"/>
              <a:gd name="connsiteY237" fmla="*/ 1131884 h 1369485"/>
              <a:gd name="connsiteX238" fmla="*/ 1470479 w 2477433"/>
              <a:gd name="connsiteY238" fmla="*/ 1135380 h 1369485"/>
              <a:gd name="connsiteX239" fmla="*/ 1463145 w 2477433"/>
              <a:gd name="connsiteY239" fmla="*/ 1140524 h 1369485"/>
              <a:gd name="connsiteX240" fmla="*/ 1450429 w 2477433"/>
              <a:gd name="connsiteY240" fmla="*/ 1142914 h 1369485"/>
              <a:gd name="connsiteX241" fmla="*/ 1445676 w 2477433"/>
              <a:gd name="connsiteY241" fmla="*/ 1139361 h 1369485"/>
              <a:gd name="connsiteX242" fmla="*/ 1436084 w 2477433"/>
              <a:gd name="connsiteY242" fmla="*/ 1138914 h 1369485"/>
              <a:gd name="connsiteX243" fmla="*/ 1432084 w 2477433"/>
              <a:gd name="connsiteY243" fmla="*/ 1136780 h 1369485"/>
              <a:gd name="connsiteX244" fmla="*/ 1432512 w 2477433"/>
              <a:gd name="connsiteY244" fmla="*/ 1128389 h 1369485"/>
              <a:gd name="connsiteX245" fmla="*/ 1428864 w 2477433"/>
              <a:gd name="connsiteY245" fmla="*/ 1125550 h 1369485"/>
              <a:gd name="connsiteX246" fmla="*/ 1427578 w 2477433"/>
              <a:gd name="connsiteY246" fmla="*/ 1119645 h 1369485"/>
              <a:gd name="connsiteX247" fmla="*/ 1416377 w 2477433"/>
              <a:gd name="connsiteY247" fmla="*/ 1118987 h 1369485"/>
              <a:gd name="connsiteX248" fmla="*/ 1414377 w 2477433"/>
              <a:gd name="connsiteY248" fmla="*/ 1116416 h 1369485"/>
              <a:gd name="connsiteX249" fmla="*/ 1405356 w 2477433"/>
              <a:gd name="connsiteY249" fmla="*/ 1113882 h 1369485"/>
              <a:gd name="connsiteX250" fmla="*/ 1399746 w 2477433"/>
              <a:gd name="connsiteY250" fmla="*/ 1116520 h 1369485"/>
              <a:gd name="connsiteX251" fmla="*/ 1391336 w 2477433"/>
              <a:gd name="connsiteY251" fmla="*/ 1110110 h 1369485"/>
              <a:gd name="connsiteX252" fmla="*/ 1381582 w 2477433"/>
              <a:gd name="connsiteY252" fmla="*/ 1110320 h 1369485"/>
              <a:gd name="connsiteX253" fmla="*/ 1380135 w 2477433"/>
              <a:gd name="connsiteY253" fmla="*/ 1101509 h 1369485"/>
              <a:gd name="connsiteX254" fmla="*/ 1376296 w 2477433"/>
              <a:gd name="connsiteY254" fmla="*/ 1097575 h 1369485"/>
              <a:gd name="connsiteX255" fmla="*/ 1367590 w 2477433"/>
              <a:gd name="connsiteY255" fmla="*/ 1100261 h 1369485"/>
              <a:gd name="connsiteX256" fmla="*/ 1360827 w 2477433"/>
              <a:gd name="connsiteY256" fmla="*/ 1096013 h 1369485"/>
              <a:gd name="connsiteX257" fmla="*/ 1357303 w 2477433"/>
              <a:gd name="connsiteY257" fmla="*/ 1097928 h 1369485"/>
              <a:gd name="connsiteX258" fmla="*/ 1347730 w 2477433"/>
              <a:gd name="connsiteY258" fmla="*/ 1095385 h 1369485"/>
              <a:gd name="connsiteX259" fmla="*/ 1344721 w 2477433"/>
              <a:gd name="connsiteY259" fmla="*/ 1096947 h 1369485"/>
              <a:gd name="connsiteX260" fmla="*/ 1333881 w 2477433"/>
              <a:gd name="connsiteY260" fmla="*/ 1086517 h 1369485"/>
              <a:gd name="connsiteX261" fmla="*/ 1325747 w 2477433"/>
              <a:gd name="connsiteY261" fmla="*/ 1088993 h 1369485"/>
              <a:gd name="connsiteX262" fmla="*/ 1319965 w 2477433"/>
              <a:gd name="connsiteY262" fmla="*/ 1085821 h 1369485"/>
              <a:gd name="connsiteX263" fmla="*/ 1304087 w 2477433"/>
              <a:gd name="connsiteY263" fmla="*/ 1081269 h 1369485"/>
              <a:gd name="connsiteX264" fmla="*/ 1296238 w 2477433"/>
              <a:gd name="connsiteY264" fmla="*/ 1077592 h 1369485"/>
              <a:gd name="connsiteX265" fmla="*/ 1293105 w 2477433"/>
              <a:gd name="connsiteY265" fmla="*/ 1079373 h 1369485"/>
              <a:gd name="connsiteX266" fmla="*/ 1282827 w 2477433"/>
              <a:gd name="connsiteY266" fmla="*/ 1076573 h 1369485"/>
              <a:gd name="connsiteX267" fmla="*/ 1278026 w 2477433"/>
              <a:gd name="connsiteY267" fmla="*/ 1078325 h 1369485"/>
              <a:gd name="connsiteX268" fmla="*/ 1264882 w 2477433"/>
              <a:gd name="connsiteY268" fmla="*/ 1079640 h 1369485"/>
              <a:gd name="connsiteX269" fmla="*/ 1258881 w 2477433"/>
              <a:gd name="connsiteY269" fmla="*/ 1082773 h 1369485"/>
              <a:gd name="connsiteX270" fmla="*/ 1252757 w 2477433"/>
              <a:gd name="connsiteY270" fmla="*/ 1082116 h 1369485"/>
              <a:gd name="connsiteX271" fmla="*/ 1249185 w 2477433"/>
              <a:gd name="connsiteY271" fmla="*/ 1078678 h 1369485"/>
              <a:gd name="connsiteX272" fmla="*/ 1241765 w 2477433"/>
              <a:gd name="connsiteY272" fmla="*/ 1063990 h 1369485"/>
              <a:gd name="connsiteX273" fmla="*/ 1232345 w 2477433"/>
              <a:gd name="connsiteY273" fmla="*/ 1061942 h 1369485"/>
              <a:gd name="connsiteX274" fmla="*/ 1225667 w 2477433"/>
              <a:gd name="connsiteY274" fmla="*/ 1066800 h 1369485"/>
              <a:gd name="connsiteX275" fmla="*/ 1210170 w 2477433"/>
              <a:gd name="connsiteY275" fmla="*/ 1063609 h 1369485"/>
              <a:gd name="connsiteX276" fmla="*/ 1204551 w 2477433"/>
              <a:gd name="connsiteY276" fmla="*/ 1065095 h 1369485"/>
              <a:gd name="connsiteX277" fmla="*/ 1198274 w 2477433"/>
              <a:gd name="connsiteY277" fmla="*/ 1060399 h 1369485"/>
              <a:gd name="connsiteX278" fmla="*/ 1193254 w 2477433"/>
              <a:gd name="connsiteY278" fmla="*/ 1064714 h 1369485"/>
              <a:gd name="connsiteX279" fmla="*/ 1179319 w 2477433"/>
              <a:gd name="connsiteY279" fmla="*/ 1063114 h 1369485"/>
              <a:gd name="connsiteX280" fmla="*/ 1166393 w 2477433"/>
              <a:gd name="connsiteY280" fmla="*/ 1051455 h 1369485"/>
              <a:gd name="connsiteX281" fmla="*/ 1154906 w 2477433"/>
              <a:gd name="connsiteY281" fmla="*/ 1049303 h 1369485"/>
              <a:gd name="connsiteX282" fmla="*/ 1145172 w 2477433"/>
              <a:gd name="connsiteY282" fmla="*/ 1039606 h 1369485"/>
              <a:gd name="connsiteX283" fmla="*/ 1144438 w 2477433"/>
              <a:gd name="connsiteY283" fmla="*/ 1029843 h 1369485"/>
              <a:gd name="connsiteX284" fmla="*/ 1137609 w 2477433"/>
              <a:gd name="connsiteY284" fmla="*/ 1023785 h 1369485"/>
              <a:gd name="connsiteX285" fmla="*/ 1127503 w 2477433"/>
              <a:gd name="connsiteY285" fmla="*/ 1020842 h 1369485"/>
              <a:gd name="connsiteX286" fmla="*/ 1126046 w 2477433"/>
              <a:gd name="connsiteY286" fmla="*/ 1012450 h 1369485"/>
              <a:gd name="connsiteX287" fmla="*/ 1122502 w 2477433"/>
              <a:gd name="connsiteY287" fmla="*/ 1012231 h 1369485"/>
              <a:gd name="connsiteX288" fmla="*/ 1118321 w 2477433"/>
              <a:gd name="connsiteY288" fmla="*/ 997239 h 1369485"/>
              <a:gd name="connsiteX289" fmla="*/ 1108024 w 2477433"/>
              <a:gd name="connsiteY289" fmla="*/ 996134 h 1369485"/>
              <a:gd name="connsiteX290" fmla="*/ 1097880 w 2477433"/>
              <a:gd name="connsiteY290" fmla="*/ 983647 h 1369485"/>
              <a:gd name="connsiteX291" fmla="*/ 1095089 w 2477433"/>
              <a:gd name="connsiteY291" fmla="*/ 974798 h 1369485"/>
              <a:gd name="connsiteX292" fmla="*/ 1096194 w 2477433"/>
              <a:gd name="connsiteY292" fmla="*/ 968569 h 1369485"/>
              <a:gd name="connsiteX293" fmla="*/ 1094556 w 2477433"/>
              <a:gd name="connsiteY293" fmla="*/ 961139 h 1369485"/>
              <a:gd name="connsiteX294" fmla="*/ 1090565 w 2477433"/>
              <a:gd name="connsiteY294" fmla="*/ 957091 h 1369485"/>
              <a:gd name="connsiteX295" fmla="*/ 1075125 w 2477433"/>
              <a:gd name="connsiteY295" fmla="*/ 953872 h 1369485"/>
              <a:gd name="connsiteX296" fmla="*/ 1071467 w 2477433"/>
              <a:gd name="connsiteY296" fmla="*/ 957091 h 1369485"/>
              <a:gd name="connsiteX297" fmla="*/ 1066038 w 2477433"/>
              <a:gd name="connsiteY297" fmla="*/ 956882 h 1369485"/>
              <a:gd name="connsiteX298" fmla="*/ 1062276 w 2477433"/>
              <a:gd name="connsiteY298" fmla="*/ 952652 h 1369485"/>
              <a:gd name="connsiteX299" fmla="*/ 1042540 w 2477433"/>
              <a:gd name="connsiteY299" fmla="*/ 960339 h 1369485"/>
              <a:gd name="connsiteX300" fmla="*/ 1038387 w 2477433"/>
              <a:gd name="connsiteY300" fmla="*/ 957415 h 1369485"/>
              <a:gd name="connsiteX301" fmla="*/ 1013450 w 2477433"/>
              <a:gd name="connsiteY301" fmla="*/ 964568 h 1369485"/>
              <a:gd name="connsiteX302" fmla="*/ 1010145 w 2477433"/>
              <a:gd name="connsiteY302" fmla="*/ 961901 h 1369485"/>
              <a:gd name="connsiteX303" fmla="*/ 1008574 w 2477433"/>
              <a:gd name="connsiteY303" fmla="*/ 952891 h 1369485"/>
              <a:gd name="connsiteX304" fmla="*/ 997839 w 2477433"/>
              <a:gd name="connsiteY304" fmla="*/ 956377 h 1369485"/>
              <a:gd name="connsiteX305" fmla="*/ 990800 w 2477433"/>
              <a:gd name="connsiteY305" fmla="*/ 956501 h 1369485"/>
              <a:gd name="connsiteX306" fmla="*/ 983475 w 2477433"/>
              <a:gd name="connsiteY306" fmla="*/ 962444 h 1369485"/>
              <a:gd name="connsiteX307" fmla="*/ 977170 w 2477433"/>
              <a:gd name="connsiteY307" fmla="*/ 959291 h 1369485"/>
              <a:gd name="connsiteX308" fmla="*/ 969836 w 2477433"/>
              <a:gd name="connsiteY308" fmla="*/ 958463 h 1369485"/>
              <a:gd name="connsiteX309" fmla="*/ 966711 w 2477433"/>
              <a:gd name="connsiteY309" fmla="*/ 952005 h 1369485"/>
              <a:gd name="connsiteX310" fmla="*/ 961835 w 2477433"/>
              <a:gd name="connsiteY310" fmla="*/ 955996 h 1369485"/>
              <a:gd name="connsiteX311" fmla="*/ 954205 w 2477433"/>
              <a:gd name="connsiteY311" fmla="*/ 954958 h 1369485"/>
              <a:gd name="connsiteX312" fmla="*/ 949433 w 2477433"/>
              <a:gd name="connsiteY312" fmla="*/ 951881 h 1369485"/>
              <a:gd name="connsiteX313" fmla="*/ 940337 w 2477433"/>
              <a:gd name="connsiteY313" fmla="*/ 953929 h 1369485"/>
              <a:gd name="connsiteX314" fmla="*/ 935936 w 2477433"/>
              <a:gd name="connsiteY314" fmla="*/ 947871 h 1369485"/>
              <a:gd name="connsiteX315" fmla="*/ 929154 w 2477433"/>
              <a:gd name="connsiteY315" fmla="*/ 945985 h 1369485"/>
              <a:gd name="connsiteX316" fmla="*/ 924315 w 2477433"/>
              <a:gd name="connsiteY316" fmla="*/ 942061 h 1369485"/>
              <a:gd name="connsiteX317" fmla="*/ 918248 w 2477433"/>
              <a:gd name="connsiteY317" fmla="*/ 944223 h 1369485"/>
              <a:gd name="connsiteX318" fmla="*/ 914686 w 2477433"/>
              <a:gd name="connsiteY318" fmla="*/ 941546 h 1369485"/>
              <a:gd name="connsiteX319" fmla="*/ 913409 w 2477433"/>
              <a:gd name="connsiteY319" fmla="*/ 934907 h 1369485"/>
              <a:gd name="connsiteX320" fmla="*/ 905142 w 2477433"/>
              <a:gd name="connsiteY320" fmla="*/ 930659 h 1369485"/>
              <a:gd name="connsiteX321" fmla="*/ 899760 w 2477433"/>
              <a:gd name="connsiteY321" fmla="*/ 931964 h 1369485"/>
              <a:gd name="connsiteX322" fmla="*/ 896131 w 2477433"/>
              <a:gd name="connsiteY322" fmla="*/ 924230 h 1369485"/>
              <a:gd name="connsiteX323" fmla="*/ 889635 w 2477433"/>
              <a:gd name="connsiteY323" fmla="*/ 921449 h 1369485"/>
              <a:gd name="connsiteX324" fmla="*/ 886177 w 2477433"/>
              <a:gd name="connsiteY324" fmla="*/ 922915 h 1369485"/>
              <a:gd name="connsiteX325" fmla="*/ 870842 w 2477433"/>
              <a:gd name="connsiteY325" fmla="*/ 921772 h 1369485"/>
              <a:gd name="connsiteX326" fmla="*/ 870471 w 2477433"/>
              <a:gd name="connsiteY326" fmla="*/ 917058 h 1369485"/>
              <a:gd name="connsiteX327" fmla="*/ 863794 w 2477433"/>
              <a:gd name="connsiteY327" fmla="*/ 909380 h 1369485"/>
              <a:gd name="connsiteX328" fmla="*/ 854059 w 2477433"/>
              <a:gd name="connsiteY328" fmla="*/ 904046 h 1369485"/>
              <a:gd name="connsiteX329" fmla="*/ 846515 w 2477433"/>
              <a:gd name="connsiteY329" fmla="*/ 902322 h 1369485"/>
              <a:gd name="connsiteX330" fmla="*/ 837047 w 2477433"/>
              <a:gd name="connsiteY330" fmla="*/ 902875 h 1369485"/>
              <a:gd name="connsiteX331" fmla="*/ 832409 w 2477433"/>
              <a:gd name="connsiteY331" fmla="*/ 905666 h 1369485"/>
              <a:gd name="connsiteX332" fmla="*/ 830647 w 2477433"/>
              <a:gd name="connsiteY332" fmla="*/ 898446 h 1369485"/>
              <a:gd name="connsiteX333" fmla="*/ 814149 w 2477433"/>
              <a:gd name="connsiteY333" fmla="*/ 885368 h 1369485"/>
              <a:gd name="connsiteX334" fmla="*/ 808263 w 2477433"/>
              <a:gd name="connsiteY334" fmla="*/ 887606 h 1369485"/>
              <a:gd name="connsiteX335" fmla="*/ 798947 w 2477433"/>
              <a:gd name="connsiteY335" fmla="*/ 884530 h 1369485"/>
              <a:gd name="connsiteX336" fmla="*/ 793318 w 2477433"/>
              <a:gd name="connsiteY336" fmla="*/ 885882 h 1369485"/>
              <a:gd name="connsiteX337" fmla="*/ 775106 w 2477433"/>
              <a:gd name="connsiteY337" fmla="*/ 885520 h 1369485"/>
              <a:gd name="connsiteX338" fmla="*/ 769696 w 2477433"/>
              <a:gd name="connsiteY338" fmla="*/ 881339 h 1369485"/>
              <a:gd name="connsiteX339" fmla="*/ 753589 w 2477433"/>
              <a:gd name="connsiteY339" fmla="*/ 878900 h 1369485"/>
              <a:gd name="connsiteX340" fmla="*/ 747113 w 2477433"/>
              <a:gd name="connsiteY340" fmla="*/ 888721 h 1369485"/>
              <a:gd name="connsiteX341" fmla="*/ 738492 w 2477433"/>
              <a:gd name="connsiteY341" fmla="*/ 891026 h 1369485"/>
              <a:gd name="connsiteX342" fmla="*/ 720480 w 2477433"/>
              <a:gd name="connsiteY342" fmla="*/ 890245 h 1369485"/>
              <a:gd name="connsiteX343" fmla="*/ 714337 w 2477433"/>
              <a:gd name="connsiteY343" fmla="*/ 892169 h 1369485"/>
              <a:gd name="connsiteX344" fmla="*/ 701907 w 2477433"/>
              <a:gd name="connsiteY344" fmla="*/ 893464 h 1369485"/>
              <a:gd name="connsiteX345" fmla="*/ 694687 w 2477433"/>
              <a:gd name="connsiteY345" fmla="*/ 892921 h 1369485"/>
              <a:gd name="connsiteX346" fmla="*/ 688677 w 2477433"/>
              <a:gd name="connsiteY346" fmla="*/ 890083 h 1369485"/>
              <a:gd name="connsiteX347" fmla="*/ 679466 w 2477433"/>
              <a:gd name="connsiteY347" fmla="*/ 893150 h 1369485"/>
              <a:gd name="connsiteX348" fmla="*/ 676104 w 2477433"/>
              <a:gd name="connsiteY348" fmla="*/ 880682 h 1369485"/>
              <a:gd name="connsiteX349" fmla="*/ 668703 w 2477433"/>
              <a:gd name="connsiteY349" fmla="*/ 879119 h 1369485"/>
              <a:gd name="connsiteX350" fmla="*/ 662149 w 2477433"/>
              <a:gd name="connsiteY350" fmla="*/ 873138 h 1369485"/>
              <a:gd name="connsiteX351" fmla="*/ 644528 w 2477433"/>
              <a:gd name="connsiteY351" fmla="*/ 871814 h 1369485"/>
              <a:gd name="connsiteX352" fmla="*/ 636156 w 2477433"/>
              <a:gd name="connsiteY352" fmla="*/ 872376 h 1369485"/>
              <a:gd name="connsiteX353" fmla="*/ 620449 w 2477433"/>
              <a:gd name="connsiteY353" fmla="*/ 868147 h 1369485"/>
              <a:gd name="connsiteX354" fmla="*/ 613534 w 2477433"/>
              <a:gd name="connsiteY354" fmla="*/ 870214 h 1369485"/>
              <a:gd name="connsiteX355" fmla="*/ 610876 w 2477433"/>
              <a:gd name="connsiteY355" fmla="*/ 865746 h 1369485"/>
              <a:gd name="connsiteX356" fmla="*/ 603485 w 2477433"/>
              <a:gd name="connsiteY356" fmla="*/ 861650 h 1369485"/>
              <a:gd name="connsiteX357" fmla="*/ 596399 w 2477433"/>
              <a:gd name="connsiteY357" fmla="*/ 866089 h 1369485"/>
              <a:gd name="connsiteX358" fmla="*/ 594731 w 2477433"/>
              <a:gd name="connsiteY358" fmla="*/ 881843 h 1369485"/>
              <a:gd name="connsiteX359" fmla="*/ 590455 w 2477433"/>
              <a:gd name="connsiteY359" fmla="*/ 885882 h 1369485"/>
              <a:gd name="connsiteX360" fmla="*/ 587197 w 2477433"/>
              <a:gd name="connsiteY360" fmla="*/ 895626 h 1369485"/>
              <a:gd name="connsiteX361" fmla="*/ 587407 w 2477433"/>
              <a:gd name="connsiteY361" fmla="*/ 903961 h 1369485"/>
              <a:gd name="connsiteX362" fmla="*/ 579615 w 2477433"/>
              <a:gd name="connsiteY362" fmla="*/ 902894 h 1369485"/>
              <a:gd name="connsiteX363" fmla="*/ 574405 w 2477433"/>
              <a:gd name="connsiteY363" fmla="*/ 908923 h 1369485"/>
              <a:gd name="connsiteX364" fmla="*/ 584530 w 2477433"/>
              <a:gd name="connsiteY364" fmla="*/ 911285 h 1369485"/>
              <a:gd name="connsiteX365" fmla="*/ 586331 w 2477433"/>
              <a:gd name="connsiteY365" fmla="*/ 916248 h 1369485"/>
              <a:gd name="connsiteX366" fmla="*/ 575996 w 2477433"/>
              <a:gd name="connsiteY366" fmla="*/ 917419 h 1369485"/>
              <a:gd name="connsiteX367" fmla="*/ 574796 w 2477433"/>
              <a:gd name="connsiteY367" fmla="*/ 922239 h 1369485"/>
              <a:gd name="connsiteX368" fmla="*/ 579015 w 2477433"/>
              <a:gd name="connsiteY368" fmla="*/ 934222 h 1369485"/>
              <a:gd name="connsiteX369" fmla="*/ 570986 w 2477433"/>
              <a:gd name="connsiteY369" fmla="*/ 938298 h 1369485"/>
              <a:gd name="connsiteX370" fmla="*/ 561108 w 2477433"/>
              <a:gd name="connsiteY370" fmla="*/ 935460 h 1369485"/>
              <a:gd name="connsiteX371" fmla="*/ 546363 w 2477433"/>
              <a:gd name="connsiteY371" fmla="*/ 938174 h 1369485"/>
              <a:gd name="connsiteX372" fmla="*/ 544163 w 2477433"/>
              <a:gd name="connsiteY372" fmla="*/ 942461 h 1369485"/>
              <a:gd name="connsiteX373" fmla="*/ 538410 w 2477433"/>
              <a:gd name="connsiteY373" fmla="*/ 942327 h 1369485"/>
              <a:gd name="connsiteX374" fmla="*/ 531295 w 2477433"/>
              <a:gd name="connsiteY374" fmla="*/ 947176 h 1369485"/>
              <a:gd name="connsiteX375" fmla="*/ 527523 w 2477433"/>
              <a:gd name="connsiteY375" fmla="*/ 952214 h 1369485"/>
              <a:gd name="connsiteX376" fmla="*/ 529390 w 2477433"/>
              <a:gd name="connsiteY376" fmla="*/ 959263 h 1369485"/>
              <a:gd name="connsiteX377" fmla="*/ 520551 w 2477433"/>
              <a:gd name="connsiteY377" fmla="*/ 955558 h 1369485"/>
              <a:gd name="connsiteX378" fmla="*/ 514198 w 2477433"/>
              <a:gd name="connsiteY378" fmla="*/ 962387 h 1369485"/>
              <a:gd name="connsiteX379" fmla="*/ 503120 w 2477433"/>
              <a:gd name="connsiteY379" fmla="*/ 955919 h 1369485"/>
              <a:gd name="connsiteX380" fmla="*/ 494309 w 2477433"/>
              <a:gd name="connsiteY380" fmla="*/ 954824 h 1369485"/>
              <a:gd name="connsiteX381" fmla="*/ 490328 w 2477433"/>
              <a:gd name="connsiteY381" fmla="*/ 950052 h 1369485"/>
              <a:gd name="connsiteX382" fmla="*/ 471849 w 2477433"/>
              <a:gd name="connsiteY382" fmla="*/ 946709 h 1369485"/>
              <a:gd name="connsiteX383" fmla="*/ 458714 w 2477433"/>
              <a:gd name="connsiteY383" fmla="*/ 949938 h 1369485"/>
              <a:gd name="connsiteX384" fmla="*/ 454895 w 2477433"/>
              <a:gd name="connsiteY384" fmla="*/ 948204 h 1369485"/>
              <a:gd name="connsiteX385" fmla="*/ 440931 w 2477433"/>
              <a:gd name="connsiteY385" fmla="*/ 949957 h 1369485"/>
              <a:gd name="connsiteX386" fmla="*/ 438160 w 2477433"/>
              <a:gd name="connsiteY386" fmla="*/ 946633 h 1369485"/>
              <a:gd name="connsiteX387" fmla="*/ 423872 w 2477433"/>
              <a:gd name="connsiteY387" fmla="*/ 942365 h 1369485"/>
              <a:gd name="connsiteX388" fmla="*/ 408527 w 2477433"/>
              <a:gd name="connsiteY388" fmla="*/ 945318 h 1369485"/>
              <a:gd name="connsiteX389" fmla="*/ 400736 w 2477433"/>
              <a:gd name="connsiteY389" fmla="*/ 944652 h 1369485"/>
              <a:gd name="connsiteX390" fmla="*/ 392049 w 2477433"/>
              <a:gd name="connsiteY390" fmla="*/ 941480 h 1369485"/>
              <a:gd name="connsiteX391" fmla="*/ 372246 w 2477433"/>
              <a:gd name="connsiteY391" fmla="*/ 937222 h 1369485"/>
              <a:gd name="connsiteX392" fmla="*/ 365750 w 2477433"/>
              <a:gd name="connsiteY392" fmla="*/ 932936 h 1369485"/>
              <a:gd name="connsiteX393" fmla="*/ 356397 w 2477433"/>
              <a:gd name="connsiteY393" fmla="*/ 929488 h 1369485"/>
              <a:gd name="connsiteX394" fmla="*/ 351568 w 2477433"/>
              <a:gd name="connsiteY394" fmla="*/ 934774 h 1369485"/>
              <a:gd name="connsiteX395" fmla="*/ 347786 w 2477433"/>
              <a:gd name="connsiteY395" fmla="*/ 934298 h 1369485"/>
              <a:gd name="connsiteX396" fmla="*/ 339062 w 2477433"/>
              <a:gd name="connsiteY396" fmla="*/ 923649 h 1369485"/>
              <a:gd name="connsiteX397" fmla="*/ 333042 w 2477433"/>
              <a:gd name="connsiteY397" fmla="*/ 919553 h 1369485"/>
              <a:gd name="connsiteX398" fmla="*/ 336375 w 2477433"/>
              <a:gd name="connsiteY398" fmla="*/ 914105 h 1369485"/>
              <a:gd name="connsiteX399" fmla="*/ 335375 w 2477433"/>
              <a:gd name="connsiteY399" fmla="*/ 905732 h 1369485"/>
              <a:gd name="connsiteX400" fmla="*/ 331213 w 2477433"/>
              <a:gd name="connsiteY400" fmla="*/ 900636 h 1369485"/>
              <a:gd name="connsiteX401" fmla="*/ 330308 w 2477433"/>
              <a:gd name="connsiteY401" fmla="*/ 893655 h 1369485"/>
              <a:gd name="connsiteX402" fmla="*/ 317287 w 2477433"/>
              <a:gd name="connsiteY402" fmla="*/ 884377 h 1369485"/>
              <a:gd name="connsiteX403" fmla="*/ 317392 w 2477433"/>
              <a:gd name="connsiteY403" fmla="*/ 877052 h 1369485"/>
              <a:gd name="connsiteX404" fmla="*/ 313087 w 2477433"/>
              <a:gd name="connsiteY404" fmla="*/ 871871 h 1369485"/>
              <a:gd name="connsiteX405" fmla="*/ 303476 w 2477433"/>
              <a:gd name="connsiteY405" fmla="*/ 869509 h 1369485"/>
              <a:gd name="connsiteX406" fmla="*/ 299933 w 2477433"/>
              <a:gd name="connsiteY406" fmla="*/ 871461 h 1369485"/>
              <a:gd name="connsiteX407" fmla="*/ 292103 w 2477433"/>
              <a:gd name="connsiteY407" fmla="*/ 867994 h 1369485"/>
              <a:gd name="connsiteX408" fmla="*/ 281873 w 2477433"/>
              <a:gd name="connsiteY408" fmla="*/ 876576 h 1369485"/>
              <a:gd name="connsiteX409" fmla="*/ 280111 w 2477433"/>
              <a:gd name="connsiteY409" fmla="*/ 882844 h 1369485"/>
              <a:gd name="connsiteX410" fmla="*/ 270348 w 2477433"/>
              <a:gd name="connsiteY410" fmla="*/ 880682 h 1369485"/>
              <a:gd name="connsiteX411" fmla="*/ 270291 w 2477433"/>
              <a:gd name="connsiteY411" fmla="*/ 870947 h 1369485"/>
              <a:gd name="connsiteX412" fmla="*/ 266367 w 2477433"/>
              <a:gd name="connsiteY412" fmla="*/ 864499 h 1369485"/>
              <a:gd name="connsiteX413" fmla="*/ 270691 w 2477433"/>
              <a:gd name="connsiteY413" fmla="*/ 859965 h 1369485"/>
              <a:gd name="connsiteX414" fmla="*/ 268329 w 2477433"/>
              <a:gd name="connsiteY414" fmla="*/ 855812 h 1369485"/>
              <a:gd name="connsiteX415" fmla="*/ 257137 w 2477433"/>
              <a:gd name="connsiteY415" fmla="*/ 852240 h 1369485"/>
              <a:gd name="connsiteX416" fmla="*/ 252003 w 2477433"/>
              <a:gd name="connsiteY416" fmla="*/ 853240 h 1369485"/>
              <a:gd name="connsiteX417" fmla="*/ 235991 w 2477433"/>
              <a:gd name="connsiteY417" fmla="*/ 849897 h 1369485"/>
              <a:gd name="connsiteX418" fmla="*/ 235430 w 2477433"/>
              <a:gd name="connsiteY418" fmla="*/ 846601 h 1369485"/>
              <a:gd name="connsiteX419" fmla="*/ 224685 w 2477433"/>
              <a:gd name="connsiteY419" fmla="*/ 841619 h 1369485"/>
              <a:gd name="connsiteX420" fmla="*/ 219170 w 2477433"/>
              <a:gd name="connsiteY420" fmla="*/ 842019 h 1369485"/>
              <a:gd name="connsiteX421" fmla="*/ 211760 w 2477433"/>
              <a:gd name="connsiteY421" fmla="*/ 834266 h 1369485"/>
              <a:gd name="connsiteX422" fmla="*/ 210769 w 2477433"/>
              <a:gd name="connsiteY422" fmla="*/ 829799 h 1369485"/>
              <a:gd name="connsiteX423" fmla="*/ 215722 w 2477433"/>
              <a:gd name="connsiteY423" fmla="*/ 826056 h 1369485"/>
              <a:gd name="connsiteX424" fmla="*/ 216694 w 2477433"/>
              <a:gd name="connsiteY424" fmla="*/ 811444 h 1369485"/>
              <a:gd name="connsiteX425" fmla="*/ 205454 w 2477433"/>
              <a:gd name="connsiteY425" fmla="*/ 810587 h 1369485"/>
              <a:gd name="connsiteX426" fmla="*/ 198682 w 2477433"/>
              <a:gd name="connsiteY426" fmla="*/ 815254 h 1369485"/>
              <a:gd name="connsiteX427" fmla="*/ 191433 w 2477433"/>
              <a:gd name="connsiteY427" fmla="*/ 816883 h 1369485"/>
              <a:gd name="connsiteX428" fmla="*/ 185547 w 2477433"/>
              <a:gd name="connsiteY428" fmla="*/ 814435 h 1369485"/>
              <a:gd name="connsiteX429" fmla="*/ 184728 w 2477433"/>
              <a:gd name="connsiteY429" fmla="*/ 809215 h 1369485"/>
              <a:gd name="connsiteX430" fmla="*/ 173593 w 2477433"/>
              <a:gd name="connsiteY430" fmla="*/ 807987 h 1369485"/>
              <a:gd name="connsiteX431" fmla="*/ 166983 w 2477433"/>
              <a:gd name="connsiteY431" fmla="*/ 812701 h 1369485"/>
              <a:gd name="connsiteX432" fmla="*/ 168945 w 2477433"/>
              <a:gd name="connsiteY432" fmla="*/ 817483 h 1369485"/>
              <a:gd name="connsiteX433" fmla="*/ 165106 w 2477433"/>
              <a:gd name="connsiteY433" fmla="*/ 836628 h 1369485"/>
              <a:gd name="connsiteX434" fmla="*/ 152524 w 2477433"/>
              <a:gd name="connsiteY434" fmla="*/ 843039 h 1369485"/>
              <a:gd name="connsiteX435" fmla="*/ 148438 w 2477433"/>
              <a:gd name="connsiteY435" fmla="*/ 842219 h 1369485"/>
              <a:gd name="connsiteX436" fmla="*/ 139503 w 2477433"/>
              <a:gd name="connsiteY436" fmla="*/ 849363 h 1369485"/>
              <a:gd name="connsiteX437" fmla="*/ 138179 w 2477433"/>
              <a:gd name="connsiteY437" fmla="*/ 855335 h 1369485"/>
              <a:gd name="connsiteX438" fmla="*/ 132283 w 2477433"/>
              <a:gd name="connsiteY438" fmla="*/ 862870 h 1369485"/>
              <a:gd name="connsiteX439" fmla="*/ 133074 w 2477433"/>
              <a:gd name="connsiteY439" fmla="*/ 869166 h 1369485"/>
              <a:gd name="connsiteX440" fmla="*/ 126892 w 2477433"/>
              <a:gd name="connsiteY440" fmla="*/ 874433 h 1369485"/>
              <a:gd name="connsiteX441" fmla="*/ 124149 w 2477433"/>
              <a:gd name="connsiteY441" fmla="*/ 880748 h 1369485"/>
              <a:gd name="connsiteX442" fmla="*/ 116405 w 2477433"/>
              <a:gd name="connsiteY442" fmla="*/ 880177 h 1369485"/>
              <a:gd name="connsiteX443" fmla="*/ 105223 w 2477433"/>
              <a:gd name="connsiteY443" fmla="*/ 881920 h 1369485"/>
              <a:gd name="connsiteX444" fmla="*/ 99851 w 2477433"/>
              <a:gd name="connsiteY444" fmla="*/ 884977 h 1369485"/>
              <a:gd name="connsiteX445" fmla="*/ 100917 w 2477433"/>
              <a:gd name="connsiteY445" fmla="*/ 889178 h 1369485"/>
              <a:gd name="connsiteX446" fmla="*/ 90573 w 2477433"/>
              <a:gd name="connsiteY446" fmla="*/ 888092 h 1369485"/>
              <a:gd name="connsiteX447" fmla="*/ 84182 w 2477433"/>
              <a:gd name="connsiteY447" fmla="*/ 885349 h 1369485"/>
              <a:gd name="connsiteX448" fmla="*/ 80363 w 2477433"/>
              <a:gd name="connsiteY448" fmla="*/ 881177 h 1369485"/>
              <a:gd name="connsiteX449" fmla="*/ 68399 w 2477433"/>
              <a:gd name="connsiteY449" fmla="*/ 879176 h 1369485"/>
              <a:gd name="connsiteX450" fmla="*/ 50130 w 2477433"/>
              <a:gd name="connsiteY450" fmla="*/ 881196 h 1369485"/>
              <a:gd name="connsiteX451" fmla="*/ 43396 w 2477433"/>
              <a:gd name="connsiteY451" fmla="*/ 877119 h 1369485"/>
              <a:gd name="connsiteX452" fmla="*/ 40586 w 2477433"/>
              <a:gd name="connsiteY452" fmla="*/ 879519 h 1369485"/>
              <a:gd name="connsiteX453" fmla="*/ 25851 w 2477433"/>
              <a:gd name="connsiteY453" fmla="*/ 882120 h 1369485"/>
              <a:gd name="connsiteX454" fmla="*/ 19460 w 2477433"/>
              <a:gd name="connsiteY454" fmla="*/ 874967 h 1369485"/>
              <a:gd name="connsiteX455" fmla="*/ 11621 w 2477433"/>
              <a:gd name="connsiteY455" fmla="*/ 874271 h 1369485"/>
              <a:gd name="connsiteX456" fmla="*/ 19212 w 2477433"/>
              <a:gd name="connsiteY456" fmla="*/ 869099 h 1369485"/>
              <a:gd name="connsiteX457" fmla="*/ 24108 w 2477433"/>
              <a:gd name="connsiteY457" fmla="*/ 859136 h 1369485"/>
              <a:gd name="connsiteX458" fmla="*/ 23231 w 2477433"/>
              <a:gd name="connsiteY458" fmla="*/ 851916 h 1369485"/>
              <a:gd name="connsiteX459" fmla="*/ 18459 w 2477433"/>
              <a:gd name="connsiteY459" fmla="*/ 838057 h 1369485"/>
              <a:gd name="connsiteX460" fmla="*/ 20888 w 2477433"/>
              <a:gd name="connsiteY460" fmla="*/ 832942 h 1369485"/>
              <a:gd name="connsiteX461" fmla="*/ 36414 w 2477433"/>
              <a:gd name="connsiteY461" fmla="*/ 826865 h 1369485"/>
              <a:gd name="connsiteX462" fmla="*/ 44577 w 2477433"/>
              <a:gd name="connsiteY462" fmla="*/ 821407 h 1369485"/>
              <a:gd name="connsiteX463" fmla="*/ 47254 w 2477433"/>
              <a:gd name="connsiteY463" fmla="*/ 812225 h 1369485"/>
              <a:gd name="connsiteX464" fmla="*/ 43044 w 2477433"/>
              <a:gd name="connsiteY464" fmla="*/ 805548 h 1369485"/>
              <a:gd name="connsiteX465" fmla="*/ 35252 w 2477433"/>
              <a:gd name="connsiteY465" fmla="*/ 801929 h 1369485"/>
              <a:gd name="connsiteX466" fmla="*/ 30023 w 2477433"/>
              <a:gd name="connsiteY466" fmla="*/ 802510 h 1369485"/>
              <a:gd name="connsiteX467" fmla="*/ 26965 w 2477433"/>
              <a:gd name="connsiteY467" fmla="*/ 808434 h 1369485"/>
              <a:gd name="connsiteX468" fmla="*/ 21612 w 2477433"/>
              <a:gd name="connsiteY468" fmla="*/ 812521 h 1369485"/>
              <a:gd name="connsiteX469" fmla="*/ 10582 w 2477433"/>
              <a:gd name="connsiteY469" fmla="*/ 815035 h 1369485"/>
              <a:gd name="connsiteX470" fmla="*/ 3019 w 2477433"/>
              <a:gd name="connsiteY470" fmla="*/ 810339 h 1369485"/>
              <a:gd name="connsiteX471" fmla="*/ 3134 w 2477433"/>
              <a:gd name="connsiteY471" fmla="*/ 803957 h 1369485"/>
              <a:gd name="connsiteX472" fmla="*/ 0 w 2477433"/>
              <a:gd name="connsiteY472" fmla="*/ 796376 h 1369485"/>
              <a:gd name="connsiteX473" fmla="*/ 1153 w 2477433"/>
              <a:gd name="connsiteY473" fmla="*/ 788813 h 1369485"/>
              <a:gd name="connsiteX474" fmla="*/ 5305 w 2477433"/>
              <a:gd name="connsiteY474" fmla="*/ 785584 h 1369485"/>
              <a:gd name="connsiteX475" fmla="*/ 12668 w 2477433"/>
              <a:gd name="connsiteY475" fmla="*/ 784898 h 1369485"/>
              <a:gd name="connsiteX476" fmla="*/ 27251 w 2477433"/>
              <a:gd name="connsiteY476" fmla="*/ 789756 h 1369485"/>
              <a:gd name="connsiteX477" fmla="*/ 33719 w 2477433"/>
              <a:gd name="connsiteY477" fmla="*/ 786555 h 1369485"/>
              <a:gd name="connsiteX478" fmla="*/ 36395 w 2477433"/>
              <a:gd name="connsiteY478" fmla="*/ 782031 h 1369485"/>
              <a:gd name="connsiteX479" fmla="*/ 47072 w 2477433"/>
              <a:gd name="connsiteY479" fmla="*/ 780040 h 1369485"/>
              <a:gd name="connsiteX480" fmla="*/ 58474 w 2477433"/>
              <a:gd name="connsiteY480" fmla="*/ 785003 h 1369485"/>
              <a:gd name="connsiteX481" fmla="*/ 68371 w 2477433"/>
              <a:gd name="connsiteY481" fmla="*/ 786679 h 1369485"/>
              <a:gd name="connsiteX482" fmla="*/ 73895 w 2477433"/>
              <a:gd name="connsiteY482" fmla="*/ 784831 h 1369485"/>
              <a:gd name="connsiteX483" fmla="*/ 83391 w 2477433"/>
              <a:gd name="connsiteY483" fmla="*/ 786175 h 1369485"/>
              <a:gd name="connsiteX484" fmla="*/ 89230 w 2477433"/>
              <a:gd name="connsiteY484" fmla="*/ 790032 h 1369485"/>
              <a:gd name="connsiteX485" fmla="*/ 99517 w 2477433"/>
              <a:gd name="connsiteY485" fmla="*/ 792585 h 1369485"/>
              <a:gd name="connsiteX486" fmla="*/ 109881 w 2477433"/>
              <a:gd name="connsiteY486" fmla="*/ 791070 h 1369485"/>
              <a:gd name="connsiteX487" fmla="*/ 114833 w 2477433"/>
              <a:gd name="connsiteY487" fmla="*/ 784927 h 1369485"/>
              <a:gd name="connsiteX488" fmla="*/ 118529 w 2477433"/>
              <a:gd name="connsiteY488" fmla="*/ 776726 h 1369485"/>
              <a:gd name="connsiteX489" fmla="*/ 124835 w 2477433"/>
              <a:gd name="connsiteY489" fmla="*/ 774459 h 1369485"/>
              <a:gd name="connsiteX490" fmla="*/ 135969 w 2477433"/>
              <a:gd name="connsiteY490" fmla="*/ 779288 h 1369485"/>
              <a:gd name="connsiteX491" fmla="*/ 145523 w 2477433"/>
              <a:gd name="connsiteY491" fmla="*/ 771658 h 1369485"/>
              <a:gd name="connsiteX492" fmla="*/ 160087 w 2477433"/>
              <a:gd name="connsiteY492" fmla="*/ 776183 h 1369485"/>
              <a:gd name="connsiteX493" fmla="*/ 175993 w 2477433"/>
              <a:gd name="connsiteY493" fmla="*/ 778935 h 1369485"/>
              <a:gd name="connsiteX494" fmla="*/ 182909 w 2477433"/>
              <a:gd name="connsiteY494" fmla="*/ 777469 h 1369485"/>
              <a:gd name="connsiteX495" fmla="*/ 193110 w 2477433"/>
              <a:gd name="connsiteY495" fmla="*/ 765543 h 1369485"/>
              <a:gd name="connsiteX496" fmla="*/ 193624 w 2477433"/>
              <a:gd name="connsiteY496" fmla="*/ 760647 h 1369485"/>
              <a:gd name="connsiteX497" fmla="*/ 202092 w 2477433"/>
              <a:gd name="connsiteY497" fmla="*/ 748303 h 1369485"/>
              <a:gd name="connsiteX498" fmla="*/ 208064 w 2477433"/>
              <a:gd name="connsiteY498" fmla="*/ 744302 h 1369485"/>
              <a:gd name="connsiteX499" fmla="*/ 215637 w 2477433"/>
              <a:gd name="connsiteY499" fmla="*/ 736340 h 1369485"/>
              <a:gd name="connsiteX500" fmla="*/ 224990 w 2477433"/>
              <a:gd name="connsiteY500" fmla="*/ 730529 h 1369485"/>
              <a:gd name="connsiteX501" fmla="*/ 238830 w 2477433"/>
              <a:gd name="connsiteY501" fmla="*/ 717347 h 1369485"/>
              <a:gd name="connsiteX502" fmla="*/ 268043 w 2477433"/>
              <a:gd name="connsiteY502" fmla="*/ 698059 h 1369485"/>
              <a:gd name="connsiteX503" fmla="*/ 279483 w 2477433"/>
              <a:gd name="connsiteY503" fmla="*/ 693220 h 1369485"/>
              <a:gd name="connsiteX504" fmla="*/ 291084 w 2477433"/>
              <a:gd name="connsiteY504" fmla="*/ 690839 h 1369485"/>
              <a:gd name="connsiteX505" fmla="*/ 300847 w 2477433"/>
              <a:gd name="connsiteY505" fmla="*/ 685514 h 1369485"/>
              <a:gd name="connsiteX506" fmla="*/ 309906 w 2477433"/>
              <a:gd name="connsiteY506" fmla="*/ 683342 h 1369485"/>
              <a:gd name="connsiteX507" fmla="*/ 314992 w 2477433"/>
              <a:gd name="connsiteY507" fmla="*/ 686267 h 1369485"/>
              <a:gd name="connsiteX508" fmla="*/ 328079 w 2477433"/>
              <a:gd name="connsiteY508" fmla="*/ 675513 h 1369485"/>
              <a:gd name="connsiteX509" fmla="*/ 348748 w 2477433"/>
              <a:gd name="connsiteY509" fmla="*/ 670103 h 1369485"/>
              <a:gd name="connsiteX510" fmla="*/ 375142 w 2477433"/>
              <a:gd name="connsiteY510" fmla="*/ 655101 h 1369485"/>
              <a:gd name="connsiteX511" fmla="*/ 378333 w 2477433"/>
              <a:gd name="connsiteY511" fmla="*/ 647795 h 1369485"/>
              <a:gd name="connsiteX512" fmla="*/ 383810 w 2477433"/>
              <a:gd name="connsiteY512" fmla="*/ 643785 h 1369485"/>
              <a:gd name="connsiteX513" fmla="*/ 401307 w 2477433"/>
              <a:gd name="connsiteY513" fmla="*/ 637603 h 1369485"/>
              <a:gd name="connsiteX514" fmla="*/ 414318 w 2477433"/>
              <a:gd name="connsiteY514" fmla="*/ 644681 h 1369485"/>
              <a:gd name="connsiteX515" fmla="*/ 415538 w 2477433"/>
              <a:gd name="connsiteY515" fmla="*/ 649586 h 1369485"/>
              <a:gd name="connsiteX516" fmla="*/ 420910 w 2477433"/>
              <a:gd name="connsiteY516" fmla="*/ 654796 h 1369485"/>
              <a:gd name="connsiteX517" fmla="*/ 428787 w 2477433"/>
              <a:gd name="connsiteY517" fmla="*/ 658016 h 1369485"/>
              <a:gd name="connsiteX518" fmla="*/ 456867 w 2477433"/>
              <a:gd name="connsiteY518" fmla="*/ 643890 h 1369485"/>
              <a:gd name="connsiteX519" fmla="*/ 475307 w 2477433"/>
              <a:gd name="connsiteY519" fmla="*/ 637070 h 1369485"/>
              <a:gd name="connsiteX520" fmla="*/ 477917 w 2477433"/>
              <a:gd name="connsiteY520" fmla="*/ 628260 h 1369485"/>
              <a:gd name="connsiteX521" fmla="*/ 469792 w 2477433"/>
              <a:gd name="connsiteY521" fmla="*/ 601999 h 1369485"/>
              <a:gd name="connsiteX522" fmla="*/ 480079 w 2477433"/>
              <a:gd name="connsiteY522" fmla="*/ 602104 h 1369485"/>
              <a:gd name="connsiteX523" fmla="*/ 485261 w 2477433"/>
              <a:gd name="connsiteY523" fmla="*/ 599427 h 1369485"/>
              <a:gd name="connsiteX524" fmla="*/ 495757 w 2477433"/>
              <a:gd name="connsiteY524" fmla="*/ 585454 h 1369485"/>
              <a:gd name="connsiteX525" fmla="*/ 502520 w 2477433"/>
              <a:gd name="connsiteY525" fmla="*/ 584997 h 1369485"/>
              <a:gd name="connsiteX526" fmla="*/ 509664 w 2477433"/>
              <a:gd name="connsiteY526" fmla="*/ 590912 h 1369485"/>
              <a:gd name="connsiteX527" fmla="*/ 516407 w 2477433"/>
              <a:gd name="connsiteY527" fmla="*/ 590083 h 1369485"/>
              <a:gd name="connsiteX528" fmla="*/ 512102 w 2477433"/>
              <a:gd name="connsiteY528" fmla="*/ 577853 h 1369485"/>
              <a:gd name="connsiteX529" fmla="*/ 505235 w 2477433"/>
              <a:gd name="connsiteY529" fmla="*/ 571338 h 1369485"/>
              <a:gd name="connsiteX530" fmla="*/ 494395 w 2477433"/>
              <a:gd name="connsiteY530" fmla="*/ 567357 h 1369485"/>
              <a:gd name="connsiteX531" fmla="*/ 485937 w 2477433"/>
              <a:gd name="connsiteY531" fmla="*/ 567328 h 1369485"/>
              <a:gd name="connsiteX532" fmla="*/ 481070 w 2477433"/>
              <a:gd name="connsiteY532" fmla="*/ 563175 h 1369485"/>
              <a:gd name="connsiteX533" fmla="*/ 477203 w 2477433"/>
              <a:gd name="connsiteY533" fmla="*/ 555917 h 1369485"/>
              <a:gd name="connsiteX534" fmla="*/ 479288 w 2477433"/>
              <a:gd name="connsiteY534" fmla="*/ 535695 h 1369485"/>
              <a:gd name="connsiteX535" fmla="*/ 487585 w 2477433"/>
              <a:gd name="connsiteY535" fmla="*/ 530914 h 1369485"/>
              <a:gd name="connsiteX536" fmla="*/ 491976 w 2477433"/>
              <a:gd name="connsiteY536" fmla="*/ 525609 h 1369485"/>
              <a:gd name="connsiteX537" fmla="*/ 509826 w 2477433"/>
              <a:gd name="connsiteY537" fmla="*/ 529561 h 1369485"/>
              <a:gd name="connsiteX538" fmla="*/ 510273 w 2477433"/>
              <a:gd name="connsiteY538" fmla="*/ 524723 h 1369485"/>
              <a:gd name="connsiteX539" fmla="*/ 518617 w 2477433"/>
              <a:gd name="connsiteY539" fmla="*/ 525180 h 1369485"/>
              <a:gd name="connsiteX540" fmla="*/ 535839 w 2477433"/>
              <a:gd name="connsiteY540" fmla="*/ 529104 h 1369485"/>
              <a:gd name="connsiteX541" fmla="*/ 545344 w 2477433"/>
              <a:gd name="connsiteY541" fmla="*/ 528847 h 1369485"/>
              <a:gd name="connsiteX542" fmla="*/ 554422 w 2477433"/>
              <a:gd name="connsiteY542" fmla="*/ 532771 h 1369485"/>
              <a:gd name="connsiteX543" fmla="*/ 559384 w 2477433"/>
              <a:gd name="connsiteY543" fmla="*/ 531581 h 1369485"/>
              <a:gd name="connsiteX544" fmla="*/ 561699 w 2477433"/>
              <a:gd name="connsiteY544" fmla="*/ 526790 h 1369485"/>
              <a:gd name="connsiteX545" fmla="*/ 561947 w 2477433"/>
              <a:gd name="connsiteY545" fmla="*/ 517865 h 1369485"/>
              <a:gd name="connsiteX546" fmla="*/ 565937 w 2477433"/>
              <a:gd name="connsiteY546" fmla="*/ 516045 h 1369485"/>
              <a:gd name="connsiteX547" fmla="*/ 580939 w 2477433"/>
              <a:gd name="connsiteY547" fmla="*/ 516065 h 1369485"/>
              <a:gd name="connsiteX548" fmla="*/ 585216 w 2477433"/>
              <a:gd name="connsiteY548" fmla="*/ 517588 h 1369485"/>
              <a:gd name="connsiteX549" fmla="*/ 594074 w 2477433"/>
              <a:gd name="connsiteY549" fmla="*/ 513807 h 1369485"/>
              <a:gd name="connsiteX550" fmla="*/ 596913 w 2477433"/>
              <a:gd name="connsiteY550" fmla="*/ 502863 h 1369485"/>
              <a:gd name="connsiteX551" fmla="*/ 597446 w 2477433"/>
              <a:gd name="connsiteY551" fmla="*/ 493128 h 1369485"/>
              <a:gd name="connsiteX552" fmla="*/ 605504 w 2477433"/>
              <a:gd name="connsiteY552" fmla="*/ 492223 h 1369485"/>
              <a:gd name="connsiteX553" fmla="*/ 614439 w 2477433"/>
              <a:gd name="connsiteY553" fmla="*/ 487261 h 1369485"/>
              <a:gd name="connsiteX554" fmla="*/ 614391 w 2477433"/>
              <a:gd name="connsiteY554" fmla="*/ 481032 h 1369485"/>
              <a:gd name="connsiteX555" fmla="*/ 626545 w 2477433"/>
              <a:gd name="connsiteY555" fmla="*/ 472802 h 1369485"/>
              <a:gd name="connsiteX556" fmla="*/ 637489 w 2477433"/>
              <a:gd name="connsiteY556" fmla="*/ 476193 h 1369485"/>
              <a:gd name="connsiteX557" fmla="*/ 640490 w 2477433"/>
              <a:gd name="connsiteY557" fmla="*/ 479793 h 1369485"/>
              <a:gd name="connsiteX558" fmla="*/ 648119 w 2477433"/>
              <a:gd name="connsiteY558" fmla="*/ 479384 h 1369485"/>
              <a:gd name="connsiteX559" fmla="*/ 654472 w 2477433"/>
              <a:gd name="connsiteY559" fmla="*/ 472068 h 1369485"/>
              <a:gd name="connsiteX560" fmla="*/ 661464 w 2477433"/>
              <a:gd name="connsiteY560" fmla="*/ 475155 h 1369485"/>
              <a:gd name="connsiteX561" fmla="*/ 662511 w 2477433"/>
              <a:gd name="connsiteY561" fmla="*/ 480908 h 1369485"/>
              <a:gd name="connsiteX562" fmla="*/ 667474 w 2477433"/>
              <a:gd name="connsiteY562" fmla="*/ 482927 h 1369485"/>
              <a:gd name="connsiteX563" fmla="*/ 669493 w 2477433"/>
              <a:gd name="connsiteY563" fmla="*/ 491147 h 1369485"/>
              <a:gd name="connsiteX564" fmla="*/ 679152 w 2477433"/>
              <a:gd name="connsiteY564" fmla="*/ 490652 h 1369485"/>
              <a:gd name="connsiteX565" fmla="*/ 681781 w 2477433"/>
              <a:gd name="connsiteY565" fmla="*/ 498043 h 1369485"/>
              <a:gd name="connsiteX566" fmla="*/ 692591 w 2477433"/>
              <a:gd name="connsiteY566" fmla="*/ 501491 h 1369485"/>
              <a:gd name="connsiteX567" fmla="*/ 695639 w 2477433"/>
              <a:gd name="connsiteY567" fmla="*/ 509349 h 1369485"/>
              <a:gd name="connsiteX568" fmla="*/ 693125 w 2477433"/>
              <a:gd name="connsiteY568" fmla="*/ 520418 h 1369485"/>
              <a:gd name="connsiteX569" fmla="*/ 698878 w 2477433"/>
              <a:gd name="connsiteY569" fmla="*/ 525694 h 1369485"/>
              <a:gd name="connsiteX570" fmla="*/ 699421 w 2477433"/>
              <a:gd name="connsiteY570" fmla="*/ 529933 h 1369485"/>
              <a:gd name="connsiteX571" fmla="*/ 707660 w 2477433"/>
              <a:gd name="connsiteY571" fmla="*/ 532428 h 1369485"/>
              <a:gd name="connsiteX572" fmla="*/ 715318 w 2477433"/>
              <a:gd name="connsiteY572" fmla="*/ 537582 h 1369485"/>
              <a:gd name="connsiteX573" fmla="*/ 735921 w 2477433"/>
              <a:gd name="connsiteY573" fmla="*/ 540906 h 1369485"/>
              <a:gd name="connsiteX574" fmla="*/ 736692 w 2477433"/>
              <a:gd name="connsiteY574" fmla="*/ 544849 h 1369485"/>
              <a:gd name="connsiteX575" fmla="*/ 742169 w 2477433"/>
              <a:gd name="connsiteY575" fmla="*/ 546782 h 1369485"/>
              <a:gd name="connsiteX576" fmla="*/ 747198 w 2477433"/>
              <a:gd name="connsiteY576" fmla="*/ 543992 h 1369485"/>
              <a:gd name="connsiteX577" fmla="*/ 754723 w 2477433"/>
              <a:gd name="connsiteY577" fmla="*/ 547202 h 1369485"/>
              <a:gd name="connsiteX578" fmla="*/ 759009 w 2477433"/>
              <a:gd name="connsiteY578" fmla="*/ 551269 h 1369485"/>
              <a:gd name="connsiteX579" fmla="*/ 765267 w 2477433"/>
              <a:gd name="connsiteY579" fmla="*/ 543563 h 1369485"/>
              <a:gd name="connsiteX580" fmla="*/ 776411 w 2477433"/>
              <a:gd name="connsiteY580" fmla="*/ 542391 h 1369485"/>
              <a:gd name="connsiteX581" fmla="*/ 781774 w 2477433"/>
              <a:gd name="connsiteY581" fmla="*/ 538829 h 1369485"/>
              <a:gd name="connsiteX582" fmla="*/ 782136 w 2477433"/>
              <a:gd name="connsiteY582" fmla="*/ 534076 h 1369485"/>
              <a:gd name="connsiteX583" fmla="*/ 789604 w 2477433"/>
              <a:gd name="connsiteY583" fmla="*/ 529914 h 1369485"/>
              <a:gd name="connsiteX584" fmla="*/ 793937 w 2477433"/>
              <a:gd name="connsiteY584" fmla="*/ 537067 h 1369485"/>
              <a:gd name="connsiteX585" fmla="*/ 799129 w 2477433"/>
              <a:gd name="connsiteY585" fmla="*/ 539267 h 1369485"/>
              <a:gd name="connsiteX586" fmla="*/ 805748 w 2477433"/>
              <a:gd name="connsiteY586" fmla="*/ 532514 h 1369485"/>
              <a:gd name="connsiteX587" fmla="*/ 798071 w 2477433"/>
              <a:gd name="connsiteY587" fmla="*/ 524656 h 1369485"/>
              <a:gd name="connsiteX588" fmla="*/ 800167 w 2477433"/>
              <a:gd name="connsiteY588" fmla="*/ 514245 h 1369485"/>
              <a:gd name="connsiteX589" fmla="*/ 792328 w 2477433"/>
              <a:gd name="connsiteY589" fmla="*/ 506368 h 1369485"/>
              <a:gd name="connsiteX590" fmla="*/ 792775 w 2477433"/>
              <a:gd name="connsiteY590" fmla="*/ 498957 h 1369485"/>
              <a:gd name="connsiteX591" fmla="*/ 788756 w 2477433"/>
              <a:gd name="connsiteY591" fmla="*/ 491147 h 1369485"/>
              <a:gd name="connsiteX592" fmla="*/ 784660 w 2477433"/>
              <a:gd name="connsiteY592" fmla="*/ 491804 h 1369485"/>
              <a:gd name="connsiteX593" fmla="*/ 779888 w 2477433"/>
              <a:gd name="connsiteY593" fmla="*/ 486232 h 1369485"/>
              <a:gd name="connsiteX594" fmla="*/ 778307 w 2477433"/>
              <a:gd name="connsiteY594" fmla="*/ 477126 h 1369485"/>
              <a:gd name="connsiteX595" fmla="*/ 772125 w 2477433"/>
              <a:gd name="connsiteY595" fmla="*/ 472068 h 1369485"/>
              <a:gd name="connsiteX596" fmla="*/ 774849 w 2477433"/>
              <a:gd name="connsiteY596" fmla="*/ 466496 h 1369485"/>
              <a:gd name="connsiteX597" fmla="*/ 763505 w 2477433"/>
              <a:gd name="connsiteY597" fmla="*/ 462077 h 1369485"/>
              <a:gd name="connsiteX598" fmla="*/ 764381 w 2477433"/>
              <a:gd name="connsiteY598" fmla="*/ 456657 h 1369485"/>
              <a:gd name="connsiteX599" fmla="*/ 760276 w 2477433"/>
              <a:gd name="connsiteY599" fmla="*/ 446941 h 1369485"/>
              <a:gd name="connsiteX600" fmla="*/ 762029 w 2477433"/>
              <a:gd name="connsiteY600" fmla="*/ 439484 h 1369485"/>
              <a:gd name="connsiteX601" fmla="*/ 760171 w 2477433"/>
              <a:gd name="connsiteY601" fmla="*/ 428149 h 1369485"/>
              <a:gd name="connsiteX602" fmla="*/ 761409 w 2477433"/>
              <a:gd name="connsiteY602" fmla="*/ 422224 h 1369485"/>
              <a:gd name="connsiteX603" fmla="*/ 766181 w 2477433"/>
              <a:gd name="connsiteY603" fmla="*/ 419310 h 1369485"/>
              <a:gd name="connsiteX604" fmla="*/ 766429 w 2477433"/>
              <a:gd name="connsiteY604" fmla="*/ 413109 h 1369485"/>
              <a:gd name="connsiteX605" fmla="*/ 771801 w 2477433"/>
              <a:gd name="connsiteY605" fmla="*/ 404327 h 1369485"/>
              <a:gd name="connsiteX606" fmla="*/ 772716 w 2477433"/>
              <a:gd name="connsiteY606" fmla="*/ 397335 h 1369485"/>
              <a:gd name="connsiteX607" fmla="*/ 780136 w 2477433"/>
              <a:gd name="connsiteY607" fmla="*/ 395668 h 1369485"/>
              <a:gd name="connsiteX608" fmla="*/ 785936 w 2477433"/>
              <a:gd name="connsiteY608" fmla="*/ 391154 h 1369485"/>
              <a:gd name="connsiteX609" fmla="*/ 793813 w 2477433"/>
              <a:gd name="connsiteY609" fmla="*/ 391077 h 1369485"/>
              <a:gd name="connsiteX610" fmla="*/ 799014 w 2477433"/>
              <a:gd name="connsiteY610" fmla="*/ 387258 h 1369485"/>
              <a:gd name="connsiteX611" fmla="*/ 801405 w 2477433"/>
              <a:gd name="connsiteY611" fmla="*/ 381219 h 1369485"/>
              <a:gd name="connsiteX612" fmla="*/ 807739 w 2477433"/>
              <a:gd name="connsiteY612" fmla="*/ 376142 h 1369485"/>
              <a:gd name="connsiteX613" fmla="*/ 813988 w 2477433"/>
              <a:gd name="connsiteY613" fmla="*/ 362198 h 1369485"/>
              <a:gd name="connsiteX614" fmla="*/ 819722 w 2477433"/>
              <a:gd name="connsiteY614" fmla="*/ 362283 h 1369485"/>
              <a:gd name="connsiteX615" fmla="*/ 833190 w 2477433"/>
              <a:gd name="connsiteY615" fmla="*/ 357807 h 1369485"/>
              <a:gd name="connsiteX616" fmla="*/ 835009 w 2477433"/>
              <a:gd name="connsiteY616" fmla="*/ 351844 h 1369485"/>
              <a:gd name="connsiteX617" fmla="*/ 832018 w 2477433"/>
              <a:gd name="connsiteY617" fmla="*/ 343414 h 1369485"/>
              <a:gd name="connsiteX618" fmla="*/ 834847 w 2477433"/>
              <a:gd name="connsiteY618" fmla="*/ 339585 h 1369485"/>
              <a:gd name="connsiteX619" fmla="*/ 834390 w 2477433"/>
              <a:gd name="connsiteY619" fmla="*/ 331127 h 1369485"/>
              <a:gd name="connsiteX620" fmla="*/ 831447 w 2477433"/>
              <a:gd name="connsiteY620" fmla="*/ 328203 h 1369485"/>
              <a:gd name="connsiteX621" fmla="*/ 833933 w 2477433"/>
              <a:gd name="connsiteY621" fmla="*/ 320459 h 1369485"/>
              <a:gd name="connsiteX622" fmla="*/ 839886 w 2477433"/>
              <a:gd name="connsiteY622" fmla="*/ 315706 h 1369485"/>
              <a:gd name="connsiteX623" fmla="*/ 842143 w 2477433"/>
              <a:gd name="connsiteY623" fmla="*/ 301609 h 1369485"/>
              <a:gd name="connsiteX624" fmla="*/ 845382 w 2477433"/>
              <a:gd name="connsiteY624" fmla="*/ 298285 h 1369485"/>
              <a:gd name="connsiteX625" fmla="*/ 852030 w 2477433"/>
              <a:gd name="connsiteY625" fmla="*/ 281673 h 1369485"/>
              <a:gd name="connsiteX626" fmla="*/ 852306 w 2477433"/>
              <a:gd name="connsiteY626" fmla="*/ 276949 h 1369485"/>
              <a:gd name="connsiteX627" fmla="*/ 857164 w 2477433"/>
              <a:gd name="connsiteY627" fmla="*/ 272348 h 1369485"/>
              <a:gd name="connsiteX628" fmla="*/ 857288 w 2477433"/>
              <a:gd name="connsiteY628" fmla="*/ 263347 h 1369485"/>
              <a:gd name="connsiteX629" fmla="*/ 862251 w 2477433"/>
              <a:gd name="connsiteY629" fmla="*/ 257213 h 1369485"/>
              <a:gd name="connsiteX630" fmla="*/ 864041 w 2477433"/>
              <a:gd name="connsiteY630" fmla="*/ 251612 h 1369485"/>
              <a:gd name="connsiteX631" fmla="*/ 873671 w 2477433"/>
              <a:gd name="connsiteY631" fmla="*/ 246059 h 1369485"/>
              <a:gd name="connsiteX632" fmla="*/ 877729 w 2477433"/>
              <a:gd name="connsiteY632" fmla="*/ 248479 h 1369485"/>
              <a:gd name="connsiteX633" fmla="*/ 887368 w 2477433"/>
              <a:gd name="connsiteY633" fmla="*/ 248107 h 1369485"/>
              <a:gd name="connsiteX634" fmla="*/ 898217 w 2477433"/>
              <a:gd name="connsiteY634" fmla="*/ 255289 h 1369485"/>
              <a:gd name="connsiteX635" fmla="*/ 902313 w 2477433"/>
              <a:gd name="connsiteY635" fmla="*/ 262071 h 1369485"/>
              <a:gd name="connsiteX636" fmla="*/ 908914 w 2477433"/>
              <a:gd name="connsiteY636" fmla="*/ 267243 h 1369485"/>
              <a:gd name="connsiteX637" fmla="*/ 916038 w 2477433"/>
              <a:gd name="connsiteY637" fmla="*/ 261042 h 1369485"/>
              <a:gd name="connsiteX638" fmla="*/ 931173 w 2477433"/>
              <a:gd name="connsiteY638" fmla="*/ 264643 h 1369485"/>
              <a:gd name="connsiteX639" fmla="*/ 935822 w 2477433"/>
              <a:gd name="connsiteY639" fmla="*/ 261737 h 1369485"/>
              <a:gd name="connsiteX640" fmla="*/ 935346 w 2477433"/>
              <a:gd name="connsiteY640" fmla="*/ 252270 h 1369485"/>
              <a:gd name="connsiteX641" fmla="*/ 942861 w 2477433"/>
              <a:gd name="connsiteY641" fmla="*/ 242649 h 1369485"/>
              <a:gd name="connsiteX642" fmla="*/ 949042 w 2477433"/>
              <a:gd name="connsiteY642" fmla="*/ 242364 h 1369485"/>
              <a:gd name="connsiteX643" fmla="*/ 955615 w 2477433"/>
              <a:gd name="connsiteY643" fmla="*/ 246136 h 1369485"/>
              <a:gd name="connsiteX644" fmla="*/ 964340 w 2477433"/>
              <a:gd name="connsiteY644" fmla="*/ 244612 h 1369485"/>
              <a:gd name="connsiteX645" fmla="*/ 969321 w 2477433"/>
              <a:gd name="connsiteY645" fmla="*/ 241802 h 1369485"/>
              <a:gd name="connsiteX646" fmla="*/ 970550 w 2477433"/>
              <a:gd name="connsiteY646" fmla="*/ 235677 h 1369485"/>
              <a:gd name="connsiteX647" fmla="*/ 966549 w 2477433"/>
              <a:gd name="connsiteY647" fmla="*/ 226609 h 1369485"/>
              <a:gd name="connsiteX648" fmla="*/ 970026 w 2477433"/>
              <a:gd name="connsiteY648" fmla="*/ 222533 h 1369485"/>
              <a:gd name="connsiteX649" fmla="*/ 969397 w 2477433"/>
              <a:gd name="connsiteY649" fmla="*/ 215360 h 1369485"/>
              <a:gd name="connsiteX650" fmla="*/ 972836 w 2477433"/>
              <a:gd name="connsiteY650" fmla="*/ 211255 h 1369485"/>
              <a:gd name="connsiteX651" fmla="*/ 975779 w 2477433"/>
              <a:gd name="connsiteY651" fmla="*/ 194900 h 1369485"/>
              <a:gd name="connsiteX652" fmla="*/ 979418 w 2477433"/>
              <a:gd name="connsiteY652" fmla="*/ 187614 h 1369485"/>
              <a:gd name="connsiteX653" fmla="*/ 984437 w 2477433"/>
              <a:gd name="connsiteY653" fmla="*/ 184023 h 1369485"/>
              <a:gd name="connsiteX654" fmla="*/ 981894 w 2477433"/>
              <a:gd name="connsiteY654" fmla="*/ 174698 h 1369485"/>
              <a:gd name="connsiteX655" fmla="*/ 973912 w 2477433"/>
              <a:gd name="connsiteY655" fmla="*/ 161973 h 1369485"/>
              <a:gd name="connsiteX656" fmla="*/ 980513 w 2477433"/>
              <a:gd name="connsiteY656" fmla="*/ 153076 h 1369485"/>
              <a:gd name="connsiteX657" fmla="*/ 987895 w 2477433"/>
              <a:gd name="connsiteY657" fmla="*/ 148923 h 1369485"/>
              <a:gd name="connsiteX658" fmla="*/ 999601 w 2477433"/>
              <a:gd name="connsiteY658" fmla="*/ 133836 h 1369485"/>
              <a:gd name="connsiteX659" fmla="*/ 1008497 w 2477433"/>
              <a:gd name="connsiteY659" fmla="*/ 132359 h 1369485"/>
              <a:gd name="connsiteX660" fmla="*/ 1010031 w 2477433"/>
              <a:gd name="connsiteY660" fmla="*/ 124987 h 1369485"/>
              <a:gd name="connsiteX661" fmla="*/ 1029291 w 2477433"/>
              <a:gd name="connsiteY661" fmla="*/ 117577 h 1369485"/>
              <a:gd name="connsiteX662" fmla="*/ 1034463 w 2477433"/>
              <a:gd name="connsiteY662" fmla="*/ 116443 h 1369485"/>
              <a:gd name="connsiteX663" fmla="*/ 1038473 w 2477433"/>
              <a:gd name="connsiteY663" fmla="*/ 105823 h 1369485"/>
              <a:gd name="connsiteX664" fmla="*/ 1039016 w 2477433"/>
              <a:gd name="connsiteY664" fmla="*/ 99879 h 1369485"/>
              <a:gd name="connsiteX665" fmla="*/ 1044778 w 2477433"/>
              <a:gd name="connsiteY665" fmla="*/ 88097 h 1369485"/>
              <a:gd name="connsiteX666" fmla="*/ 1039863 w 2477433"/>
              <a:gd name="connsiteY666" fmla="*/ 78467 h 1369485"/>
              <a:gd name="connsiteX667" fmla="*/ 1046740 w 2477433"/>
              <a:gd name="connsiteY667" fmla="*/ 70790 h 1369485"/>
              <a:gd name="connsiteX668" fmla="*/ 1052865 w 2477433"/>
              <a:gd name="connsiteY668" fmla="*/ 56378 h 1369485"/>
              <a:gd name="connsiteX669" fmla="*/ 1058780 w 2477433"/>
              <a:gd name="connsiteY669" fmla="*/ 55312 h 1369485"/>
              <a:gd name="connsiteX670" fmla="*/ 1072201 w 2477433"/>
              <a:gd name="connsiteY670" fmla="*/ 43863 h 1369485"/>
              <a:gd name="connsiteX671" fmla="*/ 1084498 w 2477433"/>
              <a:gd name="connsiteY671" fmla="*/ 37700 h 1369485"/>
              <a:gd name="connsiteX672" fmla="*/ 1098137 w 2477433"/>
              <a:gd name="connsiteY672" fmla="*/ 38767 h 1369485"/>
              <a:gd name="connsiteX673" fmla="*/ 1110082 w 2477433"/>
              <a:gd name="connsiteY673" fmla="*/ 37024 h 1369485"/>
              <a:gd name="connsiteX674" fmla="*/ 1122055 w 2477433"/>
              <a:gd name="connsiteY674" fmla="*/ 47139 h 1369485"/>
              <a:gd name="connsiteX675" fmla="*/ 1129408 w 2477433"/>
              <a:gd name="connsiteY675" fmla="*/ 44987 h 1369485"/>
              <a:gd name="connsiteX676" fmla="*/ 1134170 w 2477433"/>
              <a:gd name="connsiteY676" fmla="*/ 49111 h 1369485"/>
              <a:gd name="connsiteX677" fmla="*/ 1142743 w 2477433"/>
              <a:gd name="connsiteY677" fmla="*/ 51283 h 1369485"/>
              <a:gd name="connsiteX678" fmla="*/ 1165041 w 2477433"/>
              <a:gd name="connsiteY678" fmla="*/ 51006 h 1369485"/>
              <a:gd name="connsiteX679" fmla="*/ 1179433 w 2477433"/>
              <a:gd name="connsiteY679" fmla="*/ 57636 h 1369485"/>
              <a:gd name="connsiteX680" fmla="*/ 1190025 w 2477433"/>
              <a:gd name="connsiteY680" fmla="*/ 49530 h 1369485"/>
              <a:gd name="connsiteX681" fmla="*/ 1196254 w 2477433"/>
              <a:gd name="connsiteY681" fmla="*/ 42767 h 1369485"/>
              <a:gd name="connsiteX682" fmla="*/ 1199788 w 2477433"/>
              <a:gd name="connsiteY682" fmla="*/ 43158 h 1369485"/>
              <a:gd name="connsiteX683" fmla="*/ 1210380 w 2477433"/>
              <a:gd name="connsiteY683" fmla="*/ 50625 h 1369485"/>
              <a:gd name="connsiteX684" fmla="*/ 1225229 w 2477433"/>
              <a:gd name="connsiteY684" fmla="*/ 59541 h 1369485"/>
              <a:gd name="connsiteX685" fmla="*/ 1234707 w 2477433"/>
              <a:gd name="connsiteY685" fmla="*/ 63894 h 1369485"/>
              <a:gd name="connsiteX686" fmla="*/ 1239984 w 2477433"/>
              <a:gd name="connsiteY686" fmla="*/ 77505 h 1369485"/>
              <a:gd name="connsiteX687" fmla="*/ 1247137 w 2477433"/>
              <a:gd name="connsiteY687" fmla="*/ 85687 h 1369485"/>
              <a:gd name="connsiteX688" fmla="*/ 1257976 w 2477433"/>
              <a:gd name="connsiteY688" fmla="*/ 82286 h 1369485"/>
              <a:gd name="connsiteX689" fmla="*/ 1264453 w 2477433"/>
              <a:gd name="connsiteY689" fmla="*/ 85715 h 1369485"/>
              <a:gd name="connsiteX690" fmla="*/ 1264063 w 2477433"/>
              <a:gd name="connsiteY690" fmla="*/ 91926 h 1369485"/>
              <a:gd name="connsiteX691" fmla="*/ 1282760 w 2477433"/>
              <a:gd name="connsiteY691" fmla="*/ 92145 h 1369485"/>
              <a:gd name="connsiteX692" fmla="*/ 1310735 w 2477433"/>
              <a:gd name="connsiteY692" fmla="*/ 84220 h 1369485"/>
              <a:gd name="connsiteX693" fmla="*/ 1313050 w 2477433"/>
              <a:gd name="connsiteY693" fmla="*/ 81324 h 1369485"/>
              <a:gd name="connsiteX694" fmla="*/ 1326518 w 2477433"/>
              <a:gd name="connsiteY694" fmla="*/ 76857 h 1369485"/>
              <a:gd name="connsiteX695" fmla="*/ 1334338 w 2477433"/>
              <a:gd name="connsiteY695" fmla="*/ 78934 h 1369485"/>
              <a:gd name="connsiteX696" fmla="*/ 1334405 w 2477433"/>
              <a:gd name="connsiteY696" fmla="*/ 91269 h 1369485"/>
              <a:gd name="connsiteX697" fmla="*/ 1338510 w 2477433"/>
              <a:gd name="connsiteY697" fmla="*/ 92926 h 1369485"/>
              <a:gd name="connsiteX698" fmla="*/ 1352921 w 2477433"/>
              <a:gd name="connsiteY698" fmla="*/ 93497 h 1369485"/>
              <a:gd name="connsiteX699" fmla="*/ 1359884 w 2477433"/>
              <a:gd name="connsiteY699" fmla="*/ 96593 h 1369485"/>
              <a:gd name="connsiteX700" fmla="*/ 1361656 w 2477433"/>
              <a:gd name="connsiteY700" fmla="*/ 100451 h 1369485"/>
              <a:gd name="connsiteX701" fmla="*/ 1375191 w 2477433"/>
              <a:gd name="connsiteY701" fmla="*/ 91240 h 1369485"/>
              <a:gd name="connsiteX702" fmla="*/ 1383182 w 2477433"/>
              <a:gd name="connsiteY702" fmla="*/ 80867 h 1369485"/>
              <a:gd name="connsiteX703" fmla="*/ 1394251 w 2477433"/>
              <a:gd name="connsiteY703" fmla="*/ 72200 h 1369485"/>
              <a:gd name="connsiteX704" fmla="*/ 1395879 w 2477433"/>
              <a:gd name="connsiteY704" fmla="*/ 65541 h 1369485"/>
              <a:gd name="connsiteX705" fmla="*/ 1394936 w 2477433"/>
              <a:gd name="connsiteY705" fmla="*/ 58826 h 1369485"/>
              <a:gd name="connsiteX706" fmla="*/ 1397060 w 2477433"/>
              <a:gd name="connsiteY706" fmla="*/ 55207 h 1369485"/>
              <a:gd name="connsiteX707" fmla="*/ 1410919 w 2477433"/>
              <a:gd name="connsiteY707" fmla="*/ 52273 h 1369485"/>
              <a:gd name="connsiteX708" fmla="*/ 1420178 w 2477433"/>
              <a:gd name="connsiteY708" fmla="*/ 47558 h 1369485"/>
              <a:gd name="connsiteX709" fmla="*/ 1431617 w 2477433"/>
              <a:gd name="connsiteY709" fmla="*/ 47511 h 1369485"/>
              <a:gd name="connsiteX710" fmla="*/ 1436846 w 2477433"/>
              <a:gd name="connsiteY710" fmla="*/ 45968 h 1369485"/>
              <a:gd name="connsiteX711" fmla="*/ 1467440 w 2477433"/>
              <a:gd name="connsiteY711" fmla="*/ 51397 h 1369485"/>
              <a:gd name="connsiteX712" fmla="*/ 1482138 w 2477433"/>
              <a:gd name="connsiteY712" fmla="*/ 48787 h 1369485"/>
              <a:gd name="connsiteX713" fmla="*/ 1500369 w 2477433"/>
              <a:gd name="connsiteY713" fmla="*/ 54073 h 1369485"/>
              <a:gd name="connsiteX714" fmla="*/ 1516371 w 2477433"/>
              <a:gd name="connsiteY714" fmla="*/ 62684 h 1369485"/>
              <a:gd name="connsiteX715" fmla="*/ 1520171 w 2477433"/>
              <a:gd name="connsiteY715" fmla="*/ 66123 h 1369485"/>
              <a:gd name="connsiteX716" fmla="*/ 1534135 w 2477433"/>
              <a:gd name="connsiteY716" fmla="*/ 71418 h 1369485"/>
              <a:gd name="connsiteX717" fmla="*/ 1546917 w 2477433"/>
              <a:gd name="connsiteY717" fmla="*/ 70866 h 1369485"/>
              <a:gd name="connsiteX718" fmla="*/ 1551127 w 2477433"/>
              <a:gd name="connsiteY718" fmla="*/ 74619 h 1369485"/>
              <a:gd name="connsiteX719" fmla="*/ 1562948 w 2477433"/>
              <a:gd name="connsiteY719" fmla="*/ 72628 h 1369485"/>
              <a:gd name="connsiteX720" fmla="*/ 1569958 w 2477433"/>
              <a:gd name="connsiteY720" fmla="*/ 76467 h 1369485"/>
              <a:gd name="connsiteX721" fmla="*/ 1566253 w 2477433"/>
              <a:gd name="connsiteY721" fmla="*/ 81439 h 1369485"/>
              <a:gd name="connsiteX722" fmla="*/ 1568434 w 2477433"/>
              <a:gd name="connsiteY722" fmla="*/ 99898 h 1369485"/>
              <a:gd name="connsiteX723" fmla="*/ 1572778 w 2477433"/>
              <a:gd name="connsiteY723" fmla="*/ 113528 h 1369485"/>
              <a:gd name="connsiteX724" fmla="*/ 1577502 w 2477433"/>
              <a:gd name="connsiteY724" fmla="*/ 120787 h 1369485"/>
              <a:gd name="connsiteX725" fmla="*/ 1594561 w 2477433"/>
              <a:gd name="connsiteY725" fmla="*/ 111204 h 1369485"/>
              <a:gd name="connsiteX726" fmla="*/ 1603772 w 2477433"/>
              <a:gd name="connsiteY726" fmla="*/ 103661 h 1369485"/>
              <a:gd name="connsiteX727" fmla="*/ 1611506 w 2477433"/>
              <a:gd name="connsiteY727" fmla="*/ 90059 h 1369485"/>
              <a:gd name="connsiteX728" fmla="*/ 1626080 w 2477433"/>
              <a:gd name="connsiteY728" fmla="*/ 77762 h 1369485"/>
              <a:gd name="connsiteX729" fmla="*/ 1625146 w 2477433"/>
              <a:gd name="connsiteY729" fmla="*/ 72590 h 1369485"/>
              <a:gd name="connsiteX730" fmla="*/ 1619507 w 2477433"/>
              <a:gd name="connsiteY730" fmla="*/ 65161 h 1369485"/>
              <a:gd name="connsiteX731" fmla="*/ 1623612 w 2477433"/>
              <a:gd name="connsiteY731" fmla="*/ 56893 h 1369485"/>
              <a:gd name="connsiteX732" fmla="*/ 1629508 w 2477433"/>
              <a:gd name="connsiteY732" fmla="*/ 50902 h 1369485"/>
              <a:gd name="connsiteX733" fmla="*/ 1631451 w 2477433"/>
              <a:gd name="connsiteY733" fmla="*/ 35128 h 1369485"/>
              <a:gd name="connsiteX734" fmla="*/ 1640529 w 2477433"/>
              <a:gd name="connsiteY734" fmla="*/ 33214 h 1369485"/>
              <a:gd name="connsiteX735" fmla="*/ 1649854 w 2477433"/>
              <a:gd name="connsiteY735" fmla="*/ 36709 h 1369485"/>
              <a:gd name="connsiteX736" fmla="*/ 1647768 w 2477433"/>
              <a:gd name="connsiteY736" fmla="*/ 7991 h 1369485"/>
              <a:gd name="connsiteX737" fmla="*/ 1648130 w 2477433"/>
              <a:gd name="connsiteY737" fmla="*/ 3305 h 1369485"/>
              <a:gd name="connsiteX738" fmla="*/ 1658379 w 2477433"/>
              <a:gd name="connsiteY738" fmla="*/ 514 h 1369485"/>
              <a:gd name="connsiteX739" fmla="*/ 1663608 w 2477433"/>
              <a:gd name="connsiteY739" fmla="*/ 1553 h 1369485"/>
              <a:gd name="connsiteX740" fmla="*/ 1673457 w 2477433"/>
              <a:gd name="connsiteY740" fmla="*/ 0 h 1369485"/>
              <a:gd name="connsiteX741" fmla="*/ 1677924 w 2477433"/>
              <a:gd name="connsiteY741" fmla="*/ 8544 h 1369485"/>
              <a:gd name="connsiteX742" fmla="*/ 1685449 w 2477433"/>
              <a:gd name="connsiteY742" fmla="*/ 12059 h 1369485"/>
              <a:gd name="connsiteX743" fmla="*/ 1680391 w 2477433"/>
              <a:gd name="connsiteY743" fmla="*/ 17678 h 1369485"/>
              <a:gd name="connsiteX744" fmla="*/ 1681353 w 2477433"/>
              <a:gd name="connsiteY744" fmla="*/ 25022 h 1369485"/>
              <a:gd name="connsiteX745" fmla="*/ 1687706 w 2477433"/>
              <a:gd name="connsiteY745" fmla="*/ 34300 h 1369485"/>
              <a:gd name="connsiteX746" fmla="*/ 1689030 w 2477433"/>
              <a:gd name="connsiteY746" fmla="*/ 40300 h 1369485"/>
              <a:gd name="connsiteX747" fmla="*/ 1692859 w 2477433"/>
              <a:gd name="connsiteY747" fmla="*/ 43805 h 1369485"/>
              <a:gd name="connsiteX748" fmla="*/ 1688964 w 2477433"/>
              <a:gd name="connsiteY748" fmla="*/ 54359 h 1369485"/>
              <a:gd name="connsiteX749" fmla="*/ 1696250 w 2477433"/>
              <a:gd name="connsiteY749" fmla="*/ 58474 h 1369485"/>
              <a:gd name="connsiteX750" fmla="*/ 1697507 w 2477433"/>
              <a:gd name="connsiteY750" fmla="*/ 62551 h 1369485"/>
              <a:gd name="connsiteX751" fmla="*/ 1696364 w 2477433"/>
              <a:gd name="connsiteY751" fmla="*/ 81791 h 1369485"/>
              <a:gd name="connsiteX752" fmla="*/ 1693717 w 2477433"/>
              <a:gd name="connsiteY752" fmla="*/ 88954 h 1369485"/>
              <a:gd name="connsiteX753" fmla="*/ 1698422 w 2477433"/>
              <a:gd name="connsiteY753" fmla="*/ 94783 h 1369485"/>
              <a:gd name="connsiteX754" fmla="*/ 1699555 w 2477433"/>
              <a:gd name="connsiteY754" fmla="*/ 102822 h 1369485"/>
              <a:gd name="connsiteX755" fmla="*/ 1702565 w 2477433"/>
              <a:gd name="connsiteY755" fmla="*/ 106280 h 1369485"/>
              <a:gd name="connsiteX756" fmla="*/ 1702908 w 2477433"/>
              <a:gd name="connsiteY756" fmla="*/ 120758 h 1369485"/>
              <a:gd name="connsiteX757" fmla="*/ 1707918 w 2477433"/>
              <a:gd name="connsiteY757" fmla="*/ 128045 h 1369485"/>
              <a:gd name="connsiteX758" fmla="*/ 1707842 w 2477433"/>
              <a:gd name="connsiteY758" fmla="*/ 136274 h 1369485"/>
              <a:gd name="connsiteX759" fmla="*/ 1712909 w 2477433"/>
              <a:gd name="connsiteY759" fmla="*/ 140789 h 1369485"/>
              <a:gd name="connsiteX760" fmla="*/ 1715967 w 2477433"/>
              <a:gd name="connsiteY760" fmla="*/ 146856 h 1369485"/>
              <a:gd name="connsiteX761" fmla="*/ 1722444 w 2477433"/>
              <a:gd name="connsiteY761" fmla="*/ 148342 h 1369485"/>
              <a:gd name="connsiteX762" fmla="*/ 1733264 w 2477433"/>
              <a:gd name="connsiteY762" fmla="*/ 158658 h 1369485"/>
              <a:gd name="connsiteX763" fmla="*/ 1734036 w 2477433"/>
              <a:gd name="connsiteY763" fmla="*/ 165849 h 1369485"/>
              <a:gd name="connsiteX764" fmla="*/ 1747656 w 2477433"/>
              <a:gd name="connsiteY764" fmla="*/ 170336 h 1369485"/>
              <a:gd name="connsiteX765" fmla="*/ 1756095 w 2477433"/>
              <a:gd name="connsiteY765" fmla="*/ 177222 h 1369485"/>
              <a:gd name="connsiteX766" fmla="*/ 1762906 w 2477433"/>
              <a:gd name="connsiteY766" fmla="*/ 175374 h 1369485"/>
              <a:gd name="connsiteX767" fmla="*/ 1767907 w 2477433"/>
              <a:gd name="connsiteY767" fmla="*/ 170840 h 1369485"/>
              <a:gd name="connsiteX768" fmla="*/ 1771593 w 2477433"/>
              <a:gd name="connsiteY768" fmla="*/ 171459 h 1369485"/>
              <a:gd name="connsiteX769" fmla="*/ 1772946 w 2477433"/>
              <a:gd name="connsiteY769" fmla="*/ 179527 h 1369485"/>
              <a:gd name="connsiteX770" fmla="*/ 1783909 w 2477433"/>
              <a:gd name="connsiteY770" fmla="*/ 188128 h 1369485"/>
              <a:gd name="connsiteX771" fmla="*/ 1801378 w 2477433"/>
              <a:gd name="connsiteY771" fmla="*/ 188652 h 1369485"/>
              <a:gd name="connsiteX772" fmla="*/ 1803978 w 2477433"/>
              <a:gd name="connsiteY772" fmla="*/ 204502 h 1369485"/>
              <a:gd name="connsiteX773" fmla="*/ 1811474 w 2477433"/>
              <a:gd name="connsiteY773" fmla="*/ 209979 h 1369485"/>
              <a:gd name="connsiteX774" fmla="*/ 1811846 w 2477433"/>
              <a:gd name="connsiteY774" fmla="*/ 216417 h 1369485"/>
              <a:gd name="connsiteX775" fmla="*/ 1821675 w 2477433"/>
              <a:gd name="connsiteY775" fmla="*/ 223561 h 1369485"/>
              <a:gd name="connsiteX776" fmla="*/ 1823628 w 2477433"/>
              <a:gd name="connsiteY776" fmla="*/ 227143 h 1369485"/>
              <a:gd name="connsiteX777" fmla="*/ 1820790 w 2477433"/>
              <a:gd name="connsiteY777" fmla="*/ 234191 h 1369485"/>
              <a:gd name="connsiteX778" fmla="*/ 1821551 w 2477433"/>
              <a:gd name="connsiteY778" fmla="*/ 245040 h 1369485"/>
              <a:gd name="connsiteX779" fmla="*/ 1828486 w 2477433"/>
              <a:gd name="connsiteY779" fmla="*/ 250546 h 1369485"/>
              <a:gd name="connsiteX780" fmla="*/ 1839039 w 2477433"/>
              <a:gd name="connsiteY780" fmla="*/ 251708 h 1369485"/>
              <a:gd name="connsiteX781" fmla="*/ 1847612 w 2477433"/>
              <a:gd name="connsiteY781" fmla="*/ 258756 h 1369485"/>
              <a:gd name="connsiteX782" fmla="*/ 1848564 w 2477433"/>
              <a:gd name="connsiteY782" fmla="*/ 269053 h 1369485"/>
              <a:gd name="connsiteX783" fmla="*/ 1852318 w 2477433"/>
              <a:gd name="connsiteY783" fmla="*/ 278159 h 1369485"/>
              <a:gd name="connsiteX784" fmla="*/ 1850346 w 2477433"/>
              <a:gd name="connsiteY784" fmla="*/ 286845 h 1369485"/>
              <a:gd name="connsiteX785" fmla="*/ 1846193 w 2477433"/>
              <a:gd name="connsiteY785" fmla="*/ 290779 h 1369485"/>
              <a:gd name="connsiteX786" fmla="*/ 1846745 w 2477433"/>
              <a:gd name="connsiteY786" fmla="*/ 298666 h 1369485"/>
              <a:gd name="connsiteX787" fmla="*/ 1850165 w 2477433"/>
              <a:gd name="connsiteY787" fmla="*/ 303028 h 1369485"/>
              <a:gd name="connsiteX788" fmla="*/ 1850708 w 2477433"/>
              <a:gd name="connsiteY788" fmla="*/ 310677 h 1369485"/>
              <a:gd name="connsiteX789" fmla="*/ 1863338 w 2477433"/>
              <a:gd name="connsiteY789" fmla="*/ 314477 h 1369485"/>
              <a:gd name="connsiteX790" fmla="*/ 1875882 w 2477433"/>
              <a:gd name="connsiteY790" fmla="*/ 331070 h 1369485"/>
              <a:gd name="connsiteX791" fmla="*/ 1882883 w 2477433"/>
              <a:gd name="connsiteY791" fmla="*/ 338014 h 1369485"/>
              <a:gd name="connsiteX792" fmla="*/ 1892065 w 2477433"/>
              <a:gd name="connsiteY792" fmla="*/ 341347 h 1369485"/>
              <a:gd name="connsiteX793" fmla="*/ 1902019 w 2477433"/>
              <a:gd name="connsiteY793" fmla="*/ 348958 h 1369485"/>
              <a:gd name="connsiteX794" fmla="*/ 1909572 w 2477433"/>
              <a:gd name="connsiteY794" fmla="*/ 358559 h 1369485"/>
              <a:gd name="connsiteX795" fmla="*/ 1918478 w 2477433"/>
              <a:gd name="connsiteY795" fmla="*/ 359416 h 1369485"/>
              <a:gd name="connsiteX796" fmla="*/ 1921440 w 2477433"/>
              <a:gd name="connsiteY796" fmla="*/ 363636 h 1369485"/>
              <a:gd name="connsiteX797" fmla="*/ 1922526 w 2477433"/>
              <a:gd name="connsiteY797" fmla="*/ 371875 h 1369485"/>
              <a:gd name="connsiteX798" fmla="*/ 1905229 w 2477433"/>
              <a:gd name="connsiteY798" fmla="*/ 390839 h 1369485"/>
              <a:gd name="connsiteX799" fmla="*/ 1904028 w 2477433"/>
              <a:gd name="connsiteY799" fmla="*/ 398840 h 1369485"/>
              <a:gd name="connsiteX800" fmla="*/ 1897685 w 2477433"/>
              <a:gd name="connsiteY800" fmla="*/ 411394 h 1369485"/>
              <a:gd name="connsiteX801" fmla="*/ 1894494 w 2477433"/>
              <a:gd name="connsiteY801" fmla="*/ 414642 h 1369485"/>
              <a:gd name="connsiteX802" fmla="*/ 1912525 w 2477433"/>
              <a:gd name="connsiteY802" fmla="*/ 423529 h 1369485"/>
              <a:gd name="connsiteX803" fmla="*/ 1926450 w 2477433"/>
              <a:gd name="connsiteY803" fmla="*/ 434140 h 1369485"/>
              <a:gd name="connsiteX804" fmla="*/ 1945586 w 2477433"/>
              <a:gd name="connsiteY804" fmla="*/ 443332 h 1369485"/>
              <a:gd name="connsiteX805" fmla="*/ 1955616 w 2477433"/>
              <a:gd name="connsiteY805" fmla="*/ 439798 h 1369485"/>
              <a:gd name="connsiteX806" fmla="*/ 1962626 w 2477433"/>
              <a:gd name="connsiteY806" fmla="*/ 445951 h 1369485"/>
              <a:gd name="connsiteX807" fmla="*/ 1968999 w 2477433"/>
              <a:gd name="connsiteY807" fmla="*/ 446542 h 1369485"/>
              <a:gd name="connsiteX808" fmla="*/ 1979791 w 2477433"/>
              <a:gd name="connsiteY808" fmla="*/ 450037 h 1369485"/>
              <a:gd name="connsiteX809" fmla="*/ 1983496 w 2477433"/>
              <a:gd name="connsiteY809" fmla="*/ 447980 h 1369485"/>
              <a:gd name="connsiteX810" fmla="*/ 1994726 w 2477433"/>
              <a:gd name="connsiteY810" fmla="*/ 450047 h 1369485"/>
              <a:gd name="connsiteX811" fmla="*/ 2003289 w 2477433"/>
              <a:gd name="connsiteY811" fmla="*/ 454152 h 1369485"/>
              <a:gd name="connsiteX812" fmla="*/ 2011814 w 2477433"/>
              <a:gd name="connsiteY812" fmla="*/ 443827 h 1369485"/>
              <a:gd name="connsiteX813" fmla="*/ 2024253 w 2477433"/>
              <a:gd name="connsiteY813" fmla="*/ 438159 h 1369485"/>
              <a:gd name="connsiteX814" fmla="*/ 2027206 w 2477433"/>
              <a:gd name="connsiteY814" fmla="*/ 435197 h 1369485"/>
              <a:gd name="connsiteX815" fmla="*/ 2058505 w 2477433"/>
              <a:gd name="connsiteY815" fmla="*/ 428120 h 1369485"/>
              <a:gd name="connsiteX816" fmla="*/ 2060648 w 2477433"/>
              <a:gd name="connsiteY816" fmla="*/ 422453 h 1369485"/>
              <a:gd name="connsiteX817" fmla="*/ 2058210 w 2477433"/>
              <a:gd name="connsiteY817" fmla="*/ 415080 h 1369485"/>
              <a:gd name="connsiteX818" fmla="*/ 2050485 w 2477433"/>
              <a:gd name="connsiteY818" fmla="*/ 411442 h 1369485"/>
              <a:gd name="connsiteX819" fmla="*/ 2042788 w 2477433"/>
              <a:gd name="connsiteY819" fmla="*/ 401764 h 1369485"/>
              <a:gd name="connsiteX820" fmla="*/ 2044656 w 2477433"/>
              <a:gd name="connsiteY820" fmla="*/ 399726 h 1369485"/>
              <a:gd name="connsiteX821" fmla="*/ 2039474 w 2477433"/>
              <a:gd name="connsiteY821" fmla="*/ 375304 h 1369485"/>
              <a:gd name="connsiteX822" fmla="*/ 2035521 w 2477433"/>
              <a:gd name="connsiteY822" fmla="*/ 367132 h 1369485"/>
              <a:gd name="connsiteX823" fmla="*/ 2018938 w 2477433"/>
              <a:gd name="connsiteY823" fmla="*/ 346786 h 1369485"/>
              <a:gd name="connsiteX824" fmla="*/ 2017024 w 2477433"/>
              <a:gd name="connsiteY824" fmla="*/ 339966 h 1369485"/>
              <a:gd name="connsiteX825" fmla="*/ 2023434 w 2477433"/>
              <a:gd name="connsiteY825" fmla="*/ 335404 h 1369485"/>
              <a:gd name="connsiteX826" fmla="*/ 2027234 w 2477433"/>
              <a:gd name="connsiteY826" fmla="*/ 329584 h 1369485"/>
              <a:gd name="connsiteX827" fmla="*/ 2024663 w 2477433"/>
              <a:gd name="connsiteY827" fmla="*/ 323669 h 1369485"/>
              <a:gd name="connsiteX828" fmla="*/ 2024472 w 2477433"/>
              <a:gd name="connsiteY828" fmla="*/ 314506 h 1369485"/>
              <a:gd name="connsiteX829" fmla="*/ 2026434 w 2477433"/>
              <a:gd name="connsiteY829" fmla="*/ 306800 h 1369485"/>
              <a:gd name="connsiteX830" fmla="*/ 2031321 w 2477433"/>
              <a:gd name="connsiteY830" fmla="*/ 302828 h 1369485"/>
              <a:gd name="connsiteX831" fmla="*/ 2024587 w 2477433"/>
              <a:gd name="connsiteY831" fmla="*/ 291598 h 1369485"/>
              <a:gd name="connsiteX832" fmla="*/ 2020310 w 2477433"/>
              <a:gd name="connsiteY832" fmla="*/ 275272 h 1369485"/>
              <a:gd name="connsiteX833" fmla="*/ 2028787 w 2477433"/>
              <a:gd name="connsiteY833" fmla="*/ 269262 h 1369485"/>
              <a:gd name="connsiteX834" fmla="*/ 2040712 w 2477433"/>
              <a:gd name="connsiteY834" fmla="*/ 273806 h 1369485"/>
              <a:gd name="connsiteX835" fmla="*/ 2052790 w 2477433"/>
              <a:gd name="connsiteY835" fmla="*/ 275263 h 1369485"/>
              <a:gd name="connsiteX836" fmla="*/ 2064601 w 2477433"/>
              <a:gd name="connsiteY836" fmla="*/ 266729 h 1369485"/>
              <a:gd name="connsiteX837" fmla="*/ 2066887 w 2477433"/>
              <a:gd name="connsiteY837" fmla="*/ 257537 h 1369485"/>
              <a:gd name="connsiteX838" fmla="*/ 2066335 w 2477433"/>
              <a:gd name="connsiteY838" fmla="*/ 251708 h 1369485"/>
              <a:gd name="connsiteX839" fmla="*/ 2075241 w 2477433"/>
              <a:gd name="connsiteY839" fmla="*/ 248164 h 1369485"/>
              <a:gd name="connsiteX840" fmla="*/ 2076669 w 2477433"/>
              <a:gd name="connsiteY840" fmla="*/ 241735 h 1369485"/>
              <a:gd name="connsiteX841" fmla="*/ 2084994 w 2477433"/>
              <a:gd name="connsiteY841" fmla="*/ 238782 h 1369485"/>
              <a:gd name="connsiteX842" fmla="*/ 2092395 w 2477433"/>
              <a:gd name="connsiteY842" fmla="*/ 231743 h 1369485"/>
              <a:gd name="connsiteX843" fmla="*/ 2097872 w 2477433"/>
              <a:gd name="connsiteY843" fmla="*/ 231658 h 1369485"/>
              <a:gd name="connsiteX844" fmla="*/ 2108302 w 2477433"/>
              <a:gd name="connsiteY844" fmla="*/ 227238 h 1369485"/>
              <a:gd name="connsiteX845" fmla="*/ 2109693 w 2477433"/>
              <a:gd name="connsiteY845" fmla="*/ 220704 h 1369485"/>
              <a:gd name="connsiteX846" fmla="*/ 2106721 w 2477433"/>
              <a:gd name="connsiteY846" fmla="*/ 214903 h 1369485"/>
              <a:gd name="connsiteX847" fmla="*/ 2105254 w 2477433"/>
              <a:gd name="connsiteY847" fmla="*/ 202873 h 1369485"/>
              <a:gd name="connsiteX848" fmla="*/ 2117084 w 2477433"/>
              <a:gd name="connsiteY848" fmla="*/ 197996 h 1369485"/>
              <a:gd name="connsiteX849" fmla="*/ 2122075 w 2477433"/>
              <a:gd name="connsiteY849" fmla="*/ 205197 h 1369485"/>
              <a:gd name="connsiteX850" fmla="*/ 2122113 w 2477433"/>
              <a:gd name="connsiteY850" fmla="*/ 210845 h 1369485"/>
              <a:gd name="connsiteX851" fmla="*/ 2126961 w 2477433"/>
              <a:gd name="connsiteY851" fmla="*/ 214636 h 1369485"/>
              <a:gd name="connsiteX852" fmla="*/ 2125332 w 2477433"/>
              <a:gd name="connsiteY852" fmla="*/ 219323 h 1369485"/>
              <a:gd name="connsiteX853" fmla="*/ 2126847 w 2477433"/>
              <a:gd name="connsiteY853" fmla="*/ 231505 h 1369485"/>
              <a:gd name="connsiteX854" fmla="*/ 2134114 w 2477433"/>
              <a:gd name="connsiteY854" fmla="*/ 235972 h 1369485"/>
              <a:gd name="connsiteX855" fmla="*/ 2146487 w 2477433"/>
              <a:gd name="connsiteY855" fmla="*/ 253346 h 1369485"/>
              <a:gd name="connsiteX856" fmla="*/ 2146735 w 2477433"/>
              <a:gd name="connsiteY856" fmla="*/ 258842 h 1369485"/>
              <a:gd name="connsiteX857" fmla="*/ 2150498 w 2477433"/>
              <a:gd name="connsiteY857" fmla="*/ 271177 h 1369485"/>
              <a:gd name="connsiteX858" fmla="*/ 2138572 w 2477433"/>
              <a:gd name="connsiteY858" fmla="*/ 271643 h 1369485"/>
              <a:gd name="connsiteX859" fmla="*/ 2133448 w 2477433"/>
              <a:gd name="connsiteY859" fmla="*/ 282550 h 1369485"/>
              <a:gd name="connsiteX860" fmla="*/ 2138458 w 2477433"/>
              <a:gd name="connsiteY860" fmla="*/ 293018 h 1369485"/>
              <a:gd name="connsiteX861" fmla="*/ 2138496 w 2477433"/>
              <a:gd name="connsiteY861" fmla="*/ 299514 h 1369485"/>
              <a:gd name="connsiteX862" fmla="*/ 2141944 w 2477433"/>
              <a:gd name="connsiteY862" fmla="*/ 308800 h 1369485"/>
              <a:gd name="connsiteX863" fmla="*/ 2144773 w 2477433"/>
              <a:gd name="connsiteY863" fmla="*/ 311582 h 1369485"/>
              <a:gd name="connsiteX864" fmla="*/ 2143830 w 2477433"/>
              <a:gd name="connsiteY864" fmla="*/ 317325 h 1369485"/>
              <a:gd name="connsiteX865" fmla="*/ 2147354 w 2477433"/>
              <a:gd name="connsiteY865" fmla="*/ 326041 h 1369485"/>
              <a:gd name="connsiteX866" fmla="*/ 2152155 w 2477433"/>
              <a:gd name="connsiteY866" fmla="*/ 328641 h 1369485"/>
              <a:gd name="connsiteX867" fmla="*/ 2153193 w 2477433"/>
              <a:gd name="connsiteY867" fmla="*/ 333318 h 1369485"/>
              <a:gd name="connsiteX868" fmla="*/ 2149269 w 2477433"/>
              <a:gd name="connsiteY868" fmla="*/ 338633 h 1369485"/>
              <a:gd name="connsiteX869" fmla="*/ 2148135 w 2477433"/>
              <a:gd name="connsiteY869" fmla="*/ 350310 h 1369485"/>
              <a:gd name="connsiteX870" fmla="*/ 2150412 w 2477433"/>
              <a:gd name="connsiteY870" fmla="*/ 356702 h 1369485"/>
              <a:gd name="connsiteX871" fmla="*/ 2150821 w 2477433"/>
              <a:gd name="connsiteY871" fmla="*/ 367398 h 1369485"/>
              <a:gd name="connsiteX872" fmla="*/ 2154450 w 2477433"/>
              <a:gd name="connsiteY872" fmla="*/ 378362 h 1369485"/>
              <a:gd name="connsiteX873" fmla="*/ 2160299 w 2477433"/>
              <a:gd name="connsiteY873" fmla="*/ 384477 h 1369485"/>
              <a:gd name="connsiteX874" fmla="*/ 2164385 w 2477433"/>
              <a:gd name="connsiteY874" fmla="*/ 385705 h 1369485"/>
              <a:gd name="connsiteX875" fmla="*/ 2179701 w 2477433"/>
              <a:gd name="connsiteY875" fmla="*/ 381152 h 1369485"/>
              <a:gd name="connsiteX876" fmla="*/ 2191464 w 2477433"/>
              <a:gd name="connsiteY876" fmla="*/ 378819 h 1369485"/>
              <a:gd name="connsiteX877" fmla="*/ 2205143 w 2477433"/>
              <a:gd name="connsiteY877" fmla="*/ 381924 h 1369485"/>
              <a:gd name="connsiteX878" fmla="*/ 2212343 w 2477433"/>
              <a:gd name="connsiteY878" fmla="*/ 380743 h 1369485"/>
              <a:gd name="connsiteX879" fmla="*/ 2219611 w 2477433"/>
              <a:gd name="connsiteY879" fmla="*/ 385753 h 1369485"/>
              <a:gd name="connsiteX880" fmla="*/ 2222687 w 2477433"/>
              <a:gd name="connsiteY880" fmla="*/ 391220 h 1369485"/>
              <a:gd name="connsiteX881" fmla="*/ 2222459 w 2477433"/>
              <a:gd name="connsiteY881" fmla="*/ 396783 h 1369485"/>
              <a:gd name="connsiteX882" fmla="*/ 2226602 w 2477433"/>
              <a:gd name="connsiteY882" fmla="*/ 402031 h 1369485"/>
              <a:gd name="connsiteX883" fmla="*/ 2230193 w 2477433"/>
              <a:gd name="connsiteY883" fmla="*/ 401717 h 1369485"/>
              <a:gd name="connsiteX884" fmla="*/ 2235232 w 2477433"/>
              <a:gd name="connsiteY884" fmla="*/ 407546 h 1369485"/>
              <a:gd name="connsiteX885" fmla="*/ 2240338 w 2477433"/>
              <a:gd name="connsiteY885" fmla="*/ 409232 h 1369485"/>
              <a:gd name="connsiteX886" fmla="*/ 2255796 w 2477433"/>
              <a:gd name="connsiteY886" fmla="*/ 393163 h 1369485"/>
              <a:gd name="connsiteX887" fmla="*/ 2255949 w 2477433"/>
              <a:gd name="connsiteY887" fmla="*/ 397897 h 1369485"/>
              <a:gd name="connsiteX888" fmla="*/ 2259664 w 2477433"/>
              <a:gd name="connsiteY888" fmla="*/ 403908 h 1369485"/>
              <a:gd name="connsiteX889" fmla="*/ 2257939 w 2477433"/>
              <a:gd name="connsiteY889" fmla="*/ 407756 h 1369485"/>
              <a:gd name="connsiteX890" fmla="*/ 2267960 w 2477433"/>
              <a:gd name="connsiteY890" fmla="*/ 418814 h 1369485"/>
              <a:gd name="connsiteX891" fmla="*/ 2276561 w 2477433"/>
              <a:gd name="connsiteY891" fmla="*/ 415300 h 1369485"/>
              <a:gd name="connsiteX892" fmla="*/ 2288210 w 2477433"/>
              <a:gd name="connsiteY892" fmla="*/ 415642 h 1369485"/>
              <a:gd name="connsiteX893" fmla="*/ 2298726 w 2477433"/>
              <a:gd name="connsiteY893" fmla="*/ 418576 h 1369485"/>
              <a:gd name="connsiteX894" fmla="*/ 2307641 w 2477433"/>
              <a:gd name="connsiteY894" fmla="*/ 429759 h 1369485"/>
              <a:gd name="connsiteX895" fmla="*/ 2314604 w 2477433"/>
              <a:gd name="connsiteY895" fmla="*/ 432330 h 1369485"/>
              <a:gd name="connsiteX896" fmla="*/ 2321214 w 2477433"/>
              <a:gd name="connsiteY896" fmla="*/ 438331 h 1369485"/>
              <a:gd name="connsiteX897" fmla="*/ 2326205 w 2477433"/>
              <a:gd name="connsiteY897" fmla="*/ 447780 h 1369485"/>
              <a:gd name="connsiteX898" fmla="*/ 2343436 w 2477433"/>
              <a:gd name="connsiteY898" fmla="*/ 445008 h 1369485"/>
              <a:gd name="connsiteX899" fmla="*/ 2355799 w 2477433"/>
              <a:gd name="connsiteY899" fmla="*/ 448580 h 1369485"/>
              <a:gd name="connsiteX900" fmla="*/ 2359542 w 2477433"/>
              <a:gd name="connsiteY900" fmla="*/ 442208 h 1369485"/>
              <a:gd name="connsiteX901" fmla="*/ 2368315 w 2477433"/>
              <a:gd name="connsiteY901" fmla="*/ 439426 h 1369485"/>
              <a:gd name="connsiteX902" fmla="*/ 2371659 w 2477433"/>
              <a:gd name="connsiteY902" fmla="*/ 433083 h 1369485"/>
              <a:gd name="connsiteX903" fmla="*/ 2381393 w 2477433"/>
              <a:gd name="connsiteY903" fmla="*/ 425882 h 1369485"/>
              <a:gd name="connsiteX904" fmla="*/ 2378183 w 2477433"/>
              <a:gd name="connsiteY904" fmla="*/ 415347 h 1369485"/>
              <a:gd name="connsiteX905" fmla="*/ 2384993 w 2477433"/>
              <a:gd name="connsiteY905" fmla="*/ 408965 h 1369485"/>
              <a:gd name="connsiteX906" fmla="*/ 2392271 w 2477433"/>
              <a:gd name="connsiteY906" fmla="*/ 409184 h 1369485"/>
              <a:gd name="connsiteX907" fmla="*/ 2402348 w 2477433"/>
              <a:gd name="connsiteY907" fmla="*/ 404793 h 1369485"/>
              <a:gd name="connsiteX908" fmla="*/ 2407377 w 2477433"/>
              <a:gd name="connsiteY908" fmla="*/ 400507 h 1369485"/>
              <a:gd name="connsiteX909" fmla="*/ 2424046 w 2477433"/>
              <a:gd name="connsiteY909" fmla="*/ 401069 h 1369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Lst>
            <a:rect l="l" t="t" r="r" b="b"/>
            <a:pathLst>
              <a:path w="2477433" h="1369485">
                <a:moveTo>
                  <a:pt x="2424046" y="401069"/>
                </a:moveTo>
                <a:lnTo>
                  <a:pt x="2428113" y="412794"/>
                </a:lnTo>
                <a:lnTo>
                  <a:pt x="2431723" y="416757"/>
                </a:lnTo>
                <a:lnTo>
                  <a:pt x="2441705" y="415014"/>
                </a:lnTo>
                <a:lnTo>
                  <a:pt x="2445744" y="420605"/>
                </a:lnTo>
                <a:lnTo>
                  <a:pt x="2454136" y="425491"/>
                </a:lnTo>
                <a:lnTo>
                  <a:pt x="2455983" y="436064"/>
                </a:lnTo>
                <a:lnTo>
                  <a:pt x="2459383" y="442884"/>
                </a:lnTo>
                <a:lnTo>
                  <a:pt x="2460146" y="451399"/>
                </a:lnTo>
                <a:lnTo>
                  <a:pt x="2457821" y="454771"/>
                </a:lnTo>
                <a:lnTo>
                  <a:pt x="2460498" y="467430"/>
                </a:lnTo>
                <a:lnTo>
                  <a:pt x="2457364" y="474221"/>
                </a:lnTo>
                <a:lnTo>
                  <a:pt x="2460012" y="493928"/>
                </a:lnTo>
                <a:lnTo>
                  <a:pt x="2447173" y="533381"/>
                </a:lnTo>
                <a:lnTo>
                  <a:pt x="2452802" y="536572"/>
                </a:lnTo>
                <a:lnTo>
                  <a:pt x="2472128" y="543525"/>
                </a:lnTo>
                <a:lnTo>
                  <a:pt x="2473748" y="551574"/>
                </a:lnTo>
                <a:lnTo>
                  <a:pt x="2471280" y="559146"/>
                </a:lnTo>
                <a:lnTo>
                  <a:pt x="2471014" y="569442"/>
                </a:lnTo>
                <a:lnTo>
                  <a:pt x="2469175" y="574815"/>
                </a:lnTo>
                <a:lnTo>
                  <a:pt x="2471185" y="582159"/>
                </a:lnTo>
                <a:lnTo>
                  <a:pt x="2477433" y="589645"/>
                </a:lnTo>
                <a:lnTo>
                  <a:pt x="2468213" y="594551"/>
                </a:lnTo>
                <a:lnTo>
                  <a:pt x="2468575" y="598665"/>
                </a:lnTo>
                <a:lnTo>
                  <a:pt x="2463889" y="604733"/>
                </a:lnTo>
                <a:lnTo>
                  <a:pt x="2462622" y="613924"/>
                </a:lnTo>
                <a:lnTo>
                  <a:pt x="2457079" y="630460"/>
                </a:lnTo>
                <a:lnTo>
                  <a:pt x="2447087" y="639099"/>
                </a:lnTo>
                <a:lnTo>
                  <a:pt x="2445896" y="656330"/>
                </a:lnTo>
                <a:lnTo>
                  <a:pt x="2443677" y="660568"/>
                </a:lnTo>
                <a:lnTo>
                  <a:pt x="2445010" y="668322"/>
                </a:lnTo>
                <a:lnTo>
                  <a:pt x="2439905" y="675561"/>
                </a:lnTo>
                <a:lnTo>
                  <a:pt x="2434886" y="678361"/>
                </a:lnTo>
                <a:lnTo>
                  <a:pt x="2433980" y="686895"/>
                </a:lnTo>
                <a:lnTo>
                  <a:pt x="2424579" y="690162"/>
                </a:lnTo>
                <a:lnTo>
                  <a:pt x="2416007" y="696430"/>
                </a:lnTo>
                <a:lnTo>
                  <a:pt x="2409377" y="714937"/>
                </a:lnTo>
                <a:lnTo>
                  <a:pt x="2402500" y="721119"/>
                </a:lnTo>
                <a:lnTo>
                  <a:pt x="2395137" y="717928"/>
                </a:lnTo>
                <a:lnTo>
                  <a:pt x="2387680" y="719175"/>
                </a:lnTo>
                <a:lnTo>
                  <a:pt x="2381212" y="717966"/>
                </a:lnTo>
                <a:lnTo>
                  <a:pt x="2348637" y="724348"/>
                </a:lnTo>
                <a:lnTo>
                  <a:pt x="2344370" y="729986"/>
                </a:lnTo>
                <a:lnTo>
                  <a:pt x="2334711" y="735578"/>
                </a:lnTo>
                <a:lnTo>
                  <a:pt x="2332920" y="741988"/>
                </a:lnTo>
                <a:lnTo>
                  <a:pt x="2323452" y="748427"/>
                </a:lnTo>
                <a:lnTo>
                  <a:pt x="2314518" y="749522"/>
                </a:lnTo>
                <a:lnTo>
                  <a:pt x="2304717" y="759676"/>
                </a:lnTo>
                <a:lnTo>
                  <a:pt x="2294030" y="763743"/>
                </a:lnTo>
                <a:lnTo>
                  <a:pt x="2286981" y="774611"/>
                </a:lnTo>
                <a:lnTo>
                  <a:pt x="2288772" y="778802"/>
                </a:lnTo>
                <a:lnTo>
                  <a:pt x="2277447" y="790156"/>
                </a:lnTo>
                <a:lnTo>
                  <a:pt x="2276628" y="799652"/>
                </a:lnTo>
                <a:lnTo>
                  <a:pt x="2274103" y="804091"/>
                </a:lnTo>
                <a:lnTo>
                  <a:pt x="2258539" y="808549"/>
                </a:lnTo>
                <a:lnTo>
                  <a:pt x="2253806" y="817150"/>
                </a:lnTo>
                <a:lnTo>
                  <a:pt x="2247110" y="823007"/>
                </a:lnTo>
                <a:lnTo>
                  <a:pt x="2246157" y="827018"/>
                </a:lnTo>
                <a:lnTo>
                  <a:pt x="2240290" y="829027"/>
                </a:lnTo>
                <a:lnTo>
                  <a:pt x="2237318" y="834342"/>
                </a:lnTo>
                <a:lnTo>
                  <a:pt x="2225592" y="843591"/>
                </a:lnTo>
                <a:lnTo>
                  <a:pt x="2218506" y="846649"/>
                </a:lnTo>
                <a:lnTo>
                  <a:pt x="2215487" y="854707"/>
                </a:lnTo>
                <a:lnTo>
                  <a:pt x="2208934" y="858564"/>
                </a:lnTo>
                <a:lnTo>
                  <a:pt x="2201113" y="860746"/>
                </a:lnTo>
                <a:lnTo>
                  <a:pt x="2189293" y="867937"/>
                </a:lnTo>
                <a:lnTo>
                  <a:pt x="2182692" y="878167"/>
                </a:lnTo>
                <a:lnTo>
                  <a:pt x="2181596" y="887387"/>
                </a:lnTo>
                <a:lnTo>
                  <a:pt x="2174234" y="897769"/>
                </a:lnTo>
                <a:lnTo>
                  <a:pt x="2173729" y="902494"/>
                </a:lnTo>
                <a:lnTo>
                  <a:pt x="2167947" y="903637"/>
                </a:lnTo>
                <a:lnTo>
                  <a:pt x="2164518" y="908771"/>
                </a:lnTo>
                <a:lnTo>
                  <a:pt x="2162556" y="917172"/>
                </a:lnTo>
                <a:lnTo>
                  <a:pt x="2155336" y="922592"/>
                </a:lnTo>
                <a:lnTo>
                  <a:pt x="2153384" y="935555"/>
                </a:lnTo>
                <a:lnTo>
                  <a:pt x="2150098" y="936974"/>
                </a:lnTo>
                <a:lnTo>
                  <a:pt x="2152536" y="948090"/>
                </a:lnTo>
                <a:lnTo>
                  <a:pt x="2147440" y="955538"/>
                </a:lnTo>
                <a:lnTo>
                  <a:pt x="2149859" y="957615"/>
                </a:lnTo>
                <a:lnTo>
                  <a:pt x="2145449" y="964644"/>
                </a:lnTo>
                <a:lnTo>
                  <a:pt x="2144115" y="982351"/>
                </a:lnTo>
                <a:lnTo>
                  <a:pt x="2147173" y="992400"/>
                </a:lnTo>
                <a:lnTo>
                  <a:pt x="2155984" y="995144"/>
                </a:lnTo>
                <a:lnTo>
                  <a:pt x="2160908" y="1006745"/>
                </a:lnTo>
                <a:lnTo>
                  <a:pt x="2164823" y="1011641"/>
                </a:lnTo>
                <a:lnTo>
                  <a:pt x="2162880" y="1018261"/>
                </a:lnTo>
                <a:lnTo>
                  <a:pt x="2166947" y="1024861"/>
                </a:lnTo>
                <a:lnTo>
                  <a:pt x="2158917" y="1030919"/>
                </a:lnTo>
                <a:lnTo>
                  <a:pt x="2140067" y="1047731"/>
                </a:lnTo>
                <a:lnTo>
                  <a:pt x="2133457" y="1056951"/>
                </a:lnTo>
                <a:lnTo>
                  <a:pt x="2133571" y="1060952"/>
                </a:lnTo>
                <a:lnTo>
                  <a:pt x="2151402" y="1070867"/>
                </a:lnTo>
                <a:lnTo>
                  <a:pt x="2156679" y="1072410"/>
                </a:lnTo>
                <a:lnTo>
                  <a:pt x="2165890" y="1069105"/>
                </a:lnTo>
                <a:lnTo>
                  <a:pt x="2168595" y="1064200"/>
                </a:lnTo>
                <a:lnTo>
                  <a:pt x="2174605" y="1062304"/>
                </a:lnTo>
                <a:lnTo>
                  <a:pt x="2181349" y="1057513"/>
                </a:lnTo>
                <a:lnTo>
                  <a:pt x="2182721" y="1053370"/>
                </a:lnTo>
                <a:lnTo>
                  <a:pt x="2201447" y="1060456"/>
                </a:lnTo>
                <a:lnTo>
                  <a:pt x="2205780" y="1064600"/>
                </a:lnTo>
                <a:lnTo>
                  <a:pt x="2214639" y="1067009"/>
                </a:lnTo>
                <a:lnTo>
                  <a:pt x="2218668" y="1071629"/>
                </a:lnTo>
                <a:lnTo>
                  <a:pt x="2228507" y="1072591"/>
                </a:lnTo>
                <a:lnTo>
                  <a:pt x="2237632" y="1077973"/>
                </a:lnTo>
                <a:lnTo>
                  <a:pt x="2261064" y="1080230"/>
                </a:lnTo>
                <a:lnTo>
                  <a:pt x="2263016" y="1089489"/>
                </a:lnTo>
                <a:lnTo>
                  <a:pt x="2260140" y="1097823"/>
                </a:lnTo>
                <a:lnTo>
                  <a:pt x="2264740" y="1105357"/>
                </a:lnTo>
                <a:lnTo>
                  <a:pt x="2277675" y="1106252"/>
                </a:lnTo>
                <a:lnTo>
                  <a:pt x="2286972" y="1114273"/>
                </a:lnTo>
                <a:lnTo>
                  <a:pt x="2297535" y="1114616"/>
                </a:lnTo>
                <a:lnTo>
                  <a:pt x="2300954" y="1123102"/>
                </a:lnTo>
                <a:lnTo>
                  <a:pt x="2306689" y="1126045"/>
                </a:lnTo>
                <a:lnTo>
                  <a:pt x="2295744" y="1139476"/>
                </a:lnTo>
                <a:lnTo>
                  <a:pt x="2288572" y="1153001"/>
                </a:lnTo>
                <a:lnTo>
                  <a:pt x="2286448" y="1162498"/>
                </a:lnTo>
                <a:lnTo>
                  <a:pt x="2279094" y="1163907"/>
                </a:lnTo>
                <a:lnTo>
                  <a:pt x="2274675" y="1160259"/>
                </a:lnTo>
                <a:lnTo>
                  <a:pt x="2261254" y="1158716"/>
                </a:lnTo>
                <a:lnTo>
                  <a:pt x="2256816" y="1166441"/>
                </a:lnTo>
                <a:lnTo>
                  <a:pt x="2255653" y="1174756"/>
                </a:lnTo>
                <a:lnTo>
                  <a:pt x="2251491" y="1184615"/>
                </a:lnTo>
                <a:lnTo>
                  <a:pt x="2245671" y="1191377"/>
                </a:lnTo>
                <a:lnTo>
                  <a:pt x="2235156" y="1190511"/>
                </a:lnTo>
                <a:lnTo>
                  <a:pt x="2228803" y="1192359"/>
                </a:lnTo>
                <a:lnTo>
                  <a:pt x="2233251" y="1197892"/>
                </a:lnTo>
                <a:lnTo>
                  <a:pt x="2246081" y="1201417"/>
                </a:lnTo>
                <a:lnTo>
                  <a:pt x="2252605" y="1200826"/>
                </a:lnTo>
                <a:lnTo>
                  <a:pt x="2260521" y="1194740"/>
                </a:lnTo>
                <a:lnTo>
                  <a:pt x="2274056" y="1196664"/>
                </a:lnTo>
                <a:lnTo>
                  <a:pt x="2277199" y="1215571"/>
                </a:lnTo>
                <a:lnTo>
                  <a:pt x="2274494" y="1217752"/>
                </a:lnTo>
                <a:lnTo>
                  <a:pt x="2270608" y="1228335"/>
                </a:lnTo>
                <a:lnTo>
                  <a:pt x="2266569" y="1233735"/>
                </a:lnTo>
                <a:lnTo>
                  <a:pt x="2282066" y="1243879"/>
                </a:lnTo>
                <a:lnTo>
                  <a:pt x="2282657" y="1254557"/>
                </a:lnTo>
                <a:lnTo>
                  <a:pt x="2285152" y="1258767"/>
                </a:lnTo>
                <a:lnTo>
                  <a:pt x="2296887" y="1264663"/>
                </a:lnTo>
                <a:lnTo>
                  <a:pt x="2291963" y="1272597"/>
                </a:lnTo>
                <a:lnTo>
                  <a:pt x="2291039" y="1290666"/>
                </a:lnTo>
                <a:lnTo>
                  <a:pt x="2285028" y="1293695"/>
                </a:lnTo>
                <a:lnTo>
                  <a:pt x="2286438" y="1298248"/>
                </a:lnTo>
                <a:lnTo>
                  <a:pt x="2283066" y="1313688"/>
                </a:lnTo>
                <a:lnTo>
                  <a:pt x="2272255" y="1327042"/>
                </a:lnTo>
                <a:lnTo>
                  <a:pt x="2265845" y="1327890"/>
                </a:lnTo>
                <a:lnTo>
                  <a:pt x="2238223" y="1327890"/>
                </a:lnTo>
                <a:lnTo>
                  <a:pt x="2230107" y="1330957"/>
                </a:lnTo>
                <a:lnTo>
                  <a:pt x="2216030" y="1340015"/>
                </a:lnTo>
                <a:lnTo>
                  <a:pt x="2205266" y="1343311"/>
                </a:lnTo>
                <a:lnTo>
                  <a:pt x="2203876" y="1352331"/>
                </a:lnTo>
                <a:lnTo>
                  <a:pt x="2200742" y="1356331"/>
                </a:lnTo>
                <a:lnTo>
                  <a:pt x="2189664" y="1361008"/>
                </a:lnTo>
                <a:lnTo>
                  <a:pt x="2185159" y="1369486"/>
                </a:lnTo>
                <a:lnTo>
                  <a:pt x="2183082" y="1367752"/>
                </a:lnTo>
                <a:lnTo>
                  <a:pt x="2181016" y="1356941"/>
                </a:lnTo>
                <a:lnTo>
                  <a:pt x="2167586" y="1349654"/>
                </a:lnTo>
                <a:lnTo>
                  <a:pt x="2159870" y="1340196"/>
                </a:lnTo>
                <a:lnTo>
                  <a:pt x="2156260" y="1341396"/>
                </a:lnTo>
                <a:lnTo>
                  <a:pt x="2147202" y="1334557"/>
                </a:lnTo>
                <a:lnTo>
                  <a:pt x="2138191" y="1325661"/>
                </a:lnTo>
                <a:lnTo>
                  <a:pt x="2128704" y="1321822"/>
                </a:lnTo>
                <a:lnTo>
                  <a:pt x="2121303" y="1313926"/>
                </a:lnTo>
                <a:lnTo>
                  <a:pt x="2107407" y="1306449"/>
                </a:lnTo>
                <a:lnTo>
                  <a:pt x="2095424" y="1301801"/>
                </a:lnTo>
                <a:lnTo>
                  <a:pt x="2086432" y="1299620"/>
                </a:lnTo>
                <a:lnTo>
                  <a:pt x="2073802" y="1294657"/>
                </a:lnTo>
                <a:lnTo>
                  <a:pt x="2060467" y="1287532"/>
                </a:lnTo>
                <a:lnTo>
                  <a:pt x="2035855" y="1277779"/>
                </a:lnTo>
                <a:lnTo>
                  <a:pt x="2023701" y="1276083"/>
                </a:lnTo>
                <a:lnTo>
                  <a:pt x="1994821" y="1277017"/>
                </a:lnTo>
                <a:lnTo>
                  <a:pt x="1971085" y="1274597"/>
                </a:lnTo>
                <a:lnTo>
                  <a:pt x="1954397" y="1276559"/>
                </a:lnTo>
                <a:lnTo>
                  <a:pt x="1947653" y="1273426"/>
                </a:lnTo>
                <a:lnTo>
                  <a:pt x="1943624" y="1274188"/>
                </a:lnTo>
                <a:lnTo>
                  <a:pt x="1934975" y="1270806"/>
                </a:lnTo>
                <a:lnTo>
                  <a:pt x="1921831" y="1255052"/>
                </a:lnTo>
                <a:lnTo>
                  <a:pt x="1914582" y="1243689"/>
                </a:lnTo>
                <a:lnTo>
                  <a:pt x="1914468" y="1237031"/>
                </a:lnTo>
                <a:lnTo>
                  <a:pt x="1911144" y="1231421"/>
                </a:lnTo>
                <a:lnTo>
                  <a:pt x="1907467" y="1219829"/>
                </a:lnTo>
                <a:lnTo>
                  <a:pt x="1901314" y="1215371"/>
                </a:lnTo>
                <a:lnTo>
                  <a:pt x="1896294" y="1215657"/>
                </a:lnTo>
                <a:lnTo>
                  <a:pt x="1890608" y="1208056"/>
                </a:lnTo>
                <a:lnTo>
                  <a:pt x="1882921" y="1191139"/>
                </a:lnTo>
                <a:lnTo>
                  <a:pt x="1885007" y="1180652"/>
                </a:lnTo>
                <a:lnTo>
                  <a:pt x="1877387" y="1176995"/>
                </a:lnTo>
                <a:lnTo>
                  <a:pt x="1862404" y="1172794"/>
                </a:lnTo>
                <a:lnTo>
                  <a:pt x="1840897" y="1162088"/>
                </a:lnTo>
                <a:lnTo>
                  <a:pt x="1833448" y="1157345"/>
                </a:lnTo>
                <a:lnTo>
                  <a:pt x="1813922" y="1175061"/>
                </a:lnTo>
                <a:lnTo>
                  <a:pt x="1806169" y="1165260"/>
                </a:lnTo>
                <a:lnTo>
                  <a:pt x="1791862" y="1158878"/>
                </a:lnTo>
                <a:lnTo>
                  <a:pt x="1788348" y="1154573"/>
                </a:lnTo>
                <a:lnTo>
                  <a:pt x="1793176" y="1151563"/>
                </a:lnTo>
                <a:lnTo>
                  <a:pt x="1796663" y="1144619"/>
                </a:lnTo>
                <a:lnTo>
                  <a:pt x="1784709" y="1137952"/>
                </a:lnTo>
                <a:lnTo>
                  <a:pt x="1779718" y="1136780"/>
                </a:lnTo>
                <a:lnTo>
                  <a:pt x="1769326" y="1143638"/>
                </a:lnTo>
                <a:lnTo>
                  <a:pt x="1764697" y="1143133"/>
                </a:lnTo>
                <a:lnTo>
                  <a:pt x="1749724" y="1136475"/>
                </a:lnTo>
                <a:lnTo>
                  <a:pt x="1745418" y="1132065"/>
                </a:lnTo>
                <a:lnTo>
                  <a:pt x="1731655" y="1127503"/>
                </a:lnTo>
                <a:lnTo>
                  <a:pt x="1726587" y="1123750"/>
                </a:lnTo>
                <a:lnTo>
                  <a:pt x="1701632" y="1118492"/>
                </a:lnTo>
                <a:lnTo>
                  <a:pt x="1686544" y="1112091"/>
                </a:lnTo>
                <a:lnTo>
                  <a:pt x="1679353" y="1118302"/>
                </a:lnTo>
                <a:lnTo>
                  <a:pt x="1667399" y="1121340"/>
                </a:lnTo>
                <a:lnTo>
                  <a:pt x="1661188" y="1120321"/>
                </a:lnTo>
                <a:lnTo>
                  <a:pt x="1653502" y="1128065"/>
                </a:lnTo>
                <a:lnTo>
                  <a:pt x="1649644" y="1129293"/>
                </a:lnTo>
                <a:lnTo>
                  <a:pt x="1645653" y="1135923"/>
                </a:lnTo>
                <a:lnTo>
                  <a:pt x="1635719" y="1138609"/>
                </a:lnTo>
                <a:lnTo>
                  <a:pt x="1627661" y="1148229"/>
                </a:lnTo>
                <a:lnTo>
                  <a:pt x="1621708" y="1149239"/>
                </a:lnTo>
                <a:lnTo>
                  <a:pt x="1614116" y="1158030"/>
                </a:lnTo>
                <a:lnTo>
                  <a:pt x="1608334" y="1161307"/>
                </a:lnTo>
                <a:lnTo>
                  <a:pt x="1600600" y="1162050"/>
                </a:lnTo>
                <a:lnTo>
                  <a:pt x="1595809" y="1165698"/>
                </a:lnTo>
                <a:lnTo>
                  <a:pt x="1590656" y="1162679"/>
                </a:lnTo>
                <a:lnTo>
                  <a:pt x="1581303" y="1161707"/>
                </a:lnTo>
                <a:lnTo>
                  <a:pt x="1573644" y="1163564"/>
                </a:lnTo>
                <a:lnTo>
                  <a:pt x="1569720" y="1160012"/>
                </a:lnTo>
                <a:lnTo>
                  <a:pt x="1564415" y="1162717"/>
                </a:lnTo>
                <a:lnTo>
                  <a:pt x="1559157" y="1160583"/>
                </a:lnTo>
                <a:lnTo>
                  <a:pt x="1549374" y="1160088"/>
                </a:lnTo>
                <a:lnTo>
                  <a:pt x="1542260" y="1166003"/>
                </a:lnTo>
                <a:lnTo>
                  <a:pt x="1540450" y="1160116"/>
                </a:lnTo>
                <a:lnTo>
                  <a:pt x="1529867" y="1159116"/>
                </a:lnTo>
                <a:lnTo>
                  <a:pt x="1522085" y="1161126"/>
                </a:lnTo>
                <a:lnTo>
                  <a:pt x="1511065" y="1155278"/>
                </a:lnTo>
                <a:lnTo>
                  <a:pt x="1502255" y="1162936"/>
                </a:lnTo>
                <a:lnTo>
                  <a:pt x="1490920" y="1160831"/>
                </a:lnTo>
                <a:lnTo>
                  <a:pt x="1476994" y="1160002"/>
                </a:lnTo>
                <a:lnTo>
                  <a:pt x="1472013" y="1157211"/>
                </a:lnTo>
                <a:lnTo>
                  <a:pt x="1467831" y="1150163"/>
                </a:lnTo>
                <a:lnTo>
                  <a:pt x="1468679" y="1143924"/>
                </a:lnTo>
                <a:lnTo>
                  <a:pt x="1478957" y="1131904"/>
                </a:lnTo>
                <a:lnTo>
                  <a:pt x="1471527" y="1131884"/>
                </a:lnTo>
                <a:lnTo>
                  <a:pt x="1470479" y="1135380"/>
                </a:lnTo>
                <a:lnTo>
                  <a:pt x="1463145" y="1140524"/>
                </a:lnTo>
                <a:lnTo>
                  <a:pt x="1450429" y="1142914"/>
                </a:lnTo>
                <a:lnTo>
                  <a:pt x="1445676" y="1139361"/>
                </a:lnTo>
                <a:lnTo>
                  <a:pt x="1436084" y="1138914"/>
                </a:lnTo>
                <a:lnTo>
                  <a:pt x="1432084" y="1136780"/>
                </a:lnTo>
                <a:lnTo>
                  <a:pt x="1432512" y="1128389"/>
                </a:lnTo>
                <a:lnTo>
                  <a:pt x="1428864" y="1125550"/>
                </a:lnTo>
                <a:lnTo>
                  <a:pt x="1427578" y="1119645"/>
                </a:lnTo>
                <a:lnTo>
                  <a:pt x="1416377" y="1118987"/>
                </a:lnTo>
                <a:lnTo>
                  <a:pt x="1414377" y="1116416"/>
                </a:lnTo>
                <a:lnTo>
                  <a:pt x="1405356" y="1113882"/>
                </a:lnTo>
                <a:lnTo>
                  <a:pt x="1399746" y="1116520"/>
                </a:lnTo>
                <a:lnTo>
                  <a:pt x="1391336" y="1110110"/>
                </a:lnTo>
                <a:lnTo>
                  <a:pt x="1381582" y="1110320"/>
                </a:lnTo>
                <a:lnTo>
                  <a:pt x="1380135" y="1101509"/>
                </a:lnTo>
                <a:lnTo>
                  <a:pt x="1376296" y="1097575"/>
                </a:lnTo>
                <a:lnTo>
                  <a:pt x="1367590" y="1100261"/>
                </a:lnTo>
                <a:lnTo>
                  <a:pt x="1360827" y="1096013"/>
                </a:lnTo>
                <a:lnTo>
                  <a:pt x="1357303" y="1097928"/>
                </a:lnTo>
                <a:lnTo>
                  <a:pt x="1347730" y="1095385"/>
                </a:lnTo>
                <a:lnTo>
                  <a:pt x="1344721" y="1096947"/>
                </a:lnTo>
                <a:lnTo>
                  <a:pt x="1333881" y="1086517"/>
                </a:lnTo>
                <a:lnTo>
                  <a:pt x="1325747" y="1088993"/>
                </a:lnTo>
                <a:lnTo>
                  <a:pt x="1319965" y="1085821"/>
                </a:lnTo>
                <a:lnTo>
                  <a:pt x="1304087" y="1081269"/>
                </a:lnTo>
                <a:lnTo>
                  <a:pt x="1296238" y="1077592"/>
                </a:lnTo>
                <a:lnTo>
                  <a:pt x="1293105" y="1079373"/>
                </a:lnTo>
                <a:lnTo>
                  <a:pt x="1282827" y="1076573"/>
                </a:lnTo>
                <a:lnTo>
                  <a:pt x="1278026" y="1078325"/>
                </a:lnTo>
                <a:lnTo>
                  <a:pt x="1264882" y="1079640"/>
                </a:lnTo>
                <a:lnTo>
                  <a:pt x="1258881" y="1082773"/>
                </a:lnTo>
                <a:lnTo>
                  <a:pt x="1252757" y="1082116"/>
                </a:lnTo>
                <a:lnTo>
                  <a:pt x="1249185" y="1078678"/>
                </a:lnTo>
                <a:lnTo>
                  <a:pt x="1241765" y="1063990"/>
                </a:lnTo>
                <a:lnTo>
                  <a:pt x="1232345" y="1061942"/>
                </a:lnTo>
                <a:lnTo>
                  <a:pt x="1225667" y="1066800"/>
                </a:lnTo>
                <a:lnTo>
                  <a:pt x="1210170" y="1063609"/>
                </a:lnTo>
                <a:lnTo>
                  <a:pt x="1204551" y="1065095"/>
                </a:lnTo>
                <a:lnTo>
                  <a:pt x="1198274" y="1060399"/>
                </a:lnTo>
                <a:lnTo>
                  <a:pt x="1193254" y="1064714"/>
                </a:lnTo>
                <a:lnTo>
                  <a:pt x="1179319" y="1063114"/>
                </a:lnTo>
                <a:lnTo>
                  <a:pt x="1166393" y="1051455"/>
                </a:lnTo>
                <a:lnTo>
                  <a:pt x="1154906" y="1049303"/>
                </a:lnTo>
                <a:lnTo>
                  <a:pt x="1145172" y="1039606"/>
                </a:lnTo>
                <a:lnTo>
                  <a:pt x="1144438" y="1029843"/>
                </a:lnTo>
                <a:lnTo>
                  <a:pt x="1137609" y="1023785"/>
                </a:lnTo>
                <a:lnTo>
                  <a:pt x="1127503" y="1020842"/>
                </a:lnTo>
                <a:lnTo>
                  <a:pt x="1126046" y="1012450"/>
                </a:lnTo>
                <a:lnTo>
                  <a:pt x="1122502" y="1012231"/>
                </a:lnTo>
                <a:lnTo>
                  <a:pt x="1118321" y="997239"/>
                </a:lnTo>
                <a:lnTo>
                  <a:pt x="1108024" y="996134"/>
                </a:lnTo>
                <a:lnTo>
                  <a:pt x="1097880" y="983647"/>
                </a:lnTo>
                <a:lnTo>
                  <a:pt x="1095089" y="974798"/>
                </a:lnTo>
                <a:lnTo>
                  <a:pt x="1096194" y="968569"/>
                </a:lnTo>
                <a:lnTo>
                  <a:pt x="1094556" y="961139"/>
                </a:lnTo>
                <a:lnTo>
                  <a:pt x="1090565" y="957091"/>
                </a:lnTo>
                <a:lnTo>
                  <a:pt x="1075125" y="953872"/>
                </a:lnTo>
                <a:lnTo>
                  <a:pt x="1071467" y="957091"/>
                </a:lnTo>
                <a:lnTo>
                  <a:pt x="1066038" y="956882"/>
                </a:lnTo>
                <a:lnTo>
                  <a:pt x="1062276" y="952652"/>
                </a:lnTo>
                <a:lnTo>
                  <a:pt x="1042540" y="960339"/>
                </a:lnTo>
                <a:lnTo>
                  <a:pt x="1038387" y="957415"/>
                </a:lnTo>
                <a:lnTo>
                  <a:pt x="1013450" y="964568"/>
                </a:lnTo>
                <a:lnTo>
                  <a:pt x="1010145" y="961901"/>
                </a:lnTo>
                <a:lnTo>
                  <a:pt x="1008574" y="952891"/>
                </a:lnTo>
                <a:lnTo>
                  <a:pt x="997839" y="956377"/>
                </a:lnTo>
                <a:lnTo>
                  <a:pt x="990800" y="956501"/>
                </a:lnTo>
                <a:lnTo>
                  <a:pt x="983475" y="962444"/>
                </a:lnTo>
                <a:lnTo>
                  <a:pt x="977170" y="959291"/>
                </a:lnTo>
                <a:lnTo>
                  <a:pt x="969836" y="958463"/>
                </a:lnTo>
                <a:lnTo>
                  <a:pt x="966711" y="952005"/>
                </a:lnTo>
                <a:lnTo>
                  <a:pt x="961835" y="955996"/>
                </a:lnTo>
                <a:lnTo>
                  <a:pt x="954205" y="954958"/>
                </a:lnTo>
                <a:lnTo>
                  <a:pt x="949433" y="951881"/>
                </a:lnTo>
                <a:lnTo>
                  <a:pt x="940337" y="953929"/>
                </a:lnTo>
                <a:lnTo>
                  <a:pt x="935936" y="947871"/>
                </a:lnTo>
                <a:lnTo>
                  <a:pt x="929154" y="945985"/>
                </a:lnTo>
                <a:lnTo>
                  <a:pt x="924315" y="942061"/>
                </a:lnTo>
                <a:lnTo>
                  <a:pt x="918248" y="944223"/>
                </a:lnTo>
                <a:lnTo>
                  <a:pt x="914686" y="941546"/>
                </a:lnTo>
                <a:lnTo>
                  <a:pt x="913409" y="934907"/>
                </a:lnTo>
                <a:lnTo>
                  <a:pt x="905142" y="930659"/>
                </a:lnTo>
                <a:lnTo>
                  <a:pt x="899760" y="931964"/>
                </a:lnTo>
                <a:lnTo>
                  <a:pt x="896131" y="924230"/>
                </a:lnTo>
                <a:lnTo>
                  <a:pt x="889635" y="921449"/>
                </a:lnTo>
                <a:lnTo>
                  <a:pt x="886177" y="922915"/>
                </a:lnTo>
                <a:lnTo>
                  <a:pt x="870842" y="921772"/>
                </a:lnTo>
                <a:lnTo>
                  <a:pt x="870471" y="917058"/>
                </a:lnTo>
                <a:lnTo>
                  <a:pt x="863794" y="909380"/>
                </a:lnTo>
                <a:lnTo>
                  <a:pt x="854059" y="904046"/>
                </a:lnTo>
                <a:lnTo>
                  <a:pt x="846515" y="902322"/>
                </a:lnTo>
                <a:lnTo>
                  <a:pt x="837047" y="902875"/>
                </a:lnTo>
                <a:lnTo>
                  <a:pt x="832409" y="905666"/>
                </a:lnTo>
                <a:lnTo>
                  <a:pt x="830647" y="898446"/>
                </a:lnTo>
                <a:lnTo>
                  <a:pt x="814149" y="885368"/>
                </a:lnTo>
                <a:lnTo>
                  <a:pt x="808263" y="887606"/>
                </a:lnTo>
                <a:lnTo>
                  <a:pt x="798947" y="884530"/>
                </a:lnTo>
                <a:lnTo>
                  <a:pt x="793318" y="885882"/>
                </a:lnTo>
                <a:lnTo>
                  <a:pt x="775106" y="885520"/>
                </a:lnTo>
                <a:lnTo>
                  <a:pt x="769696" y="881339"/>
                </a:lnTo>
                <a:lnTo>
                  <a:pt x="753589" y="878900"/>
                </a:lnTo>
                <a:lnTo>
                  <a:pt x="747113" y="888721"/>
                </a:lnTo>
                <a:lnTo>
                  <a:pt x="738492" y="891026"/>
                </a:lnTo>
                <a:lnTo>
                  <a:pt x="720480" y="890245"/>
                </a:lnTo>
                <a:lnTo>
                  <a:pt x="714337" y="892169"/>
                </a:lnTo>
                <a:lnTo>
                  <a:pt x="701907" y="893464"/>
                </a:lnTo>
                <a:lnTo>
                  <a:pt x="694687" y="892921"/>
                </a:lnTo>
                <a:lnTo>
                  <a:pt x="688677" y="890083"/>
                </a:lnTo>
                <a:lnTo>
                  <a:pt x="679466" y="893150"/>
                </a:lnTo>
                <a:lnTo>
                  <a:pt x="676104" y="880682"/>
                </a:lnTo>
                <a:lnTo>
                  <a:pt x="668703" y="879119"/>
                </a:lnTo>
                <a:lnTo>
                  <a:pt x="662149" y="873138"/>
                </a:lnTo>
                <a:lnTo>
                  <a:pt x="644528" y="871814"/>
                </a:lnTo>
                <a:lnTo>
                  <a:pt x="636156" y="872376"/>
                </a:lnTo>
                <a:lnTo>
                  <a:pt x="620449" y="868147"/>
                </a:lnTo>
                <a:lnTo>
                  <a:pt x="613534" y="870214"/>
                </a:lnTo>
                <a:lnTo>
                  <a:pt x="610876" y="865746"/>
                </a:lnTo>
                <a:lnTo>
                  <a:pt x="603485" y="861650"/>
                </a:lnTo>
                <a:lnTo>
                  <a:pt x="596399" y="866089"/>
                </a:lnTo>
                <a:lnTo>
                  <a:pt x="594731" y="881843"/>
                </a:lnTo>
                <a:lnTo>
                  <a:pt x="590455" y="885882"/>
                </a:lnTo>
                <a:lnTo>
                  <a:pt x="587197" y="895626"/>
                </a:lnTo>
                <a:lnTo>
                  <a:pt x="587407" y="903961"/>
                </a:lnTo>
                <a:lnTo>
                  <a:pt x="579615" y="902894"/>
                </a:lnTo>
                <a:lnTo>
                  <a:pt x="574405" y="908923"/>
                </a:lnTo>
                <a:lnTo>
                  <a:pt x="584530" y="911285"/>
                </a:lnTo>
                <a:lnTo>
                  <a:pt x="586331" y="916248"/>
                </a:lnTo>
                <a:lnTo>
                  <a:pt x="575996" y="917419"/>
                </a:lnTo>
                <a:lnTo>
                  <a:pt x="574796" y="922239"/>
                </a:lnTo>
                <a:lnTo>
                  <a:pt x="579015" y="934222"/>
                </a:lnTo>
                <a:lnTo>
                  <a:pt x="570986" y="938298"/>
                </a:lnTo>
                <a:lnTo>
                  <a:pt x="561108" y="935460"/>
                </a:lnTo>
                <a:lnTo>
                  <a:pt x="546363" y="938174"/>
                </a:lnTo>
                <a:lnTo>
                  <a:pt x="544163" y="942461"/>
                </a:lnTo>
                <a:lnTo>
                  <a:pt x="538410" y="942327"/>
                </a:lnTo>
                <a:lnTo>
                  <a:pt x="531295" y="947176"/>
                </a:lnTo>
                <a:lnTo>
                  <a:pt x="527523" y="952214"/>
                </a:lnTo>
                <a:lnTo>
                  <a:pt x="529390" y="959263"/>
                </a:lnTo>
                <a:lnTo>
                  <a:pt x="520551" y="955558"/>
                </a:lnTo>
                <a:lnTo>
                  <a:pt x="514198" y="962387"/>
                </a:lnTo>
                <a:lnTo>
                  <a:pt x="503120" y="955919"/>
                </a:lnTo>
                <a:lnTo>
                  <a:pt x="494309" y="954824"/>
                </a:lnTo>
                <a:lnTo>
                  <a:pt x="490328" y="950052"/>
                </a:lnTo>
                <a:lnTo>
                  <a:pt x="471849" y="946709"/>
                </a:lnTo>
                <a:lnTo>
                  <a:pt x="458714" y="949938"/>
                </a:lnTo>
                <a:lnTo>
                  <a:pt x="454895" y="948204"/>
                </a:lnTo>
                <a:lnTo>
                  <a:pt x="440931" y="949957"/>
                </a:lnTo>
                <a:lnTo>
                  <a:pt x="438160" y="946633"/>
                </a:lnTo>
                <a:lnTo>
                  <a:pt x="423872" y="942365"/>
                </a:lnTo>
                <a:lnTo>
                  <a:pt x="408527" y="945318"/>
                </a:lnTo>
                <a:lnTo>
                  <a:pt x="400736" y="944652"/>
                </a:lnTo>
                <a:lnTo>
                  <a:pt x="392049" y="941480"/>
                </a:lnTo>
                <a:lnTo>
                  <a:pt x="372246" y="937222"/>
                </a:lnTo>
                <a:lnTo>
                  <a:pt x="365750" y="932936"/>
                </a:lnTo>
                <a:lnTo>
                  <a:pt x="356397" y="929488"/>
                </a:lnTo>
                <a:lnTo>
                  <a:pt x="351568" y="934774"/>
                </a:lnTo>
                <a:lnTo>
                  <a:pt x="347786" y="934298"/>
                </a:lnTo>
                <a:lnTo>
                  <a:pt x="339062" y="923649"/>
                </a:lnTo>
                <a:lnTo>
                  <a:pt x="333042" y="919553"/>
                </a:lnTo>
                <a:lnTo>
                  <a:pt x="336375" y="914105"/>
                </a:lnTo>
                <a:lnTo>
                  <a:pt x="335375" y="905732"/>
                </a:lnTo>
                <a:lnTo>
                  <a:pt x="331213" y="900636"/>
                </a:lnTo>
                <a:lnTo>
                  <a:pt x="330308" y="893655"/>
                </a:lnTo>
                <a:lnTo>
                  <a:pt x="317287" y="884377"/>
                </a:lnTo>
                <a:lnTo>
                  <a:pt x="317392" y="877052"/>
                </a:lnTo>
                <a:lnTo>
                  <a:pt x="313087" y="871871"/>
                </a:lnTo>
                <a:lnTo>
                  <a:pt x="303476" y="869509"/>
                </a:lnTo>
                <a:lnTo>
                  <a:pt x="299933" y="871461"/>
                </a:lnTo>
                <a:lnTo>
                  <a:pt x="292103" y="867994"/>
                </a:lnTo>
                <a:lnTo>
                  <a:pt x="281873" y="876576"/>
                </a:lnTo>
                <a:lnTo>
                  <a:pt x="280111" y="882844"/>
                </a:lnTo>
                <a:lnTo>
                  <a:pt x="270348" y="880682"/>
                </a:lnTo>
                <a:lnTo>
                  <a:pt x="270291" y="870947"/>
                </a:lnTo>
                <a:lnTo>
                  <a:pt x="266367" y="864499"/>
                </a:lnTo>
                <a:lnTo>
                  <a:pt x="270691" y="859965"/>
                </a:lnTo>
                <a:lnTo>
                  <a:pt x="268329" y="855812"/>
                </a:lnTo>
                <a:lnTo>
                  <a:pt x="257137" y="852240"/>
                </a:lnTo>
                <a:lnTo>
                  <a:pt x="252003" y="853240"/>
                </a:lnTo>
                <a:lnTo>
                  <a:pt x="235991" y="849897"/>
                </a:lnTo>
                <a:lnTo>
                  <a:pt x="235430" y="846601"/>
                </a:lnTo>
                <a:lnTo>
                  <a:pt x="224685" y="841619"/>
                </a:lnTo>
                <a:lnTo>
                  <a:pt x="219170" y="842019"/>
                </a:lnTo>
                <a:lnTo>
                  <a:pt x="211760" y="834266"/>
                </a:lnTo>
                <a:lnTo>
                  <a:pt x="210769" y="829799"/>
                </a:lnTo>
                <a:lnTo>
                  <a:pt x="215722" y="826056"/>
                </a:lnTo>
                <a:lnTo>
                  <a:pt x="216694" y="811444"/>
                </a:lnTo>
                <a:lnTo>
                  <a:pt x="205454" y="810587"/>
                </a:lnTo>
                <a:lnTo>
                  <a:pt x="198682" y="815254"/>
                </a:lnTo>
                <a:lnTo>
                  <a:pt x="191433" y="816883"/>
                </a:lnTo>
                <a:lnTo>
                  <a:pt x="185547" y="814435"/>
                </a:lnTo>
                <a:lnTo>
                  <a:pt x="184728" y="809215"/>
                </a:lnTo>
                <a:lnTo>
                  <a:pt x="173593" y="807987"/>
                </a:lnTo>
                <a:lnTo>
                  <a:pt x="166983" y="812701"/>
                </a:lnTo>
                <a:lnTo>
                  <a:pt x="168945" y="817483"/>
                </a:lnTo>
                <a:lnTo>
                  <a:pt x="165106" y="836628"/>
                </a:lnTo>
                <a:lnTo>
                  <a:pt x="152524" y="843039"/>
                </a:lnTo>
                <a:lnTo>
                  <a:pt x="148438" y="842219"/>
                </a:lnTo>
                <a:lnTo>
                  <a:pt x="139503" y="849363"/>
                </a:lnTo>
                <a:lnTo>
                  <a:pt x="138179" y="855335"/>
                </a:lnTo>
                <a:lnTo>
                  <a:pt x="132283" y="862870"/>
                </a:lnTo>
                <a:lnTo>
                  <a:pt x="133074" y="869166"/>
                </a:lnTo>
                <a:lnTo>
                  <a:pt x="126892" y="874433"/>
                </a:lnTo>
                <a:lnTo>
                  <a:pt x="124149" y="880748"/>
                </a:lnTo>
                <a:lnTo>
                  <a:pt x="116405" y="880177"/>
                </a:lnTo>
                <a:lnTo>
                  <a:pt x="105223" y="881920"/>
                </a:lnTo>
                <a:lnTo>
                  <a:pt x="99851" y="884977"/>
                </a:lnTo>
                <a:lnTo>
                  <a:pt x="100917" y="889178"/>
                </a:lnTo>
                <a:lnTo>
                  <a:pt x="90573" y="888092"/>
                </a:lnTo>
                <a:lnTo>
                  <a:pt x="84182" y="885349"/>
                </a:lnTo>
                <a:lnTo>
                  <a:pt x="80363" y="881177"/>
                </a:lnTo>
                <a:lnTo>
                  <a:pt x="68399" y="879176"/>
                </a:lnTo>
                <a:lnTo>
                  <a:pt x="50130" y="881196"/>
                </a:lnTo>
                <a:lnTo>
                  <a:pt x="43396" y="877119"/>
                </a:lnTo>
                <a:lnTo>
                  <a:pt x="40586" y="879519"/>
                </a:lnTo>
                <a:lnTo>
                  <a:pt x="25851" y="882120"/>
                </a:lnTo>
                <a:lnTo>
                  <a:pt x="19460" y="874967"/>
                </a:lnTo>
                <a:lnTo>
                  <a:pt x="11621" y="874271"/>
                </a:lnTo>
                <a:lnTo>
                  <a:pt x="19212" y="869099"/>
                </a:lnTo>
                <a:lnTo>
                  <a:pt x="24108" y="859136"/>
                </a:lnTo>
                <a:lnTo>
                  <a:pt x="23231" y="851916"/>
                </a:lnTo>
                <a:lnTo>
                  <a:pt x="18459" y="838057"/>
                </a:lnTo>
                <a:lnTo>
                  <a:pt x="20888" y="832942"/>
                </a:lnTo>
                <a:lnTo>
                  <a:pt x="36414" y="826865"/>
                </a:lnTo>
                <a:lnTo>
                  <a:pt x="44577" y="821407"/>
                </a:lnTo>
                <a:lnTo>
                  <a:pt x="47254" y="812225"/>
                </a:lnTo>
                <a:lnTo>
                  <a:pt x="43044" y="805548"/>
                </a:lnTo>
                <a:lnTo>
                  <a:pt x="35252" y="801929"/>
                </a:lnTo>
                <a:lnTo>
                  <a:pt x="30023" y="802510"/>
                </a:lnTo>
                <a:lnTo>
                  <a:pt x="26965" y="808434"/>
                </a:lnTo>
                <a:lnTo>
                  <a:pt x="21612" y="812521"/>
                </a:lnTo>
                <a:lnTo>
                  <a:pt x="10582" y="815035"/>
                </a:lnTo>
                <a:lnTo>
                  <a:pt x="3019" y="810339"/>
                </a:lnTo>
                <a:lnTo>
                  <a:pt x="3134" y="803957"/>
                </a:lnTo>
                <a:lnTo>
                  <a:pt x="0" y="796376"/>
                </a:lnTo>
                <a:lnTo>
                  <a:pt x="1153" y="788813"/>
                </a:lnTo>
                <a:lnTo>
                  <a:pt x="5305" y="785584"/>
                </a:lnTo>
                <a:lnTo>
                  <a:pt x="12668" y="784898"/>
                </a:lnTo>
                <a:lnTo>
                  <a:pt x="27251" y="789756"/>
                </a:lnTo>
                <a:lnTo>
                  <a:pt x="33719" y="786555"/>
                </a:lnTo>
                <a:lnTo>
                  <a:pt x="36395" y="782031"/>
                </a:lnTo>
                <a:lnTo>
                  <a:pt x="47072" y="780040"/>
                </a:lnTo>
                <a:lnTo>
                  <a:pt x="58474" y="785003"/>
                </a:lnTo>
                <a:lnTo>
                  <a:pt x="68371" y="786679"/>
                </a:lnTo>
                <a:lnTo>
                  <a:pt x="73895" y="784831"/>
                </a:lnTo>
                <a:lnTo>
                  <a:pt x="83391" y="786175"/>
                </a:lnTo>
                <a:lnTo>
                  <a:pt x="89230" y="790032"/>
                </a:lnTo>
                <a:lnTo>
                  <a:pt x="99517" y="792585"/>
                </a:lnTo>
                <a:lnTo>
                  <a:pt x="109881" y="791070"/>
                </a:lnTo>
                <a:lnTo>
                  <a:pt x="114833" y="784927"/>
                </a:lnTo>
                <a:lnTo>
                  <a:pt x="118529" y="776726"/>
                </a:lnTo>
                <a:lnTo>
                  <a:pt x="124835" y="774459"/>
                </a:lnTo>
                <a:lnTo>
                  <a:pt x="135969" y="779288"/>
                </a:lnTo>
                <a:lnTo>
                  <a:pt x="145523" y="771658"/>
                </a:lnTo>
                <a:lnTo>
                  <a:pt x="160087" y="776183"/>
                </a:lnTo>
                <a:lnTo>
                  <a:pt x="175993" y="778935"/>
                </a:lnTo>
                <a:lnTo>
                  <a:pt x="182909" y="777469"/>
                </a:lnTo>
                <a:lnTo>
                  <a:pt x="193110" y="765543"/>
                </a:lnTo>
                <a:lnTo>
                  <a:pt x="193624" y="760647"/>
                </a:lnTo>
                <a:lnTo>
                  <a:pt x="202092" y="748303"/>
                </a:lnTo>
                <a:lnTo>
                  <a:pt x="208064" y="744302"/>
                </a:lnTo>
                <a:lnTo>
                  <a:pt x="215637" y="736340"/>
                </a:lnTo>
                <a:lnTo>
                  <a:pt x="224990" y="730529"/>
                </a:lnTo>
                <a:lnTo>
                  <a:pt x="238830" y="717347"/>
                </a:lnTo>
                <a:lnTo>
                  <a:pt x="268043" y="698059"/>
                </a:lnTo>
                <a:lnTo>
                  <a:pt x="279483" y="693220"/>
                </a:lnTo>
                <a:lnTo>
                  <a:pt x="291084" y="690839"/>
                </a:lnTo>
                <a:lnTo>
                  <a:pt x="300847" y="685514"/>
                </a:lnTo>
                <a:lnTo>
                  <a:pt x="309906" y="683342"/>
                </a:lnTo>
                <a:lnTo>
                  <a:pt x="314992" y="686267"/>
                </a:lnTo>
                <a:lnTo>
                  <a:pt x="328079" y="675513"/>
                </a:lnTo>
                <a:lnTo>
                  <a:pt x="348748" y="670103"/>
                </a:lnTo>
                <a:lnTo>
                  <a:pt x="375142" y="655101"/>
                </a:lnTo>
                <a:lnTo>
                  <a:pt x="378333" y="647795"/>
                </a:lnTo>
                <a:lnTo>
                  <a:pt x="383810" y="643785"/>
                </a:lnTo>
                <a:lnTo>
                  <a:pt x="401307" y="637603"/>
                </a:lnTo>
                <a:lnTo>
                  <a:pt x="414318" y="644681"/>
                </a:lnTo>
                <a:lnTo>
                  <a:pt x="415538" y="649586"/>
                </a:lnTo>
                <a:lnTo>
                  <a:pt x="420910" y="654796"/>
                </a:lnTo>
                <a:lnTo>
                  <a:pt x="428787" y="658016"/>
                </a:lnTo>
                <a:lnTo>
                  <a:pt x="456867" y="643890"/>
                </a:lnTo>
                <a:lnTo>
                  <a:pt x="475307" y="637070"/>
                </a:lnTo>
                <a:lnTo>
                  <a:pt x="477917" y="628260"/>
                </a:lnTo>
                <a:lnTo>
                  <a:pt x="469792" y="601999"/>
                </a:lnTo>
                <a:lnTo>
                  <a:pt x="480079" y="602104"/>
                </a:lnTo>
                <a:lnTo>
                  <a:pt x="485261" y="599427"/>
                </a:lnTo>
                <a:lnTo>
                  <a:pt x="495757" y="585454"/>
                </a:lnTo>
                <a:lnTo>
                  <a:pt x="502520" y="584997"/>
                </a:lnTo>
                <a:lnTo>
                  <a:pt x="509664" y="590912"/>
                </a:lnTo>
                <a:lnTo>
                  <a:pt x="516407" y="590083"/>
                </a:lnTo>
                <a:lnTo>
                  <a:pt x="512102" y="577853"/>
                </a:lnTo>
                <a:lnTo>
                  <a:pt x="505235" y="571338"/>
                </a:lnTo>
                <a:lnTo>
                  <a:pt x="494395" y="567357"/>
                </a:lnTo>
                <a:lnTo>
                  <a:pt x="485937" y="567328"/>
                </a:lnTo>
                <a:lnTo>
                  <a:pt x="481070" y="563175"/>
                </a:lnTo>
                <a:lnTo>
                  <a:pt x="477203" y="555917"/>
                </a:lnTo>
                <a:lnTo>
                  <a:pt x="479288" y="535695"/>
                </a:lnTo>
                <a:lnTo>
                  <a:pt x="487585" y="530914"/>
                </a:lnTo>
                <a:lnTo>
                  <a:pt x="491976" y="525609"/>
                </a:lnTo>
                <a:lnTo>
                  <a:pt x="509826" y="529561"/>
                </a:lnTo>
                <a:lnTo>
                  <a:pt x="510273" y="524723"/>
                </a:lnTo>
                <a:lnTo>
                  <a:pt x="518617" y="525180"/>
                </a:lnTo>
                <a:lnTo>
                  <a:pt x="535839" y="529104"/>
                </a:lnTo>
                <a:lnTo>
                  <a:pt x="545344" y="528847"/>
                </a:lnTo>
                <a:lnTo>
                  <a:pt x="554422" y="532771"/>
                </a:lnTo>
                <a:lnTo>
                  <a:pt x="559384" y="531581"/>
                </a:lnTo>
                <a:lnTo>
                  <a:pt x="561699" y="526790"/>
                </a:lnTo>
                <a:lnTo>
                  <a:pt x="561947" y="517865"/>
                </a:lnTo>
                <a:lnTo>
                  <a:pt x="565937" y="516045"/>
                </a:lnTo>
                <a:lnTo>
                  <a:pt x="580939" y="516065"/>
                </a:lnTo>
                <a:lnTo>
                  <a:pt x="585216" y="517588"/>
                </a:lnTo>
                <a:lnTo>
                  <a:pt x="594074" y="513807"/>
                </a:lnTo>
                <a:lnTo>
                  <a:pt x="596913" y="502863"/>
                </a:lnTo>
                <a:lnTo>
                  <a:pt x="597446" y="493128"/>
                </a:lnTo>
                <a:lnTo>
                  <a:pt x="605504" y="492223"/>
                </a:lnTo>
                <a:lnTo>
                  <a:pt x="614439" y="487261"/>
                </a:lnTo>
                <a:lnTo>
                  <a:pt x="614391" y="481032"/>
                </a:lnTo>
                <a:lnTo>
                  <a:pt x="626545" y="472802"/>
                </a:lnTo>
                <a:lnTo>
                  <a:pt x="637489" y="476193"/>
                </a:lnTo>
                <a:lnTo>
                  <a:pt x="640490" y="479793"/>
                </a:lnTo>
                <a:lnTo>
                  <a:pt x="648119" y="479384"/>
                </a:lnTo>
                <a:lnTo>
                  <a:pt x="654472" y="472068"/>
                </a:lnTo>
                <a:lnTo>
                  <a:pt x="661464" y="475155"/>
                </a:lnTo>
                <a:lnTo>
                  <a:pt x="662511" y="480908"/>
                </a:lnTo>
                <a:lnTo>
                  <a:pt x="667474" y="482927"/>
                </a:lnTo>
                <a:lnTo>
                  <a:pt x="669493" y="491147"/>
                </a:lnTo>
                <a:lnTo>
                  <a:pt x="679152" y="490652"/>
                </a:lnTo>
                <a:lnTo>
                  <a:pt x="681781" y="498043"/>
                </a:lnTo>
                <a:lnTo>
                  <a:pt x="692591" y="501491"/>
                </a:lnTo>
                <a:lnTo>
                  <a:pt x="695639" y="509349"/>
                </a:lnTo>
                <a:lnTo>
                  <a:pt x="693125" y="520418"/>
                </a:lnTo>
                <a:lnTo>
                  <a:pt x="698878" y="525694"/>
                </a:lnTo>
                <a:lnTo>
                  <a:pt x="699421" y="529933"/>
                </a:lnTo>
                <a:lnTo>
                  <a:pt x="707660" y="532428"/>
                </a:lnTo>
                <a:lnTo>
                  <a:pt x="715318" y="537582"/>
                </a:lnTo>
                <a:lnTo>
                  <a:pt x="735921" y="540906"/>
                </a:lnTo>
                <a:lnTo>
                  <a:pt x="736692" y="544849"/>
                </a:lnTo>
                <a:lnTo>
                  <a:pt x="742169" y="546782"/>
                </a:lnTo>
                <a:lnTo>
                  <a:pt x="747198" y="543992"/>
                </a:lnTo>
                <a:lnTo>
                  <a:pt x="754723" y="547202"/>
                </a:lnTo>
                <a:lnTo>
                  <a:pt x="759009" y="551269"/>
                </a:lnTo>
                <a:lnTo>
                  <a:pt x="765267" y="543563"/>
                </a:lnTo>
                <a:lnTo>
                  <a:pt x="776411" y="542391"/>
                </a:lnTo>
                <a:lnTo>
                  <a:pt x="781774" y="538829"/>
                </a:lnTo>
                <a:lnTo>
                  <a:pt x="782136" y="534076"/>
                </a:lnTo>
                <a:lnTo>
                  <a:pt x="789604" y="529914"/>
                </a:lnTo>
                <a:lnTo>
                  <a:pt x="793937" y="537067"/>
                </a:lnTo>
                <a:lnTo>
                  <a:pt x="799129" y="539267"/>
                </a:lnTo>
                <a:lnTo>
                  <a:pt x="805748" y="532514"/>
                </a:lnTo>
                <a:lnTo>
                  <a:pt x="798071" y="524656"/>
                </a:lnTo>
                <a:lnTo>
                  <a:pt x="800167" y="514245"/>
                </a:lnTo>
                <a:lnTo>
                  <a:pt x="792328" y="506368"/>
                </a:lnTo>
                <a:lnTo>
                  <a:pt x="792775" y="498957"/>
                </a:lnTo>
                <a:lnTo>
                  <a:pt x="788756" y="491147"/>
                </a:lnTo>
                <a:lnTo>
                  <a:pt x="784660" y="491804"/>
                </a:lnTo>
                <a:lnTo>
                  <a:pt x="779888" y="486232"/>
                </a:lnTo>
                <a:lnTo>
                  <a:pt x="778307" y="477126"/>
                </a:lnTo>
                <a:lnTo>
                  <a:pt x="772125" y="472068"/>
                </a:lnTo>
                <a:lnTo>
                  <a:pt x="774849" y="466496"/>
                </a:lnTo>
                <a:lnTo>
                  <a:pt x="763505" y="462077"/>
                </a:lnTo>
                <a:lnTo>
                  <a:pt x="764381" y="456657"/>
                </a:lnTo>
                <a:lnTo>
                  <a:pt x="760276" y="446941"/>
                </a:lnTo>
                <a:lnTo>
                  <a:pt x="762029" y="439484"/>
                </a:lnTo>
                <a:lnTo>
                  <a:pt x="760171" y="428149"/>
                </a:lnTo>
                <a:lnTo>
                  <a:pt x="761409" y="422224"/>
                </a:lnTo>
                <a:lnTo>
                  <a:pt x="766181" y="419310"/>
                </a:lnTo>
                <a:lnTo>
                  <a:pt x="766429" y="413109"/>
                </a:lnTo>
                <a:lnTo>
                  <a:pt x="771801" y="404327"/>
                </a:lnTo>
                <a:lnTo>
                  <a:pt x="772716" y="397335"/>
                </a:lnTo>
                <a:lnTo>
                  <a:pt x="780136" y="395668"/>
                </a:lnTo>
                <a:lnTo>
                  <a:pt x="785936" y="391154"/>
                </a:lnTo>
                <a:lnTo>
                  <a:pt x="793813" y="391077"/>
                </a:lnTo>
                <a:lnTo>
                  <a:pt x="799014" y="387258"/>
                </a:lnTo>
                <a:lnTo>
                  <a:pt x="801405" y="381219"/>
                </a:lnTo>
                <a:lnTo>
                  <a:pt x="807739" y="376142"/>
                </a:lnTo>
                <a:lnTo>
                  <a:pt x="813988" y="362198"/>
                </a:lnTo>
                <a:lnTo>
                  <a:pt x="819722" y="362283"/>
                </a:lnTo>
                <a:lnTo>
                  <a:pt x="833190" y="357807"/>
                </a:lnTo>
                <a:lnTo>
                  <a:pt x="835009" y="351844"/>
                </a:lnTo>
                <a:lnTo>
                  <a:pt x="832018" y="343414"/>
                </a:lnTo>
                <a:lnTo>
                  <a:pt x="834847" y="339585"/>
                </a:lnTo>
                <a:lnTo>
                  <a:pt x="834390" y="331127"/>
                </a:lnTo>
                <a:lnTo>
                  <a:pt x="831447" y="328203"/>
                </a:lnTo>
                <a:lnTo>
                  <a:pt x="833933" y="320459"/>
                </a:lnTo>
                <a:lnTo>
                  <a:pt x="839886" y="315706"/>
                </a:lnTo>
                <a:lnTo>
                  <a:pt x="842143" y="301609"/>
                </a:lnTo>
                <a:lnTo>
                  <a:pt x="845382" y="298285"/>
                </a:lnTo>
                <a:lnTo>
                  <a:pt x="852030" y="281673"/>
                </a:lnTo>
                <a:lnTo>
                  <a:pt x="852306" y="276949"/>
                </a:lnTo>
                <a:lnTo>
                  <a:pt x="857164" y="272348"/>
                </a:lnTo>
                <a:lnTo>
                  <a:pt x="857288" y="263347"/>
                </a:lnTo>
                <a:lnTo>
                  <a:pt x="862251" y="257213"/>
                </a:lnTo>
                <a:lnTo>
                  <a:pt x="864041" y="251612"/>
                </a:lnTo>
                <a:lnTo>
                  <a:pt x="873671" y="246059"/>
                </a:lnTo>
                <a:lnTo>
                  <a:pt x="877729" y="248479"/>
                </a:lnTo>
                <a:lnTo>
                  <a:pt x="887368" y="248107"/>
                </a:lnTo>
                <a:lnTo>
                  <a:pt x="898217" y="255289"/>
                </a:lnTo>
                <a:lnTo>
                  <a:pt x="902313" y="262071"/>
                </a:lnTo>
                <a:lnTo>
                  <a:pt x="908914" y="267243"/>
                </a:lnTo>
                <a:lnTo>
                  <a:pt x="916038" y="261042"/>
                </a:lnTo>
                <a:lnTo>
                  <a:pt x="931173" y="264643"/>
                </a:lnTo>
                <a:lnTo>
                  <a:pt x="935822" y="261737"/>
                </a:lnTo>
                <a:lnTo>
                  <a:pt x="935346" y="252270"/>
                </a:lnTo>
                <a:lnTo>
                  <a:pt x="942861" y="242649"/>
                </a:lnTo>
                <a:lnTo>
                  <a:pt x="949042" y="242364"/>
                </a:lnTo>
                <a:lnTo>
                  <a:pt x="955615" y="246136"/>
                </a:lnTo>
                <a:lnTo>
                  <a:pt x="964340" y="244612"/>
                </a:lnTo>
                <a:lnTo>
                  <a:pt x="969321" y="241802"/>
                </a:lnTo>
                <a:lnTo>
                  <a:pt x="970550" y="235677"/>
                </a:lnTo>
                <a:lnTo>
                  <a:pt x="966549" y="226609"/>
                </a:lnTo>
                <a:lnTo>
                  <a:pt x="970026" y="222533"/>
                </a:lnTo>
                <a:lnTo>
                  <a:pt x="969397" y="215360"/>
                </a:lnTo>
                <a:lnTo>
                  <a:pt x="972836" y="211255"/>
                </a:lnTo>
                <a:lnTo>
                  <a:pt x="975779" y="194900"/>
                </a:lnTo>
                <a:lnTo>
                  <a:pt x="979418" y="187614"/>
                </a:lnTo>
                <a:lnTo>
                  <a:pt x="984437" y="184023"/>
                </a:lnTo>
                <a:lnTo>
                  <a:pt x="981894" y="174698"/>
                </a:lnTo>
                <a:lnTo>
                  <a:pt x="973912" y="161973"/>
                </a:lnTo>
                <a:lnTo>
                  <a:pt x="980513" y="153076"/>
                </a:lnTo>
                <a:lnTo>
                  <a:pt x="987895" y="148923"/>
                </a:lnTo>
                <a:lnTo>
                  <a:pt x="999601" y="133836"/>
                </a:lnTo>
                <a:lnTo>
                  <a:pt x="1008497" y="132359"/>
                </a:lnTo>
                <a:lnTo>
                  <a:pt x="1010031" y="124987"/>
                </a:lnTo>
                <a:lnTo>
                  <a:pt x="1029291" y="117577"/>
                </a:lnTo>
                <a:lnTo>
                  <a:pt x="1034463" y="116443"/>
                </a:lnTo>
                <a:lnTo>
                  <a:pt x="1038473" y="105823"/>
                </a:lnTo>
                <a:lnTo>
                  <a:pt x="1039016" y="99879"/>
                </a:lnTo>
                <a:lnTo>
                  <a:pt x="1044778" y="88097"/>
                </a:lnTo>
                <a:lnTo>
                  <a:pt x="1039863" y="78467"/>
                </a:lnTo>
                <a:lnTo>
                  <a:pt x="1046740" y="70790"/>
                </a:lnTo>
                <a:lnTo>
                  <a:pt x="1052865" y="56378"/>
                </a:lnTo>
                <a:lnTo>
                  <a:pt x="1058780" y="55312"/>
                </a:lnTo>
                <a:lnTo>
                  <a:pt x="1072201" y="43863"/>
                </a:lnTo>
                <a:lnTo>
                  <a:pt x="1084498" y="37700"/>
                </a:lnTo>
                <a:lnTo>
                  <a:pt x="1098137" y="38767"/>
                </a:lnTo>
                <a:lnTo>
                  <a:pt x="1110082" y="37024"/>
                </a:lnTo>
                <a:lnTo>
                  <a:pt x="1122055" y="47139"/>
                </a:lnTo>
                <a:lnTo>
                  <a:pt x="1129408" y="44987"/>
                </a:lnTo>
                <a:lnTo>
                  <a:pt x="1134170" y="49111"/>
                </a:lnTo>
                <a:lnTo>
                  <a:pt x="1142743" y="51283"/>
                </a:lnTo>
                <a:lnTo>
                  <a:pt x="1165041" y="51006"/>
                </a:lnTo>
                <a:lnTo>
                  <a:pt x="1179433" y="57636"/>
                </a:lnTo>
                <a:lnTo>
                  <a:pt x="1190025" y="49530"/>
                </a:lnTo>
                <a:lnTo>
                  <a:pt x="1196254" y="42767"/>
                </a:lnTo>
                <a:lnTo>
                  <a:pt x="1199788" y="43158"/>
                </a:lnTo>
                <a:lnTo>
                  <a:pt x="1210380" y="50625"/>
                </a:lnTo>
                <a:lnTo>
                  <a:pt x="1225229" y="59541"/>
                </a:lnTo>
                <a:lnTo>
                  <a:pt x="1234707" y="63894"/>
                </a:lnTo>
                <a:lnTo>
                  <a:pt x="1239984" y="77505"/>
                </a:lnTo>
                <a:lnTo>
                  <a:pt x="1247137" y="85687"/>
                </a:lnTo>
                <a:lnTo>
                  <a:pt x="1257976" y="82286"/>
                </a:lnTo>
                <a:lnTo>
                  <a:pt x="1264453" y="85715"/>
                </a:lnTo>
                <a:lnTo>
                  <a:pt x="1264063" y="91926"/>
                </a:lnTo>
                <a:lnTo>
                  <a:pt x="1282760" y="92145"/>
                </a:lnTo>
                <a:lnTo>
                  <a:pt x="1310735" y="84220"/>
                </a:lnTo>
                <a:lnTo>
                  <a:pt x="1313050" y="81324"/>
                </a:lnTo>
                <a:lnTo>
                  <a:pt x="1326518" y="76857"/>
                </a:lnTo>
                <a:lnTo>
                  <a:pt x="1334338" y="78934"/>
                </a:lnTo>
                <a:lnTo>
                  <a:pt x="1334405" y="91269"/>
                </a:lnTo>
                <a:lnTo>
                  <a:pt x="1338510" y="92926"/>
                </a:lnTo>
                <a:lnTo>
                  <a:pt x="1352921" y="93497"/>
                </a:lnTo>
                <a:lnTo>
                  <a:pt x="1359884" y="96593"/>
                </a:lnTo>
                <a:lnTo>
                  <a:pt x="1361656" y="100451"/>
                </a:lnTo>
                <a:lnTo>
                  <a:pt x="1375191" y="91240"/>
                </a:lnTo>
                <a:lnTo>
                  <a:pt x="1383182" y="80867"/>
                </a:lnTo>
                <a:lnTo>
                  <a:pt x="1394251" y="72200"/>
                </a:lnTo>
                <a:lnTo>
                  <a:pt x="1395879" y="65541"/>
                </a:lnTo>
                <a:lnTo>
                  <a:pt x="1394936" y="58826"/>
                </a:lnTo>
                <a:lnTo>
                  <a:pt x="1397060" y="55207"/>
                </a:lnTo>
                <a:lnTo>
                  <a:pt x="1410919" y="52273"/>
                </a:lnTo>
                <a:lnTo>
                  <a:pt x="1420178" y="47558"/>
                </a:lnTo>
                <a:lnTo>
                  <a:pt x="1431617" y="47511"/>
                </a:lnTo>
                <a:lnTo>
                  <a:pt x="1436846" y="45968"/>
                </a:lnTo>
                <a:lnTo>
                  <a:pt x="1467440" y="51397"/>
                </a:lnTo>
                <a:lnTo>
                  <a:pt x="1482138" y="48787"/>
                </a:lnTo>
                <a:lnTo>
                  <a:pt x="1500369" y="54073"/>
                </a:lnTo>
                <a:lnTo>
                  <a:pt x="1516371" y="62684"/>
                </a:lnTo>
                <a:lnTo>
                  <a:pt x="1520171" y="66123"/>
                </a:lnTo>
                <a:lnTo>
                  <a:pt x="1534135" y="71418"/>
                </a:lnTo>
                <a:lnTo>
                  <a:pt x="1546917" y="70866"/>
                </a:lnTo>
                <a:lnTo>
                  <a:pt x="1551127" y="74619"/>
                </a:lnTo>
                <a:lnTo>
                  <a:pt x="1562948" y="72628"/>
                </a:lnTo>
                <a:lnTo>
                  <a:pt x="1569958" y="76467"/>
                </a:lnTo>
                <a:lnTo>
                  <a:pt x="1566253" y="81439"/>
                </a:lnTo>
                <a:lnTo>
                  <a:pt x="1568434" y="99898"/>
                </a:lnTo>
                <a:lnTo>
                  <a:pt x="1572778" y="113528"/>
                </a:lnTo>
                <a:lnTo>
                  <a:pt x="1577502" y="120787"/>
                </a:lnTo>
                <a:lnTo>
                  <a:pt x="1594561" y="111204"/>
                </a:lnTo>
                <a:lnTo>
                  <a:pt x="1603772" y="103661"/>
                </a:lnTo>
                <a:lnTo>
                  <a:pt x="1611506" y="90059"/>
                </a:lnTo>
                <a:lnTo>
                  <a:pt x="1626080" y="77762"/>
                </a:lnTo>
                <a:lnTo>
                  <a:pt x="1625146" y="72590"/>
                </a:lnTo>
                <a:lnTo>
                  <a:pt x="1619507" y="65161"/>
                </a:lnTo>
                <a:lnTo>
                  <a:pt x="1623612" y="56893"/>
                </a:lnTo>
                <a:lnTo>
                  <a:pt x="1629508" y="50902"/>
                </a:lnTo>
                <a:lnTo>
                  <a:pt x="1631451" y="35128"/>
                </a:lnTo>
                <a:lnTo>
                  <a:pt x="1640529" y="33214"/>
                </a:lnTo>
                <a:lnTo>
                  <a:pt x="1649854" y="36709"/>
                </a:lnTo>
                <a:lnTo>
                  <a:pt x="1647768" y="7991"/>
                </a:lnTo>
                <a:lnTo>
                  <a:pt x="1648130" y="3305"/>
                </a:lnTo>
                <a:lnTo>
                  <a:pt x="1658379" y="514"/>
                </a:lnTo>
                <a:lnTo>
                  <a:pt x="1663608" y="1553"/>
                </a:lnTo>
                <a:lnTo>
                  <a:pt x="1673457" y="0"/>
                </a:lnTo>
                <a:lnTo>
                  <a:pt x="1677924" y="8544"/>
                </a:lnTo>
                <a:lnTo>
                  <a:pt x="1685449" y="12059"/>
                </a:lnTo>
                <a:lnTo>
                  <a:pt x="1680391" y="17678"/>
                </a:lnTo>
                <a:lnTo>
                  <a:pt x="1681353" y="25022"/>
                </a:lnTo>
                <a:lnTo>
                  <a:pt x="1687706" y="34300"/>
                </a:lnTo>
                <a:lnTo>
                  <a:pt x="1689030" y="40300"/>
                </a:lnTo>
                <a:lnTo>
                  <a:pt x="1692859" y="43805"/>
                </a:lnTo>
                <a:lnTo>
                  <a:pt x="1688964" y="54359"/>
                </a:lnTo>
                <a:lnTo>
                  <a:pt x="1696250" y="58474"/>
                </a:lnTo>
                <a:lnTo>
                  <a:pt x="1697507" y="62551"/>
                </a:lnTo>
                <a:lnTo>
                  <a:pt x="1696364" y="81791"/>
                </a:lnTo>
                <a:lnTo>
                  <a:pt x="1693717" y="88954"/>
                </a:lnTo>
                <a:lnTo>
                  <a:pt x="1698422" y="94783"/>
                </a:lnTo>
                <a:lnTo>
                  <a:pt x="1699555" y="102822"/>
                </a:lnTo>
                <a:lnTo>
                  <a:pt x="1702565" y="106280"/>
                </a:lnTo>
                <a:lnTo>
                  <a:pt x="1702908" y="120758"/>
                </a:lnTo>
                <a:lnTo>
                  <a:pt x="1707918" y="128045"/>
                </a:lnTo>
                <a:lnTo>
                  <a:pt x="1707842" y="136274"/>
                </a:lnTo>
                <a:lnTo>
                  <a:pt x="1712909" y="140789"/>
                </a:lnTo>
                <a:lnTo>
                  <a:pt x="1715967" y="146856"/>
                </a:lnTo>
                <a:lnTo>
                  <a:pt x="1722444" y="148342"/>
                </a:lnTo>
                <a:lnTo>
                  <a:pt x="1733264" y="158658"/>
                </a:lnTo>
                <a:lnTo>
                  <a:pt x="1734036" y="165849"/>
                </a:lnTo>
                <a:lnTo>
                  <a:pt x="1747656" y="170336"/>
                </a:lnTo>
                <a:lnTo>
                  <a:pt x="1756095" y="177222"/>
                </a:lnTo>
                <a:lnTo>
                  <a:pt x="1762906" y="175374"/>
                </a:lnTo>
                <a:lnTo>
                  <a:pt x="1767907" y="170840"/>
                </a:lnTo>
                <a:lnTo>
                  <a:pt x="1771593" y="171459"/>
                </a:lnTo>
                <a:lnTo>
                  <a:pt x="1772946" y="179527"/>
                </a:lnTo>
                <a:lnTo>
                  <a:pt x="1783909" y="188128"/>
                </a:lnTo>
                <a:lnTo>
                  <a:pt x="1801378" y="188652"/>
                </a:lnTo>
                <a:lnTo>
                  <a:pt x="1803978" y="204502"/>
                </a:lnTo>
                <a:lnTo>
                  <a:pt x="1811474" y="209979"/>
                </a:lnTo>
                <a:lnTo>
                  <a:pt x="1811846" y="216417"/>
                </a:lnTo>
                <a:lnTo>
                  <a:pt x="1821675" y="223561"/>
                </a:lnTo>
                <a:lnTo>
                  <a:pt x="1823628" y="227143"/>
                </a:lnTo>
                <a:lnTo>
                  <a:pt x="1820790" y="234191"/>
                </a:lnTo>
                <a:lnTo>
                  <a:pt x="1821551" y="245040"/>
                </a:lnTo>
                <a:lnTo>
                  <a:pt x="1828486" y="250546"/>
                </a:lnTo>
                <a:lnTo>
                  <a:pt x="1839039" y="251708"/>
                </a:lnTo>
                <a:lnTo>
                  <a:pt x="1847612" y="258756"/>
                </a:lnTo>
                <a:lnTo>
                  <a:pt x="1848564" y="269053"/>
                </a:lnTo>
                <a:lnTo>
                  <a:pt x="1852318" y="278159"/>
                </a:lnTo>
                <a:lnTo>
                  <a:pt x="1850346" y="286845"/>
                </a:lnTo>
                <a:lnTo>
                  <a:pt x="1846193" y="290779"/>
                </a:lnTo>
                <a:lnTo>
                  <a:pt x="1846745" y="298666"/>
                </a:lnTo>
                <a:lnTo>
                  <a:pt x="1850165" y="303028"/>
                </a:lnTo>
                <a:lnTo>
                  <a:pt x="1850708" y="310677"/>
                </a:lnTo>
                <a:lnTo>
                  <a:pt x="1863338" y="314477"/>
                </a:lnTo>
                <a:lnTo>
                  <a:pt x="1875882" y="331070"/>
                </a:lnTo>
                <a:lnTo>
                  <a:pt x="1882883" y="338014"/>
                </a:lnTo>
                <a:lnTo>
                  <a:pt x="1892065" y="341347"/>
                </a:lnTo>
                <a:lnTo>
                  <a:pt x="1902019" y="348958"/>
                </a:lnTo>
                <a:lnTo>
                  <a:pt x="1909572" y="358559"/>
                </a:lnTo>
                <a:lnTo>
                  <a:pt x="1918478" y="359416"/>
                </a:lnTo>
                <a:lnTo>
                  <a:pt x="1921440" y="363636"/>
                </a:lnTo>
                <a:lnTo>
                  <a:pt x="1922526" y="371875"/>
                </a:lnTo>
                <a:lnTo>
                  <a:pt x="1905229" y="390839"/>
                </a:lnTo>
                <a:lnTo>
                  <a:pt x="1904028" y="398840"/>
                </a:lnTo>
                <a:lnTo>
                  <a:pt x="1897685" y="411394"/>
                </a:lnTo>
                <a:lnTo>
                  <a:pt x="1894494" y="414642"/>
                </a:lnTo>
                <a:lnTo>
                  <a:pt x="1912525" y="423529"/>
                </a:lnTo>
                <a:lnTo>
                  <a:pt x="1926450" y="434140"/>
                </a:lnTo>
                <a:lnTo>
                  <a:pt x="1945586" y="443332"/>
                </a:lnTo>
                <a:lnTo>
                  <a:pt x="1955616" y="439798"/>
                </a:lnTo>
                <a:lnTo>
                  <a:pt x="1962626" y="445951"/>
                </a:lnTo>
                <a:lnTo>
                  <a:pt x="1968999" y="446542"/>
                </a:lnTo>
                <a:lnTo>
                  <a:pt x="1979791" y="450037"/>
                </a:lnTo>
                <a:lnTo>
                  <a:pt x="1983496" y="447980"/>
                </a:lnTo>
                <a:lnTo>
                  <a:pt x="1994726" y="450047"/>
                </a:lnTo>
                <a:lnTo>
                  <a:pt x="2003289" y="454152"/>
                </a:lnTo>
                <a:lnTo>
                  <a:pt x="2011814" y="443827"/>
                </a:lnTo>
                <a:lnTo>
                  <a:pt x="2024253" y="438159"/>
                </a:lnTo>
                <a:lnTo>
                  <a:pt x="2027206" y="435197"/>
                </a:lnTo>
                <a:lnTo>
                  <a:pt x="2058505" y="428120"/>
                </a:lnTo>
                <a:lnTo>
                  <a:pt x="2060648" y="422453"/>
                </a:lnTo>
                <a:lnTo>
                  <a:pt x="2058210" y="415080"/>
                </a:lnTo>
                <a:lnTo>
                  <a:pt x="2050485" y="411442"/>
                </a:lnTo>
                <a:lnTo>
                  <a:pt x="2042788" y="401764"/>
                </a:lnTo>
                <a:lnTo>
                  <a:pt x="2044656" y="399726"/>
                </a:lnTo>
                <a:lnTo>
                  <a:pt x="2039474" y="375304"/>
                </a:lnTo>
                <a:lnTo>
                  <a:pt x="2035521" y="367132"/>
                </a:lnTo>
                <a:lnTo>
                  <a:pt x="2018938" y="346786"/>
                </a:lnTo>
                <a:lnTo>
                  <a:pt x="2017024" y="339966"/>
                </a:lnTo>
                <a:lnTo>
                  <a:pt x="2023434" y="335404"/>
                </a:lnTo>
                <a:lnTo>
                  <a:pt x="2027234" y="329584"/>
                </a:lnTo>
                <a:lnTo>
                  <a:pt x="2024663" y="323669"/>
                </a:lnTo>
                <a:lnTo>
                  <a:pt x="2024472" y="314506"/>
                </a:lnTo>
                <a:lnTo>
                  <a:pt x="2026434" y="306800"/>
                </a:lnTo>
                <a:lnTo>
                  <a:pt x="2031321" y="302828"/>
                </a:lnTo>
                <a:lnTo>
                  <a:pt x="2024587" y="291598"/>
                </a:lnTo>
                <a:lnTo>
                  <a:pt x="2020310" y="275272"/>
                </a:lnTo>
                <a:lnTo>
                  <a:pt x="2028787" y="269262"/>
                </a:lnTo>
                <a:lnTo>
                  <a:pt x="2040712" y="273806"/>
                </a:lnTo>
                <a:lnTo>
                  <a:pt x="2052790" y="275263"/>
                </a:lnTo>
                <a:lnTo>
                  <a:pt x="2064601" y="266729"/>
                </a:lnTo>
                <a:lnTo>
                  <a:pt x="2066887" y="257537"/>
                </a:lnTo>
                <a:lnTo>
                  <a:pt x="2066335" y="251708"/>
                </a:lnTo>
                <a:lnTo>
                  <a:pt x="2075241" y="248164"/>
                </a:lnTo>
                <a:lnTo>
                  <a:pt x="2076669" y="241735"/>
                </a:lnTo>
                <a:lnTo>
                  <a:pt x="2084994" y="238782"/>
                </a:lnTo>
                <a:lnTo>
                  <a:pt x="2092395" y="231743"/>
                </a:lnTo>
                <a:lnTo>
                  <a:pt x="2097872" y="231658"/>
                </a:lnTo>
                <a:lnTo>
                  <a:pt x="2108302" y="227238"/>
                </a:lnTo>
                <a:lnTo>
                  <a:pt x="2109693" y="220704"/>
                </a:lnTo>
                <a:lnTo>
                  <a:pt x="2106721" y="214903"/>
                </a:lnTo>
                <a:lnTo>
                  <a:pt x="2105254" y="202873"/>
                </a:lnTo>
                <a:lnTo>
                  <a:pt x="2117084" y="197996"/>
                </a:lnTo>
                <a:lnTo>
                  <a:pt x="2122075" y="205197"/>
                </a:lnTo>
                <a:lnTo>
                  <a:pt x="2122113" y="210845"/>
                </a:lnTo>
                <a:lnTo>
                  <a:pt x="2126961" y="214636"/>
                </a:lnTo>
                <a:lnTo>
                  <a:pt x="2125332" y="219323"/>
                </a:lnTo>
                <a:lnTo>
                  <a:pt x="2126847" y="231505"/>
                </a:lnTo>
                <a:lnTo>
                  <a:pt x="2134114" y="235972"/>
                </a:lnTo>
                <a:lnTo>
                  <a:pt x="2146487" y="253346"/>
                </a:lnTo>
                <a:lnTo>
                  <a:pt x="2146735" y="258842"/>
                </a:lnTo>
                <a:lnTo>
                  <a:pt x="2150498" y="271177"/>
                </a:lnTo>
                <a:lnTo>
                  <a:pt x="2138572" y="271643"/>
                </a:lnTo>
                <a:lnTo>
                  <a:pt x="2133448" y="282550"/>
                </a:lnTo>
                <a:lnTo>
                  <a:pt x="2138458" y="293018"/>
                </a:lnTo>
                <a:lnTo>
                  <a:pt x="2138496" y="299514"/>
                </a:lnTo>
                <a:lnTo>
                  <a:pt x="2141944" y="308800"/>
                </a:lnTo>
                <a:lnTo>
                  <a:pt x="2144773" y="311582"/>
                </a:lnTo>
                <a:lnTo>
                  <a:pt x="2143830" y="317325"/>
                </a:lnTo>
                <a:lnTo>
                  <a:pt x="2147354" y="326041"/>
                </a:lnTo>
                <a:lnTo>
                  <a:pt x="2152155" y="328641"/>
                </a:lnTo>
                <a:lnTo>
                  <a:pt x="2153193" y="333318"/>
                </a:lnTo>
                <a:lnTo>
                  <a:pt x="2149269" y="338633"/>
                </a:lnTo>
                <a:lnTo>
                  <a:pt x="2148135" y="350310"/>
                </a:lnTo>
                <a:lnTo>
                  <a:pt x="2150412" y="356702"/>
                </a:lnTo>
                <a:lnTo>
                  <a:pt x="2150821" y="367398"/>
                </a:lnTo>
                <a:lnTo>
                  <a:pt x="2154450" y="378362"/>
                </a:lnTo>
                <a:lnTo>
                  <a:pt x="2160299" y="384477"/>
                </a:lnTo>
                <a:lnTo>
                  <a:pt x="2164385" y="385705"/>
                </a:lnTo>
                <a:lnTo>
                  <a:pt x="2179701" y="381152"/>
                </a:lnTo>
                <a:lnTo>
                  <a:pt x="2191464" y="378819"/>
                </a:lnTo>
                <a:lnTo>
                  <a:pt x="2205143" y="381924"/>
                </a:lnTo>
                <a:lnTo>
                  <a:pt x="2212343" y="380743"/>
                </a:lnTo>
                <a:lnTo>
                  <a:pt x="2219611" y="385753"/>
                </a:lnTo>
                <a:lnTo>
                  <a:pt x="2222687" y="391220"/>
                </a:lnTo>
                <a:lnTo>
                  <a:pt x="2222459" y="396783"/>
                </a:lnTo>
                <a:lnTo>
                  <a:pt x="2226602" y="402031"/>
                </a:lnTo>
                <a:lnTo>
                  <a:pt x="2230193" y="401717"/>
                </a:lnTo>
                <a:lnTo>
                  <a:pt x="2235232" y="407546"/>
                </a:lnTo>
                <a:lnTo>
                  <a:pt x="2240338" y="409232"/>
                </a:lnTo>
                <a:lnTo>
                  <a:pt x="2255796" y="393163"/>
                </a:lnTo>
                <a:lnTo>
                  <a:pt x="2255949" y="397897"/>
                </a:lnTo>
                <a:lnTo>
                  <a:pt x="2259664" y="403908"/>
                </a:lnTo>
                <a:lnTo>
                  <a:pt x="2257939" y="407756"/>
                </a:lnTo>
                <a:lnTo>
                  <a:pt x="2267960" y="418814"/>
                </a:lnTo>
                <a:lnTo>
                  <a:pt x="2276561" y="415300"/>
                </a:lnTo>
                <a:lnTo>
                  <a:pt x="2288210" y="415642"/>
                </a:lnTo>
                <a:lnTo>
                  <a:pt x="2298726" y="418576"/>
                </a:lnTo>
                <a:lnTo>
                  <a:pt x="2307641" y="429759"/>
                </a:lnTo>
                <a:lnTo>
                  <a:pt x="2314604" y="432330"/>
                </a:lnTo>
                <a:lnTo>
                  <a:pt x="2321214" y="438331"/>
                </a:lnTo>
                <a:lnTo>
                  <a:pt x="2326205" y="447780"/>
                </a:lnTo>
                <a:lnTo>
                  <a:pt x="2343436" y="445008"/>
                </a:lnTo>
                <a:lnTo>
                  <a:pt x="2355799" y="448580"/>
                </a:lnTo>
                <a:lnTo>
                  <a:pt x="2359542" y="442208"/>
                </a:lnTo>
                <a:lnTo>
                  <a:pt x="2368315" y="439426"/>
                </a:lnTo>
                <a:lnTo>
                  <a:pt x="2371659" y="433083"/>
                </a:lnTo>
                <a:lnTo>
                  <a:pt x="2381393" y="425882"/>
                </a:lnTo>
                <a:lnTo>
                  <a:pt x="2378183" y="415347"/>
                </a:lnTo>
                <a:lnTo>
                  <a:pt x="2384993" y="408965"/>
                </a:lnTo>
                <a:lnTo>
                  <a:pt x="2392271" y="409184"/>
                </a:lnTo>
                <a:lnTo>
                  <a:pt x="2402348" y="404793"/>
                </a:lnTo>
                <a:lnTo>
                  <a:pt x="2407377" y="400507"/>
                </a:lnTo>
                <a:lnTo>
                  <a:pt x="2424046" y="401069"/>
                </a:lnTo>
                <a:close/>
              </a:path>
            </a:pathLst>
          </a:custGeom>
          <a:solidFill>
            <a:srgbClr val="0070C0"/>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7" name="Freeform: Shape 26">
            <a:extLst>
              <a:ext uri="{FF2B5EF4-FFF2-40B4-BE49-F238E27FC236}">
                <a16:creationId xmlns:a16="http://schemas.microsoft.com/office/drawing/2014/main" id="{EFD0DC3F-4E94-4AE7-8B85-2D6A62E0B7D2}"/>
              </a:ext>
            </a:extLst>
          </p:cNvPr>
          <p:cNvSpPr/>
          <p:nvPr/>
        </p:nvSpPr>
        <p:spPr>
          <a:xfrm>
            <a:off x="3581981" y="3079217"/>
            <a:ext cx="2070650" cy="1689433"/>
          </a:xfrm>
          <a:custGeom>
            <a:avLst/>
            <a:gdLst>
              <a:gd name="connsiteX0" fmla="*/ 2081937 w 2166013"/>
              <a:gd name="connsiteY0" fmla="*/ 918962 h 1767239"/>
              <a:gd name="connsiteX1" fmla="*/ 2069992 w 2166013"/>
              <a:gd name="connsiteY1" fmla="*/ 920706 h 1767239"/>
              <a:gd name="connsiteX2" fmla="*/ 2056352 w 2166013"/>
              <a:gd name="connsiteY2" fmla="*/ 919639 h 1767239"/>
              <a:gd name="connsiteX3" fmla="*/ 2044056 w 2166013"/>
              <a:gd name="connsiteY3" fmla="*/ 925801 h 1767239"/>
              <a:gd name="connsiteX4" fmla="*/ 2030635 w 2166013"/>
              <a:gd name="connsiteY4" fmla="*/ 937250 h 1767239"/>
              <a:gd name="connsiteX5" fmla="*/ 2024720 w 2166013"/>
              <a:gd name="connsiteY5" fmla="*/ 938317 h 1767239"/>
              <a:gd name="connsiteX6" fmla="*/ 2018595 w 2166013"/>
              <a:gd name="connsiteY6" fmla="*/ 952729 h 1767239"/>
              <a:gd name="connsiteX7" fmla="*/ 2011718 w 2166013"/>
              <a:gd name="connsiteY7" fmla="*/ 960406 h 1767239"/>
              <a:gd name="connsiteX8" fmla="*/ 2016633 w 2166013"/>
              <a:gd name="connsiteY8" fmla="*/ 970036 h 1767239"/>
              <a:gd name="connsiteX9" fmla="*/ 2010871 w 2166013"/>
              <a:gd name="connsiteY9" fmla="*/ 981818 h 1767239"/>
              <a:gd name="connsiteX10" fmla="*/ 2010328 w 2166013"/>
              <a:gd name="connsiteY10" fmla="*/ 987762 h 1767239"/>
              <a:gd name="connsiteX11" fmla="*/ 2006318 w 2166013"/>
              <a:gd name="connsiteY11" fmla="*/ 998382 h 1767239"/>
              <a:gd name="connsiteX12" fmla="*/ 2001146 w 2166013"/>
              <a:gd name="connsiteY12" fmla="*/ 999515 h 1767239"/>
              <a:gd name="connsiteX13" fmla="*/ 1981886 w 2166013"/>
              <a:gd name="connsiteY13" fmla="*/ 1006926 h 1767239"/>
              <a:gd name="connsiteX14" fmla="*/ 1980352 w 2166013"/>
              <a:gd name="connsiteY14" fmla="*/ 1014298 h 1767239"/>
              <a:gd name="connsiteX15" fmla="*/ 1971456 w 2166013"/>
              <a:gd name="connsiteY15" fmla="*/ 1015775 h 1767239"/>
              <a:gd name="connsiteX16" fmla="*/ 1959750 w 2166013"/>
              <a:gd name="connsiteY16" fmla="*/ 1030862 h 1767239"/>
              <a:gd name="connsiteX17" fmla="*/ 1952368 w 2166013"/>
              <a:gd name="connsiteY17" fmla="*/ 1035015 h 1767239"/>
              <a:gd name="connsiteX18" fmla="*/ 1945767 w 2166013"/>
              <a:gd name="connsiteY18" fmla="*/ 1043911 h 1767239"/>
              <a:gd name="connsiteX19" fmla="*/ 1953749 w 2166013"/>
              <a:gd name="connsiteY19" fmla="*/ 1056637 h 1767239"/>
              <a:gd name="connsiteX20" fmla="*/ 1956292 w 2166013"/>
              <a:gd name="connsiteY20" fmla="*/ 1065962 h 1767239"/>
              <a:gd name="connsiteX21" fmla="*/ 1951273 w 2166013"/>
              <a:gd name="connsiteY21" fmla="*/ 1069553 h 1767239"/>
              <a:gd name="connsiteX22" fmla="*/ 1947634 w 2166013"/>
              <a:gd name="connsiteY22" fmla="*/ 1076839 h 1767239"/>
              <a:gd name="connsiteX23" fmla="*/ 1944691 w 2166013"/>
              <a:gd name="connsiteY23" fmla="*/ 1093194 h 1767239"/>
              <a:gd name="connsiteX24" fmla="*/ 1941252 w 2166013"/>
              <a:gd name="connsiteY24" fmla="*/ 1097299 h 1767239"/>
              <a:gd name="connsiteX25" fmla="*/ 1941881 w 2166013"/>
              <a:gd name="connsiteY25" fmla="*/ 1104471 h 1767239"/>
              <a:gd name="connsiteX26" fmla="*/ 1938404 w 2166013"/>
              <a:gd name="connsiteY26" fmla="*/ 1108548 h 1767239"/>
              <a:gd name="connsiteX27" fmla="*/ 1942405 w 2166013"/>
              <a:gd name="connsiteY27" fmla="*/ 1117616 h 1767239"/>
              <a:gd name="connsiteX28" fmla="*/ 1941176 w 2166013"/>
              <a:gd name="connsiteY28" fmla="*/ 1123741 h 1767239"/>
              <a:gd name="connsiteX29" fmla="*/ 1936195 w 2166013"/>
              <a:gd name="connsiteY29" fmla="*/ 1126550 h 1767239"/>
              <a:gd name="connsiteX30" fmla="*/ 1927470 w 2166013"/>
              <a:gd name="connsiteY30" fmla="*/ 1128074 h 1767239"/>
              <a:gd name="connsiteX31" fmla="*/ 1920897 w 2166013"/>
              <a:gd name="connsiteY31" fmla="*/ 1124302 h 1767239"/>
              <a:gd name="connsiteX32" fmla="*/ 1914716 w 2166013"/>
              <a:gd name="connsiteY32" fmla="*/ 1124588 h 1767239"/>
              <a:gd name="connsiteX33" fmla="*/ 1907201 w 2166013"/>
              <a:gd name="connsiteY33" fmla="*/ 1134209 h 1767239"/>
              <a:gd name="connsiteX34" fmla="*/ 1907677 w 2166013"/>
              <a:gd name="connsiteY34" fmla="*/ 1143676 h 1767239"/>
              <a:gd name="connsiteX35" fmla="*/ 1903028 w 2166013"/>
              <a:gd name="connsiteY35" fmla="*/ 1146581 h 1767239"/>
              <a:gd name="connsiteX36" fmla="*/ 1887893 w 2166013"/>
              <a:gd name="connsiteY36" fmla="*/ 1142981 h 1767239"/>
              <a:gd name="connsiteX37" fmla="*/ 1880769 w 2166013"/>
              <a:gd name="connsiteY37" fmla="*/ 1149182 h 1767239"/>
              <a:gd name="connsiteX38" fmla="*/ 1874168 w 2166013"/>
              <a:gd name="connsiteY38" fmla="*/ 1144010 h 1767239"/>
              <a:gd name="connsiteX39" fmla="*/ 1870072 w 2166013"/>
              <a:gd name="connsiteY39" fmla="*/ 1137228 h 1767239"/>
              <a:gd name="connsiteX40" fmla="*/ 1859223 w 2166013"/>
              <a:gd name="connsiteY40" fmla="*/ 1130046 h 1767239"/>
              <a:gd name="connsiteX41" fmla="*/ 1849584 w 2166013"/>
              <a:gd name="connsiteY41" fmla="*/ 1130417 h 1767239"/>
              <a:gd name="connsiteX42" fmla="*/ 1845526 w 2166013"/>
              <a:gd name="connsiteY42" fmla="*/ 1127998 h 1767239"/>
              <a:gd name="connsiteX43" fmla="*/ 1835896 w 2166013"/>
              <a:gd name="connsiteY43" fmla="*/ 1133551 h 1767239"/>
              <a:gd name="connsiteX44" fmla="*/ 1834106 w 2166013"/>
              <a:gd name="connsiteY44" fmla="*/ 1139152 h 1767239"/>
              <a:gd name="connsiteX45" fmla="*/ 1829143 w 2166013"/>
              <a:gd name="connsiteY45" fmla="*/ 1145286 h 1767239"/>
              <a:gd name="connsiteX46" fmla="*/ 1829019 w 2166013"/>
              <a:gd name="connsiteY46" fmla="*/ 1154287 h 1767239"/>
              <a:gd name="connsiteX47" fmla="*/ 1824161 w 2166013"/>
              <a:gd name="connsiteY47" fmla="*/ 1158888 h 1767239"/>
              <a:gd name="connsiteX48" fmla="*/ 1823885 w 2166013"/>
              <a:gd name="connsiteY48" fmla="*/ 1163612 h 1767239"/>
              <a:gd name="connsiteX49" fmla="*/ 1817237 w 2166013"/>
              <a:gd name="connsiteY49" fmla="*/ 1180224 h 1767239"/>
              <a:gd name="connsiteX50" fmla="*/ 1813998 w 2166013"/>
              <a:gd name="connsiteY50" fmla="*/ 1183548 h 1767239"/>
              <a:gd name="connsiteX51" fmla="*/ 1811741 w 2166013"/>
              <a:gd name="connsiteY51" fmla="*/ 1197645 h 1767239"/>
              <a:gd name="connsiteX52" fmla="*/ 1805788 w 2166013"/>
              <a:gd name="connsiteY52" fmla="*/ 1202398 h 1767239"/>
              <a:gd name="connsiteX53" fmla="*/ 1803302 w 2166013"/>
              <a:gd name="connsiteY53" fmla="*/ 1210142 h 1767239"/>
              <a:gd name="connsiteX54" fmla="*/ 1806245 w 2166013"/>
              <a:gd name="connsiteY54" fmla="*/ 1213066 h 1767239"/>
              <a:gd name="connsiteX55" fmla="*/ 1806702 w 2166013"/>
              <a:gd name="connsiteY55" fmla="*/ 1221524 h 1767239"/>
              <a:gd name="connsiteX56" fmla="*/ 1803873 w 2166013"/>
              <a:gd name="connsiteY56" fmla="*/ 1225353 h 1767239"/>
              <a:gd name="connsiteX57" fmla="*/ 1806864 w 2166013"/>
              <a:gd name="connsiteY57" fmla="*/ 1233783 h 1767239"/>
              <a:gd name="connsiteX58" fmla="*/ 1805045 w 2166013"/>
              <a:gd name="connsiteY58" fmla="*/ 1239746 h 1767239"/>
              <a:gd name="connsiteX59" fmla="*/ 1791576 w 2166013"/>
              <a:gd name="connsiteY59" fmla="*/ 1244222 h 1767239"/>
              <a:gd name="connsiteX60" fmla="*/ 1785843 w 2166013"/>
              <a:gd name="connsiteY60" fmla="*/ 1244137 h 1767239"/>
              <a:gd name="connsiteX61" fmla="*/ 1779594 w 2166013"/>
              <a:gd name="connsiteY61" fmla="*/ 1258081 h 1767239"/>
              <a:gd name="connsiteX62" fmla="*/ 1773260 w 2166013"/>
              <a:gd name="connsiteY62" fmla="*/ 1263158 h 1767239"/>
              <a:gd name="connsiteX63" fmla="*/ 1770869 w 2166013"/>
              <a:gd name="connsiteY63" fmla="*/ 1269197 h 1767239"/>
              <a:gd name="connsiteX64" fmla="*/ 1765668 w 2166013"/>
              <a:gd name="connsiteY64" fmla="*/ 1273016 h 1767239"/>
              <a:gd name="connsiteX65" fmla="*/ 1757791 w 2166013"/>
              <a:gd name="connsiteY65" fmla="*/ 1273092 h 1767239"/>
              <a:gd name="connsiteX66" fmla="*/ 1751991 w 2166013"/>
              <a:gd name="connsiteY66" fmla="*/ 1277607 h 1767239"/>
              <a:gd name="connsiteX67" fmla="*/ 1744571 w 2166013"/>
              <a:gd name="connsiteY67" fmla="*/ 1279274 h 1767239"/>
              <a:gd name="connsiteX68" fmla="*/ 1743656 w 2166013"/>
              <a:gd name="connsiteY68" fmla="*/ 1286266 h 1767239"/>
              <a:gd name="connsiteX69" fmla="*/ 1738284 w 2166013"/>
              <a:gd name="connsiteY69" fmla="*/ 1295048 h 1767239"/>
              <a:gd name="connsiteX70" fmla="*/ 1738036 w 2166013"/>
              <a:gd name="connsiteY70" fmla="*/ 1301248 h 1767239"/>
              <a:gd name="connsiteX71" fmla="*/ 1733264 w 2166013"/>
              <a:gd name="connsiteY71" fmla="*/ 1304163 h 1767239"/>
              <a:gd name="connsiteX72" fmla="*/ 1732026 w 2166013"/>
              <a:gd name="connsiteY72" fmla="*/ 1310088 h 1767239"/>
              <a:gd name="connsiteX73" fmla="*/ 1733883 w 2166013"/>
              <a:gd name="connsiteY73" fmla="*/ 1321422 h 1767239"/>
              <a:gd name="connsiteX74" fmla="*/ 1732131 w 2166013"/>
              <a:gd name="connsiteY74" fmla="*/ 1328880 h 1767239"/>
              <a:gd name="connsiteX75" fmla="*/ 1736236 w 2166013"/>
              <a:gd name="connsiteY75" fmla="*/ 1338596 h 1767239"/>
              <a:gd name="connsiteX76" fmla="*/ 1735360 w 2166013"/>
              <a:gd name="connsiteY76" fmla="*/ 1344016 h 1767239"/>
              <a:gd name="connsiteX77" fmla="*/ 1746704 w 2166013"/>
              <a:gd name="connsiteY77" fmla="*/ 1348435 h 1767239"/>
              <a:gd name="connsiteX78" fmla="*/ 1743980 w 2166013"/>
              <a:gd name="connsiteY78" fmla="*/ 1354007 h 1767239"/>
              <a:gd name="connsiteX79" fmla="*/ 1750162 w 2166013"/>
              <a:gd name="connsiteY79" fmla="*/ 1359065 h 1767239"/>
              <a:gd name="connsiteX80" fmla="*/ 1751743 w 2166013"/>
              <a:gd name="connsiteY80" fmla="*/ 1368171 h 1767239"/>
              <a:gd name="connsiteX81" fmla="*/ 1756515 w 2166013"/>
              <a:gd name="connsiteY81" fmla="*/ 1373743 h 1767239"/>
              <a:gd name="connsiteX82" fmla="*/ 1760611 w 2166013"/>
              <a:gd name="connsiteY82" fmla="*/ 1373086 h 1767239"/>
              <a:gd name="connsiteX83" fmla="*/ 1764630 w 2166013"/>
              <a:gd name="connsiteY83" fmla="*/ 1380896 h 1767239"/>
              <a:gd name="connsiteX84" fmla="*/ 1764182 w 2166013"/>
              <a:gd name="connsiteY84" fmla="*/ 1388307 h 1767239"/>
              <a:gd name="connsiteX85" fmla="*/ 1772022 w 2166013"/>
              <a:gd name="connsiteY85" fmla="*/ 1396184 h 1767239"/>
              <a:gd name="connsiteX86" fmla="*/ 1769926 w 2166013"/>
              <a:gd name="connsiteY86" fmla="*/ 1406595 h 1767239"/>
              <a:gd name="connsiteX87" fmla="*/ 1777603 w 2166013"/>
              <a:gd name="connsiteY87" fmla="*/ 1414453 h 1767239"/>
              <a:gd name="connsiteX88" fmla="*/ 1770984 w 2166013"/>
              <a:gd name="connsiteY88" fmla="*/ 1421206 h 1767239"/>
              <a:gd name="connsiteX89" fmla="*/ 1765792 w 2166013"/>
              <a:gd name="connsiteY89" fmla="*/ 1419006 h 1767239"/>
              <a:gd name="connsiteX90" fmla="*/ 1761459 w 2166013"/>
              <a:gd name="connsiteY90" fmla="*/ 1411853 h 1767239"/>
              <a:gd name="connsiteX91" fmla="*/ 1753991 w 2166013"/>
              <a:gd name="connsiteY91" fmla="*/ 1416015 h 1767239"/>
              <a:gd name="connsiteX92" fmla="*/ 1753629 w 2166013"/>
              <a:gd name="connsiteY92" fmla="*/ 1420768 h 1767239"/>
              <a:gd name="connsiteX93" fmla="*/ 1748266 w 2166013"/>
              <a:gd name="connsiteY93" fmla="*/ 1424330 h 1767239"/>
              <a:gd name="connsiteX94" fmla="*/ 1737122 w 2166013"/>
              <a:gd name="connsiteY94" fmla="*/ 1425502 h 1767239"/>
              <a:gd name="connsiteX95" fmla="*/ 1730864 w 2166013"/>
              <a:gd name="connsiteY95" fmla="*/ 1433208 h 1767239"/>
              <a:gd name="connsiteX96" fmla="*/ 1726578 w 2166013"/>
              <a:gd name="connsiteY96" fmla="*/ 1429141 h 1767239"/>
              <a:gd name="connsiteX97" fmla="*/ 1719053 w 2166013"/>
              <a:gd name="connsiteY97" fmla="*/ 1425931 h 1767239"/>
              <a:gd name="connsiteX98" fmla="*/ 1714024 w 2166013"/>
              <a:gd name="connsiteY98" fmla="*/ 1428721 h 1767239"/>
              <a:gd name="connsiteX99" fmla="*/ 1708547 w 2166013"/>
              <a:gd name="connsiteY99" fmla="*/ 1426788 h 1767239"/>
              <a:gd name="connsiteX100" fmla="*/ 1707775 w 2166013"/>
              <a:gd name="connsiteY100" fmla="*/ 1422845 h 1767239"/>
              <a:gd name="connsiteX101" fmla="*/ 1687173 w 2166013"/>
              <a:gd name="connsiteY101" fmla="*/ 1419520 h 1767239"/>
              <a:gd name="connsiteX102" fmla="*/ 1679515 w 2166013"/>
              <a:gd name="connsiteY102" fmla="*/ 1414367 h 1767239"/>
              <a:gd name="connsiteX103" fmla="*/ 1671276 w 2166013"/>
              <a:gd name="connsiteY103" fmla="*/ 1411872 h 1767239"/>
              <a:gd name="connsiteX104" fmla="*/ 1670733 w 2166013"/>
              <a:gd name="connsiteY104" fmla="*/ 1407633 h 1767239"/>
              <a:gd name="connsiteX105" fmla="*/ 1664980 w 2166013"/>
              <a:gd name="connsiteY105" fmla="*/ 1402356 h 1767239"/>
              <a:gd name="connsiteX106" fmla="*/ 1667494 w 2166013"/>
              <a:gd name="connsiteY106" fmla="*/ 1391288 h 1767239"/>
              <a:gd name="connsiteX107" fmla="*/ 1664446 w 2166013"/>
              <a:gd name="connsiteY107" fmla="*/ 1383430 h 1767239"/>
              <a:gd name="connsiteX108" fmla="*/ 1653635 w 2166013"/>
              <a:gd name="connsiteY108" fmla="*/ 1379982 h 1767239"/>
              <a:gd name="connsiteX109" fmla="*/ 1651007 w 2166013"/>
              <a:gd name="connsiteY109" fmla="*/ 1372591 h 1767239"/>
              <a:gd name="connsiteX110" fmla="*/ 1641348 w 2166013"/>
              <a:gd name="connsiteY110" fmla="*/ 1373086 h 1767239"/>
              <a:gd name="connsiteX111" fmla="*/ 1639329 w 2166013"/>
              <a:gd name="connsiteY111" fmla="*/ 1364866 h 1767239"/>
              <a:gd name="connsiteX112" fmla="*/ 1634366 w 2166013"/>
              <a:gd name="connsiteY112" fmla="*/ 1362847 h 1767239"/>
              <a:gd name="connsiteX113" fmla="*/ 1633319 w 2166013"/>
              <a:gd name="connsiteY113" fmla="*/ 1357093 h 1767239"/>
              <a:gd name="connsiteX114" fmla="*/ 1626327 w 2166013"/>
              <a:gd name="connsiteY114" fmla="*/ 1354007 h 1767239"/>
              <a:gd name="connsiteX115" fmla="*/ 1619974 w 2166013"/>
              <a:gd name="connsiteY115" fmla="*/ 1361323 h 1767239"/>
              <a:gd name="connsiteX116" fmla="*/ 1612345 w 2166013"/>
              <a:gd name="connsiteY116" fmla="*/ 1361732 h 1767239"/>
              <a:gd name="connsiteX117" fmla="*/ 1609344 w 2166013"/>
              <a:gd name="connsiteY117" fmla="*/ 1358132 h 1767239"/>
              <a:gd name="connsiteX118" fmla="*/ 1598400 w 2166013"/>
              <a:gd name="connsiteY118" fmla="*/ 1354741 h 1767239"/>
              <a:gd name="connsiteX119" fmla="*/ 1586246 w 2166013"/>
              <a:gd name="connsiteY119" fmla="*/ 1362970 h 1767239"/>
              <a:gd name="connsiteX120" fmla="*/ 1586294 w 2166013"/>
              <a:gd name="connsiteY120" fmla="*/ 1369200 h 1767239"/>
              <a:gd name="connsiteX121" fmla="*/ 1577359 w 2166013"/>
              <a:gd name="connsiteY121" fmla="*/ 1374162 h 1767239"/>
              <a:gd name="connsiteX122" fmla="*/ 1569301 w 2166013"/>
              <a:gd name="connsiteY122" fmla="*/ 1375067 h 1767239"/>
              <a:gd name="connsiteX123" fmla="*/ 1568768 w 2166013"/>
              <a:gd name="connsiteY123" fmla="*/ 1384802 h 1767239"/>
              <a:gd name="connsiteX124" fmla="*/ 1565929 w 2166013"/>
              <a:gd name="connsiteY124" fmla="*/ 1395746 h 1767239"/>
              <a:gd name="connsiteX125" fmla="*/ 1557071 w 2166013"/>
              <a:gd name="connsiteY125" fmla="*/ 1399527 h 1767239"/>
              <a:gd name="connsiteX126" fmla="*/ 1552794 w 2166013"/>
              <a:gd name="connsiteY126" fmla="*/ 1398003 h 1767239"/>
              <a:gd name="connsiteX127" fmla="*/ 1537792 w 2166013"/>
              <a:gd name="connsiteY127" fmla="*/ 1397984 h 1767239"/>
              <a:gd name="connsiteX128" fmla="*/ 1533801 w 2166013"/>
              <a:gd name="connsiteY128" fmla="*/ 1399804 h 1767239"/>
              <a:gd name="connsiteX129" fmla="*/ 1533554 w 2166013"/>
              <a:gd name="connsiteY129" fmla="*/ 1408728 h 1767239"/>
              <a:gd name="connsiteX130" fmla="*/ 1531239 w 2166013"/>
              <a:gd name="connsiteY130" fmla="*/ 1413520 h 1767239"/>
              <a:gd name="connsiteX131" fmla="*/ 1526277 w 2166013"/>
              <a:gd name="connsiteY131" fmla="*/ 1414710 h 1767239"/>
              <a:gd name="connsiteX132" fmla="*/ 1517199 w 2166013"/>
              <a:gd name="connsiteY132" fmla="*/ 1410786 h 1767239"/>
              <a:gd name="connsiteX133" fmla="*/ 1507693 w 2166013"/>
              <a:gd name="connsiteY133" fmla="*/ 1411043 h 1767239"/>
              <a:gd name="connsiteX134" fmla="*/ 1490472 w 2166013"/>
              <a:gd name="connsiteY134" fmla="*/ 1407119 h 1767239"/>
              <a:gd name="connsiteX135" fmla="*/ 1482128 w 2166013"/>
              <a:gd name="connsiteY135" fmla="*/ 1406662 h 1767239"/>
              <a:gd name="connsiteX136" fmla="*/ 1481681 w 2166013"/>
              <a:gd name="connsiteY136" fmla="*/ 1411500 h 1767239"/>
              <a:gd name="connsiteX137" fmla="*/ 1463831 w 2166013"/>
              <a:gd name="connsiteY137" fmla="*/ 1407547 h 1767239"/>
              <a:gd name="connsiteX138" fmla="*/ 1459440 w 2166013"/>
              <a:gd name="connsiteY138" fmla="*/ 1412853 h 1767239"/>
              <a:gd name="connsiteX139" fmla="*/ 1451143 w 2166013"/>
              <a:gd name="connsiteY139" fmla="*/ 1417634 h 1767239"/>
              <a:gd name="connsiteX140" fmla="*/ 1449058 w 2166013"/>
              <a:gd name="connsiteY140" fmla="*/ 1437856 h 1767239"/>
              <a:gd name="connsiteX141" fmla="*/ 1452925 w 2166013"/>
              <a:gd name="connsiteY141" fmla="*/ 1445114 h 1767239"/>
              <a:gd name="connsiteX142" fmla="*/ 1457792 w 2166013"/>
              <a:gd name="connsiteY142" fmla="*/ 1449267 h 1767239"/>
              <a:gd name="connsiteX143" fmla="*/ 1466250 w 2166013"/>
              <a:gd name="connsiteY143" fmla="*/ 1449295 h 1767239"/>
              <a:gd name="connsiteX144" fmla="*/ 1477090 w 2166013"/>
              <a:gd name="connsiteY144" fmla="*/ 1453277 h 1767239"/>
              <a:gd name="connsiteX145" fmla="*/ 1483957 w 2166013"/>
              <a:gd name="connsiteY145" fmla="*/ 1459792 h 1767239"/>
              <a:gd name="connsiteX146" fmla="*/ 1488262 w 2166013"/>
              <a:gd name="connsiteY146" fmla="*/ 1472022 h 1767239"/>
              <a:gd name="connsiteX147" fmla="*/ 1481519 w 2166013"/>
              <a:gd name="connsiteY147" fmla="*/ 1472851 h 1767239"/>
              <a:gd name="connsiteX148" fmla="*/ 1474375 w 2166013"/>
              <a:gd name="connsiteY148" fmla="*/ 1466936 h 1767239"/>
              <a:gd name="connsiteX149" fmla="*/ 1467612 w 2166013"/>
              <a:gd name="connsiteY149" fmla="*/ 1467393 h 1767239"/>
              <a:gd name="connsiteX150" fmla="*/ 1457116 w 2166013"/>
              <a:gd name="connsiteY150" fmla="*/ 1481366 h 1767239"/>
              <a:gd name="connsiteX151" fmla="*/ 1451934 w 2166013"/>
              <a:gd name="connsiteY151" fmla="*/ 1484043 h 1767239"/>
              <a:gd name="connsiteX152" fmla="*/ 1441647 w 2166013"/>
              <a:gd name="connsiteY152" fmla="*/ 1483938 h 1767239"/>
              <a:gd name="connsiteX153" fmla="*/ 1449772 w 2166013"/>
              <a:gd name="connsiteY153" fmla="*/ 1510198 h 1767239"/>
              <a:gd name="connsiteX154" fmla="*/ 1447162 w 2166013"/>
              <a:gd name="connsiteY154" fmla="*/ 1519009 h 1767239"/>
              <a:gd name="connsiteX155" fmla="*/ 1428722 w 2166013"/>
              <a:gd name="connsiteY155" fmla="*/ 1525829 h 1767239"/>
              <a:gd name="connsiteX156" fmla="*/ 1400642 w 2166013"/>
              <a:gd name="connsiteY156" fmla="*/ 1539954 h 1767239"/>
              <a:gd name="connsiteX157" fmla="*/ 1392765 w 2166013"/>
              <a:gd name="connsiteY157" fmla="*/ 1536735 h 1767239"/>
              <a:gd name="connsiteX158" fmla="*/ 1387393 w 2166013"/>
              <a:gd name="connsiteY158" fmla="*/ 1531525 h 1767239"/>
              <a:gd name="connsiteX159" fmla="*/ 1386173 w 2166013"/>
              <a:gd name="connsiteY159" fmla="*/ 1526619 h 1767239"/>
              <a:gd name="connsiteX160" fmla="*/ 1373162 w 2166013"/>
              <a:gd name="connsiteY160" fmla="*/ 1519542 h 1767239"/>
              <a:gd name="connsiteX161" fmla="*/ 1355665 w 2166013"/>
              <a:gd name="connsiteY161" fmla="*/ 1525724 h 1767239"/>
              <a:gd name="connsiteX162" fmla="*/ 1350188 w 2166013"/>
              <a:gd name="connsiteY162" fmla="*/ 1529734 h 1767239"/>
              <a:gd name="connsiteX163" fmla="*/ 1346997 w 2166013"/>
              <a:gd name="connsiteY163" fmla="*/ 1537040 h 1767239"/>
              <a:gd name="connsiteX164" fmla="*/ 1320603 w 2166013"/>
              <a:gd name="connsiteY164" fmla="*/ 1552042 h 1767239"/>
              <a:gd name="connsiteX165" fmla="*/ 1299934 w 2166013"/>
              <a:gd name="connsiteY165" fmla="*/ 1557452 h 1767239"/>
              <a:gd name="connsiteX166" fmla="*/ 1286847 w 2166013"/>
              <a:gd name="connsiteY166" fmla="*/ 1568206 h 1767239"/>
              <a:gd name="connsiteX167" fmla="*/ 1281760 w 2166013"/>
              <a:gd name="connsiteY167" fmla="*/ 1565281 h 1767239"/>
              <a:gd name="connsiteX168" fmla="*/ 1272702 w 2166013"/>
              <a:gd name="connsiteY168" fmla="*/ 1567453 h 1767239"/>
              <a:gd name="connsiteX169" fmla="*/ 1262939 w 2166013"/>
              <a:gd name="connsiteY169" fmla="*/ 1572778 h 1767239"/>
              <a:gd name="connsiteX170" fmla="*/ 1251338 w 2166013"/>
              <a:gd name="connsiteY170" fmla="*/ 1575159 h 1767239"/>
              <a:gd name="connsiteX171" fmla="*/ 1239898 w 2166013"/>
              <a:gd name="connsiteY171" fmla="*/ 1579998 h 1767239"/>
              <a:gd name="connsiteX172" fmla="*/ 1210685 w 2166013"/>
              <a:gd name="connsiteY172" fmla="*/ 1599286 h 1767239"/>
              <a:gd name="connsiteX173" fmla="*/ 1196845 w 2166013"/>
              <a:gd name="connsiteY173" fmla="*/ 1612468 h 1767239"/>
              <a:gd name="connsiteX174" fmla="*/ 1187492 w 2166013"/>
              <a:gd name="connsiteY174" fmla="*/ 1618278 h 1767239"/>
              <a:gd name="connsiteX175" fmla="*/ 1179919 w 2166013"/>
              <a:gd name="connsiteY175" fmla="*/ 1626241 h 1767239"/>
              <a:gd name="connsiteX176" fmla="*/ 1173947 w 2166013"/>
              <a:gd name="connsiteY176" fmla="*/ 1630242 h 1767239"/>
              <a:gd name="connsiteX177" fmla="*/ 1165479 w 2166013"/>
              <a:gd name="connsiteY177" fmla="*/ 1642586 h 1767239"/>
              <a:gd name="connsiteX178" fmla="*/ 1164965 w 2166013"/>
              <a:gd name="connsiteY178" fmla="*/ 1647482 h 1767239"/>
              <a:gd name="connsiteX179" fmla="*/ 1154764 w 2166013"/>
              <a:gd name="connsiteY179" fmla="*/ 1659408 h 1767239"/>
              <a:gd name="connsiteX180" fmla="*/ 1147848 w 2166013"/>
              <a:gd name="connsiteY180" fmla="*/ 1660874 h 1767239"/>
              <a:gd name="connsiteX181" fmla="*/ 1131942 w 2166013"/>
              <a:gd name="connsiteY181" fmla="*/ 1658122 h 1767239"/>
              <a:gd name="connsiteX182" fmla="*/ 1117378 w 2166013"/>
              <a:gd name="connsiteY182" fmla="*/ 1653597 h 1767239"/>
              <a:gd name="connsiteX183" fmla="*/ 1107824 w 2166013"/>
              <a:gd name="connsiteY183" fmla="*/ 1661227 h 1767239"/>
              <a:gd name="connsiteX184" fmla="*/ 1096690 w 2166013"/>
              <a:gd name="connsiteY184" fmla="*/ 1656398 h 1767239"/>
              <a:gd name="connsiteX185" fmla="*/ 1090384 w 2166013"/>
              <a:gd name="connsiteY185" fmla="*/ 1658665 h 1767239"/>
              <a:gd name="connsiteX186" fmla="*/ 1086688 w 2166013"/>
              <a:gd name="connsiteY186" fmla="*/ 1666866 h 1767239"/>
              <a:gd name="connsiteX187" fmla="*/ 1081735 w 2166013"/>
              <a:gd name="connsiteY187" fmla="*/ 1673009 h 1767239"/>
              <a:gd name="connsiteX188" fmla="*/ 1071372 w 2166013"/>
              <a:gd name="connsiteY188" fmla="*/ 1674524 h 1767239"/>
              <a:gd name="connsiteX189" fmla="*/ 1061085 w 2166013"/>
              <a:gd name="connsiteY189" fmla="*/ 1671971 h 1767239"/>
              <a:gd name="connsiteX190" fmla="*/ 1055246 w 2166013"/>
              <a:gd name="connsiteY190" fmla="*/ 1668113 h 1767239"/>
              <a:gd name="connsiteX191" fmla="*/ 1045750 w 2166013"/>
              <a:gd name="connsiteY191" fmla="*/ 1666770 h 1767239"/>
              <a:gd name="connsiteX192" fmla="*/ 1040225 w 2166013"/>
              <a:gd name="connsiteY192" fmla="*/ 1668618 h 1767239"/>
              <a:gd name="connsiteX193" fmla="*/ 1030329 w 2166013"/>
              <a:gd name="connsiteY193" fmla="*/ 1666942 h 1767239"/>
              <a:gd name="connsiteX194" fmla="*/ 1018927 w 2166013"/>
              <a:gd name="connsiteY194" fmla="*/ 1661979 h 1767239"/>
              <a:gd name="connsiteX195" fmla="*/ 1008250 w 2166013"/>
              <a:gd name="connsiteY195" fmla="*/ 1663970 h 1767239"/>
              <a:gd name="connsiteX196" fmla="*/ 1005574 w 2166013"/>
              <a:gd name="connsiteY196" fmla="*/ 1668494 h 1767239"/>
              <a:gd name="connsiteX197" fmla="*/ 999106 w 2166013"/>
              <a:gd name="connsiteY197" fmla="*/ 1671695 h 1767239"/>
              <a:gd name="connsiteX198" fmla="*/ 984523 w 2166013"/>
              <a:gd name="connsiteY198" fmla="*/ 1666837 h 1767239"/>
              <a:gd name="connsiteX199" fmla="*/ 977160 w 2166013"/>
              <a:gd name="connsiteY199" fmla="*/ 1667523 h 1767239"/>
              <a:gd name="connsiteX200" fmla="*/ 973008 w 2166013"/>
              <a:gd name="connsiteY200" fmla="*/ 1670752 h 1767239"/>
              <a:gd name="connsiteX201" fmla="*/ 971855 w 2166013"/>
              <a:gd name="connsiteY201" fmla="*/ 1678315 h 1767239"/>
              <a:gd name="connsiteX202" fmla="*/ 974989 w 2166013"/>
              <a:gd name="connsiteY202" fmla="*/ 1685896 h 1767239"/>
              <a:gd name="connsiteX203" fmla="*/ 974874 w 2166013"/>
              <a:gd name="connsiteY203" fmla="*/ 1692278 h 1767239"/>
              <a:gd name="connsiteX204" fmla="*/ 982437 w 2166013"/>
              <a:gd name="connsiteY204" fmla="*/ 1696974 h 1767239"/>
              <a:gd name="connsiteX205" fmla="*/ 993467 w 2166013"/>
              <a:gd name="connsiteY205" fmla="*/ 1694459 h 1767239"/>
              <a:gd name="connsiteX206" fmla="*/ 998820 w 2166013"/>
              <a:gd name="connsiteY206" fmla="*/ 1690373 h 1767239"/>
              <a:gd name="connsiteX207" fmla="*/ 1001878 w 2166013"/>
              <a:gd name="connsiteY207" fmla="*/ 1684449 h 1767239"/>
              <a:gd name="connsiteX208" fmla="*/ 1007107 w 2166013"/>
              <a:gd name="connsiteY208" fmla="*/ 1683868 h 1767239"/>
              <a:gd name="connsiteX209" fmla="*/ 1014899 w 2166013"/>
              <a:gd name="connsiteY209" fmla="*/ 1687487 h 1767239"/>
              <a:gd name="connsiteX210" fmla="*/ 1019108 w 2166013"/>
              <a:gd name="connsiteY210" fmla="*/ 1694164 h 1767239"/>
              <a:gd name="connsiteX211" fmla="*/ 1016432 w 2166013"/>
              <a:gd name="connsiteY211" fmla="*/ 1703346 h 1767239"/>
              <a:gd name="connsiteX212" fmla="*/ 1008269 w 2166013"/>
              <a:gd name="connsiteY212" fmla="*/ 1708804 h 1767239"/>
              <a:gd name="connsiteX213" fmla="*/ 992743 w 2166013"/>
              <a:gd name="connsiteY213" fmla="*/ 1714881 h 1767239"/>
              <a:gd name="connsiteX214" fmla="*/ 990314 w 2166013"/>
              <a:gd name="connsiteY214" fmla="*/ 1719996 h 1767239"/>
              <a:gd name="connsiteX215" fmla="*/ 995086 w 2166013"/>
              <a:gd name="connsiteY215" fmla="*/ 1733855 h 1767239"/>
              <a:gd name="connsiteX216" fmla="*/ 995963 w 2166013"/>
              <a:gd name="connsiteY216" fmla="*/ 1741075 h 1767239"/>
              <a:gd name="connsiteX217" fmla="*/ 991067 w 2166013"/>
              <a:gd name="connsiteY217" fmla="*/ 1751038 h 1767239"/>
              <a:gd name="connsiteX218" fmla="*/ 983475 w 2166013"/>
              <a:gd name="connsiteY218" fmla="*/ 1756210 h 1767239"/>
              <a:gd name="connsiteX219" fmla="*/ 962520 w 2166013"/>
              <a:gd name="connsiteY219" fmla="*/ 1765211 h 1767239"/>
              <a:gd name="connsiteX220" fmla="*/ 950186 w 2166013"/>
              <a:gd name="connsiteY220" fmla="*/ 1767240 h 1767239"/>
              <a:gd name="connsiteX221" fmla="*/ 944156 w 2166013"/>
              <a:gd name="connsiteY221" fmla="*/ 1761887 h 1767239"/>
              <a:gd name="connsiteX222" fmla="*/ 942299 w 2166013"/>
              <a:gd name="connsiteY222" fmla="*/ 1751067 h 1767239"/>
              <a:gd name="connsiteX223" fmla="*/ 944814 w 2166013"/>
              <a:gd name="connsiteY223" fmla="*/ 1744932 h 1767239"/>
              <a:gd name="connsiteX224" fmla="*/ 939146 w 2166013"/>
              <a:gd name="connsiteY224" fmla="*/ 1742751 h 1767239"/>
              <a:gd name="connsiteX225" fmla="*/ 941804 w 2166013"/>
              <a:gd name="connsiteY225" fmla="*/ 1734712 h 1767239"/>
              <a:gd name="connsiteX226" fmla="*/ 940441 w 2166013"/>
              <a:gd name="connsiteY226" fmla="*/ 1726902 h 1767239"/>
              <a:gd name="connsiteX227" fmla="*/ 933860 w 2166013"/>
              <a:gd name="connsiteY227" fmla="*/ 1723206 h 1767239"/>
              <a:gd name="connsiteX228" fmla="*/ 930764 w 2166013"/>
              <a:gd name="connsiteY228" fmla="*/ 1718786 h 1767239"/>
              <a:gd name="connsiteX229" fmla="*/ 939079 w 2166013"/>
              <a:gd name="connsiteY229" fmla="*/ 1712747 h 1767239"/>
              <a:gd name="connsiteX230" fmla="*/ 951767 w 2166013"/>
              <a:gd name="connsiteY230" fmla="*/ 1708928 h 1767239"/>
              <a:gd name="connsiteX231" fmla="*/ 942089 w 2166013"/>
              <a:gd name="connsiteY231" fmla="*/ 1701222 h 1767239"/>
              <a:gd name="connsiteX232" fmla="*/ 936450 w 2166013"/>
              <a:gd name="connsiteY232" fmla="*/ 1701965 h 1767239"/>
              <a:gd name="connsiteX233" fmla="*/ 931631 w 2166013"/>
              <a:gd name="connsiteY233" fmla="*/ 1699250 h 1767239"/>
              <a:gd name="connsiteX234" fmla="*/ 934088 w 2166013"/>
              <a:gd name="connsiteY234" fmla="*/ 1690154 h 1767239"/>
              <a:gd name="connsiteX235" fmla="*/ 938222 w 2166013"/>
              <a:gd name="connsiteY235" fmla="*/ 1687373 h 1767239"/>
              <a:gd name="connsiteX236" fmla="*/ 934564 w 2166013"/>
              <a:gd name="connsiteY236" fmla="*/ 1678924 h 1767239"/>
              <a:gd name="connsiteX237" fmla="*/ 926068 w 2166013"/>
              <a:gd name="connsiteY237" fmla="*/ 1670085 h 1767239"/>
              <a:gd name="connsiteX238" fmla="*/ 915524 w 2166013"/>
              <a:gd name="connsiteY238" fmla="*/ 1666418 h 1767239"/>
              <a:gd name="connsiteX239" fmla="*/ 911295 w 2166013"/>
              <a:gd name="connsiteY239" fmla="*/ 1661865 h 1767239"/>
              <a:gd name="connsiteX240" fmla="*/ 908304 w 2166013"/>
              <a:gd name="connsiteY240" fmla="*/ 1654074 h 1767239"/>
              <a:gd name="connsiteX241" fmla="*/ 904894 w 2166013"/>
              <a:gd name="connsiteY241" fmla="*/ 1652807 h 1767239"/>
              <a:gd name="connsiteX242" fmla="*/ 895817 w 2166013"/>
              <a:gd name="connsiteY242" fmla="*/ 1661046 h 1767239"/>
              <a:gd name="connsiteX243" fmla="*/ 891464 w 2166013"/>
              <a:gd name="connsiteY243" fmla="*/ 1653340 h 1767239"/>
              <a:gd name="connsiteX244" fmla="*/ 890511 w 2166013"/>
              <a:gd name="connsiteY244" fmla="*/ 1647844 h 1767239"/>
              <a:gd name="connsiteX245" fmla="*/ 899293 w 2166013"/>
              <a:gd name="connsiteY245" fmla="*/ 1639929 h 1767239"/>
              <a:gd name="connsiteX246" fmla="*/ 894760 w 2166013"/>
              <a:gd name="connsiteY246" fmla="*/ 1629109 h 1767239"/>
              <a:gd name="connsiteX247" fmla="*/ 883130 w 2166013"/>
              <a:gd name="connsiteY247" fmla="*/ 1623232 h 1767239"/>
              <a:gd name="connsiteX248" fmla="*/ 874109 w 2166013"/>
              <a:gd name="connsiteY248" fmla="*/ 1625813 h 1767239"/>
              <a:gd name="connsiteX249" fmla="*/ 866794 w 2166013"/>
              <a:gd name="connsiteY249" fmla="*/ 1618688 h 1767239"/>
              <a:gd name="connsiteX250" fmla="*/ 862041 w 2166013"/>
              <a:gd name="connsiteY250" fmla="*/ 1619402 h 1767239"/>
              <a:gd name="connsiteX251" fmla="*/ 852183 w 2166013"/>
              <a:gd name="connsiteY251" fmla="*/ 1611078 h 1767239"/>
              <a:gd name="connsiteX252" fmla="*/ 860955 w 2166013"/>
              <a:gd name="connsiteY252" fmla="*/ 1604124 h 1767239"/>
              <a:gd name="connsiteX253" fmla="*/ 858412 w 2166013"/>
              <a:gd name="connsiteY253" fmla="*/ 1598390 h 1767239"/>
              <a:gd name="connsiteX254" fmla="*/ 865804 w 2166013"/>
              <a:gd name="connsiteY254" fmla="*/ 1596381 h 1767239"/>
              <a:gd name="connsiteX255" fmla="*/ 861956 w 2166013"/>
              <a:gd name="connsiteY255" fmla="*/ 1588342 h 1767239"/>
              <a:gd name="connsiteX256" fmla="*/ 870052 w 2166013"/>
              <a:gd name="connsiteY256" fmla="*/ 1582922 h 1767239"/>
              <a:gd name="connsiteX257" fmla="*/ 867480 w 2166013"/>
              <a:gd name="connsiteY257" fmla="*/ 1571187 h 1767239"/>
              <a:gd name="connsiteX258" fmla="*/ 872052 w 2166013"/>
              <a:gd name="connsiteY258" fmla="*/ 1557595 h 1767239"/>
              <a:gd name="connsiteX259" fmla="*/ 860727 w 2166013"/>
              <a:gd name="connsiteY259" fmla="*/ 1554661 h 1767239"/>
              <a:gd name="connsiteX260" fmla="*/ 846154 w 2166013"/>
              <a:gd name="connsiteY260" fmla="*/ 1553337 h 1767239"/>
              <a:gd name="connsiteX261" fmla="*/ 831418 w 2166013"/>
              <a:gd name="connsiteY261" fmla="*/ 1553670 h 1767239"/>
              <a:gd name="connsiteX262" fmla="*/ 826599 w 2166013"/>
              <a:gd name="connsiteY262" fmla="*/ 1558652 h 1767239"/>
              <a:gd name="connsiteX263" fmla="*/ 822055 w 2166013"/>
              <a:gd name="connsiteY263" fmla="*/ 1552870 h 1767239"/>
              <a:gd name="connsiteX264" fmla="*/ 809454 w 2166013"/>
              <a:gd name="connsiteY264" fmla="*/ 1553432 h 1767239"/>
              <a:gd name="connsiteX265" fmla="*/ 805691 w 2166013"/>
              <a:gd name="connsiteY265" fmla="*/ 1550756 h 1767239"/>
              <a:gd name="connsiteX266" fmla="*/ 798700 w 2166013"/>
              <a:gd name="connsiteY266" fmla="*/ 1551137 h 1767239"/>
              <a:gd name="connsiteX267" fmla="*/ 791156 w 2166013"/>
              <a:gd name="connsiteY267" fmla="*/ 1548175 h 1767239"/>
              <a:gd name="connsiteX268" fmla="*/ 786737 w 2166013"/>
              <a:gd name="connsiteY268" fmla="*/ 1550565 h 1767239"/>
              <a:gd name="connsiteX269" fmla="*/ 782488 w 2166013"/>
              <a:gd name="connsiteY269" fmla="*/ 1556604 h 1767239"/>
              <a:gd name="connsiteX270" fmla="*/ 773154 w 2166013"/>
              <a:gd name="connsiteY270" fmla="*/ 1560824 h 1767239"/>
              <a:gd name="connsiteX271" fmla="*/ 764134 w 2166013"/>
              <a:gd name="connsiteY271" fmla="*/ 1556918 h 1767239"/>
              <a:gd name="connsiteX272" fmla="*/ 767058 w 2166013"/>
              <a:gd name="connsiteY272" fmla="*/ 1544641 h 1767239"/>
              <a:gd name="connsiteX273" fmla="*/ 771811 w 2166013"/>
              <a:gd name="connsiteY273" fmla="*/ 1539173 h 1767239"/>
              <a:gd name="connsiteX274" fmla="*/ 768515 w 2166013"/>
              <a:gd name="connsiteY274" fmla="*/ 1533382 h 1767239"/>
              <a:gd name="connsiteX275" fmla="*/ 758095 w 2166013"/>
              <a:gd name="connsiteY275" fmla="*/ 1524162 h 1767239"/>
              <a:gd name="connsiteX276" fmla="*/ 758285 w 2166013"/>
              <a:gd name="connsiteY276" fmla="*/ 1516399 h 1767239"/>
              <a:gd name="connsiteX277" fmla="*/ 751580 w 2166013"/>
              <a:gd name="connsiteY277" fmla="*/ 1505484 h 1767239"/>
              <a:gd name="connsiteX278" fmla="*/ 759838 w 2166013"/>
              <a:gd name="connsiteY278" fmla="*/ 1504950 h 1767239"/>
              <a:gd name="connsiteX279" fmla="*/ 762419 w 2166013"/>
              <a:gd name="connsiteY279" fmla="*/ 1507265 h 1767239"/>
              <a:gd name="connsiteX280" fmla="*/ 781869 w 2166013"/>
              <a:gd name="connsiteY280" fmla="*/ 1508198 h 1767239"/>
              <a:gd name="connsiteX281" fmla="*/ 789356 w 2166013"/>
              <a:gd name="connsiteY281" fmla="*/ 1513103 h 1767239"/>
              <a:gd name="connsiteX282" fmla="*/ 795176 w 2166013"/>
              <a:gd name="connsiteY282" fmla="*/ 1513532 h 1767239"/>
              <a:gd name="connsiteX283" fmla="*/ 797814 w 2166013"/>
              <a:gd name="connsiteY283" fmla="*/ 1509236 h 1767239"/>
              <a:gd name="connsiteX284" fmla="*/ 804444 w 2166013"/>
              <a:gd name="connsiteY284" fmla="*/ 1508427 h 1767239"/>
              <a:gd name="connsiteX285" fmla="*/ 815378 w 2166013"/>
              <a:gd name="connsiteY285" fmla="*/ 1502883 h 1767239"/>
              <a:gd name="connsiteX286" fmla="*/ 820264 w 2166013"/>
              <a:gd name="connsiteY286" fmla="*/ 1503636 h 1767239"/>
              <a:gd name="connsiteX287" fmla="*/ 844496 w 2166013"/>
              <a:gd name="connsiteY287" fmla="*/ 1499083 h 1767239"/>
              <a:gd name="connsiteX288" fmla="*/ 853840 w 2166013"/>
              <a:gd name="connsiteY288" fmla="*/ 1502054 h 1767239"/>
              <a:gd name="connsiteX289" fmla="*/ 862327 w 2166013"/>
              <a:gd name="connsiteY289" fmla="*/ 1502569 h 1767239"/>
              <a:gd name="connsiteX290" fmla="*/ 871195 w 2166013"/>
              <a:gd name="connsiteY290" fmla="*/ 1509112 h 1767239"/>
              <a:gd name="connsiteX291" fmla="*/ 880653 w 2166013"/>
              <a:gd name="connsiteY291" fmla="*/ 1512494 h 1767239"/>
              <a:gd name="connsiteX292" fmla="*/ 884596 w 2166013"/>
              <a:gd name="connsiteY292" fmla="*/ 1509303 h 1767239"/>
              <a:gd name="connsiteX293" fmla="*/ 892359 w 2166013"/>
              <a:gd name="connsiteY293" fmla="*/ 1509408 h 1767239"/>
              <a:gd name="connsiteX294" fmla="*/ 904189 w 2166013"/>
              <a:gd name="connsiteY294" fmla="*/ 1513608 h 1767239"/>
              <a:gd name="connsiteX295" fmla="*/ 902199 w 2166013"/>
              <a:gd name="connsiteY295" fmla="*/ 1497206 h 1767239"/>
              <a:gd name="connsiteX296" fmla="*/ 903284 w 2166013"/>
              <a:gd name="connsiteY296" fmla="*/ 1489739 h 1767239"/>
              <a:gd name="connsiteX297" fmla="*/ 909257 w 2166013"/>
              <a:gd name="connsiteY297" fmla="*/ 1491415 h 1767239"/>
              <a:gd name="connsiteX298" fmla="*/ 925487 w 2166013"/>
              <a:gd name="connsiteY298" fmla="*/ 1490100 h 1767239"/>
              <a:gd name="connsiteX299" fmla="*/ 942623 w 2166013"/>
              <a:gd name="connsiteY299" fmla="*/ 1492387 h 1767239"/>
              <a:gd name="connsiteX300" fmla="*/ 952948 w 2166013"/>
              <a:gd name="connsiteY300" fmla="*/ 1492710 h 1767239"/>
              <a:gd name="connsiteX301" fmla="*/ 972083 w 2166013"/>
              <a:gd name="connsiteY301" fmla="*/ 1494882 h 1767239"/>
              <a:gd name="connsiteX302" fmla="*/ 976903 w 2166013"/>
              <a:gd name="connsiteY302" fmla="*/ 1497435 h 1767239"/>
              <a:gd name="connsiteX303" fmla="*/ 980704 w 2166013"/>
              <a:gd name="connsiteY303" fmla="*/ 1490577 h 1767239"/>
              <a:gd name="connsiteX304" fmla="*/ 996315 w 2166013"/>
              <a:gd name="connsiteY304" fmla="*/ 1481204 h 1767239"/>
              <a:gd name="connsiteX305" fmla="*/ 1010822 w 2166013"/>
              <a:gd name="connsiteY305" fmla="*/ 1477385 h 1767239"/>
              <a:gd name="connsiteX306" fmla="*/ 1020671 w 2166013"/>
              <a:gd name="connsiteY306" fmla="*/ 1475994 h 1767239"/>
              <a:gd name="connsiteX307" fmla="*/ 1025995 w 2166013"/>
              <a:gd name="connsiteY307" fmla="*/ 1478090 h 1767239"/>
              <a:gd name="connsiteX308" fmla="*/ 1034539 w 2166013"/>
              <a:gd name="connsiteY308" fmla="*/ 1477613 h 1767239"/>
              <a:gd name="connsiteX309" fmla="*/ 1040540 w 2166013"/>
              <a:gd name="connsiteY309" fmla="*/ 1472451 h 1767239"/>
              <a:gd name="connsiteX310" fmla="*/ 1042235 w 2166013"/>
              <a:gd name="connsiteY310" fmla="*/ 1460430 h 1767239"/>
              <a:gd name="connsiteX311" fmla="*/ 1046940 w 2166013"/>
              <a:gd name="connsiteY311" fmla="*/ 1452753 h 1767239"/>
              <a:gd name="connsiteX312" fmla="*/ 1048093 w 2166013"/>
              <a:gd name="connsiteY312" fmla="*/ 1439647 h 1767239"/>
              <a:gd name="connsiteX313" fmla="*/ 1052465 w 2166013"/>
              <a:gd name="connsiteY313" fmla="*/ 1433208 h 1767239"/>
              <a:gd name="connsiteX314" fmla="*/ 1059237 w 2166013"/>
              <a:gd name="connsiteY314" fmla="*/ 1427998 h 1767239"/>
              <a:gd name="connsiteX315" fmla="*/ 1061761 w 2166013"/>
              <a:gd name="connsiteY315" fmla="*/ 1418215 h 1767239"/>
              <a:gd name="connsiteX316" fmla="*/ 1070772 w 2166013"/>
              <a:gd name="connsiteY316" fmla="*/ 1412110 h 1767239"/>
              <a:gd name="connsiteX317" fmla="*/ 1072544 w 2166013"/>
              <a:gd name="connsiteY317" fmla="*/ 1401461 h 1767239"/>
              <a:gd name="connsiteX318" fmla="*/ 1066600 w 2166013"/>
              <a:gd name="connsiteY318" fmla="*/ 1391002 h 1767239"/>
              <a:gd name="connsiteX319" fmla="*/ 1068667 w 2166013"/>
              <a:gd name="connsiteY319" fmla="*/ 1383897 h 1767239"/>
              <a:gd name="connsiteX320" fmla="*/ 1073315 w 2166013"/>
              <a:gd name="connsiteY320" fmla="*/ 1376258 h 1767239"/>
              <a:gd name="connsiteX321" fmla="*/ 1068972 w 2166013"/>
              <a:gd name="connsiteY321" fmla="*/ 1372076 h 1767239"/>
              <a:gd name="connsiteX322" fmla="*/ 1063895 w 2166013"/>
              <a:gd name="connsiteY322" fmla="*/ 1371895 h 1767239"/>
              <a:gd name="connsiteX323" fmla="*/ 1062609 w 2166013"/>
              <a:gd name="connsiteY323" fmla="*/ 1381106 h 1767239"/>
              <a:gd name="connsiteX324" fmla="*/ 1045750 w 2166013"/>
              <a:gd name="connsiteY324" fmla="*/ 1376791 h 1767239"/>
              <a:gd name="connsiteX325" fmla="*/ 1042349 w 2166013"/>
              <a:gd name="connsiteY325" fmla="*/ 1367304 h 1767239"/>
              <a:gd name="connsiteX326" fmla="*/ 1029853 w 2166013"/>
              <a:gd name="connsiteY326" fmla="*/ 1367914 h 1767239"/>
              <a:gd name="connsiteX327" fmla="*/ 1008745 w 2166013"/>
              <a:gd name="connsiteY327" fmla="*/ 1360980 h 1767239"/>
              <a:gd name="connsiteX328" fmla="*/ 1002516 w 2166013"/>
              <a:gd name="connsiteY328" fmla="*/ 1364285 h 1767239"/>
              <a:gd name="connsiteX329" fmla="*/ 996553 w 2166013"/>
              <a:gd name="connsiteY329" fmla="*/ 1362475 h 1767239"/>
              <a:gd name="connsiteX330" fmla="*/ 992648 w 2166013"/>
              <a:gd name="connsiteY330" fmla="*/ 1356941 h 1767239"/>
              <a:gd name="connsiteX331" fmla="*/ 988600 w 2166013"/>
              <a:gd name="connsiteY331" fmla="*/ 1356722 h 1767239"/>
              <a:gd name="connsiteX332" fmla="*/ 978361 w 2166013"/>
              <a:gd name="connsiteY332" fmla="*/ 1365399 h 1767239"/>
              <a:gd name="connsiteX333" fmla="*/ 973579 w 2166013"/>
              <a:gd name="connsiteY333" fmla="*/ 1362456 h 1767239"/>
              <a:gd name="connsiteX334" fmla="*/ 967245 w 2166013"/>
              <a:gd name="connsiteY334" fmla="*/ 1362761 h 1767239"/>
              <a:gd name="connsiteX335" fmla="*/ 967131 w 2166013"/>
              <a:gd name="connsiteY335" fmla="*/ 1357151 h 1767239"/>
              <a:gd name="connsiteX336" fmla="*/ 963797 w 2166013"/>
              <a:gd name="connsiteY336" fmla="*/ 1354217 h 1767239"/>
              <a:gd name="connsiteX337" fmla="*/ 947223 w 2166013"/>
              <a:gd name="connsiteY337" fmla="*/ 1348750 h 1767239"/>
              <a:gd name="connsiteX338" fmla="*/ 936603 w 2166013"/>
              <a:gd name="connsiteY338" fmla="*/ 1352274 h 1767239"/>
              <a:gd name="connsiteX339" fmla="*/ 935870 w 2166013"/>
              <a:gd name="connsiteY339" fmla="*/ 1347388 h 1767239"/>
              <a:gd name="connsiteX340" fmla="*/ 919039 w 2166013"/>
              <a:gd name="connsiteY340" fmla="*/ 1351655 h 1767239"/>
              <a:gd name="connsiteX341" fmla="*/ 917362 w 2166013"/>
              <a:gd name="connsiteY341" fmla="*/ 1359713 h 1767239"/>
              <a:gd name="connsiteX342" fmla="*/ 909295 w 2166013"/>
              <a:gd name="connsiteY342" fmla="*/ 1359656 h 1767239"/>
              <a:gd name="connsiteX343" fmla="*/ 908180 w 2166013"/>
              <a:gd name="connsiteY343" fmla="*/ 1353093 h 1767239"/>
              <a:gd name="connsiteX344" fmla="*/ 902227 w 2166013"/>
              <a:gd name="connsiteY344" fmla="*/ 1356074 h 1767239"/>
              <a:gd name="connsiteX345" fmla="*/ 905208 w 2166013"/>
              <a:gd name="connsiteY345" fmla="*/ 1360513 h 1767239"/>
              <a:gd name="connsiteX346" fmla="*/ 903475 w 2166013"/>
              <a:gd name="connsiteY346" fmla="*/ 1365199 h 1767239"/>
              <a:gd name="connsiteX347" fmla="*/ 897712 w 2166013"/>
              <a:gd name="connsiteY347" fmla="*/ 1365018 h 1767239"/>
              <a:gd name="connsiteX348" fmla="*/ 879767 w 2166013"/>
              <a:gd name="connsiteY348" fmla="*/ 1356789 h 1767239"/>
              <a:gd name="connsiteX349" fmla="*/ 875976 w 2166013"/>
              <a:gd name="connsiteY349" fmla="*/ 1359913 h 1767239"/>
              <a:gd name="connsiteX350" fmla="*/ 868089 w 2166013"/>
              <a:gd name="connsiteY350" fmla="*/ 1360818 h 1767239"/>
              <a:gd name="connsiteX351" fmla="*/ 859098 w 2166013"/>
              <a:gd name="connsiteY351" fmla="*/ 1352588 h 1767239"/>
              <a:gd name="connsiteX352" fmla="*/ 850907 w 2166013"/>
              <a:gd name="connsiteY352" fmla="*/ 1349826 h 1767239"/>
              <a:gd name="connsiteX353" fmla="*/ 837714 w 2166013"/>
              <a:gd name="connsiteY353" fmla="*/ 1332681 h 1767239"/>
              <a:gd name="connsiteX354" fmla="*/ 825770 w 2166013"/>
              <a:gd name="connsiteY354" fmla="*/ 1326499 h 1767239"/>
              <a:gd name="connsiteX355" fmla="*/ 814988 w 2166013"/>
              <a:gd name="connsiteY355" fmla="*/ 1329185 h 1767239"/>
              <a:gd name="connsiteX356" fmla="*/ 809416 w 2166013"/>
              <a:gd name="connsiteY356" fmla="*/ 1328366 h 1767239"/>
              <a:gd name="connsiteX357" fmla="*/ 807549 w 2166013"/>
              <a:gd name="connsiteY357" fmla="*/ 1335615 h 1767239"/>
              <a:gd name="connsiteX358" fmla="*/ 800310 w 2166013"/>
              <a:gd name="connsiteY358" fmla="*/ 1331443 h 1767239"/>
              <a:gd name="connsiteX359" fmla="*/ 798681 w 2166013"/>
              <a:gd name="connsiteY359" fmla="*/ 1327556 h 1767239"/>
              <a:gd name="connsiteX360" fmla="*/ 789051 w 2166013"/>
              <a:gd name="connsiteY360" fmla="*/ 1322651 h 1767239"/>
              <a:gd name="connsiteX361" fmla="*/ 783812 w 2166013"/>
              <a:gd name="connsiteY361" fmla="*/ 1317041 h 1767239"/>
              <a:gd name="connsiteX362" fmla="*/ 778031 w 2166013"/>
              <a:gd name="connsiteY362" fmla="*/ 1320289 h 1767239"/>
              <a:gd name="connsiteX363" fmla="*/ 763667 w 2166013"/>
              <a:gd name="connsiteY363" fmla="*/ 1318736 h 1767239"/>
              <a:gd name="connsiteX364" fmla="*/ 758505 w 2166013"/>
              <a:gd name="connsiteY364" fmla="*/ 1313640 h 1767239"/>
              <a:gd name="connsiteX365" fmla="*/ 754628 w 2166013"/>
              <a:gd name="connsiteY365" fmla="*/ 1318860 h 1767239"/>
              <a:gd name="connsiteX366" fmla="*/ 744922 w 2166013"/>
              <a:gd name="connsiteY366" fmla="*/ 1310126 h 1767239"/>
              <a:gd name="connsiteX367" fmla="*/ 735778 w 2166013"/>
              <a:gd name="connsiteY367" fmla="*/ 1317327 h 1767239"/>
              <a:gd name="connsiteX368" fmla="*/ 725615 w 2166013"/>
              <a:gd name="connsiteY368" fmla="*/ 1333472 h 1767239"/>
              <a:gd name="connsiteX369" fmla="*/ 720204 w 2166013"/>
              <a:gd name="connsiteY369" fmla="*/ 1333567 h 1767239"/>
              <a:gd name="connsiteX370" fmla="*/ 716090 w 2166013"/>
              <a:gd name="connsiteY370" fmla="*/ 1337158 h 1767239"/>
              <a:gd name="connsiteX371" fmla="*/ 712118 w 2166013"/>
              <a:gd name="connsiteY371" fmla="*/ 1333652 h 1767239"/>
              <a:gd name="connsiteX372" fmla="*/ 705422 w 2166013"/>
              <a:gd name="connsiteY372" fmla="*/ 1335719 h 1767239"/>
              <a:gd name="connsiteX373" fmla="*/ 703679 w 2166013"/>
              <a:gd name="connsiteY373" fmla="*/ 1326261 h 1767239"/>
              <a:gd name="connsiteX374" fmla="*/ 704641 w 2166013"/>
              <a:gd name="connsiteY374" fmla="*/ 1322003 h 1767239"/>
              <a:gd name="connsiteX375" fmla="*/ 695201 w 2166013"/>
              <a:gd name="connsiteY375" fmla="*/ 1320470 h 1767239"/>
              <a:gd name="connsiteX376" fmla="*/ 699268 w 2166013"/>
              <a:gd name="connsiteY376" fmla="*/ 1312669 h 1767239"/>
              <a:gd name="connsiteX377" fmla="*/ 692744 w 2166013"/>
              <a:gd name="connsiteY377" fmla="*/ 1310669 h 1767239"/>
              <a:gd name="connsiteX378" fmla="*/ 690048 w 2166013"/>
              <a:gd name="connsiteY378" fmla="*/ 1307211 h 1767239"/>
              <a:gd name="connsiteX379" fmla="*/ 684371 w 2166013"/>
              <a:gd name="connsiteY379" fmla="*/ 1312297 h 1767239"/>
              <a:gd name="connsiteX380" fmla="*/ 673961 w 2166013"/>
              <a:gd name="connsiteY380" fmla="*/ 1313698 h 1767239"/>
              <a:gd name="connsiteX381" fmla="*/ 667731 w 2166013"/>
              <a:gd name="connsiteY381" fmla="*/ 1306678 h 1767239"/>
              <a:gd name="connsiteX382" fmla="*/ 650615 w 2166013"/>
              <a:gd name="connsiteY382" fmla="*/ 1307573 h 1767239"/>
              <a:gd name="connsiteX383" fmla="*/ 652272 w 2166013"/>
              <a:gd name="connsiteY383" fmla="*/ 1301039 h 1767239"/>
              <a:gd name="connsiteX384" fmla="*/ 647252 w 2166013"/>
              <a:gd name="connsiteY384" fmla="*/ 1295619 h 1767239"/>
              <a:gd name="connsiteX385" fmla="*/ 641252 w 2166013"/>
              <a:gd name="connsiteY385" fmla="*/ 1303801 h 1767239"/>
              <a:gd name="connsiteX386" fmla="*/ 636832 w 2166013"/>
              <a:gd name="connsiteY386" fmla="*/ 1303239 h 1767239"/>
              <a:gd name="connsiteX387" fmla="*/ 630231 w 2166013"/>
              <a:gd name="connsiteY387" fmla="*/ 1308202 h 1767239"/>
              <a:gd name="connsiteX388" fmla="*/ 616887 w 2166013"/>
              <a:gd name="connsiteY388" fmla="*/ 1309850 h 1767239"/>
              <a:gd name="connsiteX389" fmla="*/ 614106 w 2166013"/>
              <a:gd name="connsiteY389" fmla="*/ 1300143 h 1767239"/>
              <a:gd name="connsiteX390" fmla="*/ 608962 w 2166013"/>
              <a:gd name="connsiteY390" fmla="*/ 1300325 h 1767239"/>
              <a:gd name="connsiteX391" fmla="*/ 609543 w 2166013"/>
              <a:gd name="connsiteY391" fmla="*/ 1305801 h 1767239"/>
              <a:gd name="connsiteX392" fmla="*/ 602466 w 2166013"/>
              <a:gd name="connsiteY392" fmla="*/ 1308468 h 1767239"/>
              <a:gd name="connsiteX393" fmla="*/ 596008 w 2166013"/>
              <a:gd name="connsiteY393" fmla="*/ 1300667 h 1767239"/>
              <a:gd name="connsiteX394" fmla="*/ 589407 w 2166013"/>
              <a:gd name="connsiteY394" fmla="*/ 1297762 h 1767239"/>
              <a:gd name="connsiteX395" fmla="*/ 584092 w 2166013"/>
              <a:gd name="connsiteY395" fmla="*/ 1300267 h 1767239"/>
              <a:gd name="connsiteX396" fmla="*/ 589102 w 2166013"/>
              <a:gd name="connsiteY396" fmla="*/ 1306763 h 1767239"/>
              <a:gd name="connsiteX397" fmla="*/ 582159 w 2166013"/>
              <a:gd name="connsiteY397" fmla="*/ 1310497 h 1767239"/>
              <a:gd name="connsiteX398" fmla="*/ 571224 w 2166013"/>
              <a:gd name="connsiteY398" fmla="*/ 1309030 h 1767239"/>
              <a:gd name="connsiteX399" fmla="*/ 565900 w 2166013"/>
              <a:gd name="connsiteY399" fmla="*/ 1314593 h 1767239"/>
              <a:gd name="connsiteX400" fmla="*/ 550641 w 2166013"/>
              <a:gd name="connsiteY400" fmla="*/ 1309030 h 1767239"/>
              <a:gd name="connsiteX401" fmla="*/ 544078 w 2166013"/>
              <a:gd name="connsiteY401" fmla="*/ 1303677 h 1767239"/>
              <a:gd name="connsiteX402" fmla="*/ 537048 w 2166013"/>
              <a:gd name="connsiteY402" fmla="*/ 1305135 h 1767239"/>
              <a:gd name="connsiteX403" fmla="*/ 532505 w 2166013"/>
              <a:gd name="connsiteY403" fmla="*/ 1309040 h 1767239"/>
              <a:gd name="connsiteX404" fmla="*/ 525285 w 2166013"/>
              <a:gd name="connsiteY404" fmla="*/ 1302934 h 1767239"/>
              <a:gd name="connsiteX405" fmla="*/ 529838 w 2166013"/>
              <a:gd name="connsiteY405" fmla="*/ 1299572 h 1767239"/>
              <a:gd name="connsiteX406" fmla="*/ 528781 w 2166013"/>
              <a:gd name="connsiteY406" fmla="*/ 1293428 h 1767239"/>
              <a:gd name="connsiteX407" fmla="*/ 539810 w 2166013"/>
              <a:gd name="connsiteY407" fmla="*/ 1289285 h 1767239"/>
              <a:gd name="connsiteX408" fmla="*/ 545849 w 2166013"/>
              <a:gd name="connsiteY408" fmla="*/ 1284684 h 1767239"/>
              <a:gd name="connsiteX409" fmla="*/ 549345 w 2166013"/>
              <a:gd name="connsiteY409" fmla="*/ 1276474 h 1767239"/>
              <a:gd name="connsiteX410" fmla="*/ 563175 w 2166013"/>
              <a:gd name="connsiteY410" fmla="*/ 1260691 h 1767239"/>
              <a:gd name="connsiteX411" fmla="*/ 567281 w 2166013"/>
              <a:gd name="connsiteY411" fmla="*/ 1259186 h 1767239"/>
              <a:gd name="connsiteX412" fmla="*/ 574520 w 2166013"/>
              <a:gd name="connsiteY412" fmla="*/ 1262844 h 1767239"/>
              <a:gd name="connsiteX413" fmla="*/ 581082 w 2166013"/>
              <a:gd name="connsiteY413" fmla="*/ 1263920 h 1767239"/>
              <a:gd name="connsiteX414" fmla="*/ 589617 w 2166013"/>
              <a:gd name="connsiteY414" fmla="*/ 1271835 h 1767239"/>
              <a:gd name="connsiteX415" fmla="*/ 602180 w 2166013"/>
              <a:gd name="connsiteY415" fmla="*/ 1276102 h 1767239"/>
              <a:gd name="connsiteX416" fmla="*/ 609915 w 2166013"/>
              <a:gd name="connsiteY416" fmla="*/ 1275340 h 1767239"/>
              <a:gd name="connsiteX417" fmla="*/ 613067 w 2166013"/>
              <a:gd name="connsiteY417" fmla="*/ 1271816 h 1767239"/>
              <a:gd name="connsiteX418" fmla="*/ 624116 w 2166013"/>
              <a:gd name="connsiteY418" fmla="*/ 1269178 h 1767239"/>
              <a:gd name="connsiteX419" fmla="*/ 627602 w 2166013"/>
              <a:gd name="connsiteY419" fmla="*/ 1264110 h 1767239"/>
              <a:gd name="connsiteX420" fmla="*/ 637385 w 2166013"/>
              <a:gd name="connsiteY420" fmla="*/ 1266835 h 1767239"/>
              <a:gd name="connsiteX421" fmla="*/ 644900 w 2166013"/>
              <a:gd name="connsiteY421" fmla="*/ 1264892 h 1767239"/>
              <a:gd name="connsiteX422" fmla="*/ 652653 w 2166013"/>
              <a:gd name="connsiteY422" fmla="*/ 1266415 h 1767239"/>
              <a:gd name="connsiteX423" fmla="*/ 655720 w 2166013"/>
              <a:gd name="connsiteY423" fmla="*/ 1261386 h 1767239"/>
              <a:gd name="connsiteX424" fmla="*/ 660683 w 2166013"/>
              <a:gd name="connsiteY424" fmla="*/ 1261272 h 1767239"/>
              <a:gd name="connsiteX425" fmla="*/ 659349 w 2166013"/>
              <a:gd name="connsiteY425" fmla="*/ 1254519 h 1767239"/>
              <a:gd name="connsiteX426" fmla="*/ 668141 w 2166013"/>
              <a:gd name="connsiteY426" fmla="*/ 1252309 h 1767239"/>
              <a:gd name="connsiteX427" fmla="*/ 677399 w 2166013"/>
              <a:gd name="connsiteY427" fmla="*/ 1244994 h 1767239"/>
              <a:gd name="connsiteX428" fmla="*/ 678895 w 2166013"/>
              <a:gd name="connsiteY428" fmla="*/ 1231211 h 1767239"/>
              <a:gd name="connsiteX429" fmla="*/ 673198 w 2166013"/>
              <a:gd name="connsiteY429" fmla="*/ 1228315 h 1767239"/>
              <a:gd name="connsiteX430" fmla="*/ 671322 w 2166013"/>
              <a:gd name="connsiteY430" fmla="*/ 1223515 h 1767239"/>
              <a:gd name="connsiteX431" fmla="*/ 665502 w 2166013"/>
              <a:gd name="connsiteY431" fmla="*/ 1218819 h 1767239"/>
              <a:gd name="connsiteX432" fmla="*/ 659635 w 2166013"/>
              <a:gd name="connsiteY432" fmla="*/ 1218133 h 1767239"/>
              <a:gd name="connsiteX433" fmla="*/ 653701 w 2166013"/>
              <a:gd name="connsiteY433" fmla="*/ 1210656 h 1767239"/>
              <a:gd name="connsiteX434" fmla="*/ 649957 w 2166013"/>
              <a:gd name="connsiteY434" fmla="*/ 1212104 h 1767239"/>
              <a:gd name="connsiteX435" fmla="*/ 638413 w 2166013"/>
              <a:gd name="connsiteY435" fmla="*/ 1209084 h 1767239"/>
              <a:gd name="connsiteX436" fmla="*/ 640404 w 2166013"/>
              <a:gd name="connsiteY436" fmla="*/ 1204036 h 1767239"/>
              <a:gd name="connsiteX437" fmla="*/ 636184 w 2166013"/>
              <a:gd name="connsiteY437" fmla="*/ 1201741 h 1767239"/>
              <a:gd name="connsiteX438" fmla="*/ 640718 w 2166013"/>
              <a:gd name="connsiteY438" fmla="*/ 1188244 h 1767239"/>
              <a:gd name="connsiteX439" fmla="*/ 638061 w 2166013"/>
              <a:gd name="connsiteY439" fmla="*/ 1183472 h 1767239"/>
              <a:gd name="connsiteX440" fmla="*/ 645014 w 2166013"/>
              <a:gd name="connsiteY440" fmla="*/ 1180824 h 1767239"/>
              <a:gd name="connsiteX441" fmla="*/ 647786 w 2166013"/>
              <a:gd name="connsiteY441" fmla="*/ 1174661 h 1767239"/>
              <a:gd name="connsiteX442" fmla="*/ 656263 w 2166013"/>
              <a:gd name="connsiteY442" fmla="*/ 1170175 h 1767239"/>
              <a:gd name="connsiteX443" fmla="*/ 651567 w 2166013"/>
              <a:gd name="connsiteY443" fmla="*/ 1161193 h 1767239"/>
              <a:gd name="connsiteX444" fmla="*/ 643652 w 2166013"/>
              <a:gd name="connsiteY444" fmla="*/ 1158697 h 1767239"/>
              <a:gd name="connsiteX445" fmla="*/ 639013 w 2166013"/>
              <a:gd name="connsiteY445" fmla="*/ 1154230 h 1767239"/>
              <a:gd name="connsiteX446" fmla="*/ 641671 w 2166013"/>
              <a:gd name="connsiteY446" fmla="*/ 1148401 h 1767239"/>
              <a:gd name="connsiteX447" fmla="*/ 632413 w 2166013"/>
              <a:gd name="connsiteY447" fmla="*/ 1142762 h 1767239"/>
              <a:gd name="connsiteX448" fmla="*/ 631841 w 2166013"/>
              <a:gd name="connsiteY448" fmla="*/ 1133485 h 1767239"/>
              <a:gd name="connsiteX449" fmla="*/ 622307 w 2166013"/>
              <a:gd name="connsiteY449" fmla="*/ 1129617 h 1767239"/>
              <a:gd name="connsiteX450" fmla="*/ 611048 w 2166013"/>
              <a:gd name="connsiteY450" fmla="*/ 1133589 h 1767239"/>
              <a:gd name="connsiteX451" fmla="*/ 604066 w 2166013"/>
              <a:gd name="connsiteY451" fmla="*/ 1129608 h 1767239"/>
              <a:gd name="connsiteX452" fmla="*/ 595637 w 2166013"/>
              <a:gd name="connsiteY452" fmla="*/ 1128303 h 1767239"/>
              <a:gd name="connsiteX453" fmla="*/ 590617 w 2166013"/>
              <a:gd name="connsiteY453" fmla="*/ 1123912 h 1767239"/>
              <a:gd name="connsiteX454" fmla="*/ 586388 w 2166013"/>
              <a:gd name="connsiteY454" fmla="*/ 1124874 h 1767239"/>
              <a:gd name="connsiteX455" fmla="*/ 580101 w 2166013"/>
              <a:gd name="connsiteY455" fmla="*/ 1133018 h 1767239"/>
              <a:gd name="connsiteX456" fmla="*/ 570748 w 2166013"/>
              <a:gd name="connsiteY456" fmla="*/ 1136561 h 1767239"/>
              <a:gd name="connsiteX457" fmla="*/ 556774 w 2166013"/>
              <a:gd name="connsiteY457" fmla="*/ 1131275 h 1767239"/>
              <a:gd name="connsiteX458" fmla="*/ 560651 w 2166013"/>
              <a:gd name="connsiteY458" fmla="*/ 1120988 h 1767239"/>
              <a:gd name="connsiteX459" fmla="*/ 556413 w 2166013"/>
              <a:gd name="connsiteY459" fmla="*/ 1118940 h 1767239"/>
              <a:gd name="connsiteX460" fmla="*/ 546049 w 2166013"/>
              <a:gd name="connsiteY460" fmla="*/ 1121150 h 1767239"/>
              <a:gd name="connsiteX461" fmla="*/ 540020 w 2166013"/>
              <a:gd name="connsiteY461" fmla="*/ 1119454 h 1767239"/>
              <a:gd name="connsiteX462" fmla="*/ 535353 w 2166013"/>
              <a:gd name="connsiteY462" fmla="*/ 1124436 h 1767239"/>
              <a:gd name="connsiteX463" fmla="*/ 529847 w 2166013"/>
              <a:gd name="connsiteY463" fmla="*/ 1125693 h 1767239"/>
              <a:gd name="connsiteX464" fmla="*/ 523780 w 2166013"/>
              <a:gd name="connsiteY464" fmla="*/ 1120159 h 1767239"/>
              <a:gd name="connsiteX465" fmla="*/ 512445 w 2166013"/>
              <a:gd name="connsiteY465" fmla="*/ 1124836 h 1767239"/>
              <a:gd name="connsiteX466" fmla="*/ 506435 w 2166013"/>
              <a:gd name="connsiteY466" fmla="*/ 1122788 h 1767239"/>
              <a:gd name="connsiteX467" fmla="*/ 504901 w 2166013"/>
              <a:gd name="connsiteY467" fmla="*/ 1114930 h 1767239"/>
              <a:gd name="connsiteX468" fmla="*/ 500320 w 2166013"/>
              <a:gd name="connsiteY468" fmla="*/ 1113825 h 1767239"/>
              <a:gd name="connsiteX469" fmla="*/ 498110 w 2166013"/>
              <a:gd name="connsiteY469" fmla="*/ 1107958 h 1767239"/>
              <a:gd name="connsiteX470" fmla="*/ 488004 w 2166013"/>
              <a:gd name="connsiteY470" fmla="*/ 1101976 h 1767239"/>
              <a:gd name="connsiteX471" fmla="*/ 482737 w 2166013"/>
              <a:gd name="connsiteY471" fmla="*/ 1096918 h 1767239"/>
              <a:gd name="connsiteX472" fmla="*/ 477260 w 2166013"/>
              <a:gd name="connsiteY472" fmla="*/ 1086488 h 1767239"/>
              <a:gd name="connsiteX473" fmla="*/ 472878 w 2166013"/>
              <a:gd name="connsiteY473" fmla="*/ 1089527 h 1767239"/>
              <a:gd name="connsiteX474" fmla="*/ 465334 w 2166013"/>
              <a:gd name="connsiteY474" fmla="*/ 1080335 h 1767239"/>
              <a:gd name="connsiteX475" fmla="*/ 459572 w 2166013"/>
              <a:gd name="connsiteY475" fmla="*/ 1076373 h 1767239"/>
              <a:gd name="connsiteX476" fmla="*/ 458819 w 2166013"/>
              <a:gd name="connsiteY476" fmla="*/ 1071182 h 1767239"/>
              <a:gd name="connsiteX477" fmla="*/ 454200 w 2166013"/>
              <a:gd name="connsiteY477" fmla="*/ 1068457 h 1767239"/>
              <a:gd name="connsiteX478" fmla="*/ 452752 w 2166013"/>
              <a:gd name="connsiteY478" fmla="*/ 1063066 h 1767239"/>
              <a:gd name="connsiteX479" fmla="*/ 443494 w 2166013"/>
              <a:gd name="connsiteY479" fmla="*/ 1057808 h 1767239"/>
              <a:gd name="connsiteX480" fmla="*/ 441379 w 2166013"/>
              <a:gd name="connsiteY480" fmla="*/ 1060799 h 1767239"/>
              <a:gd name="connsiteX481" fmla="*/ 429892 w 2166013"/>
              <a:gd name="connsiteY481" fmla="*/ 1065038 h 1767239"/>
              <a:gd name="connsiteX482" fmla="*/ 423081 w 2166013"/>
              <a:gd name="connsiteY482" fmla="*/ 1065943 h 1767239"/>
              <a:gd name="connsiteX483" fmla="*/ 409680 w 2166013"/>
              <a:gd name="connsiteY483" fmla="*/ 1064743 h 1767239"/>
              <a:gd name="connsiteX484" fmla="*/ 401593 w 2166013"/>
              <a:gd name="connsiteY484" fmla="*/ 1057970 h 1767239"/>
              <a:gd name="connsiteX485" fmla="*/ 391868 w 2166013"/>
              <a:gd name="connsiteY485" fmla="*/ 1062447 h 1767239"/>
              <a:gd name="connsiteX486" fmla="*/ 382572 w 2166013"/>
              <a:gd name="connsiteY486" fmla="*/ 1062638 h 1767239"/>
              <a:gd name="connsiteX487" fmla="*/ 369884 w 2166013"/>
              <a:gd name="connsiteY487" fmla="*/ 1067391 h 1767239"/>
              <a:gd name="connsiteX488" fmla="*/ 363417 w 2166013"/>
              <a:gd name="connsiteY488" fmla="*/ 1056913 h 1767239"/>
              <a:gd name="connsiteX489" fmla="*/ 355988 w 2166013"/>
              <a:gd name="connsiteY489" fmla="*/ 1055275 h 1767239"/>
              <a:gd name="connsiteX490" fmla="*/ 349272 w 2166013"/>
              <a:gd name="connsiteY490" fmla="*/ 1042530 h 1767239"/>
              <a:gd name="connsiteX491" fmla="*/ 332442 w 2166013"/>
              <a:gd name="connsiteY491" fmla="*/ 1035368 h 1767239"/>
              <a:gd name="connsiteX492" fmla="*/ 332013 w 2166013"/>
              <a:gd name="connsiteY492" fmla="*/ 1031757 h 1767239"/>
              <a:gd name="connsiteX493" fmla="*/ 325269 w 2166013"/>
              <a:gd name="connsiteY493" fmla="*/ 1022975 h 1767239"/>
              <a:gd name="connsiteX494" fmla="*/ 315659 w 2166013"/>
              <a:gd name="connsiteY494" fmla="*/ 1014851 h 1767239"/>
              <a:gd name="connsiteX495" fmla="*/ 315678 w 2166013"/>
              <a:gd name="connsiteY495" fmla="*/ 1011136 h 1767239"/>
              <a:gd name="connsiteX496" fmla="*/ 306019 w 2166013"/>
              <a:gd name="connsiteY496" fmla="*/ 1006888 h 1767239"/>
              <a:gd name="connsiteX497" fmla="*/ 301971 w 2166013"/>
              <a:gd name="connsiteY497" fmla="*/ 1001811 h 1767239"/>
              <a:gd name="connsiteX498" fmla="*/ 290722 w 2166013"/>
              <a:gd name="connsiteY498" fmla="*/ 994858 h 1767239"/>
              <a:gd name="connsiteX499" fmla="*/ 287312 w 2166013"/>
              <a:gd name="connsiteY499" fmla="*/ 990267 h 1767239"/>
              <a:gd name="connsiteX500" fmla="*/ 270710 w 2166013"/>
              <a:gd name="connsiteY500" fmla="*/ 1001525 h 1767239"/>
              <a:gd name="connsiteX501" fmla="*/ 264938 w 2166013"/>
              <a:gd name="connsiteY501" fmla="*/ 992905 h 1767239"/>
              <a:gd name="connsiteX502" fmla="*/ 259271 w 2166013"/>
              <a:gd name="connsiteY502" fmla="*/ 989705 h 1767239"/>
              <a:gd name="connsiteX503" fmla="*/ 252955 w 2166013"/>
              <a:gd name="connsiteY503" fmla="*/ 994153 h 1767239"/>
              <a:gd name="connsiteX504" fmla="*/ 240325 w 2166013"/>
              <a:gd name="connsiteY504" fmla="*/ 1007688 h 1767239"/>
              <a:gd name="connsiteX505" fmla="*/ 233486 w 2166013"/>
              <a:gd name="connsiteY505" fmla="*/ 1008364 h 1767239"/>
              <a:gd name="connsiteX506" fmla="*/ 231839 w 2166013"/>
              <a:gd name="connsiteY506" fmla="*/ 1002849 h 1767239"/>
              <a:gd name="connsiteX507" fmla="*/ 224971 w 2166013"/>
              <a:gd name="connsiteY507" fmla="*/ 1002982 h 1767239"/>
              <a:gd name="connsiteX508" fmla="*/ 218332 w 2166013"/>
              <a:gd name="connsiteY508" fmla="*/ 1007231 h 1767239"/>
              <a:gd name="connsiteX509" fmla="*/ 212922 w 2166013"/>
              <a:gd name="connsiteY509" fmla="*/ 1006993 h 1767239"/>
              <a:gd name="connsiteX510" fmla="*/ 202206 w 2166013"/>
              <a:gd name="connsiteY510" fmla="*/ 1002525 h 1767239"/>
              <a:gd name="connsiteX511" fmla="*/ 203330 w 2166013"/>
              <a:gd name="connsiteY511" fmla="*/ 991400 h 1767239"/>
              <a:gd name="connsiteX512" fmla="*/ 205226 w 2166013"/>
              <a:gd name="connsiteY512" fmla="*/ 986904 h 1767239"/>
              <a:gd name="connsiteX513" fmla="*/ 198006 w 2166013"/>
              <a:gd name="connsiteY513" fmla="*/ 980018 h 1767239"/>
              <a:gd name="connsiteX514" fmla="*/ 193396 w 2166013"/>
              <a:gd name="connsiteY514" fmla="*/ 972293 h 1767239"/>
              <a:gd name="connsiteX515" fmla="*/ 188090 w 2166013"/>
              <a:gd name="connsiteY515" fmla="*/ 970502 h 1767239"/>
              <a:gd name="connsiteX516" fmla="*/ 185252 w 2166013"/>
              <a:gd name="connsiteY516" fmla="*/ 964787 h 1767239"/>
              <a:gd name="connsiteX517" fmla="*/ 178423 w 2166013"/>
              <a:gd name="connsiteY517" fmla="*/ 959206 h 1767239"/>
              <a:gd name="connsiteX518" fmla="*/ 178480 w 2166013"/>
              <a:gd name="connsiteY518" fmla="*/ 951833 h 1767239"/>
              <a:gd name="connsiteX519" fmla="*/ 171355 w 2166013"/>
              <a:gd name="connsiteY519" fmla="*/ 945842 h 1767239"/>
              <a:gd name="connsiteX520" fmla="*/ 162078 w 2166013"/>
              <a:gd name="connsiteY520" fmla="*/ 944690 h 1767239"/>
              <a:gd name="connsiteX521" fmla="*/ 154829 w 2166013"/>
              <a:gd name="connsiteY521" fmla="*/ 939422 h 1767239"/>
              <a:gd name="connsiteX522" fmla="*/ 145780 w 2166013"/>
              <a:gd name="connsiteY522" fmla="*/ 942156 h 1767239"/>
              <a:gd name="connsiteX523" fmla="*/ 131245 w 2166013"/>
              <a:gd name="connsiteY523" fmla="*/ 938355 h 1767239"/>
              <a:gd name="connsiteX524" fmla="*/ 126959 w 2166013"/>
              <a:gd name="connsiteY524" fmla="*/ 932097 h 1767239"/>
              <a:gd name="connsiteX525" fmla="*/ 117367 w 2166013"/>
              <a:gd name="connsiteY525" fmla="*/ 931478 h 1767239"/>
              <a:gd name="connsiteX526" fmla="*/ 108156 w 2166013"/>
              <a:gd name="connsiteY526" fmla="*/ 914438 h 1767239"/>
              <a:gd name="connsiteX527" fmla="*/ 95631 w 2166013"/>
              <a:gd name="connsiteY527" fmla="*/ 906961 h 1767239"/>
              <a:gd name="connsiteX528" fmla="*/ 83773 w 2166013"/>
              <a:gd name="connsiteY528" fmla="*/ 908609 h 1767239"/>
              <a:gd name="connsiteX529" fmla="*/ 72019 w 2166013"/>
              <a:gd name="connsiteY529" fmla="*/ 906256 h 1767239"/>
              <a:gd name="connsiteX530" fmla="*/ 73838 w 2166013"/>
              <a:gd name="connsiteY530" fmla="*/ 902275 h 1767239"/>
              <a:gd name="connsiteX531" fmla="*/ 71952 w 2166013"/>
              <a:gd name="connsiteY531" fmla="*/ 894940 h 1767239"/>
              <a:gd name="connsiteX532" fmla="*/ 65799 w 2166013"/>
              <a:gd name="connsiteY532" fmla="*/ 889225 h 1767239"/>
              <a:gd name="connsiteX533" fmla="*/ 67866 w 2166013"/>
              <a:gd name="connsiteY533" fmla="*/ 883825 h 1767239"/>
              <a:gd name="connsiteX534" fmla="*/ 63722 w 2166013"/>
              <a:gd name="connsiteY534" fmla="*/ 876919 h 1767239"/>
              <a:gd name="connsiteX535" fmla="*/ 54388 w 2166013"/>
              <a:gd name="connsiteY535" fmla="*/ 867099 h 1767239"/>
              <a:gd name="connsiteX536" fmla="*/ 42072 w 2166013"/>
              <a:gd name="connsiteY536" fmla="*/ 867908 h 1767239"/>
              <a:gd name="connsiteX537" fmla="*/ 35728 w 2166013"/>
              <a:gd name="connsiteY537" fmla="*/ 865851 h 1767239"/>
              <a:gd name="connsiteX538" fmla="*/ 38805 w 2166013"/>
              <a:gd name="connsiteY538" fmla="*/ 860527 h 1767239"/>
              <a:gd name="connsiteX539" fmla="*/ 37862 w 2166013"/>
              <a:gd name="connsiteY539" fmla="*/ 852078 h 1767239"/>
              <a:gd name="connsiteX540" fmla="*/ 32318 w 2166013"/>
              <a:gd name="connsiteY540" fmla="*/ 843239 h 1767239"/>
              <a:gd name="connsiteX541" fmla="*/ 34176 w 2166013"/>
              <a:gd name="connsiteY541" fmla="*/ 837029 h 1767239"/>
              <a:gd name="connsiteX542" fmla="*/ 26537 w 2166013"/>
              <a:gd name="connsiteY542" fmla="*/ 828913 h 1767239"/>
              <a:gd name="connsiteX543" fmla="*/ 20003 w 2166013"/>
              <a:gd name="connsiteY543" fmla="*/ 824322 h 1767239"/>
              <a:gd name="connsiteX544" fmla="*/ 15307 w 2166013"/>
              <a:gd name="connsiteY544" fmla="*/ 824541 h 1767239"/>
              <a:gd name="connsiteX545" fmla="*/ 8134 w 2166013"/>
              <a:gd name="connsiteY545" fmla="*/ 820112 h 1767239"/>
              <a:gd name="connsiteX546" fmla="*/ 1562 w 2166013"/>
              <a:gd name="connsiteY546" fmla="*/ 797814 h 1767239"/>
              <a:gd name="connsiteX547" fmla="*/ 8535 w 2166013"/>
              <a:gd name="connsiteY547" fmla="*/ 794718 h 1767239"/>
              <a:gd name="connsiteX548" fmla="*/ 21355 w 2166013"/>
              <a:gd name="connsiteY548" fmla="*/ 798386 h 1767239"/>
              <a:gd name="connsiteX549" fmla="*/ 26966 w 2166013"/>
              <a:gd name="connsiteY549" fmla="*/ 798366 h 1767239"/>
              <a:gd name="connsiteX550" fmla="*/ 31690 w 2166013"/>
              <a:gd name="connsiteY550" fmla="*/ 793566 h 1767239"/>
              <a:gd name="connsiteX551" fmla="*/ 26175 w 2166013"/>
              <a:gd name="connsiteY551" fmla="*/ 790994 h 1767239"/>
              <a:gd name="connsiteX552" fmla="*/ 13783 w 2166013"/>
              <a:gd name="connsiteY552" fmla="*/ 778945 h 1767239"/>
              <a:gd name="connsiteX553" fmla="*/ 10040 w 2166013"/>
              <a:gd name="connsiteY553" fmla="*/ 769553 h 1767239"/>
              <a:gd name="connsiteX554" fmla="*/ 0 w 2166013"/>
              <a:gd name="connsiteY554" fmla="*/ 761914 h 1767239"/>
              <a:gd name="connsiteX555" fmla="*/ 16336 w 2166013"/>
              <a:gd name="connsiteY555" fmla="*/ 761152 h 1767239"/>
              <a:gd name="connsiteX556" fmla="*/ 34004 w 2166013"/>
              <a:gd name="connsiteY556" fmla="*/ 749979 h 1767239"/>
              <a:gd name="connsiteX557" fmla="*/ 31775 w 2166013"/>
              <a:gd name="connsiteY557" fmla="*/ 748341 h 1767239"/>
              <a:gd name="connsiteX558" fmla="*/ 33490 w 2166013"/>
              <a:gd name="connsiteY558" fmla="*/ 740454 h 1767239"/>
              <a:gd name="connsiteX559" fmla="*/ 31938 w 2166013"/>
              <a:gd name="connsiteY559" fmla="*/ 735749 h 1767239"/>
              <a:gd name="connsiteX560" fmla="*/ 34719 w 2166013"/>
              <a:gd name="connsiteY560" fmla="*/ 726510 h 1767239"/>
              <a:gd name="connsiteX561" fmla="*/ 36033 w 2166013"/>
              <a:gd name="connsiteY561" fmla="*/ 715594 h 1767239"/>
              <a:gd name="connsiteX562" fmla="*/ 39977 w 2166013"/>
              <a:gd name="connsiteY562" fmla="*/ 713165 h 1767239"/>
              <a:gd name="connsiteX563" fmla="*/ 47406 w 2166013"/>
              <a:gd name="connsiteY563" fmla="*/ 713089 h 1767239"/>
              <a:gd name="connsiteX564" fmla="*/ 58798 w 2166013"/>
              <a:gd name="connsiteY564" fmla="*/ 718509 h 1767239"/>
              <a:gd name="connsiteX565" fmla="*/ 61074 w 2166013"/>
              <a:gd name="connsiteY565" fmla="*/ 721443 h 1767239"/>
              <a:gd name="connsiteX566" fmla="*/ 76943 w 2166013"/>
              <a:gd name="connsiteY566" fmla="*/ 727377 h 1767239"/>
              <a:gd name="connsiteX567" fmla="*/ 89783 w 2166013"/>
              <a:gd name="connsiteY567" fmla="*/ 736225 h 1767239"/>
              <a:gd name="connsiteX568" fmla="*/ 95745 w 2166013"/>
              <a:gd name="connsiteY568" fmla="*/ 728662 h 1767239"/>
              <a:gd name="connsiteX569" fmla="*/ 100879 w 2166013"/>
              <a:gd name="connsiteY569" fmla="*/ 710498 h 1767239"/>
              <a:gd name="connsiteX570" fmla="*/ 95079 w 2166013"/>
              <a:gd name="connsiteY570" fmla="*/ 705679 h 1767239"/>
              <a:gd name="connsiteX571" fmla="*/ 88687 w 2166013"/>
              <a:gd name="connsiteY571" fmla="*/ 705517 h 1767239"/>
              <a:gd name="connsiteX572" fmla="*/ 79020 w 2166013"/>
              <a:gd name="connsiteY572" fmla="*/ 699306 h 1767239"/>
              <a:gd name="connsiteX573" fmla="*/ 71885 w 2166013"/>
              <a:gd name="connsiteY573" fmla="*/ 688886 h 1767239"/>
              <a:gd name="connsiteX574" fmla="*/ 70180 w 2166013"/>
              <a:gd name="connsiteY574" fmla="*/ 683114 h 1767239"/>
              <a:gd name="connsiteX575" fmla="*/ 74400 w 2166013"/>
              <a:gd name="connsiteY575" fmla="*/ 671665 h 1767239"/>
              <a:gd name="connsiteX576" fmla="*/ 83487 w 2166013"/>
              <a:gd name="connsiteY576" fmla="*/ 667988 h 1767239"/>
              <a:gd name="connsiteX577" fmla="*/ 92726 w 2166013"/>
              <a:gd name="connsiteY577" fmla="*/ 655377 h 1767239"/>
              <a:gd name="connsiteX578" fmla="*/ 98298 w 2166013"/>
              <a:gd name="connsiteY578" fmla="*/ 653663 h 1767239"/>
              <a:gd name="connsiteX579" fmla="*/ 105232 w 2166013"/>
              <a:gd name="connsiteY579" fmla="*/ 658273 h 1767239"/>
              <a:gd name="connsiteX580" fmla="*/ 112395 w 2166013"/>
              <a:gd name="connsiteY580" fmla="*/ 660397 h 1767239"/>
              <a:gd name="connsiteX581" fmla="*/ 123549 w 2166013"/>
              <a:gd name="connsiteY581" fmla="*/ 660425 h 1767239"/>
              <a:gd name="connsiteX582" fmla="*/ 132083 w 2166013"/>
              <a:gd name="connsiteY582" fmla="*/ 662121 h 1767239"/>
              <a:gd name="connsiteX583" fmla="*/ 137341 w 2166013"/>
              <a:gd name="connsiteY583" fmla="*/ 657701 h 1767239"/>
              <a:gd name="connsiteX584" fmla="*/ 147399 w 2166013"/>
              <a:gd name="connsiteY584" fmla="*/ 658387 h 1767239"/>
              <a:gd name="connsiteX585" fmla="*/ 154200 w 2166013"/>
              <a:gd name="connsiteY585" fmla="*/ 654425 h 1767239"/>
              <a:gd name="connsiteX586" fmla="*/ 161840 w 2166013"/>
              <a:gd name="connsiteY586" fmla="*/ 658282 h 1767239"/>
              <a:gd name="connsiteX587" fmla="*/ 167926 w 2166013"/>
              <a:gd name="connsiteY587" fmla="*/ 663626 h 1767239"/>
              <a:gd name="connsiteX588" fmla="*/ 177013 w 2166013"/>
              <a:gd name="connsiteY588" fmla="*/ 660492 h 1767239"/>
              <a:gd name="connsiteX589" fmla="*/ 189719 w 2166013"/>
              <a:gd name="connsiteY589" fmla="*/ 658492 h 1767239"/>
              <a:gd name="connsiteX590" fmla="*/ 192929 w 2166013"/>
              <a:gd name="connsiteY590" fmla="*/ 653596 h 1767239"/>
              <a:gd name="connsiteX591" fmla="*/ 204978 w 2166013"/>
              <a:gd name="connsiteY591" fmla="*/ 649491 h 1767239"/>
              <a:gd name="connsiteX592" fmla="*/ 221380 w 2166013"/>
              <a:gd name="connsiteY592" fmla="*/ 653615 h 1767239"/>
              <a:gd name="connsiteX593" fmla="*/ 221714 w 2166013"/>
              <a:gd name="connsiteY593" fmla="*/ 642595 h 1767239"/>
              <a:gd name="connsiteX594" fmla="*/ 229219 w 2166013"/>
              <a:gd name="connsiteY594" fmla="*/ 631936 h 1767239"/>
              <a:gd name="connsiteX595" fmla="*/ 230915 w 2166013"/>
              <a:gd name="connsiteY595" fmla="*/ 622659 h 1767239"/>
              <a:gd name="connsiteX596" fmla="*/ 224800 w 2166013"/>
              <a:gd name="connsiteY596" fmla="*/ 616401 h 1767239"/>
              <a:gd name="connsiteX597" fmla="*/ 228791 w 2166013"/>
              <a:gd name="connsiteY597" fmla="*/ 610781 h 1767239"/>
              <a:gd name="connsiteX598" fmla="*/ 233258 w 2166013"/>
              <a:gd name="connsiteY598" fmla="*/ 613248 h 1767239"/>
              <a:gd name="connsiteX599" fmla="*/ 243383 w 2166013"/>
              <a:gd name="connsiteY599" fmla="*/ 612305 h 1767239"/>
              <a:gd name="connsiteX600" fmla="*/ 250784 w 2166013"/>
              <a:gd name="connsiteY600" fmla="*/ 606333 h 1767239"/>
              <a:gd name="connsiteX601" fmla="*/ 247155 w 2166013"/>
              <a:gd name="connsiteY601" fmla="*/ 598608 h 1767239"/>
              <a:gd name="connsiteX602" fmla="*/ 252984 w 2166013"/>
              <a:gd name="connsiteY602" fmla="*/ 593817 h 1767239"/>
              <a:gd name="connsiteX603" fmla="*/ 256613 w 2166013"/>
              <a:gd name="connsiteY603" fmla="*/ 588016 h 1767239"/>
              <a:gd name="connsiteX604" fmla="*/ 254232 w 2166013"/>
              <a:gd name="connsiteY604" fmla="*/ 584787 h 1767239"/>
              <a:gd name="connsiteX605" fmla="*/ 254708 w 2166013"/>
              <a:gd name="connsiteY605" fmla="*/ 576872 h 1767239"/>
              <a:gd name="connsiteX606" fmla="*/ 249927 w 2166013"/>
              <a:gd name="connsiteY606" fmla="*/ 569567 h 1767239"/>
              <a:gd name="connsiteX607" fmla="*/ 250603 w 2166013"/>
              <a:gd name="connsiteY607" fmla="*/ 560546 h 1767239"/>
              <a:gd name="connsiteX608" fmla="*/ 247393 w 2166013"/>
              <a:gd name="connsiteY608" fmla="*/ 557193 h 1767239"/>
              <a:gd name="connsiteX609" fmla="*/ 247260 w 2166013"/>
              <a:gd name="connsiteY609" fmla="*/ 551526 h 1767239"/>
              <a:gd name="connsiteX610" fmla="*/ 249984 w 2166013"/>
              <a:gd name="connsiteY610" fmla="*/ 545049 h 1767239"/>
              <a:gd name="connsiteX611" fmla="*/ 258061 w 2166013"/>
              <a:gd name="connsiteY611" fmla="*/ 544421 h 1767239"/>
              <a:gd name="connsiteX612" fmla="*/ 270139 w 2166013"/>
              <a:gd name="connsiteY612" fmla="*/ 546926 h 1767239"/>
              <a:gd name="connsiteX613" fmla="*/ 288084 w 2166013"/>
              <a:gd name="connsiteY613" fmla="*/ 548316 h 1767239"/>
              <a:gd name="connsiteX614" fmla="*/ 306896 w 2166013"/>
              <a:gd name="connsiteY614" fmla="*/ 558622 h 1767239"/>
              <a:gd name="connsiteX615" fmla="*/ 317916 w 2166013"/>
              <a:gd name="connsiteY615" fmla="*/ 556203 h 1767239"/>
              <a:gd name="connsiteX616" fmla="*/ 321936 w 2166013"/>
              <a:gd name="connsiteY616" fmla="*/ 551526 h 1767239"/>
              <a:gd name="connsiteX617" fmla="*/ 328270 w 2166013"/>
              <a:gd name="connsiteY617" fmla="*/ 549031 h 1767239"/>
              <a:gd name="connsiteX618" fmla="*/ 335661 w 2166013"/>
              <a:gd name="connsiteY618" fmla="*/ 552088 h 1767239"/>
              <a:gd name="connsiteX619" fmla="*/ 337728 w 2166013"/>
              <a:gd name="connsiteY619" fmla="*/ 556470 h 1767239"/>
              <a:gd name="connsiteX620" fmla="*/ 356388 w 2166013"/>
              <a:gd name="connsiteY620" fmla="*/ 564566 h 1767239"/>
              <a:gd name="connsiteX621" fmla="*/ 366789 w 2166013"/>
              <a:gd name="connsiteY621" fmla="*/ 565537 h 1767239"/>
              <a:gd name="connsiteX622" fmla="*/ 372751 w 2166013"/>
              <a:gd name="connsiteY622" fmla="*/ 568547 h 1767239"/>
              <a:gd name="connsiteX623" fmla="*/ 377485 w 2166013"/>
              <a:gd name="connsiteY623" fmla="*/ 565071 h 1767239"/>
              <a:gd name="connsiteX624" fmla="*/ 392906 w 2166013"/>
              <a:gd name="connsiteY624" fmla="*/ 559241 h 1767239"/>
              <a:gd name="connsiteX625" fmla="*/ 401974 w 2166013"/>
              <a:gd name="connsiteY625" fmla="*/ 558603 h 1767239"/>
              <a:gd name="connsiteX626" fmla="*/ 405889 w 2166013"/>
              <a:gd name="connsiteY626" fmla="*/ 556041 h 1767239"/>
              <a:gd name="connsiteX627" fmla="*/ 423472 w 2166013"/>
              <a:gd name="connsiteY627" fmla="*/ 553393 h 1767239"/>
              <a:gd name="connsiteX628" fmla="*/ 446789 w 2166013"/>
              <a:gd name="connsiteY628" fmla="*/ 557613 h 1767239"/>
              <a:gd name="connsiteX629" fmla="*/ 452161 w 2166013"/>
              <a:gd name="connsiteY629" fmla="*/ 557155 h 1767239"/>
              <a:gd name="connsiteX630" fmla="*/ 463668 w 2166013"/>
              <a:gd name="connsiteY630" fmla="*/ 547487 h 1767239"/>
              <a:gd name="connsiteX631" fmla="*/ 466763 w 2166013"/>
              <a:gd name="connsiteY631" fmla="*/ 538639 h 1767239"/>
              <a:gd name="connsiteX632" fmla="*/ 472088 w 2166013"/>
              <a:gd name="connsiteY632" fmla="*/ 536324 h 1767239"/>
              <a:gd name="connsiteX633" fmla="*/ 476898 w 2166013"/>
              <a:gd name="connsiteY633" fmla="*/ 530161 h 1767239"/>
              <a:gd name="connsiteX634" fmla="*/ 487880 w 2166013"/>
              <a:gd name="connsiteY634" fmla="*/ 532333 h 1767239"/>
              <a:gd name="connsiteX635" fmla="*/ 497367 w 2166013"/>
              <a:gd name="connsiteY635" fmla="*/ 532438 h 1767239"/>
              <a:gd name="connsiteX636" fmla="*/ 512826 w 2166013"/>
              <a:gd name="connsiteY636" fmla="*/ 527133 h 1767239"/>
              <a:gd name="connsiteX637" fmla="*/ 526466 w 2166013"/>
              <a:gd name="connsiteY637" fmla="*/ 524037 h 1767239"/>
              <a:gd name="connsiteX638" fmla="*/ 530657 w 2166013"/>
              <a:gd name="connsiteY638" fmla="*/ 524704 h 1767239"/>
              <a:gd name="connsiteX639" fmla="*/ 537906 w 2166013"/>
              <a:gd name="connsiteY639" fmla="*/ 521608 h 1767239"/>
              <a:gd name="connsiteX640" fmla="*/ 544735 w 2166013"/>
              <a:gd name="connsiteY640" fmla="*/ 514283 h 1767239"/>
              <a:gd name="connsiteX641" fmla="*/ 565528 w 2166013"/>
              <a:gd name="connsiteY641" fmla="*/ 511702 h 1767239"/>
              <a:gd name="connsiteX642" fmla="*/ 568766 w 2166013"/>
              <a:gd name="connsiteY642" fmla="*/ 504511 h 1767239"/>
              <a:gd name="connsiteX643" fmla="*/ 569833 w 2166013"/>
              <a:gd name="connsiteY643" fmla="*/ 494900 h 1767239"/>
              <a:gd name="connsiteX644" fmla="*/ 567090 w 2166013"/>
              <a:gd name="connsiteY644" fmla="*/ 484280 h 1767239"/>
              <a:gd name="connsiteX645" fmla="*/ 562394 w 2166013"/>
              <a:gd name="connsiteY645" fmla="*/ 479670 h 1767239"/>
              <a:gd name="connsiteX646" fmla="*/ 562023 w 2166013"/>
              <a:gd name="connsiteY646" fmla="*/ 473107 h 1767239"/>
              <a:gd name="connsiteX647" fmla="*/ 565376 w 2166013"/>
              <a:gd name="connsiteY647" fmla="*/ 464296 h 1767239"/>
              <a:gd name="connsiteX648" fmla="*/ 562918 w 2166013"/>
              <a:gd name="connsiteY648" fmla="*/ 462001 h 1767239"/>
              <a:gd name="connsiteX649" fmla="*/ 563842 w 2166013"/>
              <a:gd name="connsiteY649" fmla="*/ 453981 h 1767239"/>
              <a:gd name="connsiteX650" fmla="*/ 574034 w 2166013"/>
              <a:gd name="connsiteY650" fmla="*/ 452447 h 1767239"/>
              <a:gd name="connsiteX651" fmla="*/ 579073 w 2166013"/>
              <a:gd name="connsiteY651" fmla="*/ 455905 h 1767239"/>
              <a:gd name="connsiteX652" fmla="*/ 582682 w 2166013"/>
              <a:gd name="connsiteY652" fmla="*/ 452599 h 1767239"/>
              <a:gd name="connsiteX653" fmla="*/ 582892 w 2166013"/>
              <a:gd name="connsiteY653" fmla="*/ 447418 h 1767239"/>
              <a:gd name="connsiteX654" fmla="*/ 586893 w 2166013"/>
              <a:gd name="connsiteY654" fmla="*/ 441836 h 1767239"/>
              <a:gd name="connsiteX655" fmla="*/ 586416 w 2166013"/>
              <a:gd name="connsiteY655" fmla="*/ 434226 h 1767239"/>
              <a:gd name="connsiteX656" fmla="*/ 580501 w 2166013"/>
              <a:gd name="connsiteY656" fmla="*/ 423605 h 1767239"/>
              <a:gd name="connsiteX657" fmla="*/ 587378 w 2166013"/>
              <a:gd name="connsiteY657" fmla="*/ 416042 h 1767239"/>
              <a:gd name="connsiteX658" fmla="*/ 595189 w 2166013"/>
              <a:gd name="connsiteY658" fmla="*/ 411709 h 1767239"/>
              <a:gd name="connsiteX659" fmla="*/ 606447 w 2166013"/>
              <a:gd name="connsiteY659" fmla="*/ 399107 h 1767239"/>
              <a:gd name="connsiteX660" fmla="*/ 607686 w 2166013"/>
              <a:gd name="connsiteY660" fmla="*/ 394259 h 1767239"/>
              <a:gd name="connsiteX661" fmla="*/ 618201 w 2166013"/>
              <a:gd name="connsiteY661" fmla="*/ 388382 h 1767239"/>
              <a:gd name="connsiteX662" fmla="*/ 627174 w 2166013"/>
              <a:gd name="connsiteY662" fmla="*/ 377228 h 1767239"/>
              <a:gd name="connsiteX663" fmla="*/ 633727 w 2166013"/>
              <a:gd name="connsiteY663" fmla="*/ 370856 h 1767239"/>
              <a:gd name="connsiteX664" fmla="*/ 634403 w 2166013"/>
              <a:gd name="connsiteY664" fmla="*/ 362703 h 1767239"/>
              <a:gd name="connsiteX665" fmla="*/ 638470 w 2166013"/>
              <a:gd name="connsiteY665" fmla="*/ 360064 h 1767239"/>
              <a:gd name="connsiteX666" fmla="*/ 643500 w 2166013"/>
              <a:gd name="connsiteY666" fmla="*/ 361874 h 1767239"/>
              <a:gd name="connsiteX667" fmla="*/ 650882 w 2166013"/>
              <a:gd name="connsiteY667" fmla="*/ 352015 h 1767239"/>
              <a:gd name="connsiteX668" fmla="*/ 654682 w 2166013"/>
              <a:gd name="connsiteY668" fmla="*/ 350911 h 1767239"/>
              <a:gd name="connsiteX669" fmla="*/ 657206 w 2166013"/>
              <a:gd name="connsiteY669" fmla="*/ 341709 h 1767239"/>
              <a:gd name="connsiteX670" fmla="*/ 662302 w 2166013"/>
              <a:gd name="connsiteY670" fmla="*/ 335785 h 1767239"/>
              <a:gd name="connsiteX671" fmla="*/ 661835 w 2166013"/>
              <a:gd name="connsiteY671" fmla="*/ 331527 h 1767239"/>
              <a:gd name="connsiteX672" fmla="*/ 666931 w 2166013"/>
              <a:gd name="connsiteY672" fmla="*/ 324250 h 1767239"/>
              <a:gd name="connsiteX673" fmla="*/ 672951 w 2166013"/>
              <a:gd name="connsiteY673" fmla="*/ 322278 h 1767239"/>
              <a:gd name="connsiteX674" fmla="*/ 678314 w 2166013"/>
              <a:gd name="connsiteY674" fmla="*/ 327355 h 1767239"/>
              <a:gd name="connsiteX675" fmla="*/ 682790 w 2166013"/>
              <a:gd name="connsiteY675" fmla="*/ 327450 h 1767239"/>
              <a:gd name="connsiteX676" fmla="*/ 688353 w 2166013"/>
              <a:gd name="connsiteY676" fmla="*/ 320478 h 1767239"/>
              <a:gd name="connsiteX677" fmla="*/ 687810 w 2166013"/>
              <a:gd name="connsiteY677" fmla="*/ 310934 h 1767239"/>
              <a:gd name="connsiteX678" fmla="*/ 690172 w 2166013"/>
              <a:gd name="connsiteY678" fmla="*/ 303219 h 1767239"/>
              <a:gd name="connsiteX679" fmla="*/ 685705 w 2166013"/>
              <a:gd name="connsiteY679" fmla="*/ 294923 h 1767239"/>
              <a:gd name="connsiteX680" fmla="*/ 689734 w 2166013"/>
              <a:gd name="connsiteY680" fmla="*/ 291703 h 1767239"/>
              <a:gd name="connsiteX681" fmla="*/ 686095 w 2166013"/>
              <a:gd name="connsiteY681" fmla="*/ 275292 h 1767239"/>
              <a:gd name="connsiteX682" fmla="*/ 692058 w 2166013"/>
              <a:gd name="connsiteY682" fmla="*/ 266262 h 1767239"/>
              <a:gd name="connsiteX683" fmla="*/ 691296 w 2166013"/>
              <a:gd name="connsiteY683" fmla="*/ 257518 h 1767239"/>
              <a:gd name="connsiteX684" fmla="*/ 693373 w 2166013"/>
              <a:gd name="connsiteY684" fmla="*/ 252527 h 1767239"/>
              <a:gd name="connsiteX685" fmla="*/ 703288 w 2166013"/>
              <a:gd name="connsiteY685" fmla="*/ 250698 h 1767239"/>
              <a:gd name="connsiteX686" fmla="*/ 701888 w 2166013"/>
              <a:gd name="connsiteY686" fmla="*/ 242173 h 1767239"/>
              <a:gd name="connsiteX687" fmla="*/ 703326 w 2166013"/>
              <a:gd name="connsiteY687" fmla="*/ 234220 h 1767239"/>
              <a:gd name="connsiteX688" fmla="*/ 696192 w 2166013"/>
              <a:gd name="connsiteY688" fmla="*/ 226590 h 1767239"/>
              <a:gd name="connsiteX689" fmla="*/ 688324 w 2166013"/>
              <a:gd name="connsiteY689" fmla="*/ 220951 h 1767239"/>
              <a:gd name="connsiteX690" fmla="*/ 693582 w 2166013"/>
              <a:gd name="connsiteY690" fmla="*/ 217694 h 1767239"/>
              <a:gd name="connsiteX691" fmla="*/ 701193 w 2166013"/>
              <a:gd name="connsiteY691" fmla="*/ 209569 h 1767239"/>
              <a:gd name="connsiteX692" fmla="*/ 708232 w 2166013"/>
              <a:gd name="connsiteY692" fmla="*/ 208778 h 1767239"/>
              <a:gd name="connsiteX693" fmla="*/ 717452 w 2166013"/>
              <a:gd name="connsiteY693" fmla="*/ 211798 h 1767239"/>
              <a:gd name="connsiteX694" fmla="*/ 723386 w 2166013"/>
              <a:gd name="connsiteY694" fmla="*/ 207045 h 1767239"/>
              <a:gd name="connsiteX695" fmla="*/ 722567 w 2166013"/>
              <a:gd name="connsiteY695" fmla="*/ 197434 h 1767239"/>
              <a:gd name="connsiteX696" fmla="*/ 732739 w 2166013"/>
              <a:gd name="connsiteY696" fmla="*/ 192538 h 1767239"/>
              <a:gd name="connsiteX697" fmla="*/ 737416 w 2166013"/>
              <a:gd name="connsiteY697" fmla="*/ 193862 h 1767239"/>
              <a:gd name="connsiteX698" fmla="*/ 747932 w 2166013"/>
              <a:gd name="connsiteY698" fmla="*/ 192262 h 1767239"/>
              <a:gd name="connsiteX699" fmla="*/ 748722 w 2166013"/>
              <a:gd name="connsiteY699" fmla="*/ 187166 h 1767239"/>
              <a:gd name="connsiteX700" fmla="*/ 744284 w 2166013"/>
              <a:gd name="connsiteY700" fmla="*/ 181070 h 1767239"/>
              <a:gd name="connsiteX701" fmla="*/ 745712 w 2166013"/>
              <a:gd name="connsiteY701" fmla="*/ 171526 h 1767239"/>
              <a:gd name="connsiteX702" fmla="*/ 742264 w 2166013"/>
              <a:gd name="connsiteY702" fmla="*/ 166687 h 1767239"/>
              <a:gd name="connsiteX703" fmla="*/ 733435 w 2166013"/>
              <a:gd name="connsiteY703" fmla="*/ 163649 h 1767239"/>
              <a:gd name="connsiteX704" fmla="*/ 732330 w 2166013"/>
              <a:gd name="connsiteY704" fmla="*/ 154819 h 1767239"/>
              <a:gd name="connsiteX705" fmla="*/ 735702 w 2166013"/>
              <a:gd name="connsiteY705" fmla="*/ 151419 h 1767239"/>
              <a:gd name="connsiteX706" fmla="*/ 727901 w 2166013"/>
              <a:gd name="connsiteY706" fmla="*/ 144599 h 1767239"/>
              <a:gd name="connsiteX707" fmla="*/ 733673 w 2166013"/>
              <a:gd name="connsiteY707" fmla="*/ 137179 h 1767239"/>
              <a:gd name="connsiteX708" fmla="*/ 728586 w 2166013"/>
              <a:gd name="connsiteY708" fmla="*/ 134007 h 1767239"/>
              <a:gd name="connsiteX709" fmla="*/ 728253 w 2166013"/>
              <a:gd name="connsiteY709" fmla="*/ 123711 h 1767239"/>
              <a:gd name="connsiteX710" fmla="*/ 730444 w 2166013"/>
              <a:gd name="connsiteY710" fmla="*/ 118662 h 1767239"/>
              <a:gd name="connsiteX711" fmla="*/ 737759 w 2166013"/>
              <a:gd name="connsiteY711" fmla="*/ 115567 h 1767239"/>
              <a:gd name="connsiteX712" fmla="*/ 744360 w 2166013"/>
              <a:gd name="connsiteY712" fmla="*/ 115100 h 1767239"/>
              <a:gd name="connsiteX713" fmla="*/ 752961 w 2166013"/>
              <a:gd name="connsiteY713" fmla="*/ 110071 h 1767239"/>
              <a:gd name="connsiteX714" fmla="*/ 764582 w 2166013"/>
              <a:gd name="connsiteY714" fmla="*/ 97727 h 1767239"/>
              <a:gd name="connsiteX715" fmla="*/ 768496 w 2166013"/>
              <a:gd name="connsiteY715" fmla="*/ 89954 h 1767239"/>
              <a:gd name="connsiteX716" fmla="*/ 773582 w 2166013"/>
              <a:gd name="connsiteY716" fmla="*/ 87582 h 1767239"/>
              <a:gd name="connsiteX717" fmla="*/ 778202 w 2166013"/>
              <a:gd name="connsiteY717" fmla="*/ 80696 h 1767239"/>
              <a:gd name="connsiteX718" fmla="*/ 788070 w 2166013"/>
              <a:gd name="connsiteY718" fmla="*/ 83515 h 1767239"/>
              <a:gd name="connsiteX719" fmla="*/ 796252 w 2166013"/>
              <a:gd name="connsiteY719" fmla="*/ 80391 h 1767239"/>
              <a:gd name="connsiteX720" fmla="*/ 820646 w 2166013"/>
              <a:gd name="connsiteY720" fmla="*/ 82591 h 1767239"/>
              <a:gd name="connsiteX721" fmla="*/ 830771 w 2166013"/>
              <a:gd name="connsiteY721" fmla="*/ 84201 h 1767239"/>
              <a:gd name="connsiteX722" fmla="*/ 833885 w 2166013"/>
              <a:gd name="connsiteY722" fmla="*/ 79096 h 1767239"/>
              <a:gd name="connsiteX723" fmla="*/ 839258 w 2166013"/>
              <a:gd name="connsiteY723" fmla="*/ 77743 h 1767239"/>
              <a:gd name="connsiteX724" fmla="*/ 843649 w 2166013"/>
              <a:gd name="connsiteY724" fmla="*/ 80877 h 1767239"/>
              <a:gd name="connsiteX725" fmla="*/ 858412 w 2166013"/>
              <a:gd name="connsiteY725" fmla="*/ 75619 h 1767239"/>
              <a:gd name="connsiteX726" fmla="*/ 862708 w 2166013"/>
              <a:gd name="connsiteY726" fmla="*/ 70352 h 1767239"/>
              <a:gd name="connsiteX727" fmla="*/ 860136 w 2166013"/>
              <a:gd name="connsiteY727" fmla="*/ 62436 h 1767239"/>
              <a:gd name="connsiteX728" fmla="*/ 855298 w 2166013"/>
              <a:gd name="connsiteY728" fmla="*/ 53740 h 1767239"/>
              <a:gd name="connsiteX729" fmla="*/ 858555 w 2166013"/>
              <a:gd name="connsiteY729" fmla="*/ 45930 h 1767239"/>
              <a:gd name="connsiteX730" fmla="*/ 863384 w 2166013"/>
              <a:gd name="connsiteY730" fmla="*/ 45510 h 1767239"/>
              <a:gd name="connsiteX731" fmla="*/ 871214 w 2166013"/>
              <a:gd name="connsiteY731" fmla="*/ 37538 h 1767239"/>
              <a:gd name="connsiteX732" fmla="*/ 868461 w 2166013"/>
              <a:gd name="connsiteY732" fmla="*/ 33947 h 1767239"/>
              <a:gd name="connsiteX733" fmla="*/ 872928 w 2166013"/>
              <a:gd name="connsiteY733" fmla="*/ 27051 h 1767239"/>
              <a:gd name="connsiteX734" fmla="*/ 882615 w 2166013"/>
              <a:gd name="connsiteY734" fmla="*/ 26365 h 1767239"/>
              <a:gd name="connsiteX735" fmla="*/ 889168 w 2166013"/>
              <a:gd name="connsiteY735" fmla="*/ 30718 h 1767239"/>
              <a:gd name="connsiteX736" fmla="*/ 906866 w 2166013"/>
              <a:gd name="connsiteY736" fmla="*/ 30823 h 1767239"/>
              <a:gd name="connsiteX737" fmla="*/ 911581 w 2166013"/>
              <a:gd name="connsiteY737" fmla="*/ 27441 h 1767239"/>
              <a:gd name="connsiteX738" fmla="*/ 913371 w 2166013"/>
              <a:gd name="connsiteY738" fmla="*/ 20193 h 1767239"/>
              <a:gd name="connsiteX739" fmla="*/ 926849 w 2166013"/>
              <a:gd name="connsiteY739" fmla="*/ 17421 h 1767239"/>
              <a:gd name="connsiteX740" fmla="*/ 942613 w 2166013"/>
              <a:gd name="connsiteY740" fmla="*/ 10182 h 1767239"/>
              <a:gd name="connsiteX741" fmla="*/ 952529 w 2166013"/>
              <a:gd name="connsiteY741" fmla="*/ 11401 h 1767239"/>
              <a:gd name="connsiteX742" fmla="*/ 958825 w 2166013"/>
              <a:gd name="connsiteY742" fmla="*/ 4943 h 1767239"/>
              <a:gd name="connsiteX743" fmla="*/ 963702 w 2166013"/>
              <a:gd name="connsiteY743" fmla="*/ 7077 h 1767239"/>
              <a:gd name="connsiteX744" fmla="*/ 972855 w 2166013"/>
              <a:gd name="connsiteY744" fmla="*/ 7239 h 1767239"/>
              <a:gd name="connsiteX745" fmla="*/ 980027 w 2166013"/>
              <a:gd name="connsiteY745" fmla="*/ 11725 h 1767239"/>
              <a:gd name="connsiteX746" fmla="*/ 985752 w 2166013"/>
              <a:gd name="connsiteY746" fmla="*/ 10544 h 1767239"/>
              <a:gd name="connsiteX747" fmla="*/ 992715 w 2166013"/>
              <a:gd name="connsiteY747" fmla="*/ 13697 h 1767239"/>
              <a:gd name="connsiteX748" fmla="*/ 999639 w 2166013"/>
              <a:gd name="connsiteY748" fmla="*/ 13049 h 1767239"/>
              <a:gd name="connsiteX749" fmla="*/ 1006383 w 2166013"/>
              <a:gd name="connsiteY749" fmla="*/ 4582 h 1767239"/>
              <a:gd name="connsiteX750" fmla="*/ 1014927 w 2166013"/>
              <a:gd name="connsiteY750" fmla="*/ 0 h 1767239"/>
              <a:gd name="connsiteX751" fmla="*/ 1025176 w 2166013"/>
              <a:gd name="connsiteY751" fmla="*/ 2238 h 1767239"/>
              <a:gd name="connsiteX752" fmla="*/ 1040473 w 2166013"/>
              <a:gd name="connsiteY752" fmla="*/ 10173 h 1767239"/>
              <a:gd name="connsiteX753" fmla="*/ 1046960 w 2166013"/>
              <a:gd name="connsiteY753" fmla="*/ 15221 h 1767239"/>
              <a:gd name="connsiteX754" fmla="*/ 1047017 w 2166013"/>
              <a:gd name="connsiteY754" fmla="*/ 23089 h 1767239"/>
              <a:gd name="connsiteX755" fmla="*/ 1036311 w 2166013"/>
              <a:gd name="connsiteY755" fmla="*/ 28518 h 1767239"/>
              <a:gd name="connsiteX756" fmla="*/ 1047522 w 2166013"/>
              <a:gd name="connsiteY756" fmla="*/ 33680 h 1767239"/>
              <a:gd name="connsiteX757" fmla="*/ 1057761 w 2166013"/>
              <a:gd name="connsiteY757" fmla="*/ 34300 h 1767239"/>
              <a:gd name="connsiteX758" fmla="*/ 1062419 w 2166013"/>
              <a:gd name="connsiteY758" fmla="*/ 39253 h 1767239"/>
              <a:gd name="connsiteX759" fmla="*/ 1070429 w 2166013"/>
              <a:gd name="connsiteY759" fmla="*/ 39519 h 1767239"/>
              <a:gd name="connsiteX760" fmla="*/ 1088660 w 2166013"/>
              <a:gd name="connsiteY760" fmla="*/ 28223 h 1767239"/>
              <a:gd name="connsiteX761" fmla="*/ 1097061 w 2166013"/>
              <a:gd name="connsiteY761" fmla="*/ 31280 h 1767239"/>
              <a:gd name="connsiteX762" fmla="*/ 1100185 w 2166013"/>
              <a:gd name="connsiteY762" fmla="*/ 37767 h 1767239"/>
              <a:gd name="connsiteX763" fmla="*/ 1107215 w 2166013"/>
              <a:gd name="connsiteY763" fmla="*/ 38719 h 1767239"/>
              <a:gd name="connsiteX764" fmla="*/ 1113158 w 2166013"/>
              <a:gd name="connsiteY764" fmla="*/ 42843 h 1767239"/>
              <a:gd name="connsiteX765" fmla="*/ 1123274 w 2166013"/>
              <a:gd name="connsiteY765" fmla="*/ 39519 h 1767239"/>
              <a:gd name="connsiteX766" fmla="*/ 1127798 w 2166013"/>
              <a:gd name="connsiteY766" fmla="*/ 34042 h 1767239"/>
              <a:gd name="connsiteX767" fmla="*/ 1141305 w 2166013"/>
              <a:gd name="connsiteY767" fmla="*/ 38138 h 1767239"/>
              <a:gd name="connsiteX768" fmla="*/ 1156507 w 2166013"/>
              <a:gd name="connsiteY768" fmla="*/ 48187 h 1767239"/>
              <a:gd name="connsiteX769" fmla="*/ 1161279 w 2166013"/>
              <a:gd name="connsiteY769" fmla="*/ 56664 h 1767239"/>
              <a:gd name="connsiteX770" fmla="*/ 1154925 w 2166013"/>
              <a:gd name="connsiteY770" fmla="*/ 68104 h 1767239"/>
              <a:gd name="connsiteX771" fmla="*/ 1152630 w 2166013"/>
              <a:gd name="connsiteY771" fmla="*/ 76876 h 1767239"/>
              <a:gd name="connsiteX772" fmla="*/ 1167984 w 2166013"/>
              <a:gd name="connsiteY772" fmla="*/ 82325 h 1767239"/>
              <a:gd name="connsiteX773" fmla="*/ 1179871 w 2166013"/>
              <a:gd name="connsiteY773" fmla="*/ 88516 h 1767239"/>
              <a:gd name="connsiteX774" fmla="*/ 1191263 w 2166013"/>
              <a:gd name="connsiteY774" fmla="*/ 83649 h 1767239"/>
              <a:gd name="connsiteX775" fmla="*/ 1204303 w 2166013"/>
              <a:gd name="connsiteY775" fmla="*/ 84030 h 1767239"/>
              <a:gd name="connsiteX776" fmla="*/ 1215133 w 2166013"/>
              <a:gd name="connsiteY776" fmla="*/ 87078 h 1767239"/>
              <a:gd name="connsiteX777" fmla="*/ 1218962 w 2166013"/>
              <a:gd name="connsiteY777" fmla="*/ 83287 h 1767239"/>
              <a:gd name="connsiteX778" fmla="*/ 1227534 w 2166013"/>
              <a:gd name="connsiteY778" fmla="*/ 81077 h 1767239"/>
              <a:gd name="connsiteX779" fmla="*/ 1235364 w 2166013"/>
              <a:gd name="connsiteY779" fmla="*/ 84915 h 1767239"/>
              <a:gd name="connsiteX780" fmla="*/ 1237155 w 2166013"/>
              <a:gd name="connsiteY780" fmla="*/ 88135 h 1767239"/>
              <a:gd name="connsiteX781" fmla="*/ 1233449 w 2166013"/>
              <a:gd name="connsiteY781" fmla="*/ 93402 h 1767239"/>
              <a:gd name="connsiteX782" fmla="*/ 1232173 w 2166013"/>
              <a:gd name="connsiteY782" fmla="*/ 102956 h 1767239"/>
              <a:gd name="connsiteX783" fmla="*/ 1234154 w 2166013"/>
              <a:gd name="connsiteY783" fmla="*/ 109309 h 1767239"/>
              <a:gd name="connsiteX784" fmla="*/ 1223506 w 2166013"/>
              <a:gd name="connsiteY784" fmla="*/ 116929 h 1767239"/>
              <a:gd name="connsiteX785" fmla="*/ 1216866 w 2166013"/>
              <a:gd name="connsiteY785" fmla="*/ 114995 h 1767239"/>
              <a:gd name="connsiteX786" fmla="*/ 1200655 w 2166013"/>
              <a:gd name="connsiteY786" fmla="*/ 127845 h 1767239"/>
              <a:gd name="connsiteX787" fmla="*/ 1203427 w 2166013"/>
              <a:gd name="connsiteY787" fmla="*/ 131359 h 1767239"/>
              <a:gd name="connsiteX788" fmla="*/ 1199198 w 2166013"/>
              <a:gd name="connsiteY788" fmla="*/ 136084 h 1767239"/>
              <a:gd name="connsiteX789" fmla="*/ 1205713 w 2166013"/>
              <a:gd name="connsiteY789" fmla="*/ 148323 h 1767239"/>
              <a:gd name="connsiteX790" fmla="*/ 1202608 w 2166013"/>
              <a:gd name="connsiteY790" fmla="*/ 155800 h 1767239"/>
              <a:gd name="connsiteX791" fmla="*/ 1204446 w 2166013"/>
              <a:gd name="connsiteY791" fmla="*/ 162516 h 1767239"/>
              <a:gd name="connsiteX792" fmla="*/ 1209570 w 2166013"/>
              <a:gd name="connsiteY792" fmla="*/ 169173 h 1767239"/>
              <a:gd name="connsiteX793" fmla="*/ 1209018 w 2166013"/>
              <a:gd name="connsiteY793" fmla="*/ 177356 h 1767239"/>
              <a:gd name="connsiteX794" fmla="*/ 1212266 w 2166013"/>
              <a:gd name="connsiteY794" fmla="*/ 187957 h 1767239"/>
              <a:gd name="connsiteX795" fmla="*/ 1220600 w 2166013"/>
              <a:gd name="connsiteY795" fmla="*/ 190729 h 1767239"/>
              <a:gd name="connsiteX796" fmla="*/ 1234955 w 2166013"/>
              <a:gd name="connsiteY796" fmla="*/ 192872 h 1767239"/>
              <a:gd name="connsiteX797" fmla="*/ 1234326 w 2166013"/>
              <a:gd name="connsiteY797" fmla="*/ 203806 h 1767239"/>
              <a:gd name="connsiteX798" fmla="*/ 1236002 w 2166013"/>
              <a:gd name="connsiteY798" fmla="*/ 212131 h 1767239"/>
              <a:gd name="connsiteX799" fmla="*/ 1229935 w 2166013"/>
              <a:gd name="connsiteY799" fmla="*/ 218837 h 1767239"/>
              <a:gd name="connsiteX800" fmla="*/ 1230497 w 2166013"/>
              <a:gd name="connsiteY800" fmla="*/ 222199 h 1767239"/>
              <a:gd name="connsiteX801" fmla="*/ 1221457 w 2166013"/>
              <a:gd name="connsiteY801" fmla="*/ 233629 h 1767239"/>
              <a:gd name="connsiteX802" fmla="*/ 1221982 w 2166013"/>
              <a:gd name="connsiteY802" fmla="*/ 245983 h 1767239"/>
              <a:gd name="connsiteX803" fmla="*/ 1223877 w 2166013"/>
              <a:gd name="connsiteY803" fmla="*/ 248583 h 1767239"/>
              <a:gd name="connsiteX804" fmla="*/ 1224772 w 2166013"/>
              <a:gd name="connsiteY804" fmla="*/ 265186 h 1767239"/>
              <a:gd name="connsiteX805" fmla="*/ 1231078 w 2166013"/>
              <a:gd name="connsiteY805" fmla="*/ 265538 h 1767239"/>
              <a:gd name="connsiteX806" fmla="*/ 1242822 w 2166013"/>
              <a:gd name="connsiteY806" fmla="*/ 258909 h 1767239"/>
              <a:gd name="connsiteX807" fmla="*/ 1253862 w 2166013"/>
              <a:gd name="connsiteY807" fmla="*/ 259013 h 1767239"/>
              <a:gd name="connsiteX808" fmla="*/ 1261939 w 2166013"/>
              <a:gd name="connsiteY808" fmla="*/ 262585 h 1767239"/>
              <a:gd name="connsiteX809" fmla="*/ 1268483 w 2166013"/>
              <a:gd name="connsiteY809" fmla="*/ 267605 h 1767239"/>
              <a:gd name="connsiteX810" fmla="*/ 1275379 w 2166013"/>
              <a:gd name="connsiteY810" fmla="*/ 269091 h 1767239"/>
              <a:gd name="connsiteX811" fmla="*/ 1279084 w 2166013"/>
              <a:gd name="connsiteY811" fmla="*/ 274225 h 1767239"/>
              <a:gd name="connsiteX812" fmla="*/ 1279084 w 2166013"/>
              <a:gd name="connsiteY812" fmla="*/ 297180 h 1767239"/>
              <a:gd name="connsiteX813" fmla="*/ 1275302 w 2166013"/>
              <a:gd name="connsiteY813" fmla="*/ 300514 h 1767239"/>
              <a:gd name="connsiteX814" fmla="*/ 1271273 w 2166013"/>
              <a:gd name="connsiteY814" fmla="*/ 311439 h 1767239"/>
              <a:gd name="connsiteX815" fmla="*/ 1270816 w 2166013"/>
              <a:gd name="connsiteY815" fmla="*/ 326555 h 1767239"/>
              <a:gd name="connsiteX816" fmla="*/ 1273426 w 2166013"/>
              <a:gd name="connsiteY816" fmla="*/ 331289 h 1767239"/>
              <a:gd name="connsiteX817" fmla="*/ 1267644 w 2166013"/>
              <a:gd name="connsiteY817" fmla="*/ 338385 h 1767239"/>
              <a:gd name="connsiteX818" fmla="*/ 1263101 w 2166013"/>
              <a:gd name="connsiteY818" fmla="*/ 348748 h 1767239"/>
              <a:gd name="connsiteX819" fmla="*/ 1262901 w 2166013"/>
              <a:gd name="connsiteY819" fmla="*/ 355349 h 1767239"/>
              <a:gd name="connsiteX820" fmla="*/ 1258700 w 2166013"/>
              <a:gd name="connsiteY820" fmla="*/ 364607 h 1767239"/>
              <a:gd name="connsiteX821" fmla="*/ 1257815 w 2166013"/>
              <a:gd name="connsiteY821" fmla="*/ 376085 h 1767239"/>
              <a:gd name="connsiteX822" fmla="*/ 1253519 w 2166013"/>
              <a:gd name="connsiteY822" fmla="*/ 387753 h 1767239"/>
              <a:gd name="connsiteX823" fmla="*/ 1258167 w 2166013"/>
              <a:gd name="connsiteY823" fmla="*/ 399040 h 1767239"/>
              <a:gd name="connsiteX824" fmla="*/ 1257481 w 2166013"/>
              <a:gd name="connsiteY824" fmla="*/ 404803 h 1767239"/>
              <a:gd name="connsiteX825" fmla="*/ 1262091 w 2166013"/>
              <a:gd name="connsiteY825" fmla="*/ 409537 h 1767239"/>
              <a:gd name="connsiteX826" fmla="*/ 1285323 w 2166013"/>
              <a:gd name="connsiteY826" fmla="*/ 411223 h 1767239"/>
              <a:gd name="connsiteX827" fmla="*/ 1288780 w 2166013"/>
              <a:gd name="connsiteY827" fmla="*/ 406498 h 1767239"/>
              <a:gd name="connsiteX828" fmla="*/ 1296048 w 2166013"/>
              <a:gd name="connsiteY828" fmla="*/ 404555 h 1767239"/>
              <a:gd name="connsiteX829" fmla="*/ 1301887 w 2166013"/>
              <a:gd name="connsiteY829" fmla="*/ 409356 h 1767239"/>
              <a:gd name="connsiteX830" fmla="*/ 1303496 w 2166013"/>
              <a:gd name="connsiteY830" fmla="*/ 414766 h 1767239"/>
              <a:gd name="connsiteX831" fmla="*/ 1314850 w 2166013"/>
              <a:gd name="connsiteY831" fmla="*/ 420081 h 1767239"/>
              <a:gd name="connsiteX832" fmla="*/ 1315993 w 2166013"/>
              <a:gd name="connsiteY832" fmla="*/ 423643 h 1767239"/>
              <a:gd name="connsiteX833" fmla="*/ 1326804 w 2166013"/>
              <a:gd name="connsiteY833" fmla="*/ 428406 h 1767239"/>
              <a:gd name="connsiteX834" fmla="*/ 1347207 w 2166013"/>
              <a:gd name="connsiteY834" fmla="*/ 432740 h 1767239"/>
              <a:gd name="connsiteX835" fmla="*/ 1349797 w 2166013"/>
              <a:gd name="connsiteY835" fmla="*/ 437188 h 1767239"/>
              <a:gd name="connsiteX836" fmla="*/ 1358284 w 2166013"/>
              <a:gd name="connsiteY836" fmla="*/ 435559 h 1767239"/>
              <a:gd name="connsiteX837" fmla="*/ 1365742 w 2166013"/>
              <a:gd name="connsiteY837" fmla="*/ 428073 h 1767239"/>
              <a:gd name="connsiteX838" fmla="*/ 1369352 w 2166013"/>
              <a:gd name="connsiteY838" fmla="*/ 428396 h 1767239"/>
              <a:gd name="connsiteX839" fmla="*/ 1380620 w 2166013"/>
              <a:gd name="connsiteY839" fmla="*/ 439331 h 1767239"/>
              <a:gd name="connsiteX840" fmla="*/ 1392698 w 2166013"/>
              <a:gd name="connsiteY840" fmla="*/ 438798 h 1767239"/>
              <a:gd name="connsiteX841" fmla="*/ 1397527 w 2166013"/>
              <a:gd name="connsiteY841" fmla="*/ 435635 h 1767239"/>
              <a:gd name="connsiteX842" fmla="*/ 1418511 w 2166013"/>
              <a:gd name="connsiteY842" fmla="*/ 441036 h 1767239"/>
              <a:gd name="connsiteX843" fmla="*/ 1429131 w 2166013"/>
              <a:gd name="connsiteY843" fmla="*/ 445618 h 1767239"/>
              <a:gd name="connsiteX844" fmla="*/ 1427531 w 2166013"/>
              <a:gd name="connsiteY844" fmla="*/ 456486 h 1767239"/>
              <a:gd name="connsiteX845" fmla="*/ 1420997 w 2166013"/>
              <a:gd name="connsiteY845" fmla="*/ 460162 h 1767239"/>
              <a:gd name="connsiteX846" fmla="*/ 1421673 w 2166013"/>
              <a:gd name="connsiteY846" fmla="*/ 467468 h 1767239"/>
              <a:gd name="connsiteX847" fmla="*/ 1429874 w 2166013"/>
              <a:gd name="connsiteY847" fmla="*/ 468792 h 1767239"/>
              <a:gd name="connsiteX848" fmla="*/ 1438199 w 2166013"/>
              <a:gd name="connsiteY848" fmla="*/ 466163 h 1767239"/>
              <a:gd name="connsiteX849" fmla="*/ 1444600 w 2166013"/>
              <a:gd name="connsiteY849" fmla="*/ 472030 h 1767239"/>
              <a:gd name="connsiteX850" fmla="*/ 1454058 w 2166013"/>
              <a:gd name="connsiteY850" fmla="*/ 476507 h 1767239"/>
              <a:gd name="connsiteX851" fmla="*/ 1449086 w 2166013"/>
              <a:gd name="connsiteY851" fmla="*/ 483718 h 1767239"/>
              <a:gd name="connsiteX852" fmla="*/ 1451020 w 2166013"/>
              <a:gd name="connsiteY852" fmla="*/ 494338 h 1767239"/>
              <a:gd name="connsiteX853" fmla="*/ 1463440 w 2166013"/>
              <a:gd name="connsiteY853" fmla="*/ 502063 h 1767239"/>
              <a:gd name="connsiteX854" fmla="*/ 1463973 w 2166013"/>
              <a:gd name="connsiteY854" fmla="*/ 512016 h 1767239"/>
              <a:gd name="connsiteX855" fmla="*/ 1458240 w 2166013"/>
              <a:gd name="connsiteY855" fmla="*/ 517674 h 1767239"/>
              <a:gd name="connsiteX856" fmla="*/ 1455249 w 2166013"/>
              <a:gd name="connsiteY856" fmla="*/ 524304 h 1767239"/>
              <a:gd name="connsiteX857" fmla="*/ 1469546 w 2166013"/>
              <a:gd name="connsiteY857" fmla="*/ 528571 h 1767239"/>
              <a:gd name="connsiteX858" fmla="*/ 1478204 w 2166013"/>
              <a:gd name="connsiteY858" fmla="*/ 541306 h 1767239"/>
              <a:gd name="connsiteX859" fmla="*/ 1484900 w 2166013"/>
              <a:gd name="connsiteY859" fmla="*/ 541391 h 1767239"/>
              <a:gd name="connsiteX860" fmla="*/ 1491682 w 2166013"/>
              <a:gd name="connsiteY860" fmla="*/ 545211 h 1767239"/>
              <a:gd name="connsiteX861" fmla="*/ 1496054 w 2166013"/>
              <a:gd name="connsiteY861" fmla="*/ 545040 h 1767239"/>
              <a:gd name="connsiteX862" fmla="*/ 1504684 w 2166013"/>
              <a:gd name="connsiteY862" fmla="*/ 555993 h 1767239"/>
              <a:gd name="connsiteX863" fmla="*/ 1509141 w 2166013"/>
              <a:gd name="connsiteY863" fmla="*/ 555670 h 1767239"/>
              <a:gd name="connsiteX864" fmla="*/ 1516561 w 2166013"/>
              <a:gd name="connsiteY864" fmla="*/ 547726 h 1767239"/>
              <a:gd name="connsiteX865" fmla="*/ 1523933 w 2166013"/>
              <a:gd name="connsiteY865" fmla="*/ 546773 h 1767239"/>
              <a:gd name="connsiteX866" fmla="*/ 1528182 w 2166013"/>
              <a:gd name="connsiteY866" fmla="*/ 543706 h 1767239"/>
              <a:gd name="connsiteX867" fmla="*/ 1536725 w 2166013"/>
              <a:gd name="connsiteY867" fmla="*/ 548269 h 1767239"/>
              <a:gd name="connsiteX868" fmla="*/ 1545898 w 2166013"/>
              <a:gd name="connsiteY868" fmla="*/ 546687 h 1767239"/>
              <a:gd name="connsiteX869" fmla="*/ 1551556 w 2166013"/>
              <a:gd name="connsiteY869" fmla="*/ 547869 h 1767239"/>
              <a:gd name="connsiteX870" fmla="*/ 1562538 w 2166013"/>
              <a:gd name="connsiteY870" fmla="*/ 541868 h 1767239"/>
              <a:gd name="connsiteX871" fmla="*/ 1577312 w 2166013"/>
              <a:gd name="connsiteY871" fmla="*/ 550307 h 1767239"/>
              <a:gd name="connsiteX872" fmla="*/ 1581350 w 2166013"/>
              <a:gd name="connsiteY872" fmla="*/ 556203 h 1767239"/>
              <a:gd name="connsiteX873" fmla="*/ 1595476 w 2166013"/>
              <a:gd name="connsiteY873" fmla="*/ 556765 h 1767239"/>
              <a:gd name="connsiteX874" fmla="*/ 1600667 w 2166013"/>
              <a:gd name="connsiteY874" fmla="*/ 554879 h 1767239"/>
              <a:gd name="connsiteX875" fmla="*/ 1613173 w 2166013"/>
              <a:gd name="connsiteY875" fmla="*/ 557832 h 1767239"/>
              <a:gd name="connsiteX876" fmla="*/ 1622117 w 2166013"/>
              <a:gd name="connsiteY876" fmla="*/ 554803 h 1767239"/>
              <a:gd name="connsiteX877" fmla="*/ 1632376 w 2166013"/>
              <a:gd name="connsiteY877" fmla="*/ 554993 h 1767239"/>
              <a:gd name="connsiteX878" fmla="*/ 1635243 w 2166013"/>
              <a:gd name="connsiteY878" fmla="*/ 558546 h 1767239"/>
              <a:gd name="connsiteX879" fmla="*/ 1645034 w 2166013"/>
              <a:gd name="connsiteY879" fmla="*/ 562756 h 1767239"/>
              <a:gd name="connsiteX880" fmla="*/ 1649292 w 2166013"/>
              <a:gd name="connsiteY880" fmla="*/ 570424 h 1767239"/>
              <a:gd name="connsiteX881" fmla="*/ 1655159 w 2166013"/>
              <a:gd name="connsiteY881" fmla="*/ 575577 h 1767239"/>
              <a:gd name="connsiteX882" fmla="*/ 1655045 w 2166013"/>
              <a:gd name="connsiteY882" fmla="*/ 586797 h 1767239"/>
              <a:gd name="connsiteX883" fmla="*/ 1665208 w 2166013"/>
              <a:gd name="connsiteY883" fmla="*/ 590198 h 1767239"/>
              <a:gd name="connsiteX884" fmla="*/ 1671809 w 2166013"/>
              <a:gd name="connsiteY884" fmla="*/ 597389 h 1767239"/>
              <a:gd name="connsiteX885" fmla="*/ 1671581 w 2166013"/>
              <a:gd name="connsiteY885" fmla="*/ 604533 h 1767239"/>
              <a:gd name="connsiteX886" fmla="*/ 1678772 w 2166013"/>
              <a:gd name="connsiteY886" fmla="*/ 608609 h 1767239"/>
              <a:gd name="connsiteX887" fmla="*/ 1690126 w 2166013"/>
              <a:gd name="connsiteY887" fmla="*/ 608809 h 1767239"/>
              <a:gd name="connsiteX888" fmla="*/ 1697812 w 2166013"/>
              <a:gd name="connsiteY888" fmla="*/ 615372 h 1767239"/>
              <a:gd name="connsiteX889" fmla="*/ 1705833 w 2166013"/>
              <a:gd name="connsiteY889" fmla="*/ 616410 h 1767239"/>
              <a:gd name="connsiteX890" fmla="*/ 1698698 w 2166013"/>
              <a:gd name="connsiteY890" fmla="*/ 632022 h 1767239"/>
              <a:gd name="connsiteX891" fmla="*/ 1702565 w 2166013"/>
              <a:gd name="connsiteY891" fmla="*/ 637299 h 1767239"/>
              <a:gd name="connsiteX892" fmla="*/ 1699355 w 2166013"/>
              <a:gd name="connsiteY892" fmla="*/ 645471 h 1767239"/>
              <a:gd name="connsiteX893" fmla="*/ 1701880 w 2166013"/>
              <a:gd name="connsiteY893" fmla="*/ 650215 h 1767239"/>
              <a:gd name="connsiteX894" fmla="*/ 1714005 w 2166013"/>
              <a:gd name="connsiteY894" fmla="*/ 651605 h 1767239"/>
              <a:gd name="connsiteX895" fmla="*/ 1719815 w 2166013"/>
              <a:gd name="connsiteY895" fmla="*/ 655311 h 1767239"/>
              <a:gd name="connsiteX896" fmla="*/ 1724644 w 2166013"/>
              <a:gd name="connsiteY896" fmla="*/ 663140 h 1767239"/>
              <a:gd name="connsiteX897" fmla="*/ 1735865 w 2166013"/>
              <a:gd name="connsiteY897" fmla="*/ 666741 h 1767239"/>
              <a:gd name="connsiteX898" fmla="*/ 1744894 w 2166013"/>
              <a:gd name="connsiteY898" fmla="*/ 665302 h 1767239"/>
              <a:gd name="connsiteX899" fmla="*/ 1752762 w 2166013"/>
              <a:gd name="connsiteY899" fmla="*/ 669731 h 1767239"/>
              <a:gd name="connsiteX900" fmla="*/ 1764202 w 2166013"/>
              <a:gd name="connsiteY900" fmla="*/ 672541 h 1767239"/>
              <a:gd name="connsiteX901" fmla="*/ 1777203 w 2166013"/>
              <a:gd name="connsiteY901" fmla="*/ 673875 h 1767239"/>
              <a:gd name="connsiteX902" fmla="*/ 1847584 w 2166013"/>
              <a:gd name="connsiteY902" fmla="*/ 709679 h 1767239"/>
              <a:gd name="connsiteX903" fmla="*/ 1855413 w 2166013"/>
              <a:gd name="connsiteY903" fmla="*/ 700688 h 1767239"/>
              <a:gd name="connsiteX904" fmla="*/ 1874816 w 2166013"/>
              <a:gd name="connsiteY904" fmla="*/ 698583 h 1767239"/>
              <a:gd name="connsiteX905" fmla="*/ 1878616 w 2166013"/>
              <a:gd name="connsiteY905" fmla="*/ 693096 h 1767239"/>
              <a:gd name="connsiteX906" fmla="*/ 1887398 w 2166013"/>
              <a:gd name="connsiteY906" fmla="*/ 691544 h 1767239"/>
              <a:gd name="connsiteX907" fmla="*/ 1897532 w 2166013"/>
              <a:gd name="connsiteY907" fmla="*/ 693020 h 1767239"/>
              <a:gd name="connsiteX908" fmla="*/ 1905295 w 2166013"/>
              <a:gd name="connsiteY908" fmla="*/ 687057 h 1767239"/>
              <a:gd name="connsiteX909" fmla="*/ 1917935 w 2166013"/>
              <a:gd name="connsiteY909" fmla="*/ 688191 h 1767239"/>
              <a:gd name="connsiteX910" fmla="*/ 1924041 w 2166013"/>
              <a:gd name="connsiteY910" fmla="*/ 686410 h 1767239"/>
              <a:gd name="connsiteX911" fmla="*/ 1930156 w 2166013"/>
              <a:gd name="connsiteY911" fmla="*/ 687372 h 1767239"/>
              <a:gd name="connsiteX912" fmla="*/ 1933575 w 2166013"/>
              <a:gd name="connsiteY912" fmla="*/ 700764 h 1767239"/>
              <a:gd name="connsiteX913" fmla="*/ 1948291 w 2166013"/>
              <a:gd name="connsiteY913" fmla="*/ 694725 h 1767239"/>
              <a:gd name="connsiteX914" fmla="*/ 1954892 w 2166013"/>
              <a:gd name="connsiteY914" fmla="*/ 694773 h 1767239"/>
              <a:gd name="connsiteX915" fmla="*/ 1969694 w 2166013"/>
              <a:gd name="connsiteY915" fmla="*/ 687857 h 1767239"/>
              <a:gd name="connsiteX916" fmla="*/ 1974457 w 2166013"/>
              <a:gd name="connsiteY916" fmla="*/ 681476 h 1767239"/>
              <a:gd name="connsiteX917" fmla="*/ 1967951 w 2166013"/>
              <a:gd name="connsiteY917" fmla="*/ 676589 h 1767239"/>
              <a:gd name="connsiteX918" fmla="*/ 1970751 w 2166013"/>
              <a:gd name="connsiteY918" fmla="*/ 670350 h 1767239"/>
              <a:gd name="connsiteX919" fmla="*/ 1981581 w 2166013"/>
              <a:gd name="connsiteY919" fmla="*/ 660749 h 1767239"/>
              <a:gd name="connsiteX920" fmla="*/ 1989496 w 2166013"/>
              <a:gd name="connsiteY920" fmla="*/ 647776 h 1767239"/>
              <a:gd name="connsiteX921" fmla="*/ 1997155 w 2166013"/>
              <a:gd name="connsiteY921" fmla="*/ 645576 h 1767239"/>
              <a:gd name="connsiteX922" fmla="*/ 2002650 w 2166013"/>
              <a:gd name="connsiteY922" fmla="*/ 636718 h 1767239"/>
              <a:gd name="connsiteX923" fmla="*/ 2010994 w 2166013"/>
              <a:gd name="connsiteY923" fmla="*/ 629517 h 1767239"/>
              <a:gd name="connsiteX924" fmla="*/ 2018824 w 2166013"/>
              <a:gd name="connsiteY924" fmla="*/ 628259 h 1767239"/>
              <a:gd name="connsiteX925" fmla="*/ 2019843 w 2166013"/>
              <a:gd name="connsiteY925" fmla="*/ 618287 h 1767239"/>
              <a:gd name="connsiteX926" fmla="*/ 2029025 w 2166013"/>
              <a:gd name="connsiteY926" fmla="*/ 617391 h 1767239"/>
              <a:gd name="connsiteX927" fmla="*/ 2035864 w 2166013"/>
              <a:gd name="connsiteY927" fmla="*/ 605457 h 1767239"/>
              <a:gd name="connsiteX928" fmla="*/ 2049066 w 2166013"/>
              <a:gd name="connsiteY928" fmla="*/ 609848 h 1767239"/>
              <a:gd name="connsiteX929" fmla="*/ 2056248 w 2166013"/>
              <a:gd name="connsiteY929" fmla="*/ 615620 h 1767239"/>
              <a:gd name="connsiteX930" fmla="*/ 2064068 w 2166013"/>
              <a:gd name="connsiteY930" fmla="*/ 615534 h 1767239"/>
              <a:gd name="connsiteX931" fmla="*/ 2068944 w 2166013"/>
              <a:gd name="connsiteY931" fmla="*/ 609505 h 1767239"/>
              <a:gd name="connsiteX932" fmla="*/ 2076279 w 2166013"/>
              <a:gd name="connsiteY932" fmla="*/ 606047 h 1767239"/>
              <a:gd name="connsiteX933" fmla="*/ 2084232 w 2166013"/>
              <a:gd name="connsiteY933" fmla="*/ 604590 h 1767239"/>
              <a:gd name="connsiteX934" fmla="*/ 2088871 w 2166013"/>
              <a:gd name="connsiteY934" fmla="*/ 601618 h 1767239"/>
              <a:gd name="connsiteX935" fmla="*/ 2104940 w 2166013"/>
              <a:gd name="connsiteY935" fmla="*/ 611791 h 1767239"/>
              <a:gd name="connsiteX936" fmla="*/ 2106673 w 2166013"/>
              <a:gd name="connsiteY936" fmla="*/ 619135 h 1767239"/>
              <a:gd name="connsiteX937" fmla="*/ 2117151 w 2166013"/>
              <a:gd name="connsiteY937" fmla="*/ 625469 h 1767239"/>
              <a:gd name="connsiteX938" fmla="*/ 2116655 w 2166013"/>
              <a:gd name="connsiteY938" fmla="*/ 629650 h 1767239"/>
              <a:gd name="connsiteX939" fmla="*/ 2129676 w 2166013"/>
              <a:gd name="connsiteY939" fmla="*/ 641880 h 1767239"/>
              <a:gd name="connsiteX940" fmla="*/ 2145745 w 2166013"/>
              <a:gd name="connsiteY940" fmla="*/ 640480 h 1767239"/>
              <a:gd name="connsiteX941" fmla="*/ 2157118 w 2166013"/>
              <a:gd name="connsiteY941" fmla="*/ 644290 h 1767239"/>
              <a:gd name="connsiteX942" fmla="*/ 2153688 w 2166013"/>
              <a:gd name="connsiteY942" fmla="*/ 652282 h 1767239"/>
              <a:gd name="connsiteX943" fmla="*/ 2166014 w 2166013"/>
              <a:gd name="connsiteY943" fmla="*/ 657473 h 1767239"/>
              <a:gd name="connsiteX944" fmla="*/ 2165376 w 2166013"/>
              <a:gd name="connsiteY944" fmla="*/ 662950 h 1767239"/>
              <a:gd name="connsiteX945" fmla="*/ 2157879 w 2166013"/>
              <a:gd name="connsiteY945" fmla="*/ 677275 h 1767239"/>
              <a:gd name="connsiteX946" fmla="*/ 2143278 w 2166013"/>
              <a:gd name="connsiteY946" fmla="*/ 684790 h 1767239"/>
              <a:gd name="connsiteX947" fmla="*/ 2144745 w 2166013"/>
              <a:gd name="connsiteY947" fmla="*/ 689715 h 1767239"/>
              <a:gd name="connsiteX948" fmla="*/ 2150326 w 2166013"/>
              <a:gd name="connsiteY948" fmla="*/ 693830 h 1767239"/>
              <a:gd name="connsiteX949" fmla="*/ 2150469 w 2166013"/>
              <a:gd name="connsiteY949" fmla="*/ 701773 h 1767239"/>
              <a:gd name="connsiteX950" fmla="*/ 2159985 w 2166013"/>
              <a:gd name="connsiteY950" fmla="*/ 711317 h 1767239"/>
              <a:gd name="connsiteX951" fmla="*/ 2153679 w 2166013"/>
              <a:gd name="connsiteY951" fmla="*/ 719490 h 1767239"/>
              <a:gd name="connsiteX952" fmla="*/ 2157013 w 2166013"/>
              <a:gd name="connsiteY952" fmla="*/ 725434 h 1767239"/>
              <a:gd name="connsiteX953" fmla="*/ 2157394 w 2166013"/>
              <a:gd name="connsiteY953" fmla="*/ 734130 h 1767239"/>
              <a:gd name="connsiteX954" fmla="*/ 2154298 w 2166013"/>
              <a:gd name="connsiteY954" fmla="*/ 744865 h 1767239"/>
              <a:gd name="connsiteX955" fmla="*/ 2138868 w 2166013"/>
              <a:gd name="connsiteY955" fmla="*/ 744512 h 1767239"/>
              <a:gd name="connsiteX956" fmla="*/ 2136239 w 2166013"/>
              <a:gd name="connsiteY956" fmla="*/ 745798 h 1767239"/>
              <a:gd name="connsiteX957" fmla="*/ 2136220 w 2166013"/>
              <a:gd name="connsiteY957" fmla="*/ 755856 h 1767239"/>
              <a:gd name="connsiteX958" fmla="*/ 2127580 w 2166013"/>
              <a:gd name="connsiteY958" fmla="*/ 767363 h 1767239"/>
              <a:gd name="connsiteX959" fmla="*/ 2127428 w 2166013"/>
              <a:gd name="connsiteY959" fmla="*/ 778278 h 1767239"/>
              <a:gd name="connsiteX960" fmla="*/ 2123885 w 2166013"/>
              <a:gd name="connsiteY960" fmla="*/ 784574 h 1767239"/>
              <a:gd name="connsiteX961" fmla="*/ 2117093 w 2166013"/>
              <a:gd name="connsiteY961" fmla="*/ 788994 h 1767239"/>
              <a:gd name="connsiteX962" fmla="*/ 2106206 w 2166013"/>
              <a:gd name="connsiteY962" fmla="*/ 789194 h 1767239"/>
              <a:gd name="connsiteX963" fmla="*/ 2097377 w 2166013"/>
              <a:gd name="connsiteY963" fmla="*/ 787117 h 1767239"/>
              <a:gd name="connsiteX964" fmla="*/ 2091166 w 2166013"/>
              <a:gd name="connsiteY964" fmla="*/ 789699 h 1767239"/>
              <a:gd name="connsiteX965" fmla="*/ 2086642 w 2166013"/>
              <a:gd name="connsiteY965" fmla="*/ 795576 h 1767239"/>
              <a:gd name="connsiteX966" fmla="*/ 2086299 w 2166013"/>
              <a:gd name="connsiteY966" fmla="*/ 802481 h 1767239"/>
              <a:gd name="connsiteX967" fmla="*/ 2078536 w 2166013"/>
              <a:gd name="connsiteY967" fmla="*/ 813025 h 1767239"/>
              <a:gd name="connsiteX968" fmla="*/ 2074060 w 2166013"/>
              <a:gd name="connsiteY968" fmla="*/ 816007 h 1767239"/>
              <a:gd name="connsiteX969" fmla="*/ 2076307 w 2166013"/>
              <a:gd name="connsiteY969" fmla="*/ 823579 h 1767239"/>
              <a:gd name="connsiteX970" fmla="*/ 2087861 w 2166013"/>
              <a:gd name="connsiteY970" fmla="*/ 828780 h 1767239"/>
              <a:gd name="connsiteX971" fmla="*/ 2086347 w 2166013"/>
              <a:gd name="connsiteY971" fmla="*/ 837981 h 1767239"/>
              <a:gd name="connsiteX972" fmla="*/ 2090823 w 2166013"/>
              <a:gd name="connsiteY972" fmla="*/ 854364 h 1767239"/>
              <a:gd name="connsiteX973" fmla="*/ 2089928 w 2166013"/>
              <a:gd name="connsiteY973" fmla="*/ 863260 h 1767239"/>
              <a:gd name="connsiteX974" fmla="*/ 2097739 w 2166013"/>
              <a:gd name="connsiteY974" fmla="*/ 872004 h 1767239"/>
              <a:gd name="connsiteX975" fmla="*/ 2099187 w 2166013"/>
              <a:gd name="connsiteY975" fmla="*/ 877500 h 1767239"/>
              <a:gd name="connsiteX976" fmla="*/ 2095577 w 2166013"/>
              <a:gd name="connsiteY976" fmla="*/ 881177 h 1767239"/>
              <a:gd name="connsiteX977" fmla="*/ 2094014 w 2166013"/>
              <a:gd name="connsiteY977" fmla="*/ 895864 h 1767239"/>
              <a:gd name="connsiteX978" fmla="*/ 2088147 w 2166013"/>
              <a:gd name="connsiteY978" fmla="*/ 900855 h 1767239"/>
              <a:gd name="connsiteX979" fmla="*/ 2086661 w 2166013"/>
              <a:gd name="connsiteY979" fmla="*/ 909066 h 1767239"/>
              <a:gd name="connsiteX980" fmla="*/ 2081937 w 2166013"/>
              <a:gd name="connsiteY980" fmla="*/ 918962 h 1767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2166013" h="1767239">
                <a:moveTo>
                  <a:pt x="2081937" y="918962"/>
                </a:moveTo>
                <a:lnTo>
                  <a:pt x="2069992" y="920706"/>
                </a:lnTo>
                <a:lnTo>
                  <a:pt x="2056352" y="919639"/>
                </a:lnTo>
                <a:lnTo>
                  <a:pt x="2044056" y="925801"/>
                </a:lnTo>
                <a:lnTo>
                  <a:pt x="2030635" y="937250"/>
                </a:lnTo>
                <a:lnTo>
                  <a:pt x="2024720" y="938317"/>
                </a:lnTo>
                <a:lnTo>
                  <a:pt x="2018595" y="952729"/>
                </a:lnTo>
                <a:lnTo>
                  <a:pt x="2011718" y="960406"/>
                </a:lnTo>
                <a:lnTo>
                  <a:pt x="2016633" y="970036"/>
                </a:lnTo>
                <a:lnTo>
                  <a:pt x="2010871" y="981818"/>
                </a:lnTo>
                <a:lnTo>
                  <a:pt x="2010328" y="987762"/>
                </a:lnTo>
                <a:lnTo>
                  <a:pt x="2006318" y="998382"/>
                </a:lnTo>
                <a:lnTo>
                  <a:pt x="2001146" y="999515"/>
                </a:lnTo>
                <a:lnTo>
                  <a:pt x="1981886" y="1006926"/>
                </a:lnTo>
                <a:lnTo>
                  <a:pt x="1980352" y="1014298"/>
                </a:lnTo>
                <a:lnTo>
                  <a:pt x="1971456" y="1015775"/>
                </a:lnTo>
                <a:lnTo>
                  <a:pt x="1959750" y="1030862"/>
                </a:lnTo>
                <a:lnTo>
                  <a:pt x="1952368" y="1035015"/>
                </a:lnTo>
                <a:lnTo>
                  <a:pt x="1945767" y="1043911"/>
                </a:lnTo>
                <a:lnTo>
                  <a:pt x="1953749" y="1056637"/>
                </a:lnTo>
                <a:lnTo>
                  <a:pt x="1956292" y="1065962"/>
                </a:lnTo>
                <a:lnTo>
                  <a:pt x="1951273" y="1069553"/>
                </a:lnTo>
                <a:lnTo>
                  <a:pt x="1947634" y="1076839"/>
                </a:lnTo>
                <a:lnTo>
                  <a:pt x="1944691" y="1093194"/>
                </a:lnTo>
                <a:lnTo>
                  <a:pt x="1941252" y="1097299"/>
                </a:lnTo>
                <a:lnTo>
                  <a:pt x="1941881" y="1104471"/>
                </a:lnTo>
                <a:lnTo>
                  <a:pt x="1938404" y="1108548"/>
                </a:lnTo>
                <a:lnTo>
                  <a:pt x="1942405" y="1117616"/>
                </a:lnTo>
                <a:lnTo>
                  <a:pt x="1941176" y="1123741"/>
                </a:lnTo>
                <a:lnTo>
                  <a:pt x="1936195" y="1126550"/>
                </a:lnTo>
                <a:lnTo>
                  <a:pt x="1927470" y="1128074"/>
                </a:lnTo>
                <a:lnTo>
                  <a:pt x="1920897" y="1124302"/>
                </a:lnTo>
                <a:lnTo>
                  <a:pt x="1914716" y="1124588"/>
                </a:lnTo>
                <a:lnTo>
                  <a:pt x="1907201" y="1134209"/>
                </a:lnTo>
                <a:lnTo>
                  <a:pt x="1907677" y="1143676"/>
                </a:lnTo>
                <a:lnTo>
                  <a:pt x="1903028" y="1146581"/>
                </a:lnTo>
                <a:lnTo>
                  <a:pt x="1887893" y="1142981"/>
                </a:lnTo>
                <a:lnTo>
                  <a:pt x="1880769" y="1149182"/>
                </a:lnTo>
                <a:lnTo>
                  <a:pt x="1874168" y="1144010"/>
                </a:lnTo>
                <a:lnTo>
                  <a:pt x="1870072" y="1137228"/>
                </a:lnTo>
                <a:lnTo>
                  <a:pt x="1859223" y="1130046"/>
                </a:lnTo>
                <a:lnTo>
                  <a:pt x="1849584" y="1130417"/>
                </a:lnTo>
                <a:lnTo>
                  <a:pt x="1845526" y="1127998"/>
                </a:lnTo>
                <a:lnTo>
                  <a:pt x="1835896" y="1133551"/>
                </a:lnTo>
                <a:lnTo>
                  <a:pt x="1834106" y="1139152"/>
                </a:lnTo>
                <a:lnTo>
                  <a:pt x="1829143" y="1145286"/>
                </a:lnTo>
                <a:lnTo>
                  <a:pt x="1829019" y="1154287"/>
                </a:lnTo>
                <a:lnTo>
                  <a:pt x="1824161" y="1158888"/>
                </a:lnTo>
                <a:lnTo>
                  <a:pt x="1823885" y="1163612"/>
                </a:lnTo>
                <a:lnTo>
                  <a:pt x="1817237" y="1180224"/>
                </a:lnTo>
                <a:lnTo>
                  <a:pt x="1813998" y="1183548"/>
                </a:lnTo>
                <a:lnTo>
                  <a:pt x="1811741" y="1197645"/>
                </a:lnTo>
                <a:lnTo>
                  <a:pt x="1805788" y="1202398"/>
                </a:lnTo>
                <a:lnTo>
                  <a:pt x="1803302" y="1210142"/>
                </a:lnTo>
                <a:lnTo>
                  <a:pt x="1806245" y="1213066"/>
                </a:lnTo>
                <a:lnTo>
                  <a:pt x="1806702" y="1221524"/>
                </a:lnTo>
                <a:lnTo>
                  <a:pt x="1803873" y="1225353"/>
                </a:lnTo>
                <a:lnTo>
                  <a:pt x="1806864" y="1233783"/>
                </a:lnTo>
                <a:lnTo>
                  <a:pt x="1805045" y="1239746"/>
                </a:lnTo>
                <a:lnTo>
                  <a:pt x="1791576" y="1244222"/>
                </a:lnTo>
                <a:lnTo>
                  <a:pt x="1785843" y="1244137"/>
                </a:lnTo>
                <a:lnTo>
                  <a:pt x="1779594" y="1258081"/>
                </a:lnTo>
                <a:lnTo>
                  <a:pt x="1773260" y="1263158"/>
                </a:lnTo>
                <a:lnTo>
                  <a:pt x="1770869" y="1269197"/>
                </a:lnTo>
                <a:lnTo>
                  <a:pt x="1765668" y="1273016"/>
                </a:lnTo>
                <a:lnTo>
                  <a:pt x="1757791" y="1273092"/>
                </a:lnTo>
                <a:lnTo>
                  <a:pt x="1751991" y="1277607"/>
                </a:lnTo>
                <a:lnTo>
                  <a:pt x="1744571" y="1279274"/>
                </a:lnTo>
                <a:lnTo>
                  <a:pt x="1743656" y="1286266"/>
                </a:lnTo>
                <a:lnTo>
                  <a:pt x="1738284" y="1295048"/>
                </a:lnTo>
                <a:lnTo>
                  <a:pt x="1738036" y="1301248"/>
                </a:lnTo>
                <a:lnTo>
                  <a:pt x="1733264" y="1304163"/>
                </a:lnTo>
                <a:lnTo>
                  <a:pt x="1732026" y="1310088"/>
                </a:lnTo>
                <a:lnTo>
                  <a:pt x="1733883" y="1321422"/>
                </a:lnTo>
                <a:lnTo>
                  <a:pt x="1732131" y="1328880"/>
                </a:lnTo>
                <a:lnTo>
                  <a:pt x="1736236" y="1338596"/>
                </a:lnTo>
                <a:lnTo>
                  <a:pt x="1735360" y="1344016"/>
                </a:lnTo>
                <a:lnTo>
                  <a:pt x="1746704" y="1348435"/>
                </a:lnTo>
                <a:lnTo>
                  <a:pt x="1743980" y="1354007"/>
                </a:lnTo>
                <a:lnTo>
                  <a:pt x="1750162" y="1359065"/>
                </a:lnTo>
                <a:lnTo>
                  <a:pt x="1751743" y="1368171"/>
                </a:lnTo>
                <a:lnTo>
                  <a:pt x="1756515" y="1373743"/>
                </a:lnTo>
                <a:lnTo>
                  <a:pt x="1760611" y="1373086"/>
                </a:lnTo>
                <a:lnTo>
                  <a:pt x="1764630" y="1380896"/>
                </a:lnTo>
                <a:lnTo>
                  <a:pt x="1764182" y="1388307"/>
                </a:lnTo>
                <a:lnTo>
                  <a:pt x="1772022" y="1396184"/>
                </a:lnTo>
                <a:lnTo>
                  <a:pt x="1769926" y="1406595"/>
                </a:lnTo>
                <a:lnTo>
                  <a:pt x="1777603" y="1414453"/>
                </a:lnTo>
                <a:lnTo>
                  <a:pt x="1770984" y="1421206"/>
                </a:lnTo>
                <a:lnTo>
                  <a:pt x="1765792" y="1419006"/>
                </a:lnTo>
                <a:lnTo>
                  <a:pt x="1761459" y="1411853"/>
                </a:lnTo>
                <a:lnTo>
                  <a:pt x="1753991" y="1416015"/>
                </a:lnTo>
                <a:lnTo>
                  <a:pt x="1753629" y="1420768"/>
                </a:lnTo>
                <a:lnTo>
                  <a:pt x="1748266" y="1424330"/>
                </a:lnTo>
                <a:lnTo>
                  <a:pt x="1737122" y="1425502"/>
                </a:lnTo>
                <a:lnTo>
                  <a:pt x="1730864" y="1433208"/>
                </a:lnTo>
                <a:lnTo>
                  <a:pt x="1726578" y="1429141"/>
                </a:lnTo>
                <a:lnTo>
                  <a:pt x="1719053" y="1425931"/>
                </a:lnTo>
                <a:lnTo>
                  <a:pt x="1714024" y="1428721"/>
                </a:lnTo>
                <a:lnTo>
                  <a:pt x="1708547" y="1426788"/>
                </a:lnTo>
                <a:lnTo>
                  <a:pt x="1707775" y="1422845"/>
                </a:lnTo>
                <a:lnTo>
                  <a:pt x="1687173" y="1419520"/>
                </a:lnTo>
                <a:lnTo>
                  <a:pt x="1679515" y="1414367"/>
                </a:lnTo>
                <a:lnTo>
                  <a:pt x="1671276" y="1411872"/>
                </a:lnTo>
                <a:lnTo>
                  <a:pt x="1670733" y="1407633"/>
                </a:lnTo>
                <a:lnTo>
                  <a:pt x="1664980" y="1402356"/>
                </a:lnTo>
                <a:lnTo>
                  <a:pt x="1667494" y="1391288"/>
                </a:lnTo>
                <a:lnTo>
                  <a:pt x="1664446" y="1383430"/>
                </a:lnTo>
                <a:lnTo>
                  <a:pt x="1653635" y="1379982"/>
                </a:lnTo>
                <a:lnTo>
                  <a:pt x="1651007" y="1372591"/>
                </a:lnTo>
                <a:lnTo>
                  <a:pt x="1641348" y="1373086"/>
                </a:lnTo>
                <a:lnTo>
                  <a:pt x="1639329" y="1364866"/>
                </a:lnTo>
                <a:lnTo>
                  <a:pt x="1634366" y="1362847"/>
                </a:lnTo>
                <a:lnTo>
                  <a:pt x="1633319" y="1357093"/>
                </a:lnTo>
                <a:lnTo>
                  <a:pt x="1626327" y="1354007"/>
                </a:lnTo>
                <a:lnTo>
                  <a:pt x="1619974" y="1361323"/>
                </a:lnTo>
                <a:lnTo>
                  <a:pt x="1612345" y="1361732"/>
                </a:lnTo>
                <a:lnTo>
                  <a:pt x="1609344" y="1358132"/>
                </a:lnTo>
                <a:lnTo>
                  <a:pt x="1598400" y="1354741"/>
                </a:lnTo>
                <a:lnTo>
                  <a:pt x="1586246" y="1362970"/>
                </a:lnTo>
                <a:lnTo>
                  <a:pt x="1586294" y="1369200"/>
                </a:lnTo>
                <a:lnTo>
                  <a:pt x="1577359" y="1374162"/>
                </a:lnTo>
                <a:lnTo>
                  <a:pt x="1569301" y="1375067"/>
                </a:lnTo>
                <a:lnTo>
                  <a:pt x="1568768" y="1384802"/>
                </a:lnTo>
                <a:lnTo>
                  <a:pt x="1565929" y="1395746"/>
                </a:lnTo>
                <a:lnTo>
                  <a:pt x="1557071" y="1399527"/>
                </a:lnTo>
                <a:lnTo>
                  <a:pt x="1552794" y="1398003"/>
                </a:lnTo>
                <a:lnTo>
                  <a:pt x="1537792" y="1397984"/>
                </a:lnTo>
                <a:lnTo>
                  <a:pt x="1533801" y="1399804"/>
                </a:lnTo>
                <a:lnTo>
                  <a:pt x="1533554" y="1408728"/>
                </a:lnTo>
                <a:lnTo>
                  <a:pt x="1531239" y="1413520"/>
                </a:lnTo>
                <a:lnTo>
                  <a:pt x="1526277" y="1414710"/>
                </a:lnTo>
                <a:lnTo>
                  <a:pt x="1517199" y="1410786"/>
                </a:lnTo>
                <a:lnTo>
                  <a:pt x="1507693" y="1411043"/>
                </a:lnTo>
                <a:lnTo>
                  <a:pt x="1490472" y="1407119"/>
                </a:lnTo>
                <a:lnTo>
                  <a:pt x="1482128" y="1406662"/>
                </a:lnTo>
                <a:lnTo>
                  <a:pt x="1481681" y="1411500"/>
                </a:lnTo>
                <a:lnTo>
                  <a:pt x="1463831" y="1407547"/>
                </a:lnTo>
                <a:lnTo>
                  <a:pt x="1459440" y="1412853"/>
                </a:lnTo>
                <a:lnTo>
                  <a:pt x="1451143" y="1417634"/>
                </a:lnTo>
                <a:lnTo>
                  <a:pt x="1449058" y="1437856"/>
                </a:lnTo>
                <a:lnTo>
                  <a:pt x="1452925" y="1445114"/>
                </a:lnTo>
                <a:lnTo>
                  <a:pt x="1457792" y="1449267"/>
                </a:lnTo>
                <a:lnTo>
                  <a:pt x="1466250" y="1449295"/>
                </a:lnTo>
                <a:lnTo>
                  <a:pt x="1477090" y="1453277"/>
                </a:lnTo>
                <a:lnTo>
                  <a:pt x="1483957" y="1459792"/>
                </a:lnTo>
                <a:lnTo>
                  <a:pt x="1488262" y="1472022"/>
                </a:lnTo>
                <a:lnTo>
                  <a:pt x="1481519" y="1472851"/>
                </a:lnTo>
                <a:lnTo>
                  <a:pt x="1474375" y="1466936"/>
                </a:lnTo>
                <a:lnTo>
                  <a:pt x="1467612" y="1467393"/>
                </a:lnTo>
                <a:lnTo>
                  <a:pt x="1457116" y="1481366"/>
                </a:lnTo>
                <a:lnTo>
                  <a:pt x="1451934" y="1484043"/>
                </a:lnTo>
                <a:lnTo>
                  <a:pt x="1441647" y="1483938"/>
                </a:lnTo>
                <a:lnTo>
                  <a:pt x="1449772" y="1510198"/>
                </a:lnTo>
                <a:lnTo>
                  <a:pt x="1447162" y="1519009"/>
                </a:lnTo>
                <a:lnTo>
                  <a:pt x="1428722" y="1525829"/>
                </a:lnTo>
                <a:lnTo>
                  <a:pt x="1400642" y="1539954"/>
                </a:lnTo>
                <a:lnTo>
                  <a:pt x="1392765" y="1536735"/>
                </a:lnTo>
                <a:lnTo>
                  <a:pt x="1387393" y="1531525"/>
                </a:lnTo>
                <a:lnTo>
                  <a:pt x="1386173" y="1526619"/>
                </a:lnTo>
                <a:lnTo>
                  <a:pt x="1373162" y="1519542"/>
                </a:lnTo>
                <a:lnTo>
                  <a:pt x="1355665" y="1525724"/>
                </a:lnTo>
                <a:lnTo>
                  <a:pt x="1350188" y="1529734"/>
                </a:lnTo>
                <a:lnTo>
                  <a:pt x="1346997" y="1537040"/>
                </a:lnTo>
                <a:lnTo>
                  <a:pt x="1320603" y="1552042"/>
                </a:lnTo>
                <a:lnTo>
                  <a:pt x="1299934" y="1557452"/>
                </a:lnTo>
                <a:lnTo>
                  <a:pt x="1286847" y="1568206"/>
                </a:lnTo>
                <a:lnTo>
                  <a:pt x="1281760" y="1565281"/>
                </a:lnTo>
                <a:lnTo>
                  <a:pt x="1272702" y="1567453"/>
                </a:lnTo>
                <a:lnTo>
                  <a:pt x="1262939" y="1572778"/>
                </a:lnTo>
                <a:lnTo>
                  <a:pt x="1251338" y="1575159"/>
                </a:lnTo>
                <a:lnTo>
                  <a:pt x="1239898" y="1579998"/>
                </a:lnTo>
                <a:lnTo>
                  <a:pt x="1210685" y="1599286"/>
                </a:lnTo>
                <a:lnTo>
                  <a:pt x="1196845" y="1612468"/>
                </a:lnTo>
                <a:lnTo>
                  <a:pt x="1187492" y="1618278"/>
                </a:lnTo>
                <a:lnTo>
                  <a:pt x="1179919" y="1626241"/>
                </a:lnTo>
                <a:lnTo>
                  <a:pt x="1173947" y="1630242"/>
                </a:lnTo>
                <a:lnTo>
                  <a:pt x="1165479" y="1642586"/>
                </a:lnTo>
                <a:lnTo>
                  <a:pt x="1164965" y="1647482"/>
                </a:lnTo>
                <a:lnTo>
                  <a:pt x="1154764" y="1659408"/>
                </a:lnTo>
                <a:lnTo>
                  <a:pt x="1147848" y="1660874"/>
                </a:lnTo>
                <a:lnTo>
                  <a:pt x="1131942" y="1658122"/>
                </a:lnTo>
                <a:lnTo>
                  <a:pt x="1117378" y="1653597"/>
                </a:lnTo>
                <a:lnTo>
                  <a:pt x="1107824" y="1661227"/>
                </a:lnTo>
                <a:lnTo>
                  <a:pt x="1096690" y="1656398"/>
                </a:lnTo>
                <a:lnTo>
                  <a:pt x="1090384" y="1658665"/>
                </a:lnTo>
                <a:lnTo>
                  <a:pt x="1086688" y="1666866"/>
                </a:lnTo>
                <a:lnTo>
                  <a:pt x="1081735" y="1673009"/>
                </a:lnTo>
                <a:lnTo>
                  <a:pt x="1071372" y="1674524"/>
                </a:lnTo>
                <a:lnTo>
                  <a:pt x="1061085" y="1671971"/>
                </a:lnTo>
                <a:lnTo>
                  <a:pt x="1055246" y="1668113"/>
                </a:lnTo>
                <a:lnTo>
                  <a:pt x="1045750" y="1666770"/>
                </a:lnTo>
                <a:lnTo>
                  <a:pt x="1040225" y="1668618"/>
                </a:lnTo>
                <a:lnTo>
                  <a:pt x="1030329" y="1666942"/>
                </a:lnTo>
                <a:lnTo>
                  <a:pt x="1018927" y="1661979"/>
                </a:lnTo>
                <a:lnTo>
                  <a:pt x="1008250" y="1663970"/>
                </a:lnTo>
                <a:lnTo>
                  <a:pt x="1005574" y="1668494"/>
                </a:lnTo>
                <a:lnTo>
                  <a:pt x="999106" y="1671695"/>
                </a:lnTo>
                <a:lnTo>
                  <a:pt x="984523" y="1666837"/>
                </a:lnTo>
                <a:lnTo>
                  <a:pt x="977160" y="1667523"/>
                </a:lnTo>
                <a:lnTo>
                  <a:pt x="973008" y="1670752"/>
                </a:lnTo>
                <a:lnTo>
                  <a:pt x="971855" y="1678315"/>
                </a:lnTo>
                <a:lnTo>
                  <a:pt x="974989" y="1685896"/>
                </a:lnTo>
                <a:lnTo>
                  <a:pt x="974874" y="1692278"/>
                </a:lnTo>
                <a:lnTo>
                  <a:pt x="982437" y="1696974"/>
                </a:lnTo>
                <a:lnTo>
                  <a:pt x="993467" y="1694459"/>
                </a:lnTo>
                <a:lnTo>
                  <a:pt x="998820" y="1690373"/>
                </a:lnTo>
                <a:lnTo>
                  <a:pt x="1001878" y="1684449"/>
                </a:lnTo>
                <a:lnTo>
                  <a:pt x="1007107" y="1683868"/>
                </a:lnTo>
                <a:lnTo>
                  <a:pt x="1014899" y="1687487"/>
                </a:lnTo>
                <a:lnTo>
                  <a:pt x="1019108" y="1694164"/>
                </a:lnTo>
                <a:lnTo>
                  <a:pt x="1016432" y="1703346"/>
                </a:lnTo>
                <a:lnTo>
                  <a:pt x="1008269" y="1708804"/>
                </a:lnTo>
                <a:lnTo>
                  <a:pt x="992743" y="1714881"/>
                </a:lnTo>
                <a:lnTo>
                  <a:pt x="990314" y="1719996"/>
                </a:lnTo>
                <a:lnTo>
                  <a:pt x="995086" y="1733855"/>
                </a:lnTo>
                <a:lnTo>
                  <a:pt x="995963" y="1741075"/>
                </a:lnTo>
                <a:lnTo>
                  <a:pt x="991067" y="1751038"/>
                </a:lnTo>
                <a:lnTo>
                  <a:pt x="983475" y="1756210"/>
                </a:lnTo>
                <a:lnTo>
                  <a:pt x="962520" y="1765211"/>
                </a:lnTo>
                <a:lnTo>
                  <a:pt x="950186" y="1767240"/>
                </a:lnTo>
                <a:lnTo>
                  <a:pt x="944156" y="1761887"/>
                </a:lnTo>
                <a:lnTo>
                  <a:pt x="942299" y="1751067"/>
                </a:lnTo>
                <a:lnTo>
                  <a:pt x="944814" y="1744932"/>
                </a:lnTo>
                <a:lnTo>
                  <a:pt x="939146" y="1742751"/>
                </a:lnTo>
                <a:lnTo>
                  <a:pt x="941804" y="1734712"/>
                </a:lnTo>
                <a:lnTo>
                  <a:pt x="940441" y="1726902"/>
                </a:lnTo>
                <a:lnTo>
                  <a:pt x="933860" y="1723206"/>
                </a:lnTo>
                <a:lnTo>
                  <a:pt x="930764" y="1718786"/>
                </a:lnTo>
                <a:lnTo>
                  <a:pt x="939079" y="1712747"/>
                </a:lnTo>
                <a:lnTo>
                  <a:pt x="951767" y="1708928"/>
                </a:lnTo>
                <a:lnTo>
                  <a:pt x="942089" y="1701222"/>
                </a:lnTo>
                <a:lnTo>
                  <a:pt x="936450" y="1701965"/>
                </a:lnTo>
                <a:lnTo>
                  <a:pt x="931631" y="1699250"/>
                </a:lnTo>
                <a:lnTo>
                  <a:pt x="934088" y="1690154"/>
                </a:lnTo>
                <a:lnTo>
                  <a:pt x="938222" y="1687373"/>
                </a:lnTo>
                <a:lnTo>
                  <a:pt x="934564" y="1678924"/>
                </a:lnTo>
                <a:lnTo>
                  <a:pt x="926068" y="1670085"/>
                </a:lnTo>
                <a:lnTo>
                  <a:pt x="915524" y="1666418"/>
                </a:lnTo>
                <a:lnTo>
                  <a:pt x="911295" y="1661865"/>
                </a:lnTo>
                <a:lnTo>
                  <a:pt x="908304" y="1654074"/>
                </a:lnTo>
                <a:lnTo>
                  <a:pt x="904894" y="1652807"/>
                </a:lnTo>
                <a:lnTo>
                  <a:pt x="895817" y="1661046"/>
                </a:lnTo>
                <a:lnTo>
                  <a:pt x="891464" y="1653340"/>
                </a:lnTo>
                <a:lnTo>
                  <a:pt x="890511" y="1647844"/>
                </a:lnTo>
                <a:lnTo>
                  <a:pt x="899293" y="1639929"/>
                </a:lnTo>
                <a:lnTo>
                  <a:pt x="894760" y="1629109"/>
                </a:lnTo>
                <a:lnTo>
                  <a:pt x="883130" y="1623232"/>
                </a:lnTo>
                <a:lnTo>
                  <a:pt x="874109" y="1625813"/>
                </a:lnTo>
                <a:lnTo>
                  <a:pt x="866794" y="1618688"/>
                </a:lnTo>
                <a:lnTo>
                  <a:pt x="862041" y="1619402"/>
                </a:lnTo>
                <a:lnTo>
                  <a:pt x="852183" y="1611078"/>
                </a:lnTo>
                <a:lnTo>
                  <a:pt x="860955" y="1604124"/>
                </a:lnTo>
                <a:lnTo>
                  <a:pt x="858412" y="1598390"/>
                </a:lnTo>
                <a:lnTo>
                  <a:pt x="865804" y="1596381"/>
                </a:lnTo>
                <a:lnTo>
                  <a:pt x="861956" y="1588342"/>
                </a:lnTo>
                <a:lnTo>
                  <a:pt x="870052" y="1582922"/>
                </a:lnTo>
                <a:lnTo>
                  <a:pt x="867480" y="1571187"/>
                </a:lnTo>
                <a:lnTo>
                  <a:pt x="872052" y="1557595"/>
                </a:lnTo>
                <a:lnTo>
                  <a:pt x="860727" y="1554661"/>
                </a:lnTo>
                <a:lnTo>
                  <a:pt x="846154" y="1553337"/>
                </a:lnTo>
                <a:lnTo>
                  <a:pt x="831418" y="1553670"/>
                </a:lnTo>
                <a:lnTo>
                  <a:pt x="826599" y="1558652"/>
                </a:lnTo>
                <a:lnTo>
                  <a:pt x="822055" y="1552870"/>
                </a:lnTo>
                <a:lnTo>
                  <a:pt x="809454" y="1553432"/>
                </a:lnTo>
                <a:lnTo>
                  <a:pt x="805691" y="1550756"/>
                </a:lnTo>
                <a:lnTo>
                  <a:pt x="798700" y="1551137"/>
                </a:lnTo>
                <a:lnTo>
                  <a:pt x="791156" y="1548175"/>
                </a:lnTo>
                <a:lnTo>
                  <a:pt x="786737" y="1550565"/>
                </a:lnTo>
                <a:lnTo>
                  <a:pt x="782488" y="1556604"/>
                </a:lnTo>
                <a:lnTo>
                  <a:pt x="773154" y="1560824"/>
                </a:lnTo>
                <a:lnTo>
                  <a:pt x="764134" y="1556918"/>
                </a:lnTo>
                <a:lnTo>
                  <a:pt x="767058" y="1544641"/>
                </a:lnTo>
                <a:lnTo>
                  <a:pt x="771811" y="1539173"/>
                </a:lnTo>
                <a:lnTo>
                  <a:pt x="768515" y="1533382"/>
                </a:lnTo>
                <a:lnTo>
                  <a:pt x="758095" y="1524162"/>
                </a:lnTo>
                <a:lnTo>
                  <a:pt x="758285" y="1516399"/>
                </a:lnTo>
                <a:lnTo>
                  <a:pt x="751580" y="1505484"/>
                </a:lnTo>
                <a:lnTo>
                  <a:pt x="759838" y="1504950"/>
                </a:lnTo>
                <a:lnTo>
                  <a:pt x="762419" y="1507265"/>
                </a:lnTo>
                <a:lnTo>
                  <a:pt x="781869" y="1508198"/>
                </a:lnTo>
                <a:lnTo>
                  <a:pt x="789356" y="1513103"/>
                </a:lnTo>
                <a:lnTo>
                  <a:pt x="795176" y="1513532"/>
                </a:lnTo>
                <a:lnTo>
                  <a:pt x="797814" y="1509236"/>
                </a:lnTo>
                <a:lnTo>
                  <a:pt x="804444" y="1508427"/>
                </a:lnTo>
                <a:lnTo>
                  <a:pt x="815378" y="1502883"/>
                </a:lnTo>
                <a:lnTo>
                  <a:pt x="820264" y="1503636"/>
                </a:lnTo>
                <a:lnTo>
                  <a:pt x="844496" y="1499083"/>
                </a:lnTo>
                <a:lnTo>
                  <a:pt x="853840" y="1502054"/>
                </a:lnTo>
                <a:lnTo>
                  <a:pt x="862327" y="1502569"/>
                </a:lnTo>
                <a:lnTo>
                  <a:pt x="871195" y="1509112"/>
                </a:lnTo>
                <a:lnTo>
                  <a:pt x="880653" y="1512494"/>
                </a:lnTo>
                <a:lnTo>
                  <a:pt x="884596" y="1509303"/>
                </a:lnTo>
                <a:lnTo>
                  <a:pt x="892359" y="1509408"/>
                </a:lnTo>
                <a:lnTo>
                  <a:pt x="904189" y="1513608"/>
                </a:lnTo>
                <a:lnTo>
                  <a:pt x="902199" y="1497206"/>
                </a:lnTo>
                <a:lnTo>
                  <a:pt x="903284" y="1489739"/>
                </a:lnTo>
                <a:lnTo>
                  <a:pt x="909257" y="1491415"/>
                </a:lnTo>
                <a:lnTo>
                  <a:pt x="925487" y="1490100"/>
                </a:lnTo>
                <a:lnTo>
                  <a:pt x="942623" y="1492387"/>
                </a:lnTo>
                <a:lnTo>
                  <a:pt x="952948" y="1492710"/>
                </a:lnTo>
                <a:lnTo>
                  <a:pt x="972083" y="1494882"/>
                </a:lnTo>
                <a:lnTo>
                  <a:pt x="976903" y="1497435"/>
                </a:lnTo>
                <a:lnTo>
                  <a:pt x="980704" y="1490577"/>
                </a:lnTo>
                <a:lnTo>
                  <a:pt x="996315" y="1481204"/>
                </a:lnTo>
                <a:lnTo>
                  <a:pt x="1010822" y="1477385"/>
                </a:lnTo>
                <a:lnTo>
                  <a:pt x="1020671" y="1475994"/>
                </a:lnTo>
                <a:lnTo>
                  <a:pt x="1025995" y="1478090"/>
                </a:lnTo>
                <a:lnTo>
                  <a:pt x="1034539" y="1477613"/>
                </a:lnTo>
                <a:lnTo>
                  <a:pt x="1040540" y="1472451"/>
                </a:lnTo>
                <a:lnTo>
                  <a:pt x="1042235" y="1460430"/>
                </a:lnTo>
                <a:lnTo>
                  <a:pt x="1046940" y="1452753"/>
                </a:lnTo>
                <a:lnTo>
                  <a:pt x="1048093" y="1439647"/>
                </a:lnTo>
                <a:lnTo>
                  <a:pt x="1052465" y="1433208"/>
                </a:lnTo>
                <a:lnTo>
                  <a:pt x="1059237" y="1427998"/>
                </a:lnTo>
                <a:lnTo>
                  <a:pt x="1061761" y="1418215"/>
                </a:lnTo>
                <a:lnTo>
                  <a:pt x="1070772" y="1412110"/>
                </a:lnTo>
                <a:lnTo>
                  <a:pt x="1072544" y="1401461"/>
                </a:lnTo>
                <a:lnTo>
                  <a:pt x="1066600" y="1391002"/>
                </a:lnTo>
                <a:lnTo>
                  <a:pt x="1068667" y="1383897"/>
                </a:lnTo>
                <a:lnTo>
                  <a:pt x="1073315" y="1376258"/>
                </a:lnTo>
                <a:lnTo>
                  <a:pt x="1068972" y="1372076"/>
                </a:lnTo>
                <a:lnTo>
                  <a:pt x="1063895" y="1371895"/>
                </a:lnTo>
                <a:lnTo>
                  <a:pt x="1062609" y="1381106"/>
                </a:lnTo>
                <a:lnTo>
                  <a:pt x="1045750" y="1376791"/>
                </a:lnTo>
                <a:lnTo>
                  <a:pt x="1042349" y="1367304"/>
                </a:lnTo>
                <a:lnTo>
                  <a:pt x="1029853" y="1367914"/>
                </a:lnTo>
                <a:lnTo>
                  <a:pt x="1008745" y="1360980"/>
                </a:lnTo>
                <a:lnTo>
                  <a:pt x="1002516" y="1364285"/>
                </a:lnTo>
                <a:lnTo>
                  <a:pt x="996553" y="1362475"/>
                </a:lnTo>
                <a:lnTo>
                  <a:pt x="992648" y="1356941"/>
                </a:lnTo>
                <a:lnTo>
                  <a:pt x="988600" y="1356722"/>
                </a:lnTo>
                <a:lnTo>
                  <a:pt x="978361" y="1365399"/>
                </a:lnTo>
                <a:lnTo>
                  <a:pt x="973579" y="1362456"/>
                </a:lnTo>
                <a:lnTo>
                  <a:pt x="967245" y="1362761"/>
                </a:lnTo>
                <a:lnTo>
                  <a:pt x="967131" y="1357151"/>
                </a:lnTo>
                <a:lnTo>
                  <a:pt x="963797" y="1354217"/>
                </a:lnTo>
                <a:lnTo>
                  <a:pt x="947223" y="1348750"/>
                </a:lnTo>
                <a:lnTo>
                  <a:pt x="936603" y="1352274"/>
                </a:lnTo>
                <a:lnTo>
                  <a:pt x="935870" y="1347388"/>
                </a:lnTo>
                <a:lnTo>
                  <a:pt x="919039" y="1351655"/>
                </a:lnTo>
                <a:lnTo>
                  <a:pt x="917362" y="1359713"/>
                </a:lnTo>
                <a:lnTo>
                  <a:pt x="909295" y="1359656"/>
                </a:lnTo>
                <a:lnTo>
                  <a:pt x="908180" y="1353093"/>
                </a:lnTo>
                <a:lnTo>
                  <a:pt x="902227" y="1356074"/>
                </a:lnTo>
                <a:lnTo>
                  <a:pt x="905208" y="1360513"/>
                </a:lnTo>
                <a:lnTo>
                  <a:pt x="903475" y="1365199"/>
                </a:lnTo>
                <a:lnTo>
                  <a:pt x="897712" y="1365018"/>
                </a:lnTo>
                <a:lnTo>
                  <a:pt x="879767" y="1356789"/>
                </a:lnTo>
                <a:lnTo>
                  <a:pt x="875976" y="1359913"/>
                </a:lnTo>
                <a:lnTo>
                  <a:pt x="868089" y="1360818"/>
                </a:lnTo>
                <a:lnTo>
                  <a:pt x="859098" y="1352588"/>
                </a:lnTo>
                <a:lnTo>
                  <a:pt x="850907" y="1349826"/>
                </a:lnTo>
                <a:lnTo>
                  <a:pt x="837714" y="1332681"/>
                </a:lnTo>
                <a:lnTo>
                  <a:pt x="825770" y="1326499"/>
                </a:lnTo>
                <a:lnTo>
                  <a:pt x="814988" y="1329185"/>
                </a:lnTo>
                <a:lnTo>
                  <a:pt x="809416" y="1328366"/>
                </a:lnTo>
                <a:lnTo>
                  <a:pt x="807549" y="1335615"/>
                </a:lnTo>
                <a:lnTo>
                  <a:pt x="800310" y="1331443"/>
                </a:lnTo>
                <a:lnTo>
                  <a:pt x="798681" y="1327556"/>
                </a:lnTo>
                <a:lnTo>
                  <a:pt x="789051" y="1322651"/>
                </a:lnTo>
                <a:lnTo>
                  <a:pt x="783812" y="1317041"/>
                </a:lnTo>
                <a:lnTo>
                  <a:pt x="778031" y="1320289"/>
                </a:lnTo>
                <a:lnTo>
                  <a:pt x="763667" y="1318736"/>
                </a:lnTo>
                <a:lnTo>
                  <a:pt x="758505" y="1313640"/>
                </a:lnTo>
                <a:lnTo>
                  <a:pt x="754628" y="1318860"/>
                </a:lnTo>
                <a:lnTo>
                  <a:pt x="744922" y="1310126"/>
                </a:lnTo>
                <a:lnTo>
                  <a:pt x="735778" y="1317327"/>
                </a:lnTo>
                <a:lnTo>
                  <a:pt x="725615" y="1333472"/>
                </a:lnTo>
                <a:lnTo>
                  <a:pt x="720204" y="1333567"/>
                </a:lnTo>
                <a:lnTo>
                  <a:pt x="716090" y="1337158"/>
                </a:lnTo>
                <a:lnTo>
                  <a:pt x="712118" y="1333652"/>
                </a:lnTo>
                <a:lnTo>
                  <a:pt x="705422" y="1335719"/>
                </a:lnTo>
                <a:lnTo>
                  <a:pt x="703679" y="1326261"/>
                </a:lnTo>
                <a:lnTo>
                  <a:pt x="704641" y="1322003"/>
                </a:lnTo>
                <a:lnTo>
                  <a:pt x="695201" y="1320470"/>
                </a:lnTo>
                <a:lnTo>
                  <a:pt x="699268" y="1312669"/>
                </a:lnTo>
                <a:lnTo>
                  <a:pt x="692744" y="1310669"/>
                </a:lnTo>
                <a:lnTo>
                  <a:pt x="690048" y="1307211"/>
                </a:lnTo>
                <a:lnTo>
                  <a:pt x="684371" y="1312297"/>
                </a:lnTo>
                <a:lnTo>
                  <a:pt x="673961" y="1313698"/>
                </a:lnTo>
                <a:lnTo>
                  <a:pt x="667731" y="1306678"/>
                </a:lnTo>
                <a:lnTo>
                  <a:pt x="650615" y="1307573"/>
                </a:lnTo>
                <a:lnTo>
                  <a:pt x="652272" y="1301039"/>
                </a:lnTo>
                <a:lnTo>
                  <a:pt x="647252" y="1295619"/>
                </a:lnTo>
                <a:lnTo>
                  <a:pt x="641252" y="1303801"/>
                </a:lnTo>
                <a:lnTo>
                  <a:pt x="636832" y="1303239"/>
                </a:lnTo>
                <a:lnTo>
                  <a:pt x="630231" y="1308202"/>
                </a:lnTo>
                <a:lnTo>
                  <a:pt x="616887" y="1309850"/>
                </a:lnTo>
                <a:lnTo>
                  <a:pt x="614106" y="1300143"/>
                </a:lnTo>
                <a:lnTo>
                  <a:pt x="608962" y="1300325"/>
                </a:lnTo>
                <a:lnTo>
                  <a:pt x="609543" y="1305801"/>
                </a:lnTo>
                <a:lnTo>
                  <a:pt x="602466" y="1308468"/>
                </a:lnTo>
                <a:lnTo>
                  <a:pt x="596008" y="1300667"/>
                </a:lnTo>
                <a:lnTo>
                  <a:pt x="589407" y="1297762"/>
                </a:lnTo>
                <a:lnTo>
                  <a:pt x="584092" y="1300267"/>
                </a:lnTo>
                <a:lnTo>
                  <a:pt x="589102" y="1306763"/>
                </a:lnTo>
                <a:lnTo>
                  <a:pt x="582159" y="1310497"/>
                </a:lnTo>
                <a:lnTo>
                  <a:pt x="571224" y="1309030"/>
                </a:lnTo>
                <a:lnTo>
                  <a:pt x="565900" y="1314593"/>
                </a:lnTo>
                <a:lnTo>
                  <a:pt x="550641" y="1309030"/>
                </a:lnTo>
                <a:lnTo>
                  <a:pt x="544078" y="1303677"/>
                </a:lnTo>
                <a:lnTo>
                  <a:pt x="537048" y="1305135"/>
                </a:lnTo>
                <a:lnTo>
                  <a:pt x="532505" y="1309040"/>
                </a:lnTo>
                <a:lnTo>
                  <a:pt x="525285" y="1302934"/>
                </a:lnTo>
                <a:lnTo>
                  <a:pt x="529838" y="1299572"/>
                </a:lnTo>
                <a:lnTo>
                  <a:pt x="528781" y="1293428"/>
                </a:lnTo>
                <a:lnTo>
                  <a:pt x="539810" y="1289285"/>
                </a:lnTo>
                <a:lnTo>
                  <a:pt x="545849" y="1284684"/>
                </a:lnTo>
                <a:lnTo>
                  <a:pt x="549345" y="1276474"/>
                </a:lnTo>
                <a:lnTo>
                  <a:pt x="563175" y="1260691"/>
                </a:lnTo>
                <a:lnTo>
                  <a:pt x="567281" y="1259186"/>
                </a:lnTo>
                <a:lnTo>
                  <a:pt x="574520" y="1262844"/>
                </a:lnTo>
                <a:lnTo>
                  <a:pt x="581082" y="1263920"/>
                </a:lnTo>
                <a:lnTo>
                  <a:pt x="589617" y="1271835"/>
                </a:lnTo>
                <a:lnTo>
                  <a:pt x="602180" y="1276102"/>
                </a:lnTo>
                <a:lnTo>
                  <a:pt x="609915" y="1275340"/>
                </a:lnTo>
                <a:lnTo>
                  <a:pt x="613067" y="1271816"/>
                </a:lnTo>
                <a:lnTo>
                  <a:pt x="624116" y="1269178"/>
                </a:lnTo>
                <a:lnTo>
                  <a:pt x="627602" y="1264110"/>
                </a:lnTo>
                <a:lnTo>
                  <a:pt x="637385" y="1266835"/>
                </a:lnTo>
                <a:lnTo>
                  <a:pt x="644900" y="1264892"/>
                </a:lnTo>
                <a:lnTo>
                  <a:pt x="652653" y="1266415"/>
                </a:lnTo>
                <a:lnTo>
                  <a:pt x="655720" y="1261386"/>
                </a:lnTo>
                <a:lnTo>
                  <a:pt x="660683" y="1261272"/>
                </a:lnTo>
                <a:lnTo>
                  <a:pt x="659349" y="1254519"/>
                </a:lnTo>
                <a:lnTo>
                  <a:pt x="668141" y="1252309"/>
                </a:lnTo>
                <a:lnTo>
                  <a:pt x="677399" y="1244994"/>
                </a:lnTo>
                <a:lnTo>
                  <a:pt x="678895" y="1231211"/>
                </a:lnTo>
                <a:lnTo>
                  <a:pt x="673198" y="1228315"/>
                </a:lnTo>
                <a:lnTo>
                  <a:pt x="671322" y="1223515"/>
                </a:lnTo>
                <a:lnTo>
                  <a:pt x="665502" y="1218819"/>
                </a:lnTo>
                <a:lnTo>
                  <a:pt x="659635" y="1218133"/>
                </a:lnTo>
                <a:lnTo>
                  <a:pt x="653701" y="1210656"/>
                </a:lnTo>
                <a:lnTo>
                  <a:pt x="649957" y="1212104"/>
                </a:lnTo>
                <a:lnTo>
                  <a:pt x="638413" y="1209084"/>
                </a:lnTo>
                <a:lnTo>
                  <a:pt x="640404" y="1204036"/>
                </a:lnTo>
                <a:lnTo>
                  <a:pt x="636184" y="1201741"/>
                </a:lnTo>
                <a:lnTo>
                  <a:pt x="640718" y="1188244"/>
                </a:lnTo>
                <a:lnTo>
                  <a:pt x="638061" y="1183472"/>
                </a:lnTo>
                <a:lnTo>
                  <a:pt x="645014" y="1180824"/>
                </a:lnTo>
                <a:lnTo>
                  <a:pt x="647786" y="1174661"/>
                </a:lnTo>
                <a:lnTo>
                  <a:pt x="656263" y="1170175"/>
                </a:lnTo>
                <a:lnTo>
                  <a:pt x="651567" y="1161193"/>
                </a:lnTo>
                <a:lnTo>
                  <a:pt x="643652" y="1158697"/>
                </a:lnTo>
                <a:lnTo>
                  <a:pt x="639013" y="1154230"/>
                </a:lnTo>
                <a:lnTo>
                  <a:pt x="641671" y="1148401"/>
                </a:lnTo>
                <a:lnTo>
                  <a:pt x="632413" y="1142762"/>
                </a:lnTo>
                <a:lnTo>
                  <a:pt x="631841" y="1133485"/>
                </a:lnTo>
                <a:lnTo>
                  <a:pt x="622307" y="1129617"/>
                </a:lnTo>
                <a:lnTo>
                  <a:pt x="611048" y="1133589"/>
                </a:lnTo>
                <a:lnTo>
                  <a:pt x="604066" y="1129608"/>
                </a:lnTo>
                <a:lnTo>
                  <a:pt x="595637" y="1128303"/>
                </a:lnTo>
                <a:lnTo>
                  <a:pt x="590617" y="1123912"/>
                </a:lnTo>
                <a:lnTo>
                  <a:pt x="586388" y="1124874"/>
                </a:lnTo>
                <a:lnTo>
                  <a:pt x="580101" y="1133018"/>
                </a:lnTo>
                <a:lnTo>
                  <a:pt x="570748" y="1136561"/>
                </a:lnTo>
                <a:lnTo>
                  <a:pt x="556774" y="1131275"/>
                </a:lnTo>
                <a:lnTo>
                  <a:pt x="560651" y="1120988"/>
                </a:lnTo>
                <a:lnTo>
                  <a:pt x="556413" y="1118940"/>
                </a:lnTo>
                <a:lnTo>
                  <a:pt x="546049" y="1121150"/>
                </a:lnTo>
                <a:lnTo>
                  <a:pt x="540020" y="1119454"/>
                </a:lnTo>
                <a:lnTo>
                  <a:pt x="535353" y="1124436"/>
                </a:lnTo>
                <a:lnTo>
                  <a:pt x="529847" y="1125693"/>
                </a:lnTo>
                <a:lnTo>
                  <a:pt x="523780" y="1120159"/>
                </a:lnTo>
                <a:lnTo>
                  <a:pt x="512445" y="1124836"/>
                </a:lnTo>
                <a:lnTo>
                  <a:pt x="506435" y="1122788"/>
                </a:lnTo>
                <a:lnTo>
                  <a:pt x="504901" y="1114930"/>
                </a:lnTo>
                <a:lnTo>
                  <a:pt x="500320" y="1113825"/>
                </a:lnTo>
                <a:lnTo>
                  <a:pt x="498110" y="1107958"/>
                </a:lnTo>
                <a:lnTo>
                  <a:pt x="488004" y="1101976"/>
                </a:lnTo>
                <a:lnTo>
                  <a:pt x="482737" y="1096918"/>
                </a:lnTo>
                <a:lnTo>
                  <a:pt x="477260" y="1086488"/>
                </a:lnTo>
                <a:lnTo>
                  <a:pt x="472878" y="1089527"/>
                </a:lnTo>
                <a:lnTo>
                  <a:pt x="465334" y="1080335"/>
                </a:lnTo>
                <a:lnTo>
                  <a:pt x="459572" y="1076373"/>
                </a:lnTo>
                <a:lnTo>
                  <a:pt x="458819" y="1071182"/>
                </a:lnTo>
                <a:lnTo>
                  <a:pt x="454200" y="1068457"/>
                </a:lnTo>
                <a:lnTo>
                  <a:pt x="452752" y="1063066"/>
                </a:lnTo>
                <a:lnTo>
                  <a:pt x="443494" y="1057808"/>
                </a:lnTo>
                <a:lnTo>
                  <a:pt x="441379" y="1060799"/>
                </a:lnTo>
                <a:lnTo>
                  <a:pt x="429892" y="1065038"/>
                </a:lnTo>
                <a:lnTo>
                  <a:pt x="423081" y="1065943"/>
                </a:lnTo>
                <a:lnTo>
                  <a:pt x="409680" y="1064743"/>
                </a:lnTo>
                <a:lnTo>
                  <a:pt x="401593" y="1057970"/>
                </a:lnTo>
                <a:lnTo>
                  <a:pt x="391868" y="1062447"/>
                </a:lnTo>
                <a:lnTo>
                  <a:pt x="382572" y="1062638"/>
                </a:lnTo>
                <a:lnTo>
                  <a:pt x="369884" y="1067391"/>
                </a:lnTo>
                <a:lnTo>
                  <a:pt x="363417" y="1056913"/>
                </a:lnTo>
                <a:lnTo>
                  <a:pt x="355988" y="1055275"/>
                </a:lnTo>
                <a:lnTo>
                  <a:pt x="349272" y="1042530"/>
                </a:lnTo>
                <a:lnTo>
                  <a:pt x="332442" y="1035368"/>
                </a:lnTo>
                <a:lnTo>
                  <a:pt x="332013" y="1031757"/>
                </a:lnTo>
                <a:lnTo>
                  <a:pt x="325269" y="1022975"/>
                </a:lnTo>
                <a:lnTo>
                  <a:pt x="315659" y="1014851"/>
                </a:lnTo>
                <a:lnTo>
                  <a:pt x="315678" y="1011136"/>
                </a:lnTo>
                <a:lnTo>
                  <a:pt x="306019" y="1006888"/>
                </a:lnTo>
                <a:lnTo>
                  <a:pt x="301971" y="1001811"/>
                </a:lnTo>
                <a:lnTo>
                  <a:pt x="290722" y="994858"/>
                </a:lnTo>
                <a:lnTo>
                  <a:pt x="287312" y="990267"/>
                </a:lnTo>
                <a:lnTo>
                  <a:pt x="270710" y="1001525"/>
                </a:lnTo>
                <a:lnTo>
                  <a:pt x="264938" y="992905"/>
                </a:lnTo>
                <a:lnTo>
                  <a:pt x="259271" y="989705"/>
                </a:lnTo>
                <a:lnTo>
                  <a:pt x="252955" y="994153"/>
                </a:lnTo>
                <a:lnTo>
                  <a:pt x="240325" y="1007688"/>
                </a:lnTo>
                <a:lnTo>
                  <a:pt x="233486" y="1008364"/>
                </a:lnTo>
                <a:lnTo>
                  <a:pt x="231839" y="1002849"/>
                </a:lnTo>
                <a:lnTo>
                  <a:pt x="224971" y="1002982"/>
                </a:lnTo>
                <a:lnTo>
                  <a:pt x="218332" y="1007231"/>
                </a:lnTo>
                <a:lnTo>
                  <a:pt x="212922" y="1006993"/>
                </a:lnTo>
                <a:lnTo>
                  <a:pt x="202206" y="1002525"/>
                </a:lnTo>
                <a:lnTo>
                  <a:pt x="203330" y="991400"/>
                </a:lnTo>
                <a:lnTo>
                  <a:pt x="205226" y="986904"/>
                </a:lnTo>
                <a:lnTo>
                  <a:pt x="198006" y="980018"/>
                </a:lnTo>
                <a:lnTo>
                  <a:pt x="193396" y="972293"/>
                </a:lnTo>
                <a:lnTo>
                  <a:pt x="188090" y="970502"/>
                </a:lnTo>
                <a:lnTo>
                  <a:pt x="185252" y="964787"/>
                </a:lnTo>
                <a:lnTo>
                  <a:pt x="178423" y="959206"/>
                </a:lnTo>
                <a:lnTo>
                  <a:pt x="178480" y="951833"/>
                </a:lnTo>
                <a:lnTo>
                  <a:pt x="171355" y="945842"/>
                </a:lnTo>
                <a:lnTo>
                  <a:pt x="162078" y="944690"/>
                </a:lnTo>
                <a:lnTo>
                  <a:pt x="154829" y="939422"/>
                </a:lnTo>
                <a:lnTo>
                  <a:pt x="145780" y="942156"/>
                </a:lnTo>
                <a:lnTo>
                  <a:pt x="131245" y="938355"/>
                </a:lnTo>
                <a:lnTo>
                  <a:pt x="126959" y="932097"/>
                </a:lnTo>
                <a:lnTo>
                  <a:pt x="117367" y="931478"/>
                </a:lnTo>
                <a:lnTo>
                  <a:pt x="108156" y="914438"/>
                </a:lnTo>
                <a:lnTo>
                  <a:pt x="95631" y="906961"/>
                </a:lnTo>
                <a:lnTo>
                  <a:pt x="83773" y="908609"/>
                </a:lnTo>
                <a:lnTo>
                  <a:pt x="72019" y="906256"/>
                </a:lnTo>
                <a:lnTo>
                  <a:pt x="73838" y="902275"/>
                </a:lnTo>
                <a:lnTo>
                  <a:pt x="71952" y="894940"/>
                </a:lnTo>
                <a:lnTo>
                  <a:pt x="65799" y="889225"/>
                </a:lnTo>
                <a:lnTo>
                  <a:pt x="67866" y="883825"/>
                </a:lnTo>
                <a:lnTo>
                  <a:pt x="63722" y="876919"/>
                </a:lnTo>
                <a:lnTo>
                  <a:pt x="54388" y="867099"/>
                </a:lnTo>
                <a:lnTo>
                  <a:pt x="42072" y="867908"/>
                </a:lnTo>
                <a:lnTo>
                  <a:pt x="35728" y="865851"/>
                </a:lnTo>
                <a:lnTo>
                  <a:pt x="38805" y="860527"/>
                </a:lnTo>
                <a:lnTo>
                  <a:pt x="37862" y="852078"/>
                </a:lnTo>
                <a:lnTo>
                  <a:pt x="32318" y="843239"/>
                </a:lnTo>
                <a:lnTo>
                  <a:pt x="34176" y="837029"/>
                </a:lnTo>
                <a:lnTo>
                  <a:pt x="26537" y="828913"/>
                </a:lnTo>
                <a:lnTo>
                  <a:pt x="20003" y="824322"/>
                </a:lnTo>
                <a:lnTo>
                  <a:pt x="15307" y="824541"/>
                </a:lnTo>
                <a:lnTo>
                  <a:pt x="8134" y="820112"/>
                </a:lnTo>
                <a:lnTo>
                  <a:pt x="1562" y="797814"/>
                </a:lnTo>
                <a:lnTo>
                  <a:pt x="8535" y="794718"/>
                </a:lnTo>
                <a:lnTo>
                  <a:pt x="21355" y="798386"/>
                </a:lnTo>
                <a:lnTo>
                  <a:pt x="26966" y="798366"/>
                </a:lnTo>
                <a:lnTo>
                  <a:pt x="31690" y="793566"/>
                </a:lnTo>
                <a:lnTo>
                  <a:pt x="26175" y="790994"/>
                </a:lnTo>
                <a:lnTo>
                  <a:pt x="13783" y="778945"/>
                </a:lnTo>
                <a:lnTo>
                  <a:pt x="10040" y="769553"/>
                </a:lnTo>
                <a:lnTo>
                  <a:pt x="0" y="761914"/>
                </a:lnTo>
                <a:lnTo>
                  <a:pt x="16336" y="761152"/>
                </a:lnTo>
                <a:lnTo>
                  <a:pt x="34004" y="749979"/>
                </a:lnTo>
                <a:lnTo>
                  <a:pt x="31775" y="748341"/>
                </a:lnTo>
                <a:lnTo>
                  <a:pt x="33490" y="740454"/>
                </a:lnTo>
                <a:lnTo>
                  <a:pt x="31938" y="735749"/>
                </a:lnTo>
                <a:lnTo>
                  <a:pt x="34719" y="726510"/>
                </a:lnTo>
                <a:lnTo>
                  <a:pt x="36033" y="715594"/>
                </a:lnTo>
                <a:lnTo>
                  <a:pt x="39977" y="713165"/>
                </a:lnTo>
                <a:lnTo>
                  <a:pt x="47406" y="713089"/>
                </a:lnTo>
                <a:lnTo>
                  <a:pt x="58798" y="718509"/>
                </a:lnTo>
                <a:lnTo>
                  <a:pt x="61074" y="721443"/>
                </a:lnTo>
                <a:lnTo>
                  <a:pt x="76943" y="727377"/>
                </a:lnTo>
                <a:lnTo>
                  <a:pt x="89783" y="736225"/>
                </a:lnTo>
                <a:lnTo>
                  <a:pt x="95745" y="728662"/>
                </a:lnTo>
                <a:lnTo>
                  <a:pt x="100879" y="710498"/>
                </a:lnTo>
                <a:lnTo>
                  <a:pt x="95079" y="705679"/>
                </a:lnTo>
                <a:lnTo>
                  <a:pt x="88687" y="705517"/>
                </a:lnTo>
                <a:lnTo>
                  <a:pt x="79020" y="699306"/>
                </a:lnTo>
                <a:lnTo>
                  <a:pt x="71885" y="688886"/>
                </a:lnTo>
                <a:lnTo>
                  <a:pt x="70180" y="683114"/>
                </a:lnTo>
                <a:lnTo>
                  <a:pt x="74400" y="671665"/>
                </a:lnTo>
                <a:lnTo>
                  <a:pt x="83487" y="667988"/>
                </a:lnTo>
                <a:lnTo>
                  <a:pt x="92726" y="655377"/>
                </a:lnTo>
                <a:lnTo>
                  <a:pt x="98298" y="653663"/>
                </a:lnTo>
                <a:lnTo>
                  <a:pt x="105232" y="658273"/>
                </a:lnTo>
                <a:lnTo>
                  <a:pt x="112395" y="660397"/>
                </a:lnTo>
                <a:lnTo>
                  <a:pt x="123549" y="660425"/>
                </a:lnTo>
                <a:lnTo>
                  <a:pt x="132083" y="662121"/>
                </a:lnTo>
                <a:lnTo>
                  <a:pt x="137341" y="657701"/>
                </a:lnTo>
                <a:lnTo>
                  <a:pt x="147399" y="658387"/>
                </a:lnTo>
                <a:lnTo>
                  <a:pt x="154200" y="654425"/>
                </a:lnTo>
                <a:lnTo>
                  <a:pt x="161840" y="658282"/>
                </a:lnTo>
                <a:lnTo>
                  <a:pt x="167926" y="663626"/>
                </a:lnTo>
                <a:lnTo>
                  <a:pt x="177013" y="660492"/>
                </a:lnTo>
                <a:lnTo>
                  <a:pt x="189719" y="658492"/>
                </a:lnTo>
                <a:lnTo>
                  <a:pt x="192929" y="653596"/>
                </a:lnTo>
                <a:lnTo>
                  <a:pt x="204978" y="649491"/>
                </a:lnTo>
                <a:lnTo>
                  <a:pt x="221380" y="653615"/>
                </a:lnTo>
                <a:lnTo>
                  <a:pt x="221714" y="642595"/>
                </a:lnTo>
                <a:lnTo>
                  <a:pt x="229219" y="631936"/>
                </a:lnTo>
                <a:lnTo>
                  <a:pt x="230915" y="622659"/>
                </a:lnTo>
                <a:lnTo>
                  <a:pt x="224800" y="616401"/>
                </a:lnTo>
                <a:lnTo>
                  <a:pt x="228791" y="610781"/>
                </a:lnTo>
                <a:lnTo>
                  <a:pt x="233258" y="613248"/>
                </a:lnTo>
                <a:lnTo>
                  <a:pt x="243383" y="612305"/>
                </a:lnTo>
                <a:lnTo>
                  <a:pt x="250784" y="606333"/>
                </a:lnTo>
                <a:lnTo>
                  <a:pt x="247155" y="598608"/>
                </a:lnTo>
                <a:lnTo>
                  <a:pt x="252984" y="593817"/>
                </a:lnTo>
                <a:lnTo>
                  <a:pt x="256613" y="588016"/>
                </a:lnTo>
                <a:lnTo>
                  <a:pt x="254232" y="584787"/>
                </a:lnTo>
                <a:lnTo>
                  <a:pt x="254708" y="576872"/>
                </a:lnTo>
                <a:lnTo>
                  <a:pt x="249927" y="569567"/>
                </a:lnTo>
                <a:lnTo>
                  <a:pt x="250603" y="560546"/>
                </a:lnTo>
                <a:lnTo>
                  <a:pt x="247393" y="557193"/>
                </a:lnTo>
                <a:lnTo>
                  <a:pt x="247260" y="551526"/>
                </a:lnTo>
                <a:lnTo>
                  <a:pt x="249984" y="545049"/>
                </a:lnTo>
                <a:lnTo>
                  <a:pt x="258061" y="544421"/>
                </a:lnTo>
                <a:lnTo>
                  <a:pt x="270139" y="546926"/>
                </a:lnTo>
                <a:lnTo>
                  <a:pt x="288084" y="548316"/>
                </a:lnTo>
                <a:lnTo>
                  <a:pt x="306896" y="558622"/>
                </a:lnTo>
                <a:lnTo>
                  <a:pt x="317916" y="556203"/>
                </a:lnTo>
                <a:lnTo>
                  <a:pt x="321936" y="551526"/>
                </a:lnTo>
                <a:lnTo>
                  <a:pt x="328270" y="549031"/>
                </a:lnTo>
                <a:lnTo>
                  <a:pt x="335661" y="552088"/>
                </a:lnTo>
                <a:lnTo>
                  <a:pt x="337728" y="556470"/>
                </a:lnTo>
                <a:lnTo>
                  <a:pt x="356388" y="564566"/>
                </a:lnTo>
                <a:lnTo>
                  <a:pt x="366789" y="565537"/>
                </a:lnTo>
                <a:lnTo>
                  <a:pt x="372751" y="568547"/>
                </a:lnTo>
                <a:lnTo>
                  <a:pt x="377485" y="565071"/>
                </a:lnTo>
                <a:lnTo>
                  <a:pt x="392906" y="559241"/>
                </a:lnTo>
                <a:lnTo>
                  <a:pt x="401974" y="558603"/>
                </a:lnTo>
                <a:lnTo>
                  <a:pt x="405889" y="556041"/>
                </a:lnTo>
                <a:lnTo>
                  <a:pt x="423472" y="553393"/>
                </a:lnTo>
                <a:lnTo>
                  <a:pt x="446789" y="557613"/>
                </a:lnTo>
                <a:lnTo>
                  <a:pt x="452161" y="557155"/>
                </a:lnTo>
                <a:lnTo>
                  <a:pt x="463668" y="547487"/>
                </a:lnTo>
                <a:lnTo>
                  <a:pt x="466763" y="538639"/>
                </a:lnTo>
                <a:lnTo>
                  <a:pt x="472088" y="536324"/>
                </a:lnTo>
                <a:lnTo>
                  <a:pt x="476898" y="530161"/>
                </a:lnTo>
                <a:lnTo>
                  <a:pt x="487880" y="532333"/>
                </a:lnTo>
                <a:lnTo>
                  <a:pt x="497367" y="532438"/>
                </a:lnTo>
                <a:lnTo>
                  <a:pt x="512826" y="527133"/>
                </a:lnTo>
                <a:lnTo>
                  <a:pt x="526466" y="524037"/>
                </a:lnTo>
                <a:lnTo>
                  <a:pt x="530657" y="524704"/>
                </a:lnTo>
                <a:lnTo>
                  <a:pt x="537906" y="521608"/>
                </a:lnTo>
                <a:lnTo>
                  <a:pt x="544735" y="514283"/>
                </a:lnTo>
                <a:lnTo>
                  <a:pt x="565528" y="511702"/>
                </a:lnTo>
                <a:lnTo>
                  <a:pt x="568766" y="504511"/>
                </a:lnTo>
                <a:lnTo>
                  <a:pt x="569833" y="494900"/>
                </a:lnTo>
                <a:lnTo>
                  <a:pt x="567090" y="484280"/>
                </a:lnTo>
                <a:lnTo>
                  <a:pt x="562394" y="479670"/>
                </a:lnTo>
                <a:lnTo>
                  <a:pt x="562023" y="473107"/>
                </a:lnTo>
                <a:lnTo>
                  <a:pt x="565376" y="464296"/>
                </a:lnTo>
                <a:lnTo>
                  <a:pt x="562918" y="462001"/>
                </a:lnTo>
                <a:lnTo>
                  <a:pt x="563842" y="453981"/>
                </a:lnTo>
                <a:lnTo>
                  <a:pt x="574034" y="452447"/>
                </a:lnTo>
                <a:lnTo>
                  <a:pt x="579073" y="455905"/>
                </a:lnTo>
                <a:lnTo>
                  <a:pt x="582682" y="452599"/>
                </a:lnTo>
                <a:lnTo>
                  <a:pt x="582892" y="447418"/>
                </a:lnTo>
                <a:lnTo>
                  <a:pt x="586893" y="441836"/>
                </a:lnTo>
                <a:lnTo>
                  <a:pt x="586416" y="434226"/>
                </a:lnTo>
                <a:lnTo>
                  <a:pt x="580501" y="423605"/>
                </a:lnTo>
                <a:lnTo>
                  <a:pt x="587378" y="416042"/>
                </a:lnTo>
                <a:lnTo>
                  <a:pt x="595189" y="411709"/>
                </a:lnTo>
                <a:lnTo>
                  <a:pt x="606447" y="399107"/>
                </a:lnTo>
                <a:lnTo>
                  <a:pt x="607686" y="394259"/>
                </a:lnTo>
                <a:lnTo>
                  <a:pt x="618201" y="388382"/>
                </a:lnTo>
                <a:lnTo>
                  <a:pt x="627174" y="377228"/>
                </a:lnTo>
                <a:lnTo>
                  <a:pt x="633727" y="370856"/>
                </a:lnTo>
                <a:lnTo>
                  <a:pt x="634403" y="362703"/>
                </a:lnTo>
                <a:lnTo>
                  <a:pt x="638470" y="360064"/>
                </a:lnTo>
                <a:lnTo>
                  <a:pt x="643500" y="361874"/>
                </a:lnTo>
                <a:lnTo>
                  <a:pt x="650882" y="352015"/>
                </a:lnTo>
                <a:lnTo>
                  <a:pt x="654682" y="350911"/>
                </a:lnTo>
                <a:lnTo>
                  <a:pt x="657206" y="341709"/>
                </a:lnTo>
                <a:lnTo>
                  <a:pt x="662302" y="335785"/>
                </a:lnTo>
                <a:lnTo>
                  <a:pt x="661835" y="331527"/>
                </a:lnTo>
                <a:lnTo>
                  <a:pt x="666931" y="324250"/>
                </a:lnTo>
                <a:lnTo>
                  <a:pt x="672951" y="322278"/>
                </a:lnTo>
                <a:lnTo>
                  <a:pt x="678314" y="327355"/>
                </a:lnTo>
                <a:lnTo>
                  <a:pt x="682790" y="327450"/>
                </a:lnTo>
                <a:lnTo>
                  <a:pt x="688353" y="320478"/>
                </a:lnTo>
                <a:lnTo>
                  <a:pt x="687810" y="310934"/>
                </a:lnTo>
                <a:lnTo>
                  <a:pt x="690172" y="303219"/>
                </a:lnTo>
                <a:lnTo>
                  <a:pt x="685705" y="294923"/>
                </a:lnTo>
                <a:lnTo>
                  <a:pt x="689734" y="291703"/>
                </a:lnTo>
                <a:lnTo>
                  <a:pt x="686095" y="275292"/>
                </a:lnTo>
                <a:lnTo>
                  <a:pt x="692058" y="266262"/>
                </a:lnTo>
                <a:lnTo>
                  <a:pt x="691296" y="257518"/>
                </a:lnTo>
                <a:lnTo>
                  <a:pt x="693373" y="252527"/>
                </a:lnTo>
                <a:lnTo>
                  <a:pt x="703288" y="250698"/>
                </a:lnTo>
                <a:lnTo>
                  <a:pt x="701888" y="242173"/>
                </a:lnTo>
                <a:lnTo>
                  <a:pt x="703326" y="234220"/>
                </a:lnTo>
                <a:lnTo>
                  <a:pt x="696192" y="226590"/>
                </a:lnTo>
                <a:lnTo>
                  <a:pt x="688324" y="220951"/>
                </a:lnTo>
                <a:lnTo>
                  <a:pt x="693582" y="217694"/>
                </a:lnTo>
                <a:lnTo>
                  <a:pt x="701193" y="209569"/>
                </a:lnTo>
                <a:lnTo>
                  <a:pt x="708232" y="208778"/>
                </a:lnTo>
                <a:lnTo>
                  <a:pt x="717452" y="211798"/>
                </a:lnTo>
                <a:lnTo>
                  <a:pt x="723386" y="207045"/>
                </a:lnTo>
                <a:lnTo>
                  <a:pt x="722567" y="197434"/>
                </a:lnTo>
                <a:lnTo>
                  <a:pt x="732739" y="192538"/>
                </a:lnTo>
                <a:lnTo>
                  <a:pt x="737416" y="193862"/>
                </a:lnTo>
                <a:lnTo>
                  <a:pt x="747932" y="192262"/>
                </a:lnTo>
                <a:lnTo>
                  <a:pt x="748722" y="187166"/>
                </a:lnTo>
                <a:lnTo>
                  <a:pt x="744284" y="181070"/>
                </a:lnTo>
                <a:lnTo>
                  <a:pt x="745712" y="171526"/>
                </a:lnTo>
                <a:lnTo>
                  <a:pt x="742264" y="166687"/>
                </a:lnTo>
                <a:lnTo>
                  <a:pt x="733435" y="163649"/>
                </a:lnTo>
                <a:lnTo>
                  <a:pt x="732330" y="154819"/>
                </a:lnTo>
                <a:lnTo>
                  <a:pt x="735702" y="151419"/>
                </a:lnTo>
                <a:lnTo>
                  <a:pt x="727901" y="144599"/>
                </a:lnTo>
                <a:lnTo>
                  <a:pt x="733673" y="137179"/>
                </a:lnTo>
                <a:lnTo>
                  <a:pt x="728586" y="134007"/>
                </a:lnTo>
                <a:lnTo>
                  <a:pt x="728253" y="123711"/>
                </a:lnTo>
                <a:lnTo>
                  <a:pt x="730444" y="118662"/>
                </a:lnTo>
                <a:lnTo>
                  <a:pt x="737759" y="115567"/>
                </a:lnTo>
                <a:lnTo>
                  <a:pt x="744360" y="115100"/>
                </a:lnTo>
                <a:lnTo>
                  <a:pt x="752961" y="110071"/>
                </a:lnTo>
                <a:lnTo>
                  <a:pt x="764582" y="97727"/>
                </a:lnTo>
                <a:lnTo>
                  <a:pt x="768496" y="89954"/>
                </a:lnTo>
                <a:lnTo>
                  <a:pt x="773582" y="87582"/>
                </a:lnTo>
                <a:lnTo>
                  <a:pt x="778202" y="80696"/>
                </a:lnTo>
                <a:lnTo>
                  <a:pt x="788070" y="83515"/>
                </a:lnTo>
                <a:lnTo>
                  <a:pt x="796252" y="80391"/>
                </a:lnTo>
                <a:lnTo>
                  <a:pt x="820646" y="82591"/>
                </a:lnTo>
                <a:lnTo>
                  <a:pt x="830771" y="84201"/>
                </a:lnTo>
                <a:lnTo>
                  <a:pt x="833885" y="79096"/>
                </a:lnTo>
                <a:lnTo>
                  <a:pt x="839258" y="77743"/>
                </a:lnTo>
                <a:lnTo>
                  <a:pt x="843649" y="80877"/>
                </a:lnTo>
                <a:lnTo>
                  <a:pt x="858412" y="75619"/>
                </a:lnTo>
                <a:lnTo>
                  <a:pt x="862708" y="70352"/>
                </a:lnTo>
                <a:lnTo>
                  <a:pt x="860136" y="62436"/>
                </a:lnTo>
                <a:lnTo>
                  <a:pt x="855298" y="53740"/>
                </a:lnTo>
                <a:lnTo>
                  <a:pt x="858555" y="45930"/>
                </a:lnTo>
                <a:lnTo>
                  <a:pt x="863384" y="45510"/>
                </a:lnTo>
                <a:lnTo>
                  <a:pt x="871214" y="37538"/>
                </a:lnTo>
                <a:lnTo>
                  <a:pt x="868461" y="33947"/>
                </a:lnTo>
                <a:lnTo>
                  <a:pt x="872928" y="27051"/>
                </a:lnTo>
                <a:lnTo>
                  <a:pt x="882615" y="26365"/>
                </a:lnTo>
                <a:lnTo>
                  <a:pt x="889168" y="30718"/>
                </a:lnTo>
                <a:lnTo>
                  <a:pt x="906866" y="30823"/>
                </a:lnTo>
                <a:lnTo>
                  <a:pt x="911581" y="27441"/>
                </a:lnTo>
                <a:lnTo>
                  <a:pt x="913371" y="20193"/>
                </a:lnTo>
                <a:lnTo>
                  <a:pt x="926849" y="17421"/>
                </a:lnTo>
                <a:lnTo>
                  <a:pt x="942613" y="10182"/>
                </a:lnTo>
                <a:lnTo>
                  <a:pt x="952529" y="11401"/>
                </a:lnTo>
                <a:lnTo>
                  <a:pt x="958825" y="4943"/>
                </a:lnTo>
                <a:lnTo>
                  <a:pt x="963702" y="7077"/>
                </a:lnTo>
                <a:lnTo>
                  <a:pt x="972855" y="7239"/>
                </a:lnTo>
                <a:lnTo>
                  <a:pt x="980027" y="11725"/>
                </a:lnTo>
                <a:lnTo>
                  <a:pt x="985752" y="10544"/>
                </a:lnTo>
                <a:lnTo>
                  <a:pt x="992715" y="13697"/>
                </a:lnTo>
                <a:lnTo>
                  <a:pt x="999639" y="13049"/>
                </a:lnTo>
                <a:lnTo>
                  <a:pt x="1006383" y="4582"/>
                </a:lnTo>
                <a:lnTo>
                  <a:pt x="1014927" y="0"/>
                </a:lnTo>
                <a:lnTo>
                  <a:pt x="1025176" y="2238"/>
                </a:lnTo>
                <a:lnTo>
                  <a:pt x="1040473" y="10173"/>
                </a:lnTo>
                <a:lnTo>
                  <a:pt x="1046960" y="15221"/>
                </a:lnTo>
                <a:lnTo>
                  <a:pt x="1047017" y="23089"/>
                </a:lnTo>
                <a:lnTo>
                  <a:pt x="1036311" y="28518"/>
                </a:lnTo>
                <a:lnTo>
                  <a:pt x="1047522" y="33680"/>
                </a:lnTo>
                <a:lnTo>
                  <a:pt x="1057761" y="34300"/>
                </a:lnTo>
                <a:lnTo>
                  <a:pt x="1062419" y="39253"/>
                </a:lnTo>
                <a:lnTo>
                  <a:pt x="1070429" y="39519"/>
                </a:lnTo>
                <a:lnTo>
                  <a:pt x="1088660" y="28223"/>
                </a:lnTo>
                <a:lnTo>
                  <a:pt x="1097061" y="31280"/>
                </a:lnTo>
                <a:lnTo>
                  <a:pt x="1100185" y="37767"/>
                </a:lnTo>
                <a:lnTo>
                  <a:pt x="1107215" y="38719"/>
                </a:lnTo>
                <a:lnTo>
                  <a:pt x="1113158" y="42843"/>
                </a:lnTo>
                <a:lnTo>
                  <a:pt x="1123274" y="39519"/>
                </a:lnTo>
                <a:lnTo>
                  <a:pt x="1127798" y="34042"/>
                </a:lnTo>
                <a:lnTo>
                  <a:pt x="1141305" y="38138"/>
                </a:lnTo>
                <a:lnTo>
                  <a:pt x="1156507" y="48187"/>
                </a:lnTo>
                <a:lnTo>
                  <a:pt x="1161279" y="56664"/>
                </a:lnTo>
                <a:lnTo>
                  <a:pt x="1154925" y="68104"/>
                </a:lnTo>
                <a:lnTo>
                  <a:pt x="1152630" y="76876"/>
                </a:lnTo>
                <a:lnTo>
                  <a:pt x="1167984" y="82325"/>
                </a:lnTo>
                <a:lnTo>
                  <a:pt x="1179871" y="88516"/>
                </a:lnTo>
                <a:lnTo>
                  <a:pt x="1191263" y="83649"/>
                </a:lnTo>
                <a:lnTo>
                  <a:pt x="1204303" y="84030"/>
                </a:lnTo>
                <a:lnTo>
                  <a:pt x="1215133" y="87078"/>
                </a:lnTo>
                <a:lnTo>
                  <a:pt x="1218962" y="83287"/>
                </a:lnTo>
                <a:lnTo>
                  <a:pt x="1227534" y="81077"/>
                </a:lnTo>
                <a:lnTo>
                  <a:pt x="1235364" y="84915"/>
                </a:lnTo>
                <a:lnTo>
                  <a:pt x="1237155" y="88135"/>
                </a:lnTo>
                <a:lnTo>
                  <a:pt x="1233449" y="93402"/>
                </a:lnTo>
                <a:lnTo>
                  <a:pt x="1232173" y="102956"/>
                </a:lnTo>
                <a:lnTo>
                  <a:pt x="1234154" y="109309"/>
                </a:lnTo>
                <a:lnTo>
                  <a:pt x="1223506" y="116929"/>
                </a:lnTo>
                <a:lnTo>
                  <a:pt x="1216866" y="114995"/>
                </a:lnTo>
                <a:lnTo>
                  <a:pt x="1200655" y="127845"/>
                </a:lnTo>
                <a:lnTo>
                  <a:pt x="1203427" y="131359"/>
                </a:lnTo>
                <a:lnTo>
                  <a:pt x="1199198" y="136084"/>
                </a:lnTo>
                <a:lnTo>
                  <a:pt x="1205713" y="148323"/>
                </a:lnTo>
                <a:lnTo>
                  <a:pt x="1202608" y="155800"/>
                </a:lnTo>
                <a:lnTo>
                  <a:pt x="1204446" y="162516"/>
                </a:lnTo>
                <a:lnTo>
                  <a:pt x="1209570" y="169173"/>
                </a:lnTo>
                <a:lnTo>
                  <a:pt x="1209018" y="177356"/>
                </a:lnTo>
                <a:lnTo>
                  <a:pt x="1212266" y="187957"/>
                </a:lnTo>
                <a:lnTo>
                  <a:pt x="1220600" y="190729"/>
                </a:lnTo>
                <a:lnTo>
                  <a:pt x="1234955" y="192872"/>
                </a:lnTo>
                <a:lnTo>
                  <a:pt x="1234326" y="203806"/>
                </a:lnTo>
                <a:lnTo>
                  <a:pt x="1236002" y="212131"/>
                </a:lnTo>
                <a:lnTo>
                  <a:pt x="1229935" y="218837"/>
                </a:lnTo>
                <a:lnTo>
                  <a:pt x="1230497" y="222199"/>
                </a:lnTo>
                <a:lnTo>
                  <a:pt x="1221457" y="233629"/>
                </a:lnTo>
                <a:lnTo>
                  <a:pt x="1221982" y="245983"/>
                </a:lnTo>
                <a:lnTo>
                  <a:pt x="1223877" y="248583"/>
                </a:lnTo>
                <a:lnTo>
                  <a:pt x="1224772" y="265186"/>
                </a:lnTo>
                <a:lnTo>
                  <a:pt x="1231078" y="265538"/>
                </a:lnTo>
                <a:lnTo>
                  <a:pt x="1242822" y="258909"/>
                </a:lnTo>
                <a:lnTo>
                  <a:pt x="1253862" y="259013"/>
                </a:lnTo>
                <a:lnTo>
                  <a:pt x="1261939" y="262585"/>
                </a:lnTo>
                <a:lnTo>
                  <a:pt x="1268483" y="267605"/>
                </a:lnTo>
                <a:lnTo>
                  <a:pt x="1275379" y="269091"/>
                </a:lnTo>
                <a:lnTo>
                  <a:pt x="1279084" y="274225"/>
                </a:lnTo>
                <a:lnTo>
                  <a:pt x="1279084" y="297180"/>
                </a:lnTo>
                <a:lnTo>
                  <a:pt x="1275302" y="300514"/>
                </a:lnTo>
                <a:lnTo>
                  <a:pt x="1271273" y="311439"/>
                </a:lnTo>
                <a:lnTo>
                  <a:pt x="1270816" y="326555"/>
                </a:lnTo>
                <a:lnTo>
                  <a:pt x="1273426" y="331289"/>
                </a:lnTo>
                <a:lnTo>
                  <a:pt x="1267644" y="338385"/>
                </a:lnTo>
                <a:lnTo>
                  <a:pt x="1263101" y="348748"/>
                </a:lnTo>
                <a:lnTo>
                  <a:pt x="1262901" y="355349"/>
                </a:lnTo>
                <a:lnTo>
                  <a:pt x="1258700" y="364607"/>
                </a:lnTo>
                <a:lnTo>
                  <a:pt x="1257815" y="376085"/>
                </a:lnTo>
                <a:lnTo>
                  <a:pt x="1253519" y="387753"/>
                </a:lnTo>
                <a:lnTo>
                  <a:pt x="1258167" y="399040"/>
                </a:lnTo>
                <a:lnTo>
                  <a:pt x="1257481" y="404803"/>
                </a:lnTo>
                <a:lnTo>
                  <a:pt x="1262091" y="409537"/>
                </a:lnTo>
                <a:lnTo>
                  <a:pt x="1285323" y="411223"/>
                </a:lnTo>
                <a:lnTo>
                  <a:pt x="1288780" y="406498"/>
                </a:lnTo>
                <a:lnTo>
                  <a:pt x="1296048" y="404555"/>
                </a:lnTo>
                <a:lnTo>
                  <a:pt x="1301887" y="409356"/>
                </a:lnTo>
                <a:lnTo>
                  <a:pt x="1303496" y="414766"/>
                </a:lnTo>
                <a:lnTo>
                  <a:pt x="1314850" y="420081"/>
                </a:lnTo>
                <a:lnTo>
                  <a:pt x="1315993" y="423643"/>
                </a:lnTo>
                <a:lnTo>
                  <a:pt x="1326804" y="428406"/>
                </a:lnTo>
                <a:lnTo>
                  <a:pt x="1347207" y="432740"/>
                </a:lnTo>
                <a:lnTo>
                  <a:pt x="1349797" y="437188"/>
                </a:lnTo>
                <a:lnTo>
                  <a:pt x="1358284" y="435559"/>
                </a:lnTo>
                <a:lnTo>
                  <a:pt x="1365742" y="428073"/>
                </a:lnTo>
                <a:lnTo>
                  <a:pt x="1369352" y="428396"/>
                </a:lnTo>
                <a:lnTo>
                  <a:pt x="1380620" y="439331"/>
                </a:lnTo>
                <a:lnTo>
                  <a:pt x="1392698" y="438798"/>
                </a:lnTo>
                <a:lnTo>
                  <a:pt x="1397527" y="435635"/>
                </a:lnTo>
                <a:lnTo>
                  <a:pt x="1418511" y="441036"/>
                </a:lnTo>
                <a:lnTo>
                  <a:pt x="1429131" y="445618"/>
                </a:lnTo>
                <a:lnTo>
                  <a:pt x="1427531" y="456486"/>
                </a:lnTo>
                <a:lnTo>
                  <a:pt x="1420997" y="460162"/>
                </a:lnTo>
                <a:lnTo>
                  <a:pt x="1421673" y="467468"/>
                </a:lnTo>
                <a:lnTo>
                  <a:pt x="1429874" y="468792"/>
                </a:lnTo>
                <a:lnTo>
                  <a:pt x="1438199" y="466163"/>
                </a:lnTo>
                <a:lnTo>
                  <a:pt x="1444600" y="472030"/>
                </a:lnTo>
                <a:lnTo>
                  <a:pt x="1454058" y="476507"/>
                </a:lnTo>
                <a:lnTo>
                  <a:pt x="1449086" y="483718"/>
                </a:lnTo>
                <a:lnTo>
                  <a:pt x="1451020" y="494338"/>
                </a:lnTo>
                <a:lnTo>
                  <a:pt x="1463440" y="502063"/>
                </a:lnTo>
                <a:lnTo>
                  <a:pt x="1463973" y="512016"/>
                </a:lnTo>
                <a:lnTo>
                  <a:pt x="1458240" y="517674"/>
                </a:lnTo>
                <a:lnTo>
                  <a:pt x="1455249" y="524304"/>
                </a:lnTo>
                <a:lnTo>
                  <a:pt x="1469546" y="528571"/>
                </a:lnTo>
                <a:lnTo>
                  <a:pt x="1478204" y="541306"/>
                </a:lnTo>
                <a:lnTo>
                  <a:pt x="1484900" y="541391"/>
                </a:lnTo>
                <a:lnTo>
                  <a:pt x="1491682" y="545211"/>
                </a:lnTo>
                <a:lnTo>
                  <a:pt x="1496054" y="545040"/>
                </a:lnTo>
                <a:lnTo>
                  <a:pt x="1504684" y="555993"/>
                </a:lnTo>
                <a:lnTo>
                  <a:pt x="1509141" y="555670"/>
                </a:lnTo>
                <a:lnTo>
                  <a:pt x="1516561" y="547726"/>
                </a:lnTo>
                <a:lnTo>
                  <a:pt x="1523933" y="546773"/>
                </a:lnTo>
                <a:lnTo>
                  <a:pt x="1528182" y="543706"/>
                </a:lnTo>
                <a:lnTo>
                  <a:pt x="1536725" y="548269"/>
                </a:lnTo>
                <a:lnTo>
                  <a:pt x="1545898" y="546687"/>
                </a:lnTo>
                <a:lnTo>
                  <a:pt x="1551556" y="547869"/>
                </a:lnTo>
                <a:lnTo>
                  <a:pt x="1562538" y="541868"/>
                </a:lnTo>
                <a:lnTo>
                  <a:pt x="1577312" y="550307"/>
                </a:lnTo>
                <a:lnTo>
                  <a:pt x="1581350" y="556203"/>
                </a:lnTo>
                <a:lnTo>
                  <a:pt x="1595476" y="556765"/>
                </a:lnTo>
                <a:lnTo>
                  <a:pt x="1600667" y="554879"/>
                </a:lnTo>
                <a:lnTo>
                  <a:pt x="1613173" y="557832"/>
                </a:lnTo>
                <a:lnTo>
                  <a:pt x="1622117" y="554803"/>
                </a:lnTo>
                <a:lnTo>
                  <a:pt x="1632376" y="554993"/>
                </a:lnTo>
                <a:lnTo>
                  <a:pt x="1635243" y="558546"/>
                </a:lnTo>
                <a:lnTo>
                  <a:pt x="1645034" y="562756"/>
                </a:lnTo>
                <a:lnTo>
                  <a:pt x="1649292" y="570424"/>
                </a:lnTo>
                <a:lnTo>
                  <a:pt x="1655159" y="575577"/>
                </a:lnTo>
                <a:lnTo>
                  <a:pt x="1655045" y="586797"/>
                </a:lnTo>
                <a:lnTo>
                  <a:pt x="1665208" y="590198"/>
                </a:lnTo>
                <a:lnTo>
                  <a:pt x="1671809" y="597389"/>
                </a:lnTo>
                <a:lnTo>
                  <a:pt x="1671581" y="604533"/>
                </a:lnTo>
                <a:lnTo>
                  <a:pt x="1678772" y="608609"/>
                </a:lnTo>
                <a:lnTo>
                  <a:pt x="1690126" y="608809"/>
                </a:lnTo>
                <a:lnTo>
                  <a:pt x="1697812" y="615372"/>
                </a:lnTo>
                <a:lnTo>
                  <a:pt x="1705833" y="616410"/>
                </a:lnTo>
                <a:lnTo>
                  <a:pt x="1698698" y="632022"/>
                </a:lnTo>
                <a:lnTo>
                  <a:pt x="1702565" y="637299"/>
                </a:lnTo>
                <a:lnTo>
                  <a:pt x="1699355" y="645471"/>
                </a:lnTo>
                <a:lnTo>
                  <a:pt x="1701880" y="650215"/>
                </a:lnTo>
                <a:lnTo>
                  <a:pt x="1714005" y="651605"/>
                </a:lnTo>
                <a:lnTo>
                  <a:pt x="1719815" y="655311"/>
                </a:lnTo>
                <a:lnTo>
                  <a:pt x="1724644" y="663140"/>
                </a:lnTo>
                <a:lnTo>
                  <a:pt x="1735865" y="666741"/>
                </a:lnTo>
                <a:lnTo>
                  <a:pt x="1744894" y="665302"/>
                </a:lnTo>
                <a:lnTo>
                  <a:pt x="1752762" y="669731"/>
                </a:lnTo>
                <a:lnTo>
                  <a:pt x="1764202" y="672541"/>
                </a:lnTo>
                <a:lnTo>
                  <a:pt x="1777203" y="673875"/>
                </a:lnTo>
                <a:lnTo>
                  <a:pt x="1847584" y="709679"/>
                </a:lnTo>
                <a:lnTo>
                  <a:pt x="1855413" y="700688"/>
                </a:lnTo>
                <a:lnTo>
                  <a:pt x="1874816" y="698583"/>
                </a:lnTo>
                <a:lnTo>
                  <a:pt x="1878616" y="693096"/>
                </a:lnTo>
                <a:lnTo>
                  <a:pt x="1887398" y="691544"/>
                </a:lnTo>
                <a:lnTo>
                  <a:pt x="1897532" y="693020"/>
                </a:lnTo>
                <a:lnTo>
                  <a:pt x="1905295" y="687057"/>
                </a:lnTo>
                <a:lnTo>
                  <a:pt x="1917935" y="688191"/>
                </a:lnTo>
                <a:lnTo>
                  <a:pt x="1924041" y="686410"/>
                </a:lnTo>
                <a:lnTo>
                  <a:pt x="1930156" y="687372"/>
                </a:lnTo>
                <a:lnTo>
                  <a:pt x="1933575" y="700764"/>
                </a:lnTo>
                <a:lnTo>
                  <a:pt x="1948291" y="694725"/>
                </a:lnTo>
                <a:lnTo>
                  <a:pt x="1954892" y="694773"/>
                </a:lnTo>
                <a:lnTo>
                  <a:pt x="1969694" y="687857"/>
                </a:lnTo>
                <a:lnTo>
                  <a:pt x="1974457" y="681476"/>
                </a:lnTo>
                <a:lnTo>
                  <a:pt x="1967951" y="676589"/>
                </a:lnTo>
                <a:lnTo>
                  <a:pt x="1970751" y="670350"/>
                </a:lnTo>
                <a:lnTo>
                  <a:pt x="1981581" y="660749"/>
                </a:lnTo>
                <a:lnTo>
                  <a:pt x="1989496" y="647776"/>
                </a:lnTo>
                <a:lnTo>
                  <a:pt x="1997155" y="645576"/>
                </a:lnTo>
                <a:lnTo>
                  <a:pt x="2002650" y="636718"/>
                </a:lnTo>
                <a:lnTo>
                  <a:pt x="2010994" y="629517"/>
                </a:lnTo>
                <a:lnTo>
                  <a:pt x="2018824" y="628259"/>
                </a:lnTo>
                <a:lnTo>
                  <a:pt x="2019843" y="618287"/>
                </a:lnTo>
                <a:lnTo>
                  <a:pt x="2029025" y="617391"/>
                </a:lnTo>
                <a:lnTo>
                  <a:pt x="2035864" y="605457"/>
                </a:lnTo>
                <a:lnTo>
                  <a:pt x="2049066" y="609848"/>
                </a:lnTo>
                <a:lnTo>
                  <a:pt x="2056248" y="615620"/>
                </a:lnTo>
                <a:lnTo>
                  <a:pt x="2064068" y="615534"/>
                </a:lnTo>
                <a:lnTo>
                  <a:pt x="2068944" y="609505"/>
                </a:lnTo>
                <a:lnTo>
                  <a:pt x="2076279" y="606047"/>
                </a:lnTo>
                <a:lnTo>
                  <a:pt x="2084232" y="604590"/>
                </a:lnTo>
                <a:lnTo>
                  <a:pt x="2088871" y="601618"/>
                </a:lnTo>
                <a:lnTo>
                  <a:pt x="2104940" y="611791"/>
                </a:lnTo>
                <a:lnTo>
                  <a:pt x="2106673" y="619135"/>
                </a:lnTo>
                <a:lnTo>
                  <a:pt x="2117151" y="625469"/>
                </a:lnTo>
                <a:lnTo>
                  <a:pt x="2116655" y="629650"/>
                </a:lnTo>
                <a:lnTo>
                  <a:pt x="2129676" y="641880"/>
                </a:lnTo>
                <a:lnTo>
                  <a:pt x="2145745" y="640480"/>
                </a:lnTo>
                <a:lnTo>
                  <a:pt x="2157118" y="644290"/>
                </a:lnTo>
                <a:lnTo>
                  <a:pt x="2153688" y="652282"/>
                </a:lnTo>
                <a:lnTo>
                  <a:pt x="2166014" y="657473"/>
                </a:lnTo>
                <a:lnTo>
                  <a:pt x="2165376" y="662950"/>
                </a:lnTo>
                <a:lnTo>
                  <a:pt x="2157879" y="677275"/>
                </a:lnTo>
                <a:lnTo>
                  <a:pt x="2143278" y="684790"/>
                </a:lnTo>
                <a:lnTo>
                  <a:pt x="2144745" y="689715"/>
                </a:lnTo>
                <a:lnTo>
                  <a:pt x="2150326" y="693830"/>
                </a:lnTo>
                <a:lnTo>
                  <a:pt x="2150469" y="701773"/>
                </a:lnTo>
                <a:lnTo>
                  <a:pt x="2159985" y="711317"/>
                </a:lnTo>
                <a:lnTo>
                  <a:pt x="2153679" y="719490"/>
                </a:lnTo>
                <a:lnTo>
                  <a:pt x="2157013" y="725434"/>
                </a:lnTo>
                <a:lnTo>
                  <a:pt x="2157394" y="734130"/>
                </a:lnTo>
                <a:lnTo>
                  <a:pt x="2154298" y="744865"/>
                </a:lnTo>
                <a:lnTo>
                  <a:pt x="2138868" y="744512"/>
                </a:lnTo>
                <a:lnTo>
                  <a:pt x="2136239" y="745798"/>
                </a:lnTo>
                <a:lnTo>
                  <a:pt x="2136220" y="755856"/>
                </a:lnTo>
                <a:lnTo>
                  <a:pt x="2127580" y="767363"/>
                </a:lnTo>
                <a:lnTo>
                  <a:pt x="2127428" y="778278"/>
                </a:lnTo>
                <a:lnTo>
                  <a:pt x="2123885" y="784574"/>
                </a:lnTo>
                <a:lnTo>
                  <a:pt x="2117093" y="788994"/>
                </a:lnTo>
                <a:lnTo>
                  <a:pt x="2106206" y="789194"/>
                </a:lnTo>
                <a:lnTo>
                  <a:pt x="2097377" y="787117"/>
                </a:lnTo>
                <a:lnTo>
                  <a:pt x="2091166" y="789699"/>
                </a:lnTo>
                <a:lnTo>
                  <a:pt x="2086642" y="795576"/>
                </a:lnTo>
                <a:lnTo>
                  <a:pt x="2086299" y="802481"/>
                </a:lnTo>
                <a:lnTo>
                  <a:pt x="2078536" y="813025"/>
                </a:lnTo>
                <a:lnTo>
                  <a:pt x="2074060" y="816007"/>
                </a:lnTo>
                <a:lnTo>
                  <a:pt x="2076307" y="823579"/>
                </a:lnTo>
                <a:lnTo>
                  <a:pt x="2087861" y="828780"/>
                </a:lnTo>
                <a:lnTo>
                  <a:pt x="2086347" y="837981"/>
                </a:lnTo>
                <a:lnTo>
                  <a:pt x="2090823" y="854364"/>
                </a:lnTo>
                <a:lnTo>
                  <a:pt x="2089928" y="863260"/>
                </a:lnTo>
                <a:lnTo>
                  <a:pt x="2097739" y="872004"/>
                </a:lnTo>
                <a:lnTo>
                  <a:pt x="2099187" y="877500"/>
                </a:lnTo>
                <a:lnTo>
                  <a:pt x="2095577" y="881177"/>
                </a:lnTo>
                <a:lnTo>
                  <a:pt x="2094014" y="895864"/>
                </a:lnTo>
                <a:lnTo>
                  <a:pt x="2088147" y="900855"/>
                </a:lnTo>
                <a:lnTo>
                  <a:pt x="2086661" y="909066"/>
                </a:lnTo>
                <a:lnTo>
                  <a:pt x="2081937" y="918962"/>
                </a:lnTo>
                <a:close/>
              </a:path>
            </a:pathLst>
          </a:custGeom>
          <a:solidFill>
            <a:schemeClr val="bg2">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8" name="Freeform: Shape 27">
            <a:extLst>
              <a:ext uri="{FF2B5EF4-FFF2-40B4-BE49-F238E27FC236}">
                <a16:creationId xmlns:a16="http://schemas.microsoft.com/office/drawing/2014/main" id="{68FD8D5B-356C-4AEC-B7B1-C157F5D4CDC7}"/>
              </a:ext>
            </a:extLst>
          </p:cNvPr>
          <p:cNvSpPr/>
          <p:nvPr/>
        </p:nvSpPr>
        <p:spPr>
          <a:xfrm>
            <a:off x="1957504" y="3492954"/>
            <a:ext cx="2648791" cy="1372211"/>
          </a:xfrm>
          <a:custGeom>
            <a:avLst/>
            <a:gdLst>
              <a:gd name="connsiteX0" fmla="*/ 1947449 w 2770780"/>
              <a:gd name="connsiteY0" fmla="*/ 113957 h 1435407"/>
              <a:gd name="connsiteX1" fmla="*/ 1944725 w 2770780"/>
              <a:gd name="connsiteY1" fmla="*/ 120434 h 1435407"/>
              <a:gd name="connsiteX2" fmla="*/ 1944858 w 2770780"/>
              <a:gd name="connsiteY2" fmla="*/ 126101 h 1435407"/>
              <a:gd name="connsiteX3" fmla="*/ 1948068 w 2770780"/>
              <a:gd name="connsiteY3" fmla="*/ 129454 h 1435407"/>
              <a:gd name="connsiteX4" fmla="*/ 1947392 w 2770780"/>
              <a:gd name="connsiteY4" fmla="*/ 138475 h 1435407"/>
              <a:gd name="connsiteX5" fmla="*/ 1952174 w 2770780"/>
              <a:gd name="connsiteY5" fmla="*/ 145780 h 1435407"/>
              <a:gd name="connsiteX6" fmla="*/ 1951697 w 2770780"/>
              <a:gd name="connsiteY6" fmla="*/ 153695 h 1435407"/>
              <a:gd name="connsiteX7" fmla="*/ 1954079 w 2770780"/>
              <a:gd name="connsiteY7" fmla="*/ 156924 h 1435407"/>
              <a:gd name="connsiteX8" fmla="*/ 1950450 w 2770780"/>
              <a:gd name="connsiteY8" fmla="*/ 162725 h 1435407"/>
              <a:gd name="connsiteX9" fmla="*/ 1944620 w 2770780"/>
              <a:gd name="connsiteY9" fmla="*/ 167516 h 1435407"/>
              <a:gd name="connsiteX10" fmla="*/ 1948249 w 2770780"/>
              <a:gd name="connsiteY10" fmla="*/ 175241 h 1435407"/>
              <a:gd name="connsiteX11" fmla="*/ 1940848 w 2770780"/>
              <a:gd name="connsiteY11" fmla="*/ 181213 h 1435407"/>
              <a:gd name="connsiteX12" fmla="*/ 1930723 w 2770780"/>
              <a:gd name="connsiteY12" fmla="*/ 182156 h 1435407"/>
              <a:gd name="connsiteX13" fmla="*/ 1926256 w 2770780"/>
              <a:gd name="connsiteY13" fmla="*/ 179689 h 1435407"/>
              <a:gd name="connsiteX14" fmla="*/ 1922265 w 2770780"/>
              <a:gd name="connsiteY14" fmla="*/ 185309 h 1435407"/>
              <a:gd name="connsiteX15" fmla="*/ 1928380 w 2770780"/>
              <a:gd name="connsiteY15" fmla="*/ 191567 h 1435407"/>
              <a:gd name="connsiteX16" fmla="*/ 1926685 w 2770780"/>
              <a:gd name="connsiteY16" fmla="*/ 200844 h 1435407"/>
              <a:gd name="connsiteX17" fmla="*/ 1919179 w 2770780"/>
              <a:gd name="connsiteY17" fmla="*/ 211503 h 1435407"/>
              <a:gd name="connsiteX18" fmla="*/ 1918846 w 2770780"/>
              <a:gd name="connsiteY18" fmla="*/ 222523 h 1435407"/>
              <a:gd name="connsiteX19" fmla="*/ 1902444 w 2770780"/>
              <a:gd name="connsiteY19" fmla="*/ 218399 h 1435407"/>
              <a:gd name="connsiteX20" fmla="*/ 1890394 w 2770780"/>
              <a:gd name="connsiteY20" fmla="*/ 222504 h 1435407"/>
              <a:gd name="connsiteX21" fmla="*/ 1887184 w 2770780"/>
              <a:gd name="connsiteY21" fmla="*/ 227400 h 1435407"/>
              <a:gd name="connsiteX22" fmla="*/ 1874478 w 2770780"/>
              <a:gd name="connsiteY22" fmla="*/ 229400 h 1435407"/>
              <a:gd name="connsiteX23" fmla="*/ 1865391 w 2770780"/>
              <a:gd name="connsiteY23" fmla="*/ 232534 h 1435407"/>
              <a:gd name="connsiteX24" fmla="*/ 1859305 w 2770780"/>
              <a:gd name="connsiteY24" fmla="*/ 227190 h 1435407"/>
              <a:gd name="connsiteX25" fmla="*/ 1851666 w 2770780"/>
              <a:gd name="connsiteY25" fmla="*/ 223333 h 1435407"/>
              <a:gd name="connsiteX26" fmla="*/ 1844865 w 2770780"/>
              <a:gd name="connsiteY26" fmla="*/ 227295 h 1435407"/>
              <a:gd name="connsiteX27" fmla="*/ 1834806 w 2770780"/>
              <a:gd name="connsiteY27" fmla="*/ 226609 h 1435407"/>
              <a:gd name="connsiteX28" fmla="*/ 1829549 w 2770780"/>
              <a:gd name="connsiteY28" fmla="*/ 231029 h 1435407"/>
              <a:gd name="connsiteX29" fmla="*/ 1821014 w 2770780"/>
              <a:gd name="connsiteY29" fmla="*/ 229334 h 1435407"/>
              <a:gd name="connsiteX30" fmla="*/ 1809861 w 2770780"/>
              <a:gd name="connsiteY30" fmla="*/ 229305 h 1435407"/>
              <a:gd name="connsiteX31" fmla="*/ 1802698 w 2770780"/>
              <a:gd name="connsiteY31" fmla="*/ 227181 h 1435407"/>
              <a:gd name="connsiteX32" fmla="*/ 1795763 w 2770780"/>
              <a:gd name="connsiteY32" fmla="*/ 222571 h 1435407"/>
              <a:gd name="connsiteX33" fmla="*/ 1790191 w 2770780"/>
              <a:gd name="connsiteY33" fmla="*/ 224285 h 1435407"/>
              <a:gd name="connsiteX34" fmla="*/ 1780952 w 2770780"/>
              <a:gd name="connsiteY34" fmla="*/ 236896 h 1435407"/>
              <a:gd name="connsiteX35" fmla="*/ 1771865 w 2770780"/>
              <a:gd name="connsiteY35" fmla="*/ 240573 h 1435407"/>
              <a:gd name="connsiteX36" fmla="*/ 1767646 w 2770780"/>
              <a:gd name="connsiteY36" fmla="*/ 252022 h 1435407"/>
              <a:gd name="connsiteX37" fmla="*/ 1769351 w 2770780"/>
              <a:gd name="connsiteY37" fmla="*/ 257794 h 1435407"/>
              <a:gd name="connsiteX38" fmla="*/ 1776485 w 2770780"/>
              <a:gd name="connsiteY38" fmla="*/ 268214 h 1435407"/>
              <a:gd name="connsiteX39" fmla="*/ 1786153 w 2770780"/>
              <a:gd name="connsiteY39" fmla="*/ 274425 h 1435407"/>
              <a:gd name="connsiteX40" fmla="*/ 1792544 w 2770780"/>
              <a:gd name="connsiteY40" fmla="*/ 274587 h 1435407"/>
              <a:gd name="connsiteX41" fmla="*/ 1798345 w 2770780"/>
              <a:gd name="connsiteY41" fmla="*/ 279406 h 1435407"/>
              <a:gd name="connsiteX42" fmla="*/ 1793211 w 2770780"/>
              <a:gd name="connsiteY42" fmla="*/ 297571 h 1435407"/>
              <a:gd name="connsiteX43" fmla="*/ 1787248 w 2770780"/>
              <a:gd name="connsiteY43" fmla="*/ 305133 h 1435407"/>
              <a:gd name="connsiteX44" fmla="*/ 1774408 w 2770780"/>
              <a:gd name="connsiteY44" fmla="*/ 296285 h 1435407"/>
              <a:gd name="connsiteX45" fmla="*/ 1758540 w 2770780"/>
              <a:gd name="connsiteY45" fmla="*/ 290351 h 1435407"/>
              <a:gd name="connsiteX46" fmla="*/ 1756263 w 2770780"/>
              <a:gd name="connsiteY46" fmla="*/ 287417 h 1435407"/>
              <a:gd name="connsiteX47" fmla="*/ 1744872 w 2770780"/>
              <a:gd name="connsiteY47" fmla="*/ 281997 h 1435407"/>
              <a:gd name="connsiteX48" fmla="*/ 1737442 w 2770780"/>
              <a:gd name="connsiteY48" fmla="*/ 282073 h 1435407"/>
              <a:gd name="connsiteX49" fmla="*/ 1733499 w 2770780"/>
              <a:gd name="connsiteY49" fmla="*/ 284502 h 1435407"/>
              <a:gd name="connsiteX50" fmla="*/ 1732184 w 2770780"/>
              <a:gd name="connsiteY50" fmla="*/ 295418 h 1435407"/>
              <a:gd name="connsiteX51" fmla="*/ 1729403 w 2770780"/>
              <a:gd name="connsiteY51" fmla="*/ 304657 h 1435407"/>
              <a:gd name="connsiteX52" fmla="*/ 1730956 w 2770780"/>
              <a:gd name="connsiteY52" fmla="*/ 309363 h 1435407"/>
              <a:gd name="connsiteX53" fmla="*/ 1729241 w 2770780"/>
              <a:gd name="connsiteY53" fmla="*/ 317249 h 1435407"/>
              <a:gd name="connsiteX54" fmla="*/ 1731470 w 2770780"/>
              <a:gd name="connsiteY54" fmla="*/ 318888 h 1435407"/>
              <a:gd name="connsiteX55" fmla="*/ 1713801 w 2770780"/>
              <a:gd name="connsiteY55" fmla="*/ 330060 h 1435407"/>
              <a:gd name="connsiteX56" fmla="*/ 1697465 w 2770780"/>
              <a:gd name="connsiteY56" fmla="*/ 330822 h 1435407"/>
              <a:gd name="connsiteX57" fmla="*/ 1707505 w 2770780"/>
              <a:gd name="connsiteY57" fmla="*/ 338461 h 1435407"/>
              <a:gd name="connsiteX58" fmla="*/ 1711248 w 2770780"/>
              <a:gd name="connsiteY58" fmla="*/ 347853 h 1435407"/>
              <a:gd name="connsiteX59" fmla="*/ 1723640 w 2770780"/>
              <a:gd name="connsiteY59" fmla="*/ 359902 h 1435407"/>
              <a:gd name="connsiteX60" fmla="*/ 1729155 w 2770780"/>
              <a:gd name="connsiteY60" fmla="*/ 362474 h 1435407"/>
              <a:gd name="connsiteX61" fmla="*/ 1724431 w 2770780"/>
              <a:gd name="connsiteY61" fmla="*/ 367275 h 1435407"/>
              <a:gd name="connsiteX62" fmla="*/ 1718821 w 2770780"/>
              <a:gd name="connsiteY62" fmla="*/ 367294 h 1435407"/>
              <a:gd name="connsiteX63" fmla="*/ 1706000 w 2770780"/>
              <a:gd name="connsiteY63" fmla="*/ 363627 h 1435407"/>
              <a:gd name="connsiteX64" fmla="*/ 1699028 w 2770780"/>
              <a:gd name="connsiteY64" fmla="*/ 366722 h 1435407"/>
              <a:gd name="connsiteX65" fmla="*/ 1705600 w 2770780"/>
              <a:gd name="connsiteY65" fmla="*/ 389020 h 1435407"/>
              <a:gd name="connsiteX66" fmla="*/ 1712772 w 2770780"/>
              <a:gd name="connsiteY66" fmla="*/ 393449 h 1435407"/>
              <a:gd name="connsiteX67" fmla="*/ 1717468 w 2770780"/>
              <a:gd name="connsiteY67" fmla="*/ 393230 h 1435407"/>
              <a:gd name="connsiteX68" fmla="*/ 1724002 w 2770780"/>
              <a:gd name="connsiteY68" fmla="*/ 397821 h 1435407"/>
              <a:gd name="connsiteX69" fmla="*/ 1731641 w 2770780"/>
              <a:gd name="connsiteY69" fmla="*/ 405937 h 1435407"/>
              <a:gd name="connsiteX70" fmla="*/ 1729784 w 2770780"/>
              <a:gd name="connsiteY70" fmla="*/ 412147 h 1435407"/>
              <a:gd name="connsiteX71" fmla="*/ 1735327 w 2770780"/>
              <a:gd name="connsiteY71" fmla="*/ 420986 h 1435407"/>
              <a:gd name="connsiteX72" fmla="*/ 1736270 w 2770780"/>
              <a:gd name="connsiteY72" fmla="*/ 429435 h 1435407"/>
              <a:gd name="connsiteX73" fmla="*/ 1733194 w 2770780"/>
              <a:gd name="connsiteY73" fmla="*/ 434759 h 1435407"/>
              <a:gd name="connsiteX74" fmla="*/ 1739538 w 2770780"/>
              <a:gd name="connsiteY74" fmla="*/ 436817 h 1435407"/>
              <a:gd name="connsiteX75" fmla="*/ 1751853 w 2770780"/>
              <a:gd name="connsiteY75" fmla="*/ 436007 h 1435407"/>
              <a:gd name="connsiteX76" fmla="*/ 1761188 w 2770780"/>
              <a:gd name="connsiteY76" fmla="*/ 445827 h 1435407"/>
              <a:gd name="connsiteX77" fmla="*/ 1765331 w 2770780"/>
              <a:gd name="connsiteY77" fmla="*/ 452733 h 1435407"/>
              <a:gd name="connsiteX78" fmla="*/ 1763264 w 2770780"/>
              <a:gd name="connsiteY78" fmla="*/ 458134 h 1435407"/>
              <a:gd name="connsiteX79" fmla="*/ 1769417 w 2770780"/>
              <a:gd name="connsiteY79" fmla="*/ 463848 h 1435407"/>
              <a:gd name="connsiteX80" fmla="*/ 1771303 w 2770780"/>
              <a:gd name="connsiteY80" fmla="*/ 471183 h 1435407"/>
              <a:gd name="connsiteX81" fmla="*/ 1769484 w 2770780"/>
              <a:gd name="connsiteY81" fmla="*/ 475164 h 1435407"/>
              <a:gd name="connsiteX82" fmla="*/ 1781238 w 2770780"/>
              <a:gd name="connsiteY82" fmla="*/ 477517 h 1435407"/>
              <a:gd name="connsiteX83" fmla="*/ 1793097 w 2770780"/>
              <a:gd name="connsiteY83" fmla="*/ 475869 h 1435407"/>
              <a:gd name="connsiteX84" fmla="*/ 1805622 w 2770780"/>
              <a:gd name="connsiteY84" fmla="*/ 483346 h 1435407"/>
              <a:gd name="connsiteX85" fmla="*/ 1814833 w 2770780"/>
              <a:gd name="connsiteY85" fmla="*/ 500386 h 1435407"/>
              <a:gd name="connsiteX86" fmla="*/ 1824424 w 2770780"/>
              <a:gd name="connsiteY86" fmla="*/ 501005 h 1435407"/>
              <a:gd name="connsiteX87" fmla="*/ 1828711 w 2770780"/>
              <a:gd name="connsiteY87" fmla="*/ 507263 h 1435407"/>
              <a:gd name="connsiteX88" fmla="*/ 1843246 w 2770780"/>
              <a:gd name="connsiteY88" fmla="*/ 511064 h 1435407"/>
              <a:gd name="connsiteX89" fmla="*/ 1852294 w 2770780"/>
              <a:gd name="connsiteY89" fmla="*/ 508330 h 1435407"/>
              <a:gd name="connsiteX90" fmla="*/ 1859543 w 2770780"/>
              <a:gd name="connsiteY90" fmla="*/ 513598 h 1435407"/>
              <a:gd name="connsiteX91" fmla="*/ 1868820 w 2770780"/>
              <a:gd name="connsiteY91" fmla="*/ 514750 h 1435407"/>
              <a:gd name="connsiteX92" fmla="*/ 1875945 w 2770780"/>
              <a:gd name="connsiteY92" fmla="*/ 520741 h 1435407"/>
              <a:gd name="connsiteX93" fmla="*/ 1875888 w 2770780"/>
              <a:gd name="connsiteY93" fmla="*/ 528114 h 1435407"/>
              <a:gd name="connsiteX94" fmla="*/ 1882717 w 2770780"/>
              <a:gd name="connsiteY94" fmla="*/ 533695 h 1435407"/>
              <a:gd name="connsiteX95" fmla="*/ 1885556 w 2770780"/>
              <a:gd name="connsiteY95" fmla="*/ 539410 h 1435407"/>
              <a:gd name="connsiteX96" fmla="*/ 1890861 w 2770780"/>
              <a:gd name="connsiteY96" fmla="*/ 541201 h 1435407"/>
              <a:gd name="connsiteX97" fmla="*/ 1895471 w 2770780"/>
              <a:gd name="connsiteY97" fmla="*/ 548926 h 1435407"/>
              <a:gd name="connsiteX98" fmla="*/ 1902691 w 2770780"/>
              <a:gd name="connsiteY98" fmla="*/ 555812 h 1435407"/>
              <a:gd name="connsiteX99" fmla="*/ 1900796 w 2770780"/>
              <a:gd name="connsiteY99" fmla="*/ 560308 h 1435407"/>
              <a:gd name="connsiteX100" fmla="*/ 1899672 w 2770780"/>
              <a:gd name="connsiteY100" fmla="*/ 571433 h 1435407"/>
              <a:gd name="connsiteX101" fmla="*/ 1910387 w 2770780"/>
              <a:gd name="connsiteY101" fmla="*/ 575901 h 1435407"/>
              <a:gd name="connsiteX102" fmla="*/ 1915798 w 2770780"/>
              <a:gd name="connsiteY102" fmla="*/ 576139 h 1435407"/>
              <a:gd name="connsiteX103" fmla="*/ 1922437 w 2770780"/>
              <a:gd name="connsiteY103" fmla="*/ 571891 h 1435407"/>
              <a:gd name="connsiteX104" fmla="*/ 1929304 w 2770780"/>
              <a:gd name="connsiteY104" fmla="*/ 571757 h 1435407"/>
              <a:gd name="connsiteX105" fmla="*/ 1930952 w 2770780"/>
              <a:gd name="connsiteY105" fmla="*/ 577272 h 1435407"/>
              <a:gd name="connsiteX106" fmla="*/ 1937791 w 2770780"/>
              <a:gd name="connsiteY106" fmla="*/ 576596 h 1435407"/>
              <a:gd name="connsiteX107" fmla="*/ 1950421 w 2770780"/>
              <a:gd name="connsiteY107" fmla="*/ 563061 h 1435407"/>
              <a:gd name="connsiteX108" fmla="*/ 1956736 w 2770780"/>
              <a:gd name="connsiteY108" fmla="*/ 558613 h 1435407"/>
              <a:gd name="connsiteX109" fmla="*/ 1962403 w 2770780"/>
              <a:gd name="connsiteY109" fmla="*/ 561813 h 1435407"/>
              <a:gd name="connsiteX110" fmla="*/ 1968176 w 2770780"/>
              <a:gd name="connsiteY110" fmla="*/ 570433 h 1435407"/>
              <a:gd name="connsiteX111" fmla="*/ 1984778 w 2770780"/>
              <a:gd name="connsiteY111" fmla="*/ 559175 h 1435407"/>
              <a:gd name="connsiteX112" fmla="*/ 1988187 w 2770780"/>
              <a:gd name="connsiteY112" fmla="*/ 563766 h 1435407"/>
              <a:gd name="connsiteX113" fmla="*/ 1999437 w 2770780"/>
              <a:gd name="connsiteY113" fmla="*/ 570719 h 1435407"/>
              <a:gd name="connsiteX114" fmla="*/ 2003485 w 2770780"/>
              <a:gd name="connsiteY114" fmla="*/ 575796 h 1435407"/>
              <a:gd name="connsiteX115" fmla="*/ 2013143 w 2770780"/>
              <a:gd name="connsiteY115" fmla="*/ 580044 h 1435407"/>
              <a:gd name="connsiteX116" fmla="*/ 2013124 w 2770780"/>
              <a:gd name="connsiteY116" fmla="*/ 583759 h 1435407"/>
              <a:gd name="connsiteX117" fmla="*/ 2022735 w 2770780"/>
              <a:gd name="connsiteY117" fmla="*/ 591884 h 1435407"/>
              <a:gd name="connsiteX118" fmla="*/ 2029479 w 2770780"/>
              <a:gd name="connsiteY118" fmla="*/ 600666 h 1435407"/>
              <a:gd name="connsiteX119" fmla="*/ 2029907 w 2770780"/>
              <a:gd name="connsiteY119" fmla="*/ 604276 h 1435407"/>
              <a:gd name="connsiteX120" fmla="*/ 2046738 w 2770780"/>
              <a:gd name="connsiteY120" fmla="*/ 611438 h 1435407"/>
              <a:gd name="connsiteX121" fmla="*/ 2053453 w 2770780"/>
              <a:gd name="connsiteY121" fmla="*/ 624183 h 1435407"/>
              <a:gd name="connsiteX122" fmla="*/ 2060882 w 2770780"/>
              <a:gd name="connsiteY122" fmla="*/ 625821 h 1435407"/>
              <a:gd name="connsiteX123" fmla="*/ 2067350 w 2770780"/>
              <a:gd name="connsiteY123" fmla="*/ 636299 h 1435407"/>
              <a:gd name="connsiteX124" fmla="*/ 2080037 w 2770780"/>
              <a:gd name="connsiteY124" fmla="*/ 631546 h 1435407"/>
              <a:gd name="connsiteX125" fmla="*/ 2089334 w 2770780"/>
              <a:gd name="connsiteY125" fmla="*/ 631355 h 1435407"/>
              <a:gd name="connsiteX126" fmla="*/ 2099059 w 2770780"/>
              <a:gd name="connsiteY126" fmla="*/ 626878 h 1435407"/>
              <a:gd name="connsiteX127" fmla="*/ 2107145 w 2770780"/>
              <a:gd name="connsiteY127" fmla="*/ 633651 h 1435407"/>
              <a:gd name="connsiteX128" fmla="*/ 2120547 w 2770780"/>
              <a:gd name="connsiteY128" fmla="*/ 634851 h 1435407"/>
              <a:gd name="connsiteX129" fmla="*/ 2127358 w 2770780"/>
              <a:gd name="connsiteY129" fmla="*/ 633946 h 1435407"/>
              <a:gd name="connsiteX130" fmla="*/ 2138845 w 2770780"/>
              <a:gd name="connsiteY130" fmla="*/ 629707 h 1435407"/>
              <a:gd name="connsiteX131" fmla="*/ 2140959 w 2770780"/>
              <a:gd name="connsiteY131" fmla="*/ 626716 h 1435407"/>
              <a:gd name="connsiteX132" fmla="*/ 2150217 w 2770780"/>
              <a:gd name="connsiteY132" fmla="*/ 631974 h 1435407"/>
              <a:gd name="connsiteX133" fmla="*/ 2151665 w 2770780"/>
              <a:gd name="connsiteY133" fmla="*/ 637365 h 1435407"/>
              <a:gd name="connsiteX134" fmla="*/ 2156285 w 2770780"/>
              <a:gd name="connsiteY134" fmla="*/ 640090 h 1435407"/>
              <a:gd name="connsiteX135" fmla="*/ 2157037 w 2770780"/>
              <a:gd name="connsiteY135" fmla="*/ 645281 h 1435407"/>
              <a:gd name="connsiteX136" fmla="*/ 2162800 w 2770780"/>
              <a:gd name="connsiteY136" fmla="*/ 649243 h 1435407"/>
              <a:gd name="connsiteX137" fmla="*/ 2170344 w 2770780"/>
              <a:gd name="connsiteY137" fmla="*/ 658435 h 1435407"/>
              <a:gd name="connsiteX138" fmla="*/ 2174725 w 2770780"/>
              <a:gd name="connsiteY138" fmla="*/ 655396 h 1435407"/>
              <a:gd name="connsiteX139" fmla="*/ 2180202 w 2770780"/>
              <a:gd name="connsiteY139" fmla="*/ 665826 h 1435407"/>
              <a:gd name="connsiteX140" fmla="*/ 2185469 w 2770780"/>
              <a:gd name="connsiteY140" fmla="*/ 670884 h 1435407"/>
              <a:gd name="connsiteX141" fmla="*/ 2195575 w 2770780"/>
              <a:gd name="connsiteY141" fmla="*/ 676866 h 1435407"/>
              <a:gd name="connsiteX142" fmla="*/ 2197785 w 2770780"/>
              <a:gd name="connsiteY142" fmla="*/ 682733 h 1435407"/>
              <a:gd name="connsiteX143" fmla="*/ 2202367 w 2770780"/>
              <a:gd name="connsiteY143" fmla="*/ 683838 h 1435407"/>
              <a:gd name="connsiteX144" fmla="*/ 2203900 w 2770780"/>
              <a:gd name="connsiteY144" fmla="*/ 691696 h 1435407"/>
              <a:gd name="connsiteX145" fmla="*/ 2209911 w 2770780"/>
              <a:gd name="connsiteY145" fmla="*/ 693744 h 1435407"/>
              <a:gd name="connsiteX146" fmla="*/ 2221245 w 2770780"/>
              <a:gd name="connsiteY146" fmla="*/ 689067 h 1435407"/>
              <a:gd name="connsiteX147" fmla="*/ 2227313 w 2770780"/>
              <a:gd name="connsiteY147" fmla="*/ 694601 h 1435407"/>
              <a:gd name="connsiteX148" fmla="*/ 2232818 w 2770780"/>
              <a:gd name="connsiteY148" fmla="*/ 693344 h 1435407"/>
              <a:gd name="connsiteX149" fmla="*/ 2237485 w 2770780"/>
              <a:gd name="connsiteY149" fmla="*/ 688362 h 1435407"/>
              <a:gd name="connsiteX150" fmla="*/ 2243515 w 2770780"/>
              <a:gd name="connsiteY150" fmla="*/ 690058 h 1435407"/>
              <a:gd name="connsiteX151" fmla="*/ 2253878 w 2770780"/>
              <a:gd name="connsiteY151" fmla="*/ 687848 h 1435407"/>
              <a:gd name="connsiteX152" fmla="*/ 2258117 w 2770780"/>
              <a:gd name="connsiteY152" fmla="*/ 689896 h 1435407"/>
              <a:gd name="connsiteX153" fmla="*/ 2254240 w 2770780"/>
              <a:gd name="connsiteY153" fmla="*/ 700183 h 1435407"/>
              <a:gd name="connsiteX154" fmla="*/ 2268213 w 2770780"/>
              <a:gd name="connsiteY154" fmla="*/ 705469 h 1435407"/>
              <a:gd name="connsiteX155" fmla="*/ 2277567 w 2770780"/>
              <a:gd name="connsiteY155" fmla="*/ 701926 h 1435407"/>
              <a:gd name="connsiteX156" fmla="*/ 2283853 w 2770780"/>
              <a:gd name="connsiteY156" fmla="*/ 693782 h 1435407"/>
              <a:gd name="connsiteX157" fmla="*/ 2288082 w 2770780"/>
              <a:gd name="connsiteY157" fmla="*/ 692820 h 1435407"/>
              <a:gd name="connsiteX158" fmla="*/ 2293102 w 2770780"/>
              <a:gd name="connsiteY158" fmla="*/ 697211 h 1435407"/>
              <a:gd name="connsiteX159" fmla="*/ 2301532 w 2770780"/>
              <a:gd name="connsiteY159" fmla="*/ 698516 h 1435407"/>
              <a:gd name="connsiteX160" fmla="*/ 2308513 w 2770780"/>
              <a:gd name="connsiteY160" fmla="*/ 702497 h 1435407"/>
              <a:gd name="connsiteX161" fmla="*/ 2319772 w 2770780"/>
              <a:gd name="connsiteY161" fmla="*/ 698525 h 1435407"/>
              <a:gd name="connsiteX162" fmla="*/ 2329307 w 2770780"/>
              <a:gd name="connsiteY162" fmla="*/ 702393 h 1435407"/>
              <a:gd name="connsiteX163" fmla="*/ 2329878 w 2770780"/>
              <a:gd name="connsiteY163" fmla="*/ 711670 h 1435407"/>
              <a:gd name="connsiteX164" fmla="*/ 2339136 w 2770780"/>
              <a:gd name="connsiteY164" fmla="*/ 717309 h 1435407"/>
              <a:gd name="connsiteX165" fmla="*/ 2336479 w 2770780"/>
              <a:gd name="connsiteY165" fmla="*/ 723138 h 1435407"/>
              <a:gd name="connsiteX166" fmla="*/ 2341117 w 2770780"/>
              <a:gd name="connsiteY166" fmla="*/ 727605 h 1435407"/>
              <a:gd name="connsiteX167" fmla="*/ 2349033 w 2770780"/>
              <a:gd name="connsiteY167" fmla="*/ 730101 h 1435407"/>
              <a:gd name="connsiteX168" fmla="*/ 2353729 w 2770780"/>
              <a:gd name="connsiteY168" fmla="*/ 739083 h 1435407"/>
              <a:gd name="connsiteX169" fmla="*/ 2345251 w 2770780"/>
              <a:gd name="connsiteY169" fmla="*/ 743569 h 1435407"/>
              <a:gd name="connsiteX170" fmla="*/ 2342480 w 2770780"/>
              <a:gd name="connsiteY170" fmla="*/ 749732 h 1435407"/>
              <a:gd name="connsiteX171" fmla="*/ 2335526 w 2770780"/>
              <a:gd name="connsiteY171" fmla="*/ 752380 h 1435407"/>
              <a:gd name="connsiteX172" fmla="*/ 2338184 w 2770780"/>
              <a:gd name="connsiteY172" fmla="*/ 757152 h 1435407"/>
              <a:gd name="connsiteX173" fmla="*/ 2333650 w 2770780"/>
              <a:gd name="connsiteY173" fmla="*/ 770649 h 1435407"/>
              <a:gd name="connsiteX174" fmla="*/ 2337869 w 2770780"/>
              <a:gd name="connsiteY174" fmla="*/ 772944 h 1435407"/>
              <a:gd name="connsiteX175" fmla="*/ 2335879 w 2770780"/>
              <a:gd name="connsiteY175" fmla="*/ 777993 h 1435407"/>
              <a:gd name="connsiteX176" fmla="*/ 2347423 w 2770780"/>
              <a:gd name="connsiteY176" fmla="*/ 781012 h 1435407"/>
              <a:gd name="connsiteX177" fmla="*/ 2351166 w 2770780"/>
              <a:gd name="connsiteY177" fmla="*/ 779564 h 1435407"/>
              <a:gd name="connsiteX178" fmla="*/ 2357101 w 2770780"/>
              <a:gd name="connsiteY178" fmla="*/ 787041 h 1435407"/>
              <a:gd name="connsiteX179" fmla="*/ 2362968 w 2770780"/>
              <a:gd name="connsiteY179" fmla="*/ 787727 h 1435407"/>
              <a:gd name="connsiteX180" fmla="*/ 2368788 w 2770780"/>
              <a:gd name="connsiteY180" fmla="*/ 792423 h 1435407"/>
              <a:gd name="connsiteX181" fmla="*/ 2370664 w 2770780"/>
              <a:gd name="connsiteY181" fmla="*/ 797223 h 1435407"/>
              <a:gd name="connsiteX182" fmla="*/ 2376360 w 2770780"/>
              <a:gd name="connsiteY182" fmla="*/ 800119 h 1435407"/>
              <a:gd name="connsiteX183" fmla="*/ 2374865 w 2770780"/>
              <a:gd name="connsiteY183" fmla="*/ 813902 h 1435407"/>
              <a:gd name="connsiteX184" fmla="*/ 2365606 w 2770780"/>
              <a:gd name="connsiteY184" fmla="*/ 821217 h 1435407"/>
              <a:gd name="connsiteX185" fmla="*/ 2356815 w 2770780"/>
              <a:gd name="connsiteY185" fmla="*/ 823427 h 1435407"/>
              <a:gd name="connsiteX186" fmla="*/ 2358148 w 2770780"/>
              <a:gd name="connsiteY186" fmla="*/ 830180 h 1435407"/>
              <a:gd name="connsiteX187" fmla="*/ 2353186 w 2770780"/>
              <a:gd name="connsiteY187" fmla="*/ 830294 h 1435407"/>
              <a:gd name="connsiteX188" fmla="*/ 2350119 w 2770780"/>
              <a:gd name="connsiteY188" fmla="*/ 835323 h 1435407"/>
              <a:gd name="connsiteX189" fmla="*/ 2342365 w 2770780"/>
              <a:gd name="connsiteY189" fmla="*/ 833800 h 1435407"/>
              <a:gd name="connsiteX190" fmla="*/ 2334850 w 2770780"/>
              <a:gd name="connsiteY190" fmla="*/ 835743 h 1435407"/>
              <a:gd name="connsiteX191" fmla="*/ 2325068 w 2770780"/>
              <a:gd name="connsiteY191" fmla="*/ 833019 h 1435407"/>
              <a:gd name="connsiteX192" fmla="*/ 2321582 w 2770780"/>
              <a:gd name="connsiteY192" fmla="*/ 838086 h 1435407"/>
              <a:gd name="connsiteX193" fmla="*/ 2310533 w 2770780"/>
              <a:gd name="connsiteY193" fmla="*/ 840724 h 1435407"/>
              <a:gd name="connsiteX194" fmla="*/ 2307380 w 2770780"/>
              <a:gd name="connsiteY194" fmla="*/ 844248 h 1435407"/>
              <a:gd name="connsiteX195" fmla="*/ 2299646 w 2770780"/>
              <a:gd name="connsiteY195" fmla="*/ 845011 h 1435407"/>
              <a:gd name="connsiteX196" fmla="*/ 2287082 w 2770780"/>
              <a:gd name="connsiteY196" fmla="*/ 840743 h 1435407"/>
              <a:gd name="connsiteX197" fmla="*/ 2278548 w 2770780"/>
              <a:gd name="connsiteY197" fmla="*/ 832828 h 1435407"/>
              <a:gd name="connsiteX198" fmla="*/ 2271985 w 2770780"/>
              <a:gd name="connsiteY198" fmla="*/ 831752 h 1435407"/>
              <a:gd name="connsiteX199" fmla="*/ 2264746 w 2770780"/>
              <a:gd name="connsiteY199" fmla="*/ 828094 h 1435407"/>
              <a:gd name="connsiteX200" fmla="*/ 2260641 w 2770780"/>
              <a:gd name="connsiteY200" fmla="*/ 829599 h 1435407"/>
              <a:gd name="connsiteX201" fmla="*/ 2246810 w 2770780"/>
              <a:gd name="connsiteY201" fmla="*/ 845382 h 1435407"/>
              <a:gd name="connsiteX202" fmla="*/ 2243315 w 2770780"/>
              <a:gd name="connsiteY202" fmla="*/ 853592 h 1435407"/>
              <a:gd name="connsiteX203" fmla="*/ 2237276 w 2770780"/>
              <a:gd name="connsiteY203" fmla="*/ 858193 h 1435407"/>
              <a:gd name="connsiteX204" fmla="*/ 2226246 w 2770780"/>
              <a:gd name="connsiteY204" fmla="*/ 862336 h 1435407"/>
              <a:gd name="connsiteX205" fmla="*/ 2227303 w 2770780"/>
              <a:gd name="connsiteY205" fmla="*/ 868480 h 1435407"/>
              <a:gd name="connsiteX206" fmla="*/ 2222750 w 2770780"/>
              <a:gd name="connsiteY206" fmla="*/ 871842 h 1435407"/>
              <a:gd name="connsiteX207" fmla="*/ 2229970 w 2770780"/>
              <a:gd name="connsiteY207" fmla="*/ 877948 h 1435407"/>
              <a:gd name="connsiteX208" fmla="*/ 2234514 w 2770780"/>
              <a:gd name="connsiteY208" fmla="*/ 874043 h 1435407"/>
              <a:gd name="connsiteX209" fmla="*/ 2241543 w 2770780"/>
              <a:gd name="connsiteY209" fmla="*/ 872585 h 1435407"/>
              <a:gd name="connsiteX210" fmla="*/ 2248106 w 2770780"/>
              <a:gd name="connsiteY210" fmla="*/ 877938 h 1435407"/>
              <a:gd name="connsiteX211" fmla="*/ 2263365 w 2770780"/>
              <a:gd name="connsiteY211" fmla="*/ 883501 h 1435407"/>
              <a:gd name="connsiteX212" fmla="*/ 2268689 w 2770780"/>
              <a:gd name="connsiteY212" fmla="*/ 877938 h 1435407"/>
              <a:gd name="connsiteX213" fmla="*/ 2279624 w 2770780"/>
              <a:gd name="connsiteY213" fmla="*/ 879405 h 1435407"/>
              <a:gd name="connsiteX214" fmla="*/ 2286568 w 2770780"/>
              <a:gd name="connsiteY214" fmla="*/ 875671 h 1435407"/>
              <a:gd name="connsiteX215" fmla="*/ 2281558 w 2770780"/>
              <a:gd name="connsiteY215" fmla="*/ 869175 h 1435407"/>
              <a:gd name="connsiteX216" fmla="*/ 2286873 w 2770780"/>
              <a:gd name="connsiteY216" fmla="*/ 866670 h 1435407"/>
              <a:gd name="connsiteX217" fmla="*/ 2293473 w 2770780"/>
              <a:gd name="connsiteY217" fmla="*/ 869575 h 1435407"/>
              <a:gd name="connsiteX218" fmla="*/ 2299931 w 2770780"/>
              <a:gd name="connsiteY218" fmla="*/ 877376 h 1435407"/>
              <a:gd name="connsiteX219" fmla="*/ 2307009 w 2770780"/>
              <a:gd name="connsiteY219" fmla="*/ 874709 h 1435407"/>
              <a:gd name="connsiteX220" fmla="*/ 2306427 w 2770780"/>
              <a:gd name="connsiteY220" fmla="*/ 869233 h 1435407"/>
              <a:gd name="connsiteX221" fmla="*/ 2311571 w 2770780"/>
              <a:gd name="connsiteY221" fmla="*/ 869051 h 1435407"/>
              <a:gd name="connsiteX222" fmla="*/ 2314352 w 2770780"/>
              <a:gd name="connsiteY222" fmla="*/ 878758 h 1435407"/>
              <a:gd name="connsiteX223" fmla="*/ 2327697 w 2770780"/>
              <a:gd name="connsiteY223" fmla="*/ 877110 h 1435407"/>
              <a:gd name="connsiteX224" fmla="*/ 2334298 w 2770780"/>
              <a:gd name="connsiteY224" fmla="*/ 872147 h 1435407"/>
              <a:gd name="connsiteX225" fmla="*/ 2338717 w 2770780"/>
              <a:gd name="connsiteY225" fmla="*/ 872709 h 1435407"/>
              <a:gd name="connsiteX226" fmla="*/ 2344718 w 2770780"/>
              <a:gd name="connsiteY226" fmla="*/ 864527 h 1435407"/>
              <a:gd name="connsiteX227" fmla="*/ 2349738 w 2770780"/>
              <a:gd name="connsiteY227" fmla="*/ 869947 h 1435407"/>
              <a:gd name="connsiteX228" fmla="*/ 2348080 w 2770780"/>
              <a:gd name="connsiteY228" fmla="*/ 876481 h 1435407"/>
              <a:gd name="connsiteX229" fmla="*/ 2365197 w 2770780"/>
              <a:gd name="connsiteY229" fmla="*/ 875586 h 1435407"/>
              <a:gd name="connsiteX230" fmla="*/ 2371426 w 2770780"/>
              <a:gd name="connsiteY230" fmla="*/ 882606 h 1435407"/>
              <a:gd name="connsiteX231" fmla="*/ 2381837 w 2770780"/>
              <a:gd name="connsiteY231" fmla="*/ 881205 h 1435407"/>
              <a:gd name="connsiteX232" fmla="*/ 2387514 w 2770780"/>
              <a:gd name="connsiteY232" fmla="*/ 876119 h 1435407"/>
              <a:gd name="connsiteX233" fmla="*/ 2390209 w 2770780"/>
              <a:gd name="connsiteY233" fmla="*/ 879577 h 1435407"/>
              <a:gd name="connsiteX234" fmla="*/ 2396734 w 2770780"/>
              <a:gd name="connsiteY234" fmla="*/ 881577 h 1435407"/>
              <a:gd name="connsiteX235" fmla="*/ 2392667 w 2770780"/>
              <a:gd name="connsiteY235" fmla="*/ 889378 h 1435407"/>
              <a:gd name="connsiteX236" fmla="*/ 2402106 w 2770780"/>
              <a:gd name="connsiteY236" fmla="*/ 890911 h 1435407"/>
              <a:gd name="connsiteX237" fmla="*/ 2401144 w 2770780"/>
              <a:gd name="connsiteY237" fmla="*/ 895169 h 1435407"/>
              <a:gd name="connsiteX238" fmla="*/ 2402887 w 2770780"/>
              <a:gd name="connsiteY238" fmla="*/ 904627 h 1435407"/>
              <a:gd name="connsiteX239" fmla="*/ 2409583 w 2770780"/>
              <a:gd name="connsiteY239" fmla="*/ 902560 h 1435407"/>
              <a:gd name="connsiteX240" fmla="*/ 2413555 w 2770780"/>
              <a:gd name="connsiteY240" fmla="*/ 906066 h 1435407"/>
              <a:gd name="connsiteX241" fmla="*/ 2417670 w 2770780"/>
              <a:gd name="connsiteY241" fmla="*/ 902475 h 1435407"/>
              <a:gd name="connsiteX242" fmla="*/ 2423080 w 2770780"/>
              <a:gd name="connsiteY242" fmla="*/ 902380 h 1435407"/>
              <a:gd name="connsiteX243" fmla="*/ 2433243 w 2770780"/>
              <a:gd name="connsiteY243" fmla="*/ 886235 h 1435407"/>
              <a:gd name="connsiteX244" fmla="*/ 2442387 w 2770780"/>
              <a:gd name="connsiteY244" fmla="*/ 879034 h 1435407"/>
              <a:gd name="connsiteX245" fmla="*/ 2452093 w 2770780"/>
              <a:gd name="connsiteY245" fmla="*/ 887768 h 1435407"/>
              <a:gd name="connsiteX246" fmla="*/ 2455970 w 2770780"/>
              <a:gd name="connsiteY246" fmla="*/ 882548 h 1435407"/>
              <a:gd name="connsiteX247" fmla="*/ 2461133 w 2770780"/>
              <a:gd name="connsiteY247" fmla="*/ 887644 h 1435407"/>
              <a:gd name="connsiteX248" fmla="*/ 2475496 w 2770780"/>
              <a:gd name="connsiteY248" fmla="*/ 889197 h 1435407"/>
              <a:gd name="connsiteX249" fmla="*/ 2481278 w 2770780"/>
              <a:gd name="connsiteY249" fmla="*/ 885949 h 1435407"/>
              <a:gd name="connsiteX250" fmla="*/ 2486517 w 2770780"/>
              <a:gd name="connsiteY250" fmla="*/ 891559 h 1435407"/>
              <a:gd name="connsiteX251" fmla="*/ 2496146 w 2770780"/>
              <a:gd name="connsiteY251" fmla="*/ 896464 h 1435407"/>
              <a:gd name="connsiteX252" fmla="*/ 2497775 w 2770780"/>
              <a:gd name="connsiteY252" fmla="*/ 900351 h 1435407"/>
              <a:gd name="connsiteX253" fmla="*/ 2505014 w 2770780"/>
              <a:gd name="connsiteY253" fmla="*/ 904523 h 1435407"/>
              <a:gd name="connsiteX254" fmla="*/ 2506881 w 2770780"/>
              <a:gd name="connsiteY254" fmla="*/ 897274 h 1435407"/>
              <a:gd name="connsiteX255" fmla="*/ 2512453 w 2770780"/>
              <a:gd name="connsiteY255" fmla="*/ 898093 h 1435407"/>
              <a:gd name="connsiteX256" fmla="*/ 2523235 w 2770780"/>
              <a:gd name="connsiteY256" fmla="*/ 895407 h 1435407"/>
              <a:gd name="connsiteX257" fmla="*/ 2535180 w 2770780"/>
              <a:gd name="connsiteY257" fmla="*/ 901589 h 1435407"/>
              <a:gd name="connsiteX258" fmla="*/ 2548372 w 2770780"/>
              <a:gd name="connsiteY258" fmla="*/ 918734 h 1435407"/>
              <a:gd name="connsiteX259" fmla="*/ 2556563 w 2770780"/>
              <a:gd name="connsiteY259" fmla="*/ 921496 h 1435407"/>
              <a:gd name="connsiteX260" fmla="*/ 2565555 w 2770780"/>
              <a:gd name="connsiteY260" fmla="*/ 929726 h 1435407"/>
              <a:gd name="connsiteX261" fmla="*/ 2573442 w 2770780"/>
              <a:gd name="connsiteY261" fmla="*/ 928821 h 1435407"/>
              <a:gd name="connsiteX262" fmla="*/ 2577233 w 2770780"/>
              <a:gd name="connsiteY262" fmla="*/ 925697 h 1435407"/>
              <a:gd name="connsiteX263" fmla="*/ 2595178 w 2770780"/>
              <a:gd name="connsiteY263" fmla="*/ 933926 h 1435407"/>
              <a:gd name="connsiteX264" fmla="*/ 2600941 w 2770780"/>
              <a:gd name="connsiteY264" fmla="*/ 934107 h 1435407"/>
              <a:gd name="connsiteX265" fmla="*/ 2602674 w 2770780"/>
              <a:gd name="connsiteY265" fmla="*/ 929421 h 1435407"/>
              <a:gd name="connsiteX266" fmla="*/ 2599693 w 2770780"/>
              <a:gd name="connsiteY266" fmla="*/ 924982 h 1435407"/>
              <a:gd name="connsiteX267" fmla="*/ 2605646 w 2770780"/>
              <a:gd name="connsiteY267" fmla="*/ 922001 h 1435407"/>
              <a:gd name="connsiteX268" fmla="*/ 2606760 w 2770780"/>
              <a:gd name="connsiteY268" fmla="*/ 928564 h 1435407"/>
              <a:gd name="connsiteX269" fmla="*/ 2614828 w 2770780"/>
              <a:gd name="connsiteY269" fmla="*/ 928621 h 1435407"/>
              <a:gd name="connsiteX270" fmla="*/ 2616504 w 2770780"/>
              <a:gd name="connsiteY270" fmla="*/ 920563 h 1435407"/>
              <a:gd name="connsiteX271" fmla="*/ 2633335 w 2770780"/>
              <a:gd name="connsiteY271" fmla="*/ 916296 h 1435407"/>
              <a:gd name="connsiteX272" fmla="*/ 2634068 w 2770780"/>
              <a:gd name="connsiteY272" fmla="*/ 921182 h 1435407"/>
              <a:gd name="connsiteX273" fmla="*/ 2644689 w 2770780"/>
              <a:gd name="connsiteY273" fmla="*/ 917658 h 1435407"/>
              <a:gd name="connsiteX274" fmla="*/ 2661262 w 2770780"/>
              <a:gd name="connsiteY274" fmla="*/ 923125 h 1435407"/>
              <a:gd name="connsiteX275" fmla="*/ 2664596 w 2770780"/>
              <a:gd name="connsiteY275" fmla="*/ 926059 h 1435407"/>
              <a:gd name="connsiteX276" fmla="*/ 2664710 w 2770780"/>
              <a:gd name="connsiteY276" fmla="*/ 931669 h 1435407"/>
              <a:gd name="connsiteX277" fmla="*/ 2671044 w 2770780"/>
              <a:gd name="connsiteY277" fmla="*/ 931364 h 1435407"/>
              <a:gd name="connsiteX278" fmla="*/ 2675826 w 2770780"/>
              <a:gd name="connsiteY278" fmla="*/ 934307 h 1435407"/>
              <a:gd name="connsiteX279" fmla="*/ 2686065 w 2770780"/>
              <a:gd name="connsiteY279" fmla="*/ 925630 h 1435407"/>
              <a:gd name="connsiteX280" fmla="*/ 2690114 w 2770780"/>
              <a:gd name="connsiteY280" fmla="*/ 925849 h 1435407"/>
              <a:gd name="connsiteX281" fmla="*/ 2694019 w 2770780"/>
              <a:gd name="connsiteY281" fmla="*/ 931383 h 1435407"/>
              <a:gd name="connsiteX282" fmla="*/ 2699981 w 2770780"/>
              <a:gd name="connsiteY282" fmla="*/ 933193 h 1435407"/>
              <a:gd name="connsiteX283" fmla="*/ 2706211 w 2770780"/>
              <a:gd name="connsiteY283" fmla="*/ 929888 h 1435407"/>
              <a:gd name="connsiteX284" fmla="*/ 2727318 w 2770780"/>
              <a:gd name="connsiteY284" fmla="*/ 936822 h 1435407"/>
              <a:gd name="connsiteX285" fmla="*/ 2739815 w 2770780"/>
              <a:gd name="connsiteY285" fmla="*/ 936212 h 1435407"/>
              <a:gd name="connsiteX286" fmla="*/ 2743215 w 2770780"/>
              <a:gd name="connsiteY286" fmla="*/ 945699 h 1435407"/>
              <a:gd name="connsiteX287" fmla="*/ 2760075 w 2770780"/>
              <a:gd name="connsiteY287" fmla="*/ 950014 h 1435407"/>
              <a:gd name="connsiteX288" fmla="*/ 2761360 w 2770780"/>
              <a:gd name="connsiteY288" fmla="*/ 940804 h 1435407"/>
              <a:gd name="connsiteX289" fmla="*/ 2766437 w 2770780"/>
              <a:gd name="connsiteY289" fmla="*/ 940984 h 1435407"/>
              <a:gd name="connsiteX290" fmla="*/ 2770781 w 2770780"/>
              <a:gd name="connsiteY290" fmla="*/ 945166 h 1435407"/>
              <a:gd name="connsiteX291" fmla="*/ 2766133 w 2770780"/>
              <a:gd name="connsiteY291" fmla="*/ 952805 h 1435407"/>
              <a:gd name="connsiteX292" fmla="*/ 2764065 w 2770780"/>
              <a:gd name="connsiteY292" fmla="*/ 959910 h 1435407"/>
              <a:gd name="connsiteX293" fmla="*/ 2770009 w 2770780"/>
              <a:gd name="connsiteY293" fmla="*/ 970369 h 1435407"/>
              <a:gd name="connsiteX294" fmla="*/ 2768238 w 2770780"/>
              <a:gd name="connsiteY294" fmla="*/ 981018 h 1435407"/>
              <a:gd name="connsiteX295" fmla="*/ 2759227 w 2770780"/>
              <a:gd name="connsiteY295" fmla="*/ 987123 h 1435407"/>
              <a:gd name="connsiteX296" fmla="*/ 2756703 w 2770780"/>
              <a:gd name="connsiteY296" fmla="*/ 996906 h 1435407"/>
              <a:gd name="connsiteX297" fmla="*/ 2749931 w 2770780"/>
              <a:gd name="connsiteY297" fmla="*/ 1002116 h 1435407"/>
              <a:gd name="connsiteX298" fmla="*/ 2745558 w 2770780"/>
              <a:gd name="connsiteY298" fmla="*/ 1008555 h 1435407"/>
              <a:gd name="connsiteX299" fmla="*/ 2744406 w 2770780"/>
              <a:gd name="connsiteY299" fmla="*/ 1021661 h 1435407"/>
              <a:gd name="connsiteX300" fmla="*/ 2739701 w 2770780"/>
              <a:gd name="connsiteY300" fmla="*/ 1029338 h 1435407"/>
              <a:gd name="connsiteX301" fmla="*/ 2738005 w 2770780"/>
              <a:gd name="connsiteY301" fmla="*/ 1041359 h 1435407"/>
              <a:gd name="connsiteX302" fmla="*/ 2732004 w 2770780"/>
              <a:gd name="connsiteY302" fmla="*/ 1046521 h 1435407"/>
              <a:gd name="connsiteX303" fmla="*/ 2723460 w 2770780"/>
              <a:gd name="connsiteY303" fmla="*/ 1046998 h 1435407"/>
              <a:gd name="connsiteX304" fmla="*/ 2718136 w 2770780"/>
              <a:gd name="connsiteY304" fmla="*/ 1044902 h 1435407"/>
              <a:gd name="connsiteX305" fmla="*/ 2708287 w 2770780"/>
              <a:gd name="connsiteY305" fmla="*/ 1046293 h 1435407"/>
              <a:gd name="connsiteX306" fmla="*/ 2693781 w 2770780"/>
              <a:gd name="connsiteY306" fmla="*/ 1050112 h 1435407"/>
              <a:gd name="connsiteX307" fmla="*/ 2678169 w 2770780"/>
              <a:gd name="connsiteY307" fmla="*/ 1059485 h 1435407"/>
              <a:gd name="connsiteX308" fmla="*/ 2674369 w 2770780"/>
              <a:gd name="connsiteY308" fmla="*/ 1066343 h 1435407"/>
              <a:gd name="connsiteX309" fmla="*/ 2669549 w 2770780"/>
              <a:gd name="connsiteY309" fmla="*/ 1063790 h 1435407"/>
              <a:gd name="connsiteX310" fmla="*/ 2650413 w 2770780"/>
              <a:gd name="connsiteY310" fmla="*/ 1061619 h 1435407"/>
              <a:gd name="connsiteX311" fmla="*/ 2640088 w 2770780"/>
              <a:gd name="connsiteY311" fmla="*/ 1061295 h 1435407"/>
              <a:gd name="connsiteX312" fmla="*/ 2622953 w 2770780"/>
              <a:gd name="connsiteY312" fmla="*/ 1059009 h 1435407"/>
              <a:gd name="connsiteX313" fmla="*/ 2606722 w 2770780"/>
              <a:gd name="connsiteY313" fmla="*/ 1060323 h 1435407"/>
              <a:gd name="connsiteX314" fmla="*/ 2600750 w 2770780"/>
              <a:gd name="connsiteY314" fmla="*/ 1058647 h 1435407"/>
              <a:gd name="connsiteX315" fmla="*/ 2599664 w 2770780"/>
              <a:gd name="connsiteY315" fmla="*/ 1066114 h 1435407"/>
              <a:gd name="connsiteX316" fmla="*/ 2601655 w 2770780"/>
              <a:gd name="connsiteY316" fmla="*/ 1082516 h 1435407"/>
              <a:gd name="connsiteX317" fmla="*/ 2589825 w 2770780"/>
              <a:gd name="connsiteY317" fmla="*/ 1078316 h 1435407"/>
              <a:gd name="connsiteX318" fmla="*/ 2582062 w 2770780"/>
              <a:gd name="connsiteY318" fmla="*/ 1078211 h 1435407"/>
              <a:gd name="connsiteX319" fmla="*/ 2578118 w 2770780"/>
              <a:gd name="connsiteY319" fmla="*/ 1081402 h 1435407"/>
              <a:gd name="connsiteX320" fmla="*/ 2568660 w 2770780"/>
              <a:gd name="connsiteY320" fmla="*/ 1078020 h 1435407"/>
              <a:gd name="connsiteX321" fmla="*/ 2559792 w 2770780"/>
              <a:gd name="connsiteY321" fmla="*/ 1071477 h 1435407"/>
              <a:gd name="connsiteX322" fmla="*/ 2551306 w 2770780"/>
              <a:gd name="connsiteY322" fmla="*/ 1070962 h 1435407"/>
              <a:gd name="connsiteX323" fmla="*/ 2541962 w 2770780"/>
              <a:gd name="connsiteY323" fmla="*/ 1067991 h 1435407"/>
              <a:gd name="connsiteX324" fmla="*/ 2517730 w 2770780"/>
              <a:gd name="connsiteY324" fmla="*/ 1072544 h 1435407"/>
              <a:gd name="connsiteX325" fmla="*/ 2512844 w 2770780"/>
              <a:gd name="connsiteY325" fmla="*/ 1071791 h 1435407"/>
              <a:gd name="connsiteX326" fmla="*/ 2501909 w 2770780"/>
              <a:gd name="connsiteY326" fmla="*/ 1077335 h 1435407"/>
              <a:gd name="connsiteX327" fmla="*/ 2495280 w 2770780"/>
              <a:gd name="connsiteY327" fmla="*/ 1078144 h 1435407"/>
              <a:gd name="connsiteX328" fmla="*/ 2492641 w 2770780"/>
              <a:gd name="connsiteY328" fmla="*/ 1082440 h 1435407"/>
              <a:gd name="connsiteX329" fmla="*/ 2486821 w 2770780"/>
              <a:gd name="connsiteY329" fmla="*/ 1082011 h 1435407"/>
              <a:gd name="connsiteX330" fmla="*/ 2479335 w 2770780"/>
              <a:gd name="connsiteY330" fmla="*/ 1077106 h 1435407"/>
              <a:gd name="connsiteX331" fmla="*/ 2459885 w 2770780"/>
              <a:gd name="connsiteY331" fmla="*/ 1076173 h 1435407"/>
              <a:gd name="connsiteX332" fmla="*/ 2457303 w 2770780"/>
              <a:gd name="connsiteY332" fmla="*/ 1073858 h 1435407"/>
              <a:gd name="connsiteX333" fmla="*/ 2449045 w 2770780"/>
              <a:gd name="connsiteY333" fmla="*/ 1074392 h 1435407"/>
              <a:gd name="connsiteX334" fmla="*/ 2455751 w 2770780"/>
              <a:gd name="connsiteY334" fmla="*/ 1085307 h 1435407"/>
              <a:gd name="connsiteX335" fmla="*/ 2455560 w 2770780"/>
              <a:gd name="connsiteY335" fmla="*/ 1093070 h 1435407"/>
              <a:gd name="connsiteX336" fmla="*/ 2465981 w 2770780"/>
              <a:gd name="connsiteY336" fmla="*/ 1102290 h 1435407"/>
              <a:gd name="connsiteX337" fmla="*/ 2469276 w 2770780"/>
              <a:gd name="connsiteY337" fmla="*/ 1108081 h 1435407"/>
              <a:gd name="connsiteX338" fmla="*/ 2464523 w 2770780"/>
              <a:gd name="connsiteY338" fmla="*/ 1113549 h 1435407"/>
              <a:gd name="connsiteX339" fmla="*/ 2461599 w 2770780"/>
              <a:gd name="connsiteY339" fmla="*/ 1125827 h 1435407"/>
              <a:gd name="connsiteX340" fmla="*/ 2470619 w 2770780"/>
              <a:gd name="connsiteY340" fmla="*/ 1129732 h 1435407"/>
              <a:gd name="connsiteX341" fmla="*/ 2479954 w 2770780"/>
              <a:gd name="connsiteY341" fmla="*/ 1125512 h 1435407"/>
              <a:gd name="connsiteX342" fmla="*/ 2484202 w 2770780"/>
              <a:gd name="connsiteY342" fmla="*/ 1119473 h 1435407"/>
              <a:gd name="connsiteX343" fmla="*/ 2488622 w 2770780"/>
              <a:gd name="connsiteY343" fmla="*/ 1117083 h 1435407"/>
              <a:gd name="connsiteX344" fmla="*/ 2496166 w 2770780"/>
              <a:gd name="connsiteY344" fmla="*/ 1120045 h 1435407"/>
              <a:gd name="connsiteX345" fmla="*/ 2503157 w 2770780"/>
              <a:gd name="connsiteY345" fmla="*/ 1119664 h 1435407"/>
              <a:gd name="connsiteX346" fmla="*/ 2506919 w 2770780"/>
              <a:gd name="connsiteY346" fmla="*/ 1122340 h 1435407"/>
              <a:gd name="connsiteX347" fmla="*/ 2519521 w 2770780"/>
              <a:gd name="connsiteY347" fmla="*/ 1121779 h 1435407"/>
              <a:gd name="connsiteX348" fmla="*/ 2524064 w 2770780"/>
              <a:gd name="connsiteY348" fmla="*/ 1127560 h 1435407"/>
              <a:gd name="connsiteX349" fmla="*/ 2528884 w 2770780"/>
              <a:gd name="connsiteY349" fmla="*/ 1122578 h 1435407"/>
              <a:gd name="connsiteX350" fmla="*/ 2543619 w 2770780"/>
              <a:gd name="connsiteY350" fmla="*/ 1122245 h 1435407"/>
              <a:gd name="connsiteX351" fmla="*/ 2558192 w 2770780"/>
              <a:gd name="connsiteY351" fmla="*/ 1123569 h 1435407"/>
              <a:gd name="connsiteX352" fmla="*/ 2569517 w 2770780"/>
              <a:gd name="connsiteY352" fmla="*/ 1126503 h 1435407"/>
              <a:gd name="connsiteX353" fmla="*/ 2564945 w 2770780"/>
              <a:gd name="connsiteY353" fmla="*/ 1140095 h 1435407"/>
              <a:gd name="connsiteX354" fmla="*/ 2567517 w 2770780"/>
              <a:gd name="connsiteY354" fmla="*/ 1151830 h 1435407"/>
              <a:gd name="connsiteX355" fmla="*/ 2559421 w 2770780"/>
              <a:gd name="connsiteY355" fmla="*/ 1157250 h 1435407"/>
              <a:gd name="connsiteX356" fmla="*/ 2563269 w 2770780"/>
              <a:gd name="connsiteY356" fmla="*/ 1165289 h 1435407"/>
              <a:gd name="connsiteX357" fmla="*/ 2555878 w 2770780"/>
              <a:gd name="connsiteY357" fmla="*/ 1167298 h 1435407"/>
              <a:gd name="connsiteX358" fmla="*/ 2558421 w 2770780"/>
              <a:gd name="connsiteY358" fmla="*/ 1173032 h 1435407"/>
              <a:gd name="connsiteX359" fmla="*/ 2549648 w 2770780"/>
              <a:gd name="connsiteY359" fmla="*/ 1179986 h 1435407"/>
              <a:gd name="connsiteX360" fmla="*/ 2559507 w 2770780"/>
              <a:gd name="connsiteY360" fmla="*/ 1188311 h 1435407"/>
              <a:gd name="connsiteX361" fmla="*/ 2564260 w 2770780"/>
              <a:gd name="connsiteY361" fmla="*/ 1187596 h 1435407"/>
              <a:gd name="connsiteX362" fmla="*/ 2571575 w 2770780"/>
              <a:gd name="connsiteY362" fmla="*/ 1194721 h 1435407"/>
              <a:gd name="connsiteX363" fmla="*/ 2580595 w 2770780"/>
              <a:gd name="connsiteY363" fmla="*/ 1192140 h 1435407"/>
              <a:gd name="connsiteX364" fmla="*/ 2592225 w 2770780"/>
              <a:gd name="connsiteY364" fmla="*/ 1198017 h 1435407"/>
              <a:gd name="connsiteX365" fmla="*/ 2596759 w 2770780"/>
              <a:gd name="connsiteY365" fmla="*/ 1208837 h 1435407"/>
              <a:gd name="connsiteX366" fmla="*/ 2587977 w 2770780"/>
              <a:gd name="connsiteY366" fmla="*/ 1216752 h 1435407"/>
              <a:gd name="connsiteX367" fmla="*/ 2588929 w 2770780"/>
              <a:gd name="connsiteY367" fmla="*/ 1222248 h 1435407"/>
              <a:gd name="connsiteX368" fmla="*/ 2593282 w 2770780"/>
              <a:gd name="connsiteY368" fmla="*/ 1229954 h 1435407"/>
              <a:gd name="connsiteX369" fmla="*/ 2602360 w 2770780"/>
              <a:gd name="connsiteY369" fmla="*/ 1221715 h 1435407"/>
              <a:gd name="connsiteX370" fmla="*/ 2605770 w 2770780"/>
              <a:gd name="connsiteY370" fmla="*/ 1222982 h 1435407"/>
              <a:gd name="connsiteX371" fmla="*/ 2608760 w 2770780"/>
              <a:gd name="connsiteY371" fmla="*/ 1230773 h 1435407"/>
              <a:gd name="connsiteX372" fmla="*/ 2612990 w 2770780"/>
              <a:gd name="connsiteY372" fmla="*/ 1235326 h 1435407"/>
              <a:gd name="connsiteX373" fmla="*/ 2623534 w 2770780"/>
              <a:gd name="connsiteY373" fmla="*/ 1238993 h 1435407"/>
              <a:gd name="connsiteX374" fmla="*/ 2632030 w 2770780"/>
              <a:gd name="connsiteY374" fmla="*/ 1247832 h 1435407"/>
              <a:gd name="connsiteX375" fmla="*/ 2635688 w 2770780"/>
              <a:gd name="connsiteY375" fmla="*/ 1256281 h 1435407"/>
              <a:gd name="connsiteX376" fmla="*/ 2631554 w 2770780"/>
              <a:gd name="connsiteY376" fmla="*/ 1259062 h 1435407"/>
              <a:gd name="connsiteX377" fmla="*/ 2629096 w 2770780"/>
              <a:gd name="connsiteY377" fmla="*/ 1268159 h 1435407"/>
              <a:gd name="connsiteX378" fmla="*/ 2633916 w 2770780"/>
              <a:gd name="connsiteY378" fmla="*/ 1270873 h 1435407"/>
              <a:gd name="connsiteX379" fmla="*/ 2639555 w 2770780"/>
              <a:gd name="connsiteY379" fmla="*/ 1270130 h 1435407"/>
              <a:gd name="connsiteX380" fmla="*/ 2649232 w 2770780"/>
              <a:gd name="connsiteY380" fmla="*/ 1277836 h 1435407"/>
              <a:gd name="connsiteX381" fmla="*/ 2636545 w 2770780"/>
              <a:gd name="connsiteY381" fmla="*/ 1281655 h 1435407"/>
              <a:gd name="connsiteX382" fmla="*/ 2628230 w 2770780"/>
              <a:gd name="connsiteY382" fmla="*/ 1287694 h 1435407"/>
              <a:gd name="connsiteX383" fmla="*/ 2631325 w 2770780"/>
              <a:gd name="connsiteY383" fmla="*/ 1292114 h 1435407"/>
              <a:gd name="connsiteX384" fmla="*/ 2637907 w 2770780"/>
              <a:gd name="connsiteY384" fmla="*/ 1295810 h 1435407"/>
              <a:gd name="connsiteX385" fmla="*/ 2639269 w 2770780"/>
              <a:gd name="connsiteY385" fmla="*/ 1303620 h 1435407"/>
              <a:gd name="connsiteX386" fmla="*/ 2636612 w 2770780"/>
              <a:gd name="connsiteY386" fmla="*/ 1311659 h 1435407"/>
              <a:gd name="connsiteX387" fmla="*/ 2642279 w 2770780"/>
              <a:gd name="connsiteY387" fmla="*/ 1313840 h 1435407"/>
              <a:gd name="connsiteX388" fmla="*/ 2639764 w 2770780"/>
              <a:gd name="connsiteY388" fmla="*/ 1319975 h 1435407"/>
              <a:gd name="connsiteX389" fmla="*/ 2641622 w 2770780"/>
              <a:gd name="connsiteY389" fmla="*/ 1330795 h 1435407"/>
              <a:gd name="connsiteX390" fmla="*/ 2647651 w 2770780"/>
              <a:gd name="connsiteY390" fmla="*/ 1336148 h 1435407"/>
              <a:gd name="connsiteX391" fmla="*/ 2633287 w 2770780"/>
              <a:gd name="connsiteY391" fmla="*/ 1339186 h 1435407"/>
              <a:gd name="connsiteX392" fmla="*/ 2623210 w 2770780"/>
              <a:gd name="connsiteY392" fmla="*/ 1343711 h 1435407"/>
              <a:gd name="connsiteX393" fmla="*/ 2621400 w 2770780"/>
              <a:gd name="connsiteY393" fmla="*/ 1348368 h 1435407"/>
              <a:gd name="connsiteX394" fmla="*/ 2624982 w 2770780"/>
              <a:gd name="connsiteY394" fmla="*/ 1359284 h 1435407"/>
              <a:gd name="connsiteX395" fmla="*/ 2628982 w 2770780"/>
              <a:gd name="connsiteY395" fmla="*/ 1365876 h 1435407"/>
              <a:gd name="connsiteX396" fmla="*/ 2626744 w 2770780"/>
              <a:gd name="connsiteY396" fmla="*/ 1378782 h 1435407"/>
              <a:gd name="connsiteX397" fmla="*/ 2648470 w 2770780"/>
              <a:gd name="connsiteY397" fmla="*/ 1381135 h 1435407"/>
              <a:gd name="connsiteX398" fmla="*/ 2656709 w 2770780"/>
              <a:gd name="connsiteY398" fmla="*/ 1380973 h 1435407"/>
              <a:gd name="connsiteX399" fmla="*/ 2657614 w 2770780"/>
              <a:gd name="connsiteY399" fmla="*/ 1388278 h 1435407"/>
              <a:gd name="connsiteX400" fmla="*/ 2649327 w 2770780"/>
              <a:gd name="connsiteY400" fmla="*/ 1399242 h 1435407"/>
              <a:gd name="connsiteX401" fmla="*/ 2644717 w 2770780"/>
              <a:gd name="connsiteY401" fmla="*/ 1401280 h 1435407"/>
              <a:gd name="connsiteX402" fmla="*/ 2643060 w 2770780"/>
              <a:gd name="connsiteY402" fmla="*/ 1407262 h 1435407"/>
              <a:gd name="connsiteX403" fmla="*/ 2635983 w 2770780"/>
              <a:gd name="connsiteY403" fmla="*/ 1412291 h 1435407"/>
              <a:gd name="connsiteX404" fmla="*/ 2625124 w 2770780"/>
              <a:gd name="connsiteY404" fmla="*/ 1416396 h 1435407"/>
              <a:gd name="connsiteX405" fmla="*/ 2617057 w 2770780"/>
              <a:gd name="connsiteY405" fmla="*/ 1421178 h 1435407"/>
              <a:gd name="connsiteX406" fmla="*/ 2586453 w 2770780"/>
              <a:gd name="connsiteY406" fmla="*/ 1399108 h 1435407"/>
              <a:gd name="connsiteX407" fmla="*/ 2510339 w 2770780"/>
              <a:gd name="connsiteY407" fmla="*/ 1364113 h 1435407"/>
              <a:gd name="connsiteX408" fmla="*/ 2403325 w 2770780"/>
              <a:gd name="connsiteY408" fmla="*/ 1314355 h 1435407"/>
              <a:gd name="connsiteX409" fmla="*/ 2385618 w 2770780"/>
              <a:gd name="connsiteY409" fmla="*/ 1306478 h 1435407"/>
              <a:gd name="connsiteX410" fmla="*/ 2294712 w 2770780"/>
              <a:gd name="connsiteY410" fmla="*/ 1302258 h 1435407"/>
              <a:gd name="connsiteX411" fmla="*/ 2285530 w 2770780"/>
              <a:gd name="connsiteY411" fmla="*/ 1302039 h 1435407"/>
              <a:gd name="connsiteX412" fmla="*/ 2174706 w 2770780"/>
              <a:gd name="connsiteY412" fmla="*/ 1297010 h 1435407"/>
              <a:gd name="connsiteX413" fmla="*/ 2176373 w 2770780"/>
              <a:gd name="connsiteY413" fmla="*/ 1304963 h 1435407"/>
              <a:gd name="connsiteX414" fmla="*/ 2184917 w 2770780"/>
              <a:gd name="connsiteY414" fmla="*/ 1312012 h 1435407"/>
              <a:gd name="connsiteX415" fmla="*/ 2186870 w 2770780"/>
              <a:gd name="connsiteY415" fmla="*/ 1317936 h 1435407"/>
              <a:gd name="connsiteX416" fmla="*/ 2183898 w 2770780"/>
              <a:gd name="connsiteY416" fmla="*/ 1325594 h 1435407"/>
              <a:gd name="connsiteX417" fmla="*/ 2170106 w 2770780"/>
              <a:gd name="connsiteY417" fmla="*/ 1331814 h 1435407"/>
              <a:gd name="connsiteX418" fmla="*/ 2170401 w 2770780"/>
              <a:gd name="connsiteY418" fmla="*/ 1337596 h 1435407"/>
              <a:gd name="connsiteX419" fmla="*/ 2181183 w 2770780"/>
              <a:gd name="connsiteY419" fmla="*/ 1350359 h 1435407"/>
              <a:gd name="connsiteX420" fmla="*/ 2190308 w 2770780"/>
              <a:gd name="connsiteY420" fmla="*/ 1353817 h 1435407"/>
              <a:gd name="connsiteX421" fmla="*/ 2191966 w 2770780"/>
              <a:gd name="connsiteY421" fmla="*/ 1357275 h 1435407"/>
              <a:gd name="connsiteX422" fmla="*/ 2188365 w 2770780"/>
              <a:gd name="connsiteY422" fmla="*/ 1369419 h 1435407"/>
              <a:gd name="connsiteX423" fmla="*/ 2170753 w 2770780"/>
              <a:gd name="connsiteY423" fmla="*/ 1381144 h 1435407"/>
              <a:gd name="connsiteX424" fmla="*/ 2174125 w 2770780"/>
              <a:gd name="connsiteY424" fmla="*/ 1393488 h 1435407"/>
              <a:gd name="connsiteX425" fmla="*/ 2167191 w 2770780"/>
              <a:gd name="connsiteY425" fmla="*/ 1399156 h 1435407"/>
              <a:gd name="connsiteX426" fmla="*/ 2161571 w 2770780"/>
              <a:gd name="connsiteY426" fmla="*/ 1399413 h 1435407"/>
              <a:gd name="connsiteX427" fmla="*/ 2159323 w 2770780"/>
              <a:gd name="connsiteY427" fmla="*/ 1405214 h 1435407"/>
              <a:gd name="connsiteX428" fmla="*/ 2160962 w 2770780"/>
              <a:gd name="connsiteY428" fmla="*/ 1409967 h 1435407"/>
              <a:gd name="connsiteX429" fmla="*/ 2151170 w 2770780"/>
              <a:gd name="connsiteY429" fmla="*/ 1414024 h 1435407"/>
              <a:gd name="connsiteX430" fmla="*/ 2145703 w 2770780"/>
              <a:gd name="connsiteY430" fmla="*/ 1417968 h 1435407"/>
              <a:gd name="connsiteX431" fmla="*/ 2140997 w 2770780"/>
              <a:gd name="connsiteY431" fmla="*/ 1426797 h 1435407"/>
              <a:gd name="connsiteX432" fmla="*/ 2133491 w 2770780"/>
              <a:gd name="connsiteY432" fmla="*/ 1428807 h 1435407"/>
              <a:gd name="connsiteX433" fmla="*/ 2126824 w 2770780"/>
              <a:gd name="connsiteY433" fmla="*/ 1434103 h 1435407"/>
              <a:gd name="connsiteX434" fmla="*/ 2109146 w 2770780"/>
              <a:gd name="connsiteY434" fmla="*/ 1431188 h 1435407"/>
              <a:gd name="connsiteX435" fmla="*/ 2103154 w 2770780"/>
              <a:gd name="connsiteY435" fmla="*/ 1434875 h 1435407"/>
              <a:gd name="connsiteX436" fmla="*/ 2096201 w 2770780"/>
              <a:gd name="connsiteY436" fmla="*/ 1435408 h 1435407"/>
              <a:gd name="connsiteX437" fmla="*/ 2086495 w 2770780"/>
              <a:gd name="connsiteY437" fmla="*/ 1432141 h 1435407"/>
              <a:gd name="connsiteX438" fmla="*/ 2066359 w 2770780"/>
              <a:gd name="connsiteY438" fmla="*/ 1415568 h 1435407"/>
              <a:gd name="connsiteX439" fmla="*/ 2059673 w 2770780"/>
              <a:gd name="connsiteY439" fmla="*/ 1403528 h 1435407"/>
              <a:gd name="connsiteX440" fmla="*/ 2065883 w 2770780"/>
              <a:gd name="connsiteY440" fmla="*/ 1386669 h 1435407"/>
              <a:gd name="connsiteX441" fmla="*/ 2035898 w 2770780"/>
              <a:gd name="connsiteY441" fmla="*/ 1365361 h 1435407"/>
              <a:gd name="connsiteX442" fmla="*/ 2022830 w 2770780"/>
              <a:gd name="connsiteY442" fmla="*/ 1360484 h 1435407"/>
              <a:gd name="connsiteX443" fmla="*/ 2014877 w 2770780"/>
              <a:gd name="connsiteY443" fmla="*/ 1355226 h 1435407"/>
              <a:gd name="connsiteX444" fmla="*/ 2008219 w 2770780"/>
              <a:gd name="connsiteY444" fmla="*/ 1348673 h 1435407"/>
              <a:gd name="connsiteX445" fmla="*/ 1994674 w 2770780"/>
              <a:gd name="connsiteY445" fmla="*/ 1328357 h 1435407"/>
              <a:gd name="connsiteX446" fmla="*/ 1987083 w 2770780"/>
              <a:gd name="connsiteY446" fmla="*/ 1320584 h 1435407"/>
              <a:gd name="connsiteX447" fmla="*/ 1965271 w 2770780"/>
              <a:gd name="connsiteY447" fmla="*/ 1317574 h 1435407"/>
              <a:gd name="connsiteX448" fmla="*/ 1916683 w 2770780"/>
              <a:gd name="connsiteY448" fmla="*/ 1320527 h 1435407"/>
              <a:gd name="connsiteX449" fmla="*/ 1881593 w 2770780"/>
              <a:gd name="connsiteY449" fmla="*/ 1322099 h 1435407"/>
              <a:gd name="connsiteX450" fmla="*/ 1875545 w 2770780"/>
              <a:gd name="connsiteY450" fmla="*/ 1323461 h 1435407"/>
              <a:gd name="connsiteX451" fmla="*/ 1843588 w 2770780"/>
              <a:gd name="connsiteY451" fmla="*/ 1325756 h 1435407"/>
              <a:gd name="connsiteX452" fmla="*/ 1830263 w 2770780"/>
              <a:gd name="connsiteY452" fmla="*/ 1321137 h 1435407"/>
              <a:gd name="connsiteX453" fmla="*/ 1798869 w 2770780"/>
              <a:gd name="connsiteY453" fmla="*/ 1314583 h 1435407"/>
              <a:gd name="connsiteX454" fmla="*/ 1780562 w 2770780"/>
              <a:gd name="connsiteY454" fmla="*/ 1311393 h 1435407"/>
              <a:gd name="connsiteX455" fmla="*/ 1768989 w 2770780"/>
              <a:gd name="connsiteY455" fmla="*/ 1307954 h 1435407"/>
              <a:gd name="connsiteX456" fmla="*/ 1760150 w 2770780"/>
              <a:gd name="connsiteY456" fmla="*/ 1299458 h 1435407"/>
              <a:gd name="connsiteX457" fmla="*/ 1755301 w 2770780"/>
              <a:gd name="connsiteY457" fmla="*/ 1286123 h 1435407"/>
              <a:gd name="connsiteX458" fmla="*/ 1745853 w 2770780"/>
              <a:gd name="connsiteY458" fmla="*/ 1276941 h 1435407"/>
              <a:gd name="connsiteX459" fmla="*/ 1730803 w 2770780"/>
              <a:gd name="connsiteY459" fmla="*/ 1276779 h 1435407"/>
              <a:gd name="connsiteX460" fmla="*/ 1699523 w 2770780"/>
              <a:gd name="connsiteY460" fmla="*/ 1279284 h 1435407"/>
              <a:gd name="connsiteX461" fmla="*/ 1670834 w 2770780"/>
              <a:gd name="connsiteY461" fmla="*/ 1278503 h 1435407"/>
              <a:gd name="connsiteX462" fmla="*/ 1655803 w 2770780"/>
              <a:gd name="connsiteY462" fmla="*/ 1276103 h 1435407"/>
              <a:gd name="connsiteX463" fmla="*/ 1626838 w 2770780"/>
              <a:gd name="connsiteY463" fmla="*/ 1281275 h 1435407"/>
              <a:gd name="connsiteX464" fmla="*/ 1611322 w 2770780"/>
              <a:gd name="connsiteY464" fmla="*/ 1277855 h 1435407"/>
              <a:gd name="connsiteX465" fmla="*/ 1565087 w 2770780"/>
              <a:gd name="connsiteY465" fmla="*/ 1275664 h 1435407"/>
              <a:gd name="connsiteX466" fmla="*/ 1566011 w 2770780"/>
              <a:gd name="connsiteY466" fmla="*/ 1261186 h 1435407"/>
              <a:gd name="connsiteX467" fmla="*/ 1577860 w 2770780"/>
              <a:gd name="connsiteY467" fmla="*/ 1256719 h 1435407"/>
              <a:gd name="connsiteX468" fmla="*/ 1572974 w 2770780"/>
              <a:gd name="connsiteY468" fmla="*/ 1249709 h 1435407"/>
              <a:gd name="connsiteX469" fmla="*/ 1567373 w 2770780"/>
              <a:gd name="connsiteY469" fmla="*/ 1230611 h 1435407"/>
              <a:gd name="connsiteX470" fmla="*/ 1571440 w 2770780"/>
              <a:gd name="connsiteY470" fmla="*/ 1227249 h 1435407"/>
              <a:gd name="connsiteX471" fmla="*/ 1572726 w 2770780"/>
              <a:gd name="connsiteY471" fmla="*/ 1220495 h 1435407"/>
              <a:gd name="connsiteX472" fmla="*/ 1579698 w 2770780"/>
              <a:gd name="connsiteY472" fmla="*/ 1216752 h 1435407"/>
              <a:gd name="connsiteX473" fmla="*/ 1576298 w 2770780"/>
              <a:gd name="connsiteY473" fmla="*/ 1211504 h 1435407"/>
              <a:gd name="connsiteX474" fmla="*/ 1582832 w 2770780"/>
              <a:gd name="connsiteY474" fmla="*/ 1194654 h 1435407"/>
              <a:gd name="connsiteX475" fmla="*/ 1573612 w 2770780"/>
              <a:gd name="connsiteY475" fmla="*/ 1189063 h 1435407"/>
              <a:gd name="connsiteX476" fmla="*/ 1574069 w 2770780"/>
              <a:gd name="connsiteY476" fmla="*/ 1184405 h 1435407"/>
              <a:gd name="connsiteX477" fmla="*/ 1565316 w 2770780"/>
              <a:gd name="connsiteY477" fmla="*/ 1177166 h 1435407"/>
              <a:gd name="connsiteX478" fmla="*/ 1562763 w 2770780"/>
              <a:gd name="connsiteY478" fmla="*/ 1167765 h 1435407"/>
              <a:gd name="connsiteX479" fmla="*/ 1566459 w 2770780"/>
              <a:gd name="connsiteY479" fmla="*/ 1156011 h 1435407"/>
              <a:gd name="connsiteX480" fmla="*/ 1564449 w 2770780"/>
              <a:gd name="connsiteY480" fmla="*/ 1151153 h 1435407"/>
              <a:gd name="connsiteX481" fmla="*/ 1566992 w 2770780"/>
              <a:gd name="connsiteY481" fmla="*/ 1147686 h 1435407"/>
              <a:gd name="connsiteX482" fmla="*/ 1558448 w 2770780"/>
              <a:gd name="connsiteY482" fmla="*/ 1139990 h 1435407"/>
              <a:gd name="connsiteX483" fmla="*/ 1560296 w 2770780"/>
              <a:gd name="connsiteY483" fmla="*/ 1135923 h 1435407"/>
              <a:gd name="connsiteX484" fmla="*/ 1550181 w 2770780"/>
              <a:gd name="connsiteY484" fmla="*/ 1126989 h 1435407"/>
              <a:gd name="connsiteX485" fmla="*/ 1543932 w 2770780"/>
              <a:gd name="connsiteY485" fmla="*/ 1125807 h 1435407"/>
              <a:gd name="connsiteX486" fmla="*/ 1546599 w 2770780"/>
              <a:gd name="connsiteY486" fmla="*/ 1116987 h 1435407"/>
              <a:gd name="connsiteX487" fmla="*/ 1545523 w 2770780"/>
              <a:gd name="connsiteY487" fmla="*/ 1109062 h 1435407"/>
              <a:gd name="connsiteX488" fmla="*/ 1548752 w 2770780"/>
              <a:gd name="connsiteY488" fmla="*/ 1103081 h 1435407"/>
              <a:gd name="connsiteX489" fmla="*/ 1546342 w 2770780"/>
              <a:gd name="connsiteY489" fmla="*/ 1098994 h 1435407"/>
              <a:gd name="connsiteX490" fmla="*/ 1538312 w 2770780"/>
              <a:gd name="connsiteY490" fmla="*/ 1092070 h 1435407"/>
              <a:gd name="connsiteX491" fmla="*/ 1536588 w 2770780"/>
              <a:gd name="connsiteY491" fmla="*/ 1085945 h 1435407"/>
              <a:gd name="connsiteX492" fmla="*/ 1537322 w 2770780"/>
              <a:gd name="connsiteY492" fmla="*/ 1078897 h 1435407"/>
              <a:gd name="connsiteX493" fmla="*/ 1531169 w 2770780"/>
              <a:gd name="connsiteY493" fmla="*/ 1070982 h 1435407"/>
              <a:gd name="connsiteX494" fmla="*/ 1521653 w 2770780"/>
              <a:gd name="connsiteY494" fmla="*/ 1077249 h 1435407"/>
              <a:gd name="connsiteX495" fmla="*/ 1513652 w 2770780"/>
              <a:gd name="connsiteY495" fmla="*/ 1078525 h 1435407"/>
              <a:gd name="connsiteX496" fmla="*/ 1500412 w 2770780"/>
              <a:gd name="connsiteY496" fmla="*/ 1076744 h 1435407"/>
              <a:gd name="connsiteX497" fmla="*/ 1498269 w 2770780"/>
              <a:gd name="connsiteY497" fmla="*/ 1070744 h 1435407"/>
              <a:gd name="connsiteX498" fmla="*/ 1489897 w 2770780"/>
              <a:gd name="connsiteY498" fmla="*/ 1078945 h 1435407"/>
              <a:gd name="connsiteX499" fmla="*/ 1474285 w 2770780"/>
              <a:gd name="connsiteY499" fmla="*/ 1082859 h 1435407"/>
              <a:gd name="connsiteX500" fmla="*/ 1464046 w 2770780"/>
              <a:gd name="connsiteY500" fmla="*/ 1082793 h 1435407"/>
              <a:gd name="connsiteX501" fmla="*/ 1456064 w 2770780"/>
              <a:gd name="connsiteY501" fmla="*/ 1089108 h 1435407"/>
              <a:gd name="connsiteX502" fmla="*/ 1443043 w 2770780"/>
              <a:gd name="connsiteY502" fmla="*/ 1085793 h 1435407"/>
              <a:gd name="connsiteX503" fmla="*/ 1438424 w 2770780"/>
              <a:gd name="connsiteY503" fmla="*/ 1087422 h 1435407"/>
              <a:gd name="connsiteX504" fmla="*/ 1432442 w 2770780"/>
              <a:gd name="connsiteY504" fmla="*/ 1094223 h 1435407"/>
              <a:gd name="connsiteX505" fmla="*/ 1424269 w 2770780"/>
              <a:gd name="connsiteY505" fmla="*/ 1092661 h 1435407"/>
              <a:gd name="connsiteX506" fmla="*/ 1402772 w 2770780"/>
              <a:gd name="connsiteY506" fmla="*/ 1099023 h 1435407"/>
              <a:gd name="connsiteX507" fmla="*/ 1395895 w 2770780"/>
              <a:gd name="connsiteY507" fmla="*/ 1102090 h 1435407"/>
              <a:gd name="connsiteX508" fmla="*/ 1383398 w 2770780"/>
              <a:gd name="connsiteY508" fmla="*/ 1104681 h 1435407"/>
              <a:gd name="connsiteX509" fmla="*/ 1373892 w 2770780"/>
              <a:gd name="connsiteY509" fmla="*/ 1103890 h 1435407"/>
              <a:gd name="connsiteX510" fmla="*/ 1360338 w 2770780"/>
              <a:gd name="connsiteY510" fmla="*/ 1100309 h 1435407"/>
              <a:gd name="connsiteX511" fmla="*/ 1345279 w 2770780"/>
              <a:gd name="connsiteY511" fmla="*/ 1105348 h 1435407"/>
              <a:gd name="connsiteX512" fmla="*/ 1337973 w 2770780"/>
              <a:gd name="connsiteY512" fmla="*/ 1106110 h 1435407"/>
              <a:gd name="connsiteX513" fmla="*/ 1335716 w 2770780"/>
              <a:gd name="connsiteY513" fmla="*/ 1108872 h 1435407"/>
              <a:gd name="connsiteX514" fmla="*/ 1327953 w 2770780"/>
              <a:gd name="connsiteY514" fmla="*/ 1107558 h 1435407"/>
              <a:gd name="connsiteX515" fmla="*/ 1319990 w 2770780"/>
              <a:gd name="connsiteY515" fmla="*/ 1113292 h 1435407"/>
              <a:gd name="connsiteX516" fmla="*/ 1297139 w 2770780"/>
              <a:gd name="connsiteY516" fmla="*/ 1111225 h 1435407"/>
              <a:gd name="connsiteX517" fmla="*/ 1286243 w 2770780"/>
              <a:gd name="connsiteY517" fmla="*/ 1105272 h 1435407"/>
              <a:gd name="connsiteX518" fmla="*/ 1277118 w 2770780"/>
              <a:gd name="connsiteY518" fmla="*/ 1102300 h 1435407"/>
              <a:gd name="connsiteX519" fmla="*/ 1263668 w 2770780"/>
              <a:gd name="connsiteY519" fmla="*/ 1093003 h 1435407"/>
              <a:gd name="connsiteX520" fmla="*/ 1253305 w 2770780"/>
              <a:gd name="connsiteY520" fmla="*/ 1088746 h 1435407"/>
              <a:gd name="connsiteX521" fmla="*/ 1245076 w 2770780"/>
              <a:gd name="connsiteY521" fmla="*/ 1082155 h 1435407"/>
              <a:gd name="connsiteX522" fmla="*/ 1234998 w 2770780"/>
              <a:gd name="connsiteY522" fmla="*/ 1072153 h 1435407"/>
              <a:gd name="connsiteX523" fmla="*/ 1220997 w 2770780"/>
              <a:gd name="connsiteY523" fmla="*/ 1051522 h 1435407"/>
              <a:gd name="connsiteX524" fmla="*/ 1192460 w 2770780"/>
              <a:gd name="connsiteY524" fmla="*/ 1040187 h 1435407"/>
              <a:gd name="connsiteX525" fmla="*/ 1161941 w 2770780"/>
              <a:gd name="connsiteY525" fmla="*/ 1023566 h 1435407"/>
              <a:gd name="connsiteX526" fmla="*/ 1114212 w 2770780"/>
              <a:gd name="connsiteY526" fmla="*/ 988533 h 1435407"/>
              <a:gd name="connsiteX527" fmla="*/ 1093419 w 2770780"/>
              <a:gd name="connsiteY527" fmla="*/ 978599 h 1435407"/>
              <a:gd name="connsiteX528" fmla="*/ 1072921 w 2770780"/>
              <a:gd name="connsiteY528" fmla="*/ 957901 h 1435407"/>
              <a:gd name="connsiteX529" fmla="*/ 1043555 w 2770780"/>
              <a:gd name="connsiteY529" fmla="*/ 946919 h 1435407"/>
              <a:gd name="connsiteX530" fmla="*/ 1022429 w 2770780"/>
              <a:gd name="connsiteY530" fmla="*/ 936355 h 1435407"/>
              <a:gd name="connsiteX531" fmla="*/ 1018409 w 2770780"/>
              <a:gd name="connsiteY531" fmla="*/ 943823 h 1435407"/>
              <a:gd name="connsiteX532" fmla="*/ 1008427 w 2770780"/>
              <a:gd name="connsiteY532" fmla="*/ 942061 h 1435407"/>
              <a:gd name="connsiteX533" fmla="*/ 993416 w 2770780"/>
              <a:gd name="connsiteY533" fmla="*/ 937298 h 1435407"/>
              <a:gd name="connsiteX534" fmla="*/ 984729 w 2770780"/>
              <a:gd name="connsiteY534" fmla="*/ 925478 h 1435407"/>
              <a:gd name="connsiteX535" fmla="*/ 972461 w 2770780"/>
              <a:gd name="connsiteY535" fmla="*/ 917600 h 1435407"/>
              <a:gd name="connsiteX536" fmla="*/ 963593 w 2770780"/>
              <a:gd name="connsiteY536" fmla="*/ 909638 h 1435407"/>
              <a:gd name="connsiteX537" fmla="*/ 962364 w 2770780"/>
              <a:gd name="connsiteY537" fmla="*/ 905208 h 1435407"/>
              <a:gd name="connsiteX538" fmla="*/ 953458 w 2770780"/>
              <a:gd name="connsiteY538" fmla="*/ 896150 h 1435407"/>
              <a:gd name="connsiteX539" fmla="*/ 944590 w 2770780"/>
              <a:gd name="connsiteY539" fmla="*/ 883558 h 1435407"/>
              <a:gd name="connsiteX540" fmla="*/ 936761 w 2770780"/>
              <a:gd name="connsiteY540" fmla="*/ 884368 h 1435407"/>
              <a:gd name="connsiteX541" fmla="*/ 920378 w 2770780"/>
              <a:gd name="connsiteY541" fmla="*/ 881786 h 1435407"/>
              <a:gd name="connsiteX542" fmla="*/ 902109 w 2770780"/>
              <a:gd name="connsiteY542" fmla="*/ 881224 h 1435407"/>
              <a:gd name="connsiteX543" fmla="*/ 870038 w 2770780"/>
              <a:gd name="connsiteY543" fmla="*/ 877376 h 1435407"/>
              <a:gd name="connsiteX544" fmla="*/ 848607 w 2770780"/>
              <a:gd name="connsiteY544" fmla="*/ 877624 h 1435407"/>
              <a:gd name="connsiteX545" fmla="*/ 842530 w 2770780"/>
              <a:gd name="connsiteY545" fmla="*/ 883025 h 1435407"/>
              <a:gd name="connsiteX546" fmla="*/ 840292 w 2770780"/>
              <a:gd name="connsiteY546" fmla="*/ 889340 h 1435407"/>
              <a:gd name="connsiteX547" fmla="*/ 832481 w 2770780"/>
              <a:gd name="connsiteY547" fmla="*/ 895112 h 1435407"/>
              <a:gd name="connsiteX548" fmla="*/ 829490 w 2770780"/>
              <a:gd name="connsiteY548" fmla="*/ 901360 h 1435407"/>
              <a:gd name="connsiteX549" fmla="*/ 820499 w 2770780"/>
              <a:gd name="connsiteY549" fmla="*/ 910476 h 1435407"/>
              <a:gd name="connsiteX550" fmla="*/ 820442 w 2770780"/>
              <a:gd name="connsiteY550" fmla="*/ 915914 h 1435407"/>
              <a:gd name="connsiteX551" fmla="*/ 812955 w 2770780"/>
              <a:gd name="connsiteY551" fmla="*/ 920839 h 1435407"/>
              <a:gd name="connsiteX552" fmla="*/ 808469 w 2770780"/>
              <a:gd name="connsiteY552" fmla="*/ 927526 h 1435407"/>
              <a:gd name="connsiteX553" fmla="*/ 809335 w 2770780"/>
              <a:gd name="connsiteY553" fmla="*/ 942185 h 1435407"/>
              <a:gd name="connsiteX554" fmla="*/ 786914 w 2770780"/>
              <a:gd name="connsiteY554" fmla="*/ 947804 h 1435407"/>
              <a:gd name="connsiteX555" fmla="*/ 771369 w 2770780"/>
              <a:gd name="connsiteY555" fmla="*/ 944785 h 1435407"/>
              <a:gd name="connsiteX556" fmla="*/ 764349 w 2770780"/>
              <a:gd name="connsiteY556" fmla="*/ 936746 h 1435407"/>
              <a:gd name="connsiteX557" fmla="*/ 753205 w 2770780"/>
              <a:gd name="connsiteY557" fmla="*/ 928030 h 1435407"/>
              <a:gd name="connsiteX558" fmla="*/ 729878 w 2770780"/>
              <a:gd name="connsiteY558" fmla="*/ 913533 h 1435407"/>
              <a:gd name="connsiteX559" fmla="*/ 720439 w 2770780"/>
              <a:gd name="connsiteY559" fmla="*/ 905589 h 1435407"/>
              <a:gd name="connsiteX560" fmla="*/ 711314 w 2770780"/>
              <a:gd name="connsiteY560" fmla="*/ 901418 h 1435407"/>
              <a:gd name="connsiteX561" fmla="*/ 695959 w 2770780"/>
              <a:gd name="connsiteY561" fmla="*/ 900970 h 1435407"/>
              <a:gd name="connsiteX562" fmla="*/ 621722 w 2770780"/>
              <a:gd name="connsiteY562" fmla="*/ 842296 h 1435407"/>
              <a:gd name="connsiteX563" fmla="*/ 596661 w 2770780"/>
              <a:gd name="connsiteY563" fmla="*/ 822312 h 1435407"/>
              <a:gd name="connsiteX564" fmla="*/ 591956 w 2770780"/>
              <a:gd name="connsiteY564" fmla="*/ 821122 h 1435407"/>
              <a:gd name="connsiteX565" fmla="*/ 545455 w 2770780"/>
              <a:gd name="connsiteY565" fmla="*/ 817064 h 1435407"/>
              <a:gd name="connsiteX566" fmla="*/ 531005 w 2770780"/>
              <a:gd name="connsiteY566" fmla="*/ 809806 h 1435407"/>
              <a:gd name="connsiteX567" fmla="*/ 527367 w 2770780"/>
              <a:gd name="connsiteY567" fmla="*/ 809835 h 1435407"/>
              <a:gd name="connsiteX568" fmla="*/ 522842 w 2770780"/>
              <a:gd name="connsiteY568" fmla="*/ 803253 h 1435407"/>
              <a:gd name="connsiteX569" fmla="*/ 503535 w 2770780"/>
              <a:gd name="connsiteY569" fmla="*/ 792680 h 1435407"/>
              <a:gd name="connsiteX570" fmla="*/ 492420 w 2770780"/>
              <a:gd name="connsiteY570" fmla="*/ 788156 h 1435407"/>
              <a:gd name="connsiteX571" fmla="*/ 481923 w 2770780"/>
              <a:gd name="connsiteY571" fmla="*/ 782260 h 1435407"/>
              <a:gd name="connsiteX572" fmla="*/ 466778 w 2770780"/>
              <a:gd name="connsiteY572" fmla="*/ 771887 h 1435407"/>
              <a:gd name="connsiteX573" fmla="*/ 455682 w 2770780"/>
              <a:gd name="connsiteY573" fmla="*/ 765362 h 1435407"/>
              <a:gd name="connsiteX574" fmla="*/ 400399 w 2770780"/>
              <a:gd name="connsiteY574" fmla="*/ 739521 h 1435407"/>
              <a:gd name="connsiteX575" fmla="*/ 391369 w 2770780"/>
              <a:gd name="connsiteY575" fmla="*/ 734244 h 1435407"/>
              <a:gd name="connsiteX576" fmla="*/ 392645 w 2770780"/>
              <a:gd name="connsiteY576" fmla="*/ 708527 h 1435407"/>
              <a:gd name="connsiteX577" fmla="*/ 396627 w 2770780"/>
              <a:gd name="connsiteY577" fmla="*/ 700916 h 1435407"/>
              <a:gd name="connsiteX578" fmla="*/ 386016 w 2770780"/>
              <a:gd name="connsiteY578" fmla="*/ 694049 h 1435407"/>
              <a:gd name="connsiteX579" fmla="*/ 381349 w 2770780"/>
              <a:gd name="connsiteY579" fmla="*/ 692553 h 1435407"/>
              <a:gd name="connsiteX580" fmla="*/ 364794 w 2770780"/>
              <a:gd name="connsiteY580" fmla="*/ 679790 h 1435407"/>
              <a:gd name="connsiteX581" fmla="*/ 364966 w 2770780"/>
              <a:gd name="connsiteY581" fmla="*/ 670665 h 1435407"/>
              <a:gd name="connsiteX582" fmla="*/ 361089 w 2770780"/>
              <a:gd name="connsiteY582" fmla="*/ 665702 h 1435407"/>
              <a:gd name="connsiteX583" fmla="*/ 360994 w 2770780"/>
              <a:gd name="connsiteY583" fmla="*/ 660711 h 1435407"/>
              <a:gd name="connsiteX584" fmla="*/ 342925 w 2770780"/>
              <a:gd name="connsiteY584" fmla="*/ 651986 h 1435407"/>
              <a:gd name="connsiteX585" fmla="*/ 332000 w 2770780"/>
              <a:gd name="connsiteY585" fmla="*/ 648634 h 1435407"/>
              <a:gd name="connsiteX586" fmla="*/ 308778 w 2770780"/>
              <a:gd name="connsiteY586" fmla="*/ 649091 h 1435407"/>
              <a:gd name="connsiteX587" fmla="*/ 294995 w 2770780"/>
              <a:gd name="connsiteY587" fmla="*/ 646109 h 1435407"/>
              <a:gd name="connsiteX588" fmla="*/ 287280 w 2770780"/>
              <a:gd name="connsiteY588" fmla="*/ 656949 h 1435407"/>
              <a:gd name="connsiteX589" fmla="*/ 288699 w 2770780"/>
              <a:gd name="connsiteY589" fmla="*/ 661026 h 1435407"/>
              <a:gd name="connsiteX590" fmla="*/ 296824 w 2770780"/>
              <a:gd name="connsiteY590" fmla="*/ 663150 h 1435407"/>
              <a:gd name="connsiteX591" fmla="*/ 296424 w 2770780"/>
              <a:gd name="connsiteY591" fmla="*/ 671532 h 1435407"/>
              <a:gd name="connsiteX592" fmla="*/ 291375 w 2770780"/>
              <a:gd name="connsiteY592" fmla="*/ 678380 h 1435407"/>
              <a:gd name="connsiteX593" fmla="*/ 264172 w 2770780"/>
              <a:gd name="connsiteY593" fmla="*/ 681009 h 1435407"/>
              <a:gd name="connsiteX594" fmla="*/ 256981 w 2770780"/>
              <a:gd name="connsiteY594" fmla="*/ 680428 h 1435407"/>
              <a:gd name="connsiteX595" fmla="*/ 244170 w 2770780"/>
              <a:gd name="connsiteY595" fmla="*/ 686372 h 1435407"/>
              <a:gd name="connsiteX596" fmla="*/ 239236 w 2770780"/>
              <a:gd name="connsiteY596" fmla="*/ 683438 h 1435407"/>
              <a:gd name="connsiteX597" fmla="*/ 241960 w 2770780"/>
              <a:gd name="connsiteY597" fmla="*/ 675732 h 1435407"/>
              <a:gd name="connsiteX598" fmla="*/ 250885 w 2770780"/>
              <a:gd name="connsiteY598" fmla="*/ 672884 h 1435407"/>
              <a:gd name="connsiteX599" fmla="*/ 243655 w 2770780"/>
              <a:gd name="connsiteY599" fmla="*/ 661702 h 1435407"/>
              <a:gd name="connsiteX600" fmla="*/ 234768 w 2770780"/>
              <a:gd name="connsiteY600" fmla="*/ 666074 h 1435407"/>
              <a:gd name="connsiteX601" fmla="*/ 233921 w 2770780"/>
              <a:gd name="connsiteY601" fmla="*/ 661302 h 1435407"/>
              <a:gd name="connsiteX602" fmla="*/ 226663 w 2770780"/>
              <a:gd name="connsiteY602" fmla="*/ 657835 h 1435407"/>
              <a:gd name="connsiteX603" fmla="*/ 228987 w 2770780"/>
              <a:gd name="connsiteY603" fmla="*/ 653996 h 1435407"/>
              <a:gd name="connsiteX604" fmla="*/ 244665 w 2770780"/>
              <a:gd name="connsiteY604" fmla="*/ 653701 h 1435407"/>
              <a:gd name="connsiteX605" fmla="*/ 247932 w 2770780"/>
              <a:gd name="connsiteY605" fmla="*/ 647900 h 1435407"/>
              <a:gd name="connsiteX606" fmla="*/ 241960 w 2770780"/>
              <a:gd name="connsiteY606" fmla="*/ 641052 h 1435407"/>
              <a:gd name="connsiteX607" fmla="*/ 244055 w 2770780"/>
              <a:gd name="connsiteY607" fmla="*/ 627164 h 1435407"/>
              <a:gd name="connsiteX608" fmla="*/ 224462 w 2770780"/>
              <a:gd name="connsiteY608" fmla="*/ 606076 h 1435407"/>
              <a:gd name="connsiteX609" fmla="*/ 217271 w 2770780"/>
              <a:gd name="connsiteY609" fmla="*/ 603256 h 1435407"/>
              <a:gd name="connsiteX610" fmla="*/ 211842 w 2770780"/>
              <a:gd name="connsiteY610" fmla="*/ 597970 h 1435407"/>
              <a:gd name="connsiteX611" fmla="*/ 180028 w 2770780"/>
              <a:gd name="connsiteY611" fmla="*/ 562880 h 1435407"/>
              <a:gd name="connsiteX612" fmla="*/ 162035 w 2770780"/>
              <a:gd name="connsiteY612" fmla="*/ 541544 h 1435407"/>
              <a:gd name="connsiteX613" fmla="*/ 163750 w 2770780"/>
              <a:gd name="connsiteY613" fmla="*/ 508254 h 1435407"/>
              <a:gd name="connsiteX614" fmla="*/ 149748 w 2770780"/>
              <a:gd name="connsiteY614" fmla="*/ 489376 h 1435407"/>
              <a:gd name="connsiteX615" fmla="*/ 143995 w 2770780"/>
              <a:gd name="connsiteY615" fmla="*/ 476869 h 1435407"/>
              <a:gd name="connsiteX616" fmla="*/ 141423 w 2770780"/>
              <a:gd name="connsiteY616" fmla="*/ 474717 h 1435407"/>
              <a:gd name="connsiteX617" fmla="*/ 100018 w 2770780"/>
              <a:gd name="connsiteY617" fmla="*/ 466925 h 1435407"/>
              <a:gd name="connsiteX618" fmla="*/ 74158 w 2770780"/>
              <a:gd name="connsiteY618" fmla="*/ 463153 h 1435407"/>
              <a:gd name="connsiteX619" fmla="*/ 28209 w 2770780"/>
              <a:gd name="connsiteY619" fmla="*/ 454628 h 1435407"/>
              <a:gd name="connsiteX620" fmla="*/ 19303 w 2770780"/>
              <a:gd name="connsiteY620" fmla="*/ 451980 h 1435407"/>
              <a:gd name="connsiteX621" fmla="*/ 7640 w 2770780"/>
              <a:gd name="connsiteY621" fmla="*/ 443103 h 1435407"/>
              <a:gd name="connsiteX622" fmla="*/ 7387 w 2770780"/>
              <a:gd name="connsiteY622" fmla="*/ 438322 h 1435407"/>
              <a:gd name="connsiteX623" fmla="*/ 0 w 2770780"/>
              <a:gd name="connsiteY623" fmla="*/ 430025 h 1435407"/>
              <a:gd name="connsiteX624" fmla="*/ 5978 w 2770780"/>
              <a:gd name="connsiteY624" fmla="*/ 416947 h 1435407"/>
              <a:gd name="connsiteX625" fmla="*/ 15941 w 2770780"/>
              <a:gd name="connsiteY625" fmla="*/ 407699 h 1435407"/>
              <a:gd name="connsiteX626" fmla="*/ 24895 w 2770780"/>
              <a:gd name="connsiteY626" fmla="*/ 402117 h 1435407"/>
              <a:gd name="connsiteX627" fmla="*/ 29352 w 2770780"/>
              <a:gd name="connsiteY627" fmla="*/ 384801 h 1435407"/>
              <a:gd name="connsiteX628" fmla="*/ 33886 w 2770780"/>
              <a:gd name="connsiteY628" fmla="*/ 382143 h 1435407"/>
              <a:gd name="connsiteX629" fmla="*/ 47878 w 2770780"/>
              <a:gd name="connsiteY629" fmla="*/ 379447 h 1435407"/>
              <a:gd name="connsiteX630" fmla="*/ 51936 w 2770780"/>
              <a:gd name="connsiteY630" fmla="*/ 370227 h 1435407"/>
              <a:gd name="connsiteX631" fmla="*/ 57756 w 2770780"/>
              <a:gd name="connsiteY631" fmla="*/ 367636 h 1435407"/>
              <a:gd name="connsiteX632" fmla="*/ 66043 w 2770780"/>
              <a:gd name="connsiteY632" fmla="*/ 361226 h 1435407"/>
              <a:gd name="connsiteX633" fmla="*/ 74215 w 2770780"/>
              <a:gd name="connsiteY633" fmla="*/ 352587 h 1435407"/>
              <a:gd name="connsiteX634" fmla="*/ 87350 w 2770780"/>
              <a:gd name="connsiteY634" fmla="*/ 342872 h 1435407"/>
              <a:gd name="connsiteX635" fmla="*/ 94256 w 2770780"/>
              <a:gd name="connsiteY635" fmla="*/ 343272 h 1435407"/>
              <a:gd name="connsiteX636" fmla="*/ 96694 w 2770780"/>
              <a:gd name="connsiteY636" fmla="*/ 332099 h 1435407"/>
              <a:gd name="connsiteX637" fmla="*/ 101047 w 2770780"/>
              <a:gd name="connsiteY637" fmla="*/ 322869 h 1435407"/>
              <a:gd name="connsiteX638" fmla="*/ 121430 w 2770780"/>
              <a:gd name="connsiteY638" fmla="*/ 302124 h 1435407"/>
              <a:gd name="connsiteX639" fmla="*/ 135727 w 2770780"/>
              <a:gd name="connsiteY639" fmla="*/ 290017 h 1435407"/>
              <a:gd name="connsiteX640" fmla="*/ 149205 w 2770780"/>
              <a:gd name="connsiteY640" fmla="*/ 282131 h 1435407"/>
              <a:gd name="connsiteX641" fmla="*/ 161054 w 2770780"/>
              <a:gd name="connsiteY641" fmla="*/ 272768 h 1435407"/>
              <a:gd name="connsiteX642" fmla="*/ 176847 w 2770780"/>
              <a:gd name="connsiteY642" fmla="*/ 256756 h 1435407"/>
              <a:gd name="connsiteX643" fmla="*/ 188420 w 2770780"/>
              <a:gd name="connsiteY643" fmla="*/ 238544 h 1435407"/>
              <a:gd name="connsiteX644" fmla="*/ 195649 w 2770780"/>
              <a:gd name="connsiteY644" fmla="*/ 234620 h 1435407"/>
              <a:gd name="connsiteX645" fmla="*/ 197440 w 2770780"/>
              <a:gd name="connsiteY645" fmla="*/ 223638 h 1435407"/>
              <a:gd name="connsiteX646" fmla="*/ 207679 w 2770780"/>
              <a:gd name="connsiteY646" fmla="*/ 214865 h 1435407"/>
              <a:gd name="connsiteX647" fmla="*/ 213347 w 2770780"/>
              <a:gd name="connsiteY647" fmla="*/ 205883 h 1435407"/>
              <a:gd name="connsiteX648" fmla="*/ 213051 w 2770780"/>
              <a:gd name="connsiteY648" fmla="*/ 191995 h 1435407"/>
              <a:gd name="connsiteX649" fmla="*/ 211099 w 2770780"/>
              <a:gd name="connsiteY649" fmla="*/ 182861 h 1435407"/>
              <a:gd name="connsiteX650" fmla="*/ 216423 w 2770780"/>
              <a:gd name="connsiteY650" fmla="*/ 181546 h 1435407"/>
              <a:gd name="connsiteX651" fmla="*/ 225520 w 2770780"/>
              <a:gd name="connsiteY651" fmla="*/ 182404 h 1435407"/>
              <a:gd name="connsiteX652" fmla="*/ 241941 w 2770780"/>
              <a:gd name="connsiteY652" fmla="*/ 186242 h 1435407"/>
              <a:gd name="connsiteX653" fmla="*/ 245113 w 2770780"/>
              <a:gd name="connsiteY653" fmla="*/ 191976 h 1435407"/>
              <a:gd name="connsiteX654" fmla="*/ 240255 w 2770780"/>
              <a:gd name="connsiteY654" fmla="*/ 199882 h 1435407"/>
              <a:gd name="connsiteX655" fmla="*/ 234340 w 2770780"/>
              <a:gd name="connsiteY655" fmla="*/ 203568 h 1435407"/>
              <a:gd name="connsiteX656" fmla="*/ 240607 w 2770780"/>
              <a:gd name="connsiteY656" fmla="*/ 217313 h 1435407"/>
              <a:gd name="connsiteX657" fmla="*/ 259343 w 2770780"/>
              <a:gd name="connsiteY657" fmla="*/ 223895 h 1435407"/>
              <a:gd name="connsiteX658" fmla="*/ 268287 w 2770780"/>
              <a:gd name="connsiteY658" fmla="*/ 228333 h 1435407"/>
              <a:gd name="connsiteX659" fmla="*/ 283155 w 2770780"/>
              <a:gd name="connsiteY659" fmla="*/ 228829 h 1435407"/>
              <a:gd name="connsiteX660" fmla="*/ 298853 w 2770780"/>
              <a:gd name="connsiteY660" fmla="*/ 239782 h 1435407"/>
              <a:gd name="connsiteX661" fmla="*/ 318912 w 2770780"/>
              <a:gd name="connsiteY661" fmla="*/ 244812 h 1435407"/>
              <a:gd name="connsiteX662" fmla="*/ 318484 w 2770780"/>
              <a:gd name="connsiteY662" fmla="*/ 248183 h 1435407"/>
              <a:gd name="connsiteX663" fmla="*/ 327371 w 2770780"/>
              <a:gd name="connsiteY663" fmla="*/ 255356 h 1435407"/>
              <a:gd name="connsiteX664" fmla="*/ 333838 w 2770780"/>
              <a:gd name="connsiteY664" fmla="*/ 255422 h 1435407"/>
              <a:gd name="connsiteX665" fmla="*/ 341410 w 2770780"/>
              <a:gd name="connsiteY665" fmla="*/ 263290 h 1435407"/>
              <a:gd name="connsiteX666" fmla="*/ 338448 w 2770780"/>
              <a:gd name="connsiteY666" fmla="*/ 268538 h 1435407"/>
              <a:gd name="connsiteX667" fmla="*/ 340848 w 2770780"/>
              <a:gd name="connsiteY667" fmla="*/ 272034 h 1435407"/>
              <a:gd name="connsiteX668" fmla="*/ 347878 w 2770780"/>
              <a:gd name="connsiteY668" fmla="*/ 274301 h 1435407"/>
              <a:gd name="connsiteX669" fmla="*/ 350488 w 2770780"/>
              <a:gd name="connsiteY669" fmla="*/ 286655 h 1435407"/>
              <a:gd name="connsiteX670" fmla="*/ 360479 w 2770780"/>
              <a:gd name="connsiteY670" fmla="*/ 293942 h 1435407"/>
              <a:gd name="connsiteX671" fmla="*/ 367775 w 2770780"/>
              <a:gd name="connsiteY671" fmla="*/ 295827 h 1435407"/>
              <a:gd name="connsiteX672" fmla="*/ 373890 w 2770780"/>
              <a:gd name="connsiteY672" fmla="*/ 293989 h 1435407"/>
              <a:gd name="connsiteX673" fmla="*/ 380110 w 2770780"/>
              <a:gd name="connsiteY673" fmla="*/ 294932 h 1435407"/>
              <a:gd name="connsiteX674" fmla="*/ 385654 w 2770780"/>
              <a:gd name="connsiteY674" fmla="*/ 299275 h 1435407"/>
              <a:gd name="connsiteX675" fmla="*/ 387435 w 2770780"/>
              <a:gd name="connsiteY675" fmla="*/ 305400 h 1435407"/>
              <a:gd name="connsiteX676" fmla="*/ 391664 w 2770780"/>
              <a:gd name="connsiteY676" fmla="*/ 308191 h 1435407"/>
              <a:gd name="connsiteX677" fmla="*/ 398541 w 2770780"/>
              <a:gd name="connsiteY677" fmla="*/ 308086 h 1435407"/>
              <a:gd name="connsiteX678" fmla="*/ 403694 w 2770780"/>
              <a:gd name="connsiteY678" fmla="*/ 314544 h 1435407"/>
              <a:gd name="connsiteX679" fmla="*/ 409009 w 2770780"/>
              <a:gd name="connsiteY679" fmla="*/ 313296 h 1435407"/>
              <a:gd name="connsiteX680" fmla="*/ 422220 w 2770780"/>
              <a:gd name="connsiteY680" fmla="*/ 321507 h 1435407"/>
              <a:gd name="connsiteX681" fmla="*/ 426621 w 2770780"/>
              <a:gd name="connsiteY681" fmla="*/ 331956 h 1435407"/>
              <a:gd name="connsiteX682" fmla="*/ 439985 w 2770780"/>
              <a:gd name="connsiteY682" fmla="*/ 336071 h 1435407"/>
              <a:gd name="connsiteX683" fmla="*/ 451119 w 2770780"/>
              <a:gd name="connsiteY683" fmla="*/ 349168 h 1435407"/>
              <a:gd name="connsiteX684" fmla="*/ 460987 w 2770780"/>
              <a:gd name="connsiteY684" fmla="*/ 350815 h 1435407"/>
              <a:gd name="connsiteX685" fmla="*/ 465007 w 2770780"/>
              <a:gd name="connsiteY685" fmla="*/ 349301 h 1435407"/>
              <a:gd name="connsiteX686" fmla="*/ 481514 w 2770780"/>
              <a:gd name="connsiteY686" fmla="*/ 364922 h 1435407"/>
              <a:gd name="connsiteX687" fmla="*/ 488676 w 2770780"/>
              <a:gd name="connsiteY687" fmla="*/ 368846 h 1435407"/>
              <a:gd name="connsiteX688" fmla="*/ 493067 w 2770780"/>
              <a:gd name="connsiteY688" fmla="*/ 373551 h 1435407"/>
              <a:gd name="connsiteX689" fmla="*/ 497735 w 2770780"/>
              <a:gd name="connsiteY689" fmla="*/ 373551 h 1435407"/>
              <a:gd name="connsiteX690" fmla="*/ 505059 w 2770780"/>
              <a:gd name="connsiteY690" fmla="*/ 379371 h 1435407"/>
              <a:gd name="connsiteX691" fmla="*/ 512413 w 2770780"/>
              <a:gd name="connsiteY691" fmla="*/ 388010 h 1435407"/>
              <a:gd name="connsiteX692" fmla="*/ 515851 w 2770780"/>
              <a:gd name="connsiteY692" fmla="*/ 387106 h 1435407"/>
              <a:gd name="connsiteX693" fmla="*/ 524986 w 2770780"/>
              <a:gd name="connsiteY693" fmla="*/ 395249 h 1435407"/>
              <a:gd name="connsiteX694" fmla="*/ 529367 w 2770780"/>
              <a:gd name="connsiteY694" fmla="*/ 396450 h 1435407"/>
              <a:gd name="connsiteX695" fmla="*/ 534320 w 2770780"/>
              <a:gd name="connsiteY695" fmla="*/ 404031 h 1435407"/>
              <a:gd name="connsiteX696" fmla="*/ 545817 w 2770780"/>
              <a:gd name="connsiteY696" fmla="*/ 410413 h 1435407"/>
              <a:gd name="connsiteX697" fmla="*/ 549989 w 2770780"/>
              <a:gd name="connsiteY697" fmla="*/ 416728 h 1435407"/>
              <a:gd name="connsiteX698" fmla="*/ 559761 w 2770780"/>
              <a:gd name="connsiteY698" fmla="*/ 423748 h 1435407"/>
              <a:gd name="connsiteX699" fmla="*/ 569972 w 2770780"/>
              <a:gd name="connsiteY699" fmla="*/ 425510 h 1435407"/>
              <a:gd name="connsiteX700" fmla="*/ 574182 w 2770780"/>
              <a:gd name="connsiteY700" fmla="*/ 421519 h 1435407"/>
              <a:gd name="connsiteX701" fmla="*/ 582669 w 2770780"/>
              <a:gd name="connsiteY701" fmla="*/ 427425 h 1435407"/>
              <a:gd name="connsiteX702" fmla="*/ 587260 w 2770780"/>
              <a:gd name="connsiteY702" fmla="*/ 428149 h 1435407"/>
              <a:gd name="connsiteX703" fmla="*/ 590832 w 2770780"/>
              <a:gd name="connsiteY703" fmla="*/ 435131 h 1435407"/>
              <a:gd name="connsiteX704" fmla="*/ 600033 w 2770780"/>
              <a:gd name="connsiteY704" fmla="*/ 443817 h 1435407"/>
              <a:gd name="connsiteX705" fmla="*/ 605967 w 2770780"/>
              <a:gd name="connsiteY705" fmla="*/ 446170 h 1435407"/>
              <a:gd name="connsiteX706" fmla="*/ 613273 w 2770780"/>
              <a:gd name="connsiteY706" fmla="*/ 452495 h 1435407"/>
              <a:gd name="connsiteX707" fmla="*/ 620979 w 2770780"/>
              <a:gd name="connsiteY707" fmla="*/ 453723 h 1435407"/>
              <a:gd name="connsiteX708" fmla="*/ 625770 w 2770780"/>
              <a:gd name="connsiteY708" fmla="*/ 457771 h 1435407"/>
              <a:gd name="connsiteX709" fmla="*/ 646944 w 2770780"/>
              <a:gd name="connsiteY709" fmla="*/ 461905 h 1435407"/>
              <a:gd name="connsiteX710" fmla="*/ 653097 w 2770780"/>
              <a:gd name="connsiteY710" fmla="*/ 466001 h 1435407"/>
              <a:gd name="connsiteX711" fmla="*/ 660441 w 2770780"/>
              <a:gd name="connsiteY711" fmla="*/ 465820 h 1435407"/>
              <a:gd name="connsiteX712" fmla="*/ 652135 w 2770780"/>
              <a:gd name="connsiteY712" fmla="*/ 481879 h 1435407"/>
              <a:gd name="connsiteX713" fmla="*/ 646391 w 2770780"/>
              <a:gd name="connsiteY713" fmla="*/ 490518 h 1435407"/>
              <a:gd name="connsiteX714" fmla="*/ 645905 w 2770780"/>
              <a:gd name="connsiteY714" fmla="*/ 502453 h 1435407"/>
              <a:gd name="connsiteX715" fmla="*/ 641438 w 2770780"/>
              <a:gd name="connsiteY715" fmla="*/ 506730 h 1435407"/>
              <a:gd name="connsiteX716" fmla="*/ 638790 w 2770780"/>
              <a:gd name="connsiteY716" fmla="*/ 513540 h 1435407"/>
              <a:gd name="connsiteX717" fmla="*/ 640257 w 2770780"/>
              <a:gd name="connsiteY717" fmla="*/ 518932 h 1435407"/>
              <a:gd name="connsiteX718" fmla="*/ 648391 w 2770780"/>
              <a:gd name="connsiteY718" fmla="*/ 524332 h 1435407"/>
              <a:gd name="connsiteX719" fmla="*/ 655326 w 2770780"/>
              <a:gd name="connsiteY719" fmla="*/ 522713 h 1435407"/>
              <a:gd name="connsiteX720" fmla="*/ 661126 w 2770780"/>
              <a:gd name="connsiteY720" fmla="*/ 530590 h 1435407"/>
              <a:gd name="connsiteX721" fmla="*/ 673109 w 2770780"/>
              <a:gd name="connsiteY721" fmla="*/ 535781 h 1435407"/>
              <a:gd name="connsiteX722" fmla="*/ 680348 w 2770780"/>
              <a:gd name="connsiteY722" fmla="*/ 537486 h 1435407"/>
              <a:gd name="connsiteX723" fmla="*/ 685263 w 2770780"/>
              <a:gd name="connsiteY723" fmla="*/ 555574 h 1435407"/>
              <a:gd name="connsiteX724" fmla="*/ 689749 w 2770780"/>
              <a:gd name="connsiteY724" fmla="*/ 555917 h 1435407"/>
              <a:gd name="connsiteX725" fmla="*/ 696978 w 2770780"/>
              <a:gd name="connsiteY725" fmla="*/ 547649 h 1435407"/>
              <a:gd name="connsiteX726" fmla="*/ 705075 w 2770780"/>
              <a:gd name="connsiteY726" fmla="*/ 551117 h 1435407"/>
              <a:gd name="connsiteX727" fmla="*/ 716019 w 2770780"/>
              <a:gd name="connsiteY727" fmla="*/ 552783 h 1435407"/>
              <a:gd name="connsiteX728" fmla="*/ 719572 w 2770780"/>
              <a:gd name="connsiteY728" fmla="*/ 554946 h 1435407"/>
              <a:gd name="connsiteX729" fmla="*/ 732431 w 2770780"/>
              <a:gd name="connsiteY729" fmla="*/ 557641 h 1435407"/>
              <a:gd name="connsiteX730" fmla="*/ 741822 w 2770780"/>
              <a:gd name="connsiteY730" fmla="*/ 568223 h 1435407"/>
              <a:gd name="connsiteX731" fmla="*/ 748928 w 2770780"/>
              <a:gd name="connsiteY731" fmla="*/ 573224 h 1435407"/>
              <a:gd name="connsiteX732" fmla="*/ 752062 w 2770780"/>
              <a:gd name="connsiteY732" fmla="*/ 579063 h 1435407"/>
              <a:gd name="connsiteX733" fmla="*/ 751033 w 2770780"/>
              <a:gd name="connsiteY733" fmla="*/ 588817 h 1435407"/>
              <a:gd name="connsiteX734" fmla="*/ 763092 w 2770780"/>
              <a:gd name="connsiteY734" fmla="*/ 588093 h 1435407"/>
              <a:gd name="connsiteX735" fmla="*/ 768902 w 2770780"/>
              <a:gd name="connsiteY735" fmla="*/ 584025 h 1435407"/>
              <a:gd name="connsiteX736" fmla="*/ 774255 w 2770780"/>
              <a:gd name="connsiteY736" fmla="*/ 590226 h 1435407"/>
              <a:gd name="connsiteX737" fmla="*/ 781294 w 2770780"/>
              <a:gd name="connsiteY737" fmla="*/ 593427 h 1435407"/>
              <a:gd name="connsiteX738" fmla="*/ 793553 w 2770780"/>
              <a:gd name="connsiteY738" fmla="*/ 594541 h 1435407"/>
              <a:gd name="connsiteX739" fmla="*/ 802487 w 2770780"/>
              <a:gd name="connsiteY739" fmla="*/ 599599 h 1435407"/>
              <a:gd name="connsiteX740" fmla="*/ 810659 w 2770780"/>
              <a:gd name="connsiteY740" fmla="*/ 594246 h 1435407"/>
              <a:gd name="connsiteX741" fmla="*/ 820661 w 2770780"/>
              <a:gd name="connsiteY741" fmla="*/ 594779 h 1435407"/>
              <a:gd name="connsiteX742" fmla="*/ 833224 w 2770780"/>
              <a:gd name="connsiteY742" fmla="*/ 586178 h 1435407"/>
              <a:gd name="connsiteX743" fmla="*/ 834577 w 2770780"/>
              <a:gd name="connsiteY743" fmla="*/ 580435 h 1435407"/>
              <a:gd name="connsiteX744" fmla="*/ 829338 w 2770780"/>
              <a:gd name="connsiteY744" fmla="*/ 573557 h 1435407"/>
              <a:gd name="connsiteX745" fmla="*/ 822528 w 2770780"/>
              <a:gd name="connsiteY745" fmla="*/ 568909 h 1435407"/>
              <a:gd name="connsiteX746" fmla="*/ 815079 w 2770780"/>
              <a:gd name="connsiteY746" fmla="*/ 559813 h 1435407"/>
              <a:gd name="connsiteX747" fmla="*/ 819060 w 2770780"/>
              <a:gd name="connsiteY747" fmla="*/ 550659 h 1435407"/>
              <a:gd name="connsiteX748" fmla="*/ 825718 w 2770780"/>
              <a:gd name="connsiteY748" fmla="*/ 547040 h 1435407"/>
              <a:gd name="connsiteX749" fmla="*/ 835205 w 2770780"/>
              <a:gd name="connsiteY749" fmla="*/ 548878 h 1435407"/>
              <a:gd name="connsiteX750" fmla="*/ 840835 w 2770780"/>
              <a:gd name="connsiteY750" fmla="*/ 554012 h 1435407"/>
              <a:gd name="connsiteX751" fmla="*/ 842502 w 2770780"/>
              <a:gd name="connsiteY751" fmla="*/ 562585 h 1435407"/>
              <a:gd name="connsiteX752" fmla="*/ 850569 w 2770780"/>
              <a:gd name="connsiteY752" fmla="*/ 572805 h 1435407"/>
              <a:gd name="connsiteX753" fmla="*/ 859123 w 2770780"/>
              <a:gd name="connsiteY753" fmla="*/ 568709 h 1435407"/>
              <a:gd name="connsiteX754" fmla="*/ 863342 w 2770780"/>
              <a:gd name="connsiteY754" fmla="*/ 569852 h 1435407"/>
              <a:gd name="connsiteX755" fmla="*/ 863523 w 2770780"/>
              <a:gd name="connsiteY755" fmla="*/ 577120 h 1435407"/>
              <a:gd name="connsiteX756" fmla="*/ 858294 w 2770780"/>
              <a:gd name="connsiteY756" fmla="*/ 578129 h 1435407"/>
              <a:gd name="connsiteX757" fmla="*/ 854017 w 2770780"/>
              <a:gd name="connsiteY757" fmla="*/ 584578 h 1435407"/>
              <a:gd name="connsiteX758" fmla="*/ 843959 w 2770780"/>
              <a:gd name="connsiteY758" fmla="*/ 585435 h 1435407"/>
              <a:gd name="connsiteX759" fmla="*/ 845292 w 2770780"/>
              <a:gd name="connsiteY759" fmla="*/ 591160 h 1435407"/>
              <a:gd name="connsiteX760" fmla="*/ 852846 w 2770780"/>
              <a:gd name="connsiteY760" fmla="*/ 603666 h 1435407"/>
              <a:gd name="connsiteX761" fmla="*/ 871438 w 2770780"/>
              <a:gd name="connsiteY761" fmla="*/ 605400 h 1435407"/>
              <a:gd name="connsiteX762" fmla="*/ 880373 w 2770780"/>
              <a:gd name="connsiteY762" fmla="*/ 614353 h 1435407"/>
              <a:gd name="connsiteX763" fmla="*/ 894089 w 2770780"/>
              <a:gd name="connsiteY763" fmla="*/ 623678 h 1435407"/>
              <a:gd name="connsiteX764" fmla="*/ 900194 w 2770780"/>
              <a:gd name="connsiteY764" fmla="*/ 623183 h 1435407"/>
              <a:gd name="connsiteX765" fmla="*/ 907091 w 2770780"/>
              <a:gd name="connsiteY765" fmla="*/ 611486 h 1435407"/>
              <a:gd name="connsiteX766" fmla="*/ 912310 w 2770780"/>
              <a:gd name="connsiteY766" fmla="*/ 610734 h 1435407"/>
              <a:gd name="connsiteX767" fmla="*/ 917835 w 2770780"/>
              <a:gd name="connsiteY767" fmla="*/ 596236 h 1435407"/>
              <a:gd name="connsiteX768" fmla="*/ 921054 w 2770780"/>
              <a:gd name="connsiteY768" fmla="*/ 595074 h 1435407"/>
              <a:gd name="connsiteX769" fmla="*/ 928912 w 2770780"/>
              <a:gd name="connsiteY769" fmla="*/ 585340 h 1435407"/>
              <a:gd name="connsiteX770" fmla="*/ 943124 w 2770780"/>
              <a:gd name="connsiteY770" fmla="*/ 588055 h 1435407"/>
              <a:gd name="connsiteX771" fmla="*/ 954087 w 2770780"/>
              <a:gd name="connsiteY771" fmla="*/ 579301 h 1435407"/>
              <a:gd name="connsiteX772" fmla="*/ 963574 w 2770780"/>
              <a:gd name="connsiteY772" fmla="*/ 578749 h 1435407"/>
              <a:gd name="connsiteX773" fmla="*/ 965679 w 2770780"/>
              <a:gd name="connsiteY773" fmla="*/ 573577 h 1435407"/>
              <a:gd name="connsiteX774" fmla="*/ 972241 w 2770780"/>
              <a:gd name="connsiteY774" fmla="*/ 569586 h 1435407"/>
              <a:gd name="connsiteX775" fmla="*/ 979347 w 2770780"/>
              <a:gd name="connsiteY775" fmla="*/ 570252 h 1435407"/>
              <a:gd name="connsiteX776" fmla="*/ 988196 w 2770780"/>
              <a:gd name="connsiteY776" fmla="*/ 576539 h 1435407"/>
              <a:gd name="connsiteX777" fmla="*/ 996616 w 2770780"/>
              <a:gd name="connsiteY777" fmla="*/ 574015 h 1435407"/>
              <a:gd name="connsiteX778" fmla="*/ 1011580 w 2770780"/>
              <a:gd name="connsiteY778" fmla="*/ 586283 h 1435407"/>
              <a:gd name="connsiteX779" fmla="*/ 1012456 w 2770780"/>
              <a:gd name="connsiteY779" fmla="*/ 589998 h 1435407"/>
              <a:gd name="connsiteX780" fmla="*/ 1021953 w 2770780"/>
              <a:gd name="connsiteY780" fmla="*/ 586178 h 1435407"/>
              <a:gd name="connsiteX781" fmla="*/ 1028344 w 2770780"/>
              <a:gd name="connsiteY781" fmla="*/ 585664 h 1435407"/>
              <a:gd name="connsiteX782" fmla="*/ 1035430 w 2770780"/>
              <a:gd name="connsiteY782" fmla="*/ 576701 h 1435407"/>
              <a:gd name="connsiteX783" fmla="*/ 1042336 w 2770780"/>
              <a:gd name="connsiteY783" fmla="*/ 578920 h 1435407"/>
              <a:gd name="connsiteX784" fmla="*/ 1048480 w 2770780"/>
              <a:gd name="connsiteY784" fmla="*/ 578187 h 1435407"/>
              <a:gd name="connsiteX785" fmla="*/ 1058729 w 2770780"/>
              <a:gd name="connsiteY785" fmla="*/ 580644 h 1435407"/>
              <a:gd name="connsiteX786" fmla="*/ 1063510 w 2770780"/>
              <a:gd name="connsiteY786" fmla="*/ 584530 h 1435407"/>
              <a:gd name="connsiteX787" fmla="*/ 1080693 w 2770780"/>
              <a:gd name="connsiteY787" fmla="*/ 578415 h 1435407"/>
              <a:gd name="connsiteX788" fmla="*/ 1086227 w 2770780"/>
              <a:gd name="connsiteY788" fmla="*/ 579863 h 1435407"/>
              <a:gd name="connsiteX789" fmla="*/ 1095876 w 2770780"/>
              <a:gd name="connsiteY789" fmla="*/ 587350 h 1435407"/>
              <a:gd name="connsiteX790" fmla="*/ 1105677 w 2770780"/>
              <a:gd name="connsiteY790" fmla="*/ 589245 h 1435407"/>
              <a:gd name="connsiteX791" fmla="*/ 1117831 w 2770780"/>
              <a:gd name="connsiteY791" fmla="*/ 587321 h 1435407"/>
              <a:gd name="connsiteX792" fmla="*/ 1135376 w 2770780"/>
              <a:gd name="connsiteY792" fmla="*/ 579396 h 1435407"/>
              <a:gd name="connsiteX793" fmla="*/ 1146378 w 2770780"/>
              <a:gd name="connsiteY793" fmla="*/ 581997 h 1435407"/>
              <a:gd name="connsiteX794" fmla="*/ 1150912 w 2770780"/>
              <a:gd name="connsiteY794" fmla="*/ 580949 h 1435407"/>
              <a:gd name="connsiteX795" fmla="*/ 1159522 w 2770780"/>
              <a:gd name="connsiteY795" fmla="*/ 583740 h 1435407"/>
              <a:gd name="connsiteX796" fmla="*/ 1160694 w 2770780"/>
              <a:gd name="connsiteY796" fmla="*/ 594455 h 1435407"/>
              <a:gd name="connsiteX797" fmla="*/ 1167599 w 2770780"/>
              <a:gd name="connsiteY797" fmla="*/ 595074 h 1435407"/>
              <a:gd name="connsiteX798" fmla="*/ 1170352 w 2770780"/>
              <a:gd name="connsiteY798" fmla="*/ 603018 h 1435407"/>
              <a:gd name="connsiteX799" fmla="*/ 1183944 w 2770780"/>
              <a:gd name="connsiteY799" fmla="*/ 601056 h 1435407"/>
              <a:gd name="connsiteX800" fmla="*/ 1193326 w 2770780"/>
              <a:gd name="connsiteY800" fmla="*/ 602694 h 1435407"/>
              <a:gd name="connsiteX801" fmla="*/ 1201270 w 2770780"/>
              <a:gd name="connsiteY801" fmla="*/ 609381 h 1435407"/>
              <a:gd name="connsiteX802" fmla="*/ 1201546 w 2770780"/>
              <a:gd name="connsiteY802" fmla="*/ 614953 h 1435407"/>
              <a:gd name="connsiteX803" fmla="*/ 1208709 w 2770780"/>
              <a:gd name="connsiteY803" fmla="*/ 618868 h 1435407"/>
              <a:gd name="connsiteX804" fmla="*/ 1220930 w 2770780"/>
              <a:gd name="connsiteY804" fmla="*/ 634136 h 1435407"/>
              <a:gd name="connsiteX805" fmla="*/ 1231703 w 2770780"/>
              <a:gd name="connsiteY805" fmla="*/ 639032 h 1435407"/>
              <a:gd name="connsiteX806" fmla="*/ 1244609 w 2770780"/>
              <a:gd name="connsiteY806" fmla="*/ 634613 h 1435407"/>
              <a:gd name="connsiteX807" fmla="*/ 1248524 w 2770780"/>
              <a:gd name="connsiteY807" fmla="*/ 640366 h 1435407"/>
              <a:gd name="connsiteX808" fmla="*/ 1245876 w 2770780"/>
              <a:gd name="connsiteY808" fmla="*/ 646862 h 1435407"/>
              <a:gd name="connsiteX809" fmla="*/ 1250276 w 2770780"/>
              <a:gd name="connsiteY809" fmla="*/ 651034 h 1435407"/>
              <a:gd name="connsiteX810" fmla="*/ 1254610 w 2770780"/>
              <a:gd name="connsiteY810" fmla="*/ 639261 h 1435407"/>
              <a:gd name="connsiteX811" fmla="*/ 1252200 w 2770780"/>
              <a:gd name="connsiteY811" fmla="*/ 631574 h 1435407"/>
              <a:gd name="connsiteX812" fmla="*/ 1253810 w 2770780"/>
              <a:gd name="connsiteY812" fmla="*/ 619182 h 1435407"/>
              <a:gd name="connsiteX813" fmla="*/ 1258230 w 2770780"/>
              <a:gd name="connsiteY813" fmla="*/ 604990 h 1435407"/>
              <a:gd name="connsiteX814" fmla="*/ 1265488 w 2770780"/>
              <a:gd name="connsiteY814" fmla="*/ 601609 h 1435407"/>
              <a:gd name="connsiteX815" fmla="*/ 1269936 w 2770780"/>
              <a:gd name="connsiteY815" fmla="*/ 596665 h 1435407"/>
              <a:gd name="connsiteX816" fmla="*/ 1278042 w 2770780"/>
              <a:gd name="connsiteY816" fmla="*/ 595608 h 1435407"/>
              <a:gd name="connsiteX817" fmla="*/ 1277184 w 2770780"/>
              <a:gd name="connsiteY817" fmla="*/ 587550 h 1435407"/>
              <a:gd name="connsiteX818" fmla="*/ 1285071 w 2770780"/>
              <a:gd name="connsiteY818" fmla="*/ 583273 h 1435407"/>
              <a:gd name="connsiteX819" fmla="*/ 1285662 w 2770780"/>
              <a:gd name="connsiteY819" fmla="*/ 580035 h 1435407"/>
              <a:gd name="connsiteX820" fmla="*/ 1268812 w 2770780"/>
              <a:gd name="connsiteY820" fmla="*/ 574358 h 1435407"/>
              <a:gd name="connsiteX821" fmla="*/ 1264021 w 2770780"/>
              <a:gd name="connsiteY821" fmla="*/ 574377 h 1435407"/>
              <a:gd name="connsiteX822" fmla="*/ 1254906 w 2770780"/>
              <a:gd name="connsiteY822" fmla="*/ 566528 h 1435407"/>
              <a:gd name="connsiteX823" fmla="*/ 1247409 w 2770780"/>
              <a:gd name="connsiteY823" fmla="*/ 552707 h 1435407"/>
              <a:gd name="connsiteX824" fmla="*/ 1247171 w 2770780"/>
              <a:gd name="connsiteY824" fmla="*/ 547240 h 1435407"/>
              <a:gd name="connsiteX825" fmla="*/ 1235998 w 2770780"/>
              <a:gd name="connsiteY825" fmla="*/ 538753 h 1435407"/>
              <a:gd name="connsiteX826" fmla="*/ 1229474 w 2770780"/>
              <a:gd name="connsiteY826" fmla="*/ 526971 h 1435407"/>
              <a:gd name="connsiteX827" fmla="*/ 1230560 w 2770780"/>
              <a:gd name="connsiteY827" fmla="*/ 521303 h 1435407"/>
              <a:gd name="connsiteX828" fmla="*/ 1228378 w 2770780"/>
              <a:gd name="connsiteY828" fmla="*/ 516065 h 1435407"/>
              <a:gd name="connsiteX829" fmla="*/ 1217939 w 2770780"/>
              <a:gd name="connsiteY829" fmla="*/ 513455 h 1435407"/>
              <a:gd name="connsiteX830" fmla="*/ 1220939 w 2770780"/>
              <a:gd name="connsiteY830" fmla="*/ 508073 h 1435407"/>
              <a:gd name="connsiteX831" fmla="*/ 1218320 w 2770780"/>
              <a:gd name="connsiteY831" fmla="*/ 503482 h 1435407"/>
              <a:gd name="connsiteX832" fmla="*/ 1217244 w 2770780"/>
              <a:gd name="connsiteY832" fmla="*/ 493195 h 1435407"/>
              <a:gd name="connsiteX833" fmla="*/ 1219853 w 2770780"/>
              <a:gd name="connsiteY833" fmla="*/ 490290 h 1435407"/>
              <a:gd name="connsiteX834" fmla="*/ 1232293 w 2770780"/>
              <a:gd name="connsiteY834" fmla="*/ 483013 h 1435407"/>
              <a:gd name="connsiteX835" fmla="*/ 1231369 w 2770780"/>
              <a:gd name="connsiteY835" fmla="*/ 475240 h 1435407"/>
              <a:gd name="connsiteX836" fmla="*/ 1235570 w 2770780"/>
              <a:gd name="connsiteY836" fmla="*/ 470935 h 1435407"/>
              <a:gd name="connsiteX837" fmla="*/ 1236284 w 2770780"/>
              <a:gd name="connsiteY837" fmla="*/ 463344 h 1435407"/>
              <a:gd name="connsiteX838" fmla="*/ 1228416 w 2770780"/>
              <a:gd name="connsiteY838" fmla="*/ 459134 h 1435407"/>
              <a:gd name="connsiteX839" fmla="*/ 1217615 w 2770780"/>
              <a:gd name="connsiteY839" fmla="*/ 448875 h 1435407"/>
              <a:gd name="connsiteX840" fmla="*/ 1216910 w 2770780"/>
              <a:gd name="connsiteY840" fmla="*/ 442255 h 1435407"/>
              <a:gd name="connsiteX841" fmla="*/ 1219473 w 2770780"/>
              <a:gd name="connsiteY841" fmla="*/ 435588 h 1435407"/>
              <a:gd name="connsiteX842" fmla="*/ 1215234 w 2770780"/>
              <a:gd name="connsiteY842" fmla="*/ 430368 h 1435407"/>
              <a:gd name="connsiteX843" fmla="*/ 1207671 w 2770780"/>
              <a:gd name="connsiteY843" fmla="*/ 427263 h 1435407"/>
              <a:gd name="connsiteX844" fmla="*/ 1206033 w 2770780"/>
              <a:gd name="connsiteY844" fmla="*/ 415643 h 1435407"/>
              <a:gd name="connsiteX845" fmla="*/ 1222882 w 2770780"/>
              <a:gd name="connsiteY845" fmla="*/ 413633 h 1435407"/>
              <a:gd name="connsiteX846" fmla="*/ 1230055 w 2770780"/>
              <a:gd name="connsiteY846" fmla="*/ 408756 h 1435407"/>
              <a:gd name="connsiteX847" fmla="*/ 1227169 w 2770780"/>
              <a:gd name="connsiteY847" fmla="*/ 392878 h 1435407"/>
              <a:gd name="connsiteX848" fmla="*/ 1236265 w 2770780"/>
              <a:gd name="connsiteY848" fmla="*/ 385667 h 1435407"/>
              <a:gd name="connsiteX849" fmla="*/ 1243590 w 2770780"/>
              <a:gd name="connsiteY849" fmla="*/ 383715 h 1435407"/>
              <a:gd name="connsiteX850" fmla="*/ 1248447 w 2770780"/>
              <a:gd name="connsiteY850" fmla="*/ 380114 h 1435407"/>
              <a:gd name="connsiteX851" fmla="*/ 1248447 w 2770780"/>
              <a:gd name="connsiteY851" fmla="*/ 373637 h 1435407"/>
              <a:gd name="connsiteX852" fmla="*/ 1251991 w 2770780"/>
              <a:gd name="connsiteY852" fmla="*/ 372799 h 1435407"/>
              <a:gd name="connsiteX853" fmla="*/ 1256868 w 2770780"/>
              <a:gd name="connsiteY853" fmla="*/ 364979 h 1435407"/>
              <a:gd name="connsiteX854" fmla="*/ 1256591 w 2770780"/>
              <a:gd name="connsiteY854" fmla="*/ 359150 h 1435407"/>
              <a:gd name="connsiteX855" fmla="*/ 1262516 w 2770780"/>
              <a:gd name="connsiteY855" fmla="*/ 351473 h 1435407"/>
              <a:gd name="connsiteX856" fmla="*/ 1258620 w 2770780"/>
              <a:gd name="connsiteY856" fmla="*/ 341157 h 1435407"/>
              <a:gd name="connsiteX857" fmla="*/ 1262687 w 2770780"/>
              <a:gd name="connsiteY857" fmla="*/ 332527 h 1435407"/>
              <a:gd name="connsiteX858" fmla="*/ 1266364 w 2770780"/>
              <a:gd name="connsiteY858" fmla="*/ 329003 h 1435407"/>
              <a:gd name="connsiteX859" fmla="*/ 1268879 w 2770780"/>
              <a:gd name="connsiteY859" fmla="*/ 317983 h 1435407"/>
              <a:gd name="connsiteX860" fmla="*/ 1279766 w 2770780"/>
              <a:gd name="connsiteY860" fmla="*/ 321707 h 1435407"/>
              <a:gd name="connsiteX861" fmla="*/ 1286833 w 2770780"/>
              <a:gd name="connsiteY861" fmla="*/ 320612 h 1435407"/>
              <a:gd name="connsiteX862" fmla="*/ 1292939 w 2770780"/>
              <a:gd name="connsiteY862" fmla="*/ 323259 h 1435407"/>
              <a:gd name="connsiteX863" fmla="*/ 1307464 w 2770780"/>
              <a:gd name="connsiteY863" fmla="*/ 325041 h 1435407"/>
              <a:gd name="connsiteX864" fmla="*/ 1313760 w 2770780"/>
              <a:gd name="connsiteY864" fmla="*/ 320802 h 1435407"/>
              <a:gd name="connsiteX865" fmla="*/ 1327248 w 2770780"/>
              <a:gd name="connsiteY865" fmla="*/ 315392 h 1435407"/>
              <a:gd name="connsiteX866" fmla="*/ 1336573 w 2770780"/>
              <a:gd name="connsiteY866" fmla="*/ 309067 h 1435407"/>
              <a:gd name="connsiteX867" fmla="*/ 1339421 w 2770780"/>
              <a:gd name="connsiteY867" fmla="*/ 303628 h 1435407"/>
              <a:gd name="connsiteX868" fmla="*/ 1337659 w 2770780"/>
              <a:gd name="connsiteY868" fmla="*/ 295523 h 1435407"/>
              <a:gd name="connsiteX869" fmla="*/ 1344764 w 2770780"/>
              <a:gd name="connsiteY869" fmla="*/ 294227 h 1435407"/>
              <a:gd name="connsiteX870" fmla="*/ 1353384 w 2770780"/>
              <a:gd name="connsiteY870" fmla="*/ 296818 h 1435407"/>
              <a:gd name="connsiteX871" fmla="*/ 1363805 w 2770780"/>
              <a:gd name="connsiteY871" fmla="*/ 294446 h 1435407"/>
              <a:gd name="connsiteX872" fmla="*/ 1369548 w 2770780"/>
              <a:gd name="connsiteY872" fmla="*/ 290322 h 1435407"/>
              <a:gd name="connsiteX873" fmla="*/ 1378159 w 2770780"/>
              <a:gd name="connsiteY873" fmla="*/ 278397 h 1435407"/>
              <a:gd name="connsiteX874" fmla="*/ 1386208 w 2770780"/>
              <a:gd name="connsiteY874" fmla="*/ 276473 h 1435407"/>
              <a:gd name="connsiteX875" fmla="*/ 1395323 w 2770780"/>
              <a:gd name="connsiteY875" fmla="*/ 268434 h 1435407"/>
              <a:gd name="connsiteX876" fmla="*/ 1407363 w 2770780"/>
              <a:gd name="connsiteY876" fmla="*/ 272025 h 1435407"/>
              <a:gd name="connsiteX877" fmla="*/ 1415078 w 2770780"/>
              <a:gd name="connsiteY877" fmla="*/ 270310 h 1435407"/>
              <a:gd name="connsiteX878" fmla="*/ 1420555 w 2770780"/>
              <a:gd name="connsiteY878" fmla="*/ 263223 h 1435407"/>
              <a:gd name="connsiteX879" fmla="*/ 1418412 w 2770780"/>
              <a:gd name="connsiteY879" fmla="*/ 249250 h 1435407"/>
              <a:gd name="connsiteX880" fmla="*/ 1420202 w 2770780"/>
              <a:gd name="connsiteY880" fmla="*/ 239697 h 1435407"/>
              <a:gd name="connsiteX881" fmla="*/ 1408458 w 2770780"/>
              <a:gd name="connsiteY881" fmla="*/ 242326 h 1435407"/>
              <a:gd name="connsiteX882" fmla="*/ 1402114 w 2770780"/>
              <a:gd name="connsiteY882" fmla="*/ 241887 h 1435407"/>
              <a:gd name="connsiteX883" fmla="*/ 1387789 w 2770780"/>
              <a:gd name="connsiteY883" fmla="*/ 234163 h 1435407"/>
              <a:gd name="connsiteX884" fmla="*/ 1391018 w 2770780"/>
              <a:gd name="connsiteY884" fmla="*/ 227428 h 1435407"/>
              <a:gd name="connsiteX885" fmla="*/ 1386093 w 2770780"/>
              <a:gd name="connsiteY885" fmla="*/ 226476 h 1435407"/>
              <a:gd name="connsiteX886" fmla="*/ 1382369 w 2770780"/>
              <a:gd name="connsiteY886" fmla="*/ 231934 h 1435407"/>
              <a:gd name="connsiteX887" fmla="*/ 1371225 w 2770780"/>
              <a:gd name="connsiteY887" fmla="*/ 228257 h 1435407"/>
              <a:gd name="connsiteX888" fmla="*/ 1362138 w 2770780"/>
              <a:gd name="connsiteY888" fmla="*/ 228371 h 1435407"/>
              <a:gd name="connsiteX889" fmla="*/ 1352870 w 2770780"/>
              <a:gd name="connsiteY889" fmla="*/ 225419 h 1435407"/>
              <a:gd name="connsiteX890" fmla="*/ 1350632 w 2770780"/>
              <a:gd name="connsiteY890" fmla="*/ 222304 h 1435407"/>
              <a:gd name="connsiteX891" fmla="*/ 1331715 w 2770780"/>
              <a:gd name="connsiteY891" fmla="*/ 213370 h 1435407"/>
              <a:gd name="connsiteX892" fmla="*/ 1336420 w 2770780"/>
              <a:gd name="connsiteY892" fmla="*/ 203568 h 1435407"/>
              <a:gd name="connsiteX893" fmla="*/ 1335554 w 2770780"/>
              <a:gd name="connsiteY893" fmla="*/ 195939 h 1435407"/>
              <a:gd name="connsiteX894" fmla="*/ 1345698 w 2770780"/>
              <a:gd name="connsiteY894" fmla="*/ 191138 h 1435407"/>
              <a:gd name="connsiteX895" fmla="*/ 1356937 w 2770780"/>
              <a:gd name="connsiteY895" fmla="*/ 195748 h 1435407"/>
              <a:gd name="connsiteX896" fmla="*/ 1365062 w 2770780"/>
              <a:gd name="connsiteY896" fmla="*/ 195872 h 1435407"/>
              <a:gd name="connsiteX897" fmla="*/ 1381159 w 2770780"/>
              <a:gd name="connsiteY897" fmla="*/ 207264 h 1435407"/>
              <a:gd name="connsiteX898" fmla="*/ 1395094 w 2770780"/>
              <a:gd name="connsiteY898" fmla="*/ 209398 h 1435407"/>
              <a:gd name="connsiteX899" fmla="*/ 1401609 w 2770780"/>
              <a:gd name="connsiteY899" fmla="*/ 207845 h 1435407"/>
              <a:gd name="connsiteX900" fmla="*/ 1405077 w 2770780"/>
              <a:gd name="connsiteY900" fmla="*/ 203606 h 1435407"/>
              <a:gd name="connsiteX901" fmla="*/ 1414811 w 2770780"/>
              <a:gd name="connsiteY901" fmla="*/ 196539 h 1435407"/>
              <a:gd name="connsiteX902" fmla="*/ 1418526 w 2770780"/>
              <a:gd name="connsiteY902" fmla="*/ 191005 h 1435407"/>
              <a:gd name="connsiteX903" fmla="*/ 1425889 w 2770780"/>
              <a:gd name="connsiteY903" fmla="*/ 191653 h 1435407"/>
              <a:gd name="connsiteX904" fmla="*/ 1438157 w 2770780"/>
              <a:gd name="connsiteY904" fmla="*/ 185595 h 1435407"/>
              <a:gd name="connsiteX905" fmla="*/ 1438090 w 2770780"/>
              <a:gd name="connsiteY905" fmla="*/ 174327 h 1435407"/>
              <a:gd name="connsiteX906" fmla="*/ 1440424 w 2770780"/>
              <a:gd name="connsiteY906" fmla="*/ 170698 h 1435407"/>
              <a:gd name="connsiteX907" fmla="*/ 1452016 w 2770780"/>
              <a:gd name="connsiteY907" fmla="*/ 168364 h 1435407"/>
              <a:gd name="connsiteX908" fmla="*/ 1449911 w 2770780"/>
              <a:gd name="connsiteY908" fmla="*/ 161820 h 1435407"/>
              <a:gd name="connsiteX909" fmla="*/ 1452664 w 2770780"/>
              <a:gd name="connsiteY909" fmla="*/ 149028 h 1435407"/>
              <a:gd name="connsiteX910" fmla="*/ 1443672 w 2770780"/>
              <a:gd name="connsiteY910" fmla="*/ 144056 h 1435407"/>
              <a:gd name="connsiteX911" fmla="*/ 1439871 w 2770780"/>
              <a:gd name="connsiteY911" fmla="*/ 125730 h 1435407"/>
              <a:gd name="connsiteX912" fmla="*/ 1439624 w 2770780"/>
              <a:gd name="connsiteY912" fmla="*/ 117910 h 1435407"/>
              <a:gd name="connsiteX913" fmla="*/ 1434195 w 2770780"/>
              <a:gd name="connsiteY913" fmla="*/ 117034 h 1435407"/>
              <a:gd name="connsiteX914" fmla="*/ 1429023 w 2770780"/>
              <a:gd name="connsiteY914" fmla="*/ 120634 h 1435407"/>
              <a:gd name="connsiteX915" fmla="*/ 1414925 w 2770780"/>
              <a:gd name="connsiteY915" fmla="*/ 120110 h 1435407"/>
              <a:gd name="connsiteX916" fmla="*/ 1406029 w 2770780"/>
              <a:gd name="connsiteY916" fmla="*/ 113690 h 1435407"/>
              <a:gd name="connsiteX917" fmla="*/ 1407515 w 2770780"/>
              <a:gd name="connsiteY917" fmla="*/ 107594 h 1435407"/>
              <a:gd name="connsiteX918" fmla="*/ 1404429 w 2770780"/>
              <a:gd name="connsiteY918" fmla="*/ 103175 h 1435407"/>
              <a:gd name="connsiteX919" fmla="*/ 1404781 w 2770780"/>
              <a:gd name="connsiteY919" fmla="*/ 96564 h 1435407"/>
              <a:gd name="connsiteX920" fmla="*/ 1411877 w 2770780"/>
              <a:gd name="connsiteY920" fmla="*/ 89002 h 1435407"/>
              <a:gd name="connsiteX921" fmla="*/ 1420993 w 2770780"/>
              <a:gd name="connsiteY921" fmla="*/ 82601 h 1435407"/>
              <a:gd name="connsiteX922" fmla="*/ 1425517 w 2770780"/>
              <a:gd name="connsiteY922" fmla="*/ 81791 h 1435407"/>
              <a:gd name="connsiteX923" fmla="*/ 1430518 w 2770780"/>
              <a:gd name="connsiteY923" fmla="*/ 72438 h 1435407"/>
              <a:gd name="connsiteX924" fmla="*/ 1434785 w 2770780"/>
              <a:gd name="connsiteY924" fmla="*/ 72076 h 1435407"/>
              <a:gd name="connsiteX925" fmla="*/ 1443310 w 2770780"/>
              <a:gd name="connsiteY925" fmla="*/ 63446 h 1435407"/>
              <a:gd name="connsiteX926" fmla="*/ 1457055 w 2770780"/>
              <a:gd name="connsiteY926" fmla="*/ 54140 h 1435407"/>
              <a:gd name="connsiteX927" fmla="*/ 1451073 w 2770780"/>
              <a:gd name="connsiteY927" fmla="*/ 39805 h 1435407"/>
              <a:gd name="connsiteX928" fmla="*/ 1454807 w 2770780"/>
              <a:gd name="connsiteY928" fmla="*/ 37957 h 1435407"/>
              <a:gd name="connsiteX929" fmla="*/ 1462627 w 2770780"/>
              <a:gd name="connsiteY929" fmla="*/ 28023 h 1435407"/>
              <a:gd name="connsiteX930" fmla="*/ 1461388 w 2770780"/>
              <a:gd name="connsiteY930" fmla="*/ 20907 h 1435407"/>
              <a:gd name="connsiteX931" fmla="*/ 1466237 w 2770780"/>
              <a:gd name="connsiteY931" fmla="*/ 14764 h 1435407"/>
              <a:gd name="connsiteX932" fmla="*/ 1472628 w 2770780"/>
              <a:gd name="connsiteY932" fmla="*/ 13059 h 1435407"/>
              <a:gd name="connsiteX933" fmla="*/ 1473752 w 2770780"/>
              <a:gd name="connsiteY933" fmla="*/ 8592 h 1435407"/>
              <a:gd name="connsiteX934" fmla="*/ 1479553 w 2770780"/>
              <a:gd name="connsiteY934" fmla="*/ 1867 h 1435407"/>
              <a:gd name="connsiteX935" fmla="*/ 1483667 w 2770780"/>
              <a:gd name="connsiteY935" fmla="*/ 0 h 1435407"/>
              <a:gd name="connsiteX936" fmla="*/ 1490649 w 2770780"/>
              <a:gd name="connsiteY936" fmla="*/ 2372 h 1435407"/>
              <a:gd name="connsiteX937" fmla="*/ 1492888 w 2770780"/>
              <a:gd name="connsiteY937" fmla="*/ 8506 h 1435407"/>
              <a:gd name="connsiteX938" fmla="*/ 1499498 w 2770780"/>
              <a:gd name="connsiteY938" fmla="*/ 14345 h 1435407"/>
              <a:gd name="connsiteX939" fmla="*/ 1507051 w 2770780"/>
              <a:gd name="connsiteY939" fmla="*/ 15545 h 1435407"/>
              <a:gd name="connsiteX940" fmla="*/ 1518062 w 2770780"/>
              <a:gd name="connsiteY940" fmla="*/ 7315 h 1435407"/>
              <a:gd name="connsiteX941" fmla="*/ 1527616 w 2770780"/>
              <a:gd name="connsiteY941" fmla="*/ 4201 h 1435407"/>
              <a:gd name="connsiteX942" fmla="*/ 1536026 w 2770780"/>
              <a:gd name="connsiteY942" fmla="*/ 13602 h 1435407"/>
              <a:gd name="connsiteX943" fmla="*/ 1542961 w 2770780"/>
              <a:gd name="connsiteY943" fmla="*/ 16497 h 1435407"/>
              <a:gd name="connsiteX944" fmla="*/ 1570659 w 2770780"/>
              <a:gd name="connsiteY944" fmla="*/ 21812 h 1435407"/>
              <a:gd name="connsiteX945" fmla="*/ 1577774 w 2770780"/>
              <a:gd name="connsiteY945" fmla="*/ 36157 h 1435407"/>
              <a:gd name="connsiteX946" fmla="*/ 1581213 w 2770780"/>
              <a:gd name="connsiteY946" fmla="*/ 38691 h 1435407"/>
              <a:gd name="connsiteX947" fmla="*/ 1587795 w 2770780"/>
              <a:gd name="connsiteY947" fmla="*/ 49568 h 1435407"/>
              <a:gd name="connsiteX948" fmla="*/ 1594634 w 2770780"/>
              <a:gd name="connsiteY948" fmla="*/ 55483 h 1435407"/>
              <a:gd name="connsiteX949" fmla="*/ 1607712 w 2770780"/>
              <a:gd name="connsiteY949" fmla="*/ 42091 h 1435407"/>
              <a:gd name="connsiteX950" fmla="*/ 1618799 w 2770780"/>
              <a:gd name="connsiteY950" fmla="*/ 46034 h 1435407"/>
              <a:gd name="connsiteX951" fmla="*/ 1624399 w 2770780"/>
              <a:gd name="connsiteY951" fmla="*/ 45301 h 1435407"/>
              <a:gd name="connsiteX952" fmla="*/ 1640982 w 2770780"/>
              <a:gd name="connsiteY952" fmla="*/ 35366 h 1435407"/>
              <a:gd name="connsiteX953" fmla="*/ 1655603 w 2770780"/>
              <a:gd name="connsiteY953" fmla="*/ 36405 h 1435407"/>
              <a:gd name="connsiteX954" fmla="*/ 1659289 w 2770780"/>
              <a:gd name="connsiteY954" fmla="*/ 35319 h 1435407"/>
              <a:gd name="connsiteX955" fmla="*/ 1664957 w 2770780"/>
              <a:gd name="connsiteY955" fmla="*/ 39843 h 1435407"/>
              <a:gd name="connsiteX956" fmla="*/ 1675958 w 2770780"/>
              <a:gd name="connsiteY956" fmla="*/ 34538 h 1435407"/>
              <a:gd name="connsiteX957" fmla="*/ 1684721 w 2770780"/>
              <a:gd name="connsiteY957" fmla="*/ 34823 h 1435407"/>
              <a:gd name="connsiteX958" fmla="*/ 1688693 w 2770780"/>
              <a:gd name="connsiteY958" fmla="*/ 32776 h 1435407"/>
              <a:gd name="connsiteX959" fmla="*/ 1699275 w 2770780"/>
              <a:gd name="connsiteY959" fmla="*/ 36205 h 1435407"/>
              <a:gd name="connsiteX960" fmla="*/ 1703409 w 2770780"/>
              <a:gd name="connsiteY960" fmla="*/ 39395 h 1435407"/>
              <a:gd name="connsiteX961" fmla="*/ 1716582 w 2770780"/>
              <a:gd name="connsiteY961" fmla="*/ 40834 h 1435407"/>
              <a:gd name="connsiteX962" fmla="*/ 1722897 w 2770780"/>
              <a:gd name="connsiteY962" fmla="*/ 34423 h 1435407"/>
              <a:gd name="connsiteX963" fmla="*/ 1734746 w 2770780"/>
              <a:gd name="connsiteY963" fmla="*/ 35271 h 1435407"/>
              <a:gd name="connsiteX964" fmla="*/ 1742643 w 2770780"/>
              <a:gd name="connsiteY964" fmla="*/ 38872 h 1435407"/>
              <a:gd name="connsiteX965" fmla="*/ 1764703 w 2770780"/>
              <a:gd name="connsiteY965" fmla="*/ 38729 h 1435407"/>
              <a:gd name="connsiteX966" fmla="*/ 1765846 w 2770780"/>
              <a:gd name="connsiteY966" fmla="*/ 42491 h 1435407"/>
              <a:gd name="connsiteX967" fmla="*/ 1774256 w 2770780"/>
              <a:gd name="connsiteY967" fmla="*/ 46006 h 1435407"/>
              <a:gd name="connsiteX968" fmla="*/ 1779723 w 2770780"/>
              <a:gd name="connsiteY968" fmla="*/ 45568 h 1435407"/>
              <a:gd name="connsiteX969" fmla="*/ 1789029 w 2770780"/>
              <a:gd name="connsiteY969" fmla="*/ 61246 h 1435407"/>
              <a:gd name="connsiteX970" fmla="*/ 1794354 w 2770780"/>
              <a:gd name="connsiteY970" fmla="*/ 64027 h 1435407"/>
              <a:gd name="connsiteX971" fmla="*/ 1809251 w 2770780"/>
              <a:gd name="connsiteY971" fmla="*/ 60970 h 1435407"/>
              <a:gd name="connsiteX972" fmla="*/ 1817033 w 2770780"/>
              <a:gd name="connsiteY972" fmla="*/ 65065 h 1435407"/>
              <a:gd name="connsiteX973" fmla="*/ 1823205 w 2770780"/>
              <a:gd name="connsiteY973" fmla="*/ 65580 h 1435407"/>
              <a:gd name="connsiteX974" fmla="*/ 1830520 w 2770780"/>
              <a:gd name="connsiteY974" fmla="*/ 71828 h 1435407"/>
              <a:gd name="connsiteX975" fmla="*/ 1845379 w 2770780"/>
              <a:gd name="connsiteY975" fmla="*/ 71361 h 1435407"/>
              <a:gd name="connsiteX976" fmla="*/ 1854276 w 2770780"/>
              <a:gd name="connsiteY976" fmla="*/ 77172 h 1435407"/>
              <a:gd name="connsiteX977" fmla="*/ 1865810 w 2770780"/>
              <a:gd name="connsiteY977" fmla="*/ 77867 h 1435407"/>
              <a:gd name="connsiteX978" fmla="*/ 1876183 w 2770780"/>
              <a:gd name="connsiteY978" fmla="*/ 83030 h 1435407"/>
              <a:gd name="connsiteX979" fmla="*/ 1882317 w 2770780"/>
              <a:gd name="connsiteY979" fmla="*/ 78457 h 1435407"/>
              <a:gd name="connsiteX980" fmla="*/ 1903367 w 2770780"/>
              <a:gd name="connsiteY980" fmla="*/ 95764 h 1435407"/>
              <a:gd name="connsiteX981" fmla="*/ 1907225 w 2770780"/>
              <a:gd name="connsiteY981" fmla="*/ 101908 h 1435407"/>
              <a:gd name="connsiteX982" fmla="*/ 1907416 w 2770780"/>
              <a:gd name="connsiteY982" fmla="*/ 107909 h 1435407"/>
              <a:gd name="connsiteX983" fmla="*/ 1916760 w 2770780"/>
              <a:gd name="connsiteY983" fmla="*/ 114281 h 1435407"/>
              <a:gd name="connsiteX984" fmla="*/ 1919074 w 2770780"/>
              <a:gd name="connsiteY984" fmla="*/ 117624 h 1435407"/>
              <a:gd name="connsiteX985" fmla="*/ 1935257 w 2770780"/>
              <a:gd name="connsiteY985" fmla="*/ 113119 h 1435407"/>
              <a:gd name="connsiteX986" fmla="*/ 1947449 w 2770780"/>
              <a:gd name="connsiteY986" fmla="*/ 113957 h 14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Lst>
            <a:rect l="l" t="t" r="r" b="b"/>
            <a:pathLst>
              <a:path w="2770780" h="1435407">
                <a:moveTo>
                  <a:pt x="1947449" y="113957"/>
                </a:moveTo>
                <a:lnTo>
                  <a:pt x="1944725" y="120434"/>
                </a:lnTo>
                <a:lnTo>
                  <a:pt x="1944858" y="126101"/>
                </a:lnTo>
                <a:lnTo>
                  <a:pt x="1948068" y="129454"/>
                </a:lnTo>
                <a:lnTo>
                  <a:pt x="1947392" y="138475"/>
                </a:lnTo>
                <a:lnTo>
                  <a:pt x="1952174" y="145780"/>
                </a:lnTo>
                <a:lnTo>
                  <a:pt x="1951697" y="153695"/>
                </a:lnTo>
                <a:lnTo>
                  <a:pt x="1954079" y="156924"/>
                </a:lnTo>
                <a:lnTo>
                  <a:pt x="1950450" y="162725"/>
                </a:lnTo>
                <a:lnTo>
                  <a:pt x="1944620" y="167516"/>
                </a:lnTo>
                <a:lnTo>
                  <a:pt x="1948249" y="175241"/>
                </a:lnTo>
                <a:lnTo>
                  <a:pt x="1940848" y="181213"/>
                </a:lnTo>
                <a:lnTo>
                  <a:pt x="1930723" y="182156"/>
                </a:lnTo>
                <a:lnTo>
                  <a:pt x="1926256" y="179689"/>
                </a:lnTo>
                <a:lnTo>
                  <a:pt x="1922265" y="185309"/>
                </a:lnTo>
                <a:lnTo>
                  <a:pt x="1928380" y="191567"/>
                </a:lnTo>
                <a:lnTo>
                  <a:pt x="1926685" y="200844"/>
                </a:lnTo>
                <a:lnTo>
                  <a:pt x="1919179" y="211503"/>
                </a:lnTo>
                <a:lnTo>
                  <a:pt x="1918846" y="222523"/>
                </a:lnTo>
                <a:lnTo>
                  <a:pt x="1902444" y="218399"/>
                </a:lnTo>
                <a:lnTo>
                  <a:pt x="1890394" y="222504"/>
                </a:lnTo>
                <a:lnTo>
                  <a:pt x="1887184" y="227400"/>
                </a:lnTo>
                <a:lnTo>
                  <a:pt x="1874478" y="229400"/>
                </a:lnTo>
                <a:lnTo>
                  <a:pt x="1865391" y="232534"/>
                </a:lnTo>
                <a:lnTo>
                  <a:pt x="1859305" y="227190"/>
                </a:lnTo>
                <a:lnTo>
                  <a:pt x="1851666" y="223333"/>
                </a:lnTo>
                <a:lnTo>
                  <a:pt x="1844865" y="227295"/>
                </a:lnTo>
                <a:lnTo>
                  <a:pt x="1834806" y="226609"/>
                </a:lnTo>
                <a:lnTo>
                  <a:pt x="1829549" y="231029"/>
                </a:lnTo>
                <a:lnTo>
                  <a:pt x="1821014" y="229334"/>
                </a:lnTo>
                <a:lnTo>
                  <a:pt x="1809861" y="229305"/>
                </a:lnTo>
                <a:lnTo>
                  <a:pt x="1802698" y="227181"/>
                </a:lnTo>
                <a:lnTo>
                  <a:pt x="1795763" y="222571"/>
                </a:lnTo>
                <a:lnTo>
                  <a:pt x="1790191" y="224285"/>
                </a:lnTo>
                <a:lnTo>
                  <a:pt x="1780952" y="236896"/>
                </a:lnTo>
                <a:lnTo>
                  <a:pt x="1771865" y="240573"/>
                </a:lnTo>
                <a:lnTo>
                  <a:pt x="1767646" y="252022"/>
                </a:lnTo>
                <a:lnTo>
                  <a:pt x="1769351" y="257794"/>
                </a:lnTo>
                <a:lnTo>
                  <a:pt x="1776485" y="268214"/>
                </a:lnTo>
                <a:lnTo>
                  <a:pt x="1786153" y="274425"/>
                </a:lnTo>
                <a:lnTo>
                  <a:pt x="1792544" y="274587"/>
                </a:lnTo>
                <a:lnTo>
                  <a:pt x="1798345" y="279406"/>
                </a:lnTo>
                <a:lnTo>
                  <a:pt x="1793211" y="297571"/>
                </a:lnTo>
                <a:lnTo>
                  <a:pt x="1787248" y="305133"/>
                </a:lnTo>
                <a:lnTo>
                  <a:pt x="1774408" y="296285"/>
                </a:lnTo>
                <a:lnTo>
                  <a:pt x="1758540" y="290351"/>
                </a:lnTo>
                <a:lnTo>
                  <a:pt x="1756263" y="287417"/>
                </a:lnTo>
                <a:lnTo>
                  <a:pt x="1744872" y="281997"/>
                </a:lnTo>
                <a:lnTo>
                  <a:pt x="1737442" y="282073"/>
                </a:lnTo>
                <a:lnTo>
                  <a:pt x="1733499" y="284502"/>
                </a:lnTo>
                <a:lnTo>
                  <a:pt x="1732184" y="295418"/>
                </a:lnTo>
                <a:lnTo>
                  <a:pt x="1729403" y="304657"/>
                </a:lnTo>
                <a:lnTo>
                  <a:pt x="1730956" y="309363"/>
                </a:lnTo>
                <a:lnTo>
                  <a:pt x="1729241" y="317249"/>
                </a:lnTo>
                <a:lnTo>
                  <a:pt x="1731470" y="318888"/>
                </a:lnTo>
                <a:lnTo>
                  <a:pt x="1713801" y="330060"/>
                </a:lnTo>
                <a:lnTo>
                  <a:pt x="1697465" y="330822"/>
                </a:lnTo>
                <a:lnTo>
                  <a:pt x="1707505" y="338461"/>
                </a:lnTo>
                <a:lnTo>
                  <a:pt x="1711248" y="347853"/>
                </a:lnTo>
                <a:lnTo>
                  <a:pt x="1723640" y="359902"/>
                </a:lnTo>
                <a:lnTo>
                  <a:pt x="1729155" y="362474"/>
                </a:lnTo>
                <a:lnTo>
                  <a:pt x="1724431" y="367275"/>
                </a:lnTo>
                <a:lnTo>
                  <a:pt x="1718821" y="367294"/>
                </a:lnTo>
                <a:lnTo>
                  <a:pt x="1706000" y="363627"/>
                </a:lnTo>
                <a:lnTo>
                  <a:pt x="1699028" y="366722"/>
                </a:lnTo>
                <a:lnTo>
                  <a:pt x="1705600" y="389020"/>
                </a:lnTo>
                <a:lnTo>
                  <a:pt x="1712772" y="393449"/>
                </a:lnTo>
                <a:lnTo>
                  <a:pt x="1717468" y="393230"/>
                </a:lnTo>
                <a:lnTo>
                  <a:pt x="1724002" y="397821"/>
                </a:lnTo>
                <a:lnTo>
                  <a:pt x="1731641" y="405937"/>
                </a:lnTo>
                <a:lnTo>
                  <a:pt x="1729784" y="412147"/>
                </a:lnTo>
                <a:lnTo>
                  <a:pt x="1735327" y="420986"/>
                </a:lnTo>
                <a:lnTo>
                  <a:pt x="1736270" y="429435"/>
                </a:lnTo>
                <a:lnTo>
                  <a:pt x="1733194" y="434759"/>
                </a:lnTo>
                <a:lnTo>
                  <a:pt x="1739538" y="436817"/>
                </a:lnTo>
                <a:lnTo>
                  <a:pt x="1751853" y="436007"/>
                </a:lnTo>
                <a:lnTo>
                  <a:pt x="1761188" y="445827"/>
                </a:lnTo>
                <a:lnTo>
                  <a:pt x="1765331" y="452733"/>
                </a:lnTo>
                <a:lnTo>
                  <a:pt x="1763264" y="458134"/>
                </a:lnTo>
                <a:lnTo>
                  <a:pt x="1769417" y="463848"/>
                </a:lnTo>
                <a:lnTo>
                  <a:pt x="1771303" y="471183"/>
                </a:lnTo>
                <a:lnTo>
                  <a:pt x="1769484" y="475164"/>
                </a:lnTo>
                <a:lnTo>
                  <a:pt x="1781238" y="477517"/>
                </a:lnTo>
                <a:lnTo>
                  <a:pt x="1793097" y="475869"/>
                </a:lnTo>
                <a:lnTo>
                  <a:pt x="1805622" y="483346"/>
                </a:lnTo>
                <a:lnTo>
                  <a:pt x="1814833" y="500386"/>
                </a:lnTo>
                <a:lnTo>
                  <a:pt x="1824424" y="501005"/>
                </a:lnTo>
                <a:lnTo>
                  <a:pt x="1828711" y="507263"/>
                </a:lnTo>
                <a:lnTo>
                  <a:pt x="1843246" y="511064"/>
                </a:lnTo>
                <a:lnTo>
                  <a:pt x="1852294" y="508330"/>
                </a:lnTo>
                <a:lnTo>
                  <a:pt x="1859543" y="513598"/>
                </a:lnTo>
                <a:lnTo>
                  <a:pt x="1868820" y="514750"/>
                </a:lnTo>
                <a:lnTo>
                  <a:pt x="1875945" y="520741"/>
                </a:lnTo>
                <a:lnTo>
                  <a:pt x="1875888" y="528114"/>
                </a:lnTo>
                <a:lnTo>
                  <a:pt x="1882717" y="533695"/>
                </a:lnTo>
                <a:lnTo>
                  <a:pt x="1885556" y="539410"/>
                </a:lnTo>
                <a:lnTo>
                  <a:pt x="1890861" y="541201"/>
                </a:lnTo>
                <a:lnTo>
                  <a:pt x="1895471" y="548926"/>
                </a:lnTo>
                <a:lnTo>
                  <a:pt x="1902691" y="555812"/>
                </a:lnTo>
                <a:lnTo>
                  <a:pt x="1900796" y="560308"/>
                </a:lnTo>
                <a:lnTo>
                  <a:pt x="1899672" y="571433"/>
                </a:lnTo>
                <a:lnTo>
                  <a:pt x="1910387" y="575901"/>
                </a:lnTo>
                <a:lnTo>
                  <a:pt x="1915798" y="576139"/>
                </a:lnTo>
                <a:lnTo>
                  <a:pt x="1922437" y="571891"/>
                </a:lnTo>
                <a:lnTo>
                  <a:pt x="1929304" y="571757"/>
                </a:lnTo>
                <a:lnTo>
                  <a:pt x="1930952" y="577272"/>
                </a:lnTo>
                <a:lnTo>
                  <a:pt x="1937791" y="576596"/>
                </a:lnTo>
                <a:lnTo>
                  <a:pt x="1950421" y="563061"/>
                </a:lnTo>
                <a:lnTo>
                  <a:pt x="1956736" y="558613"/>
                </a:lnTo>
                <a:lnTo>
                  <a:pt x="1962403" y="561813"/>
                </a:lnTo>
                <a:lnTo>
                  <a:pt x="1968176" y="570433"/>
                </a:lnTo>
                <a:lnTo>
                  <a:pt x="1984778" y="559175"/>
                </a:lnTo>
                <a:lnTo>
                  <a:pt x="1988187" y="563766"/>
                </a:lnTo>
                <a:lnTo>
                  <a:pt x="1999437" y="570719"/>
                </a:lnTo>
                <a:lnTo>
                  <a:pt x="2003485" y="575796"/>
                </a:lnTo>
                <a:lnTo>
                  <a:pt x="2013143" y="580044"/>
                </a:lnTo>
                <a:lnTo>
                  <a:pt x="2013124" y="583759"/>
                </a:lnTo>
                <a:lnTo>
                  <a:pt x="2022735" y="591884"/>
                </a:lnTo>
                <a:lnTo>
                  <a:pt x="2029479" y="600666"/>
                </a:lnTo>
                <a:lnTo>
                  <a:pt x="2029907" y="604276"/>
                </a:lnTo>
                <a:lnTo>
                  <a:pt x="2046738" y="611438"/>
                </a:lnTo>
                <a:lnTo>
                  <a:pt x="2053453" y="624183"/>
                </a:lnTo>
                <a:lnTo>
                  <a:pt x="2060882" y="625821"/>
                </a:lnTo>
                <a:lnTo>
                  <a:pt x="2067350" y="636299"/>
                </a:lnTo>
                <a:lnTo>
                  <a:pt x="2080037" y="631546"/>
                </a:lnTo>
                <a:lnTo>
                  <a:pt x="2089334" y="631355"/>
                </a:lnTo>
                <a:lnTo>
                  <a:pt x="2099059" y="626878"/>
                </a:lnTo>
                <a:lnTo>
                  <a:pt x="2107145" y="633651"/>
                </a:lnTo>
                <a:lnTo>
                  <a:pt x="2120547" y="634851"/>
                </a:lnTo>
                <a:lnTo>
                  <a:pt x="2127358" y="633946"/>
                </a:lnTo>
                <a:lnTo>
                  <a:pt x="2138845" y="629707"/>
                </a:lnTo>
                <a:lnTo>
                  <a:pt x="2140959" y="626716"/>
                </a:lnTo>
                <a:lnTo>
                  <a:pt x="2150217" y="631974"/>
                </a:lnTo>
                <a:lnTo>
                  <a:pt x="2151665" y="637365"/>
                </a:lnTo>
                <a:lnTo>
                  <a:pt x="2156285" y="640090"/>
                </a:lnTo>
                <a:lnTo>
                  <a:pt x="2157037" y="645281"/>
                </a:lnTo>
                <a:lnTo>
                  <a:pt x="2162800" y="649243"/>
                </a:lnTo>
                <a:lnTo>
                  <a:pt x="2170344" y="658435"/>
                </a:lnTo>
                <a:lnTo>
                  <a:pt x="2174725" y="655396"/>
                </a:lnTo>
                <a:lnTo>
                  <a:pt x="2180202" y="665826"/>
                </a:lnTo>
                <a:lnTo>
                  <a:pt x="2185469" y="670884"/>
                </a:lnTo>
                <a:lnTo>
                  <a:pt x="2195575" y="676866"/>
                </a:lnTo>
                <a:lnTo>
                  <a:pt x="2197785" y="682733"/>
                </a:lnTo>
                <a:lnTo>
                  <a:pt x="2202367" y="683838"/>
                </a:lnTo>
                <a:lnTo>
                  <a:pt x="2203900" y="691696"/>
                </a:lnTo>
                <a:lnTo>
                  <a:pt x="2209911" y="693744"/>
                </a:lnTo>
                <a:lnTo>
                  <a:pt x="2221245" y="689067"/>
                </a:lnTo>
                <a:lnTo>
                  <a:pt x="2227313" y="694601"/>
                </a:lnTo>
                <a:lnTo>
                  <a:pt x="2232818" y="693344"/>
                </a:lnTo>
                <a:lnTo>
                  <a:pt x="2237485" y="688362"/>
                </a:lnTo>
                <a:lnTo>
                  <a:pt x="2243515" y="690058"/>
                </a:lnTo>
                <a:lnTo>
                  <a:pt x="2253878" y="687848"/>
                </a:lnTo>
                <a:lnTo>
                  <a:pt x="2258117" y="689896"/>
                </a:lnTo>
                <a:lnTo>
                  <a:pt x="2254240" y="700183"/>
                </a:lnTo>
                <a:lnTo>
                  <a:pt x="2268213" y="705469"/>
                </a:lnTo>
                <a:lnTo>
                  <a:pt x="2277567" y="701926"/>
                </a:lnTo>
                <a:lnTo>
                  <a:pt x="2283853" y="693782"/>
                </a:lnTo>
                <a:lnTo>
                  <a:pt x="2288082" y="692820"/>
                </a:lnTo>
                <a:lnTo>
                  <a:pt x="2293102" y="697211"/>
                </a:lnTo>
                <a:lnTo>
                  <a:pt x="2301532" y="698516"/>
                </a:lnTo>
                <a:lnTo>
                  <a:pt x="2308513" y="702497"/>
                </a:lnTo>
                <a:lnTo>
                  <a:pt x="2319772" y="698525"/>
                </a:lnTo>
                <a:lnTo>
                  <a:pt x="2329307" y="702393"/>
                </a:lnTo>
                <a:lnTo>
                  <a:pt x="2329878" y="711670"/>
                </a:lnTo>
                <a:lnTo>
                  <a:pt x="2339136" y="717309"/>
                </a:lnTo>
                <a:lnTo>
                  <a:pt x="2336479" y="723138"/>
                </a:lnTo>
                <a:lnTo>
                  <a:pt x="2341117" y="727605"/>
                </a:lnTo>
                <a:lnTo>
                  <a:pt x="2349033" y="730101"/>
                </a:lnTo>
                <a:lnTo>
                  <a:pt x="2353729" y="739083"/>
                </a:lnTo>
                <a:lnTo>
                  <a:pt x="2345251" y="743569"/>
                </a:lnTo>
                <a:lnTo>
                  <a:pt x="2342480" y="749732"/>
                </a:lnTo>
                <a:lnTo>
                  <a:pt x="2335526" y="752380"/>
                </a:lnTo>
                <a:lnTo>
                  <a:pt x="2338184" y="757152"/>
                </a:lnTo>
                <a:lnTo>
                  <a:pt x="2333650" y="770649"/>
                </a:lnTo>
                <a:lnTo>
                  <a:pt x="2337869" y="772944"/>
                </a:lnTo>
                <a:lnTo>
                  <a:pt x="2335879" y="777993"/>
                </a:lnTo>
                <a:lnTo>
                  <a:pt x="2347423" y="781012"/>
                </a:lnTo>
                <a:lnTo>
                  <a:pt x="2351166" y="779564"/>
                </a:lnTo>
                <a:lnTo>
                  <a:pt x="2357101" y="787041"/>
                </a:lnTo>
                <a:lnTo>
                  <a:pt x="2362968" y="787727"/>
                </a:lnTo>
                <a:lnTo>
                  <a:pt x="2368788" y="792423"/>
                </a:lnTo>
                <a:lnTo>
                  <a:pt x="2370664" y="797223"/>
                </a:lnTo>
                <a:lnTo>
                  <a:pt x="2376360" y="800119"/>
                </a:lnTo>
                <a:lnTo>
                  <a:pt x="2374865" y="813902"/>
                </a:lnTo>
                <a:lnTo>
                  <a:pt x="2365606" y="821217"/>
                </a:lnTo>
                <a:lnTo>
                  <a:pt x="2356815" y="823427"/>
                </a:lnTo>
                <a:lnTo>
                  <a:pt x="2358148" y="830180"/>
                </a:lnTo>
                <a:lnTo>
                  <a:pt x="2353186" y="830294"/>
                </a:lnTo>
                <a:lnTo>
                  <a:pt x="2350119" y="835323"/>
                </a:lnTo>
                <a:lnTo>
                  <a:pt x="2342365" y="833800"/>
                </a:lnTo>
                <a:lnTo>
                  <a:pt x="2334850" y="835743"/>
                </a:lnTo>
                <a:lnTo>
                  <a:pt x="2325068" y="833019"/>
                </a:lnTo>
                <a:lnTo>
                  <a:pt x="2321582" y="838086"/>
                </a:lnTo>
                <a:lnTo>
                  <a:pt x="2310533" y="840724"/>
                </a:lnTo>
                <a:lnTo>
                  <a:pt x="2307380" y="844248"/>
                </a:lnTo>
                <a:lnTo>
                  <a:pt x="2299646" y="845011"/>
                </a:lnTo>
                <a:lnTo>
                  <a:pt x="2287082" y="840743"/>
                </a:lnTo>
                <a:lnTo>
                  <a:pt x="2278548" y="832828"/>
                </a:lnTo>
                <a:lnTo>
                  <a:pt x="2271985" y="831752"/>
                </a:lnTo>
                <a:lnTo>
                  <a:pt x="2264746" y="828094"/>
                </a:lnTo>
                <a:lnTo>
                  <a:pt x="2260641" y="829599"/>
                </a:lnTo>
                <a:lnTo>
                  <a:pt x="2246810" y="845382"/>
                </a:lnTo>
                <a:lnTo>
                  <a:pt x="2243315" y="853592"/>
                </a:lnTo>
                <a:lnTo>
                  <a:pt x="2237276" y="858193"/>
                </a:lnTo>
                <a:lnTo>
                  <a:pt x="2226246" y="862336"/>
                </a:lnTo>
                <a:lnTo>
                  <a:pt x="2227303" y="868480"/>
                </a:lnTo>
                <a:lnTo>
                  <a:pt x="2222750" y="871842"/>
                </a:lnTo>
                <a:lnTo>
                  <a:pt x="2229970" y="877948"/>
                </a:lnTo>
                <a:lnTo>
                  <a:pt x="2234514" y="874043"/>
                </a:lnTo>
                <a:lnTo>
                  <a:pt x="2241543" y="872585"/>
                </a:lnTo>
                <a:lnTo>
                  <a:pt x="2248106" y="877938"/>
                </a:lnTo>
                <a:lnTo>
                  <a:pt x="2263365" y="883501"/>
                </a:lnTo>
                <a:lnTo>
                  <a:pt x="2268689" y="877938"/>
                </a:lnTo>
                <a:lnTo>
                  <a:pt x="2279624" y="879405"/>
                </a:lnTo>
                <a:lnTo>
                  <a:pt x="2286568" y="875671"/>
                </a:lnTo>
                <a:lnTo>
                  <a:pt x="2281558" y="869175"/>
                </a:lnTo>
                <a:lnTo>
                  <a:pt x="2286873" y="866670"/>
                </a:lnTo>
                <a:lnTo>
                  <a:pt x="2293473" y="869575"/>
                </a:lnTo>
                <a:lnTo>
                  <a:pt x="2299931" y="877376"/>
                </a:lnTo>
                <a:lnTo>
                  <a:pt x="2307009" y="874709"/>
                </a:lnTo>
                <a:lnTo>
                  <a:pt x="2306427" y="869233"/>
                </a:lnTo>
                <a:lnTo>
                  <a:pt x="2311571" y="869051"/>
                </a:lnTo>
                <a:lnTo>
                  <a:pt x="2314352" y="878758"/>
                </a:lnTo>
                <a:lnTo>
                  <a:pt x="2327697" y="877110"/>
                </a:lnTo>
                <a:lnTo>
                  <a:pt x="2334298" y="872147"/>
                </a:lnTo>
                <a:lnTo>
                  <a:pt x="2338717" y="872709"/>
                </a:lnTo>
                <a:lnTo>
                  <a:pt x="2344718" y="864527"/>
                </a:lnTo>
                <a:lnTo>
                  <a:pt x="2349738" y="869947"/>
                </a:lnTo>
                <a:lnTo>
                  <a:pt x="2348080" y="876481"/>
                </a:lnTo>
                <a:lnTo>
                  <a:pt x="2365197" y="875586"/>
                </a:lnTo>
                <a:lnTo>
                  <a:pt x="2371426" y="882606"/>
                </a:lnTo>
                <a:lnTo>
                  <a:pt x="2381837" y="881205"/>
                </a:lnTo>
                <a:lnTo>
                  <a:pt x="2387514" y="876119"/>
                </a:lnTo>
                <a:lnTo>
                  <a:pt x="2390209" y="879577"/>
                </a:lnTo>
                <a:lnTo>
                  <a:pt x="2396734" y="881577"/>
                </a:lnTo>
                <a:lnTo>
                  <a:pt x="2392667" y="889378"/>
                </a:lnTo>
                <a:lnTo>
                  <a:pt x="2402106" y="890911"/>
                </a:lnTo>
                <a:lnTo>
                  <a:pt x="2401144" y="895169"/>
                </a:lnTo>
                <a:lnTo>
                  <a:pt x="2402887" y="904627"/>
                </a:lnTo>
                <a:lnTo>
                  <a:pt x="2409583" y="902560"/>
                </a:lnTo>
                <a:lnTo>
                  <a:pt x="2413555" y="906066"/>
                </a:lnTo>
                <a:lnTo>
                  <a:pt x="2417670" y="902475"/>
                </a:lnTo>
                <a:lnTo>
                  <a:pt x="2423080" y="902380"/>
                </a:lnTo>
                <a:lnTo>
                  <a:pt x="2433243" y="886235"/>
                </a:lnTo>
                <a:lnTo>
                  <a:pt x="2442387" y="879034"/>
                </a:lnTo>
                <a:lnTo>
                  <a:pt x="2452093" y="887768"/>
                </a:lnTo>
                <a:lnTo>
                  <a:pt x="2455970" y="882548"/>
                </a:lnTo>
                <a:lnTo>
                  <a:pt x="2461133" y="887644"/>
                </a:lnTo>
                <a:lnTo>
                  <a:pt x="2475496" y="889197"/>
                </a:lnTo>
                <a:lnTo>
                  <a:pt x="2481278" y="885949"/>
                </a:lnTo>
                <a:lnTo>
                  <a:pt x="2486517" y="891559"/>
                </a:lnTo>
                <a:lnTo>
                  <a:pt x="2496146" y="896464"/>
                </a:lnTo>
                <a:lnTo>
                  <a:pt x="2497775" y="900351"/>
                </a:lnTo>
                <a:lnTo>
                  <a:pt x="2505014" y="904523"/>
                </a:lnTo>
                <a:lnTo>
                  <a:pt x="2506881" y="897274"/>
                </a:lnTo>
                <a:lnTo>
                  <a:pt x="2512453" y="898093"/>
                </a:lnTo>
                <a:lnTo>
                  <a:pt x="2523235" y="895407"/>
                </a:lnTo>
                <a:lnTo>
                  <a:pt x="2535180" y="901589"/>
                </a:lnTo>
                <a:lnTo>
                  <a:pt x="2548372" y="918734"/>
                </a:lnTo>
                <a:lnTo>
                  <a:pt x="2556563" y="921496"/>
                </a:lnTo>
                <a:lnTo>
                  <a:pt x="2565555" y="929726"/>
                </a:lnTo>
                <a:lnTo>
                  <a:pt x="2573442" y="928821"/>
                </a:lnTo>
                <a:lnTo>
                  <a:pt x="2577233" y="925697"/>
                </a:lnTo>
                <a:lnTo>
                  <a:pt x="2595178" y="933926"/>
                </a:lnTo>
                <a:lnTo>
                  <a:pt x="2600941" y="934107"/>
                </a:lnTo>
                <a:lnTo>
                  <a:pt x="2602674" y="929421"/>
                </a:lnTo>
                <a:lnTo>
                  <a:pt x="2599693" y="924982"/>
                </a:lnTo>
                <a:lnTo>
                  <a:pt x="2605646" y="922001"/>
                </a:lnTo>
                <a:lnTo>
                  <a:pt x="2606760" y="928564"/>
                </a:lnTo>
                <a:lnTo>
                  <a:pt x="2614828" y="928621"/>
                </a:lnTo>
                <a:lnTo>
                  <a:pt x="2616504" y="920563"/>
                </a:lnTo>
                <a:lnTo>
                  <a:pt x="2633335" y="916296"/>
                </a:lnTo>
                <a:lnTo>
                  <a:pt x="2634068" y="921182"/>
                </a:lnTo>
                <a:lnTo>
                  <a:pt x="2644689" y="917658"/>
                </a:lnTo>
                <a:lnTo>
                  <a:pt x="2661262" y="923125"/>
                </a:lnTo>
                <a:lnTo>
                  <a:pt x="2664596" y="926059"/>
                </a:lnTo>
                <a:lnTo>
                  <a:pt x="2664710" y="931669"/>
                </a:lnTo>
                <a:lnTo>
                  <a:pt x="2671044" y="931364"/>
                </a:lnTo>
                <a:lnTo>
                  <a:pt x="2675826" y="934307"/>
                </a:lnTo>
                <a:lnTo>
                  <a:pt x="2686065" y="925630"/>
                </a:lnTo>
                <a:lnTo>
                  <a:pt x="2690114" y="925849"/>
                </a:lnTo>
                <a:lnTo>
                  <a:pt x="2694019" y="931383"/>
                </a:lnTo>
                <a:lnTo>
                  <a:pt x="2699981" y="933193"/>
                </a:lnTo>
                <a:lnTo>
                  <a:pt x="2706211" y="929888"/>
                </a:lnTo>
                <a:lnTo>
                  <a:pt x="2727318" y="936822"/>
                </a:lnTo>
                <a:lnTo>
                  <a:pt x="2739815" y="936212"/>
                </a:lnTo>
                <a:lnTo>
                  <a:pt x="2743215" y="945699"/>
                </a:lnTo>
                <a:lnTo>
                  <a:pt x="2760075" y="950014"/>
                </a:lnTo>
                <a:lnTo>
                  <a:pt x="2761360" y="940804"/>
                </a:lnTo>
                <a:lnTo>
                  <a:pt x="2766437" y="940984"/>
                </a:lnTo>
                <a:lnTo>
                  <a:pt x="2770781" y="945166"/>
                </a:lnTo>
                <a:lnTo>
                  <a:pt x="2766133" y="952805"/>
                </a:lnTo>
                <a:lnTo>
                  <a:pt x="2764065" y="959910"/>
                </a:lnTo>
                <a:lnTo>
                  <a:pt x="2770009" y="970369"/>
                </a:lnTo>
                <a:lnTo>
                  <a:pt x="2768238" y="981018"/>
                </a:lnTo>
                <a:lnTo>
                  <a:pt x="2759227" y="987123"/>
                </a:lnTo>
                <a:lnTo>
                  <a:pt x="2756703" y="996906"/>
                </a:lnTo>
                <a:lnTo>
                  <a:pt x="2749931" y="1002116"/>
                </a:lnTo>
                <a:lnTo>
                  <a:pt x="2745558" y="1008555"/>
                </a:lnTo>
                <a:lnTo>
                  <a:pt x="2744406" y="1021661"/>
                </a:lnTo>
                <a:lnTo>
                  <a:pt x="2739701" y="1029338"/>
                </a:lnTo>
                <a:lnTo>
                  <a:pt x="2738005" y="1041359"/>
                </a:lnTo>
                <a:lnTo>
                  <a:pt x="2732004" y="1046521"/>
                </a:lnTo>
                <a:lnTo>
                  <a:pt x="2723460" y="1046998"/>
                </a:lnTo>
                <a:lnTo>
                  <a:pt x="2718136" y="1044902"/>
                </a:lnTo>
                <a:lnTo>
                  <a:pt x="2708287" y="1046293"/>
                </a:lnTo>
                <a:lnTo>
                  <a:pt x="2693781" y="1050112"/>
                </a:lnTo>
                <a:lnTo>
                  <a:pt x="2678169" y="1059485"/>
                </a:lnTo>
                <a:lnTo>
                  <a:pt x="2674369" y="1066343"/>
                </a:lnTo>
                <a:lnTo>
                  <a:pt x="2669549" y="1063790"/>
                </a:lnTo>
                <a:lnTo>
                  <a:pt x="2650413" y="1061619"/>
                </a:lnTo>
                <a:lnTo>
                  <a:pt x="2640088" y="1061295"/>
                </a:lnTo>
                <a:lnTo>
                  <a:pt x="2622953" y="1059009"/>
                </a:lnTo>
                <a:lnTo>
                  <a:pt x="2606722" y="1060323"/>
                </a:lnTo>
                <a:lnTo>
                  <a:pt x="2600750" y="1058647"/>
                </a:lnTo>
                <a:lnTo>
                  <a:pt x="2599664" y="1066114"/>
                </a:lnTo>
                <a:lnTo>
                  <a:pt x="2601655" y="1082516"/>
                </a:lnTo>
                <a:lnTo>
                  <a:pt x="2589825" y="1078316"/>
                </a:lnTo>
                <a:lnTo>
                  <a:pt x="2582062" y="1078211"/>
                </a:lnTo>
                <a:lnTo>
                  <a:pt x="2578118" y="1081402"/>
                </a:lnTo>
                <a:lnTo>
                  <a:pt x="2568660" y="1078020"/>
                </a:lnTo>
                <a:lnTo>
                  <a:pt x="2559792" y="1071477"/>
                </a:lnTo>
                <a:lnTo>
                  <a:pt x="2551306" y="1070962"/>
                </a:lnTo>
                <a:lnTo>
                  <a:pt x="2541962" y="1067991"/>
                </a:lnTo>
                <a:lnTo>
                  <a:pt x="2517730" y="1072544"/>
                </a:lnTo>
                <a:lnTo>
                  <a:pt x="2512844" y="1071791"/>
                </a:lnTo>
                <a:lnTo>
                  <a:pt x="2501909" y="1077335"/>
                </a:lnTo>
                <a:lnTo>
                  <a:pt x="2495280" y="1078144"/>
                </a:lnTo>
                <a:lnTo>
                  <a:pt x="2492641" y="1082440"/>
                </a:lnTo>
                <a:lnTo>
                  <a:pt x="2486821" y="1082011"/>
                </a:lnTo>
                <a:lnTo>
                  <a:pt x="2479335" y="1077106"/>
                </a:lnTo>
                <a:lnTo>
                  <a:pt x="2459885" y="1076173"/>
                </a:lnTo>
                <a:lnTo>
                  <a:pt x="2457303" y="1073858"/>
                </a:lnTo>
                <a:lnTo>
                  <a:pt x="2449045" y="1074392"/>
                </a:lnTo>
                <a:lnTo>
                  <a:pt x="2455751" y="1085307"/>
                </a:lnTo>
                <a:lnTo>
                  <a:pt x="2455560" y="1093070"/>
                </a:lnTo>
                <a:lnTo>
                  <a:pt x="2465981" y="1102290"/>
                </a:lnTo>
                <a:lnTo>
                  <a:pt x="2469276" y="1108081"/>
                </a:lnTo>
                <a:lnTo>
                  <a:pt x="2464523" y="1113549"/>
                </a:lnTo>
                <a:lnTo>
                  <a:pt x="2461599" y="1125827"/>
                </a:lnTo>
                <a:lnTo>
                  <a:pt x="2470619" y="1129732"/>
                </a:lnTo>
                <a:lnTo>
                  <a:pt x="2479954" y="1125512"/>
                </a:lnTo>
                <a:lnTo>
                  <a:pt x="2484202" y="1119473"/>
                </a:lnTo>
                <a:lnTo>
                  <a:pt x="2488622" y="1117083"/>
                </a:lnTo>
                <a:lnTo>
                  <a:pt x="2496166" y="1120045"/>
                </a:lnTo>
                <a:lnTo>
                  <a:pt x="2503157" y="1119664"/>
                </a:lnTo>
                <a:lnTo>
                  <a:pt x="2506919" y="1122340"/>
                </a:lnTo>
                <a:lnTo>
                  <a:pt x="2519521" y="1121779"/>
                </a:lnTo>
                <a:lnTo>
                  <a:pt x="2524064" y="1127560"/>
                </a:lnTo>
                <a:lnTo>
                  <a:pt x="2528884" y="1122578"/>
                </a:lnTo>
                <a:lnTo>
                  <a:pt x="2543619" y="1122245"/>
                </a:lnTo>
                <a:lnTo>
                  <a:pt x="2558192" y="1123569"/>
                </a:lnTo>
                <a:lnTo>
                  <a:pt x="2569517" y="1126503"/>
                </a:lnTo>
                <a:lnTo>
                  <a:pt x="2564945" y="1140095"/>
                </a:lnTo>
                <a:lnTo>
                  <a:pt x="2567517" y="1151830"/>
                </a:lnTo>
                <a:lnTo>
                  <a:pt x="2559421" y="1157250"/>
                </a:lnTo>
                <a:lnTo>
                  <a:pt x="2563269" y="1165289"/>
                </a:lnTo>
                <a:lnTo>
                  <a:pt x="2555878" y="1167298"/>
                </a:lnTo>
                <a:lnTo>
                  <a:pt x="2558421" y="1173032"/>
                </a:lnTo>
                <a:lnTo>
                  <a:pt x="2549648" y="1179986"/>
                </a:lnTo>
                <a:lnTo>
                  <a:pt x="2559507" y="1188311"/>
                </a:lnTo>
                <a:lnTo>
                  <a:pt x="2564260" y="1187596"/>
                </a:lnTo>
                <a:lnTo>
                  <a:pt x="2571575" y="1194721"/>
                </a:lnTo>
                <a:lnTo>
                  <a:pt x="2580595" y="1192140"/>
                </a:lnTo>
                <a:lnTo>
                  <a:pt x="2592225" y="1198017"/>
                </a:lnTo>
                <a:lnTo>
                  <a:pt x="2596759" y="1208837"/>
                </a:lnTo>
                <a:lnTo>
                  <a:pt x="2587977" y="1216752"/>
                </a:lnTo>
                <a:lnTo>
                  <a:pt x="2588929" y="1222248"/>
                </a:lnTo>
                <a:lnTo>
                  <a:pt x="2593282" y="1229954"/>
                </a:lnTo>
                <a:lnTo>
                  <a:pt x="2602360" y="1221715"/>
                </a:lnTo>
                <a:lnTo>
                  <a:pt x="2605770" y="1222982"/>
                </a:lnTo>
                <a:lnTo>
                  <a:pt x="2608760" y="1230773"/>
                </a:lnTo>
                <a:lnTo>
                  <a:pt x="2612990" y="1235326"/>
                </a:lnTo>
                <a:lnTo>
                  <a:pt x="2623534" y="1238993"/>
                </a:lnTo>
                <a:lnTo>
                  <a:pt x="2632030" y="1247832"/>
                </a:lnTo>
                <a:lnTo>
                  <a:pt x="2635688" y="1256281"/>
                </a:lnTo>
                <a:lnTo>
                  <a:pt x="2631554" y="1259062"/>
                </a:lnTo>
                <a:lnTo>
                  <a:pt x="2629096" y="1268159"/>
                </a:lnTo>
                <a:lnTo>
                  <a:pt x="2633916" y="1270873"/>
                </a:lnTo>
                <a:lnTo>
                  <a:pt x="2639555" y="1270130"/>
                </a:lnTo>
                <a:lnTo>
                  <a:pt x="2649232" y="1277836"/>
                </a:lnTo>
                <a:lnTo>
                  <a:pt x="2636545" y="1281655"/>
                </a:lnTo>
                <a:lnTo>
                  <a:pt x="2628230" y="1287694"/>
                </a:lnTo>
                <a:lnTo>
                  <a:pt x="2631325" y="1292114"/>
                </a:lnTo>
                <a:lnTo>
                  <a:pt x="2637907" y="1295810"/>
                </a:lnTo>
                <a:lnTo>
                  <a:pt x="2639269" y="1303620"/>
                </a:lnTo>
                <a:lnTo>
                  <a:pt x="2636612" y="1311659"/>
                </a:lnTo>
                <a:lnTo>
                  <a:pt x="2642279" y="1313840"/>
                </a:lnTo>
                <a:lnTo>
                  <a:pt x="2639764" y="1319975"/>
                </a:lnTo>
                <a:lnTo>
                  <a:pt x="2641622" y="1330795"/>
                </a:lnTo>
                <a:lnTo>
                  <a:pt x="2647651" y="1336148"/>
                </a:lnTo>
                <a:lnTo>
                  <a:pt x="2633287" y="1339186"/>
                </a:lnTo>
                <a:lnTo>
                  <a:pt x="2623210" y="1343711"/>
                </a:lnTo>
                <a:lnTo>
                  <a:pt x="2621400" y="1348368"/>
                </a:lnTo>
                <a:lnTo>
                  <a:pt x="2624982" y="1359284"/>
                </a:lnTo>
                <a:lnTo>
                  <a:pt x="2628982" y="1365876"/>
                </a:lnTo>
                <a:lnTo>
                  <a:pt x="2626744" y="1378782"/>
                </a:lnTo>
                <a:lnTo>
                  <a:pt x="2648470" y="1381135"/>
                </a:lnTo>
                <a:lnTo>
                  <a:pt x="2656709" y="1380973"/>
                </a:lnTo>
                <a:lnTo>
                  <a:pt x="2657614" y="1388278"/>
                </a:lnTo>
                <a:lnTo>
                  <a:pt x="2649327" y="1399242"/>
                </a:lnTo>
                <a:lnTo>
                  <a:pt x="2644717" y="1401280"/>
                </a:lnTo>
                <a:lnTo>
                  <a:pt x="2643060" y="1407262"/>
                </a:lnTo>
                <a:lnTo>
                  <a:pt x="2635983" y="1412291"/>
                </a:lnTo>
                <a:lnTo>
                  <a:pt x="2625124" y="1416396"/>
                </a:lnTo>
                <a:lnTo>
                  <a:pt x="2617057" y="1421178"/>
                </a:lnTo>
                <a:lnTo>
                  <a:pt x="2586453" y="1399108"/>
                </a:lnTo>
                <a:lnTo>
                  <a:pt x="2510339" y="1364113"/>
                </a:lnTo>
                <a:lnTo>
                  <a:pt x="2403325" y="1314355"/>
                </a:lnTo>
                <a:lnTo>
                  <a:pt x="2385618" y="1306478"/>
                </a:lnTo>
                <a:lnTo>
                  <a:pt x="2294712" y="1302258"/>
                </a:lnTo>
                <a:lnTo>
                  <a:pt x="2285530" y="1302039"/>
                </a:lnTo>
                <a:lnTo>
                  <a:pt x="2174706" y="1297010"/>
                </a:lnTo>
                <a:lnTo>
                  <a:pt x="2176373" y="1304963"/>
                </a:lnTo>
                <a:lnTo>
                  <a:pt x="2184917" y="1312012"/>
                </a:lnTo>
                <a:lnTo>
                  <a:pt x="2186870" y="1317936"/>
                </a:lnTo>
                <a:lnTo>
                  <a:pt x="2183898" y="1325594"/>
                </a:lnTo>
                <a:lnTo>
                  <a:pt x="2170106" y="1331814"/>
                </a:lnTo>
                <a:lnTo>
                  <a:pt x="2170401" y="1337596"/>
                </a:lnTo>
                <a:lnTo>
                  <a:pt x="2181183" y="1350359"/>
                </a:lnTo>
                <a:lnTo>
                  <a:pt x="2190308" y="1353817"/>
                </a:lnTo>
                <a:lnTo>
                  <a:pt x="2191966" y="1357275"/>
                </a:lnTo>
                <a:lnTo>
                  <a:pt x="2188365" y="1369419"/>
                </a:lnTo>
                <a:lnTo>
                  <a:pt x="2170753" y="1381144"/>
                </a:lnTo>
                <a:lnTo>
                  <a:pt x="2174125" y="1393488"/>
                </a:lnTo>
                <a:lnTo>
                  <a:pt x="2167191" y="1399156"/>
                </a:lnTo>
                <a:lnTo>
                  <a:pt x="2161571" y="1399413"/>
                </a:lnTo>
                <a:lnTo>
                  <a:pt x="2159323" y="1405214"/>
                </a:lnTo>
                <a:lnTo>
                  <a:pt x="2160962" y="1409967"/>
                </a:lnTo>
                <a:lnTo>
                  <a:pt x="2151170" y="1414024"/>
                </a:lnTo>
                <a:lnTo>
                  <a:pt x="2145703" y="1417968"/>
                </a:lnTo>
                <a:lnTo>
                  <a:pt x="2140997" y="1426797"/>
                </a:lnTo>
                <a:lnTo>
                  <a:pt x="2133491" y="1428807"/>
                </a:lnTo>
                <a:lnTo>
                  <a:pt x="2126824" y="1434103"/>
                </a:lnTo>
                <a:lnTo>
                  <a:pt x="2109146" y="1431188"/>
                </a:lnTo>
                <a:lnTo>
                  <a:pt x="2103154" y="1434875"/>
                </a:lnTo>
                <a:lnTo>
                  <a:pt x="2096201" y="1435408"/>
                </a:lnTo>
                <a:lnTo>
                  <a:pt x="2086495" y="1432141"/>
                </a:lnTo>
                <a:lnTo>
                  <a:pt x="2066359" y="1415568"/>
                </a:lnTo>
                <a:lnTo>
                  <a:pt x="2059673" y="1403528"/>
                </a:lnTo>
                <a:lnTo>
                  <a:pt x="2065883" y="1386669"/>
                </a:lnTo>
                <a:lnTo>
                  <a:pt x="2035898" y="1365361"/>
                </a:lnTo>
                <a:lnTo>
                  <a:pt x="2022830" y="1360484"/>
                </a:lnTo>
                <a:lnTo>
                  <a:pt x="2014877" y="1355226"/>
                </a:lnTo>
                <a:lnTo>
                  <a:pt x="2008219" y="1348673"/>
                </a:lnTo>
                <a:lnTo>
                  <a:pt x="1994674" y="1328357"/>
                </a:lnTo>
                <a:lnTo>
                  <a:pt x="1987083" y="1320584"/>
                </a:lnTo>
                <a:lnTo>
                  <a:pt x="1965271" y="1317574"/>
                </a:lnTo>
                <a:lnTo>
                  <a:pt x="1916683" y="1320527"/>
                </a:lnTo>
                <a:lnTo>
                  <a:pt x="1881593" y="1322099"/>
                </a:lnTo>
                <a:lnTo>
                  <a:pt x="1875545" y="1323461"/>
                </a:lnTo>
                <a:lnTo>
                  <a:pt x="1843588" y="1325756"/>
                </a:lnTo>
                <a:lnTo>
                  <a:pt x="1830263" y="1321137"/>
                </a:lnTo>
                <a:lnTo>
                  <a:pt x="1798869" y="1314583"/>
                </a:lnTo>
                <a:lnTo>
                  <a:pt x="1780562" y="1311393"/>
                </a:lnTo>
                <a:lnTo>
                  <a:pt x="1768989" y="1307954"/>
                </a:lnTo>
                <a:lnTo>
                  <a:pt x="1760150" y="1299458"/>
                </a:lnTo>
                <a:lnTo>
                  <a:pt x="1755301" y="1286123"/>
                </a:lnTo>
                <a:lnTo>
                  <a:pt x="1745853" y="1276941"/>
                </a:lnTo>
                <a:lnTo>
                  <a:pt x="1730803" y="1276779"/>
                </a:lnTo>
                <a:lnTo>
                  <a:pt x="1699523" y="1279284"/>
                </a:lnTo>
                <a:lnTo>
                  <a:pt x="1670834" y="1278503"/>
                </a:lnTo>
                <a:lnTo>
                  <a:pt x="1655803" y="1276103"/>
                </a:lnTo>
                <a:lnTo>
                  <a:pt x="1626838" y="1281275"/>
                </a:lnTo>
                <a:lnTo>
                  <a:pt x="1611322" y="1277855"/>
                </a:lnTo>
                <a:lnTo>
                  <a:pt x="1565087" y="1275664"/>
                </a:lnTo>
                <a:lnTo>
                  <a:pt x="1566011" y="1261186"/>
                </a:lnTo>
                <a:lnTo>
                  <a:pt x="1577860" y="1256719"/>
                </a:lnTo>
                <a:lnTo>
                  <a:pt x="1572974" y="1249709"/>
                </a:lnTo>
                <a:lnTo>
                  <a:pt x="1567373" y="1230611"/>
                </a:lnTo>
                <a:lnTo>
                  <a:pt x="1571440" y="1227249"/>
                </a:lnTo>
                <a:lnTo>
                  <a:pt x="1572726" y="1220495"/>
                </a:lnTo>
                <a:lnTo>
                  <a:pt x="1579698" y="1216752"/>
                </a:lnTo>
                <a:lnTo>
                  <a:pt x="1576298" y="1211504"/>
                </a:lnTo>
                <a:lnTo>
                  <a:pt x="1582832" y="1194654"/>
                </a:lnTo>
                <a:lnTo>
                  <a:pt x="1573612" y="1189063"/>
                </a:lnTo>
                <a:lnTo>
                  <a:pt x="1574069" y="1184405"/>
                </a:lnTo>
                <a:lnTo>
                  <a:pt x="1565316" y="1177166"/>
                </a:lnTo>
                <a:lnTo>
                  <a:pt x="1562763" y="1167765"/>
                </a:lnTo>
                <a:lnTo>
                  <a:pt x="1566459" y="1156011"/>
                </a:lnTo>
                <a:lnTo>
                  <a:pt x="1564449" y="1151153"/>
                </a:lnTo>
                <a:lnTo>
                  <a:pt x="1566992" y="1147686"/>
                </a:lnTo>
                <a:lnTo>
                  <a:pt x="1558448" y="1139990"/>
                </a:lnTo>
                <a:lnTo>
                  <a:pt x="1560296" y="1135923"/>
                </a:lnTo>
                <a:lnTo>
                  <a:pt x="1550181" y="1126989"/>
                </a:lnTo>
                <a:lnTo>
                  <a:pt x="1543932" y="1125807"/>
                </a:lnTo>
                <a:lnTo>
                  <a:pt x="1546599" y="1116987"/>
                </a:lnTo>
                <a:lnTo>
                  <a:pt x="1545523" y="1109062"/>
                </a:lnTo>
                <a:lnTo>
                  <a:pt x="1548752" y="1103081"/>
                </a:lnTo>
                <a:lnTo>
                  <a:pt x="1546342" y="1098994"/>
                </a:lnTo>
                <a:lnTo>
                  <a:pt x="1538312" y="1092070"/>
                </a:lnTo>
                <a:lnTo>
                  <a:pt x="1536588" y="1085945"/>
                </a:lnTo>
                <a:lnTo>
                  <a:pt x="1537322" y="1078897"/>
                </a:lnTo>
                <a:lnTo>
                  <a:pt x="1531169" y="1070982"/>
                </a:lnTo>
                <a:lnTo>
                  <a:pt x="1521653" y="1077249"/>
                </a:lnTo>
                <a:lnTo>
                  <a:pt x="1513652" y="1078525"/>
                </a:lnTo>
                <a:lnTo>
                  <a:pt x="1500412" y="1076744"/>
                </a:lnTo>
                <a:lnTo>
                  <a:pt x="1498269" y="1070744"/>
                </a:lnTo>
                <a:lnTo>
                  <a:pt x="1489897" y="1078945"/>
                </a:lnTo>
                <a:lnTo>
                  <a:pt x="1474285" y="1082859"/>
                </a:lnTo>
                <a:lnTo>
                  <a:pt x="1464046" y="1082793"/>
                </a:lnTo>
                <a:lnTo>
                  <a:pt x="1456064" y="1089108"/>
                </a:lnTo>
                <a:lnTo>
                  <a:pt x="1443043" y="1085793"/>
                </a:lnTo>
                <a:lnTo>
                  <a:pt x="1438424" y="1087422"/>
                </a:lnTo>
                <a:lnTo>
                  <a:pt x="1432442" y="1094223"/>
                </a:lnTo>
                <a:lnTo>
                  <a:pt x="1424269" y="1092661"/>
                </a:lnTo>
                <a:lnTo>
                  <a:pt x="1402772" y="1099023"/>
                </a:lnTo>
                <a:lnTo>
                  <a:pt x="1395895" y="1102090"/>
                </a:lnTo>
                <a:lnTo>
                  <a:pt x="1383398" y="1104681"/>
                </a:lnTo>
                <a:lnTo>
                  <a:pt x="1373892" y="1103890"/>
                </a:lnTo>
                <a:lnTo>
                  <a:pt x="1360338" y="1100309"/>
                </a:lnTo>
                <a:lnTo>
                  <a:pt x="1345279" y="1105348"/>
                </a:lnTo>
                <a:lnTo>
                  <a:pt x="1337973" y="1106110"/>
                </a:lnTo>
                <a:lnTo>
                  <a:pt x="1335716" y="1108872"/>
                </a:lnTo>
                <a:lnTo>
                  <a:pt x="1327953" y="1107558"/>
                </a:lnTo>
                <a:lnTo>
                  <a:pt x="1319990" y="1113292"/>
                </a:lnTo>
                <a:lnTo>
                  <a:pt x="1297139" y="1111225"/>
                </a:lnTo>
                <a:lnTo>
                  <a:pt x="1286243" y="1105272"/>
                </a:lnTo>
                <a:lnTo>
                  <a:pt x="1277118" y="1102300"/>
                </a:lnTo>
                <a:lnTo>
                  <a:pt x="1263668" y="1093003"/>
                </a:lnTo>
                <a:lnTo>
                  <a:pt x="1253305" y="1088746"/>
                </a:lnTo>
                <a:lnTo>
                  <a:pt x="1245076" y="1082155"/>
                </a:lnTo>
                <a:lnTo>
                  <a:pt x="1234998" y="1072153"/>
                </a:lnTo>
                <a:lnTo>
                  <a:pt x="1220997" y="1051522"/>
                </a:lnTo>
                <a:lnTo>
                  <a:pt x="1192460" y="1040187"/>
                </a:lnTo>
                <a:lnTo>
                  <a:pt x="1161941" y="1023566"/>
                </a:lnTo>
                <a:lnTo>
                  <a:pt x="1114212" y="988533"/>
                </a:lnTo>
                <a:lnTo>
                  <a:pt x="1093419" y="978599"/>
                </a:lnTo>
                <a:lnTo>
                  <a:pt x="1072921" y="957901"/>
                </a:lnTo>
                <a:lnTo>
                  <a:pt x="1043555" y="946919"/>
                </a:lnTo>
                <a:lnTo>
                  <a:pt x="1022429" y="936355"/>
                </a:lnTo>
                <a:lnTo>
                  <a:pt x="1018409" y="943823"/>
                </a:lnTo>
                <a:lnTo>
                  <a:pt x="1008427" y="942061"/>
                </a:lnTo>
                <a:lnTo>
                  <a:pt x="993416" y="937298"/>
                </a:lnTo>
                <a:lnTo>
                  <a:pt x="984729" y="925478"/>
                </a:lnTo>
                <a:lnTo>
                  <a:pt x="972461" y="917600"/>
                </a:lnTo>
                <a:lnTo>
                  <a:pt x="963593" y="909638"/>
                </a:lnTo>
                <a:lnTo>
                  <a:pt x="962364" y="905208"/>
                </a:lnTo>
                <a:lnTo>
                  <a:pt x="953458" y="896150"/>
                </a:lnTo>
                <a:lnTo>
                  <a:pt x="944590" y="883558"/>
                </a:lnTo>
                <a:lnTo>
                  <a:pt x="936761" y="884368"/>
                </a:lnTo>
                <a:lnTo>
                  <a:pt x="920378" y="881786"/>
                </a:lnTo>
                <a:lnTo>
                  <a:pt x="902109" y="881224"/>
                </a:lnTo>
                <a:lnTo>
                  <a:pt x="870038" y="877376"/>
                </a:lnTo>
                <a:lnTo>
                  <a:pt x="848607" y="877624"/>
                </a:lnTo>
                <a:lnTo>
                  <a:pt x="842530" y="883025"/>
                </a:lnTo>
                <a:lnTo>
                  <a:pt x="840292" y="889340"/>
                </a:lnTo>
                <a:lnTo>
                  <a:pt x="832481" y="895112"/>
                </a:lnTo>
                <a:lnTo>
                  <a:pt x="829490" y="901360"/>
                </a:lnTo>
                <a:lnTo>
                  <a:pt x="820499" y="910476"/>
                </a:lnTo>
                <a:lnTo>
                  <a:pt x="820442" y="915914"/>
                </a:lnTo>
                <a:lnTo>
                  <a:pt x="812955" y="920839"/>
                </a:lnTo>
                <a:lnTo>
                  <a:pt x="808469" y="927526"/>
                </a:lnTo>
                <a:lnTo>
                  <a:pt x="809335" y="942185"/>
                </a:lnTo>
                <a:lnTo>
                  <a:pt x="786914" y="947804"/>
                </a:lnTo>
                <a:lnTo>
                  <a:pt x="771369" y="944785"/>
                </a:lnTo>
                <a:lnTo>
                  <a:pt x="764349" y="936746"/>
                </a:lnTo>
                <a:lnTo>
                  <a:pt x="753205" y="928030"/>
                </a:lnTo>
                <a:lnTo>
                  <a:pt x="729878" y="913533"/>
                </a:lnTo>
                <a:lnTo>
                  <a:pt x="720439" y="905589"/>
                </a:lnTo>
                <a:lnTo>
                  <a:pt x="711314" y="901418"/>
                </a:lnTo>
                <a:lnTo>
                  <a:pt x="695959" y="900970"/>
                </a:lnTo>
                <a:lnTo>
                  <a:pt x="621722" y="842296"/>
                </a:lnTo>
                <a:lnTo>
                  <a:pt x="596661" y="822312"/>
                </a:lnTo>
                <a:lnTo>
                  <a:pt x="591956" y="821122"/>
                </a:lnTo>
                <a:lnTo>
                  <a:pt x="545455" y="817064"/>
                </a:lnTo>
                <a:lnTo>
                  <a:pt x="531005" y="809806"/>
                </a:lnTo>
                <a:lnTo>
                  <a:pt x="527367" y="809835"/>
                </a:lnTo>
                <a:lnTo>
                  <a:pt x="522842" y="803253"/>
                </a:lnTo>
                <a:lnTo>
                  <a:pt x="503535" y="792680"/>
                </a:lnTo>
                <a:lnTo>
                  <a:pt x="492420" y="788156"/>
                </a:lnTo>
                <a:lnTo>
                  <a:pt x="481923" y="782260"/>
                </a:lnTo>
                <a:lnTo>
                  <a:pt x="466778" y="771887"/>
                </a:lnTo>
                <a:lnTo>
                  <a:pt x="455682" y="765362"/>
                </a:lnTo>
                <a:lnTo>
                  <a:pt x="400399" y="739521"/>
                </a:lnTo>
                <a:lnTo>
                  <a:pt x="391369" y="734244"/>
                </a:lnTo>
                <a:lnTo>
                  <a:pt x="392645" y="708527"/>
                </a:lnTo>
                <a:lnTo>
                  <a:pt x="396627" y="700916"/>
                </a:lnTo>
                <a:lnTo>
                  <a:pt x="386016" y="694049"/>
                </a:lnTo>
                <a:lnTo>
                  <a:pt x="381349" y="692553"/>
                </a:lnTo>
                <a:lnTo>
                  <a:pt x="364794" y="679790"/>
                </a:lnTo>
                <a:lnTo>
                  <a:pt x="364966" y="670665"/>
                </a:lnTo>
                <a:lnTo>
                  <a:pt x="361089" y="665702"/>
                </a:lnTo>
                <a:lnTo>
                  <a:pt x="360994" y="660711"/>
                </a:lnTo>
                <a:lnTo>
                  <a:pt x="342925" y="651986"/>
                </a:lnTo>
                <a:lnTo>
                  <a:pt x="332000" y="648634"/>
                </a:lnTo>
                <a:lnTo>
                  <a:pt x="308778" y="649091"/>
                </a:lnTo>
                <a:lnTo>
                  <a:pt x="294995" y="646109"/>
                </a:lnTo>
                <a:lnTo>
                  <a:pt x="287280" y="656949"/>
                </a:lnTo>
                <a:lnTo>
                  <a:pt x="288699" y="661026"/>
                </a:lnTo>
                <a:lnTo>
                  <a:pt x="296824" y="663150"/>
                </a:lnTo>
                <a:lnTo>
                  <a:pt x="296424" y="671532"/>
                </a:lnTo>
                <a:lnTo>
                  <a:pt x="291375" y="678380"/>
                </a:lnTo>
                <a:lnTo>
                  <a:pt x="264172" y="681009"/>
                </a:lnTo>
                <a:lnTo>
                  <a:pt x="256981" y="680428"/>
                </a:lnTo>
                <a:lnTo>
                  <a:pt x="244170" y="686372"/>
                </a:lnTo>
                <a:lnTo>
                  <a:pt x="239236" y="683438"/>
                </a:lnTo>
                <a:lnTo>
                  <a:pt x="241960" y="675732"/>
                </a:lnTo>
                <a:lnTo>
                  <a:pt x="250885" y="672884"/>
                </a:lnTo>
                <a:lnTo>
                  <a:pt x="243655" y="661702"/>
                </a:lnTo>
                <a:lnTo>
                  <a:pt x="234768" y="666074"/>
                </a:lnTo>
                <a:lnTo>
                  <a:pt x="233921" y="661302"/>
                </a:lnTo>
                <a:lnTo>
                  <a:pt x="226663" y="657835"/>
                </a:lnTo>
                <a:lnTo>
                  <a:pt x="228987" y="653996"/>
                </a:lnTo>
                <a:lnTo>
                  <a:pt x="244665" y="653701"/>
                </a:lnTo>
                <a:lnTo>
                  <a:pt x="247932" y="647900"/>
                </a:lnTo>
                <a:lnTo>
                  <a:pt x="241960" y="641052"/>
                </a:lnTo>
                <a:lnTo>
                  <a:pt x="244055" y="627164"/>
                </a:lnTo>
                <a:lnTo>
                  <a:pt x="224462" y="606076"/>
                </a:lnTo>
                <a:lnTo>
                  <a:pt x="217271" y="603256"/>
                </a:lnTo>
                <a:lnTo>
                  <a:pt x="211842" y="597970"/>
                </a:lnTo>
                <a:lnTo>
                  <a:pt x="180028" y="562880"/>
                </a:lnTo>
                <a:lnTo>
                  <a:pt x="162035" y="541544"/>
                </a:lnTo>
                <a:lnTo>
                  <a:pt x="163750" y="508254"/>
                </a:lnTo>
                <a:lnTo>
                  <a:pt x="149748" y="489376"/>
                </a:lnTo>
                <a:lnTo>
                  <a:pt x="143995" y="476869"/>
                </a:lnTo>
                <a:lnTo>
                  <a:pt x="141423" y="474717"/>
                </a:lnTo>
                <a:lnTo>
                  <a:pt x="100018" y="466925"/>
                </a:lnTo>
                <a:lnTo>
                  <a:pt x="74158" y="463153"/>
                </a:lnTo>
                <a:lnTo>
                  <a:pt x="28209" y="454628"/>
                </a:lnTo>
                <a:lnTo>
                  <a:pt x="19303" y="451980"/>
                </a:lnTo>
                <a:lnTo>
                  <a:pt x="7640" y="443103"/>
                </a:lnTo>
                <a:lnTo>
                  <a:pt x="7387" y="438322"/>
                </a:lnTo>
                <a:lnTo>
                  <a:pt x="0" y="430025"/>
                </a:lnTo>
                <a:lnTo>
                  <a:pt x="5978" y="416947"/>
                </a:lnTo>
                <a:lnTo>
                  <a:pt x="15941" y="407699"/>
                </a:lnTo>
                <a:lnTo>
                  <a:pt x="24895" y="402117"/>
                </a:lnTo>
                <a:lnTo>
                  <a:pt x="29352" y="384801"/>
                </a:lnTo>
                <a:lnTo>
                  <a:pt x="33886" y="382143"/>
                </a:lnTo>
                <a:lnTo>
                  <a:pt x="47878" y="379447"/>
                </a:lnTo>
                <a:lnTo>
                  <a:pt x="51936" y="370227"/>
                </a:lnTo>
                <a:lnTo>
                  <a:pt x="57756" y="367636"/>
                </a:lnTo>
                <a:lnTo>
                  <a:pt x="66043" y="361226"/>
                </a:lnTo>
                <a:lnTo>
                  <a:pt x="74215" y="352587"/>
                </a:lnTo>
                <a:lnTo>
                  <a:pt x="87350" y="342872"/>
                </a:lnTo>
                <a:lnTo>
                  <a:pt x="94256" y="343272"/>
                </a:lnTo>
                <a:lnTo>
                  <a:pt x="96694" y="332099"/>
                </a:lnTo>
                <a:lnTo>
                  <a:pt x="101047" y="322869"/>
                </a:lnTo>
                <a:lnTo>
                  <a:pt x="121430" y="302124"/>
                </a:lnTo>
                <a:lnTo>
                  <a:pt x="135727" y="290017"/>
                </a:lnTo>
                <a:lnTo>
                  <a:pt x="149205" y="282131"/>
                </a:lnTo>
                <a:lnTo>
                  <a:pt x="161054" y="272768"/>
                </a:lnTo>
                <a:lnTo>
                  <a:pt x="176847" y="256756"/>
                </a:lnTo>
                <a:lnTo>
                  <a:pt x="188420" y="238544"/>
                </a:lnTo>
                <a:lnTo>
                  <a:pt x="195649" y="234620"/>
                </a:lnTo>
                <a:lnTo>
                  <a:pt x="197440" y="223638"/>
                </a:lnTo>
                <a:lnTo>
                  <a:pt x="207679" y="214865"/>
                </a:lnTo>
                <a:lnTo>
                  <a:pt x="213347" y="205883"/>
                </a:lnTo>
                <a:lnTo>
                  <a:pt x="213051" y="191995"/>
                </a:lnTo>
                <a:lnTo>
                  <a:pt x="211099" y="182861"/>
                </a:lnTo>
                <a:lnTo>
                  <a:pt x="216423" y="181546"/>
                </a:lnTo>
                <a:lnTo>
                  <a:pt x="225520" y="182404"/>
                </a:lnTo>
                <a:lnTo>
                  <a:pt x="241941" y="186242"/>
                </a:lnTo>
                <a:lnTo>
                  <a:pt x="245113" y="191976"/>
                </a:lnTo>
                <a:lnTo>
                  <a:pt x="240255" y="199882"/>
                </a:lnTo>
                <a:lnTo>
                  <a:pt x="234340" y="203568"/>
                </a:lnTo>
                <a:lnTo>
                  <a:pt x="240607" y="217313"/>
                </a:lnTo>
                <a:lnTo>
                  <a:pt x="259343" y="223895"/>
                </a:lnTo>
                <a:lnTo>
                  <a:pt x="268287" y="228333"/>
                </a:lnTo>
                <a:lnTo>
                  <a:pt x="283155" y="228829"/>
                </a:lnTo>
                <a:lnTo>
                  <a:pt x="298853" y="239782"/>
                </a:lnTo>
                <a:lnTo>
                  <a:pt x="318912" y="244812"/>
                </a:lnTo>
                <a:lnTo>
                  <a:pt x="318484" y="248183"/>
                </a:lnTo>
                <a:lnTo>
                  <a:pt x="327371" y="255356"/>
                </a:lnTo>
                <a:lnTo>
                  <a:pt x="333838" y="255422"/>
                </a:lnTo>
                <a:lnTo>
                  <a:pt x="341410" y="263290"/>
                </a:lnTo>
                <a:lnTo>
                  <a:pt x="338448" y="268538"/>
                </a:lnTo>
                <a:lnTo>
                  <a:pt x="340848" y="272034"/>
                </a:lnTo>
                <a:lnTo>
                  <a:pt x="347878" y="274301"/>
                </a:lnTo>
                <a:lnTo>
                  <a:pt x="350488" y="286655"/>
                </a:lnTo>
                <a:lnTo>
                  <a:pt x="360479" y="293942"/>
                </a:lnTo>
                <a:lnTo>
                  <a:pt x="367775" y="295827"/>
                </a:lnTo>
                <a:lnTo>
                  <a:pt x="373890" y="293989"/>
                </a:lnTo>
                <a:lnTo>
                  <a:pt x="380110" y="294932"/>
                </a:lnTo>
                <a:lnTo>
                  <a:pt x="385654" y="299275"/>
                </a:lnTo>
                <a:lnTo>
                  <a:pt x="387435" y="305400"/>
                </a:lnTo>
                <a:lnTo>
                  <a:pt x="391664" y="308191"/>
                </a:lnTo>
                <a:lnTo>
                  <a:pt x="398541" y="308086"/>
                </a:lnTo>
                <a:lnTo>
                  <a:pt x="403694" y="314544"/>
                </a:lnTo>
                <a:lnTo>
                  <a:pt x="409009" y="313296"/>
                </a:lnTo>
                <a:lnTo>
                  <a:pt x="422220" y="321507"/>
                </a:lnTo>
                <a:lnTo>
                  <a:pt x="426621" y="331956"/>
                </a:lnTo>
                <a:lnTo>
                  <a:pt x="439985" y="336071"/>
                </a:lnTo>
                <a:lnTo>
                  <a:pt x="451119" y="349168"/>
                </a:lnTo>
                <a:lnTo>
                  <a:pt x="460987" y="350815"/>
                </a:lnTo>
                <a:lnTo>
                  <a:pt x="465007" y="349301"/>
                </a:lnTo>
                <a:lnTo>
                  <a:pt x="481514" y="364922"/>
                </a:lnTo>
                <a:lnTo>
                  <a:pt x="488676" y="368846"/>
                </a:lnTo>
                <a:lnTo>
                  <a:pt x="493067" y="373551"/>
                </a:lnTo>
                <a:lnTo>
                  <a:pt x="497735" y="373551"/>
                </a:lnTo>
                <a:lnTo>
                  <a:pt x="505059" y="379371"/>
                </a:lnTo>
                <a:lnTo>
                  <a:pt x="512413" y="388010"/>
                </a:lnTo>
                <a:lnTo>
                  <a:pt x="515851" y="387106"/>
                </a:lnTo>
                <a:lnTo>
                  <a:pt x="524986" y="395249"/>
                </a:lnTo>
                <a:lnTo>
                  <a:pt x="529367" y="396450"/>
                </a:lnTo>
                <a:lnTo>
                  <a:pt x="534320" y="404031"/>
                </a:lnTo>
                <a:lnTo>
                  <a:pt x="545817" y="410413"/>
                </a:lnTo>
                <a:lnTo>
                  <a:pt x="549989" y="416728"/>
                </a:lnTo>
                <a:lnTo>
                  <a:pt x="559761" y="423748"/>
                </a:lnTo>
                <a:lnTo>
                  <a:pt x="569972" y="425510"/>
                </a:lnTo>
                <a:lnTo>
                  <a:pt x="574182" y="421519"/>
                </a:lnTo>
                <a:lnTo>
                  <a:pt x="582669" y="427425"/>
                </a:lnTo>
                <a:lnTo>
                  <a:pt x="587260" y="428149"/>
                </a:lnTo>
                <a:lnTo>
                  <a:pt x="590832" y="435131"/>
                </a:lnTo>
                <a:lnTo>
                  <a:pt x="600033" y="443817"/>
                </a:lnTo>
                <a:lnTo>
                  <a:pt x="605967" y="446170"/>
                </a:lnTo>
                <a:lnTo>
                  <a:pt x="613273" y="452495"/>
                </a:lnTo>
                <a:lnTo>
                  <a:pt x="620979" y="453723"/>
                </a:lnTo>
                <a:lnTo>
                  <a:pt x="625770" y="457771"/>
                </a:lnTo>
                <a:lnTo>
                  <a:pt x="646944" y="461905"/>
                </a:lnTo>
                <a:lnTo>
                  <a:pt x="653097" y="466001"/>
                </a:lnTo>
                <a:lnTo>
                  <a:pt x="660441" y="465820"/>
                </a:lnTo>
                <a:lnTo>
                  <a:pt x="652135" y="481879"/>
                </a:lnTo>
                <a:lnTo>
                  <a:pt x="646391" y="490518"/>
                </a:lnTo>
                <a:lnTo>
                  <a:pt x="645905" y="502453"/>
                </a:lnTo>
                <a:lnTo>
                  <a:pt x="641438" y="506730"/>
                </a:lnTo>
                <a:lnTo>
                  <a:pt x="638790" y="513540"/>
                </a:lnTo>
                <a:lnTo>
                  <a:pt x="640257" y="518932"/>
                </a:lnTo>
                <a:lnTo>
                  <a:pt x="648391" y="524332"/>
                </a:lnTo>
                <a:lnTo>
                  <a:pt x="655326" y="522713"/>
                </a:lnTo>
                <a:lnTo>
                  <a:pt x="661126" y="530590"/>
                </a:lnTo>
                <a:lnTo>
                  <a:pt x="673109" y="535781"/>
                </a:lnTo>
                <a:lnTo>
                  <a:pt x="680348" y="537486"/>
                </a:lnTo>
                <a:lnTo>
                  <a:pt x="685263" y="555574"/>
                </a:lnTo>
                <a:lnTo>
                  <a:pt x="689749" y="555917"/>
                </a:lnTo>
                <a:lnTo>
                  <a:pt x="696978" y="547649"/>
                </a:lnTo>
                <a:lnTo>
                  <a:pt x="705075" y="551117"/>
                </a:lnTo>
                <a:lnTo>
                  <a:pt x="716019" y="552783"/>
                </a:lnTo>
                <a:lnTo>
                  <a:pt x="719572" y="554946"/>
                </a:lnTo>
                <a:lnTo>
                  <a:pt x="732431" y="557641"/>
                </a:lnTo>
                <a:lnTo>
                  <a:pt x="741822" y="568223"/>
                </a:lnTo>
                <a:lnTo>
                  <a:pt x="748928" y="573224"/>
                </a:lnTo>
                <a:lnTo>
                  <a:pt x="752062" y="579063"/>
                </a:lnTo>
                <a:lnTo>
                  <a:pt x="751033" y="588817"/>
                </a:lnTo>
                <a:lnTo>
                  <a:pt x="763092" y="588093"/>
                </a:lnTo>
                <a:lnTo>
                  <a:pt x="768902" y="584025"/>
                </a:lnTo>
                <a:lnTo>
                  <a:pt x="774255" y="590226"/>
                </a:lnTo>
                <a:lnTo>
                  <a:pt x="781294" y="593427"/>
                </a:lnTo>
                <a:lnTo>
                  <a:pt x="793553" y="594541"/>
                </a:lnTo>
                <a:lnTo>
                  <a:pt x="802487" y="599599"/>
                </a:lnTo>
                <a:lnTo>
                  <a:pt x="810659" y="594246"/>
                </a:lnTo>
                <a:lnTo>
                  <a:pt x="820661" y="594779"/>
                </a:lnTo>
                <a:lnTo>
                  <a:pt x="833224" y="586178"/>
                </a:lnTo>
                <a:lnTo>
                  <a:pt x="834577" y="580435"/>
                </a:lnTo>
                <a:lnTo>
                  <a:pt x="829338" y="573557"/>
                </a:lnTo>
                <a:lnTo>
                  <a:pt x="822528" y="568909"/>
                </a:lnTo>
                <a:lnTo>
                  <a:pt x="815079" y="559813"/>
                </a:lnTo>
                <a:lnTo>
                  <a:pt x="819060" y="550659"/>
                </a:lnTo>
                <a:lnTo>
                  <a:pt x="825718" y="547040"/>
                </a:lnTo>
                <a:lnTo>
                  <a:pt x="835205" y="548878"/>
                </a:lnTo>
                <a:lnTo>
                  <a:pt x="840835" y="554012"/>
                </a:lnTo>
                <a:lnTo>
                  <a:pt x="842502" y="562585"/>
                </a:lnTo>
                <a:lnTo>
                  <a:pt x="850569" y="572805"/>
                </a:lnTo>
                <a:lnTo>
                  <a:pt x="859123" y="568709"/>
                </a:lnTo>
                <a:lnTo>
                  <a:pt x="863342" y="569852"/>
                </a:lnTo>
                <a:lnTo>
                  <a:pt x="863523" y="577120"/>
                </a:lnTo>
                <a:lnTo>
                  <a:pt x="858294" y="578129"/>
                </a:lnTo>
                <a:lnTo>
                  <a:pt x="854017" y="584578"/>
                </a:lnTo>
                <a:lnTo>
                  <a:pt x="843959" y="585435"/>
                </a:lnTo>
                <a:lnTo>
                  <a:pt x="845292" y="591160"/>
                </a:lnTo>
                <a:lnTo>
                  <a:pt x="852846" y="603666"/>
                </a:lnTo>
                <a:lnTo>
                  <a:pt x="871438" y="605400"/>
                </a:lnTo>
                <a:lnTo>
                  <a:pt x="880373" y="614353"/>
                </a:lnTo>
                <a:lnTo>
                  <a:pt x="894089" y="623678"/>
                </a:lnTo>
                <a:lnTo>
                  <a:pt x="900194" y="623183"/>
                </a:lnTo>
                <a:lnTo>
                  <a:pt x="907091" y="611486"/>
                </a:lnTo>
                <a:lnTo>
                  <a:pt x="912310" y="610734"/>
                </a:lnTo>
                <a:lnTo>
                  <a:pt x="917835" y="596236"/>
                </a:lnTo>
                <a:lnTo>
                  <a:pt x="921054" y="595074"/>
                </a:lnTo>
                <a:lnTo>
                  <a:pt x="928912" y="585340"/>
                </a:lnTo>
                <a:lnTo>
                  <a:pt x="943124" y="588055"/>
                </a:lnTo>
                <a:lnTo>
                  <a:pt x="954087" y="579301"/>
                </a:lnTo>
                <a:lnTo>
                  <a:pt x="963574" y="578749"/>
                </a:lnTo>
                <a:lnTo>
                  <a:pt x="965679" y="573577"/>
                </a:lnTo>
                <a:lnTo>
                  <a:pt x="972241" y="569586"/>
                </a:lnTo>
                <a:lnTo>
                  <a:pt x="979347" y="570252"/>
                </a:lnTo>
                <a:lnTo>
                  <a:pt x="988196" y="576539"/>
                </a:lnTo>
                <a:lnTo>
                  <a:pt x="996616" y="574015"/>
                </a:lnTo>
                <a:lnTo>
                  <a:pt x="1011580" y="586283"/>
                </a:lnTo>
                <a:lnTo>
                  <a:pt x="1012456" y="589998"/>
                </a:lnTo>
                <a:lnTo>
                  <a:pt x="1021953" y="586178"/>
                </a:lnTo>
                <a:lnTo>
                  <a:pt x="1028344" y="585664"/>
                </a:lnTo>
                <a:lnTo>
                  <a:pt x="1035430" y="576701"/>
                </a:lnTo>
                <a:lnTo>
                  <a:pt x="1042336" y="578920"/>
                </a:lnTo>
                <a:lnTo>
                  <a:pt x="1048480" y="578187"/>
                </a:lnTo>
                <a:lnTo>
                  <a:pt x="1058729" y="580644"/>
                </a:lnTo>
                <a:lnTo>
                  <a:pt x="1063510" y="584530"/>
                </a:lnTo>
                <a:lnTo>
                  <a:pt x="1080693" y="578415"/>
                </a:lnTo>
                <a:lnTo>
                  <a:pt x="1086227" y="579863"/>
                </a:lnTo>
                <a:lnTo>
                  <a:pt x="1095876" y="587350"/>
                </a:lnTo>
                <a:lnTo>
                  <a:pt x="1105677" y="589245"/>
                </a:lnTo>
                <a:lnTo>
                  <a:pt x="1117831" y="587321"/>
                </a:lnTo>
                <a:lnTo>
                  <a:pt x="1135376" y="579396"/>
                </a:lnTo>
                <a:lnTo>
                  <a:pt x="1146378" y="581997"/>
                </a:lnTo>
                <a:lnTo>
                  <a:pt x="1150912" y="580949"/>
                </a:lnTo>
                <a:lnTo>
                  <a:pt x="1159522" y="583740"/>
                </a:lnTo>
                <a:lnTo>
                  <a:pt x="1160694" y="594455"/>
                </a:lnTo>
                <a:lnTo>
                  <a:pt x="1167599" y="595074"/>
                </a:lnTo>
                <a:lnTo>
                  <a:pt x="1170352" y="603018"/>
                </a:lnTo>
                <a:lnTo>
                  <a:pt x="1183944" y="601056"/>
                </a:lnTo>
                <a:lnTo>
                  <a:pt x="1193326" y="602694"/>
                </a:lnTo>
                <a:lnTo>
                  <a:pt x="1201270" y="609381"/>
                </a:lnTo>
                <a:lnTo>
                  <a:pt x="1201546" y="614953"/>
                </a:lnTo>
                <a:lnTo>
                  <a:pt x="1208709" y="618868"/>
                </a:lnTo>
                <a:lnTo>
                  <a:pt x="1220930" y="634136"/>
                </a:lnTo>
                <a:lnTo>
                  <a:pt x="1231703" y="639032"/>
                </a:lnTo>
                <a:lnTo>
                  <a:pt x="1244609" y="634613"/>
                </a:lnTo>
                <a:lnTo>
                  <a:pt x="1248524" y="640366"/>
                </a:lnTo>
                <a:lnTo>
                  <a:pt x="1245876" y="646862"/>
                </a:lnTo>
                <a:lnTo>
                  <a:pt x="1250276" y="651034"/>
                </a:lnTo>
                <a:lnTo>
                  <a:pt x="1254610" y="639261"/>
                </a:lnTo>
                <a:lnTo>
                  <a:pt x="1252200" y="631574"/>
                </a:lnTo>
                <a:lnTo>
                  <a:pt x="1253810" y="619182"/>
                </a:lnTo>
                <a:lnTo>
                  <a:pt x="1258230" y="604990"/>
                </a:lnTo>
                <a:lnTo>
                  <a:pt x="1265488" y="601609"/>
                </a:lnTo>
                <a:lnTo>
                  <a:pt x="1269936" y="596665"/>
                </a:lnTo>
                <a:lnTo>
                  <a:pt x="1278042" y="595608"/>
                </a:lnTo>
                <a:lnTo>
                  <a:pt x="1277184" y="587550"/>
                </a:lnTo>
                <a:lnTo>
                  <a:pt x="1285071" y="583273"/>
                </a:lnTo>
                <a:lnTo>
                  <a:pt x="1285662" y="580035"/>
                </a:lnTo>
                <a:lnTo>
                  <a:pt x="1268812" y="574358"/>
                </a:lnTo>
                <a:lnTo>
                  <a:pt x="1264021" y="574377"/>
                </a:lnTo>
                <a:lnTo>
                  <a:pt x="1254906" y="566528"/>
                </a:lnTo>
                <a:lnTo>
                  <a:pt x="1247409" y="552707"/>
                </a:lnTo>
                <a:lnTo>
                  <a:pt x="1247171" y="547240"/>
                </a:lnTo>
                <a:lnTo>
                  <a:pt x="1235998" y="538753"/>
                </a:lnTo>
                <a:lnTo>
                  <a:pt x="1229474" y="526971"/>
                </a:lnTo>
                <a:lnTo>
                  <a:pt x="1230560" y="521303"/>
                </a:lnTo>
                <a:lnTo>
                  <a:pt x="1228378" y="516065"/>
                </a:lnTo>
                <a:lnTo>
                  <a:pt x="1217939" y="513455"/>
                </a:lnTo>
                <a:lnTo>
                  <a:pt x="1220939" y="508073"/>
                </a:lnTo>
                <a:lnTo>
                  <a:pt x="1218320" y="503482"/>
                </a:lnTo>
                <a:lnTo>
                  <a:pt x="1217244" y="493195"/>
                </a:lnTo>
                <a:lnTo>
                  <a:pt x="1219853" y="490290"/>
                </a:lnTo>
                <a:lnTo>
                  <a:pt x="1232293" y="483013"/>
                </a:lnTo>
                <a:lnTo>
                  <a:pt x="1231369" y="475240"/>
                </a:lnTo>
                <a:lnTo>
                  <a:pt x="1235570" y="470935"/>
                </a:lnTo>
                <a:lnTo>
                  <a:pt x="1236284" y="463344"/>
                </a:lnTo>
                <a:lnTo>
                  <a:pt x="1228416" y="459134"/>
                </a:lnTo>
                <a:lnTo>
                  <a:pt x="1217615" y="448875"/>
                </a:lnTo>
                <a:lnTo>
                  <a:pt x="1216910" y="442255"/>
                </a:lnTo>
                <a:lnTo>
                  <a:pt x="1219473" y="435588"/>
                </a:lnTo>
                <a:lnTo>
                  <a:pt x="1215234" y="430368"/>
                </a:lnTo>
                <a:lnTo>
                  <a:pt x="1207671" y="427263"/>
                </a:lnTo>
                <a:lnTo>
                  <a:pt x="1206033" y="415643"/>
                </a:lnTo>
                <a:lnTo>
                  <a:pt x="1222882" y="413633"/>
                </a:lnTo>
                <a:lnTo>
                  <a:pt x="1230055" y="408756"/>
                </a:lnTo>
                <a:lnTo>
                  <a:pt x="1227169" y="392878"/>
                </a:lnTo>
                <a:lnTo>
                  <a:pt x="1236265" y="385667"/>
                </a:lnTo>
                <a:lnTo>
                  <a:pt x="1243590" y="383715"/>
                </a:lnTo>
                <a:lnTo>
                  <a:pt x="1248447" y="380114"/>
                </a:lnTo>
                <a:lnTo>
                  <a:pt x="1248447" y="373637"/>
                </a:lnTo>
                <a:lnTo>
                  <a:pt x="1251991" y="372799"/>
                </a:lnTo>
                <a:lnTo>
                  <a:pt x="1256868" y="364979"/>
                </a:lnTo>
                <a:lnTo>
                  <a:pt x="1256591" y="359150"/>
                </a:lnTo>
                <a:lnTo>
                  <a:pt x="1262516" y="351473"/>
                </a:lnTo>
                <a:lnTo>
                  <a:pt x="1258620" y="341157"/>
                </a:lnTo>
                <a:lnTo>
                  <a:pt x="1262687" y="332527"/>
                </a:lnTo>
                <a:lnTo>
                  <a:pt x="1266364" y="329003"/>
                </a:lnTo>
                <a:lnTo>
                  <a:pt x="1268879" y="317983"/>
                </a:lnTo>
                <a:lnTo>
                  <a:pt x="1279766" y="321707"/>
                </a:lnTo>
                <a:lnTo>
                  <a:pt x="1286833" y="320612"/>
                </a:lnTo>
                <a:lnTo>
                  <a:pt x="1292939" y="323259"/>
                </a:lnTo>
                <a:lnTo>
                  <a:pt x="1307464" y="325041"/>
                </a:lnTo>
                <a:lnTo>
                  <a:pt x="1313760" y="320802"/>
                </a:lnTo>
                <a:lnTo>
                  <a:pt x="1327248" y="315392"/>
                </a:lnTo>
                <a:lnTo>
                  <a:pt x="1336573" y="309067"/>
                </a:lnTo>
                <a:lnTo>
                  <a:pt x="1339421" y="303628"/>
                </a:lnTo>
                <a:lnTo>
                  <a:pt x="1337659" y="295523"/>
                </a:lnTo>
                <a:lnTo>
                  <a:pt x="1344764" y="294227"/>
                </a:lnTo>
                <a:lnTo>
                  <a:pt x="1353384" y="296818"/>
                </a:lnTo>
                <a:lnTo>
                  <a:pt x="1363805" y="294446"/>
                </a:lnTo>
                <a:lnTo>
                  <a:pt x="1369548" y="290322"/>
                </a:lnTo>
                <a:lnTo>
                  <a:pt x="1378159" y="278397"/>
                </a:lnTo>
                <a:lnTo>
                  <a:pt x="1386208" y="276473"/>
                </a:lnTo>
                <a:lnTo>
                  <a:pt x="1395323" y="268434"/>
                </a:lnTo>
                <a:lnTo>
                  <a:pt x="1407363" y="272025"/>
                </a:lnTo>
                <a:lnTo>
                  <a:pt x="1415078" y="270310"/>
                </a:lnTo>
                <a:lnTo>
                  <a:pt x="1420555" y="263223"/>
                </a:lnTo>
                <a:lnTo>
                  <a:pt x="1418412" y="249250"/>
                </a:lnTo>
                <a:lnTo>
                  <a:pt x="1420202" y="239697"/>
                </a:lnTo>
                <a:lnTo>
                  <a:pt x="1408458" y="242326"/>
                </a:lnTo>
                <a:lnTo>
                  <a:pt x="1402114" y="241887"/>
                </a:lnTo>
                <a:lnTo>
                  <a:pt x="1387789" y="234163"/>
                </a:lnTo>
                <a:lnTo>
                  <a:pt x="1391018" y="227428"/>
                </a:lnTo>
                <a:lnTo>
                  <a:pt x="1386093" y="226476"/>
                </a:lnTo>
                <a:lnTo>
                  <a:pt x="1382369" y="231934"/>
                </a:lnTo>
                <a:lnTo>
                  <a:pt x="1371225" y="228257"/>
                </a:lnTo>
                <a:lnTo>
                  <a:pt x="1362138" y="228371"/>
                </a:lnTo>
                <a:lnTo>
                  <a:pt x="1352870" y="225419"/>
                </a:lnTo>
                <a:lnTo>
                  <a:pt x="1350632" y="222304"/>
                </a:lnTo>
                <a:lnTo>
                  <a:pt x="1331715" y="213370"/>
                </a:lnTo>
                <a:lnTo>
                  <a:pt x="1336420" y="203568"/>
                </a:lnTo>
                <a:lnTo>
                  <a:pt x="1335554" y="195939"/>
                </a:lnTo>
                <a:lnTo>
                  <a:pt x="1345698" y="191138"/>
                </a:lnTo>
                <a:lnTo>
                  <a:pt x="1356937" y="195748"/>
                </a:lnTo>
                <a:lnTo>
                  <a:pt x="1365062" y="195872"/>
                </a:lnTo>
                <a:lnTo>
                  <a:pt x="1381159" y="207264"/>
                </a:lnTo>
                <a:lnTo>
                  <a:pt x="1395094" y="209398"/>
                </a:lnTo>
                <a:lnTo>
                  <a:pt x="1401609" y="207845"/>
                </a:lnTo>
                <a:lnTo>
                  <a:pt x="1405077" y="203606"/>
                </a:lnTo>
                <a:lnTo>
                  <a:pt x="1414811" y="196539"/>
                </a:lnTo>
                <a:lnTo>
                  <a:pt x="1418526" y="191005"/>
                </a:lnTo>
                <a:lnTo>
                  <a:pt x="1425889" y="191653"/>
                </a:lnTo>
                <a:lnTo>
                  <a:pt x="1438157" y="185595"/>
                </a:lnTo>
                <a:lnTo>
                  <a:pt x="1438090" y="174327"/>
                </a:lnTo>
                <a:lnTo>
                  <a:pt x="1440424" y="170698"/>
                </a:lnTo>
                <a:lnTo>
                  <a:pt x="1452016" y="168364"/>
                </a:lnTo>
                <a:lnTo>
                  <a:pt x="1449911" y="161820"/>
                </a:lnTo>
                <a:lnTo>
                  <a:pt x="1452664" y="149028"/>
                </a:lnTo>
                <a:lnTo>
                  <a:pt x="1443672" y="144056"/>
                </a:lnTo>
                <a:lnTo>
                  <a:pt x="1439871" y="125730"/>
                </a:lnTo>
                <a:lnTo>
                  <a:pt x="1439624" y="117910"/>
                </a:lnTo>
                <a:lnTo>
                  <a:pt x="1434195" y="117034"/>
                </a:lnTo>
                <a:lnTo>
                  <a:pt x="1429023" y="120634"/>
                </a:lnTo>
                <a:lnTo>
                  <a:pt x="1414925" y="120110"/>
                </a:lnTo>
                <a:lnTo>
                  <a:pt x="1406029" y="113690"/>
                </a:lnTo>
                <a:lnTo>
                  <a:pt x="1407515" y="107594"/>
                </a:lnTo>
                <a:lnTo>
                  <a:pt x="1404429" y="103175"/>
                </a:lnTo>
                <a:lnTo>
                  <a:pt x="1404781" y="96564"/>
                </a:lnTo>
                <a:lnTo>
                  <a:pt x="1411877" y="89002"/>
                </a:lnTo>
                <a:lnTo>
                  <a:pt x="1420993" y="82601"/>
                </a:lnTo>
                <a:lnTo>
                  <a:pt x="1425517" y="81791"/>
                </a:lnTo>
                <a:lnTo>
                  <a:pt x="1430518" y="72438"/>
                </a:lnTo>
                <a:lnTo>
                  <a:pt x="1434785" y="72076"/>
                </a:lnTo>
                <a:lnTo>
                  <a:pt x="1443310" y="63446"/>
                </a:lnTo>
                <a:lnTo>
                  <a:pt x="1457055" y="54140"/>
                </a:lnTo>
                <a:lnTo>
                  <a:pt x="1451073" y="39805"/>
                </a:lnTo>
                <a:lnTo>
                  <a:pt x="1454807" y="37957"/>
                </a:lnTo>
                <a:lnTo>
                  <a:pt x="1462627" y="28023"/>
                </a:lnTo>
                <a:lnTo>
                  <a:pt x="1461388" y="20907"/>
                </a:lnTo>
                <a:lnTo>
                  <a:pt x="1466237" y="14764"/>
                </a:lnTo>
                <a:lnTo>
                  <a:pt x="1472628" y="13059"/>
                </a:lnTo>
                <a:lnTo>
                  <a:pt x="1473752" y="8592"/>
                </a:lnTo>
                <a:lnTo>
                  <a:pt x="1479553" y="1867"/>
                </a:lnTo>
                <a:lnTo>
                  <a:pt x="1483667" y="0"/>
                </a:lnTo>
                <a:lnTo>
                  <a:pt x="1490649" y="2372"/>
                </a:lnTo>
                <a:lnTo>
                  <a:pt x="1492888" y="8506"/>
                </a:lnTo>
                <a:lnTo>
                  <a:pt x="1499498" y="14345"/>
                </a:lnTo>
                <a:lnTo>
                  <a:pt x="1507051" y="15545"/>
                </a:lnTo>
                <a:lnTo>
                  <a:pt x="1518062" y="7315"/>
                </a:lnTo>
                <a:lnTo>
                  <a:pt x="1527616" y="4201"/>
                </a:lnTo>
                <a:lnTo>
                  <a:pt x="1536026" y="13602"/>
                </a:lnTo>
                <a:lnTo>
                  <a:pt x="1542961" y="16497"/>
                </a:lnTo>
                <a:lnTo>
                  <a:pt x="1570659" y="21812"/>
                </a:lnTo>
                <a:lnTo>
                  <a:pt x="1577774" y="36157"/>
                </a:lnTo>
                <a:lnTo>
                  <a:pt x="1581213" y="38691"/>
                </a:lnTo>
                <a:lnTo>
                  <a:pt x="1587795" y="49568"/>
                </a:lnTo>
                <a:lnTo>
                  <a:pt x="1594634" y="55483"/>
                </a:lnTo>
                <a:lnTo>
                  <a:pt x="1607712" y="42091"/>
                </a:lnTo>
                <a:lnTo>
                  <a:pt x="1618799" y="46034"/>
                </a:lnTo>
                <a:lnTo>
                  <a:pt x="1624399" y="45301"/>
                </a:lnTo>
                <a:lnTo>
                  <a:pt x="1640982" y="35366"/>
                </a:lnTo>
                <a:lnTo>
                  <a:pt x="1655603" y="36405"/>
                </a:lnTo>
                <a:lnTo>
                  <a:pt x="1659289" y="35319"/>
                </a:lnTo>
                <a:lnTo>
                  <a:pt x="1664957" y="39843"/>
                </a:lnTo>
                <a:lnTo>
                  <a:pt x="1675958" y="34538"/>
                </a:lnTo>
                <a:lnTo>
                  <a:pt x="1684721" y="34823"/>
                </a:lnTo>
                <a:lnTo>
                  <a:pt x="1688693" y="32776"/>
                </a:lnTo>
                <a:lnTo>
                  <a:pt x="1699275" y="36205"/>
                </a:lnTo>
                <a:lnTo>
                  <a:pt x="1703409" y="39395"/>
                </a:lnTo>
                <a:lnTo>
                  <a:pt x="1716582" y="40834"/>
                </a:lnTo>
                <a:lnTo>
                  <a:pt x="1722897" y="34423"/>
                </a:lnTo>
                <a:lnTo>
                  <a:pt x="1734746" y="35271"/>
                </a:lnTo>
                <a:lnTo>
                  <a:pt x="1742643" y="38872"/>
                </a:lnTo>
                <a:lnTo>
                  <a:pt x="1764703" y="38729"/>
                </a:lnTo>
                <a:lnTo>
                  <a:pt x="1765846" y="42491"/>
                </a:lnTo>
                <a:lnTo>
                  <a:pt x="1774256" y="46006"/>
                </a:lnTo>
                <a:lnTo>
                  <a:pt x="1779723" y="45568"/>
                </a:lnTo>
                <a:lnTo>
                  <a:pt x="1789029" y="61246"/>
                </a:lnTo>
                <a:lnTo>
                  <a:pt x="1794354" y="64027"/>
                </a:lnTo>
                <a:lnTo>
                  <a:pt x="1809251" y="60970"/>
                </a:lnTo>
                <a:lnTo>
                  <a:pt x="1817033" y="65065"/>
                </a:lnTo>
                <a:lnTo>
                  <a:pt x="1823205" y="65580"/>
                </a:lnTo>
                <a:lnTo>
                  <a:pt x="1830520" y="71828"/>
                </a:lnTo>
                <a:lnTo>
                  <a:pt x="1845379" y="71361"/>
                </a:lnTo>
                <a:lnTo>
                  <a:pt x="1854276" y="77172"/>
                </a:lnTo>
                <a:lnTo>
                  <a:pt x="1865810" y="77867"/>
                </a:lnTo>
                <a:lnTo>
                  <a:pt x="1876183" y="83030"/>
                </a:lnTo>
                <a:lnTo>
                  <a:pt x="1882317" y="78457"/>
                </a:lnTo>
                <a:lnTo>
                  <a:pt x="1903367" y="95764"/>
                </a:lnTo>
                <a:lnTo>
                  <a:pt x="1907225" y="101908"/>
                </a:lnTo>
                <a:lnTo>
                  <a:pt x="1907416" y="107909"/>
                </a:lnTo>
                <a:lnTo>
                  <a:pt x="1916760" y="114281"/>
                </a:lnTo>
                <a:lnTo>
                  <a:pt x="1919074" y="117624"/>
                </a:lnTo>
                <a:lnTo>
                  <a:pt x="1935257" y="113119"/>
                </a:lnTo>
                <a:lnTo>
                  <a:pt x="1947449" y="113957"/>
                </a:lnTo>
                <a:close/>
              </a:path>
            </a:pathLst>
          </a:custGeom>
          <a:solidFill>
            <a:schemeClr val="accent4">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29" name="Freeform: Shape 28">
            <a:extLst>
              <a:ext uri="{FF2B5EF4-FFF2-40B4-BE49-F238E27FC236}">
                <a16:creationId xmlns:a16="http://schemas.microsoft.com/office/drawing/2014/main" id="{6A9574D6-2DA9-4526-8BC2-3D2410088CDD}"/>
              </a:ext>
            </a:extLst>
          </p:cNvPr>
          <p:cNvSpPr/>
          <p:nvPr/>
        </p:nvSpPr>
        <p:spPr>
          <a:xfrm>
            <a:off x="1890673" y="2083165"/>
            <a:ext cx="2407067" cy="2030534"/>
          </a:xfrm>
          <a:custGeom>
            <a:avLst/>
            <a:gdLst>
              <a:gd name="connsiteX0" fmla="*/ 2497102 w 2517923"/>
              <a:gd name="connsiteY0" fmla="*/ 1186524 h 2124050"/>
              <a:gd name="connsiteX1" fmla="*/ 2504903 w 2517923"/>
              <a:gd name="connsiteY1" fmla="*/ 1193343 h 2124050"/>
              <a:gd name="connsiteX2" fmla="*/ 2501531 w 2517923"/>
              <a:gd name="connsiteY2" fmla="*/ 1196744 h 2124050"/>
              <a:gd name="connsiteX3" fmla="*/ 2502636 w 2517923"/>
              <a:gd name="connsiteY3" fmla="*/ 1205574 h 2124050"/>
              <a:gd name="connsiteX4" fmla="*/ 2511465 w 2517923"/>
              <a:gd name="connsiteY4" fmla="*/ 1208612 h 2124050"/>
              <a:gd name="connsiteX5" fmla="*/ 2514913 w 2517923"/>
              <a:gd name="connsiteY5" fmla="*/ 1213451 h 2124050"/>
              <a:gd name="connsiteX6" fmla="*/ 2513485 w 2517923"/>
              <a:gd name="connsiteY6" fmla="*/ 1222995 h 2124050"/>
              <a:gd name="connsiteX7" fmla="*/ 2517923 w 2517923"/>
              <a:gd name="connsiteY7" fmla="*/ 1229091 h 2124050"/>
              <a:gd name="connsiteX8" fmla="*/ 2517133 w 2517923"/>
              <a:gd name="connsiteY8" fmla="*/ 1234187 h 2124050"/>
              <a:gd name="connsiteX9" fmla="*/ 2506617 w 2517923"/>
              <a:gd name="connsiteY9" fmla="*/ 1235787 h 2124050"/>
              <a:gd name="connsiteX10" fmla="*/ 2501940 w 2517923"/>
              <a:gd name="connsiteY10" fmla="*/ 1234463 h 2124050"/>
              <a:gd name="connsiteX11" fmla="*/ 2491768 w 2517923"/>
              <a:gd name="connsiteY11" fmla="*/ 1239359 h 2124050"/>
              <a:gd name="connsiteX12" fmla="*/ 2492587 w 2517923"/>
              <a:gd name="connsiteY12" fmla="*/ 1248969 h 2124050"/>
              <a:gd name="connsiteX13" fmla="*/ 2486653 w 2517923"/>
              <a:gd name="connsiteY13" fmla="*/ 1253722 h 2124050"/>
              <a:gd name="connsiteX14" fmla="*/ 2477433 w 2517923"/>
              <a:gd name="connsiteY14" fmla="*/ 1250703 h 2124050"/>
              <a:gd name="connsiteX15" fmla="*/ 2470394 w 2517923"/>
              <a:gd name="connsiteY15" fmla="*/ 1251494 h 2124050"/>
              <a:gd name="connsiteX16" fmla="*/ 2462783 w 2517923"/>
              <a:gd name="connsiteY16" fmla="*/ 1259618 h 2124050"/>
              <a:gd name="connsiteX17" fmla="*/ 2457525 w 2517923"/>
              <a:gd name="connsiteY17" fmla="*/ 1262876 h 2124050"/>
              <a:gd name="connsiteX18" fmla="*/ 2465393 w 2517923"/>
              <a:gd name="connsiteY18" fmla="*/ 1268515 h 2124050"/>
              <a:gd name="connsiteX19" fmla="*/ 2472527 w 2517923"/>
              <a:gd name="connsiteY19" fmla="*/ 1276144 h 2124050"/>
              <a:gd name="connsiteX20" fmla="*/ 2471089 w 2517923"/>
              <a:gd name="connsiteY20" fmla="*/ 1284098 h 2124050"/>
              <a:gd name="connsiteX21" fmla="*/ 2472489 w 2517923"/>
              <a:gd name="connsiteY21" fmla="*/ 1292623 h 2124050"/>
              <a:gd name="connsiteX22" fmla="*/ 2462574 w 2517923"/>
              <a:gd name="connsiteY22" fmla="*/ 1294451 h 2124050"/>
              <a:gd name="connsiteX23" fmla="*/ 2460497 w 2517923"/>
              <a:gd name="connsiteY23" fmla="*/ 1299443 h 2124050"/>
              <a:gd name="connsiteX24" fmla="*/ 2461259 w 2517923"/>
              <a:gd name="connsiteY24" fmla="*/ 1308186 h 2124050"/>
              <a:gd name="connsiteX25" fmla="*/ 2455296 w 2517923"/>
              <a:gd name="connsiteY25" fmla="*/ 1317216 h 2124050"/>
              <a:gd name="connsiteX26" fmla="*/ 2458935 w 2517923"/>
              <a:gd name="connsiteY26" fmla="*/ 1333628 h 2124050"/>
              <a:gd name="connsiteX27" fmla="*/ 2454906 w 2517923"/>
              <a:gd name="connsiteY27" fmla="*/ 1336847 h 2124050"/>
              <a:gd name="connsiteX28" fmla="*/ 2459373 w 2517923"/>
              <a:gd name="connsiteY28" fmla="*/ 1345143 h 2124050"/>
              <a:gd name="connsiteX29" fmla="*/ 2457011 w 2517923"/>
              <a:gd name="connsiteY29" fmla="*/ 1352859 h 2124050"/>
              <a:gd name="connsiteX30" fmla="*/ 2457554 w 2517923"/>
              <a:gd name="connsiteY30" fmla="*/ 1362403 h 2124050"/>
              <a:gd name="connsiteX31" fmla="*/ 2451991 w 2517923"/>
              <a:gd name="connsiteY31" fmla="*/ 1369375 h 2124050"/>
              <a:gd name="connsiteX32" fmla="*/ 2447515 w 2517923"/>
              <a:gd name="connsiteY32" fmla="*/ 1369280 h 2124050"/>
              <a:gd name="connsiteX33" fmla="*/ 2442152 w 2517923"/>
              <a:gd name="connsiteY33" fmla="*/ 1364203 h 2124050"/>
              <a:gd name="connsiteX34" fmla="*/ 2436132 w 2517923"/>
              <a:gd name="connsiteY34" fmla="*/ 1366175 h 2124050"/>
              <a:gd name="connsiteX35" fmla="*/ 2431036 w 2517923"/>
              <a:gd name="connsiteY35" fmla="*/ 1373452 h 2124050"/>
              <a:gd name="connsiteX36" fmla="*/ 2431503 w 2517923"/>
              <a:gd name="connsiteY36" fmla="*/ 1377709 h 2124050"/>
              <a:gd name="connsiteX37" fmla="*/ 2426407 w 2517923"/>
              <a:gd name="connsiteY37" fmla="*/ 1383634 h 2124050"/>
              <a:gd name="connsiteX38" fmla="*/ 2423883 w 2517923"/>
              <a:gd name="connsiteY38" fmla="*/ 1392835 h 2124050"/>
              <a:gd name="connsiteX39" fmla="*/ 2420083 w 2517923"/>
              <a:gd name="connsiteY39" fmla="*/ 1393940 h 2124050"/>
              <a:gd name="connsiteX40" fmla="*/ 2412701 w 2517923"/>
              <a:gd name="connsiteY40" fmla="*/ 1403798 h 2124050"/>
              <a:gd name="connsiteX41" fmla="*/ 2407671 w 2517923"/>
              <a:gd name="connsiteY41" fmla="*/ 1401989 h 2124050"/>
              <a:gd name="connsiteX42" fmla="*/ 2403604 w 2517923"/>
              <a:gd name="connsiteY42" fmla="*/ 1404627 h 2124050"/>
              <a:gd name="connsiteX43" fmla="*/ 2402928 w 2517923"/>
              <a:gd name="connsiteY43" fmla="*/ 1412781 h 2124050"/>
              <a:gd name="connsiteX44" fmla="*/ 2396375 w 2517923"/>
              <a:gd name="connsiteY44" fmla="*/ 1419153 h 2124050"/>
              <a:gd name="connsiteX45" fmla="*/ 2387402 w 2517923"/>
              <a:gd name="connsiteY45" fmla="*/ 1430306 h 2124050"/>
              <a:gd name="connsiteX46" fmla="*/ 2376887 w 2517923"/>
              <a:gd name="connsiteY46" fmla="*/ 1436183 h 2124050"/>
              <a:gd name="connsiteX47" fmla="*/ 2375648 w 2517923"/>
              <a:gd name="connsiteY47" fmla="*/ 1441032 h 2124050"/>
              <a:gd name="connsiteX48" fmla="*/ 2364390 w 2517923"/>
              <a:gd name="connsiteY48" fmla="*/ 1453633 h 2124050"/>
              <a:gd name="connsiteX49" fmla="*/ 2356580 w 2517923"/>
              <a:gd name="connsiteY49" fmla="*/ 1457967 h 2124050"/>
              <a:gd name="connsiteX50" fmla="*/ 2349702 w 2517923"/>
              <a:gd name="connsiteY50" fmla="*/ 1465530 h 2124050"/>
              <a:gd name="connsiteX51" fmla="*/ 2355617 w 2517923"/>
              <a:gd name="connsiteY51" fmla="*/ 1476150 h 2124050"/>
              <a:gd name="connsiteX52" fmla="*/ 2356094 w 2517923"/>
              <a:gd name="connsiteY52" fmla="*/ 1483761 h 2124050"/>
              <a:gd name="connsiteX53" fmla="*/ 2352093 w 2517923"/>
              <a:gd name="connsiteY53" fmla="*/ 1489342 h 2124050"/>
              <a:gd name="connsiteX54" fmla="*/ 2351884 w 2517923"/>
              <a:gd name="connsiteY54" fmla="*/ 1494524 h 2124050"/>
              <a:gd name="connsiteX55" fmla="*/ 2348274 w 2517923"/>
              <a:gd name="connsiteY55" fmla="*/ 1497829 h 2124050"/>
              <a:gd name="connsiteX56" fmla="*/ 2343235 w 2517923"/>
              <a:gd name="connsiteY56" fmla="*/ 1494372 h 2124050"/>
              <a:gd name="connsiteX57" fmla="*/ 2333043 w 2517923"/>
              <a:gd name="connsiteY57" fmla="*/ 1495905 h 2124050"/>
              <a:gd name="connsiteX58" fmla="*/ 2332119 w 2517923"/>
              <a:gd name="connsiteY58" fmla="*/ 1503925 h 2124050"/>
              <a:gd name="connsiteX59" fmla="*/ 2334577 w 2517923"/>
              <a:gd name="connsiteY59" fmla="*/ 1506221 h 2124050"/>
              <a:gd name="connsiteX60" fmla="*/ 2331224 w 2517923"/>
              <a:gd name="connsiteY60" fmla="*/ 1515031 h 2124050"/>
              <a:gd name="connsiteX61" fmla="*/ 2331595 w 2517923"/>
              <a:gd name="connsiteY61" fmla="*/ 1521594 h 2124050"/>
              <a:gd name="connsiteX62" fmla="*/ 2336291 w 2517923"/>
              <a:gd name="connsiteY62" fmla="*/ 1526204 h 2124050"/>
              <a:gd name="connsiteX63" fmla="*/ 2339034 w 2517923"/>
              <a:gd name="connsiteY63" fmla="*/ 1536825 h 2124050"/>
              <a:gd name="connsiteX64" fmla="*/ 2337968 w 2517923"/>
              <a:gd name="connsiteY64" fmla="*/ 1546435 h 2124050"/>
              <a:gd name="connsiteX65" fmla="*/ 2334729 w 2517923"/>
              <a:gd name="connsiteY65" fmla="*/ 1553627 h 2124050"/>
              <a:gd name="connsiteX66" fmla="*/ 2313936 w 2517923"/>
              <a:gd name="connsiteY66" fmla="*/ 1556208 h 2124050"/>
              <a:gd name="connsiteX67" fmla="*/ 2307107 w 2517923"/>
              <a:gd name="connsiteY67" fmla="*/ 1563533 h 2124050"/>
              <a:gd name="connsiteX68" fmla="*/ 2299858 w 2517923"/>
              <a:gd name="connsiteY68" fmla="*/ 1566628 h 2124050"/>
              <a:gd name="connsiteX69" fmla="*/ 2295667 w 2517923"/>
              <a:gd name="connsiteY69" fmla="*/ 1565962 h 2124050"/>
              <a:gd name="connsiteX70" fmla="*/ 2282027 w 2517923"/>
              <a:gd name="connsiteY70" fmla="*/ 1569057 h 2124050"/>
              <a:gd name="connsiteX71" fmla="*/ 2266568 w 2517923"/>
              <a:gd name="connsiteY71" fmla="*/ 1574363 h 2124050"/>
              <a:gd name="connsiteX72" fmla="*/ 2257081 w 2517923"/>
              <a:gd name="connsiteY72" fmla="*/ 1574258 h 2124050"/>
              <a:gd name="connsiteX73" fmla="*/ 2246099 w 2517923"/>
              <a:gd name="connsiteY73" fmla="*/ 1572086 h 2124050"/>
              <a:gd name="connsiteX74" fmla="*/ 2241289 w 2517923"/>
              <a:gd name="connsiteY74" fmla="*/ 1578249 h 2124050"/>
              <a:gd name="connsiteX75" fmla="*/ 2235965 w 2517923"/>
              <a:gd name="connsiteY75" fmla="*/ 1580563 h 2124050"/>
              <a:gd name="connsiteX76" fmla="*/ 2232869 w 2517923"/>
              <a:gd name="connsiteY76" fmla="*/ 1589412 h 2124050"/>
              <a:gd name="connsiteX77" fmla="*/ 2221363 w 2517923"/>
              <a:gd name="connsiteY77" fmla="*/ 1599080 h 2124050"/>
              <a:gd name="connsiteX78" fmla="*/ 2215990 w 2517923"/>
              <a:gd name="connsiteY78" fmla="*/ 1599537 h 2124050"/>
              <a:gd name="connsiteX79" fmla="*/ 2192673 w 2517923"/>
              <a:gd name="connsiteY79" fmla="*/ 1595318 h 2124050"/>
              <a:gd name="connsiteX80" fmla="*/ 2175090 w 2517923"/>
              <a:gd name="connsiteY80" fmla="*/ 1597966 h 2124050"/>
              <a:gd name="connsiteX81" fmla="*/ 2171175 w 2517923"/>
              <a:gd name="connsiteY81" fmla="*/ 1600528 h 2124050"/>
              <a:gd name="connsiteX82" fmla="*/ 2162107 w 2517923"/>
              <a:gd name="connsiteY82" fmla="*/ 1601166 h 2124050"/>
              <a:gd name="connsiteX83" fmla="*/ 2146687 w 2517923"/>
              <a:gd name="connsiteY83" fmla="*/ 1606995 h 2124050"/>
              <a:gd name="connsiteX84" fmla="*/ 2141953 w 2517923"/>
              <a:gd name="connsiteY84" fmla="*/ 1610472 h 2124050"/>
              <a:gd name="connsiteX85" fmla="*/ 2135990 w 2517923"/>
              <a:gd name="connsiteY85" fmla="*/ 1607462 h 2124050"/>
              <a:gd name="connsiteX86" fmla="*/ 2125589 w 2517923"/>
              <a:gd name="connsiteY86" fmla="*/ 1606490 h 2124050"/>
              <a:gd name="connsiteX87" fmla="*/ 2106929 w 2517923"/>
              <a:gd name="connsiteY87" fmla="*/ 1598394 h 2124050"/>
              <a:gd name="connsiteX88" fmla="*/ 2104862 w 2517923"/>
              <a:gd name="connsiteY88" fmla="*/ 1594013 h 2124050"/>
              <a:gd name="connsiteX89" fmla="*/ 2097471 w 2517923"/>
              <a:gd name="connsiteY89" fmla="*/ 1590955 h 2124050"/>
              <a:gd name="connsiteX90" fmla="*/ 2091137 w 2517923"/>
              <a:gd name="connsiteY90" fmla="*/ 1593451 h 2124050"/>
              <a:gd name="connsiteX91" fmla="*/ 2087117 w 2517923"/>
              <a:gd name="connsiteY91" fmla="*/ 1598127 h 2124050"/>
              <a:gd name="connsiteX92" fmla="*/ 2076097 w 2517923"/>
              <a:gd name="connsiteY92" fmla="*/ 1600547 h 2124050"/>
              <a:gd name="connsiteX93" fmla="*/ 2057285 w 2517923"/>
              <a:gd name="connsiteY93" fmla="*/ 1590241 h 2124050"/>
              <a:gd name="connsiteX94" fmla="*/ 2039340 w 2517923"/>
              <a:gd name="connsiteY94" fmla="*/ 1588850 h 2124050"/>
              <a:gd name="connsiteX95" fmla="*/ 2027262 w 2517923"/>
              <a:gd name="connsiteY95" fmla="*/ 1586345 h 2124050"/>
              <a:gd name="connsiteX96" fmla="*/ 2019185 w 2517923"/>
              <a:gd name="connsiteY96" fmla="*/ 1586974 h 2124050"/>
              <a:gd name="connsiteX97" fmla="*/ 2006993 w 2517923"/>
              <a:gd name="connsiteY97" fmla="*/ 1586135 h 2124050"/>
              <a:gd name="connsiteX98" fmla="*/ 1990810 w 2517923"/>
              <a:gd name="connsiteY98" fmla="*/ 1590641 h 2124050"/>
              <a:gd name="connsiteX99" fmla="*/ 1988495 w 2517923"/>
              <a:gd name="connsiteY99" fmla="*/ 1587297 h 2124050"/>
              <a:gd name="connsiteX100" fmla="*/ 1979151 w 2517923"/>
              <a:gd name="connsiteY100" fmla="*/ 1580925 h 2124050"/>
              <a:gd name="connsiteX101" fmla="*/ 1978961 w 2517923"/>
              <a:gd name="connsiteY101" fmla="*/ 1574925 h 2124050"/>
              <a:gd name="connsiteX102" fmla="*/ 1975103 w 2517923"/>
              <a:gd name="connsiteY102" fmla="*/ 1568781 h 2124050"/>
              <a:gd name="connsiteX103" fmla="*/ 1954053 w 2517923"/>
              <a:gd name="connsiteY103" fmla="*/ 1551474 h 2124050"/>
              <a:gd name="connsiteX104" fmla="*/ 1947919 w 2517923"/>
              <a:gd name="connsiteY104" fmla="*/ 1556046 h 2124050"/>
              <a:gd name="connsiteX105" fmla="*/ 1937546 w 2517923"/>
              <a:gd name="connsiteY105" fmla="*/ 1550883 h 2124050"/>
              <a:gd name="connsiteX106" fmla="*/ 1926011 w 2517923"/>
              <a:gd name="connsiteY106" fmla="*/ 1550188 h 2124050"/>
              <a:gd name="connsiteX107" fmla="*/ 1917115 w 2517923"/>
              <a:gd name="connsiteY107" fmla="*/ 1544378 h 2124050"/>
              <a:gd name="connsiteX108" fmla="*/ 1902256 w 2517923"/>
              <a:gd name="connsiteY108" fmla="*/ 1544845 h 2124050"/>
              <a:gd name="connsiteX109" fmla="*/ 1894941 w 2517923"/>
              <a:gd name="connsiteY109" fmla="*/ 1538596 h 2124050"/>
              <a:gd name="connsiteX110" fmla="*/ 1888768 w 2517923"/>
              <a:gd name="connsiteY110" fmla="*/ 1538082 h 2124050"/>
              <a:gd name="connsiteX111" fmla="*/ 1880987 w 2517923"/>
              <a:gd name="connsiteY111" fmla="*/ 1533986 h 2124050"/>
              <a:gd name="connsiteX112" fmla="*/ 1866090 w 2517923"/>
              <a:gd name="connsiteY112" fmla="*/ 1537044 h 2124050"/>
              <a:gd name="connsiteX113" fmla="*/ 1860765 w 2517923"/>
              <a:gd name="connsiteY113" fmla="*/ 1534262 h 2124050"/>
              <a:gd name="connsiteX114" fmla="*/ 1851459 w 2517923"/>
              <a:gd name="connsiteY114" fmla="*/ 1518584 h 2124050"/>
              <a:gd name="connsiteX115" fmla="*/ 1845992 w 2517923"/>
              <a:gd name="connsiteY115" fmla="*/ 1519022 h 2124050"/>
              <a:gd name="connsiteX116" fmla="*/ 1837581 w 2517923"/>
              <a:gd name="connsiteY116" fmla="*/ 1515508 h 2124050"/>
              <a:gd name="connsiteX117" fmla="*/ 1836438 w 2517923"/>
              <a:gd name="connsiteY117" fmla="*/ 1511745 h 2124050"/>
              <a:gd name="connsiteX118" fmla="*/ 1814378 w 2517923"/>
              <a:gd name="connsiteY118" fmla="*/ 1511888 h 2124050"/>
              <a:gd name="connsiteX119" fmla="*/ 1806482 w 2517923"/>
              <a:gd name="connsiteY119" fmla="*/ 1508288 h 2124050"/>
              <a:gd name="connsiteX120" fmla="*/ 1794633 w 2517923"/>
              <a:gd name="connsiteY120" fmla="*/ 1507440 h 2124050"/>
              <a:gd name="connsiteX121" fmla="*/ 1788318 w 2517923"/>
              <a:gd name="connsiteY121" fmla="*/ 1513850 h 2124050"/>
              <a:gd name="connsiteX122" fmla="*/ 1775145 w 2517923"/>
              <a:gd name="connsiteY122" fmla="*/ 1512412 h 2124050"/>
              <a:gd name="connsiteX123" fmla="*/ 1771011 w 2517923"/>
              <a:gd name="connsiteY123" fmla="*/ 1509221 h 2124050"/>
              <a:gd name="connsiteX124" fmla="*/ 1760429 w 2517923"/>
              <a:gd name="connsiteY124" fmla="*/ 1505792 h 2124050"/>
              <a:gd name="connsiteX125" fmla="*/ 1756457 w 2517923"/>
              <a:gd name="connsiteY125" fmla="*/ 1507840 h 2124050"/>
              <a:gd name="connsiteX126" fmla="*/ 1747694 w 2517923"/>
              <a:gd name="connsiteY126" fmla="*/ 1507554 h 2124050"/>
              <a:gd name="connsiteX127" fmla="*/ 1736692 w 2517923"/>
              <a:gd name="connsiteY127" fmla="*/ 1512860 h 2124050"/>
              <a:gd name="connsiteX128" fmla="*/ 1731025 w 2517923"/>
              <a:gd name="connsiteY128" fmla="*/ 1508335 h 2124050"/>
              <a:gd name="connsiteX129" fmla="*/ 1727339 w 2517923"/>
              <a:gd name="connsiteY129" fmla="*/ 1509421 h 2124050"/>
              <a:gd name="connsiteX130" fmla="*/ 1712718 w 2517923"/>
              <a:gd name="connsiteY130" fmla="*/ 1508383 h 2124050"/>
              <a:gd name="connsiteX131" fmla="*/ 1696135 w 2517923"/>
              <a:gd name="connsiteY131" fmla="*/ 1518317 h 2124050"/>
              <a:gd name="connsiteX132" fmla="*/ 1690534 w 2517923"/>
              <a:gd name="connsiteY132" fmla="*/ 1519051 h 2124050"/>
              <a:gd name="connsiteX133" fmla="*/ 1679447 w 2517923"/>
              <a:gd name="connsiteY133" fmla="*/ 1515108 h 2124050"/>
              <a:gd name="connsiteX134" fmla="*/ 1666369 w 2517923"/>
              <a:gd name="connsiteY134" fmla="*/ 1528500 h 2124050"/>
              <a:gd name="connsiteX135" fmla="*/ 1659530 w 2517923"/>
              <a:gd name="connsiteY135" fmla="*/ 1522585 h 2124050"/>
              <a:gd name="connsiteX136" fmla="*/ 1652949 w 2517923"/>
              <a:gd name="connsiteY136" fmla="*/ 1511707 h 2124050"/>
              <a:gd name="connsiteX137" fmla="*/ 1649510 w 2517923"/>
              <a:gd name="connsiteY137" fmla="*/ 1509173 h 2124050"/>
              <a:gd name="connsiteX138" fmla="*/ 1642395 w 2517923"/>
              <a:gd name="connsiteY138" fmla="*/ 1494829 h 2124050"/>
              <a:gd name="connsiteX139" fmla="*/ 1614696 w 2517923"/>
              <a:gd name="connsiteY139" fmla="*/ 1489514 h 2124050"/>
              <a:gd name="connsiteX140" fmla="*/ 1607762 w 2517923"/>
              <a:gd name="connsiteY140" fmla="*/ 1486618 h 2124050"/>
              <a:gd name="connsiteX141" fmla="*/ 1599351 w 2517923"/>
              <a:gd name="connsiteY141" fmla="*/ 1477217 h 2124050"/>
              <a:gd name="connsiteX142" fmla="*/ 1589798 w 2517923"/>
              <a:gd name="connsiteY142" fmla="*/ 1480332 h 2124050"/>
              <a:gd name="connsiteX143" fmla="*/ 1578787 w 2517923"/>
              <a:gd name="connsiteY143" fmla="*/ 1488561 h 2124050"/>
              <a:gd name="connsiteX144" fmla="*/ 1571234 w 2517923"/>
              <a:gd name="connsiteY144" fmla="*/ 1487361 h 2124050"/>
              <a:gd name="connsiteX145" fmla="*/ 1564623 w 2517923"/>
              <a:gd name="connsiteY145" fmla="*/ 1481522 h 2124050"/>
              <a:gd name="connsiteX146" fmla="*/ 1562385 w 2517923"/>
              <a:gd name="connsiteY146" fmla="*/ 1475388 h 2124050"/>
              <a:gd name="connsiteX147" fmla="*/ 1555403 w 2517923"/>
              <a:gd name="connsiteY147" fmla="*/ 1473017 h 2124050"/>
              <a:gd name="connsiteX148" fmla="*/ 1551288 w 2517923"/>
              <a:gd name="connsiteY148" fmla="*/ 1474883 h 2124050"/>
              <a:gd name="connsiteX149" fmla="*/ 1545488 w 2517923"/>
              <a:gd name="connsiteY149" fmla="*/ 1481608 h 2124050"/>
              <a:gd name="connsiteX150" fmla="*/ 1544364 w 2517923"/>
              <a:gd name="connsiteY150" fmla="*/ 1486075 h 2124050"/>
              <a:gd name="connsiteX151" fmla="*/ 1537972 w 2517923"/>
              <a:gd name="connsiteY151" fmla="*/ 1487780 h 2124050"/>
              <a:gd name="connsiteX152" fmla="*/ 1533124 w 2517923"/>
              <a:gd name="connsiteY152" fmla="*/ 1493924 h 2124050"/>
              <a:gd name="connsiteX153" fmla="*/ 1534362 w 2517923"/>
              <a:gd name="connsiteY153" fmla="*/ 1501039 h 2124050"/>
              <a:gd name="connsiteX154" fmla="*/ 1526542 w 2517923"/>
              <a:gd name="connsiteY154" fmla="*/ 1510974 h 2124050"/>
              <a:gd name="connsiteX155" fmla="*/ 1522809 w 2517923"/>
              <a:gd name="connsiteY155" fmla="*/ 1512821 h 2124050"/>
              <a:gd name="connsiteX156" fmla="*/ 1528790 w 2517923"/>
              <a:gd name="connsiteY156" fmla="*/ 1527157 h 2124050"/>
              <a:gd name="connsiteX157" fmla="*/ 1515046 w 2517923"/>
              <a:gd name="connsiteY157" fmla="*/ 1536463 h 2124050"/>
              <a:gd name="connsiteX158" fmla="*/ 1506521 w 2517923"/>
              <a:gd name="connsiteY158" fmla="*/ 1545092 h 2124050"/>
              <a:gd name="connsiteX159" fmla="*/ 1502254 w 2517923"/>
              <a:gd name="connsiteY159" fmla="*/ 1545454 h 2124050"/>
              <a:gd name="connsiteX160" fmla="*/ 1497253 w 2517923"/>
              <a:gd name="connsiteY160" fmla="*/ 1554808 h 2124050"/>
              <a:gd name="connsiteX161" fmla="*/ 1492729 w 2517923"/>
              <a:gd name="connsiteY161" fmla="*/ 1555617 h 2124050"/>
              <a:gd name="connsiteX162" fmla="*/ 1483613 w 2517923"/>
              <a:gd name="connsiteY162" fmla="*/ 1562018 h 2124050"/>
              <a:gd name="connsiteX163" fmla="*/ 1476517 w 2517923"/>
              <a:gd name="connsiteY163" fmla="*/ 1569581 h 2124050"/>
              <a:gd name="connsiteX164" fmla="*/ 1476165 w 2517923"/>
              <a:gd name="connsiteY164" fmla="*/ 1576191 h 2124050"/>
              <a:gd name="connsiteX165" fmla="*/ 1479251 w 2517923"/>
              <a:gd name="connsiteY165" fmla="*/ 1580611 h 2124050"/>
              <a:gd name="connsiteX166" fmla="*/ 1477765 w 2517923"/>
              <a:gd name="connsiteY166" fmla="*/ 1586707 h 2124050"/>
              <a:gd name="connsiteX167" fmla="*/ 1486661 w 2517923"/>
              <a:gd name="connsiteY167" fmla="*/ 1593127 h 2124050"/>
              <a:gd name="connsiteX168" fmla="*/ 1500758 w 2517923"/>
              <a:gd name="connsiteY168" fmla="*/ 1593651 h 2124050"/>
              <a:gd name="connsiteX169" fmla="*/ 1505930 w 2517923"/>
              <a:gd name="connsiteY169" fmla="*/ 1590050 h 2124050"/>
              <a:gd name="connsiteX170" fmla="*/ 1511359 w 2517923"/>
              <a:gd name="connsiteY170" fmla="*/ 1590926 h 2124050"/>
              <a:gd name="connsiteX171" fmla="*/ 1511607 w 2517923"/>
              <a:gd name="connsiteY171" fmla="*/ 1598746 h 2124050"/>
              <a:gd name="connsiteX172" fmla="*/ 1515408 w 2517923"/>
              <a:gd name="connsiteY172" fmla="*/ 1617073 h 2124050"/>
              <a:gd name="connsiteX173" fmla="*/ 1524399 w 2517923"/>
              <a:gd name="connsiteY173" fmla="*/ 1622045 h 2124050"/>
              <a:gd name="connsiteX174" fmla="*/ 1521646 w 2517923"/>
              <a:gd name="connsiteY174" fmla="*/ 1634837 h 2124050"/>
              <a:gd name="connsiteX175" fmla="*/ 1523752 w 2517923"/>
              <a:gd name="connsiteY175" fmla="*/ 1641381 h 2124050"/>
              <a:gd name="connsiteX176" fmla="*/ 1512160 w 2517923"/>
              <a:gd name="connsiteY176" fmla="*/ 1643714 h 2124050"/>
              <a:gd name="connsiteX177" fmla="*/ 1509826 w 2517923"/>
              <a:gd name="connsiteY177" fmla="*/ 1647343 h 2124050"/>
              <a:gd name="connsiteX178" fmla="*/ 1509893 w 2517923"/>
              <a:gd name="connsiteY178" fmla="*/ 1658611 h 2124050"/>
              <a:gd name="connsiteX179" fmla="*/ 1497624 w 2517923"/>
              <a:gd name="connsiteY179" fmla="*/ 1664669 h 2124050"/>
              <a:gd name="connsiteX180" fmla="*/ 1490262 w 2517923"/>
              <a:gd name="connsiteY180" fmla="*/ 1664021 h 2124050"/>
              <a:gd name="connsiteX181" fmla="*/ 1486547 w 2517923"/>
              <a:gd name="connsiteY181" fmla="*/ 1669555 h 2124050"/>
              <a:gd name="connsiteX182" fmla="*/ 1476812 w 2517923"/>
              <a:gd name="connsiteY182" fmla="*/ 1676623 h 2124050"/>
              <a:gd name="connsiteX183" fmla="*/ 1473345 w 2517923"/>
              <a:gd name="connsiteY183" fmla="*/ 1680862 h 2124050"/>
              <a:gd name="connsiteX184" fmla="*/ 1466830 w 2517923"/>
              <a:gd name="connsiteY184" fmla="*/ 1682414 h 2124050"/>
              <a:gd name="connsiteX185" fmla="*/ 1452895 w 2517923"/>
              <a:gd name="connsiteY185" fmla="*/ 1680281 h 2124050"/>
              <a:gd name="connsiteX186" fmla="*/ 1436798 w 2517923"/>
              <a:gd name="connsiteY186" fmla="*/ 1668889 h 2124050"/>
              <a:gd name="connsiteX187" fmla="*/ 1428673 w 2517923"/>
              <a:gd name="connsiteY187" fmla="*/ 1668765 h 2124050"/>
              <a:gd name="connsiteX188" fmla="*/ 1417433 w 2517923"/>
              <a:gd name="connsiteY188" fmla="*/ 1664155 h 2124050"/>
              <a:gd name="connsiteX189" fmla="*/ 1407289 w 2517923"/>
              <a:gd name="connsiteY189" fmla="*/ 1668955 h 2124050"/>
              <a:gd name="connsiteX190" fmla="*/ 1408156 w 2517923"/>
              <a:gd name="connsiteY190" fmla="*/ 1676585 h 2124050"/>
              <a:gd name="connsiteX191" fmla="*/ 1403451 w 2517923"/>
              <a:gd name="connsiteY191" fmla="*/ 1686386 h 2124050"/>
              <a:gd name="connsiteX192" fmla="*/ 1422367 w 2517923"/>
              <a:gd name="connsiteY192" fmla="*/ 1695321 h 2124050"/>
              <a:gd name="connsiteX193" fmla="*/ 1424606 w 2517923"/>
              <a:gd name="connsiteY193" fmla="*/ 1698435 h 2124050"/>
              <a:gd name="connsiteX194" fmla="*/ 1433874 w 2517923"/>
              <a:gd name="connsiteY194" fmla="*/ 1701388 h 2124050"/>
              <a:gd name="connsiteX195" fmla="*/ 1442960 w 2517923"/>
              <a:gd name="connsiteY195" fmla="*/ 1701274 h 2124050"/>
              <a:gd name="connsiteX196" fmla="*/ 1454105 w 2517923"/>
              <a:gd name="connsiteY196" fmla="*/ 1704950 h 2124050"/>
              <a:gd name="connsiteX197" fmla="*/ 1457829 w 2517923"/>
              <a:gd name="connsiteY197" fmla="*/ 1699493 h 2124050"/>
              <a:gd name="connsiteX198" fmla="*/ 1462753 w 2517923"/>
              <a:gd name="connsiteY198" fmla="*/ 1700445 h 2124050"/>
              <a:gd name="connsiteX199" fmla="*/ 1459524 w 2517923"/>
              <a:gd name="connsiteY199" fmla="*/ 1707179 h 2124050"/>
              <a:gd name="connsiteX200" fmla="*/ 1473850 w 2517923"/>
              <a:gd name="connsiteY200" fmla="*/ 1714904 h 2124050"/>
              <a:gd name="connsiteX201" fmla="*/ 1480194 w 2517923"/>
              <a:gd name="connsiteY201" fmla="*/ 1715342 h 2124050"/>
              <a:gd name="connsiteX202" fmla="*/ 1491938 w 2517923"/>
              <a:gd name="connsiteY202" fmla="*/ 1712713 h 2124050"/>
              <a:gd name="connsiteX203" fmla="*/ 1490147 w 2517923"/>
              <a:gd name="connsiteY203" fmla="*/ 1722267 h 2124050"/>
              <a:gd name="connsiteX204" fmla="*/ 1492290 w 2517923"/>
              <a:gd name="connsiteY204" fmla="*/ 1736240 h 2124050"/>
              <a:gd name="connsiteX205" fmla="*/ 1486814 w 2517923"/>
              <a:gd name="connsiteY205" fmla="*/ 1743326 h 2124050"/>
              <a:gd name="connsiteX206" fmla="*/ 1479098 w 2517923"/>
              <a:gd name="connsiteY206" fmla="*/ 1745041 h 2124050"/>
              <a:gd name="connsiteX207" fmla="*/ 1467059 w 2517923"/>
              <a:gd name="connsiteY207" fmla="*/ 1741450 h 2124050"/>
              <a:gd name="connsiteX208" fmla="*/ 1457943 w 2517923"/>
              <a:gd name="connsiteY208" fmla="*/ 1749489 h 2124050"/>
              <a:gd name="connsiteX209" fmla="*/ 1449895 w 2517923"/>
              <a:gd name="connsiteY209" fmla="*/ 1751413 h 2124050"/>
              <a:gd name="connsiteX210" fmla="*/ 1441284 w 2517923"/>
              <a:gd name="connsiteY210" fmla="*/ 1763339 h 2124050"/>
              <a:gd name="connsiteX211" fmla="*/ 1435540 w 2517923"/>
              <a:gd name="connsiteY211" fmla="*/ 1767463 h 2124050"/>
              <a:gd name="connsiteX212" fmla="*/ 1425120 w 2517923"/>
              <a:gd name="connsiteY212" fmla="*/ 1769835 h 2124050"/>
              <a:gd name="connsiteX213" fmla="*/ 1416500 w 2517923"/>
              <a:gd name="connsiteY213" fmla="*/ 1767244 h 2124050"/>
              <a:gd name="connsiteX214" fmla="*/ 1409394 w 2517923"/>
              <a:gd name="connsiteY214" fmla="*/ 1768539 h 2124050"/>
              <a:gd name="connsiteX215" fmla="*/ 1411157 w 2517923"/>
              <a:gd name="connsiteY215" fmla="*/ 1776645 h 2124050"/>
              <a:gd name="connsiteX216" fmla="*/ 1408308 w 2517923"/>
              <a:gd name="connsiteY216" fmla="*/ 1782084 h 2124050"/>
              <a:gd name="connsiteX217" fmla="*/ 1398984 w 2517923"/>
              <a:gd name="connsiteY217" fmla="*/ 1788408 h 2124050"/>
              <a:gd name="connsiteX218" fmla="*/ 1385496 w 2517923"/>
              <a:gd name="connsiteY218" fmla="*/ 1793819 h 2124050"/>
              <a:gd name="connsiteX219" fmla="*/ 1379200 w 2517923"/>
              <a:gd name="connsiteY219" fmla="*/ 1798057 h 2124050"/>
              <a:gd name="connsiteX220" fmla="*/ 1364674 w 2517923"/>
              <a:gd name="connsiteY220" fmla="*/ 1796276 h 2124050"/>
              <a:gd name="connsiteX221" fmla="*/ 1358569 w 2517923"/>
              <a:gd name="connsiteY221" fmla="*/ 1793628 h 2124050"/>
              <a:gd name="connsiteX222" fmla="*/ 1351501 w 2517923"/>
              <a:gd name="connsiteY222" fmla="*/ 1794723 h 2124050"/>
              <a:gd name="connsiteX223" fmla="*/ 1340614 w 2517923"/>
              <a:gd name="connsiteY223" fmla="*/ 1790999 h 2124050"/>
              <a:gd name="connsiteX224" fmla="*/ 1338100 w 2517923"/>
              <a:gd name="connsiteY224" fmla="*/ 1802020 h 2124050"/>
              <a:gd name="connsiteX225" fmla="*/ 1334423 w 2517923"/>
              <a:gd name="connsiteY225" fmla="*/ 1805544 h 2124050"/>
              <a:gd name="connsiteX226" fmla="*/ 1330356 w 2517923"/>
              <a:gd name="connsiteY226" fmla="*/ 1814173 h 2124050"/>
              <a:gd name="connsiteX227" fmla="*/ 1334252 w 2517923"/>
              <a:gd name="connsiteY227" fmla="*/ 1824489 h 2124050"/>
              <a:gd name="connsiteX228" fmla="*/ 1328327 w 2517923"/>
              <a:gd name="connsiteY228" fmla="*/ 1832166 h 2124050"/>
              <a:gd name="connsiteX229" fmla="*/ 1328603 w 2517923"/>
              <a:gd name="connsiteY229" fmla="*/ 1837996 h 2124050"/>
              <a:gd name="connsiteX230" fmla="*/ 1323727 w 2517923"/>
              <a:gd name="connsiteY230" fmla="*/ 1845816 h 2124050"/>
              <a:gd name="connsiteX231" fmla="*/ 1320183 w 2517923"/>
              <a:gd name="connsiteY231" fmla="*/ 1846654 h 2124050"/>
              <a:gd name="connsiteX232" fmla="*/ 1320183 w 2517923"/>
              <a:gd name="connsiteY232" fmla="*/ 1853131 h 2124050"/>
              <a:gd name="connsiteX233" fmla="*/ 1315325 w 2517923"/>
              <a:gd name="connsiteY233" fmla="*/ 1856731 h 2124050"/>
              <a:gd name="connsiteX234" fmla="*/ 1308001 w 2517923"/>
              <a:gd name="connsiteY234" fmla="*/ 1858684 h 2124050"/>
              <a:gd name="connsiteX235" fmla="*/ 1298904 w 2517923"/>
              <a:gd name="connsiteY235" fmla="*/ 1865894 h 2124050"/>
              <a:gd name="connsiteX236" fmla="*/ 1301790 w 2517923"/>
              <a:gd name="connsiteY236" fmla="*/ 1881772 h 2124050"/>
              <a:gd name="connsiteX237" fmla="*/ 1294618 w 2517923"/>
              <a:gd name="connsiteY237" fmla="*/ 1886649 h 2124050"/>
              <a:gd name="connsiteX238" fmla="*/ 1277768 w 2517923"/>
              <a:gd name="connsiteY238" fmla="*/ 1888659 h 2124050"/>
              <a:gd name="connsiteX239" fmla="*/ 1279407 w 2517923"/>
              <a:gd name="connsiteY239" fmla="*/ 1900280 h 2124050"/>
              <a:gd name="connsiteX240" fmla="*/ 1286969 w 2517923"/>
              <a:gd name="connsiteY240" fmla="*/ 1903385 h 2124050"/>
              <a:gd name="connsiteX241" fmla="*/ 1291208 w 2517923"/>
              <a:gd name="connsiteY241" fmla="*/ 1908604 h 2124050"/>
              <a:gd name="connsiteX242" fmla="*/ 1288646 w 2517923"/>
              <a:gd name="connsiteY242" fmla="*/ 1915272 h 2124050"/>
              <a:gd name="connsiteX243" fmla="*/ 1289351 w 2517923"/>
              <a:gd name="connsiteY243" fmla="*/ 1921892 h 2124050"/>
              <a:gd name="connsiteX244" fmla="*/ 1300152 w 2517923"/>
              <a:gd name="connsiteY244" fmla="*/ 1932150 h 2124050"/>
              <a:gd name="connsiteX245" fmla="*/ 1308020 w 2517923"/>
              <a:gd name="connsiteY245" fmla="*/ 1936360 h 2124050"/>
              <a:gd name="connsiteX246" fmla="*/ 1307305 w 2517923"/>
              <a:gd name="connsiteY246" fmla="*/ 1943952 h 2124050"/>
              <a:gd name="connsiteX247" fmla="*/ 1303105 w 2517923"/>
              <a:gd name="connsiteY247" fmla="*/ 1948257 h 2124050"/>
              <a:gd name="connsiteX248" fmla="*/ 1304029 w 2517923"/>
              <a:gd name="connsiteY248" fmla="*/ 1956029 h 2124050"/>
              <a:gd name="connsiteX249" fmla="*/ 1291589 w 2517923"/>
              <a:gd name="connsiteY249" fmla="*/ 1963306 h 2124050"/>
              <a:gd name="connsiteX250" fmla="*/ 1288979 w 2517923"/>
              <a:gd name="connsiteY250" fmla="*/ 1966212 h 2124050"/>
              <a:gd name="connsiteX251" fmla="*/ 1290056 w 2517923"/>
              <a:gd name="connsiteY251" fmla="*/ 1976499 h 2124050"/>
              <a:gd name="connsiteX252" fmla="*/ 1292675 w 2517923"/>
              <a:gd name="connsiteY252" fmla="*/ 1981090 h 2124050"/>
              <a:gd name="connsiteX253" fmla="*/ 1289675 w 2517923"/>
              <a:gd name="connsiteY253" fmla="*/ 1986471 h 2124050"/>
              <a:gd name="connsiteX254" fmla="*/ 1300114 w 2517923"/>
              <a:gd name="connsiteY254" fmla="*/ 1989081 h 2124050"/>
              <a:gd name="connsiteX255" fmla="*/ 1302295 w 2517923"/>
              <a:gd name="connsiteY255" fmla="*/ 1994320 h 2124050"/>
              <a:gd name="connsiteX256" fmla="*/ 1301209 w 2517923"/>
              <a:gd name="connsiteY256" fmla="*/ 1999987 h 2124050"/>
              <a:gd name="connsiteX257" fmla="*/ 1307734 w 2517923"/>
              <a:gd name="connsiteY257" fmla="*/ 2011770 h 2124050"/>
              <a:gd name="connsiteX258" fmla="*/ 1318907 w 2517923"/>
              <a:gd name="connsiteY258" fmla="*/ 2020256 h 2124050"/>
              <a:gd name="connsiteX259" fmla="*/ 1319145 w 2517923"/>
              <a:gd name="connsiteY259" fmla="*/ 2025724 h 2124050"/>
              <a:gd name="connsiteX260" fmla="*/ 1326641 w 2517923"/>
              <a:gd name="connsiteY260" fmla="*/ 2039544 h 2124050"/>
              <a:gd name="connsiteX261" fmla="*/ 1335757 w 2517923"/>
              <a:gd name="connsiteY261" fmla="*/ 2047393 h 2124050"/>
              <a:gd name="connsiteX262" fmla="*/ 1340548 w 2517923"/>
              <a:gd name="connsiteY262" fmla="*/ 2047374 h 2124050"/>
              <a:gd name="connsiteX263" fmla="*/ 1357397 w 2517923"/>
              <a:gd name="connsiteY263" fmla="*/ 2053051 h 2124050"/>
              <a:gd name="connsiteX264" fmla="*/ 1356807 w 2517923"/>
              <a:gd name="connsiteY264" fmla="*/ 2056289 h 2124050"/>
              <a:gd name="connsiteX265" fmla="*/ 1348920 w 2517923"/>
              <a:gd name="connsiteY265" fmla="*/ 2060566 h 2124050"/>
              <a:gd name="connsiteX266" fmla="*/ 1349777 w 2517923"/>
              <a:gd name="connsiteY266" fmla="*/ 2068624 h 2124050"/>
              <a:gd name="connsiteX267" fmla="*/ 1341672 w 2517923"/>
              <a:gd name="connsiteY267" fmla="*/ 2069682 h 2124050"/>
              <a:gd name="connsiteX268" fmla="*/ 1337223 w 2517923"/>
              <a:gd name="connsiteY268" fmla="*/ 2074625 h 2124050"/>
              <a:gd name="connsiteX269" fmla="*/ 1329965 w 2517923"/>
              <a:gd name="connsiteY269" fmla="*/ 2078006 h 2124050"/>
              <a:gd name="connsiteX270" fmla="*/ 1325546 w 2517923"/>
              <a:gd name="connsiteY270" fmla="*/ 2092199 h 2124050"/>
              <a:gd name="connsiteX271" fmla="*/ 1323936 w 2517923"/>
              <a:gd name="connsiteY271" fmla="*/ 2104591 h 2124050"/>
              <a:gd name="connsiteX272" fmla="*/ 1326346 w 2517923"/>
              <a:gd name="connsiteY272" fmla="*/ 2112277 h 2124050"/>
              <a:gd name="connsiteX273" fmla="*/ 1322012 w 2517923"/>
              <a:gd name="connsiteY273" fmla="*/ 2124050 h 2124050"/>
              <a:gd name="connsiteX274" fmla="*/ 1317611 w 2517923"/>
              <a:gd name="connsiteY274" fmla="*/ 2119878 h 2124050"/>
              <a:gd name="connsiteX275" fmla="*/ 1320259 w 2517923"/>
              <a:gd name="connsiteY275" fmla="*/ 2113382 h 2124050"/>
              <a:gd name="connsiteX276" fmla="*/ 1316345 w 2517923"/>
              <a:gd name="connsiteY276" fmla="*/ 2107629 h 2124050"/>
              <a:gd name="connsiteX277" fmla="*/ 1303438 w 2517923"/>
              <a:gd name="connsiteY277" fmla="*/ 2112049 h 2124050"/>
              <a:gd name="connsiteX278" fmla="*/ 1292665 w 2517923"/>
              <a:gd name="connsiteY278" fmla="*/ 2107153 h 2124050"/>
              <a:gd name="connsiteX279" fmla="*/ 1280445 w 2517923"/>
              <a:gd name="connsiteY279" fmla="*/ 2091884 h 2124050"/>
              <a:gd name="connsiteX280" fmla="*/ 1273282 w 2517923"/>
              <a:gd name="connsiteY280" fmla="*/ 2087970 h 2124050"/>
              <a:gd name="connsiteX281" fmla="*/ 1273006 w 2517923"/>
              <a:gd name="connsiteY281" fmla="*/ 2082397 h 2124050"/>
              <a:gd name="connsiteX282" fmla="*/ 1265062 w 2517923"/>
              <a:gd name="connsiteY282" fmla="*/ 2075711 h 2124050"/>
              <a:gd name="connsiteX283" fmla="*/ 1255680 w 2517923"/>
              <a:gd name="connsiteY283" fmla="*/ 2074073 h 2124050"/>
              <a:gd name="connsiteX284" fmla="*/ 1242088 w 2517923"/>
              <a:gd name="connsiteY284" fmla="*/ 2076035 h 2124050"/>
              <a:gd name="connsiteX285" fmla="*/ 1239335 w 2517923"/>
              <a:gd name="connsiteY285" fmla="*/ 2068091 h 2124050"/>
              <a:gd name="connsiteX286" fmla="*/ 1232429 w 2517923"/>
              <a:gd name="connsiteY286" fmla="*/ 2067472 h 2124050"/>
              <a:gd name="connsiteX287" fmla="*/ 1231258 w 2517923"/>
              <a:gd name="connsiteY287" fmla="*/ 2056756 h 2124050"/>
              <a:gd name="connsiteX288" fmla="*/ 1222647 w 2517923"/>
              <a:gd name="connsiteY288" fmla="*/ 2053965 h 2124050"/>
              <a:gd name="connsiteX289" fmla="*/ 1218113 w 2517923"/>
              <a:gd name="connsiteY289" fmla="*/ 2055013 h 2124050"/>
              <a:gd name="connsiteX290" fmla="*/ 1207112 w 2517923"/>
              <a:gd name="connsiteY290" fmla="*/ 2052413 h 2124050"/>
              <a:gd name="connsiteX291" fmla="*/ 1189567 w 2517923"/>
              <a:gd name="connsiteY291" fmla="*/ 2060338 h 2124050"/>
              <a:gd name="connsiteX292" fmla="*/ 1177413 w 2517923"/>
              <a:gd name="connsiteY292" fmla="*/ 2062262 h 2124050"/>
              <a:gd name="connsiteX293" fmla="*/ 1167612 w 2517923"/>
              <a:gd name="connsiteY293" fmla="*/ 2060366 h 2124050"/>
              <a:gd name="connsiteX294" fmla="*/ 1157963 w 2517923"/>
              <a:gd name="connsiteY294" fmla="*/ 2052880 h 2124050"/>
              <a:gd name="connsiteX295" fmla="*/ 1152429 w 2517923"/>
              <a:gd name="connsiteY295" fmla="*/ 2051432 h 2124050"/>
              <a:gd name="connsiteX296" fmla="*/ 1135246 w 2517923"/>
              <a:gd name="connsiteY296" fmla="*/ 2057547 h 2124050"/>
              <a:gd name="connsiteX297" fmla="*/ 1130464 w 2517923"/>
              <a:gd name="connsiteY297" fmla="*/ 2053661 h 2124050"/>
              <a:gd name="connsiteX298" fmla="*/ 1120215 w 2517923"/>
              <a:gd name="connsiteY298" fmla="*/ 2051203 h 2124050"/>
              <a:gd name="connsiteX299" fmla="*/ 1114072 w 2517923"/>
              <a:gd name="connsiteY299" fmla="*/ 2051937 h 2124050"/>
              <a:gd name="connsiteX300" fmla="*/ 1107166 w 2517923"/>
              <a:gd name="connsiteY300" fmla="*/ 2049717 h 2124050"/>
              <a:gd name="connsiteX301" fmla="*/ 1100079 w 2517923"/>
              <a:gd name="connsiteY301" fmla="*/ 2058680 h 2124050"/>
              <a:gd name="connsiteX302" fmla="*/ 1093688 w 2517923"/>
              <a:gd name="connsiteY302" fmla="*/ 2059195 h 2124050"/>
              <a:gd name="connsiteX303" fmla="*/ 1084192 w 2517923"/>
              <a:gd name="connsiteY303" fmla="*/ 2063014 h 2124050"/>
              <a:gd name="connsiteX304" fmla="*/ 1083315 w 2517923"/>
              <a:gd name="connsiteY304" fmla="*/ 2059299 h 2124050"/>
              <a:gd name="connsiteX305" fmla="*/ 1068352 w 2517923"/>
              <a:gd name="connsiteY305" fmla="*/ 2047031 h 2124050"/>
              <a:gd name="connsiteX306" fmla="*/ 1059932 w 2517923"/>
              <a:gd name="connsiteY306" fmla="*/ 2049555 h 2124050"/>
              <a:gd name="connsiteX307" fmla="*/ 1051083 w 2517923"/>
              <a:gd name="connsiteY307" fmla="*/ 2043269 h 2124050"/>
              <a:gd name="connsiteX308" fmla="*/ 1043977 w 2517923"/>
              <a:gd name="connsiteY308" fmla="*/ 2042602 h 2124050"/>
              <a:gd name="connsiteX309" fmla="*/ 1037414 w 2517923"/>
              <a:gd name="connsiteY309" fmla="*/ 2046593 h 2124050"/>
              <a:gd name="connsiteX310" fmla="*/ 1035310 w 2517923"/>
              <a:gd name="connsiteY310" fmla="*/ 2051765 h 2124050"/>
              <a:gd name="connsiteX311" fmla="*/ 1025823 w 2517923"/>
              <a:gd name="connsiteY311" fmla="*/ 2052317 h 2124050"/>
              <a:gd name="connsiteX312" fmla="*/ 1014859 w 2517923"/>
              <a:gd name="connsiteY312" fmla="*/ 2061071 h 2124050"/>
              <a:gd name="connsiteX313" fmla="*/ 1000648 w 2517923"/>
              <a:gd name="connsiteY313" fmla="*/ 2058356 h 2124050"/>
              <a:gd name="connsiteX314" fmla="*/ 992790 w 2517923"/>
              <a:gd name="connsiteY314" fmla="*/ 2068091 h 2124050"/>
              <a:gd name="connsiteX315" fmla="*/ 989570 w 2517923"/>
              <a:gd name="connsiteY315" fmla="*/ 2069253 h 2124050"/>
              <a:gd name="connsiteX316" fmla="*/ 984046 w 2517923"/>
              <a:gd name="connsiteY316" fmla="*/ 2083750 h 2124050"/>
              <a:gd name="connsiteX317" fmla="*/ 978826 w 2517923"/>
              <a:gd name="connsiteY317" fmla="*/ 2084502 h 2124050"/>
              <a:gd name="connsiteX318" fmla="*/ 971930 w 2517923"/>
              <a:gd name="connsiteY318" fmla="*/ 2096199 h 2124050"/>
              <a:gd name="connsiteX319" fmla="*/ 965825 w 2517923"/>
              <a:gd name="connsiteY319" fmla="*/ 2096694 h 2124050"/>
              <a:gd name="connsiteX320" fmla="*/ 952109 w 2517923"/>
              <a:gd name="connsiteY320" fmla="*/ 2087370 h 2124050"/>
              <a:gd name="connsiteX321" fmla="*/ 943174 w 2517923"/>
              <a:gd name="connsiteY321" fmla="*/ 2078416 h 2124050"/>
              <a:gd name="connsiteX322" fmla="*/ 924581 w 2517923"/>
              <a:gd name="connsiteY322" fmla="*/ 2076682 h 2124050"/>
              <a:gd name="connsiteX323" fmla="*/ 917028 w 2517923"/>
              <a:gd name="connsiteY323" fmla="*/ 2064176 h 2124050"/>
              <a:gd name="connsiteX324" fmla="*/ 915695 w 2517923"/>
              <a:gd name="connsiteY324" fmla="*/ 2058452 h 2124050"/>
              <a:gd name="connsiteX325" fmla="*/ 925753 w 2517923"/>
              <a:gd name="connsiteY325" fmla="*/ 2057594 h 2124050"/>
              <a:gd name="connsiteX326" fmla="*/ 930030 w 2517923"/>
              <a:gd name="connsiteY326" fmla="*/ 2051146 h 2124050"/>
              <a:gd name="connsiteX327" fmla="*/ 935259 w 2517923"/>
              <a:gd name="connsiteY327" fmla="*/ 2050136 h 2124050"/>
              <a:gd name="connsiteX328" fmla="*/ 935078 w 2517923"/>
              <a:gd name="connsiteY328" fmla="*/ 2042869 h 2124050"/>
              <a:gd name="connsiteX329" fmla="*/ 930858 w 2517923"/>
              <a:gd name="connsiteY329" fmla="*/ 2041726 h 2124050"/>
              <a:gd name="connsiteX330" fmla="*/ 922305 w 2517923"/>
              <a:gd name="connsiteY330" fmla="*/ 2045822 h 2124050"/>
              <a:gd name="connsiteX331" fmla="*/ 914237 w 2517923"/>
              <a:gd name="connsiteY331" fmla="*/ 2035601 h 2124050"/>
              <a:gd name="connsiteX332" fmla="*/ 912570 w 2517923"/>
              <a:gd name="connsiteY332" fmla="*/ 2027029 h 2124050"/>
              <a:gd name="connsiteX333" fmla="*/ 906941 w 2517923"/>
              <a:gd name="connsiteY333" fmla="*/ 2021895 h 2124050"/>
              <a:gd name="connsiteX334" fmla="*/ 897454 w 2517923"/>
              <a:gd name="connsiteY334" fmla="*/ 2020056 h 2124050"/>
              <a:gd name="connsiteX335" fmla="*/ 890796 w 2517923"/>
              <a:gd name="connsiteY335" fmla="*/ 2023676 h 2124050"/>
              <a:gd name="connsiteX336" fmla="*/ 886815 w 2517923"/>
              <a:gd name="connsiteY336" fmla="*/ 2032829 h 2124050"/>
              <a:gd name="connsiteX337" fmla="*/ 894263 w 2517923"/>
              <a:gd name="connsiteY337" fmla="*/ 2041926 h 2124050"/>
              <a:gd name="connsiteX338" fmla="*/ 901074 w 2517923"/>
              <a:gd name="connsiteY338" fmla="*/ 2046574 h 2124050"/>
              <a:gd name="connsiteX339" fmla="*/ 906312 w 2517923"/>
              <a:gd name="connsiteY339" fmla="*/ 2053451 h 2124050"/>
              <a:gd name="connsiteX340" fmla="*/ 904960 w 2517923"/>
              <a:gd name="connsiteY340" fmla="*/ 2059195 h 2124050"/>
              <a:gd name="connsiteX341" fmla="*/ 892396 w 2517923"/>
              <a:gd name="connsiteY341" fmla="*/ 2067796 h 2124050"/>
              <a:gd name="connsiteX342" fmla="*/ 882395 w 2517923"/>
              <a:gd name="connsiteY342" fmla="*/ 2067262 h 2124050"/>
              <a:gd name="connsiteX343" fmla="*/ 874223 w 2517923"/>
              <a:gd name="connsiteY343" fmla="*/ 2072615 h 2124050"/>
              <a:gd name="connsiteX344" fmla="*/ 865288 w 2517923"/>
              <a:gd name="connsiteY344" fmla="*/ 2067558 h 2124050"/>
              <a:gd name="connsiteX345" fmla="*/ 853030 w 2517923"/>
              <a:gd name="connsiteY345" fmla="*/ 2066443 h 2124050"/>
              <a:gd name="connsiteX346" fmla="*/ 845991 w 2517923"/>
              <a:gd name="connsiteY346" fmla="*/ 2063243 h 2124050"/>
              <a:gd name="connsiteX347" fmla="*/ 840638 w 2517923"/>
              <a:gd name="connsiteY347" fmla="*/ 2057042 h 2124050"/>
              <a:gd name="connsiteX348" fmla="*/ 834827 w 2517923"/>
              <a:gd name="connsiteY348" fmla="*/ 2061109 h 2124050"/>
              <a:gd name="connsiteX349" fmla="*/ 822769 w 2517923"/>
              <a:gd name="connsiteY349" fmla="*/ 2061833 h 2124050"/>
              <a:gd name="connsiteX350" fmla="*/ 823797 w 2517923"/>
              <a:gd name="connsiteY350" fmla="*/ 2052079 h 2124050"/>
              <a:gd name="connsiteX351" fmla="*/ 820664 w 2517923"/>
              <a:gd name="connsiteY351" fmla="*/ 2046241 h 2124050"/>
              <a:gd name="connsiteX352" fmla="*/ 813558 w 2517923"/>
              <a:gd name="connsiteY352" fmla="*/ 2041240 h 2124050"/>
              <a:gd name="connsiteX353" fmla="*/ 804166 w 2517923"/>
              <a:gd name="connsiteY353" fmla="*/ 2030658 h 2124050"/>
              <a:gd name="connsiteX354" fmla="*/ 791308 w 2517923"/>
              <a:gd name="connsiteY354" fmla="*/ 2027962 h 2124050"/>
              <a:gd name="connsiteX355" fmla="*/ 787755 w 2517923"/>
              <a:gd name="connsiteY355" fmla="*/ 2025800 h 2124050"/>
              <a:gd name="connsiteX356" fmla="*/ 776810 w 2517923"/>
              <a:gd name="connsiteY356" fmla="*/ 2024133 h 2124050"/>
              <a:gd name="connsiteX357" fmla="*/ 768714 w 2517923"/>
              <a:gd name="connsiteY357" fmla="*/ 2020666 h 2124050"/>
              <a:gd name="connsiteX358" fmla="*/ 761485 w 2517923"/>
              <a:gd name="connsiteY358" fmla="*/ 2028934 h 2124050"/>
              <a:gd name="connsiteX359" fmla="*/ 756998 w 2517923"/>
              <a:gd name="connsiteY359" fmla="*/ 2028591 h 2124050"/>
              <a:gd name="connsiteX360" fmla="*/ 752084 w 2517923"/>
              <a:gd name="connsiteY360" fmla="*/ 2010503 h 2124050"/>
              <a:gd name="connsiteX361" fmla="*/ 744845 w 2517923"/>
              <a:gd name="connsiteY361" fmla="*/ 2008798 h 2124050"/>
              <a:gd name="connsiteX362" fmla="*/ 732862 w 2517923"/>
              <a:gd name="connsiteY362" fmla="*/ 2003607 h 2124050"/>
              <a:gd name="connsiteX363" fmla="*/ 727061 w 2517923"/>
              <a:gd name="connsiteY363" fmla="*/ 1995730 h 2124050"/>
              <a:gd name="connsiteX364" fmla="*/ 720127 w 2517923"/>
              <a:gd name="connsiteY364" fmla="*/ 1997349 h 2124050"/>
              <a:gd name="connsiteX365" fmla="*/ 711993 w 2517923"/>
              <a:gd name="connsiteY365" fmla="*/ 1991948 h 2124050"/>
              <a:gd name="connsiteX366" fmla="*/ 710526 w 2517923"/>
              <a:gd name="connsiteY366" fmla="*/ 1986557 h 2124050"/>
              <a:gd name="connsiteX367" fmla="*/ 713174 w 2517923"/>
              <a:gd name="connsiteY367" fmla="*/ 1979746 h 2124050"/>
              <a:gd name="connsiteX368" fmla="*/ 717641 w 2517923"/>
              <a:gd name="connsiteY368" fmla="*/ 1975470 h 2124050"/>
              <a:gd name="connsiteX369" fmla="*/ 718127 w 2517923"/>
              <a:gd name="connsiteY369" fmla="*/ 1963535 h 2124050"/>
              <a:gd name="connsiteX370" fmla="*/ 723871 w 2517923"/>
              <a:gd name="connsiteY370" fmla="*/ 1954896 h 2124050"/>
              <a:gd name="connsiteX371" fmla="*/ 732176 w 2517923"/>
              <a:gd name="connsiteY371" fmla="*/ 1938837 h 2124050"/>
              <a:gd name="connsiteX372" fmla="*/ 724833 w 2517923"/>
              <a:gd name="connsiteY372" fmla="*/ 1939018 h 2124050"/>
              <a:gd name="connsiteX373" fmla="*/ 718679 w 2517923"/>
              <a:gd name="connsiteY373" fmla="*/ 1934922 h 2124050"/>
              <a:gd name="connsiteX374" fmla="*/ 697505 w 2517923"/>
              <a:gd name="connsiteY374" fmla="*/ 1930788 h 2124050"/>
              <a:gd name="connsiteX375" fmla="*/ 692714 w 2517923"/>
              <a:gd name="connsiteY375" fmla="*/ 1926740 h 2124050"/>
              <a:gd name="connsiteX376" fmla="*/ 685009 w 2517923"/>
              <a:gd name="connsiteY376" fmla="*/ 1925511 h 2124050"/>
              <a:gd name="connsiteX377" fmla="*/ 677703 w 2517923"/>
              <a:gd name="connsiteY377" fmla="*/ 1919187 h 2124050"/>
              <a:gd name="connsiteX378" fmla="*/ 671769 w 2517923"/>
              <a:gd name="connsiteY378" fmla="*/ 1916834 h 2124050"/>
              <a:gd name="connsiteX379" fmla="*/ 662568 w 2517923"/>
              <a:gd name="connsiteY379" fmla="*/ 1908147 h 2124050"/>
              <a:gd name="connsiteX380" fmla="*/ 658996 w 2517923"/>
              <a:gd name="connsiteY380" fmla="*/ 1901165 h 2124050"/>
              <a:gd name="connsiteX381" fmla="*/ 654405 w 2517923"/>
              <a:gd name="connsiteY381" fmla="*/ 1900441 h 2124050"/>
              <a:gd name="connsiteX382" fmla="*/ 645918 w 2517923"/>
              <a:gd name="connsiteY382" fmla="*/ 1894536 h 2124050"/>
              <a:gd name="connsiteX383" fmla="*/ 641708 w 2517923"/>
              <a:gd name="connsiteY383" fmla="*/ 1898527 h 2124050"/>
              <a:gd name="connsiteX384" fmla="*/ 631497 w 2517923"/>
              <a:gd name="connsiteY384" fmla="*/ 1896765 h 2124050"/>
              <a:gd name="connsiteX385" fmla="*/ 621724 w 2517923"/>
              <a:gd name="connsiteY385" fmla="*/ 1889745 h 2124050"/>
              <a:gd name="connsiteX386" fmla="*/ 617552 w 2517923"/>
              <a:gd name="connsiteY386" fmla="*/ 1883430 h 2124050"/>
              <a:gd name="connsiteX387" fmla="*/ 606056 w 2517923"/>
              <a:gd name="connsiteY387" fmla="*/ 1877048 h 2124050"/>
              <a:gd name="connsiteX388" fmla="*/ 601103 w 2517923"/>
              <a:gd name="connsiteY388" fmla="*/ 1869466 h 2124050"/>
              <a:gd name="connsiteX389" fmla="*/ 596721 w 2517923"/>
              <a:gd name="connsiteY389" fmla="*/ 1868266 h 2124050"/>
              <a:gd name="connsiteX390" fmla="*/ 587587 w 2517923"/>
              <a:gd name="connsiteY390" fmla="*/ 1860122 h 2124050"/>
              <a:gd name="connsiteX391" fmla="*/ 584148 w 2517923"/>
              <a:gd name="connsiteY391" fmla="*/ 1861027 h 2124050"/>
              <a:gd name="connsiteX392" fmla="*/ 576795 w 2517923"/>
              <a:gd name="connsiteY392" fmla="*/ 1852388 h 2124050"/>
              <a:gd name="connsiteX393" fmla="*/ 569470 w 2517923"/>
              <a:gd name="connsiteY393" fmla="*/ 1846568 h 2124050"/>
              <a:gd name="connsiteX394" fmla="*/ 564803 w 2517923"/>
              <a:gd name="connsiteY394" fmla="*/ 1846568 h 2124050"/>
              <a:gd name="connsiteX395" fmla="*/ 560412 w 2517923"/>
              <a:gd name="connsiteY395" fmla="*/ 1841863 h 2124050"/>
              <a:gd name="connsiteX396" fmla="*/ 553249 w 2517923"/>
              <a:gd name="connsiteY396" fmla="*/ 1837938 h 2124050"/>
              <a:gd name="connsiteX397" fmla="*/ 536742 w 2517923"/>
              <a:gd name="connsiteY397" fmla="*/ 1822317 h 2124050"/>
              <a:gd name="connsiteX398" fmla="*/ 532723 w 2517923"/>
              <a:gd name="connsiteY398" fmla="*/ 1823832 h 2124050"/>
              <a:gd name="connsiteX399" fmla="*/ 522855 w 2517923"/>
              <a:gd name="connsiteY399" fmla="*/ 1822184 h 2124050"/>
              <a:gd name="connsiteX400" fmla="*/ 511720 w 2517923"/>
              <a:gd name="connsiteY400" fmla="*/ 1809087 h 2124050"/>
              <a:gd name="connsiteX401" fmla="*/ 498357 w 2517923"/>
              <a:gd name="connsiteY401" fmla="*/ 1804972 h 2124050"/>
              <a:gd name="connsiteX402" fmla="*/ 493956 w 2517923"/>
              <a:gd name="connsiteY402" fmla="*/ 1794523 h 2124050"/>
              <a:gd name="connsiteX403" fmla="*/ 480745 w 2517923"/>
              <a:gd name="connsiteY403" fmla="*/ 1786313 h 2124050"/>
              <a:gd name="connsiteX404" fmla="*/ 475430 w 2517923"/>
              <a:gd name="connsiteY404" fmla="*/ 1787561 h 2124050"/>
              <a:gd name="connsiteX405" fmla="*/ 470277 w 2517923"/>
              <a:gd name="connsiteY405" fmla="*/ 1781103 h 2124050"/>
              <a:gd name="connsiteX406" fmla="*/ 463400 w 2517923"/>
              <a:gd name="connsiteY406" fmla="*/ 1781207 h 2124050"/>
              <a:gd name="connsiteX407" fmla="*/ 459171 w 2517923"/>
              <a:gd name="connsiteY407" fmla="*/ 1778417 h 2124050"/>
              <a:gd name="connsiteX408" fmla="*/ 457390 w 2517923"/>
              <a:gd name="connsiteY408" fmla="*/ 1772292 h 2124050"/>
              <a:gd name="connsiteX409" fmla="*/ 451846 w 2517923"/>
              <a:gd name="connsiteY409" fmla="*/ 1767949 h 2124050"/>
              <a:gd name="connsiteX410" fmla="*/ 445626 w 2517923"/>
              <a:gd name="connsiteY410" fmla="*/ 1767006 h 2124050"/>
              <a:gd name="connsiteX411" fmla="*/ 439511 w 2517923"/>
              <a:gd name="connsiteY411" fmla="*/ 1768844 h 2124050"/>
              <a:gd name="connsiteX412" fmla="*/ 432215 w 2517923"/>
              <a:gd name="connsiteY412" fmla="*/ 1766958 h 2124050"/>
              <a:gd name="connsiteX413" fmla="*/ 422223 w 2517923"/>
              <a:gd name="connsiteY413" fmla="*/ 1759671 h 2124050"/>
              <a:gd name="connsiteX414" fmla="*/ 419614 w 2517923"/>
              <a:gd name="connsiteY414" fmla="*/ 1747317 h 2124050"/>
              <a:gd name="connsiteX415" fmla="*/ 412584 w 2517923"/>
              <a:gd name="connsiteY415" fmla="*/ 1745050 h 2124050"/>
              <a:gd name="connsiteX416" fmla="*/ 410184 w 2517923"/>
              <a:gd name="connsiteY416" fmla="*/ 1741555 h 2124050"/>
              <a:gd name="connsiteX417" fmla="*/ 413146 w 2517923"/>
              <a:gd name="connsiteY417" fmla="*/ 1736307 h 2124050"/>
              <a:gd name="connsiteX418" fmla="*/ 405574 w 2517923"/>
              <a:gd name="connsiteY418" fmla="*/ 1728439 h 2124050"/>
              <a:gd name="connsiteX419" fmla="*/ 399106 w 2517923"/>
              <a:gd name="connsiteY419" fmla="*/ 1728372 h 2124050"/>
              <a:gd name="connsiteX420" fmla="*/ 390219 w 2517923"/>
              <a:gd name="connsiteY420" fmla="*/ 1721200 h 2124050"/>
              <a:gd name="connsiteX421" fmla="*/ 390648 w 2517923"/>
              <a:gd name="connsiteY421" fmla="*/ 1717828 h 2124050"/>
              <a:gd name="connsiteX422" fmla="*/ 370588 w 2517923"/>
              <a:gd name="connsiteY422" fmla="*/ 1712799 h 2124050"/>
              <a:gd name="connsiteX423" fmla="*/ 354891 w 2517923"/>
              <a:gd name="connsiteY423" fmla="*/ 1701845 h 2124050"/>
              <a:gd name="connsiteX424" fmla="*/ 340023 w 2517923"/>
              <a:gd name="connsiteY424" fmla="*/ 1701350 h 2124050"/>
              <a:gd name="connsiteX425" fmla="*/ 331079 w 2517923"/>
              <a:gd name="connsiteY425" fmla="*/ 1696911 h 2124050"/>
              <a:gd name="connsiteX426" fmla="*/ 312343 w 2517923"/>
              <a:gd name="connsiteY426" fmla="*/ 1690329 h 2124050"/>
              <a:gd name="connsiteX427" fmla="*/ 306075 w 2517923"/>
              <a:gd name="connsiteY427" fmla="*/ 1676585 h 2124050"/>
              <a:gd name="connsiteX428" fmla="*/ 311990 w 2517923"/>
              <a:gd name="connsiteY428" fmla="*/ 1672899 h 2124050"/>
              <a:gd name="connsiteX429" fmla="*/ 316848 w 2517923"/>
              <a:gd name="connsiteY429" fmla="*/ 1664993 h 2124050"/>
              <a:gd name="connsiteX430" fmla="*/ 313676 w 2517923"/>
              <a:gd name="connsiteY430" fmla="*/ 1659259 h 2124050"/>
              <a:gd name="connsiteX431" fmla="*/ 297255 w 2517923"/>
              <a:gd name="connsiteY431" fmla="*/ 1655420 h 2124050"/>
              <a:gd name="connsiteX432" fmla="*/ 288159 w 2517923"/>
              <a:gd name="connsiteY432" fmla="*/ 1654563 h 2124050"/>
              <a:gd name="connsiteX433" fmla="*/ 282834 w 2517923"/>
              <a:gd name="connsiteY433" fmla="*/ 1655877 h 2124050"/>
              <a:gd name="connsiteX434" fmla="*/ 281958 w 2517923"/>
              <a:gd name="connsiteY434" fmla="*/ 1647172 h 2124050"/>
              <a:gd name="connsiteX435" fmla="*/ 278186 w 2517923"/>
              <a:gd name="connsiteY435" fmla="*/ 1634332 h 2124050"/>
              <a:gd name="connsiteX436" fmla="*/ 265747 w 2517923"/>
              <a:gd name="connsiteY436" fmla="*/ 1625112 h 2124050"/>
              <a:gd name="connsiteX437" fmla="*/ 271566 w 2517923"/>
              <a:gd name="connsiteY437" fmla="*/ 1614406 h 2124050"/>
              <a:gd name="connsiteX438" fmla="*/ 270642 w 2517923"/>
              <a:gd name="connsiteY438" fmla="*/ 1605414 h 2124050"/>
              <a:gd name="connsiteX439" fmla="*/ 255564 w 2517923"/>
              <a:gd name="connsiteY439" fmla="*/ 1602976 h 2124050"/>
              <a:gd name="connsiteX440" fmla="*/ 259727 w 2517923"/>
              <a:gd name="connsiteY440" fmla="*/ 1591031 h 2124050"/>
              <a:gd name="connsiteX441" fmla="*/ 258774 w 2517923"/>
              <a:gd name="connsiteY441" fmla="*/ 1584135 h 2124050"/>
              <a:gd name="connsiteX442" fmla="*/ 250830 w 2517923"/>
              <a:gd name="connsiteY442" fmla="*/ 1579782 h 2124050"/>
              <a:gd name="connsiteX443" fmla="*/ 247068 w 2517923"/>
              <a:gd name="connsiteY443" fmla="*/ 1573400 h 2124050"/>
              <a:gd name="connsiteX444" fmla="*/ 250535 w 2517923"/>
              <a:gd name="connsiteY444" fmla="*/ 1565114 h 2124050"/>
              <a:gd name="connsiteX445" fmla="*/ 245830 w 2517923"/>
              <a:gd name="connsiteY445" fmla="*/ 1554427 h 2124050"/>
              <a:gd name="connsiteX446" fmla="*/ 233971 w 2517923"/>
              <a:gd name="connsiteY446" fmla="*/ 1550836 h 2124050"/>
              <a:gd name="connsiteX447" fmla="*/ 229104 w 2517923"/>
              <a:gd name="connsiteY447" fmla="*/ 1545816 h 2124050"/>
              <a:gd name="connsiteX448" fmla="*/ 227551 w 2517923"/>
              <a:gd name="connsiteY448" fmla="*/ 1540377 h 2124050"/>
              <a:gd name="connsiteX449" fmla="*/ 239658 w 2517923"/>
              <a:gd name="connsiteY449" fmla="*/ 1534758 h 2124050"/>
              <a:gd name="connsiteX450" fmla="*/ 242639 w 2517923"/>
              <a:gd name="connsiteY450" fmla="*/ 1527919 h 2124050"/>
              <a:gd name="connsiteX451" fmla="*/ 232133 w 2517923"/>
              <a:gd name="connsiteY451" fmla="*/ 1523070 h 2124050"/>
              <a:gd name="connsiteX452" fmla="*/ 230837 w 2517923"/>
              <a:gd name="connsiteY452" fmla="*/ 1513317 h 2124050"/>
              <a:gd name="connsiteX453" fmla="*/ 234686 w 2517923"/>
              <a:gd name="connsiteY453" fmla="*/ 1510107 h 2124050"/>
              <a:gd name="connsiteX454" fmla="*/ 225884 w 2517923"/>
              <a:gd name="connsiteY454" fmla="*/ 1501315 h 2124050"/>
              <a:gd name="connsiteX455" fmla="*/ 213226 w 2517923"/>
              <a:gd name="connsiteY455" fmla="*/ 1495638 h 2124050"/>
              <a:gd name="connsiteX456" fmla="*/ 208654 w 2517923"/>
              <a:gd name="connsiteY456" fmla="*/ 1490123 h 2124050"/>
              <a:gd name="connsiteX457" fmla="*/ 210502 w 2517923"/>
              <a:gd name="connsiteY457" fmla="*/ 1481208 h 2124050"/>
              <a:gd name="connsiteX458" fmla="*/ 203405 w 2517923"/>
              <a:gd name="connsiteY458" fmla="*/ 1479113 h 2124050"/>
              <a:gd name="connsiteX459" fmla="*/ 203186 w 2517923"/>
              <a:gd name="connsiteY459" fmla="*/ 1489504 h 2124050"/>
              <a:gd name="connsiteX460" fmla="*/ 198700 w 2517923"/>
              <a:gd name="connsiteY460" fmla="*/ 1506764 h 2124050"/>
              <a:gd name="connsiteX461" fmla="*/ 207987 w 2517923"/>
              <a:gd name="connsiteY461" fmla="*/ 1512250 h 2124050"/>
              <a:gd name="connsiteX462" fmla="*/ 210273 w 2517923"/>
              <a:gd name="connsiteY462" fmla="*/ 1516755 h 2124050"/>
              <a:gd name="connsiteX463" fmla="*/ 207911 w 2517923"/>
              <a:gd name="connsiteY463" fmla="*/ 1521251 h 2124050"/>
              <a:gd name="connsiteX464" fmla="*/ 186184 w 2517923"/>
              <a:gd name="connsiteY464" fmla="*/ 1514222 h 2124050"/>
              <a:gd name="connsiteX465" fmla="*/ 179021 w 2517923"/>
              <a:gd name="connsiteY465" fmla="*/ 1504944 h 2124050"/>
              <a:gd name="connsiteX466" fmla="*/ 171697 w 2517923"/>
              <a:gd name="connsiteY466" fmla="*/ 1504801 h 2124050"/>
              <a:gd name="connsiteX467" fmla="*/ 162496 w 2517923"/>
              <a:gd name="connsiteY467" fmla="*/ 1510907 h 2124050"/>
              <a:gd name="connsiteX468" fmla="*/ 158990 w 2517923"/>
              <a:gd name="connsiteY468" fmla="*/ 1508678 h 2124050"/>
              <a:gd name="connsiteX469" fmla="*/ 163696 w 2517923"/>
              <a:gd name="connsiteY469" fmla="*/ 1496639 h 2124050"/>
              <a:gd name="connsiteX470" fmla="*/ 155752 w 2517923"/>
              <a:gd name="connsiteY470" fmla="*/ 1488409 h 2124050"/>
              <a:gd name="connsiteX471" fmla="*/ 151913 w 2517923"/>
              <a:gd name="connsiteY471" fmla="*/ 1479313 h 2124050"/>
              <a:gd name="connsiteX472" fmla="*/ 151837 w 2517923"/>
              <a:gd name="connsiteY472" fmla="*/ 1471388 h 2124050"/>
              <a:gd name="connsiteX473" fmla="*/ 142731 w 2517923"/>
              <a:gd name="connsiteY473" fmla="*/ 1471150 h 2124050"/>
              <a:gd name="connsiteX474" fmla="*/ 135016 w 2517923"/>
              <a:gd name="connsiteY474" fmla="*/ 1479913 h 2124050"/>
              <a:gd name="connsiteX475" fmla="*/ 133644 w 2517923"/>
              <a:gd name="connsiteY475" fmla="*/ 1489666 h 2124050"/>
              <a:gd name="connsiteX476" fmla="*/ 121357 w 2517923"/>
              <a:gd name="connsiteY476" fmla="*/ 1491143 h 2124050"/>
              <a:gd name="connsiteX477" fmla="*/ 111499 w 2517923"/>
              <a:gd name="connsiteY477" fmla="*/ 1495372 h 2124050"/>
              <a:gd name="connsiteX478" fmla="*/ 102974 w 2517923"/>
              <a:gd name="connsiteY478" fmla="*/ 1485304 h 2124050"/>
              <a:gd name="connsiteX479" fmla="*/ 99716 w 2517923"/>
              <a:gd name="connsiteY479" fmla="*/ 1478922 h 2124050"/>
              <a:gd name="connsiteX480" fmla="*/ 86210 w 2517923"/>
              <a:gd name="connsiteY480" fmla="*/ 1478093 h 2124050"/>
              <a:gd name="connsiteX481" fmla="*/ 83676 w 2517923"/>
              <a:gd name="connsiteY481" fmla="*/ 1475541 h 2124050"/>
              <a:gd name="connsiteX482" fmla="*/ 85486 w 2517923"/>
              <a:gd name="connsiteY482" fmla="*/ 1467473 h 2124050"/>
              <a:gd name="connsiteX483" fmla="*/ 78776 w 2517923"/>
              <a:gd name="connsiteY483" fmla="*/ 1465482 h 2124050"/>
              <a:gd name="connsiteX484" fmla="*/ 70285 w 2517923"/>
              <a:gd name="connsiteY484" fmla="*/ 1468911 h 2124050"/>
              <a:gd name="connsiteX485" fmla="*/ 64574 w 2517923"/>
              <a:gd name="connsiteY485" fmla="*/ 1465825 h 2124050"/>
              <a:gd name="connsiteX486" fmla="*/ 60775 w 2517923"/>
              <a:gd name="connsiteY486" fmla="*/ 1459215 h 2124050"/>
              <a:gd name="connsiteX487" fmla="*/ 54327 w 2517923"/>
              <a:gd name="connsiteY487" fmla="*/ 1454805 h 2124050"/>
              <a:gd name="connsiteX488" fmla="*/ 48222 w 2517923"/>
              <a:gd name="connsiteY488" fmla="*/ 1445651 h 2124050"/>
              <a:gd name="connsiteX489" fmla="*/ 44848 w 2517923"/>
              <a:gd name="connsiteY489" fmla="*/ 1436698 h 2124050"/>
              <a:gd name="connsiteX490" fmla="*/ 40692 w 2517923"/>
              <a:gd name="connsiteY490" fmla="*/ 1433450 h 2124050"/>
              <a:gd name="connsiteX491" fmla="*/ 36640 w 2517923"/>
              <a:gd name="connsiteY491" fmla="*/ 1426115 h 2124050"/>
              <a:gd name="connsiteX492" fmla="*/ 22293 w 2517923"/>
              <a:gd name="connsiteY492" fmla="*/ 1418200 h 2124050"/>
              <a:gd name="connsiteX493" fmla="*/ 13883 w 2517923"/>
              <a:gd name="connsiteY493" fmla="*/ 1417010 h 2124050"/>
              <a:gd name="connsiteX494" fmla="*/ 3690 w 2517923"/>
              <a:gd name="connsiteY494" fmla="*/ 1411923 h 2124050"/>
              <a:gd name="connsiteX495" fmla="*/ 0 w 2517923"/>
              <a:gd name="connsiteY495" fmla="*/ 1405560 h 2124050"/>
              <a:gd name="connsiteX496" fmla="*/ 9506 w 2517923"/>
              <a:gd name="connsiteY496" fmla="*/ 1399503 h 2124050"/>
              <a:gd name="connsiteX497" fmla="*/ 15204 w 2517923"/>
              <a:gd name="connsiteY497" fmla="*/ 1392997 h 2124050"/>
              <a:gd name="connsiteX498" fmla="*/ 23575 w 2517923"/>
              <a:gd name="connsiteY498" fmla="*/ 1390568 h 2124050"/>
              <a:gd name="connsiteX499" fmla="*/ 34142 w 2517923"/>
              <a:gd name="connsiteY499" fmla="*/ 1395531 h 2124050"/>
              <a:gd name="connsiteX500" fmla="*/ 39319 w 2517923"/>
              <a:gd name="connsiteY500" fmla="*/ 1391844 h 2124050"/>
              <a:gd name="connsiteX501" fmla="*/ 43803 w 2517923"/>
              <a:gd name="connsiteY501" fmla="*/ 1384672 h 2124050"/>
              <a:gd name="connsiteX502" fmla="*/ 56168 w 2517923"/>
              <a:gd name="connsiteY502" fmla="*/ 1378386 h 2124050"/>
              <a:gd name="connsiteX503" fmla="*/ 61442 w 2517923"/>
              <a:gd name="connsiteY503" fmla="*/ 1371442 h 2124050"/>
              <a:gd name="connsiteX504" fmla="*/ 76578 w 2517923"/>
              <a:gd name="connsiteY504" fmla="*/ 1378538 h 2124050"/>
              <a:gd name="connsiteX505" fmla="*/ 91963 w 2517923"/>
              <a:gd name="connsiteY505" fmla="*/ 1381091 h 2124050"/>
              <a:gd name="connsiteX506" fmla="*/ 99573 w 2517923"/>
              <a:gd name="connsiteY506" fmla="*/ 1380957 h 2124050"/>
              <a:gd name="connsiteX507" fmla="*/ 110851 w 2517923"/>
              <a:gd name="connsiteY507" fmla="*/ 1384653 h 2124050"/>
              <a:gd name="connsiteX508" fmla="*/ 121519 w 2517923"/>
              <a:gd name="connsiteY508" fmla="*/ 1382862 h 2124050"/>
              <a:gd name="connsiteX509" fmla="*/ 129187 w 2517923"/>
              <a:gd name="connsiteY509" fmla="*/ 1385815 h 2124050"/>
              <a:gd name="connsiteX510" fmla="*/ 135349 w 2517923"/>
              <a:gd name="connsiteY510" fmla="*/ 1391397 h 2124050"/>
              <a:gd name="connsiteX511" fmla="*/ 142236 w 2517923"/>
              <a:gd name="connsiteY511" fmla="*/ 1400246 h 2124050"/>
              <a:gd name="connsiteX512" fmla="*/ 148742 w 2517923"/>
              <a:gd name="connsiteY512" fmla="*/ 1401570 h 2124050"/>
              <a:gd name="connsiteX513" fmla="*/ 153552 w 2517923"/>
              <a:gd name="connsiteY513" fmla="*/ 1408580 h 2124050"/>
              <a:gd name="connsiteX514" fmla="*/ 161562 w 2517923"/>
              <a:gd name="connsiteY514" fmla="*/ 1412819 h 2124050"/>
              <a:gd name="connsiteX515" fmla="*/ 174040 w 2517923"/>
              <a:gd name="connsiteY515" fmla="*/ 1424249 h 2124050"/>
              <a:gd name="connsiteX516" fmla="*/ 187946 w 2517923"/>
              <a:gd name="connsiteY516" fmla="*/ 1430173 h 2124050"/>
              <a:gd name="connsiteX517" fmla="*/ 197767 w 2517923"/>
              <a:gd name="connsiteY517" fmla="*/ 1429068 h 2124050"/>
              <a:gd name="connsiteX518" fmla="*/ 207101 w 2517923"/>
              <a:gd name="connsiteY518" fmla="*/ 1436717 h 2124050"/>
              <a:gd name="connsiteX519" fmla="*/ 220046 w 2517923"/>
              <a:gd name="connsiteY519" fmla="*/ 1438431 h 2124050"/>
              <a:gd name="connsiteX520" fmla="*/ 237372 w 2517923"/>
              <a:gd name="connsiteY520" fmla="*/ 1438689 h 2124050"/>
              <a:gd name="connsiteX521" fmla="*/ 244191 w 2517923"/>
              <a:gd name="connsiteY521" fmla="*/ 1430116 h 2124050"/>
              <a:gd name="connsiteX522" fmla="*/ 251459 w 2517923"/>
              <a:gd name="connsiteY522" fmla="*/ 1431459 h 2124050"/>
              <a:gd name="connsiteX523" fmla="*/ 261879 w 2517923"/>
              <a:gd name="connsiteY523" fmla="*/ 1442079 h 2124050"/>
              <a:gd name="connsiteX524" fmla="*/ 270223 w 2517923"/>
              <a:gd name="connsiteY524" fmla="*/ 1438003 h 2124050"/>
              <a:gd name="connsiteX525" fmla="*/ 273919 w 2517923"/>
              <a:gd name="connsiteY525" fmla="*/ 1429087 h 2124050"/>
              <a:gd name="connsiteX526" fmla="*/ 283987 w 2517923"/>
              <a:gd name="connsiteY526" fmla="*/ 1422905 h 2124050"/>
              <a:gd name="connsiteX527" fmla="*/ 299503 w 2517923"/>
              <a:gd name="connsiteY527" fmla="*/ 1420581 h 2124050"/>
              <a:gd name="connsiteX528" fmla="*/ 305180 w 2517923"/>
              <a:gd name="connsiteY528" fmla="*/ 1425268 h 2124050"/>
              <a:gd name="connsiteX529" fmla="*/ 311190 w 2517923"/>
              <a:gd name="connsiteY529" fmla="*/ 1425201 h 2124050"/>
              <a:gd name="connsiteX530" fmla="*/ 319115 w 2517923"/>
              <a:gd name="connsiteY530" fmla="*/ 1436717 h 2124050"/>
              <a:gd name="connsiteX531" fmla="*/ 328478 w 2517923"/>
              <a:gd name="connsiteY531" fmla="*/ 1436507 h 2124050"/>
              <a:gd name="connsiteX532" fmla="*/ 331193 w 2517923"/>
              <a:gd name="connsiteY532" fmla="*/ 1439298 h 2124050"/>
              <a:gd name="connsiteX533" fmla="*/ 332869 w 2517923"/>
              <a:gd name="connsiteY533" fmla="*/ 1448280 h 2124050"/>
              <a:gd name="connsiteX534" fmla="*/ 342328 w 2517923"/>
              <a:gd name="connsiteY534" fmla="*/ 1453586 h 2124050"/>
              <a:gd name="connsiteX535" fmla="*/ 350233 w 2517923"/>
              <a:gd name="connsiteY535" fmla="*/ 1453738 h 2124050"/>
              <a:gd name="connsiteX536" fmla="*/ 367569 w 2517923"/>
              <a:gd name="connsiteY536" fmla="*/ 1450147 h 2124050"/>
              <a:gd name="connsiteX537" fmla="*/ 386009 w 2517923"/>
              <a:gd name="connsiteY537" fmla="*/ 1435993 h 2124050"/>
              <a:gd name="connsiteX538" fmla="*/ 392934 w 2517923"/>
              <a:gd name="connsiteY538" fmla="*/ 1435879 h 2124050"/>
              <a:gd name="connsiteX539" fmla="*/ 402535 w 2517923"/>
              <a:gd name="connsiteY539" fmla="*/ 1431221 h 2124050"/>
              <a:gd name="connsiteX540" fmla="*/ 414346 w 2517923"/>
              <a:gd name="connsiteY540" fmla="*/ 1435707 h 2124050"/>
              <a:gd name="connsiteX541" fmla="*/ 418651 w 2517923"/>
              <a:gd name="connsiteY541" fmla="*/ 1434202 h 2124050"/>
              <a:gd name="connsiteX542" fmla="*/ 427424 w 2517923"/>
              <a:gd name="connsiteY542" fmla="*/ 1443670 h 2124050"/>
              <a:gd name="connsiteX543" fmla="*/ 443578 w 2517923"/>
              <a:gd name="connsiteY543" fmla="*/ 1448652 h 2124050"/>
              <a:gd name="connsiteX544" fmla="*/ 449008 w 2517923"/>
              <a:gd name="connsiteY544" fmla="*/ 1449271 h 2124050"/>
              <a:gd name="connsiteX545" fmla="*/ 452370 w 2517923"/>
              <a:gd name="connsiteY545" fmla="*/ 1456034 h 2124050"/>
              <a:gd name="connsiteX546" fmla="*/ 448579 w 2517923"/>
              <a:gd name="connsiteY546" fmla="*/ 1461739 h 2124050"/>
              <a:gd name="connsiteX547" fmla="*/ 447960 w 2517923"/>
              <a:gd name="connsiteY547" fmla="*/ 1467464 h 2124050"/>
              <a:gd name="connsiteX548" fmla="*/ 452675 w 2517923"/>
              <a:gd name="connsiteY548" fmla="*/ 1479132 h 2124050"/>
              <a:gd name="connsiteX549" fmla="*/ 448503 w 2517923"/>
              <a:gd name="connsiteY549" fmla="*/ 1487266 h 2124050"/>
              <a:gd name="connsiteX550" fmla="*/ 457523 w 2517923"/>
              <a:gd name="connsiteY550" fmla="*/ 1491000 h 2124050"/>
              <a:gd name="connsiteX551" fmla="*/ 466667 w 2517923"/>
              <a:gd name="connsiteY551" fmla="*/ 1497734 h 2124050"/>
              <a:gd name="connsiteX552" fmla="*/ 472010 w 2517923"/>
              <a:gd name="connsiteY552" fmla="*/ 1498029 h 2124050"/>
              <a:gd name="connsiteX553" fmla="*/ 477583 w 2517923"/>
              <a:gd name="connsiteY553" fmla="*/ 1506592 h 2124050"/>
              <a:gd name="connsiteX554" fmla="*/ 481574 w 2517923"/>
              <a:gd name="connsiteY554" fmla="*/ 1517765 h 2124050"/>
              <a:gd name="connsiteX555" fmla="*/ 490756 w 2517923"/>
              <a:gd name="connsiteY555" fmla="*/ 1527271 h 2124050"/>
              <a:gd name="connsiteX556" fmla="*/ 499966 w 2517923"/>
              <a:gd name="connsiteY556" fmla="*/ 1531062 h 2124050"/>
              <a:gd name="connsiteX557" fmla="*/ 504900 w 2517923"/>
              <a:gd name="connsiteY557" fmla="*/ 1537863 h 2124050"/>
              <a:gd name="connsiteX558" fmla="*/ 500624 w 2517923"/>
              <a:gd name="connsiteY558" fmla="*/ 1541282 h 2124050"/>
              <a:gd name="connsiteX559" fmla="*/ 497661 w 2517923"/>
              <a:gd name="connsiteY559" fmla="*/ 1555865 h 2124050"/>
              <a:gd name="connsiteX560" fmla="*/ 501605 w 2517923"/>
              <a:gd name="connsiteY560" fmla="*/ 1559656 h 2124050"/>
              <a:gd name="connsiteX561" fmla="*/ 509844 w 2517923"/>
              <a:gd name="connsiteY561" fmla="*/ 1562094 h 2124050"/>
              <a:gd name="connsiteX562" fmla="*/ 515940 w 2517923"/>
              <a:gd name="connsiteY562" fmla="*/ 1573924 h 2124050"/>
              <a:gd name="connsiteX563" fmla="*/ 510006 w 2517923"/>
              <a:gd name="connsiteY563" fmla="*/ 1579430 h 2124050"/>
              <a:gd name="connsiteX564" fmla="*/ 502852 w 2517923"/>
              <a:gd name="connsiteY564" fmla="*/ 1582659 h 2124050"/>
              <a:gd name="connsiteX565" fmla="*/ 504081 w 2517923"/>
              <a:gd name="connsiteY565" fmla="*/ 1585907 h 2124050"/>
              <a:gd name="connsiteX566" fmla="*/ 521569 w 2517923"/>
              <a:gd name="connsiteY566" fmla="*/ 1585764 h 2124050"/>
              <a:gd name="connsiteX567" fmla="*/ 533590 w 2517923"/>
              <a:gd name="connsiteY567" fmla="*/ 1584183 h 2124050"/>
              <a:gd name="connsiteX568" fmla="*/ 543791 w 2517923"/>
              <a:gd name="connsiteY568" fmla="*/ 1580697 h 2124050"/>
              <a:gd name="connsiteX569" fmla="*/ 556269 w 2517923"/>
              <a:gd name="connsiteY569" fmla="*/ 1579125 h 2124050"/>
              <a:gd name="connsiteX570" fmla="*/ 559117 w 2517923"/>
              <a:gd name="connsiteY570" fmla="*/ 1575677 h 2124050"/>
              <a:gd name="connsiteX571" fmla="*/ 559431 w 2517923"/>
              <a:gd name="connsiteY571" fmla="*/ 1561256 h 2124050"/>
              <a:gd name="connsiteX572" fmla="*/ 557259 w 2517923"/>
              <a:gd name="connsiteY572" fmla="*/ 1555579 h 2124050"/>
              <a:gd name="connsiteX573" fmla="*/ 536323 w 2517923"/>
              <a:gd name="connsiteY573" fmla="*/ 1539882 h 2124050"/>
              <a:gd name="connsiteX574" fmla="*/ 531456 w 2517923"/>
              <a:gd name="connsiteY574" fmla="*/ 1522537 h 2124050"/>
              <a:gd name="connsiteX575" fmla="*/ 524017 w 2517923"/>
              <a:gd name="connsiteY575" fmla="*/ 1509431 h 2124050"/>
              <a:gd name="connsiteX576" fmla="*/ 518750 w 2517923"/>
              <a:gd name="connsiteY576" fmla="*/ 1503906 h 2124050"/>
              <a:gd name="connsiteX577" fmla="*/ 518540 w 2517923"/>
              <a:gd name="connsiteY577" fmla="*/ 1497753 h 2124050"/>
              <a:gd name="connsiteX578" fmla="*/ 512825 w 2517923"/>
              <a:gd name="connsiteY578" fmla="*/ 1484980 h 2124050"/>
              <a:gd name="connsiteX579" fmla="*/ 509406 w 2517923"/>
              <a:gd name="connsiteY579" fmla="*/ 1482237 h 2124050"/>
              <a:gd name="connsiteX580" fmla="*/ 503653 w 2517923"/>
              <a:gd name="connsiteY580" fmla="*/ 1472064 h 2124050"/>
              <a:gd name="connsiteX581" fmla="*/ 498680 w 2517923"/>
              <a:gd name="connsiteY581" fmla="*/ 1469473 h 2124050"/>
              <a:gd name="connsiteX582" fmla="*/ 492680 w 2517923"/>
              <a:gd name="connsiteY582" fmla="*/ 1459310 h 2124050"/>
              <a:gd name="connsiteX583" fmla="*/ 491041 w 2517923"/>
              <a:gd name="connsiteY583" fmla="*/ 1453452 h 2124050"/>
              <a:gd name="connsiteX584" fmla="*/ 481116 w 2517923"/>
              <a:gd name="connsiteY584" fmla="*/ 1453271 h 2124050"/>
              <a:gd name="connsiteX585" fmla="*/ 475430 w 2517923"/>
              <a:gd name="connsiteY585" fmla="*/ 1449671 h 2124050"/>
              <a:gd name="connsiteX586" fmla="*/ 467219 w 2517923"/>
              <a:gd name="connsiteY586" fmla="*/ 1441070 h 2124050"/>
              <a:gd name="connsiteX587" fmla="*/ 465248 w 2517923"/>
              <a:gd name="connsiteY587" fmla="*/ 1435831 h 2124050"/>
              <a:gd name="connsiteX588" fmla="*/ 458533 w 2517923"/>
              <a:gd name="connsiteY588" fmla="*/ 1428459 h 2124050"/>
              <a:gd name="connsiteX589" fmla="*/ 451979 w 2517923"/>
              <a:gd name="connsiteY589" fmla="*/ 1417295 h 2124050"/>
              <a:gd name="connsiteX590" fmla="*/ 442064 w 2517923"/>
              <a:gd name="connsiteY590" fmla="*/ 1415238 h 2124050"/>
              <a:gd name="connsiteX591" fmla="*/ 436768 w 2517923"/>
              <a:gd name="connsiteY591" fmla="*/ 1407265 h 2124050"/>
              <a:gd name="connsiteX592" fmla="*/ 430843 w 2517923"/>
              <a:gd name="connsiteY592" fmla="*/ 1405303 h 2124050"/>
              <a:gd name="connsiteX593" fmla="*/ 431710 w 2517923"/>
              <a:gd name="connsiteY593" fmla="*/ 1392140 h 2124050"/>
              <a:gd name="connsiteX594" fmla="*/ 418794 w 2517923"/>
              <a:gd name="connsiteY594" fmla="*/ 1389663 h 2124050"/>
              <a:gd name="connsiteX595" fmla="*/ 410974 w 2517923"/>
              <a:gd name="connsiteY595" fmla="*/ 1377719 h 2124050"/>
              <a:gd name="connsiteX596" fmla="*/ 412955 w 2517923"/>
              <a:gd name="connsiteY596" fmla="*/ 1368870 h 2124050"/>
              <a:gd name="connsiteX597" fmla="*/ 403469 w 2517923"/>
              <a:gd name="connsiteY597" fmla="*/ 1355611 h 2124050"/>
              <a:gd name="connsiteX598" fmla="*/ 407641 w 2517923"/>
              <a:gd name="connsiteY598" fmla="*/ 1346906 h 2124050"/>
              <a:gd name="connsiteX599" fmla="*/ 404935 w 2517923"/>
              <a:gd name="connsiteY599" fmla="*/ 1342248 h 2124050"/>
              <a:gd name="connsiteX600" fmla="*/ 404240 w 2517923"/>
              <a:gd name="connsiteY600" fmla="*/ 1334914 h 2124050"/>
              <a:gd name="connsiteX601" fmla="*/ 407622 w 2517923"/>
              <a:gd name="connsiteY601" fmla="*/ 1329922 h 2124050"/>
              <a:gd name="connsiteX602" fmla="*/ 413708 w 2517923"/>
              <a:gd name="connsiteY602" fmla="*/ 1329456 h 2124050"/>
              <a:gd name="connsiteX603" fmla="*/ 417899 w 2517923"/>
              <a:gd name="connsiteY603" fmla="*/ 1323407 h 2124050"/>
              <a:gd name="connsiteX604" fmla="*/ 420185 w 2517923"/>
              <a:gd name="connsiteY604" fmla="*/ 1316216 h 2124050"/>
              <a:gd name="connsiteX605" fmla="*/ 426024 w 2517923"/>
              <a:gd name="connsiteY605" fmla="*/ 1314178 h 2124050"/>
              <a:gd name="connsiteX606" fmla="*/ 429986 w 2517923"/>
              <a:gd name="connsiteY606" fmla="*/ 1307101 h 2124050"/>
              <a:gd name="connsiteX607" fmla="*/ 431082 w 2517923"/>
              <a:gd name="connsiteY607" fmla="*/ 1300719 h 2124050"/>
              <a:gd name="connsiteX608" fmla="*/ 445236 w 2517923"/>
              <a:gd name="connsiteY608" fmla="*/ 1290537 h 2124050"/>
              <a:gd name="connsiteX609" fmla="*/ 453189 w 2517923"/>
              <a:gd name="connsiteY609" fmla="*/ 1286736 h 2124050"/>
              <a:gd name="connsiteX610" fmla="*/ 454103 w 2517923"/>
              <a:gd name="connsiteY610" fmla="*/ 1278554 h 2124050"/>
              <a:gd name="connsiteX611" fmla="*/ 482755 w 2517923"/>
              <a:gd name="connsiteY611" fmla="*/ 1266200 h 2124050"/>
              <a:gd name="connsiteX612" fmla="*/ 492470 w 2517923"/>
              <a:gd name="connsiteY612" fmla="*/ 1266238 h 2124050"/>
              <a:gd name="connsiteX613" fmla="*/ 499385 w 2517923"/>
              <a:gd name="connsiteY613" fmla="*/ 1261285 h 2124050"/>
              <a:gd name="connsiteX614" fmla="*/ 506272 w 2517923"/>
              <a:gd name="connsiteY614" fmla="*/ 1253103 h 2124050"/>
              <a:gd name="connsiteX615" fmla="*/ 516654 w 2517923"/>
              <a:gd name="connsiteY615" fmla="*/ 1251589 h 2124050"/>
              <a:gd name="connsiteX616" fmla="*/ 533237 w 2517923"/>
              <a:gd name="connsiteY616" fmla="*/ 1237844 h 2124050"/>
              <a:gd name="connsiteX617" fmla="*/ 540162 w 2517923"/>
              <a:gd name="connsiteY617" fmla="*/ 1234291 h 2124050"/>
              <a:gd name="connsiteX618" fmla="*/ 515378 w 2517923"/>
              <a:gd name="connsiteY618" fmla="*/ 1222395 h 2124050"/>
              <a:gd name="connsiteX619" fmla="*/ 514340 w 2517923"/>
              <a:gd name="connsiteY619" fmla="*/ 1214108 h 2124050"/>
              <a:gd name="connsiteX620" fmla="*/ 506253 w 2517923"/>
              <a:gd name="connsiteY620" fmla="*/ 1208345 h 2124050"/>
              <a:gd name="connsiteX621" fmla="*/ 500338 w 2517923"/>
              <a:gd name="connsiteY621" fmla="*/ 1207536 h 2124050"/>
              <a:gd name="connsiteX622" fmla="*/ 494661 w 2517923"/>
              <a:gd name="connsiteY622" fmla="*/ 1209641 h 2124050"/>
              <a:gd name="connsiteX623" fmla="*/ 482374 w 2517923"/>
              <a:gd name="connsiteY623" fmla="*/ 1209288 h 2124050"/>
              <a:gd name="connsiteX624" fmla="*/ 478897 w 2517923"/>
              <a:gd name="connsiteY624" fmla="*/ 1201611 h 2124050"/>
              <a:gd name="connsiteX625" fmla="*/ 478792 w 2517923"/>
              <a:gd name="connsiteY625" fmla="*/ 1193305 h 2124050"/>
              <a:gd name="connsiteX626" fmla="*/ 472525 w 2517923"/>
              <a:gd name="connsiteY626" fmla="*/ 1190972 h 2124050"/>
              <a:gd name="connsiteX627" fmla="*/ 470896 w 2517923"/>
              <a:gd name="connsiteY627" fmla="*/ 1186724 h 2124050"/>
              <a:gd name="connsiteX628" fmla="*/ 473915 w 2517923"/>
              <a:gd name="connsiteY628" fmla="*/ 1176732 h 2124050"/>
              <a:gd name="connsiteX629" fmla="*/ 468943 w 2517923"/>
              <a:gd name="connsiteY629" fmla="*/ 1170998 h 2124050"/>
              <a:gd name="connsiteX630" fmla="*/ 466676 w 2517923"/>
              <a:gd name="connsiteY630" fmla="*/ 1163054 h 2124050"/>
              <a:gd name="connsiteX631" fmla="*/ 469867 w 2517923"/>
              <a:gd name="connsiteY631" fmla="*/ 1154148 h 2124050"/>
              <a:gd name="connsiteX632" fmla="*/ 470687 w 2517923"/>
              <a:gd name="connsiteY632" fmla="*/ 1140461 h 2124050"/>
              <a:gd name="connsiteX633" fmla="*/ 481574 w 2517923"/>
              <a:gd name="connsiteY633" fmla="*/ 1127983 h 2124050"/>
              <a:gd name="connsiteX634" fmla="*/ 476925 w 2517923"/>
              <a:gd name="connsiteY634" fmla="*/ 1115458 h 2124050"/>
              <a:gd name="connsiteX635" fmla="*/ 478325 w 2517923"/>
              <a:gd name="connsiteY635" fmla="*/ 1110886 h 2124050"/>
              <a:gd name="connsiteX636" fmla="*/ 471144 w 2517923"/>
              <a:gd name="connsiteY636" fmla="*/ 1105066 h 2124050"/>
              <a:gd name="connsiteX637" fmla="*/ 462609 w 2517923"/>
              <a:gd name="connsiteY637" fmla="*/ 1104494 h 2124050"/>
              <a:gd name="connsiteX638" fmla="*/ 453570 w 2517923"/>
              <a:gd name="connsiteY638" fmla="*/ 1097093 h 2124050"/>
              <a:gd name="connsiteX639" fmla="*/ 468162 w 2517923"/>
              <a:gd name="connsiteY639" fmla="*/ 1089931 h 2124050"/>
              <a:gd name="connsiteX640" fmla="*/ 474611 w 2517923"/>
              <a:gd name="connsiteY640" fmla="*/ 1079653 h 2124050"/>
              <a:gd name="connsiteX641" fmla="*/ 483231 w 2517923"/>
              <a:gd name="connsiteY641" fmla="*/ 1073405 h 2124050"/>
              <a:gd name="connsiteX642" fmla="*/ 486793 w 2517923"/>
              <a:gd name="connsiteY642" fmla="*/ 1067890 h 2124050"/>
              <a:gd name="connsiteX643" fmla="*/ 490660 w 2517923"/>
              <a:gd name="connsiteY643" fmla="*/ 1057260 h 2124050"/>
              <a:gd name="connsiteX644" fmla="*/ 498433 w 2517923"/>
              <a:gd name="connsiteY644" fmla="*/ 1059317 h 2124050"/>
              <a:gd name="connsiteX645" fmla="*/ 505519 w 2517923"/>
              <a:gd name="connsiteY645" fmla="*/ 1056784 h 2124050"/>
              <a:gd name="connsiteX646" fmla="*/ 510215 w 2517923"/>
              <a:gd name="connsiteY646" fmla="*/ 1046535 h 2124050"/>
              <a:gd name="connsiteX647" fmla="*/ 520988 w 2517923"/>
              <a:gd name="connsiteY647" fmla="*/ 1040762 h 2124050"/>
              <a:gd name="connsiteX648" fmla="*/ 528208 w 2517923"/>
              <a:gd name="connsiteY648" fmla="*/ 1034190 h 2124050"/>
              <a:gd name="connsiteX649" fmla="*/ 530256 w 2517923"/>
              <a:gd name="connsiteY649" fmla="*/ 1024656 h 2124050"/>
              <a:gd name="connsiteX650" fmla="*/ 535990 w 2517923"/>
              <a:gd name="connsiteY650" fmla="*/ 1018436 h 2124050"/>
              <a:gd name="connsiteX651" fmla="*/ 540029 w 2517923"/>
              <a:gd name="connsiteY651" fmla="*/ 1022608 h 2124050"/>
              <a:gd name="connsiteX652" fmla="*/ 549011 w 2517923"/>
              <a:gd name="connsiteY652" fmla="*/ 1024475 h 2124050"/>
              <a:gd name="connsiteX653" fmla="*/ 551535 w 2517923"/>
              <a:gd name="connsiteY653" fmla="*/ 1014178 h 2124050"/>
              <a:gd name="connsiteX654" fmla="*/ 559069 w 2517923"/>
              <a:gd name="connsiteY654" fmla="*/ 1010673 h 2124050"/>
              <a:gd name="connsiteX655" fmla="*/ 576481 w 2517923"/>
              <a:gd name="connsiteY655" fmla="*/ 1009635 h 2124050"/>
              <a:gd name="connsiteX656" fmla="*/ 592921 w 2517923"/>
              <a:gd name="connsiteY656" fmla="*/ 1004948 h 2124050"/>
              <a:gd name="connsiteX657" fmla="*/ 601274 w 2517923"/>
              <a:gd name="connsiteY657" fmla="*/ 1006987 h 2124050"/>
              <a:gd name="connsiteX658" fmla="*/ 612295 w 2517923"/>
              <a:gd name="connsiteY658" fmla="*/ 1013464 h 2124050"/>
              <a:gd name="connsiteX659" fmla="*/ 612723 w 2517923"/>
              <a:gd name="connsiteY659" fmla="*/ 1018312 h 2124050"/>
              <a:gd name="connsiteX660" fmla="*/ 617733 w 2517923"/>
              <a:gd name="connsiteY660" fmla="*/ 1020169 h 2124050"/>
              <a:gd name="connsiteX661" fmla="*/ 617638 w 2517923"/>
              <a:gd name="connsiteY661" fmla="*/ 1030371 h 2124050"/>
              <a:gd name="connsiteX662" fmla="*/ 615733 w 2517923"/>
              <a:gd name="connsiteY662" fmla="*/ 1038743 h 2124050"/>
              <a:gd name="connsiteX663" fmla="*/ 620038 w 2517923"/>
              <a:gd name="connsiteY663" fmla="*/ 1044696 h 2124050"/>
              <a:gd name="connsiteX664" fmla="*/ 621724 w 2517923"/>
              <a:gd name="connsiteY664" fmla="*/ 1051116 h 2124050"/>
              <a:gd name="connsiteX665" fmla="*/ 636650 w 2517923"/>
              <a:gd name="connsiteY665" fmla="*/ 1052840 h 2124050"/>
              <a:gd name="connsiteX666" fmla="*/ 641955 w 2517923"/>
              <a:gd name="connsiteY666" fmla="*/ 1055126 h 2124050"/>
              <a:gd name="connsiteX667" fmla="*/ 649671 w 2517923"/>
              <a:gd name="connsiteY667" fmla="*/ 1050859 h 2124050"/>
              <a:gd name="connsiteX668" fmla="*/ 661444 w 2517923"/>
              <a:gd name="connsiteY668" fmla="*/ 1051688 h 2124050"/>
              <a:gd name="connsiteX669" fmla="*/ 664263 w 2517923"/>
              <a:gd name="connsiteY669" fmla="*/ 1047144 h 2124050"/>
              <a:gd name="connsiteX670" fmla="*/ 672902 w 2517923"/>
              <a:gd name="connsiteY670" fmla="*/ 1042334 h 2124050"/>
              <a:gd name="connsiteX671" fmla="*/ 690866 w 2517923"/>
              <a:gd name="connsiteY671" fmla="*/ 1040610 h 2124050"/>
              <a:gd name="connsiteX672" fmla="*/ 697867 w 2517923"/>
              <a:gd name="connsiteY672" fmla="*/ 1038019 h 2124050"/>
              <a:gd name="connsiteX673" fmla="*/ 706945 w 2517923"/>
              <a:gd name="connsiteY673" fmla="*/ 1039191 h 2124050"/>
              <a:gd name="connsiteX674" fmla="*/ 712745 w 2517923"/>
              <a:gd name="connsiteY674" fmla="*/ 1033885 h 2124050"/>
              <a:gd name="connsiteX675" fmla="*/ 714126 w 2517923"/>
              <a:gd name="connsiteY675" fmla="*/ 1027342 h 2124050"/>
              <a:gd name="connsiteX676" fmla="*/ 718965 w 2517923"/>
              <a:gd name="connsiteY676" fmla="*/ 1021998 h 2124050"/>
              <a:gd name="connsiteX677" fmla="*/ 715812 w 2517923"/>
              <a:gd name="connsiteY677" fmla="*/ 1012797 h 2124050"/>
              <a:gd name="connsiteX678" fmla="*/ 716298 w 2517923"/>
              <a:gd name="connsiteY678" fmla="*/ 1008768 h 2124050"/>
              <a:gd name="connsiteX679" fmla="*/ 722699 w 2517923"/>
              <a:gd name="connsiteY679" fmla="*/ 1000262 h 2124050"/>
              <a:gd name="connsiteX680" fmla="*/ 724232 w 2517923"/>
              <a:gd name="connsiteY680" fmla="*/ 994052 h 2124050"/>
              <a:gd name="connsiteX681" fmla="*/ 732376 w 2517923"/>
              <a:gd name="connsiteY681" fmla="*/ 986480 h 2124050"/>
              <a:gd name="connsiteX682" fmla="*/ 741616 w 2517923"/>
              <a:gd name="connsiteY682" fmla="*/ 985594 h 2124050"/>
              <a:gd name="connsiteX683" fmla="*/ 753322 w 2517923"/>
              <a:gd name="connsiteY683" fmla="*/ 987794 h 2124050"/>
              <a:gd name="connsiteX684" fmla="*/ 754360 w 2517923"/>
              <a:gd name="connsiteY684" fmla="*/ 981260 h 2124050"/>
              <a:gd name="connsiteX685" fmla="*/ 758142 w 2517923"/>
              <a:gd name="connsiteY685" fmla="*/ 978097 h 2124050"/>
              <a:gd name="connsiteX686" fmla="*/ 761247 w 2517923"/>
              <a:gd name="connsiteY686" fmla="*/ 970658 h 2124050"/>
              <a:gd name="connsiteX687" fmla="*/ 760237 w 2517923"/>
              <a:gd name="connsiteY687" fmla="*/ 963934 h 2124050"/>
              <a:gd name="connsiteX688" fmla="*/ 762371 w 2517923"/>
              <a:gd name="connsiteY688" fmla="*/ 950342 h 2124050"/>
              <a:gd name="connsiteX689" fmla="*/ 768343 w 2517923"/>
              <a:gd name="connsiteY689" fmla="*/ 940826 h 2124050"/>
              <a:gd name="connsiteX690" fmla="*/ 766228 w 2517923"/>
              <a:gd name="connsiteY690" fmla="*/ 933340 h 2124050"/>
              <a:gd name="connsiteX691" fmla="*/ 770943 w 2517923"/>
              <a:gd name="connsiteY691" fmla="*/ 924967 h 2124050"/>
              <a:gd name="connsiteX692" fmla="*/ 766657 w 2517923"/>
              <a:gd name="connsiteY692" fmla="*/ 906959 h 2124050"/>
              <a:gd name="connsiteX693" fmla="*/ 758989 w 2517923"/>
              <a:gd name="connsiteY693" fmla="*/ 895305 h 2124050"/>
              <a:gd name="connsiteX694" fmla="*/ 747340 w 2517923"/>
              <a:gd name="connsiteY694" fmla="*/ 882027 h 2124050"/>
              <a:gd name="connsiteX695" fmla="*/ 744654 w 2517923"/>
              <a:gd name="connsiteY695" fmla="*/ 883121 h 2124050"/>
              <a:gd name="connsiteX696" fmla="*/ 728262 w 2517923"/>
              <a:gd name="connsiteY696" fmla="*/ 879211 h 2124050"/>
              <a:gd name="connsiteX697" fmla="*/ 734519 w 2517923"/>
              <a:gd name="connsiteY697" fmla="*/ 875463 h 2124050"/>
              <a:gd name="connsiteX698" fmla="*/ 739844 w 2517923"/>
              <a:gd name="connsiteY698" fmla="*/ 876707 h 2124050"/>
              <a:gd name="connsiteX699" fmla="*/ 745045 w 2517923"/>
              <a:gd name="connsiteY699" fmla="*/ 873676 h 2124050"/>
              <a:gd name="connsiteX700" fmla="*/ 742025 w 2517923"/>
              <a:gd name="connsiteY700" fmla="*/ 869568 h 2124050"/>
              <a:gd name="connsiteX701" fmla="*/ 749950 w 2517923"/>
              <a:gd name="connsiteY701" fmla="*/ 857708 h 2124050"/>
              <a:gd name="connsiteX702" fmla="*/ 756741 w 2517923"/>
              <a:gd name="connsiteY702" fmla="*/ 855052 h 2124050"/>
              <a:gd name="connsiteX703" fmla="*/ 754074 w 2517923"/>
              <a:gd name="connsiteY703" fmla="*/ 849006 h 2124050"/>
              <a:gd name="connsiteX704" fmla="*/ 757284 w 2517923"/>
              <a:gd name="connsiteY704" fmla="*/ 839572 h 2124050"/>
              <a:gd name="connsiteX705" fmla="*/ 760999 w 2517923"/>
              <a:gd name="connsiteY705" fmla="*/ 835535 h 2124050"/>
              <a:gd name="connsiteX706" fmla="*/ 762351 w 2517923"/>
              <a:gd name="connsiteY706" fmla="*/ 828936 h 2124050"/>
              <a:gd name="connsiteX707" fmla="*/ 761980 w 2517923"/>
              <a:gd name="connsiteY707" fmla="*/ 813241 h 2124050"/>
              <a:gd name="connsiteX708" fmla="*/ 753827 w 2517923"/>
              <a:gd name="connsiteY708" fmla="*/ 800496 h 2124050"/>
              <a:gd name="connsiteX709" fmla="*/ 753646 w 2517923"/>
              <a:gd name="connsiteY709" fmla="*/ 793981 h 2124050"/>
              <a:gd name="connsiteX710" fmla="*/ 742663 w 2517923"/>
              <a:gd name="connsiteY710" fmla="*/ 791097 h 2124050"/>
              <a:gd name="connsiteX711" fmla="*/ 738787 w 2517923"/>
              <a:gd name="connsiteY711" fmla="*/ 785440 h 2124050"/>
              <a:gd name="connsiteX712" fmla="*/ 721766 w 2517923"/>
              <a:gd name="connsiteY712" fmla="*/ 785281 h 2124050"/>
              <a:gd name="connsiteX713" fmla="*/ 717041 w 2517923"/>
              <a:gd name="connsiteY713" fmla="*/ 786284 h 2124050"/>
              <a:gd name="connsiteX714" fmla="*/ 705906 w 2517923"/>
              <a:gd name="connsiteY714" fmla="*/ 785065 h 2124050"/>
              <a:gd name="connsiteX715" fmla="*/ 696010 w 2517923"/>
              <a:gd name="connsiteY715" fmla="*/ 776884 h 2124050"/>
              <a:gd name="connsiteX716" fmla="*/ 688895 w 2517923"/>
              <a:gd name="connsiteY716" fmla="*/ 775219 h 2124050"/>
              <a:gd name="connsiteX717" fmla="*/ 679675 w 2517923"/>
              <a:gd name="connsiteY717" fmla="*/ 766302 h 2124050"/>
              <a:gd name="connsiteX718" fmla="*/ 678808 w 2517923"/>
              <a:gd name="connsiteY718" fmla="*/ 760682 h 2124050"/>
              <a:gd name="connsiteX719" fmla="*/ 672588 w 2517923"/>
              <a:gd name="connsiteY719" fmla="*/ 756152 h 2124050"/>
              <a:gd name="connsiteX720" fmla="*/ 673283 w 2517923"/>
              <a:gd name="connsiteY720" fmla="*/ 749159 h 2124050"/>
              <a:gd name="connsiteX721" fmla="*/ 671740 w 2517923"/>
              <a:gd name="connsiteY721" fmla="*/ 737992 h 2124050"/>
              <a:gd name="connsiteX722" fmla="*/ 669673 w 2517923"/>
              <a:gd name="connsiteY722" fmla="*/ 733760 h 2124050"/>
              <a:gd name="connsiteX723" fmla="*/ 667444 w 2517923"/>
              <a:gd name="connsiteY723" fmla="*/ 715825 h 2124050"/>
              <a:gd name="connsiteX724" fmla="*/ 672274 w 2517923"/>
              <a:gd name="connsiteY724" fmla="*/ 709326 h 2124050"/>
              <a:gd name="connsiteX725" fmla="*/ 678046 w 2517923"/>
              <a:gd name="connsiteY725" fmla="*/ 697282 h 2124050"/>
              <a:gd name="connsiteX726" fmla="*/ 683932 w 2517923"/>
              <a:gd name="connsiteY726" fmla="*/ 675168 h 2124050"/>
              <a:gd name="connsiteX727" fmla="*/ 694657 w 2517923"/>
              <a:gd name="connsiteY727" fmla="*/ 666572 h 2124050"/>
              <a:gd name="connsiteX728" fmla="*/ 696353 w 2517923"/>
              <a:gd name="connsiteY728" fmla="*/ 658707 h 2124050"/>
              <a:gd name="connsiteX729" fmla="*/ 696077 w 2517923"/>
              <a:gd name="connsiteY729" fmla="*/ 650145 h 2124050"/>
              <a:gd name="connsiteX730" fmla="*/ 700477 w 2517923"/>
              <a:gd name="connsiteY730" fmla="*/ 642523 h 2124050"/>
              <a:gd name="connsiteX731" fmla="*/ 698105 w 2517923"/>
              <a:gd name="connsiteY731" fmla="*/ 632922 h 2124050"/>
              <a:gd name="connsiteX732" fmla="*/ 703049 w 2517923"/>
              <a:gd name="connsiteY732" fmla="*/ 627119 h 2124050"/>
              <a:gd name="connsiteX733" fmla="*/ 707078 w 2517923"/>
              <a:gd name="connsiteY733" fmla="*/ 611188 h 2124050"/>
              <a:gd name="connsiteX734" fmla="*/ 717832 w 2517923"/>
              <a:gd name="connsiteY734" fmla="*/ 606034 h 2124050"/>
              <a:gd name="connsiteX735" fmla="*/ 724280 w 2517923"/>
              <a:gd name="connsiteY735" fmla="*/ 606597 h 2124050"/>
              <a:gd name="connsiteX736" fmla="*/ 730157 w 2517923"/>
              <a:gd name="connsiteY736" fmla="*/ 602486 h 2124050"/>
              <a:gd name="connsiteX737" fmla="*/ 738682 w 2517923"/>
              <a:gd name="connsiteY737" fmla="*/ 605915 h 2124050"/>
              <a:gd name="connsiteX738" fmla="*/ 744940 w 2517923"/>
              <a:gd name="connsiteY738" fmla="*/ 597598 h 2124050"/>
              <a:gd name="connsiteX739" fmla="*/ 743854 w 2517923"/>
              <a:gd name="connsiteY739" fmla="*/ 590761 h 2124050"/>
              <a:gd name="connsiteX740" fmla="*/ 747207 w 2517923"/>
              <a:gd name="connsiteY740" fmla="*/ 583423 h 2124050"/>
              <a:gd name="connsiteX741" fmla="*/ 747569 w 2517923"/>
              <a:gd name="connsiteY741" fmla="*/ 570174 h 2124050"/>
              <a:gd name="connsiteX742" fmla="*/ 757875 w 2517923"/>
              <a:gd name="connsiteY742" fmla="*/ 558596 h 2124050"/>
              <a:gd name="connsiteX743" fmla="*/ 755417 w 2517923"/>
              <a:gd name="connsiteY743" fmla="*/ 554424 h 2124050"/>
              <a:gd name="connsiteX744" fmla="*/ 760208 w 2517923"/>
              <a:gd name="connsiteY744" fmla="*/ 541785 h 2124050"/>
              <a:gd name="connsiteX745" fmla="*/ 759866 w 2517923"/>
              <a:gd name="connsiteY745" fmla="*/ 519772 h 2124050"/>
              <a:gd name="connsiteX746" fmla="*/ 762552 w 2517923"/>
              <a:gd name="connsiteY746" fmla="*/ 509272 h 2124050"/>
              <a:gd name="connsiteX747" fmla="*/ 749807 w 2517923"/>
              <a:gd name="connsiteY747" fmla="*/ 501174 h 2124050"/>
              <a:gd name="connsiteX748" fmla="*/ 740254 w 2517923"/>
              <a:gd name="connsiteY748" fmla="*/ 500391 h 2124050"/>
              <a:gd name="connsiteX749" fmla="*/ 734681 w 2517923"/>
              <a:gd name="connsiteY749" fmla="*/ 501952 h 2124050"/>
              <a:gd name="connsiteX750" fmla="*/ 727614 w 2517923"/>
              <a:gd name="connsiteY750" fmla="*/ 499281 h 2124050"/>
              <a:gd name="connsiteX751" fmla="*/ 720346 w 2517923"/>
              <a:gd name="connsiteY751" fmla="*/ 502997 h 2124050"/>
              <a:gd name="connsiteX752" fmla="*/ 701620 w 2517923"/>
              <a:gd name="connsiteY752" fmla="*/ 503597 h 2124050"/>
              <a:gd name="connsiteX753" fmla="*/ 695057 w 2517923"/>
              <a:gd name="connsiteY753" fmla="*/ 499378 h 2124050"/>
              <a:gd name="connsiteX754" fmla="*/ 685066 w 2517923"/>
              <a:gd name="connsiteY754" fmla="*/ 502099 h 2124050"/>
              <a:gd name="connsiteX755" fmla="*/ 679998 w 2517923"/>
              <a:gd name="connsiteY755" fmla="*/ 497487 h 2124050"/>
              <a:gd name="connsiteX756" fmla="*/ 679160 w 2517923"/>
              <a:gd name="connsiteY756" fmla="*/ 486252 h 2124050"/>
              <a:gd name="connsiteX757" fmla="*/ 667578 w 2517923"/>
              <a:gd name="connsiteY757" fmla="*/ 481445 h 2124050"/>
              <a:gd name="connsiteX758" fmla="*/ 668997 w 2517923"/>
              <a:gd name="connsiteY758" fmla="*/ 474736 h 2124050"/>
              <a:gd name="connsiteX759" fmla="*/ 666987 w 2517923"/>
              <a:gd name="connsiteY759" fmla="*/ 471017 h 2124050"/>
              <a:gd name="connsiteX760" fmla="*/ 658129 w 2517923"/>
              <a:gd name="connsiteY760" fmla="*/ 464848 h 2124050"/>
              <a:gd name="connsiteX761" fmla="*/ 642594 w 2517923"/>
              <a:gd name="connsiteY761" fmla="*/ 472869 h 2124050"/>
              <a:gd name="connsiteX762" fmla="*/ 637593 w 2517923"/>
              <a:gd name="connsiteY762" fmla="*/ 473227 h 2124050"/>
              <a:gd name="connsiteX763" fmla="*/ 624820 w 2517923"/>
              <a:gd name="connsiteY763" fmla="*/ 470109 h 2124050"/>
              <a:gd name="connsiteX764" fmla="*/ 619791 w 2517923"/>
              <a:gd name="connsiteY764" fmla="*/ 466062 h 2124050"/>
              <a:gd name="connsiteX765" fmla="*/ 611085 w 2517923"/>
              <a:gd name="connsiteY765" fmla="*/ 469057 h 2124050"/>
              <a:gd name="connsiteX766" fmla="*/ 608732 w 2517923"/>
              <a:gd name="connsiteY766" fmla="*/ 472734 h 2124050"/>
              <a:gd name="connsiteX767" fmla="*/ 601427 w 2517923"/>
              <a:gd name="connsiteY767" fmla="*/ 475028 h 2124050"/>
              <a:gd name="connsiteX768" fmla="*/ 592873 w 2517923"/>
              <a:gd name="connsiteY768" fmla="*/ 474392 h 2124050"/>
              <a:gd name="connsiteX769" fmla="*/ 588625 w 2517923"/>
              <a:gd name="connsiteY769" fmla="*/ 470487 h 2124050"/>
              <a:gd name="connsiteX770" fmla="*/ 582177 w 2517923"/>
              <a:gd name="connsiteY770" fmla="*/ 476082 h 2124050"/>
              <a:gd name="connsiteX771" fmla="*/ 579043 w 2517923"/>
              <a:gd name="connsiteY771" fmla="*/ 482692 h 2124050"/>
              <a:gd name="connsiteX772" fmla="*/ 568432 w 2517923"/>
              <a:gd name="connsiteY772" fmla="*/ 482279 h 2124050"/>
              <a:gd name="connsiteX773" fmla="*/ 564289 w 2517923"/>
              <a:gd name="connsiteY773" fmla="*/ 477273 h 2124050"/>
              <a:gd name="connsiteX774" fmla="*/ 548782 w 2517923"/>
              <a:gd name="connsiteY774" fmla="*/ 479605 h 2124050"/>
              <a:gd name="connsiteX775" fmla="*/ 538857 w 2517923"/>
              <a:gd name="connsiteY775" fmla="*/ 486462 h 2124050"/>
              <a:gd name="connsiteX776" fmla="*/ 530151 w 2517923"/>
              <a:gd name="connsiteY776" fmla="*/ 488867 h 2124050"/>
              <a:gd name="connsiteX777" fmla="*/ 522664 w 2517923"/>
              <a:gd name="connsiteY777" fmla="*/ 485553 h 2124050"/>
              <a:gd name="connsiteX778" fmla="*/ 515826 w 2517923"/>
              <a:gd name="connsiteY778" fmla="*/ 485098 h 2124050"/>
              <a:gd name="connsiteX779" fmla="*/ 509672 w 2517923"/>
              <a:gd name="connsiteY779" fmla="*/ 488349 h 2124050"/>
              <a:gd name="connsiteX780" fmla="*/ 498642 w 2517923"/>
              <a:gd name="connsiteY780" fmla="*/ 489907 h 2124050"/>
              <a:gd name="connsiteX781" fmla="*/ 494528 w 2517923"/>
              <a:gd name="connsiteY781" fmla="*/ 495283 h 2124050"/>
              <a:gd name="connsiteX782" fmla="*/ 498852 w 2517923"/>
              <a:gd name="connsiteY782" fmla="*/ 507134 h 2124050"/>
              <a:gd name="connsiteX783" fmla="*/ 486803 w 2517923"/>
              <a:gd name="connsiteY783" fmla="*/ 517587 h 2124050"/>
              <a:gd name="connsiteX784" fmla="*/ 476459 w 2517923"/>
              <a:gd name="connsiteY784" fmla="*/ 522822 h 2124050"/>
              <a:gd name="connsiteX785" fmla="*/ 467305 w 2517923"/>
              <a:gd name="connsiteY785" fmla="*/ 518699 h 2124050"/>
              <a:gd name="connsiteX786" fmla="*/ 455875 w 2517923"/>
              <a:gd name="connsiteY786" fmla="*/ 520336 h 2124050"/>
              <a:gd name="connsiteX787" fmla="*/ 442893 w 2517923"/>
              <a:gd name="connsiteY787" fmla="*/ 510335 h 2124050"/>
              <a:gd name="connsiteX788" fmla="*/ 444026 w 2517923"/>
              <a:gd name="connsiteY788" fmla="*/ 503663 h 2124050"/>
              <a:gd name="connsiteX789" fmla="*/ 447455 w 2517923"/>
              <a:gd name="connsiteY789" fmla="*/ 498412 h 2124050"/>
              <a:gd name="connsiteX790" fmla="*/ 445950 w 2517923"/>
              <a:gd name="connsiteY790" fmla="*/ 494417 h 2124050"/>
              <a:gd name="connsiteX791" fmla="*/ 446102 w 2517923"/>
              <a:gd name="connsiteY791" fmla="*/ 483150 h 2124050"/>
              <a:gd name="connsiteX792" fmla="*/ 441026 w 2517923"/>
              <a:gd name="connsiteY792" fmla="*/ 478402 h 2124050"/>
              <a:gd name="connsiteX793" fmla="*/ 444597 w 2517923"/>
              <a:gd name="connsiteY793" fmla="*/ 471047 h 2124050"/>
              <a:gd name="connsiteX794" fmla="*/ 439140 w 2517923"/>
              <a:gd name="connsiteY794" fmla="*/ 463083 h 2124050"/>
              <a:gd name="connsiteX795" fmla="*/ 454008 w 2517923"/>
              <a:gd name="connsiteY795" fmla="*/ 451387 h 2124050"/>
              <a:gd name="connsiteX796" fmla="*/ 455275 w 2517923"/>
              <a:gd name="connsiteY796" fmla="*/ 440732 h 2124050"/>
              <a:gd name="connsiteX797" fmla="*/ 446531 w 2517923"/>
              <a:gd name="connsiteY797" fmla="*/ 429745 h 2124050"/>
              <a:gd name="connsiteX798" fmla="*/ 448846 w 2517923"/>
              <a:gd name="connsiteY798" fmla="*/ 421650 h 2124050"/>
              <a:gd name="connsiteX799" fmla="*/ 440778 w 2517923"/>
              <a:gd name="connsiteY799" fmla="*/ 415232 h 2124050"/>
              <a:gd name="connsiteX800" fmla="*/ 431462 w 2517923"/>
              <a:gd name="connsiteY800" fmla="*/ 414691 h 2124050"/>
              <a:gd name="connsiteX801" fmla="*/ 427481 w 2517923"/>
              <a:gd name="connsiteY801" fmla="*/ 411018 h 2124050"/>
              <a:gd name="connsiteX802" fmla="*/ 418128 w 2517923"/>
              <a:gd name="connsiteY802" fmla="*/ 410419 h 2124050"/>
              <a:gd name="connsiteX803" fmla="*/ 407355 w 2517923"/>
              <a:gd name="connsiteY803" fmla="*/ 405289 h 2124050"/>
              <a:gd name="connsiteX804" fmla="*/ 401687 w 2517923"/>
              <a:gd name="connsiteY804" fmla="*/ 400113 h 2124050"/>
              <a:gd name="connsiteX805" fmla="*/ 394391 w 2517923"/>
              <a:gd name="connsiteY805" fmla="*/ 399149 h 2124050"/>
              <a:gd name="connsiteX806" fmla="*/ 380771 w 2517923"/>
              <a:gd name="connsiteY806" fmla="*/ 401742 h 2124050"/>
              <a:gd name="connsiteX807" fmla="*/ 374884 w 2517923"/>
              <a:gd name="connsiteY807" fmla="*/ 404814 h 2124050"/>
              <a:gd name="connsiteX808" fmla="*/ 373036 w 2517923"/>
              <a:gd name="connsiteY808" fmla="*/ 410766 h 2124050"/>
              <a:gd name="connsiteX809" fmla="*/ 360111 w 2517923"/>
              <a:gd name="connsiteY809" fmla="*/ 407286 h 2124050"/>
              <a:gd name="connsiteX810" fmla="*/ 349795 w 2517923"/>
              <a:gd name="connsiteY810" fmla="*/ 407649 h 2124050"/>
              <a:gd name="connsiteX811" fmla="*/ 339908 w 2517923"/>
              <a:gd name="connsiteY811" fmla="*/ 399965 h 2124050"/>
              <a:gd name="connsiteX812" fmla="*/ 326202 w 2517923"/>
              <a:gd name="connsiteY812" fmla="*/ 394978 h 2124050"/>
              <a:gd name="connsiteX813" fmla="*/ 313772 w 2517923"/>
              <a:gd name="connsiteY813" fmla="*/ 393499 h 2124050"/>
              <a:gd name="connsiteX814" fmla="*/ 310628 w 2517923"/>
              <a:gd name="connsiteY814" fmla="*/ 387321 h 2124050"/>
              <a:gd name="connsiteX815" fmla="*/ 302361 w 2517923"/>
              <a:gd name="connsiteY815" fmla="*/ 388442 h 2124050"/>
              <a:gd name="connsiteX816" fmla="*/ 282225 w 2517923"/>
              <a:gd name="connsiteY816" fmla="*/ 382454 h 2124050"/>
              <a:gd name="connsiteX817" fmla="*/ 279424 w 2517923"/>
              <a:gd name="connsiteY817" fmla="*/ 377079 h 2124050"/>
              <a:gd name="connsiteX818" fmla="*/ 270376 w 2517923"/>
              <a:gd name="connsiteY818" fmla="*/ 375247 h 2124050"/>
              <a:gd name="connsiteX819" fmla="*/ 269880 w 2517923"/>
              <a:gd name="connsiteY819" fmla="*/ 369448 h 2124050"/>
              <a:gd name="connsiteX820" fmla="*/ 277634 w 2517923"/>
              <a:gd name="connsiteY820" fmla="*/ 355851 h 2124050"/>
              <a:gd name="connsiteX821" fmla="*/ 284854 w 2517923"/>
              <a:gd name="connsiteY821" fmla="*/ 352336 h 2124050"/>
              <a:gd name="connsiteX822" fmla="*/ 283444 w 2517923"/>
              <a:gd name="connsiteY822" fmla="*/ 344274 h 2124050"/>
              <a:gd name="connsiteX823" fmla="*/ 286244 w 2517923"/>
              <a:gd name="connsiteY823" fmla="*/ 339743 h 2124050"/>
              <a:gd name="connsiteX824" fmla="*/ 284549 w 2517923"/>
              <a:gd name="connsiteY824" fmla="*/ 335071 h 2124050"/>
              <a:gd name="connsiteX825" fmla="*/ 286473 w 2517923"/>
              <a:gd name="connsiteY825" fmla="*/ 329030 h 2124050"/>
              <a:gd name="connsiteX826" fmla="*/ 282739 w 2517923"/>
              <a:gd name="connsiteY826" fmla="*/ 319362 h 2124050"/>
              <a:gd name="connsiteX827" fmla="*/ 287635 w 2517923"/>
              <a:gd name="connsiteY827" fmla="*/ 312729 h 2124050"/>
              <a:gd name="connsiteX828" fmla="*/ 282215 w 2517923"/>
              <a:gd name="connsiteY828" fmla="*/ 308742 h 2124050"/>
              <a:gd name="connsiteX829" fmla="*/ 280234 w 2517923"/>
              <a:gd name="connsiteY829" fmla="*/ 302679 h 2124050"/>
              <a:gd name="connsiteX830" fmla="*/ 276662 w 2517923"/>
              <a:gd name="connsiteY830" fmla="*/ 301081 h 2124050"/>
              <a:gd name="connsiteX831" fmla="*/ 270766 w 2517923"/>
              <a:gd name="connsiteY831" fmla="*/ 293045 h 2124050"/>
              <a:gd name="connsiteX832" fmla="*/ 263394 w 2517923"/>
              <a:gd name="connsiteY832" fmla="*/ 290410 h 2124050"/>
              <a:gd name="connsiteX833" fmla="*/ 256555 w 2517923"/>
              <a:gd name="connsiteY833" fmla="*/ 283310 h 2124050"/>
              <a:gd name="connsiteX834" fmla="*/ 257431 w 2517923"/>
              <a:gd name="connsiteY834" fmla="*/ 276271 h 2124050"/>
              <a:gd name="connsiteX835" fmla="*/ 272500 w 2517923"/>
              <a:gd name="connsiteY835" fmla="*/ 273213 h 2124050"/>
              <a:gd name="connsiteX836" fmla="*/ 284892 w 2517923"/>
              <a:gd name="connsiteY836" fmla="*/ 272680 h 2124050"/>
              <a:gd name="connsiteX837" fmla="*/ 287959 w 2517923"/>
              <a:gd name="connsiteY837" fmla="*/ 270312 h 2124050"/>
              <a:gd name="connsiteX838" fmla="*/ 305332 w 2517923"/>
              <a:gd name="connsiteY838" fmla="*/ 267451 h 2124050"/>
              <a:gd name="connsiteX839" fmla="*/ 305447 w 2517923"/>
              <a:gd name="connsiteY839" fmla="*/ 271148 h 2124050"/>
              <a:gd name="connsiteX840" fmla="*/ 312200 w 2517923"/>
              <a:gd name="connsiteY840" fmla="*/ 275642 h 2124050"/>
              <a:gd name="connsiteX841" fmla="*/ 326545 w 2517923"/>
              <a:gd name="connsiteY841" fmla="*/ 274473 h 2124050"/>
              <a:gd name="connsiteX842" fmla="*/ 328383 w 2517923"/>
              <a:gd name="connsiteY842" fmla="*/ 267767 h 2124050"/>
              <a:gd name="connsiteX843" fmla="*/ 335089 w 2517923"/>
              <a:gd name="connsiteY843" fmla="*/ 261843 h 2124050"/>
              <a:gd name="connsiteX844" fmla="*/ 343813 w 2517923"/>
              <a:gd name="connsiteY844" fmla="*/ 251304 h 2124050"/>
              <a:gd name="connsiteX845" fmla="*/ 351653 w 2517923"/>
              <a:gd name="connsiteY845" fmla="*/ 246835 h 2124050"/>
              <a:gd name="connsiteX846" fmla="*/ 362120 w 2517923"/>
              <a:gd name="connsiteY846" fmla="*/ 243321 h 2124050"/>
              <a:gd name="connsiteX847" fmla="*/ 365788 w 2517923"/>
              <a:gd name="connsiteY847" fmla="*/ 234267 h 2124050"/>
              <a:gd name="connsiteX848" fmla="*/ 386581 w 2517923"/>
              <a:gd name="connsiteY848" fmla="*/ 222412 h 2124050"/>
              <a:gd name="connsiteX849" fmla="*/ 387067 w 2517923"/>
              <a:gd name="connsiteY849" fmla="*/ 213666 h 2124050"/>
              <a:gd name="connsiteX850" fmla="*/ 380828 w 2517923"/>
              <a:gd name="connsiteY850" fmla="*/ 199367 h 2124050"/>
              <a:gd name="connsiteX851" fmla="*/ 386562 w 2517923"/>
              <a:gd name="connsiteY851" fmla="*/ 191828 h 2124050"/>
              <a:gd name="connsiteX852" fmla="*/ 385466 w 2517923"/>
              <a:gd name="connsiteY852" fmla="*/ 182835 h 2124050"/>
              <a:gd name="connsiteX853" fmla="*/ 398068 w 2517923"/>
              <a:gd name="connsiteY853" fmla="*/ 173321 h 2124050"/>
              <a:gd name="connsiteX854" fmla="*/ 404031 w 2517923"/>
              <a:gd name="connsiteY854" fmla="*/ 160681 h 2124050"/>
              <a:gd name="connsiteX855" fmla="*/ 404126 w 2517923"/>
              <a:gd name="connsiteY855" fmla="*/ 152286 h 2124050"/>
              <a:gd name="connsiteX856" fmla="*/ 391610 w 2517923"/>
              <a:gd name="connsiteY856" fmla="*/ 154399 h 2124050"/>
              <a:gd name="connsiteX857" fmla="*/ 391800 w 2517923"/>
              <a:gd name="connsiteY857" fmla="*/ 143735 h 2124050"/>
              <a:gd name="connsiteX858" fmla="*/ 399535 w 2517923"/>
              <a:gd name="connsiteY858" fmla="*/ 142113 h 2124050"/>
              <a:gd name="connsiteX859" fmla="*/ 405707 w 2517923"/>
              <a:gd name="connsiteY859" fmla="*/ 135043 h 2124050"/>
              <a:gd name="connsiteX860" fmla="*/ 411631 w 2517923"/>
              <a:gd name="connsiteY860" fmla="*/ 132705 h 2124050"/>
              <a:gd name="connsiteX861" fmla="*/ 403650 w 2517923"/>
              <a:gd name="connsiteY861" fmla="*/ 122141 h 2124050"/>
              <a:gd name="connsiteX862" fmla="*/ 394925 w 2517923"/>
              <a:gd name="connsiteY862" fmla="*/ 122428 h 2124050"/>
              <a:gd name="connsiteX863" fmla="*/ 386733 w 2517923"/>
              <a:gd name="connsiteY863" fmla="*/ 115825 h 2124050"/>
              <a:gd name="connsiteX864" fmla="*/ 389048 w 2517923"/>
              <a:gd name="connsiteY864" fmla="*/ 110329 h 2124050"/>
              <a:gd name="connsiteX865" fmla="*/ 395239 w 2517923"/>
              <a:gd name="connsiteY865" fmla="*/ 103477 h 2124050"/>
              <a:gd name="connsiteX866" fmla="*/ 392277 w 2517923"/>
              <a:gd name="connsiteY866" fmla="*/ 96744 h 2124050"/>
              <a:gd name="connsiteX867" fmla="*/ 395325 w 2517923"/>
              <a:gd name="connsiteY867" fmla="*/ 87319 h 2124050"/>
              <a:gd name="connsiteX868" fmla="*/ 389524 w 2517923"/>
              <a:gd name="connsiteY868" fmla="*/ 83942 h 2124050"/>
              <a:gd name="connsiteX869" fmla="*/ 387486 w 2517923"/>
              <a:gd name="connsiteY869" fmla="*/ 71553 h 2124050"/>
              <a:gd name="connsiteX870" fmla="*/ 401259 w 2517923"/>
              <a:gd name="connsiteY870" fmla="*/ 70333 h 2124050"/>
              <a:gd name="connsiteX871" fmla="*/ 408669 w 2517923"/>
              <a:gd name="connsiteY871" fmla="*/ 71590 h 2124050"/>
              <a:gd name="connsiteX872" fmla="*/ 411012 w 2517923"/>
              <a:gd name="connsiteY872" fmla="*/ 66252 h 2124050"/>
              <a:gd name="connsiteX873" fmla="*/ 417175 w 2517923"/>
              <a:gd name="connsiteY873" fmla="*/ 59988 h 2124050"/>
              <a:gd name="connsiteX874" fmla="*/ 409212 w 2517923"/>
              <a:gd name="connsiteY874" fmla="*/ 57771 h 2124050"/>
              <a:gd name="connsiteX875" fmla="*/ 401040 w 2517923"/>
              <a:gd name="connsiteY875" fmla="*/ 50097 h 2124050"/>
              <a:gd name="connsiteX876" fmla="*/ 391248 w 2517923"/>
              <a:gd name="connsiteY876" fmla="*/ 48228 h 2124050"/>
              <a:gd name="connsiteX877" fmla="*/ 394448 w 2517923"/>
              <a:gd name="connsiteY877" fmla="*/ 39569 h 2124050"/>
              <a:gd name="connsiteX878" fmla="*/ 392667 w 2517923"/>
              <a:gd name="connsiteY878" fmla="*/ 34435 h 2124050"/>
              <a:gd name="connsiteX879" fmla="*/ 396058 w 2517923"/>
              <a:gd name="connsiteY879" fmla="*/ 31098 h 2124050"/>
              <a:gd name="connsiteX880" fmla="*/ 397658 w 2517923"/>
              <a:gd name="connsiteY880" fmla="*/ 24276 h 2124050"/>
              <a:gd name="connsiteX881" fmla="*/ 402821 w 2517923"/>
              <a:gd name="connsiteY881" fmla="*/ 25168 h 2124050"/>
              <a:gd name="connsiteX882" fmla="*/ 415746 w 2517923"/>
              <a:gd name="connsiteY882" fmla="*/ 23669 h 2124050"/>
              <a:gd name="connsiteX883" fmla="*/ 423423 w 2517923"/>
              <a:gd name="connsiteY883" fmla="*/ 31914 h 2124050"/>
              <a:gd name="connsiteX884" fmla="*/ 426529 w 2517923"/>
              <a:gd name="connsiteY884" fmla="*/ 26841 h 2124050"/>
              <a:gd name="connsiteX885" fmla="*/ 438454 w 2517923"/>
              <a:gd name="connsiteY885" fmla="*/ 33284 h 2124050"/>
              <a:gd name="connsiteX886" fmla="*/ 441626 w 2517923"/>
              <a:gd name="connsiteY886" fmla="*/ 37687 h 2124050"/>
              <a:gd name="connsiteX887" fmla="*/ 451017 w 2517923"/>
              <a:gd name="connsiteY887" fmla="*/ 39994 h 2124050"/>
              <a:gd name="connsiteX888" fmla="*/ 456570 w 2517923"/>
              <a:gd name="connsiteY888" fmla="*/ 44865 h 2124050"/>
              <a:gd name="connsiteX889" fmla="*/ 460609 w 2517923"/>
              <a:gd name="connsiteY889" fmla="*/ 54287 h 2124050"/>
              <a:gd name="connsiteX890" fmla="*/ 471896 w 2517923"/>
              <a:gd name="connsiteY890" fmla="*/ 60910 h 2124050"/>
              <a:gd name="connsiteX891" fmla="*/ 480135 w 2517923"/>
              <a:gd name="connsiteY891" fmla="*/ 60560 h 2124050"/>
              <a:gd name="connsiteX892" fmla="*/ 494756 w 2517923"/>
              <a:gd name="connsiteY892" fmla="*/ 63246 h 2124050"/>
              <a:gd name="connsiteX893" fmla="*/ 514330 w 2517923"/>
              <a:gd name="connsiteY893" fmla="*/ 70493 h 2124050"/>
              <a:gd name="connsiteX894" fmla="*/ 526684 w 2517923"/>
              <a:gd name="connsiteY894" fmla="*/ 70092 h 2124050"/>
              <a:gd name="connsiteX895" fmla="*/ 530989 w 2517923"/>
              <a:gd name="connsiteY895" fmla="*/ 72194 h 2124050"/>
              <a:gd name="connsiteX896" fmla="*/ 535190 w 2517923"/>
              <a:gd name="connsiteY896" fmla="*/ 68378 h 2124050"/>
              <a:gd name="connsiteX897" fmla="*/ 530770 w 2517923"/>
              <a:gd name="connsiteY897" fmla="*/ 64353 h 2124050"/>
              <a:gd name="connsiteX898" fmla="*/ 529656 w 2517923"/>
              <a:gd name="connsiteY898" fmla="*/ 58449 h 2124050"/>
              <a:gd name="connsiteX899" fmla="*/ 530523 w 2517923"/>
              <a:gd name="connsiteY899" fmla="*/ 42934 h 2124050"/>
              <a:gd name="connsiteX900" fmla="*/ 531789 w 2517923"/>
              <a:gd name="connsiteY900" fmla="*/ 38884 h 2124050"/>
              <a:gd name="connsiteX901" fmla="*/ 538847 w 2517923"/>
              <a:gd name="connsiteY901" fmla="*/ 36860 h 2124050"/>
              <a:gd name="connsiteX902" fmla="*/ 537171 w 2517923"/>
              <a:gd name="connsiteY902" fmla="*/ 29241 h 2124050"/>
              <a:gd name="connsiteX903" fmla="*/ 537923 w 2517923"/>
              <a:gd name="connsiteY903" fmla="*/ 22065 h 2124050"/>
              <a:gd name="connsiteX904" fmla="*/ 543639 w 2517923"/>
              <a:gd name="connsiteY904" fmla="*/ 16298 h 2124050"/>
              <a:gd name="connsiteX905" fmla="*/ 559288 w 2517923"/>
              <a:gd name="connsiteY905" fmla="*/ 21956 h 2124050"/>
              <a:gd name="connsiteX906" fmla="*/ 564908 w 2517923"/>
              <a:gd name="connsiteY906" fmla="*/ 27545 h 2124050"/>
              <a:gd name="connsiteX907" fmla="*/ 582958 w 2517923"/>
              <a:gd name="connsiteY907" fmla="*/ 32765 h 2124050"/>
              <a:gd name="connsiteX908" fmla="*/ 587635 w 2517923"/>
              <a:gd name="connsiteY908" fmla="*/ 30764 h 2124050"/>
              <a:gd name="connsiteX909" fmla="*/ 597150 w 2517923"/>
              <a:gd name="connsiteY909" fmla="*/ 20169 h 2124050"/>
              <a:gd name="connsiteX910" fmla="*/ 592797 w 2517923"/>
              <a:gd name="connsiteY910" fmla="*/ 4665 h 2124050"/>
              <a:gd name="connsiteX911" fmla="*/ 595416 w 2517923"/>
              <a:gd name="connsiteY911" fmla="*/ 0 h 2124050"/>
              <a:gd name="connsiteX912" fmla="*/ 608789 w 2517923"/>
              <a:gd name="connsiteY912" fmla="*/ 2241 h 2124050"/>
              <a:gd name="connsiteX913" fmla="*/ 613533 w 2517923"/>
              <a:gd name="connsiteY913" fmla="*/ 6364 h 2124050"/>
              <a:gd name="connsiteX914" fmla="*/ 620067 w 2517923"/>
              <a:gd name="connsiteY914" fmla="*/ 7012 h 2124050"/>
              <a:gd name="connsiteX915" fmla="*/ 628363 w 2517923"/>
              <a:gd name="connsiteY915" fmla="*/ 12374 h 2124050"/>
              <a:gd name="connsiteX916" fmla="*/ 644108 w 2517923"/>
              <a:gd name="connsiteY916" fmla="*/ 18367 h 2124050"/>
              <a:gd name="connsiteX917" fmla="*/ 659910 w 2517923"/>
              <a:gd name="connsiteY917" fmla="*/ 20338 h 2124050"/>
              <a:gd name="connsiteX918" fmla="*/ 676103 w 2517923"/>
              <a:gd name="connsiteY918" fmla="*/ 28165 h 2124050"/>
              <a:gd name="connsiteX919" fmla="*/ 683361 w 2517923"/>
              <a:gd name="connsiteY919" fmla="*/ 33123 h 2124050"/>
              <a:gd name="connsiteX920" fmla="*/ 692600 w 2517923"/>
              <a:gd name="connsiteY920" fmla="*/ 33069 h 2124050"/>
              <a:gd name="connsiteX921" fmla="*/ 697248 w 2517923"/>
              <a:gd name="connsiteY921" fmla="*/ 35547 h 2124050"/>
              <a:gd name="connsiteX922" fmla="*/ 699534 w 2517923"/>
              <a:gd name="connsiteY922" fmla="*/ 45734 h 2124050"/>
              <a:gd name="connsiteX923" fmla="*/ 706545 w 2517923"/>
              <a:gd name="connsiteY923" fmla="*/ 50255 h 2124050"/>
              <a:gd name="connsiteX924" fmla="*/ 711669 w 2517923"/>
              <a:gd name="connsiteY924" fmla="*/ 50573 h 2124050"/>
              <a:gd name="connsiteX925" fmla="*/ 717670 w 2517923"/>
              <a:gd name="connsiteY925" fmla="*/ 54612 h 2124050"/>
              <a:gd name="connsiteX926" fmla="*/ 728004 w 2517923"/>
              <a:gd name="connsiteY926" fmla="*/ 54320 h 2124050"/>
              <a:gd name="connsiteX927" fmla="*/ 739072 w 2517923"/>
              <a:gd name="connsiteY927" fmla="*/ 58741 h 2124050"/>
              <a:gd name="connsiteX928" fmla="*/ 747321 w 2517923"/>
              <a:gd name="connsiteY928" fmla="*/ 57735 h 2124050"/>
              <a:gd name="connsiteX929" fmla="*/ 754646 w 2517923"/>
              <a:gd name="connsiteY929" fmla="*/ 54413 h 2124050"/>
              <a:gd name="connsiteX930" fmla="*/ 767295 w 2517923"/>
              <a:gd name="connsiteY930" fmla="*/ 56937 h 2124050"/>
              <a:gd name="connsiteX931" fmla="*/ 771515 w 2517923"/>
              <a:gd name="connsiteY931" fmla="*/ 56022 h 2124050"/>
              <a:gd name="connsiteX932" fmla="*/ 777211 w 2517923"/>
              <a:gd name="connsiteY932" fmla="*/ 59205 h 2124050"/>
              <a:gd name="connsiteX933" fmla="*/ 782144 w 2517923"/>
              <a:gd name="connsiteY933" fmla="*/ 64833 h 2124050"/>
              <a:gd name="connsiteX934" fmla="*/ 787336 w 2517923"/>
              <a:gd name="connsiteY934" fmla="*/ 67337 h 2124050"/>
              <a:gd name="connsiteX935" fmla="*/ 800804 w 2517923"/>
              <a:gd name="connsiteY935" fmla="*/ 66011 h 2124050"/>
              <a:gd name="connsiteX936" fmla="*/ 805738 w 2517923"/>
              <a:gd name="connsiteY936" fmla="*/ 68428 h 2124050"/>
              <a:gd name="connsiteX937" fmla="*/ 813587 w 2517923"/>
              <a:gd name="connsiteY937" fmla="*/ 63405 h 2124050"/>
              <a:gd name="connsiteX938" fmla="*/ 826550 w 2517923"/>
              <a:gd name="connsiteY938" fmla="*/ 65322 h 2124050"/>
              <a:gd name="connsiteX939" fmla="*/ 836799 w 2517923"/>
              <a:gd name="connsiteY939" fmla="*/ 73559 h 2124050"/>
              <a:gd name="connsiteX940" fmla="*/ 839990 w 2517923"/>
              <a:gd name="connsiteY940" fmla="*/ 80729 h 2124050"/>
              <a:gd name="connsiteX941" fmla="*/ 845829 w 2517923"/>
              <a:gd name="connsiteY941" fmla="*/ 80662 h 2124050"/>
              <a:gd name="connsiteX942" fmla="*/ 849258 w 2517923"/>
              <a:gd name="connsiteY942" fmla="*/ 83845 h 2124050"/>
              <a:gd name="connsiteX943" fmla="*/ 860650 w 2517923"/>
              <a:gd name="connsiteY943" fmla="*/ 87753 h 2124050"/>
              <a:gd name="connsiteX944" fmla="*/ 865555 w 2517923"/>
              <a:gd name="connsiteY944" fmla="*/ 87379 h 2124050"/>
              <a:gd name="connsiteX945" fmla="*/ 871718 w 2517923"/>
              <a:gd name="connsiteY945" fmla="*/ 90840 h 2124050"/>
              <a:gd name="connsiteX946" fmla="*/ 893139 w 2517923"/>
              <a:gd name="connsiteY946" fmla="*/ 93169 h 2124050"/>
              <a:gd name="connsiteX947" fmla="*/ 898292 w 2517923"/>
              <a:gd name="connsiteY947" fmla="*/ 91200 h 2124050"/>
              <a:gd name="connsiteX948" fmla="*/ 899673 w 2517923"/>
              <a:gd name="connsiteY948" fmla="*/ 84111 h 2124050"/>
              <a:gd name="connsiteX949" fmla="*/ 902693 w 2517923"/>
              <a:gd name="connsiteY949" fmla="*/ 82456 h 2124050"/>
              <a:gd name="connsiteX950" fmla="*/ 908446 w 2517923"/>
              <a:gd name="connsiteY950" fmla="*/ 87445 h 2124050"/>
              <a:gd name="connsiteX951" fmla="*/ 912618 w 2517923"/>
              <a:gd name="connsiteY951" fmla="*/ 87782 h 2124050"/>
              <a:gd name="connsiteX952" fmla="*/ 914999 w 2517923"/>
              <a:gd name="connsiteY952" fmla="*/ 93531 h 2124050"/>
              <a:gd name="connsiteX953" fmla="*/ 909827 w 2517923"/>
              <a:gd name="connsiteY953" fmla="*/ 99170 h 2124050"/>
              <a:gd name="connsiteX954" fmla="*/ 921257 w 2517923"/>
              <a:gd name="connsiteY954" fmla="*/ 102168 h 2124050"/>
              <a:gd name="connsiteX955" fmla="*/ 925715 w 2517923"/>
              <a:gd name="connsiteY955" fmla="*/ 108781 h 2124050"/>
              <a:gd name="connsiteX956" fmla="*/ 933544 w 2517923"/>
              <a:gd name="connsiteY956" fmla="*/ 110063 h 2124050"/>
              <a:gd name="connsiteX957" fmla="*/ 938193 w 2517923"/>
              <a:gd name="connsiteY957" fmla="*/ 117814 h 2124050"/>
              <a:gd name="connsiteX958" fmla="*/ 948251 w 2517923"/>
              <a:gd name="connsiteY958" fmla="*/ 118176 h 2124050"/>
              <a:gd name="connsiteX959" fmla="*/ 953766 w 2517923"/>
              <a:gd name="connsiteY959" fmla="*/ 111223 h 2124050"/>
              <a:gd name="connsiteX960" fmla="*/ 961119 w 2517923"/>
              <a:gd name="connsiteY960" fmla="*/ 109512 h 2124050"/>
              <a:gd name="connsiteX961" fmla="*/ 960624 w 2517923"/>
              <a:gd name="connsiteY961" fmla="*/ 97684 h 2124050"/>
              <a:gd name="connsiteX962" fmla="*/ 969806 w 2517923"/>
              <a:gd name="connsiteY962" fmla="*/ 95982 h 2124050"/>
              <a:gd name="connsiteX963" fmla="*/ 978474 w 2517923"/>
              <a:gd name="connsiteY963" fmla="*/ 102354 h 2124050"/>
              <a:gd name="connsiteX964" fmla="*/ 988618 w 2517923"/>
              <a:gd name="connsiteY964" fmla="*/ 99310 h 2124050"/>
              <a:gd name="connsiteX965" fmla="*/ 1002277 w 2517923"/>
              <a:gd name="connsiteY965" fmla="*/ 106122 h 2124050"/>
              <a:gd name="connsiteX966" fmla="*/ 1005658 w 2517923"/>
              <a:gd name="connsiteY966" fmla="*/ 95755 h 2124050"/>
              <a:gd name="connsiteX967" fmla="*/ 1010973 w 2517923"/>
              <a:gd name="connsiteY967" fmla="*/ 93352 h 2124050"/>
              <a:gd name="connsiteX968" fmla="*/ 1011525 w 2517923"/>
              <a:gd name="connsiteY968" fmla="*/ 85810 h 2124050"/>
              <a:gd name="connsiteX969" fmla="*/ 1018517 w 2517923"/>
              <a:gd name="connsiteY969" fmla="*/ 82692 h 2124050"/>
              <a:gd name="connsiteX970" fmla="*/ 1026242 w 2517923"/>
              <a:gd name="connsiteY970" fmla="*/ 81594 h 2124050"/>
              <a:gd name="connsiteX971" fmla="*/ 1033652 w 2517923"/>
              <a:gd name="connsiteY971" fmla="*/ 85633 h 2124050"/>
              <a:gd name="connsiteX972" fmla="*/ 1035424 w 2517923"/>
              <a:gd name="connsiteY972" fmla="*/ 89306 h 2124050"/>
              <a:gd name="connsiteX973" fmla="*/ 1042615 w 2517923"/>
              <a:gd name="connsiteY973" fmla="*/ 92065 h 2124050"/>
              <a:gd name="connsiteX974" fmla="*/ 1047940 w 2517923"/>
              <a:gd name="connsiteY974" fmla="*/ 91222 h 2124050"/>
              <a:gd name="connsiteX975" fmla="*/ 1053883 w 2517923"/>
              <a:gd name="connsiteY975" fmla="*/ 96840 h 2124050"/>
              <a:gd name="connsiteX976" fmla="*/ 1052978 w 2517923"/>
              <a:gd name="connsiteY976" fmla="*/ 101287 h 2124050"/>
              <a:gd name="connsiteX977" fmla="*/ 1056369 w 2517923"/>
              <a:gd name="connsiteY977" fmla="*/ 110363 h 2124050"/>
              <a:gd name="connsiteX978" fmla="*/ 1060770 w 2517923"/>
              <a:gd name="connsiteY978" fmla="*/ 112424 h 2124050"/>
              <a:gd name="connsiteX979" fmla="*/ 1062018 w 2517923"/>
              <a:gd name="connsiteY979" fmla="*/ 119793 h 2124050"/>
              <a:gd name="connsiteX980" fmla="*/ 1067094 w 2517923"/>
              <a:gd name="connsiteY980" fmla="*/ 135767 h 2124050"/>
              <a:gd name="connsiteX981" fmla="*/ 1058417 w 2517923"/>
              <a:gd name="connsiteY981" fmla="*/ 143276 h 2124050"/>
              <a:gd name="connsiteX982" fmla="*/ 1058627 w 2517923"/>
              <a:gd name="connsiteY982" fmla="*/ 150463 h 2124050"/>
              <a:gd name="connsiteX983" fmla="*/ 1052883 w 2517923"/>
              <a:gd name="connsiteY983" fmla="*/ 160118 h 2124050"/>
              <a:gd name="connsiteX984" fmla="*/ 1059398 w 2517923"/>
              <a:gd name="connsiteY984" fmla="*/ 166144 h 2124050"/>
              <a:gd name="connsiteX985" fmla="*/ 1057741 w 2517923"/>
              <a:gd name="connsiteY985" fmla="*/ 170877 h 2124050"/>
              <a:gd name="connsiteX986" fmla="*/ 1059312 w 2517923"/>
              <a:gd name="connsiteY986" fmla="*/ 177054 h 2124050"/>
              <a:gd name="connsiteX987" fmla="*/ 1049949 w 2517923"/>
              <a:gd name="connsiteY987" fmla="*/ 179847 h 2124050"/>
              <a:gd name="connsiteX988" fmla="*/ 1048235 w 2517923"/>
              <a:gd name="connsiteY988" fmla="*/ 188952 h 2124050"/>
              <a:gd name="connsiteX989" fmla="*/ 1041834 w 2517923"/>
              <a:gd name="connsiteY989" fmla="*/ 194117 h 2124050"/>
              <a:gd name="connsiteX990" fmla="*/ 1055226 w 2517923"/>
              <a:gd name="connsiteY990" fmla="*/ 207641 h 2124050"/>
              <a:gd name="connsiteX991" fmla="*/ 1068075 w 2517923"/>
              <a:gd name="connsiteY991" fmla="*/ 206254 h 2124050"/>
              <a:gd name="connsiteX992" fmla="*/ 1074514 w 2517923"/>
              <a:gd name="connsiteY992" fmla="*/ 213953 h 2124050"/>
              <a:gd name="connsiteX993" fmla="*/ 1072381 w 2517923"/>
              <a:gd name="connsiteY993" fmla="*/ 217177 h 2124050"/>
              <a:gd name="connsiteX994" fmla="*/ 1073790 w 2517923"/>
              <a:gd name="connsiteY994" fmla="*/ 224302 h 2124050"/>
              <a:gd name="connsiteX995" fmla="*/ 1080410 w 2517923"/>
              <a:gd name="connsiteY995" fmla="*/ 228585 h 2124050"/>
              <a:gd name="connsiteX996" fmla="*/ 1082401 w 2517923"/>
              <a:gd name="connsiteY996" fmla="*/ 233109 h 2124050"/>
              <a:gd name="connsiteX997" fmla="*/ 1092050 w 2517923"/>
              <a:gd name="connsiteY997" fmla="*/ 236246 h 2124050"/>
              <a:gd name="connsiteX998" fmla="*/ 1098174 w 2517923"/>
              <a:gd name="connsiteY998" fmla="*/ 240817 h 2124050"/>
              <a:gd name="connsiteX999" fmla="*/ 1116977 w 2517923"/>
              <a:gd name="connsiteY999" fmla="*/ 237861 h 2124050"/>
              <a:gd name="connsiteX1000" fmla="*/ 1122158 w 2517923"/>
              <a:gd name="connsiteY1000" fmla="*/ 239369 h 2124050"/>
              <a:gd name="connsiteX1001" fmla="*/ 1124530 w 2517923"/>
              <a:gd name="connsiteY1001" fmla="*/ 244034 h 2124050"/>
              <a:gd name="connsiteX1002" fmla="*/ 1121939 w 2517923"/>
              <a:gd name="connsiteY1002" fmla="*/ 248497 h 2124050"/>
              <a:gd name="connsiteX1003" fmla="*/ 1123063 w 2517923"/>
              <a:gd name="connsiteY1003" fmla="*/ 259120 h 2124050"/>
              <a:gd name="connsiteX1004" fmla="*/ 1119710 w 2517923"/>
              <a:gd name="connsiteY1004" fmla="*/ 262260 h 2124050"/>
              <a:gd name="connsiteX1005" fmla="*/ 1120273 w 2517923"/>
              <a:gd name="connsiteY1005" fmla="*/ 267524 h 2124050"/>
              <a:gd name="connsiteX1006" fmla="*/ 1129397 w 2517923"/>
              <a:gd name="connsiteY1006" fmla="*/ 268085 h 2124050"/>
              <a:gd name="connsiteX1007" fmla="*/ 1141809 w 2517923"/>
              <a:gd name="connsiteY1007" fmla="*/ 273867 h 2124050"/>
              <a:gd name="connsiteX1008" fmla="*/ 1134874 w 2517923"/>
              <a:gd name="connsiteY1008" fmla="*/ 283722 h 2124050"/>
              <a:gd name="connsiteX1009" fmla="*/ 1134150 w 2517923"/>
              <a:gd name="connsiteY1009" fmla="*/ 289871 h 2124050"/>
              <a:gd name="connsiteX1010" fmla="*/ 1124511 w 2517923"/>
              <a:gd name="connsiteY1010" fmla="*/ 292642 h 2124050"/>
              <a:gd name="connsiteX1011" fmla="*/ 1116234 w 2517923"/>
              <a:gd name="connsiteY1011" fmla="*/ 298765 h 2124050"/>
              <a:gd name="connsiteX1012" fmla="*/ 1115062 w 2517923"/>
              <a:gd name="connsiteY1012" fmla="*/ 303392 h 2124050"/>
              <a:gd name="connsiteX1013" fmla="*/ 1122568 w 2517923"/>
              <a:gd name="connsiteY1013" fmla="*/ 314456 h 2124050"/>
              <a:gd name="connsiteX1014" fmla="*/ 1117139 w 2517923"/>
              <a:gd name="connsiteY1014" fmla="*/ 323957 h 2124050"/>
              <a:gd name="connsiteX1015" fmla="*/ 1119520 w 2517923"/>
              <a:gd name="connsiteY1015" fmla="*/ 327287 h 2124050"/>
              <a:gd name="connsiteX1016" fmla="*/ 1115300 w 2517923"/>
              <a:gd name="connsiteY1016" fmla="*/ 334485 h 2124050"/>
              <a:gd name="connsiteX1017" fmla="*/ 1107280 w 2517923"/>
              <a:gd name="connsiteY1017" fmla="*/ 337258 h 2124050"/>
              <a:gd name="connsiteX1018" fmla="*/ 1105147 w 2517923"/>
              <a:gd name="connsiteY1018" fmla="*/ 346494 h 2124050"/>
              <a:gd name="connsiteX1019" fmla="*/ 1110452 w 2517923"/>
              <a:gd name="connsiteY1019" fmla="*/ 356625 h 2124050"/>
              <a:gd name="connsiteX1020" fmla="*/ 1125568 w 2517923"/>
              <a:gd name="connsiteY1020" fmla="*/ 352435 h 2124050"/>
              <a:gd name="connsiteX1021" fmla="*/ 1136189 w 2517923"/>
              <a:gd name="connsiteY1021" fmla="*/ 355133 h 2124050"/>
              <a:gd name="connsiteX1022" fmla="*/ 1147124 w 2517923"/>
              <a:gd name="connsiteY1022" fmla="*/ 355758 h 2124050"/>
              <a:gd name="connsiteX1023" fmla="*/ 1154353 w 2517923"/>
              <a:gd name="connsiteY1023" fmla="*/ 353681 h 2124050"/>
              <a:gd name="connsiteX1024" fmla="*/ 1166021 w 2517923"/>
              <a:gd name="connsiteY1024" fmla="*/ 356874 h 2124050"/>
              <a:gd name="connsiteX1025" fmla="*/ 1167755 w 2517923"/>
              <a:gd name="connsiteY1025" fmla="*/ 352783 h 2124050"/>
              <a:gd name="connsiteX1026" fmla="*/ 1177813 w 2517923"/>
              <a:gd name="connsiteY1026" fmla="*/ 347119 h 2124050"/>
              <a:gd name="connsiteX1027" fmla="*/ 1182728 w 2517923"/>
              <a:gd name="connsiteY1027" fmla="*/ 347991 h 2124050"/>
              <a:gd name="connsiteX1028" fmla="*/ 1191510 w 2517923"/>
              <a:gd name="connsiteY1028" fmla="*/ 356742 h 2124050"/>
              <a:gd name="connsiteX1029" fmla="*/ 1198244 w 2517923"/>
              <a:gd name="connsiteY1029" fmla="*/ 359573 h 2124050"/>
              <a:gd name="connsiteX1030" fmla="*/ 1210112 w 2517923"/>
              <a:gd name="connsiteY1030" fmla="*/ 358906 h 2124050"/>
              <a:gd name="connsiteX1031" fmla="*/ 1214151 w 2517923"/>
              <a:gd name="connsiteY1031" fmla="*/ 361924 h 2124050"/>
              <a:gd name="connsiteX1032" fmla="*/ 1216246 w 2517923"/>
              <a:gd name="connsiteY1032" fmla="*/ 373405 h 2124050"/>
              <a:gd name="connsiteX1033" fmla="*/ 1220209 w 2517923"/>
              <a:gd name="connsiteY1033" fmla="*/ 377060 h 2124050"/>
              <a:gd name="connsiteX1034" fmla="*/ 1234801 w 2517923"/>
              <a:gd name="connsiteY1034" fmla="*/ 382557 h 2124050"/>
              <a:gd name="connsiteX1035" fmla="*/ 1240383 w 2517923"/>
              <a:gd name="connsiteY1035" fmla="*/ 382125 h 2124050"/>
              <a:gd name="connsiteX1036" fmla="*/ 1247384 w 2517923"/>
              <a:gd name="connsiteY1036" fmla="*/ 376913 h 2124050"/>
              <a:gd name="connsiteX1037" fmla="*/ 1249384 w 2517923"/>
              <a:gd name="connsiteY1037" fmla="*/ 371289 h 2124050"/>
              <a:gd name="connsiteX1038" fmla="*/ 1261881 w 2517923"/>
              <a:gd name="connsiteY1038" fmla="*/ 373717 h 2124050"/>
              <a:gd name="connsiteX1039" fmla="*/ 1270739 w 2517923"/>
              <a:gd name="connsiteY1039" fmla="*/ 383133 h 2124050"/>
              <a:gd name="connsiteX1040" fmla="*/ 1271358 w 2517923"/>
              <a:gd name="connsiteY1040" fmla="*/ 389582 h 2124050"/>
              <a:gd name="connsiteX1041" fmla="*/ 1276511 w 2517923"/>
              <a:gd name="connsiteY1041" fmla="*/ 394367 h 2124050"/>
              <a:gd name="connsiteX1042" fmla="*/ 1281140 w 2517923"/>
              <a:gd name="connsiteY1042" fmla="*/ 393493 h 2124050"/>
              <a:gd name="connsiteX1043" fmla="*/ 1287798 w 2517923"/>
              <a:gd name="connsiteY1043" fmla="*/ 401313 h 2124050"/>
              <a:gd name="connsiteX1044" fmla="*/ 1288836 w 2517923"/>
              <a:gd name="connsiteY1044" fmla="*/ 407762 h 2124050"/>
              <a:gd name="connsiteX1045" fmla="*/ 1300705 w 2517923"/>
              <a:gd name="connsiteY1045" fmla="*/ 401834 h 2124050"/>
              <a:gd name="connsiteX1046" fmla="*/ 1300885 w 2517923"/>
              <a:gd name="connsiteY1046" fmla="*/ 392885 h 2124050"/>
              <a:gd name="connsiteX1047" fmla="*/ 1305886 w 2517923"/>
              <a:gd name="connsiteY1047" fmla="*/ 391921 h 2124050"/>
              <a:gd name="connsiteX1048" fmla="*/ 1311535 w 2517923"/>
              <a:gd name="connsiteY1048" fmla="*/ 398389 h 2124050"/>
              <a:gd name="connsiteX1049" fmla="*/ 1316726 w 2517923"/>
              <a:gd name="connsiteY1049" fmla="*/ 394541 h 2124050"/>
              <a:gd name="connsiteX1050" fmla="*/ 1321421 w 2517923"/>
              <a:gd name="connsiteY1050" fmla="*/ 396384 h 2124050"/>
              <a:gd name="connsiteX1051" fmla="*/ 1324307 w 2517923"/>
              <a:gd name="connsiteY1051" fmla="*/ 402463 h 2124050"/>
              <a:gd name="connsiteX1052" fmla="*/ 1342738 w 2517923"/>
              <a:gd name="connsiteY1052" fmla="*/ 413581 h 2124050"/>
              <a:gd name="connsiteX1053" fmla="*/ 1345491 w 2517923"/>
              <a:gd name="connsiteY1053" fmla="*/ 421415 h 2124050"/>
              <a:gd name="connsiteX1054" fmla="*/ 1353378 w 2517923"/>
              <a:gd name="connsiteY1054" fmla="*/ 427760 h 2124050"/>
              <a:gd name="connsiteX1055" fmla="*/ 1364294 w 2517923"/>
              <a:gd name="connsiteY1055" fmla="*/ 431008 h 2124050"/>
              <a:gd name="connsiteX1056" fmla="*/ 1373857 w 2517923"/>
              <a:gd name="connsiteY1056" fmla="*/ 436725 h 2124050"/>
              <a:gd name="connsiteX1057" fmla="*/ 1381000 w 2517923"/>
              <a:gd name="connsiteY1057" fmla="*/ 435459 h 2124050"/>
              <a:gd name="connsiteX1058" fmla="*/ 1394469 w 2517923"/>
              <a:gd name="connsiteY1058" fmla="*/ 442104 h 2124050"/>
              <a:gd name="connsiteX1059" fmla="*/ 1392326 w 2517923"/>
              <a:gd name="connsiteY1059" fmla="*/ 449925 h 2124050"/>
              <a:gd name="connsiteX1060" fmla="*/ 1405889 w 2517923"/>
              <a:gd name="connsiteY1060" fmla="*/ 461100 h 2124050"/>
              <a:gd name="connsiteX1061" fmla="*/ 1411814 w 2517923"/>
              <a:gd name="connsiteY1061" fmla="*/ 463344 h 2124050"/>
              <a:gd name="connsiteX1062" fmla="*/ 1416024 w 2517923"/>
              <a:gd name="connsiteY1062" fmla="*/ 467883 h 2124050"/>
              <a:gd name="connsiteX1063" fmla="*/ 1430778 w 2517923"/>
              <a:gd name="connsiteY1063" fmla="*/ 461360 h 2124050"/>
              <a:gd name="connsiteX1064" fmla="*/ 1438274 w 2517923"/>
              <a:gd name="connsiteY1064" fmla="*/ 453176 h 2124050"/>
              <a:gd name="connsiteX1065" fmla="*/ 1444056 w 2517923"/>
              <a:gd name="connsiteY1065" fmla="*/ 444583 h 2124050"/>
              <a:gd name="connsiteX1066" fmla="*/ 1475612 w 2517923"/>
              <a:gd name="connsiteY1066" fmla="*/ 459307 h 2124050"/>
              <a:gd name="connsiteX1067" fmla="*/ 1475955 w 2517923"/>
              <a:gd name="connsiteY1067" fmla="*/ 470471 h 2124050"/>
              <a:gd name="connsiteX1068" fmla="*/ 1478955 w 2517923"/>
              <a:gd name="connsiteY1068" fmla="*/ 480540 h 2124050"/>
              <a:gd name="connsiteX1069" fmla="*/ 1491300 w 2517923"/>
              <a:gd name="connsiteY1069" fmla="*/ 490791 h 2124050"/>
              <a:gd name="connsiteX1070" fmla="*/ 1495853 w 2517923"/>
              <a:gd name="connsiteY1070" fmla="*/ 490965 h 2124050"/>
              <a:gd name="connsiteX1071" fmla="*/ 1500777 w 2517923"/>
              <a:gd name="connsiteY1071" fmla="*/ 502469 h 2124050"/>
              <a:gd name="connsiteX1072" fmla="*/ 1518103 w 2517923"/>
              <a:gd name="connsiteY1072" fmla="*/ 525329 h 2124050"/>
              <a:gd name="connsiteX1073" fmla="*/ 1529190 w 2517923"/>
              <a:gd name="connsiteY1073" fmla="*/ 530399 h 2124050"/>
              <a:gd name="connsiteX1074" fmla="*/ 1538696 w 2517923"/>
              <a:gd name="connsiteY1074" fmla="*/ 531653 h 2124050"/>
              <a:gd name="connsiteX1075" fmla="*/ 1545269 w 2517923"/>
              <a:gd name="connsiteY1075" fmla="*/ 534310 h 2124050"/>
              <a:gd name="connsiteX1076" fmla="*/ 1549736 w 2517923"/>
              <a:gd name="connsiteY1076" fmla="*/ 538718 h 2124050"/>
              <a:gd name="connsiteX1077" fmla="*/ 1547888 w 2517923"/>
              <a:gd name="connsiteY1077" fmla="*/ 545450 h 2124050"/>
              <a:gd name="connsiteX1078" fmla="*/ 1539077 w 2517923"/>
              <a:gd name="connsiteY1078" fmla="*/ 552037 h 2124050"/>
              <a:gd name="connsiteX1079" fmla="*/ 1539877 w 2517923"/>
              <a:gd name="connsiteY1079" fmla="*/ 557535 h 2124050"/>
              <a:gd name="connsiteX1080" fmla="*/ 1530419 w 2517923"/>
              <a:gd name="connsiteY1080" fmla="*/ 560011 h 2124050"/>
              <a:gd name="connsiteX1081" fmla="*/ 1528657 w 2517923"/>
              <a:gd name="connsiteY1081" fmla="*/ 568580 h 2124050"/>
              <a:gd name="connsiteX1082" fmla="*/ 1546659 w 2517923"/>
              <a:gd name="connsiteY1082" fmla="*/ 572557 h 2124050"/>
              <a:gd name="connsiteX1083" fmla="*/ 1555232 w 2517923"/>
              <a:gd name="connsiteY1083" fmla="*/ 568545 h 2124050"/>
              <a:gd name="connsiteX1084" fmla="*/ 1588617 w 2517923"/>
              <a:gd name="connsiteY1084" fmla="*/ 560371 h 2124050"/>
              <a:gd name="connsiteX1085" fmla="*/ 1590769 w 2517923"/>
              <a:gd name="connsiteY1085" fmla="*/ 555563 h 2124050"/>
              <a:gd name="connsiteX1086" fmla="*/ 1600799 w 2517923"/>
              <a:gd name="connsiteY1086" fmla="*/ 552525 h 2124050"/>
              <a:gd name="connsiteX1087" fmla="*/ 1607057 w 2517923"/>
              <a:gd name="connsiteY1087" fmla="*/ 561911 h 2124050"/>
              <a:gd name="connsiteX1088" fmla="*/ 1613296 w 2517923"/>
              <a:gd name="connsiteY1088" fmla="*/ 567946 h 2124050"/>
              <a:gd name="connsiteX1089" fmla="*/ 1626279 w 2517923"/>
              <a:gd name="connsiteY1089" fmla="*/ 569166 h 2124050"/>
              <a:gd name="connsiteX1090" fmla="*/ 1634099 w 2517923"/>
              <a:gd name="connsiteY1090" fmla="*/ 587785 h 2124050"/>
              <a:gd name="connsiteX1091" fmla="*/ 1638261 w 2517923"/>
              <a:gd name="connsiteY1091" fmla="*/ 590650 h 2124050"/>
              <a:gd name="connsiteX1092" fmla="*/ 1631822 w 2517923"/>
              <a:gd name="connsiteY1092" fmla="*/ 595975 h 2124050"/>
              <a:gd name="connsiteX1093" fmla="*/ 1630403 w 2517923"/>
              <a:gd name="connsiteY1093" fmla="*/ 600725 h 2124050"/>
              <a:gd name="connsiteX1094" fmla="*/ 1622059 w 2517923"/>
              <a:gd name="connsiteY1094" fmla="*/ 603974 h 2124050"/>
              <a:gd name="connsiteX1095" fmla="*/ 1615572 w 2517923"/>
              <a:gd name="connsiteY1095" fmla="*/ 609421 h 2124050"/>
              <a:gd name="connsiteX1096" fmla="*/ 1609067 w 2517923"/>
              <a:gd name="connsiteY1096" fmla="*/ 611228 h 2124050"/>
              <a:gd name="connsiteX1097" fmla="*/ 1604371 w 2517923"/>
              <a:gd name="connsiteY1097" fmla="*/ 609047 h 2124050"/>
              <a:gd name="connsiteX1098" fmla="*/ 1597923 w 2517923"/>
              <a:gd name="connsiteY1098" fmla="*/ 612425 h 2124050"/>
              <a:gd name="connsiteX1099" fmla="*/ 1599799 w 2517923"/>
              <a:gd name="connsiteY1099" fmla="*/ 621175 h 2124050"/>
              <a:gd name="connsiteX1100" fmla="*/ 1590808 w 2517923"/>
              <a:gd name="connsiteY1100" fmla="*/ 628947 h 2124050"/>
              <a:gd name="connsiteX1101" fmla="*/ 1593932 w 2517923"/>
              <a:gd name="connsiteY1101" fmla="*/ 638267 h 2124050"/>
              <a:gd name="connsiteX1102" fmla="*/ 1601285 w 2517923"/>
              <a:gd name="connsiteY1102" fmla="*/ 639968 h 2124050"/>
              <a:gd name="connsiteX1103" fmla="*/ 1610181 w 2517923"/>
              <a:gd name="connsiteY1103" fmla="*/ 636719 h 2124050"/>
              <a:gd name="connsiteX1104" fmla="*/ 1613610 w 2517923"/>
              <a:gd name="connsiteY1104" fmla="*/ 633197 h 2124050"/>
              <a:gd name="connsiteX1105" fmla="*/ 1620983 w 2517923"/>
              <a:gd name="connsiteY1105" fmla="*/ 635782 h 2124050"/>
              <a:gd name="connsiteX1106" fmla="*/ 1625840 w 2517923"/>
              <a:gd name="connsiteY1106" fmla="*/ 631695 h 2124050"/>
              <a:gd name="connsiteX1107" fmla="*/ 1645186 w 2517923"/>
              <a:gd name="connsiteY1107" fmla="*/ 632666 h 2124050"/>
              <a:gd name="connsiteX1108" fmla="*/ 1656692 w 2517923"/>
              <a:gd name="connsiteY1108" fmla="*/ 639564 h 2124050"/>
              <a:gd name="connsiteX1109" fmla="*/ 1661235 w 2517923"/>
              <a:gd name="connsiteY1109" fmla="*/ 650919 h 2124050"/>
              <a:gd name="connsiteX1110" fmla="*/ 1665712 w 2517923"/>
              <a:gd name="connsiteY1110" fmla="*/ 657899 h 2124050"/>
              <a:gd name="connsiteX1111" fmla="*/ 1665264 w 2517923"/>
              <a:gd name="connsiteY1111" fmla="*/ 665983 h 2124050"/>
              <a:gd name="connsiteX1112" fmla="*/ 1662159 w 2517923"/>
              <a:gd name="connsiteY1112" fmla="*/ 668421 h 2124050"/>
              <a:gd name="connsiteX1113" fmla="*/ 1680028 w 2517923"/>
              <a:gd name="connsiteY1113" fmla="*/ 673619 h 2124050"/>
              <a:gd name="connsiteX1114" fmla="*/ 1694544 w 2517923"/>
              <a:gd name="connsiteY1114" fmla="*/ 679755 h 2124050"/>
              <a:gd name="connsiteX1115" fmla="*/ 1702355 w 2517923"/>
              <a:gd name="connsiteY1115" fmla="*/ 677513 h 2124050"/>
              <a:gd name="connsiteX1116" fmla="*/ 1713461 w 2517923"/>
              <a:gd name="connsiteY1116" fmla="*/ 677799 h 2124050"/>
              <a:gd name="connsiteX1117" fmla="*/ 1716576 w 2517923"/>
              <a:gd name="connsiteY1117" fmla="*/ 682466 h 2124050"/>
              <a:gd name="connsiteX1118" fmla="*/ 1715709 w 2517923"/>
              <a:gd name="connsiteY1118" fmla="*/ 687463 h 2124050"/>
              <a:gd name="connsiteX1119" fmla="*/ 1710727 w 2517923"/>
              <a:gd name="connsiteY1119" fmla="*/ 692301 h 2124050"/>
              <a:gd name="connsiteX1120" fmla="*/ 1714137 w 2517923"/>
              <a:gd name="connsiteY1120" fmla="*/ 701071 h 2124050"/>
              <a:gd name="connsiteX1121" fmla="*/ 1721452 w 2517923"/>
              <a:gd name="connsiteY1121" fmla="*/ 706967 h 2124050"/>
              <a:gd name="connsiteX1122" fmla="*/ 1732835 w 2517923"/>
              <a:gd name="connsiteY1122" fmla="*/ 705189 h 2124050"/>
              <a:gd name="connsiteX1123" fmla="*/ 1753409 w 2517923"/>
              <a:gd name="connsiteY1123" fmla="*/ 711929 h 2124050"/>
              <a:gd name="connsiteX1124" fmla="*/ 1760524 w 2517923"/>
              <a:gd name="connsiteY1124" fmla="*/ 710341 h 2124050"/>
              <a:gd name="connsiteX1125" fmla="*/ 1768849 w 2517923"/>
              <a:gd name="connsiteY1125" fmla="*/ 704904 h 2124050"/>
              <a:gd name="connsiteX1126" fmla="*/ 1777221 w 2517923"/>
              <a:gd name="connsiteY1126" fmla="*/ 704291 h 2124050"/>
              <a:gd name="connsiteX1127" fmla="*/ 1778803 w 2517923"/>
              <a:gd name="connsiteY1127" fmla="*/ 697819 h 2124050"/>
              <a:gd name="connsiteX1128" fmla="*/ 1788366 w 2517923"/>
              <a:gd name="connsiteY1128" fmla="*/ 695049 h 2124050"/>
              <a:gd name="connsiteX1129" fmla="*/ 1797957 w 2517923"/>
              <a:gd name="connsiteY1129" fmla="*/ 697131 h 2124050"/>
              <a:gd name="connsiteX1130" fmla="*/ 1804072 w 2517923"/>
              <a:gd name="connsiteY1130" fmla="*/ 691548 h 2124050"/>
              <a:gd name="connsiteX1131" fmla="*/ 1808368 w 2517923"/>
              <a:gd name="connsiteY1131" fmla="*/ 691890 h 2124050"/>
              <a:gd name="connsiteX1132" fmla="*/ 1815093 w 2517923"/>
              <a:gd name="connsiteY1132" fmla="*/ 696937 h 2124050"/>
              <a:gd name="connsiteX1133" fmla="*/ 1822265 w 2517923"/>
              <a:gd name="connsiteY1133" fmla="*/ 693354 h 2124050"/>
              <a:gd name="connsiteX1134" fmla="*/ 1830266 w 2517923"/>
              <a:gd name="connsiteY1134" fmla="*/ 702327 h 2124050"/>
              <a:gd name="connsiteX1135" fmla="*/ 1835324 w 2517923"/>
              <a:gd name="connsiteY1135" fmla="*/ 705382 h 2124050"/>
              <a:gd name="connsiteX1136" fmla="*/ 1828332 w 2517923"/>
              <a:gd name="connsiteY1136" fmla="*/ 721677 h 2124050"/>
              <a:gd name="connsiteX1137" fmla="*/ 1833828 w 2517923"/>
              <a:gd name="connsiteY1137" fmla="*/ 722505 h 2124050"/>
              <a:gd name="connsiteX1138" fmla="*/ 1834590 w 2517923"/>
              <a:gd name="connsiteY1138" fmla="*/ 726865 h 2124050"/>
              <a:gd name="connsiteX1139" fmla="*/ 1843468 w 2517923"/>
              <a:gd name="connsiteY1139" fmla="*/ 732742 h 2124050"/>
              <a:gd name="connsiteX1140" fmla="*/ 1850812 w 2517923"/>
              <a:gd name="connsiteY1140" fmla="*/ 732539 h 2124050"/>
              <a:gd name="connsiteX1141" fmla="*/ 1860613 w 2517923"/>
              <a:gd name="connsiteY1141" fmla="*/ 727935 h 2124050"/>
              <a:gd name="connsiteX1142" fmla="*/ 1870719 w 2517923"/>
              <a:gd name="connsiteY1142" fmla="*/ 727226 h 2124050"/>
              <a:gd name="connsiteX1143" fmla="*/ 1875672 w 2517923"/>
              <a:gd name="connsiteY1143" fmla="*/ 731717 h 2124050"/>
              <a:gd name="connsiteX1144" fmla="*/ 1883958 w 2517923"/>
              <a:gd name="connsiteY1144" fmla="*/ 730587 h 2124050"/>
              <a:gd name="connsiteX1145" fmla="*/ 1891121 w 2517923"/>
              <a:gd name="connsiteY1145" fmla="*/ 723190 h 2124050"/>
              <a:gd name="connsiteX1146" fmla="*/ 1896322 w 2517923"/>
              <a:gd name="connsiteY1146" fmla="*/ 730242 h 2124050"/>
              <a:gd name="connsiteX1147" fmla="*/ 1896569 w 2517923"/>
              <a:gd name="connsiteY1147" fmla="*/ 734396 h 2124050"/>
              <a:gd name="connsiteX1148" fmla="*/ 1903180 w 2517923"/>
              <a:gd name="connsiteY1148" fmla="*/ 737223 h 2124050"/>
              <a:gd name="connsiteX1149" fmla="*/ 1905780 w 2517923"/>
              <a:gd name="connsiteY1149" fmla="*/ 743909 h 2124050"/>
              <a:gd name="connsiteX1150" fmla="*/ 1914705 w 2517923"/>
              <a:gd name="connsiteY1150" fmla="*/ 740263 h 2124050"/>
              <a:gd name="connsiteX1151" fmla="*/ 1918401 w 2517923"/>
              <a:gd name="connsiteY1151" fmla="*/ 744627 h 2124050"/>
              <a:gd name="connsiteX1152" fmla="*/ 1923944 w 2517923"/>
              <a:gd name="connsiteY1152" fmla="*/ 762078 h 2124050"/>
              <a:gd name="connsiteX1153" fmla="*/ 1934422 w 2517923"/>
              <a:gd name="connsiteY1153" fmla="*/ 765911 h 2124050"/>
              <a:gd name="connsiteX1154" fmla="*/ 1944766 w 2517923"/>
              <a:gd name="connsiteY1154" fmla="*/ 766711 h 2124050"/>
              <a:gd name="connsiteX1155" fmla="*/ 1948195 w 2517923"/>
              <a:gd name="connsiteY1155" fmla="*/ 781600 h 2124050"/>
              <a:gd name="connsiteX1156" fmla="*/ 1960016 w 2517923"/>
              <a:gd name="connsiteY1156" fmla="*/ 784856 h 2124050"/>
              <a:gd name="connsiteX1157" fmla="*/ 1963978 w 2517923"/>
              <a:gd name="connsiteY1157" fmla="*/ 788320 h 2124050"/>
              <a:gd name="connsiteX1158" fmla="*/ 1968855 w 2517923"/>
              <a:gd name="connsiteY1158" fmla="*/ 785381 h 2124050"/>
              <a:gd name="connsiteX1159" fmla="*/ 1967169 w 2517923"/>
              <a:gd name="connsiteY1159" fmla="*/ 780106 h 2124050"/>
              <a:gd name="connsiteX1160" fmla="*/ 1977970 w 2517923"/>
              <a:gd name="connsiteY1160" fmla="*/ 777418 h 2124050"/>
              <a:gd name="connsiteX1161" fmla="*/ 1981856 w 2517923"/>
              <a:gd name="connsiteY1161" fmla="*/ 773699 h 2124050"/>
              <a:gd name="connsiteX1162" fmla="*/ 1992210 w 2517923"/>
              <a:gd name="connsiteY1162" fmla="*/ 775530 h 2124050"/>
              <a:gd name="connsiteX1163" fmla="*/ 1992524 w 2517923"/>
              <a:gd name="connsiteY1163" fmla="*/ 767741 h 2124050"/>
              <a:gd name="connsiteX1164" fmla="*/ 1995734 w 2517923"/>
              <a:gd name="connsiteY1164" fmla="*/ 764212 h 2124050"/>
              <a:gd name="connsiteX1165" fmla="*/ 2006107 w 2517923"/>
              <a:gd name="connsiteY1165" fmla="*/ 774148 h 2124050"/>
              <a:gd name="connsiteX1166" fmla="*/ 2016042 w 2517923"/>
              <a:gd name="connsiteY1166" fmla="*/ 767680 h 2124050"/>
              <a:gd name="connsiteX1167" fmla="*/ 2023176 w 2517923"/>
              <a:gd name="connsiteY1167" fmla="*/ 768596 h 2124050"/>
              <a:gd name="connsiteX1168" fmla="*/ 2037654 w 2517923"/>
              <a:gd name="connsiteY1168" fmla="*/ 776218 h 2124050"/>
              <a:gd name="connsiteX1169" fmla="*/ 2031825 w 2517923"/>
              <a:gd name="connsiteY1169" fmla="*/ 792618 h 2124050"/>
              <a:gd name="connsiteX1170" fmla="*/ 2036492 w 2517923"/>
              <a:gd name="connsiteY1170" fmla="*/ 796138 h 2124050"/>
              <a:gd name="connsiteX1171" fmla="*/ 2040797 w 2517923"/>
              <a:gd name="connsiteY1171" fmla="*/ 794934 h 2124050"/>
              <a:gd name="connsiteX1172" fmla="*/ 2047160 w 2517923"/>
              <a:gd name="connsiteY1172" fmla="*/ 798069 h 2124050"/>
              <a:gd name="connsiteX1173" fmla="*/ 2059352 w 2517923"/>
              <a:gd name="connsiteY1173" fmla="*/ 793230 h 2124050"/>
              <a:gd name="connsiteX1174" fmla="*/ 2057371 w 2517923"/>
              <a:gd name="connsiteY1174" fmla="*/ 785602 h 2124050"/>
              <a:gd name="connsiteX1175" fmla="*/ 2067191 w 2517923"/>
              <a:gd name="connsiteY1175" fmla="*/ 780470 h 2124050"/>
              <a:gd name="connsiteX1176" fmla="*/ 2073039 w 2517923"/>
              <a:gd name="connsiteY1176" fmla="*/ 783941 h 2124050"/>
              <a:gd name="connsiteX1177" fmla="*/ 2086974 w 2517923"/>
              <a:gd name="connsiteY1177" fmla="*/ 785735 h 2124050"/>
              <a:gd name="connsiteX1178" fmla="*/ 2083688 w 2517923"/>
              <a:gd name="connsiteY1178" fmla="*/ 800876 h 2124050"/>
              <a:gd name="connsiteX1179" fmla="*/ 2099109 w 2517923"/>
              <a:gd name="connsiteY1179" fmla="*/ 809252 h 2124050"/>
              <a:gd name="connsiteX1180" fmla="*/ 2100043 w 2517923"/>
              <a:gd name="connsiteY1180" fmla="*/ 811533 h 2124050"/>
              <a:gd name="connsiteX1181" fmla="*/ 2113606 w 2517923"/>
              <a:gd name="connsiteY1181" fmla="*/ 812597 h 2124050"/>
              <a:gd name="connsiteX1182" fmla="*/ 2126951 w 2517923"/>
              <a:gd name="connsiteY1182" fmla="*/ 811753 h 2124050"/>
              <a:gd name="connsiteX1183" fmla="*/ 2127960 w 2517923"/>
              <a:gd name="connsiteY1183" fmla="*/ 815821 h 2124050"/>
              <a:gd name="connsiteX1184" fmla="*/ 2135304 w 2517923"/>
              <a:gd name="connsiteY1184" fmla="*/ 820617 h 2124050"/>
              <a:gd name="connsiteX1185" fmla="*/ 2142895 w 2517923"/>
              <a:gd name="connsiteY1185" fmla="*/ 819854 h 2124050"/>
              <a:gd name="connsiteX1186" fmla="*/ 2148572 w 2517923"/>
              <a:gd name="connsiteY1186" fmla="*/ 825520 h 2124050"/>
              <a:gd name="connsiteX1187" fmla="*/ 2139314 w 2517923"/>
              <a:gd name="connsiteY1187" fmla="*/ 833331 h 2124050"/>
              <a:gd name="connsiteX1188" fmla="*/ 2132809 w 2517923"/>
              <a:gd name="connsiteY1188" fmla="*/ 831280 h 2124050"/>
              <a:gd name="connsiteX1189" fmla="*/ 2125046 w 2517923"/>
              <a:gd name="connsiteY1189" fmla="*/ 836466 h 2124050"/>
              <a:gd name="connsiteX1190" fmla="*/ 2120769 w 2517923"/>
              <a:gd name="connsiteY1190" fmla="*/ 842543 h 2124050"/>
              <a:gd name="connsiteX1191" fmla="*/ 2122522 w 2517923"/>
              <a:gd name="connsiteY1191" fmla="*/ 847654 h 2124050"/>
              <a:gd name="connsiteX1192" fmla="*/ 2129751 w 2517923"/>
              <a:gd name="connsiteY1192" fmla="*/ 853442 h 2124050"/>
              <a:gd name="connsiteX1193" fmla="*/ 2131085 w 2517923"/>
              <a:gd name="connsiteY1193" fmla="*/ 860149 h 2124050"/>
              <a:gd name="connsiteX1194" fmla="*/ 2134361 w 2517923"/>
              <a:gd name="connsiteY1194" fmla="*/ 863560 h 2124050"/>
              <a:gd name="connsiteX1195" fmla="*/ 2132380 w 2517923"/>
              <a:gd name="connsiteY1195" fmla="*/ 871677 h 2124050"/>
              <a:gd name="connsiteX1196" fmla="*/ 2139972 w 2517923"/>
              <a:gd name="connsiteY1196" fmla="*/ 881347 h 2124050"/>
              <a:gd name="connsiteX1197" fmla="*/ 2146782 w 2517923"/>
              <a:gd name="connsiteY1197" fmla="*/ 885399 h 2124050"/>
              <a:gd name="connsiteX1198" fmla="*/ 2157316 w 2517923"/>
              <a:gd name="connsiteY1198" fmla="*/ 880161 h 2124050"/>
              <a:gd name="connsiteX1199" fmla="*/ 2165756 w 2517923"/>
              <a:gd name="connsiteY1199" fmla="*/ 884440 h 2124050"/>
              <a:gd name="connsiteX1200" fmla="*/ 2172575 w 2517923"/>
              <a:gd name="connsiteY1200" fmla="*/ 881425 h 2124050"/>
              <a:gd name="connsiteX1201" fmla="*/ 2178281 w 2517923"/>
              <a:gd name="connsiteY1201" fmla="*/ 875886 h 2124050"/>
              <a:gd name="connsiteX1202" fmla="*/ 2182491 w 2517923"/>
              <a:gd name="connsiteY1202" fmla="*/ 879930 h 2124050"/>
              <a:gd name="connsiteX1203" fmla="*/ 2190873 w 2517923"/>
              <a:gd name="connsiteY1203" fmla="*/ 880866 h 2124050"/>
              <a:gd name="connsiteX1204" fmla="*/ 2193454 w 2517923"/>
              <a:gd name="connsiteY1204" fmla="*/ 884212 h 2124050"/>
              <a:gd name="connsiteX1205" fmla="*/ 2205808 w 2517923"/>
              <a:gd name="connsiteY1205" fmla="*/ 889546 h 2124050"/>
              <a:gd name="connsiteX1206" fmla="*/ 2208008 w 2517923"/>
              <a:gd name="connsiteY1206" fmla="*/ 904213 h 2124050"/>
              <a:gd name="connsiteX1207" fmla="*/ 2202808 w 2517923"/>
              <a:gd name="connsiteY1207" fmla="*/ 907706 h 2124050"/>
              <a:gd name="connsiteX1208" fmla="*/ 2203046 w 2517923"/>
              <a:gd name="connsiteY1208" fmla="*/ 916099 h 2124050"/>
              <a:gd name="connsiteX1209" fmla="*/ 2211742 w 2517923"/>
              <a:gd name="connsiteY1209" fmla="*/ 922776 h 2124050"/>
              <a:gd name="connsiteX1210" fmla="*/ 2213533 w 2517923"/>
              <a:gd name="connsiteY1210" fmla="*/ 929406 h 2124050"/>
              <a:gd name="connsiteX1211" fmla="*/ 2221344 w 2517923"/>
              <a:gd name="connsiteY1211" fmla="*/ 929168 h 2124050"/>
              <a:gd name="connsiteX1212" fmla="*/ 2223753 w 2517923"/>
              <a:gd name="connsiteY1212" fmla="*/ 940807 h 2124050"/>
              <a:gd name="connsiteX1213" fmla="*/ 2229525 w 2517923"/>
              <a:gd name="connsiteY1213" fmla="*/ 945465 h 2124050"/>
              <a:gd name="connsiteX1214" fmla="*/ 2230183 w 2517923"/>
              <a:gd name="connsiteY1214" fmla="*/ 950904 h 2124050"/>
              <a:gd name="connsiteX1215" fmla="*/ 2238298 w 2517923"/>
              <a:gd name="connsiteY1215" fmla="*/ 955542 h 2124050"/>
              <a:gd name="connsiteX1216" fmla="*/ 2253871 w 2517923"/>
              <a:gd name="connsiteY1216" fmla="*/ 957495 h 2124050"/>
              <a:gd name="connsiteX1217" fmla="*/ 2261206 w 2517923"/>
              <a:gd name="connsiteY1217" fmla="*/ 956628 h 2124050"/>
              <a:gd name="connsiteX1218" fmla="*/ 2270569 w 2517923"/>
              <a:gd name="connsiteY1218" fmla="*/ 958619 h 2124050"/>
              <a:gd name="connsiteX1219" fmla="*/ 2271950 w 2517923"/>
              <a:gd name="connsiteY1219" fmla="*/ 968096 h 2124050"/>
              <a:gd name="connsiteX1220" fmla="*/ 2281227 w 2517923"/>
              <a:gd name="connsiteY1220" fmla="*/ 975078 h 2124050"/>
              <a:gd name="connsiteX1221" fmla="*/ 2275950 w 2517923"/>
              <a:gd name="connsiteY1221" fmla="*/ 979917 h 2124050"/>
              <a:gd name="connsiteX1222" fmla="*/ 2278884 w 2517923"/>
              <a:gd name="connsiteY1222" fmla="*/ 989747 h 2124050"/>
              <a:gd name="connsiteX1223" fmla="*/ 2276531 w 2517923"/>
              <a:gd name="connsiteY1223" fmla="*/ 993128 h 2124050"/>
              <a:gd name="connsiteX1224" fmla="*/ 2267949 w 2517923"/>
              <a:gd name="connsiteY1224" fmla="*/ 995881 h 2124050"/>
              <a:gd name="connsiteX1225" fmla="*/ 2271302 w 2517923"/>
              <a:gd name="connsiteY1225" fmla="*/ 999900 h 2124050"/>
              <a:gd name="connsiteX1226" fmla="*/ 2269159 w 2517923"/>
              <a:gd name="connsiteY1226" fmla="*/ 1008235 h 2124050"/>
              <a:gd name="connsiteX1227" fmla="*/ 2272588 w 2517923"/>
              <a:gd name="connsiteY1227" fmla="*/ 1010311 h 2124050"/>
              <a:gd name="connsiteX1228" fmla="*/ 2270978 w 2517923"/>
              <a:gd name="connsiteY1228" fmla="*/ 1015778 h 2124050"/>
              <a:gd name="connsiteX1229" fmla="*/ 2277855 w 2517923"/>
              <a:gd name="connsiteY1229" fmla="*/ 1018017 h 2124050"/>
              <a:gd name="connsiteX1230" fmla="*/ 2283628 w 2517923"/>
              <a:gd name="connsiteY1230" fmla="*/ 1024399 h 2124050"/>
              <a:gd name="connsiteX1231" fmla="*/ 2291305 w 2517923"/>
              <a:gd name="connsiteY1231" fmla="*/ 1023760 h 2124050"/>
              <a:gd name="connsiteX1232" fmla="*/ 2298763 w 2517923"/>
              <a:gd name="connsiteY1232" fmla="*/ 1033162 h 2124050"/>
              <a:gd name="connsiteX1233" fmla="*/ 2296810 w 2517923"/>
              <a:gd name="connsiteY1233" fmla="*/ 1038257 h 2124050"/>
              <a:gd name="connsiteX1234" fmla="*/ 2300306 w 2517923"/>
              <a:gd name="connsiteY1234" fmla="*/ 1043725 h 2124050"/>
              <a:gd name="connsiteX1235" fmla="*/ 2293619 w 2517923"/>
              <a:gd name="connsiteY1235" fmla="*/ 1055098 h 2124050"/>
              <a:gd name="connsiteX1236" fmla="*/ 2292505 w 2517923"/>
              <a:gd name="connsiteY1236" fmla="*/ 1062375 h 2124050"/>
              <a:gd name="connsiteX1237" fmla="*/ 2297696 w 2517923"/>
              <a:gd name="connsiteY1237" fmla="*/ 1064423 h 2124050"/>
              <a:gd name="connsiteX1238" fmla="*/ 2297629 w 2517923"/>
              <a:gd name="connsiteY1238" fmla="*/ 1071081 h 2124050"/>
              <a:gd name="connsiteX1239" fmla="*/ 2304982 w 2517923"/>
              <a:gd name="connsiteY1239" fmla="*/ 1073643 h 2124050"/>
              <a:gd name="connsiteX1240" fmla="*/ 2304582 w 2517923"/>
              <a:gd name="connsiteY1240" fmla="*/ 1077224 h 2124050"/>
              <a:gd name="connsiteX1241" fmla="*/ 2312841 w 2517923"/>
              <a:gd name="connsiteY1241" fmla="*/ 1083806 h 2124050"/>
              <a:gd name="connsiteX1242" fmla="*/ 2315222 w 2517923"/>
              <a:gd name="connsiteY1242" fmla="*/ 1092540 h 2124050"/>
              <a:gd name="connsiteX1243" fmla="*/ 2322842 w 2517923"/>
              <a:gd name="connsiteY1243" fmla="*/ 1095322 h 2124050"/>
              <a:gd name="connsiteX1244" fmla="*/ 2330395 w 2517923"/>
              <a:gd name="connsiteY1244" fmla="*/ 1088588 h 2124050"/>
              <a:gd name="connsiteX1245" fmla="*/ 2338796 w 2517923"/>
              <a:gd name="connsiteY1245" fmla="*/ 1089788 h 2124050"/>
              <a:gd name="connsiteX1246" fmla="*/ 2344206 w 2517923"/>
              <a:gd name="connsiteY1246" fmla="*/ 1096169 h 2124050"/>
              <a:gd name="connsiteX1247" fmla="*/ 2341978 w 2517923"/>
              <a:gd name="connsiteY1247" fmla="*/ 1103285 h 2124050"/>
              <a:gd name="connsiteX1248" fmla="*/ 2363399 w 2517923"/>
              <a:gd name="connsiteY1248" fmla="*/ 1113943 h 2124050"/>
              <a:gd name="connsiteX1249" fmla="*/ 2366790 w 2517923"/>
              <a:gd name="connsiteY1249" fmla="*/ 1126345 h 2124050"/>
              <a:gd name="connsiteX1250" fmla="*/ 2370229 w 2517923"/>
              <a:gd name="connsiteY1250" fmla="*/ 1131221 h 2124050"/>
              <a:gd name="connsiteX1251" fmla="*/ 2365571 w 2517923"/>
              <a:gd name="connsiteY1251" fmla="*/ 1134917 h 2124050"/>
              <a:gd name="connsiteX1252" fmla="*/ 2366581 w 2517923"/>
              <a:gd name="connsiteY1252" fmla="*/ 1144214 h 2124050"/>
              <a:gd name="connsiteX1253" fmla="*/ 2369095 w 2517923"/>
              <a:gd name="connsiteY1253" fmla="*/ 1148214 h 2124050"/>
              <a:gd name="connsiteX1254" fmla="*/ 2378630 w 2517923"/>
              <a:gd name="connsiteY1254" fmla="*/ 1151738 h 2124050"/>
              <a:gd name="connsiteX1255" fmla="*/ 2378277 w 2517923"/>
              <a:gd name="connsiteY1255" fmla="*/ 1155243 h 2124050"/>
              <a:gd name="connsiteX1256" fmla="*/ 2383840 w 2517923"/>
              <a:gd name="connsiteY1256" fmla="*/ 1160654 h 2124050"/>
              <a:gd name="connsiteX1257" fmla="*/ 2399099 w 2517923"/>
              <a:gd name="connsiteY1257" fmla="*/ 1164102 h 2124050"/>
              <a:gd name="connsiteX1258" fmla="*/ 2402004 w 2517923"/>
              <a:gd name="connsiteY1258" fmla="*/ 1160482 h 2124050"/>
              <a:gd name="connsiteX1259" fmla="*/ 2409186 w 2517923"/>
              <a:gd name="connsiteY1259" fmla="*/ 1158558 h 2124050"/>
              <a:gd name="connsiteX1260" fmla="*/ 2417463 w 2517923"/>
              <a:gd name="connsiteY1260" fmla="*/ 1161873 h 2124050"/>
              <a:gd name="connsiteX1261" fmla="*/ 2415015 w 2517923"/>
              <a:gd name="connsiteY1261" fmla="*/ 1167264 h 2124050"/>
              <a:gd name="connsiteX1262" fmla="*/ 2415492 w 2517923"/>
              <a:gd name="connsiteY1262" fmla="*/ 1173122 h 2124050"/>
              <a:gd name="connsiteX1263" fmla="*/ 2421188 w 2517923"/>
              <a:gd name="connsiteY1263" fmla="*/ 1175979 h 2124050"/>
              <a:gd name="connsiteX1264" fmla="*/ 2423511 w 2517923"/>
              <a:gd name="connsiteY1264" fmla="*/ 1184019 h 2124050"/>
              <a:gd name="connsiteX1265" fmla="*/ 2432894 w 2517923"/>
              <a:gd name="connsiteY1265" fmla="*/ 1188029 h 2124050"/>
              <a:gd name="connsiteX1266" fmla="*/ 2439942 w 2517923"/>
              <a:gd name="connsiteY1266" fmla="*/ 1187619 h 2124050"/>
              <a:gd name="connsiteX1267" fmla="*/ 2453630 w 2517923"/>
              <a:gd name="connsiteY1267" fmla="*/ 1182437 h 2124050"/>
              <a:gd name="connsiteX1268" fmla="*/ 2457278 w 2517923"/>
              <a:gd name="connsiteY1268" fmla="*/ 1190972 h 2124050"/>
              <a:gd name="connsiteX1269" fmla="*/ 2464831 w 2517923"/>
              <a:gd name="connsiteY1269" fmla="*/ 1193810 h 2124050"/>
              <a:gd name="connsiteX1270" fmla="*/ 2474699 w 2517923"/>
              <a:gd name="connsiteY1270" fmla="*/ 1203002 h 2124050"/>
              <a:gd name="connsiteX1271" fmla="*/ 2484443 w 2517923"/>
              <a:gd name="connsiteY1271" fmla="*/ 1198801 h 2124050"/>
              <a:gd name="connsiteX1272" fmla="*/ 2497102 w 2517923"/>
              <a:gd name="connsiteY1272" fmla="*/ 1186524 h 21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Lst>
            <a:rect l="l" t="t" r="r" b="b"/>
            <a:pathLst>
              <a:path w="2517923" h="2124050">
                <a:moveTo>
                  <a:pt x="2497102" y="1186524"/>
                </a:moveTo>
                <a:lnTo>
                  <a:pt x="2504903" y="1193343"/>
                </a:lnTo>
                <a:lnTo>
                  <a:pt x="2501531" y="1196744"/>
                </a:lnTo>
                <a:lnTo>
                  <a:pt x="2502636" y="1205574"/>
                </a:lnTo>
                <a:lnTo>
                  <a:pt x="2511465" y="1208612"/>
                </a:lnTo>
                <a:lnTo>
                  <a:pt x="2514913" y="1213451"/>
                </a:lnTo>
                <a:lnTo>
                  <a:pt x="2513485" y="1222995"/>
                </a:lnTo>
                <a:lnTo>
                  <a:pt x="2517923" y="1229091"/>
                </a:lnTo>
                <a:lnTo>
                  <a:pt x="2517133" y="1234187"/>
                </a:lnTo>
                <a:lnTo>
                  <a:pt x="2506617" y="1235787"/>
                </a:lnTo>
                <a:lnTo>
                  <a:pt x="2501940" y="1234463"/>
                </a:lnTo>
                <a:lnTo>
                  <a:pt x="2491768" y="1239359"/>
                </a:lnTo>
                <a:lnTo>
                  <a:pt x="2492587" y="1248969"/>
                </a:lnTo>
                <a:lnTo>
                  <a:pt x="2486653" y="1253722"/>
                </a:lnTo>
                <a:lnTo>
                  <a:pt x="2477433" y="1250703"/>
                </a:lnTo>
                <a:lnTo>
                  <a:pt x="2470394" y="1251494"/>
                </a:lnTo>
                <a:lnTo>
                  <a:pt x="2462783" y="1259618"/>
                </a:lnTo>
                <a:lnTo>
                  <a:pt x="2457525" y="1262876"/>
                </a:lnTo>
                <a:lnTo>
                  <a:pt x="2465393" y="1268515"/>
                </a:lnTo>
                <a:lnTo>
                  <a:pt x="2472527" y="1276144"/>
                </a:lnTo>
                <a:lnTo>
                  <a:pt x="2471089" y="1284098"/>
                </a:lnTo>
                <a:lnTo>
                  <a:pt x="2472489" y="1292623"/>
                </a:lnTo>
                <a:lnTo>
                  <a:pt x="2462574" y="1294451"/>
                </a:lnTo>
                <a:lnTo>
                  <a:pt x="2460497" y="1299443"/>
                </a:lnTo>
                <a:lnTo>
                  <a:pt x="2461259" y="1308186"/>
                </a:lnTo>
                <a:lnTo>
                  <a:pt x="2455296" y="1317216"/>
                </a:lnTo>
                <a:lnTo>
                  <a:pt x="2458935" y="1333628"/>
                </a:lnTo>
                <a:lnTo>
                  <a:pt x="2454906" y="1336847"/>
                </a:lnTo>
                <a:lnTo>
                  <a:pt x="2459373" y="1345143"/>
                </a:lnTo>
                <a:lnTo>
                  <a:pt x="2457011" y="1352859"/>
                </a:lnTo>
                <a:lnTo>
                  <a:pt x="2457554" y="1362403"/>
                </a:lnTo>
                <a:lnTo>
                  <a:pt x="2451991" y="1369375"/>
                </a:lnTo>
                <a:lnTo>
                  <a:pt x="2447515" y="1369280"/>
                </a:lnTo>
                <a:lnTo>
                  <a:pt x="2442152" y="1364203"/>
                </a:lnTo>
                <a:lnTo>
                  <a:pt x="2436132" y="1366175"/>
                </a:lnTo>
                <a:lnTo>
                  <a:pt x="2431036" y="1373452"/>
                </a:lnTo>
                <a:lnTo>
                  <a:pt x="2431503" y="1377709"/>
                </a:lnTo>
                <a:lnTo>
                  <a:pt x="2426407" y="1383634"/>
                </a:lnTo>
                <a:lnTo>
                  <a:pt x="2423883" y="1392835"/>
                </a:lnTo>
                <a:lnTo>
                  <a:pt x="2420083" y="1393940"/>
                </a:lnTo>
                <a:lnTo>
                  <a:pt x="2412701" y="1403798"/>
                </a:lnTo>
                <a:lnTo>
                  <a:pt x="2407671" y="1401989"/>
                </a:lnTo>
                <a:lnTo>
                  <a:pt x="2403604" y="1404627"/>
                </a:lnTo>
                <a:lnTo>
                  <a:pt x="2402928" y="1412781"/>
                </a:lnTo>
                <a:lnTo>
                  <a:pt x="2396375" y="1419153"/>
                </a:lnTo>
                <a:lnTo>
                  <a:pt x="2387402" y="1430306"/>
                </a:lnTo>
                <a:lnTo>
                  <a:pt x="2376887" y="1436183"/>
                </a:lnTo>
                <a:lnTo>
                  <a:pt x="2375648" y="1441032"/>
                </a:lnTo>
                <a:lnTo>
                  <a:pt x="2364390" y="1453633"/>
                </a:lnTo>
                <a:lnTo>
                  <a:pt x="2356580" y="1457967"/>
                </a:lnTo>
                <a:lnTo>
                  <a:pt x="2349702" y="1465530"/>
                </a:lnTo>
                <a:lnTo>
                  <a:pt x="2355617" y="1476150"/>
                </a:lnTo>
                <a:lnTo>
                  <a:pt x="2356094" y="1483761"/>
                </a:lnTo>
                <a:lnTo>
                  <a:pt x="2352093" y="1489342"/>
                </a:lnTo>
                <a:lnTo>
                  <a:pt x="2351884" y="1494524"/>
                </a:lnTo>
                <a:lnTo>
                  <a:pt x="2348274" y="1497829"/>
                </a:lnTo>
                <a:lnTo>
                  <a:pt x="2343235" y="1494372"/>
                </a:lnTo>
                <a:lnTo>
                  <a:pt x="2333043" y="1495905"/>
                </a:lnTo>
                <a:lnTo>
                  <a:pt x="2332119" y="1503925"/>
                </a:lnTo>
                <a:lnTo>
                  <a:pt x="2334577" y="1506221"/>
                </a:lnTo>
                <a:lnTo>
                  <a:pt x="2331224" y="1515031"/>
                </a:lnTo>
                <a:lnTo>
                  <a:pt x="2331595" y="1521594"/>
                </a:lnTo>
                <a:lnTo>
                  <a:pt x="2336291" y="1526204"/>
                </a:lnTo>
                <a:lnTo>
                  <a:pt x="2339034" y="1536825"/>
                </a:lnTo>
                <a:lnTo>
                  <a:pt x="2337968" y="1546435"/>
                </a:lnTo>
                <a:lnTo>
                  <a:pt x="2334729" y="1553627"/>
                </a:lnTo>
                <a:lnTo>
                  <a:pt x="2313936" y="1556208"/>
                </a:lnTo>
                <a:lnTo>
                  <a:pt x="2307107" y="1563533"/>
                </a:lnTo>
                <a:lnTo>
                  <a:pt x="2299858" y="1566628"/>
                </a:lnTo>
                <a:lnTo>
                  <a:pt x="2295667" y="1565962"/>
                </a:lnTo>
                <a:lnTo>
                  <a:pt x="2282027" y="1569057"/>
                </a:lnTo>
                <a:lnTo>
                  <a:pt x="2266568" y="1574363"/>
                </a:lnTo>
                <a:lnTo>
                  <a:pt x="2257081" y="1574258"/>
                </a:lnTo>
                <a:lnTo>
                  <a:pt x="2246099" y="1572086"/>
                </a:lnTo>
                <a:lnTo>
                  <a:pt x="2241289" y="1578249"/>
                </a:lnTo>
                <a:lnTo>
                  <a:pt x="2235965" y="1580563"/>
                </a:lnTo>
                <a:lnTo>
                  <a:pt x="2232869" y="1589412"/>
                </a:lnTo>
                <a:lnTo>
                  <a:pt x="2221363" y="1599080"/>
                </a:lnTo>
                <a:lnTo>
                  <a:pt x="2215990" y="1599537"/>
                </a:lnTo>
                <a:lnTo>
                  <a:pt x="2192673" y="1595318"/>
                </a:lnTo>
                <a:lnTo>
                  <a:pt x="2175090" y="1597966"/>
                </a:lnTo>
                <a:lnTo>
                  <a:pt x="2171175" y="1600528"/>
                </a:lnTo>
                <a:lnTo>
                  <a:pt x="2162107" y="1601166"/>
                </a:lnTo>
                <a:lnTo>
                  <a:pt x="2146687" y="1606995"/>
                </a:lnTo>
                <a:lnTo>
                  <a:pt x="2141953" y="1610472"/>
                </a:lnTo>
                <a:lnTo>
                  <a:pt x="2135990" y="1607462"/>
                </a:lnTo>
                <a:lnTo>
                  <a:pt x="2125589" y="1606490"/>
                </a:lnTo>
                <a:lnTo>
                  <a:pt x="2106929" y="1598394"/>
                </a:lnTo>
                <a:lnTo>
                  <a:pt x="2104862" y="1594013"/>
                </a:lnTo>
                <a:lnTo>
                  <a:pt x="2097471" y="1590955"/>
                </a:lnTo>
                <a:lnTo>
                  <a:pt x="2091137" y="1593451"/>
                </a:lnTo>
                <a:lnTo>
                  <a:pt x="2087117" y="1598127"/>
                </a:lnTo>
                <a:lnTo>
                  <a:pt x="2076097" y="1600547"/>
                </a:lnTo>
                <a:lnTo>
                  <a:pt x="2057285" y="1590241"/>
                </a:lnTo>
                <a:lnTo>
                  <a:pt x="2039340" y="1588850"/>
                </a:lnTo>
                <a:lnTo>
                  <a:pt x="2027262" y="1586345"/>
                </a:lnTo>
                <a:lnTo>
                  <a:pt x="2019185" y="1586974"/>
                </a:lnTo>
                <a:lnTo>
                  <a:pt x="2006993" y="1586135"/>
                </a:lnTo>
                <a:lnTo>
                  <a:pt x="1990810" y="1590641"/>
                </a:lnTo>
                <a:lnTo>
                  <a:pt x="1988495" y="1587297"/>
                </a:lnTo>
                <a:lnTo>
                  <a:pt x="1979151" y="1580925"/>
                </a:lnTo>
                <a:lnTo>
                  <a:pt x="1978961" y="1574925"/>
                </a:lnTo>
                <a:lnTo>
                  <a:pt x="1975103" y="1568781"/>
                </a:lnTo>
                <a:lnTo>
                  <a:pt x="1954053" y="1551474"/>
                </a:lnTo>
                <a:lnTo>
                  <a:pt x="1947919" y="1556046"/>
                </a:lnTo>
                <a:lnTo>
                  <a:pt x="1937546" y="1550883"/>
                </a:lnTo>
                <a:lnTo>
                  <a:pt x="1926011" y="1550188"/>
                </a:lnTo>
                <a:lnTo>
                  <a:pt x="1917115" y="1544378"/>
                </a:lnTo>
                <a:lnTo>
                  <a:pt x="1902256" y="1544845"/>
                </a:lnTo>
                <a:lnTo>
                  <a:pt x="1894941" y="1538596"/>
                </a:lnTo>
                <a:lnTo>
                  <a:pt x="1888768" y="1538082"/>
                </a:lnTo>
                <a:lnTo>
                  <a:pt x="1880987" y="1533986"/>
                </a:lnTo>
                <a:lnTo>
                  <a:pt x="1866090" y="1537044"/>
                </a:lnTo>
                <a:lnTo>
                  <a:pt x="1860765" y="1534262"/>
                </a:lnTo>
                <a:lnTo>
                  <a:pt x="1851459" y="1518584"/>
                </a:lnTo>
                <a:lnTo>
                  <a:pt x="1845992" y="1519022"/>
                </a:lnTo>
                <a:lnTo>
                  <a:pt x="1837581" y="1515508"/>
                </a:lnTo>
                <a:lnTo>
                  <a:pt x="1836438" y="1511745"/>
                </a:lnTo>
                <a:lnTo>
                  <a:pt x="1814378" y="1511888"/>
                </a:lnTo>
                <a:lnTo>
                  <a:pt x="1806482" y="1508288"/>
                </a:lnTo>
                <a:lnTo>
                  <a:pt x="1794633" y="1507440"/>
                </a:lnTo>
                <a:lnTo>
                  <a:pt x="1788318" y="1513850"/>
                </a:lnTo>
                <a:lnTo>
                  <a:pt x="1775145" y="1512412"/>
                </a:lnTo>
                <a:lnTo>
                  <a:pt x="1771011" y="1509221"/>
                </a:lnTo>
                <a:lnTo>
                  <a:pt x="1760429" y="1505792"/>
                </a:lnTo>
                <a:lnTo>
                  <a:pt x="1756457" y="1507840"/>
                </a:lnTo>
                <a:lnTo>
                  <a:pt x="1747694" y="1507554"/>
                </a:lnTo>
                <a:lnTo>
                  <a:pt x="1736692" y="1512860"/>
                </a:lnTo>
                <a:lnTo>
                  <a:pt x="1731025" y="1508335"/>
                </a:lnTo>
                <a:lnTo>
                  <a:pt x="1727339" y="1509421"/>
                </a:lnTo>
                <a:lnTo>
                  <a:pt x="1712718" y="1508383"/>
                </a:lnTo>
                <a:lnTo>
                  <a:pt x="1696135" y="1518317"/>
                </a:lnTo>
                <a:lnTo>
                  <a:pt x="1690534" y="1519051"/>
                </a:lnTo>
                <a:lnTo>
                  <a:pt x="1679447" y="1515108"/>
                </a:lnTo>
                <a:lnTo>
                  <a:pt x="1666369" y="1528500"/>
                </a:lnTo>
                <a:lnTo>
                  <a:pt x="1659530" y="1522585"/>
                </a:lnTo>
                <a:lnTo>
                  <a:pt x="1652949" y="1511707"/>
                </a:lnTo>
                <a:lnTo>
                  <a:pt x="1649510" y="1509173"/>
                </a:lnTo>
                <a:lnTo>
                  <a:pt x="1642395" y="1494829"/>
                </a:lnTo>
                <a:lnTo>
                  <a:pt x="1614696" y="1489514"/>
                </a:lnTo>
                <a:lnTo>
                  <a:pt x="1607762" y="1486618"/>
                </a:lnTo>
                <a:lnTo>
                  <a:pt x="1599351" y="1477217"/>
                </a:lnTo>
                <a:lnTo>
                  <a:pt x="1589798" y="1480332"/>
                </a:lnTo>
                <a:lnTo>
                  <a:pt x="1578787" y="1488561"/>
                </a:lnTo>
                <a:lnTo>
                  <a:pt x="1571234" y="1487361"/>
                </a:lnTo>
                <a:lnTo>
                  <a:pt x="1564623" y="1481522"/>
                </a:lnTo>
                <a:lnTo>
                  <a:pt x="1562385" y="1475388"/>
                </a:lnTo>
                <a:lnTo>
                  <a:pt x="1555403" y="1473017"/>
                </a:lnTo>
                <a:lnTo>
                  <a:pt x="1551288" y="1474883"/>
                </a:lnTo>
                <a:lnTo>
                  <a:pt x="1545488" y="1481608"/>
                </a:lnTo>
                <a:lnTo>
                  <a:pt x="1544364" y="1486075"/>
                </a:lnTo>
                <a:lnTo>
                  <a:pt x="1537972" y="1487780"/>
                </a:lnTo>
                <a:lnTo>
                  <a:pt x="1533124" y="1493924"/>
                </a:lnTo>
                <a:lnTo>
                  <a:pt x="1534362" y="1501039"/>
                </a:lnTo>
                <a:lnTo>
                  <a:pt x="1526542" y="1510974"/>
                </a:lnTo>
                <a:lnTo>
                  <a:pt x="1522809" y="1512821"/>
                </a:lnTo>
                <a:lnTo>
                  <a:pt x="1528790" y="1527157"/>
                </a:lnTo>
                <a:lnTo>
                  <a:pt x="1515046" y="1536463"/>
                </a:lnTo>
                <a:lnTo>
                  <a:pt x="1506521" y="1545092"/>
                </a:lnTo>
                <a:lnTo>
                  <a:pt x="1502254" y="1545454"/>
                </a:lnTo>
                <a:lnTo>
                  <a:pt x="1497253" y="1554808"/>
                </a:lnTo>
                <a:lnTo>
                  <a:pt x="1492729" y="1555617"/>
                </a:lnTo>
                <a:lnTo>
                  <a:pt x="1483613" y="1562018"/>
                </a:lnTo>
                <a:lnTo>
                  <a:pt x="1476517" y="1569581"/>
                </a:lnTo>
                <a:lnTo>
                  <a:pt x="1476165" y="1576191"/>
                </a:lnTo>
                <a:lnTo>
                  <a:pt x="1479251" y="1580611"/>
                </a:lnTo>
                <a:lnTo>
                  <a:pt x="1477765" y="1586707"/>
                </a:lnTo>
                <a:lnTo>
                  <a:pt x="1486661" y="1593127"/>
                </a:lnTo>
                <a:lnTo>
                  <a:pt x="1500758" y="1593651"/>
                </a:lnTo>
                <a:lnTo>
                  <a:pt x="1505930" y="1590050"/>
                </a:lnTo>
                <a:lnTo>
                  <a:pt x="1511359" y="1590926"/>
                </a:lnTo>
                <a:lnTo>
                  <a:pt x="1511607" y="1598746"/>
                </a:lnTo>
                <a:lnTo>
                  <a:pt x="1515408" y="1617073"/>
                </a:lnTo>
                <a:lnTo>
                  <a:pt x="1524399" y="1622045"/>
                </a:lnTo>
                <a:lnTo>
                  <a:pt x="1521646" y="1634837"/>
                </a:lnTo>
                <a:lnTo>
                  <a:pt x="1523752" y="1641381"/>
                </a:lnTo>
                <a:lnTo>
                  <a:pt x="1512160" y="1643714"/>
                </a:lnTo>
                <a:lnTo>
                  <a:pt x="1509826" y="1647343"/>
                </a:lnTo>
                <a:lnTo>
                  <a:pt x="1509893" y="1658611"/>
                </a:lnTo>
                <a:lnTo>
                  <a:pt x="1497624" y="1664669"/>
                </a:lnTo>
                <a:lnTo>
                  <a:pt x="1490262" y="1664021"/>
                </a:lnTo>
                <a:lnTo>
                  <a:pt x="1486547" y="1669555"/>
                </a:lnTo>
                <a:lnTo>
                  <a:pt x="1476812" y="1676623"/>
                </a:lnTo>
                <a:lnTo>
                  <a:pt x="1473345" y="1680862"/>
                </a:lnTo>
                <a:lnTo>
                  <a:pt x="1466830" y="1682414"/>
                </a:lnTo>
                <a:lnTo>
                  <a:pt x="1452895" y="1680281"/>
                </a:lnTo>
                <a:lnTo>
                  <a:pt x="1436798" y="1668889"/>
                </a:lnTo>
                <a:lnTo>
                  <a:pt x="1428673" y="1668765"/>
                </a:lnTo>
                <a:lnTo>
                  <a:pt x="1417433" y="1664155"/>
                </a:lnTo>
                <a:lnTo>
                  <a:pt x="1407289" y="1668955"/>
                </a:lnTo>
                <a:lnTo>
                  <a:pt x="1408156" y="1676585"/>
                </a:lnTo>
                <a:lnTo>
                  <a:pt x="1403451" y="1686386"/>
                </a:lnTo>
                <a:lnTo>
                  <a:pt x="1422367" y="1695321"/>
                </a:lnTo>
                <a:lnTo>
                  <a:pt x="1424606" y="1698435"/>
                </a:lnTo>
                <a:lnTo>
                  <a:pt x="1433874" y="1701388"/>
                </a:lnTo>
                <a:lnTo>
                  <a:pt x="1442960" y="1701274"/>
                </a:lnTo>
                <a:lnTo>
                  <a:pt x="1454105" y="1704950"/>
                </a:lnTo>
                <a:lnTo>
                  <a:pt x="1457829" y="1699493"/>
                </a:lnTo>
                <a:lnTo>
                  <a:pt x="1462753" y="1700445"/>
                </a:lnTo>
                <a:lnTo>
                  <a:pt x="1459524" y="1707179"/>
                </a:lnTo>
                <a:lnTo>
                  <a:pt x="1473850" y="1714904"/>
                </a:lnTo>
                <a:lnTo>
                  <a:pt x="1480194" y="1715342"/>
                </a:lnTo>
                <a:lnTo>
                  <a:pt x="1491938" y="1712713"/>
                </a:lnTo>
                <a:lnTo>
                  <a:pt x="1490147" y="1722267"/>
                </a:lnTo>
                <a:lnTo>
                  <a:pt x="1492290" y="1736240"/>
                </a:lnTo>
                <a:lnTo>
                  <a:pt x="1486814" y="1743326"/>
                </a:lnTo>
                <a:lnTo>
                  <a:pt x="1479098" y="1745041"/>
                </a:lnTo>
                <a:lnTo>
                  <a:pt x="1467059" y="1741450"/>
                </a:lnTo>
                <a:lnTo>
                  <a:pt x="1457943" y="1749489"/>
                </a:lnTo>
                <a:lnTo>
                  <a:pt x="1449895" y="1751413"/>
                </a:lnTo>
                <a:lnTo>
                  <a:pt x="1441284" y="1763339"/>
                </a:lnTo>
                <a:lnTo>
                  <a:pt x="1435540" y="1767463"/>
                </a:lnTo>
                <a:lnTo>
                  <a:pt x="1425120" y="1769835"/>
                </a:lnTo>
                <a:lnTo>
                  <a:pt x="1416500" y="1767244"/>
                </a:lnTo>
                <a:lnTo>
                  <a:pt x="1409394" y="1768539"/>
                </a:lnTo>
                <a:lnTo>
                  <a:pt x="1411157" y="1776645"/>
                </a:lnTo>
                <a:lnTo>
                  <a:pt x="1408308" y="1782084"/>
                </a:lnTo>
                <a:lnTo>
                  <a:pt x="1398984" y="1788408"/>
                </a:lnTo>
                <a:lnTo>
                  <a:pt x="1385496" y="1793819"/>
                </a:lnTo>
                <a:lnTo>
                  <a:pt x="1379200" y="1798057"/>
                </a:lnTo>
                <a:lnTo>
                  <a:pt x="1364674" y="1796276"/>
                </a:lnTo>
                <a:lnTo>
                  <a:pt x="1358569" y="1793628"/>
                </a:lnTo>
                <a:lnTo>
                  <a:pt x="1351501" y="1794723"/>
                </a:lnTo>
                <a:lnTo>
                  <a:pt x="1340614" y="1790999"/>
                </a:lnTo>
                <a:lnTo>
                  <a:pt x="1338100" y="1802020"/>
                </a:lnTo>
                <a:lnTo>
                  <a:pt x="1334423" y="1805544"/>
                </a:lnTo>
                <a:lnTo>
                  <a:pt x="1330356" y="1814173"/>
                </a:lnTo>
                <a:lnTo>
                  <a:pt x="1334252" y="1824489"/>
                </a:lnTo>
                <a:lnTo>
                  <a:pt x="1328327" y="1832166"/>
                </a:lnTo>
                <a:lnTo>
                  <a:pt x="1328603" y="1837996"/>
                </a:lnTo>
                <a:lnTo>
                  <a:pt x="1323727" y="1845816"/>
                </a:lnTo>
                <a:lnTo>
                  <a:pt x="1320183" y="1846654"/>
                </a:lnTo>
                <a:lnTo>
                  <a:pt x="1320183" y="1853131"/>
                </a:lnTo>
                <a:lnTo>
                  <a:pt x="1315325" y="1856731"/>
                </a:lnTo>
                <a:lnTo>
                  <a:pt x="1308001" y="1858684"/>
                </a:lnTo>
                <a:lnTo>
                  <a:pt x="1298904" y="1865894"/>
                </a:lnTo>
                <a:lnTo>
                  <a:pt x="1301790" y="1881772"/>
                </a:lnTo>
                <a:lnTo>
                  <a:pt x="1294618" y="1886649"/>
                </a:lnTo>
                <a:lnTo>
                  <a:pt x="1277768" y="1888659"/>
                </a:lnTo>
                <a:lnTo>
                  <a:pt x="1279407" y="1900280"/>
                </a:lnTo>
                <a:lnTo>
                  <a:pt x="1286969" y="1903385"/>
                </a:lnTo>
                <a:lnTo>
                  <a:pt x="1291208" y="1908604"/>
                </a:lnTo>
                <a:lnTo>
                  <a:pt x="1288646" y="1915272"/>
                </a:lnTo>
                <a:lnTo>
                  <a:pt x="1289351" y="1921892"/>
                </a:lnTo>
                <a:lnTo>
                  <a:pt x="1300152" y="1932150"/>
                </a:lnTo>
                <a:lnTo>
                  <a:pt x="1308020" y="1936360"/>
                </a:lnTo>
                <a:lnTo>
                  <a:pt x="1307305" y="1943952"/>
                </a:lnTo>
                <a:lnTo>
                  <a:pt x="1303105" y="1948257"/>
                </a:lnTo>
                <a:lnTo>
                  <a:pt x="1304029" y="1956029"/>
                </a:lnTo>
                <a:lnTo>
                  <a:pt x="1291589" y="1963306"/>
                </a:lnTo>
                <a:lnTo>
                  <a:pt x="1288979" y="1966212"/>
                </a:lnTo>
                <a:lnTo>
                  <a:pt x="1290056" y="1976499"/>
                </a:lnTo>
                <a:lnTo>
                  <a:pt x="1292675" y="1981090"/>
                </a:lnTo>
                <a:lnTo>
                  <a:pt x="1289675" y="1986471"/>
                </a:lnTo>
                <a:lnTo>
                  <a:pt x="1300114" y="1989081"/>
                </a:lnTo>
                <a:lnTo>
                  <a:pt x="1302295" y="1994320"/>
                </a:lnTo>
                <a:lnTo>
                  <a:pt x="1301209" y="1999987"/>
                </a:lnTo>
                <a:lnTo>
                  <a:pt x="1307734" y="2011770"/>
                </a:lnTo>
                <a:lnTo>
                  <a:pt x="1318907" y="2020256"/>
                </a:lnTo>
                <a:lnTo>
                  <a:pt x="1319145" y="2025724"/>
                </a:lnTo>
                <a:lnTo>
                  <a:pt x="1326641" y="2039544"/>
                </a:lnTo>
                <a:lnTo>
                  <a:pt x="1335757" y="2047393"/>
                </a:lnTo>
                <a:lnTo>
                  <a:pt x="1340548" y="2047374"/>
                </a:lnTo>
                <a:lnTo>
                  <a:pt x="1357397" y="2053051"/>
                </a:lnTo>
                <a:lnTo>
                  <a:pt x="1356807" y="2056289"/>
                </a:lnTo>
                <a:lnTo>
                  <a:pt x="1348920" y="2060566"/>
                </a:lnTo>
                <a:lnTo>
                  <a:pt x="1349777" y="2068624"/>
                </a:lnTo>
                <a:lnTo>
                  <a:pt x="1341672" y="2069682"/>
                </a:lnTo>
                <a:lnTo>
                  <a:pt x="1337223" y="2074625"/>
                </a:lnTo>
                <a:lnTo>
                  <a:pt x="1329965" y="2078006"/>
                </a:lnTo>
                <a:lnTo>
                  <a:pt x="1325546" y="2092199"/>
                </a:lnTo>
                <a:lnTo>
                  <a:pt x="1323936" y="2104591"/>
                </a:lnTo>
                <a:lnTo>
                  <a:pt x="1326346" y="2112277"/>
                </a:lnTo>
                <a:lnTo>
                  <a:pt x="1322012" y="2124050"/>
                </a:lnTo>
                <a:lnTo>
                  <a:pt x="1317611" y="2119878"/>
                </a:lnTo>
                <a:lnTo>
                  <a:pt x="1320259" y="2113382"/>
                </a:lnTo>
                <a:lnTo>
                  <a:pt x="1316345" y="2107629"/>
                </a:lnTo>
                <a:lnTo>
                  <a:pt x="1303438" y="2112049"/>
                </a:lnTo>
                <a:lnTo>
                  <a:pt x="1292665" y="2107153"/>
                </a:lnTo>
                <a:lnTo>
                  <a:pt x="1280445" y="2091884"/>
                </a:lnTo>
                <a:lnTo>
                  <a:pt x="1273282" y="2087970"/>
                </a:lnTo>
                <a:lnTo>
                  <a:pt x="1273006" y="2082397"/>
                </a:lnTo>
                <a:lnTo>
                  <a:pt x="1265062" y="2075711"/>
                </a:lnTo>
                <a:lnTo>
                  <a:pt x="1255680" y="2074073"/>
                </a:lnTo>
                <a:lnTo>
                  <a:pt x="1242088" y="2076035"/>
                </a:lnTo>
                <a:lnTo>
                  <a:pt x="1239335" y="2068091"/>
                </a:lnTo>
                <a:lnTo>
                  <a:pt x="1232429" y="2067472"/>
                </a:lnTo>
                <a:lnTo>
                  <a:pt x="1231258" y="2056756"/>
                </a:lnTo>
                <a:lnTo>
                  <a:pt x="1222647" y="2053965"/>
                </a:lnTo>
                <a:lnTo>
                  <a:pt x="1218113" y="2055013"/>
                </a:lnTo>
                <a:lnTo>
                  <a:pt x="1207112" y="2052413"/>
                </a:lnTo>
                <a:lnTo>
                  <a:pt x="1189567" y="2060338"/>
                </a:lnTo>
                <a:lnTo>
                  <a:pt x="1177413" y="2062262"/>
                </a:lnTo>
                <a:lnTo>
                  <a:pt x="1167612" y="2060366"/>
                </a:lnTo>
                <a:lnTo>
                  <a:pt x="1157963" y="2052880"/>
                </a:lnTo>
                <a:lnTo>
                  <a:pt x="1152429" y="2051432"/>
                </a:lnTo>
                <a:lnTo>
                  <a:pt x="1135246" y="2057547"/>
                </a:lnTo>
                <a:lnTo>
                  <a:pt x="1130464" y="2053661"/>
                </a:lnTo>
                <a:lnTo>
                  <a:pt x="1120215" y="2051203"/>
                </a:lnTo>
                <a:lnTo>
                  <a:pt x="1114072" y="2051937"/>
                </a:lnTo>
                <a:lnTo>
                  <a:pt x="1107166" y="2049717"/>
                </a:lnTo>
                <a:lnTo>
                  <a:pt x="1100079" y="2058680"/>
                </a:lnTo>
                <a:lnTo>
                  <a:pt x="1093688" y="2059195"/>
                </a:lnTo>
                <a:lnTo>
                  <a:pt x="1084192" y="2063014"/>
                </a:lnTo>
                <a:lnTo>
                  <a:pt x="1083315" y="2059299"/>
                </a:lnTo>
                <a:lnTo>
                  <a:pt x="1068352" y="2047031"/>
                </a:lnTo>
                <a:lnTo>
                  <a:pt x="1059932" y="2049555"/>
                </a:lnTo>
                <a:lnTo>
                  <a:pt x="1051083" y="2043269"/>
                </a:lnTo>
                <a:lnTo>
                  <a:pt x="1043977" y="2042602"/>
                </a:lnTo>
                <a:lnTo>
                  <a:pt x="1037414" y="2046593"/>
                </a:lnTo>
                <a:lnTo>
                  <a:pt x="1035310" y="2051765"/>
                </a:lnTo>
                <a:lnTo>
                  <a:pt x="1025823" y="2052317"/>
                </a:lnTo>
                <a:lnTo>
                  <a:pt x="1014859" y="2061071"/>
                </a:lnTo>
                <a:lnTo>
                  <a:pt x="1000648" y="2058356"/>
                </a:lnTo>
                <a:lnTo>
                  <a:pt x="992790" y="2068091"/>
                </a:lnTo>
                <a:lnTo>
                  <a:pt x="989570" y="2069253"/>
                </a:lnTo>
                <a:lnTo>
                  <a:pt x="984046" y="2083750"/>
                </a:lnTo>
                <a:lnTo>
                  <a:pt x="978826" y="2084502"/>
                </a:lnTo>
                <a:lnTo>
                  <a:pt x="971930" y="2096199"/>
                </a:lnTo>
                <a:lnTo>
                  <a:pt x="965825" y="2096694"/>
                </a:lnTo>
                <a:lnTo>
                  <a:pt x="952109" y="2087370"/>
                </a:lnTo>
                <a:lnTo>
                  <a:pt x="943174" y="2078416"/>
                </a:lnTo>
                <a:lnTo>
                  <a:pt x="924581" y="2076682"/>
                </a:lnTo>
                <a:lnTo>
                  <a:pt x="917028" y="2064176"/>
                </a:lnTo>
                <a:lnTo>
                  <a:pt x="915695" y="2058452"/>
                </a:lnTo>
                <a:lnTo>
                  <a:pt x="925753" y="2057594"/>
                </a:lnTo>
                <a:lnTo>
                  <a:pt x="930030" y="2051146"/>
                </a:lnTo>
                <a:lnTo>
                  <a:pt x="935259" y="2050136"/>
                </a:lnTo>
                <a:lnTo>
                  <a:pt x="935078" y="2042869"/>
                </a:lnTo>
                <a:lnTo>
                  <a:pt x="930858" y="2041726"/>
                </a:lnTo>
                <a:lnTo>
                  <a:pt x="922305" y="2045822"/>
                </a:lnTo>
                <a:lnTo>
                  <a:pt x="914237" y="2035601"/>
                </a:lnTo>
                <a:lnTo>
                  <a:pt x="912570" y="2027029"/>
                </a:lnTo>
                <a:lnTo>
                  <a:pt x="906941" y="2021895"/>
                </a:lnTo>
                <a:lnTo>
                  <a:pt x="897454" y="2020056"/>
                </a:lnTo>
                <a:lnTo>
                  <a:pt x="890796" y="2023676"/>
                </a:lnTo>
                <a:lnTo>
                  <a:pt x="886815" y="2032829"/>
                </a:lnTo>
                <a:lnTo>
                  <a:pt x="894263" y="2041926"/>
                </a:lnTo>
                <a:lnTo>
                  <a:pt x="901074" y="2046574"/>
                </a:lnTo>
                <a:lnTo>
                  <a:pt x="906312" y="2053451"/>
                </a:lnTo>
                <a:lnTo>
                  <a:pt x="904960" y="2059195"/>
                </a:lnTo>
                <a:lnTo>
                  <a:pt x="892396" y="2067796"/>
                </a:lnTo>
                <a:lnTo>
                  <a:pt x="882395" y="2067262"/>
                </a:lnTo>
                <a:lnTo>
                  <a:pt x="874223" y="2072615"/>
                </a:lnTo>
                <a:lnTo>
                  <a:pt x="865288" y="2067558"/>
                </a:lnTo>
                <a:lnTo>
                  <a:pt x="853030" y="2066443"/>
                </a:lnTo>
                <a:lnTo>
                  <a:pt x="845991" y="2063243"/>
                </a:lnTo>
                <a:lnTo>
                  <a:pt x="840638" y="2057042"/>
                </a:lnTo>
                <a:lnTo>
                  <a:pt x="834827" y="2061109"/>
                </a:lnTo>
                <a:lnTo>
                  <a:pt x="822769" y="2061833"/>
                </a:lnTo>
                <a:lnTo>
                  <a:pt x="823797" y="2052079"/>
                </a:lnTo>
                <a:lnTo>
                  <a:pt x="820664" y="2046241"/>
                </a:lnTo>
                <a:lnTo>
                  <a:pt x="813558" y="2041240"/>
                </a:lnTo>
                <a:lnTo>
                  <a:pt x="804166" y="2030658"/>
                </a:lnTo>
                <a:lnTo>
                  <a:pt x="791308" y="2027962"/>
                </a:lnTo>
                <a:lnTo>
                  <a:pt x="787755" y="2025800"/>
                </a:lnTo>
                <a:lnTo>
                  <a:pt x="776810" y="2024133"/>
                </a:lnTo>
                <a:lnTo>
                  <a:pt x="768714" y="2020666"/>
                </a:lnTo>
                <a:lnTo>
                  <a:pt x="761485" y="2028934"/>
                </a:lnTo>
                <a:lnTo>
                  <a:pt x="756998" y="2028591"/>
                </a:lnTo>
                <a:lnTo>
                  <a:pt x="752084" y="2010503"/>
                </a:lnTo>
                <a:lnTo>
                  <a:pt x="744845" y="2008798"/>
                </a:lnTo>
                <a:lnTo>
                  <a:pt x="732862" y="2003607"/>
                </a:lnTo>
                <a:lnTo>
                  <a:pt x="727061" y="1995730"/>
                </a:lnTo>
                <a:lnTo>
                  <a:pt x="720127" y="1997349"/>
                </a:lnTo>
                <a:lnTo>
                  <a:pt x="711993" y="1991948"/>
                </a:lnTo>
                <a:lnTo>
                  <a:pt x="710526" y="1986557"/>
                </a:lnTo>
                <a:lnTo>
                  <a:pt x="713174" y="1979746"/>
                </a:lnTo>
                <a:lnTo>
                  <a:pt x="717641" y="1975470"/>
                </a:lnTo>
                <a:lnTo>
                  <a:pt x="718127" y="1963535"/>
                </a:lnTo>
                <a:lnTo>
                  <a:pt x="723871" y="1954896"/>
                </a:lnTo>
                <a:lnTo>
                  <a:pt x="732176" y="1938837"/>
                </a:lnTo>
                <a:lnTo>
                  <a:pt x="724833" y="1939018"/>
                </a:lnTo>
                <a:lnTo>
                  <a:pt x="718679" y="1934922"/>
                </a:lnTo>
                <a:lnTo>
                  <a:pt x="697505" y="1930788"/>
                </a:lnTo>
                <a:lnTo>
                  <a:pt x="692714" y="1926740"/>
                </a:lnTo>
                <a:lnTo>
                  <a:pt x="685009" y="1925511"/>
                </a:lnTo>
                <a:lnTo>
                  <a:pt x="677703" y="1919187"/>
                </a:lnTo>
                <a:lnTo>
                  <a:pt x="671769" y="1916834"/>
                </a:lnTo>
                <a:lnTo>
                  <a:pt x="662568" y="1908147"/>
                </a:lnTo>
                <a:lnTo>
                  <a:pt x="658996" y="1901165"/>
                </a:lnTo>
                <a:lnTo>
                  <a:pt x="654405" y="1900441"/>
                </a:lnTo>
                <a:lnTo>
                  <a:pt x="645918" y="1894536"/>
                </a:lnTo>
                <a:lnTo>
                  <a:pt x="641708" y="1898527"/>
                </a:lnTo>
                <a:lnTo>
                  <a:pt x="631497" y="1896765"/>
                </a:lnTo>
                <a:lnTo>
                  <a:pt x="621724" y="1889745"/>
                </a:lnTo>
                <a:lnTo>
                  <a:pt x="617552" y="1883430"/>
                </a:lnTo>
                <a:lnTo>
                  <a:pt x="606056" y="1877048"/>
                </a:lnTo>
                <a:lnTo>
                  <a:pt x="601103" y="1869466"/>
                </a:lnTo>
                <a:lnTo>
                  <a:pt x="596721" y="1868266"/>
                </a:lnTo>
                <a:lnTo>
                  <a:pt x="587587" y="1860122"/>
                </a:lnTo>
                <a:lnTo>
                  <a:pt x="584148" y="1861027"/>
                </a:lnTo>
                <a:lnTo>
                  <a:pt x="576795" y="1852388"/>
                </a:lnTo>
                <a:lnTo>
                  <a:pt x="569470" y="1846568"/>
                </a:lnTo>
                <a:lnTo>
                  <a:pt x="564803" y="1846568"/>
                </a:lnTo>
                <a:lnTo>
                  <a:pt x="560412" y="1841863"/>
                </a:lnTo>
                <a:lnTo>
                  <a:pt x="553249" y="1837938"/>
                </a:lnTo>
                <a:lnTo>
                  <a:pt x="536742" y="1822317"/>
                </a:lnTo>
                <a:lnTo>
                  <a:pt x="532723" y="1823832"/>
                </a:lnTo>
                <a:lnTo>
                  <a:pt x="522855" y="1822184"/>
                </a:lnTo>
                <a:lnTo>
                  <a:pt x="511720" y="1809087"/>
                </a:lnTo>
                <a:lnTo>
                  <a:pt x="498357" y="1804972"/>
                </a:lnTo>
                <a:lnTo>
                  <a:pt x="493956" y="1794523"/>
                </a:lnTo>
                <a:lnTo>
                  <a:pt x="480745" y="1786313"/>
                </a:lnTo>
                <a:lnTo>
                  <a:pt x="475430" y="1787561"/>
                </a:lnTo>
                <a:lnTo>
                  <a:pt x="470277" y="1781103"/>
                </a:lnTo>
                <a:lnTo>
                  <a:pt x="463400" y="1781207"/>
                </a:lnTo>
                <a:lnTo>
                  <a:pt x="459171" y="1778417"/>
                </a:lnTo>
                <a:lnTo>
                  <a:pt x="457390" y="1772292"/>
                </a:lnTo>
                <a:lnTo>
                  <a:pt x="451846" y="1767949"/>
                </a:lnTo>
                <a:lnTo>
                  <a:pt x="445626" y="1767006"/>
                </a:lnTo>
                <a:lnTo>
                  <a:pt x="439511" y="1768844"/>
                </a:lnTo>
                <a:lnTo>
                  <a:pt x="432215" y="1766958"/>
                </a:lnTo>
                <a:lnTo>
                  <a:pt x="422223" y="1759671"/>
                </a:lnTo>
                <a:lnTo>
                  <a:pt x="419614" y="1747317"/>
                </a:lnTo>
                <a:lnTo>
                  <a:pt x="412584" y="1745050"/>
                </a:lnTo>
                <a:lnTo>
                  <a:pt x="410184" y="1741555"/>
                </a:lnTo>
                <a:lnTo>
                  <a:pt x="413146" y="1736307"/>
                </a:lnTo>
                <a:lnTo>
                  <a:pt x="405574" y="1728439"/>
                </a:lnTo>
                <a:lnTo>
                  <a:pt x="399106" y="1728372"/>
                </a:lnTo>
                <a:lnTo>
                  <a:pt x="390219" y="1721200"/>
                </a:lnTo>
                <a:lnTo>
                  <a:pt x="390648" y="1717828"/>
                </a:lnTo>
                <a:lnTo>
                  <a:pt x="370588" y="1712799"/>
                </a:lnTo>
                <a:lnTo>
                  <a:pt x="354891" y="1701845"/>
                </a:lnTo>
                <a:lnTo>
                  <a:pt x="340023" y="1701350"/>
                </a:lnTo>
                <a:lnTo>
                  <a:pt x="331079" y="1696911"/>
                </a:lnTo>
                <a:lnTo>
                  <a:pt x="312343" y="1690329"/>
                </a:lnTo>
                <a:lnTo>
                  <a:pt x="306075" y="1676585"/>
                </a:lnTo>
                <a:lnTo>
                  <a:pt x="311990" y="1672899"/>
                </a:lnTo>
                <a:lnTo>
                  <a:pt x="316848" y="1664993"/>
                </a:lnTo>
                <a:lnTo>
                  <a:pt x="313676" y="1659259"/>
                </a:lnTo>
                <a:lnTo>
                  <a:pt x="297255" y="1655420"/>
                </a:lnTo>
                <a:lnTo>
                  <a:pt x="288159" y="1654563"/>
                </a:lnTo>
                <a:lnTo>
                  <a:pt x="282834" y="1655877"/>
                </a:lnTo>
                <a:lnTo>
                  <a:pt x="281958" y="1647172"/>
                </a:lnTo>
                <a:lnTo>
                  <a:pt x="278186" y="1634332"/>
                </a:lnTo>
                <a:lnTo>
                  <a:pt x="265747" y="1625112"/>
                </a:lnTo>
                <a:lnTo>
                  <a:pt x="271566" y="1614406"/>
                </a:lnTo>
                <a:lnTo>
                  <a:pt x="270642" y="1605414"/>
                </a:lnTo>
                <a:lnTo>
                  <a:pt x="255564" y="1602976"/>
                </a:lnTo>
                <a:lnTo>
                  <a:pt x="259727" y="1591031"/>
                </a:lnTo>
                <a:lnTo>
                  <a:pt x="258774" y="1584135"/>
                </a:lnTo>
                <a:lnTo>
                  <a:pt x="250830" y="1579782"/>
                </a:lnTo>
                <a:lnTo>
                  <a:pt x="247068" y="1573400"/>
                </a:lnTo>
                <a:lnTo>
                  <a:pt x="250535" y="1565114"/>
                </a:lnTo>
                <a:lnTo>
                  <a:pt x="245830" y="1554427"/>
                </a:lnTo>
                <a:lnTo>
                  <a:pt x="233971" y="1550836"/>
                </a:lnTo>
                <a:lnTo>
                  <a:pt x="229104" y="1545816"/>
                </a:lnTo>
                <a:lnTo>
                  <a:pt x="227551" y="1540377"/>
                </a:lnTo>
                <a:lnTo>
                  <a:pt x="239658" y="1534758"/>
                </a:lnTo>
                <a:lnTo>
                  <a:pt x="242639" y="1527919"/>
                </a:lnTo>
                <a:lnTo>
                  <a:pt x="232133" y="1523070"/>
                </a:lnTo>
                <a:lnTo>
                  <a:pt x="230837" y="1513317"/>
                </a:lnTo>
                <a:lnTo>
                  <a:pt x="234686" y="1510107"/>
                </a:lnTo>
                <a:lnTo>
                  <a:pt x="225884" y="1501315"/>
                </a:lnTo>
                <a:lnTo>
                  <a:pt x="213226" y="1495638"/>
                </a:lnTo>
                <a:lnTo>
                  <a:pt x="208654" y="1490123"/>
                </a:lnTo>
                <a:lnTo>
                  <a:pt x="210502" y="1481208"/>
                </a:lnTo>
                <a:lnTo>
                  <a:pt x="203405" y="1479113"/>
                </a:lnTo>
                <a:lnTo>
                  <a:pt x="203186" y="1489504"/>
                </a:lnTo>
                <a:lnTo>
                  <a:pt x="198700" y="1506764"/>
                </a:lnTo>
                <a:lnTo>
                  <a:pt x="207987" y="1512250"/>
                </a:lnTo>
                <a:lnTo>
                  <a:pt x="210273" y="1516755"/>
                </a:lnTo>
                <a:lnTo>
                  <a:pt x="207911" y="1521251"/>
                </a:lnTo>
                <a:lnTo>
                  <a:pt x="186184" y="1514222"/>
                </a:lnTo>
                <a:lnTo>
                  <a:pt x="179021" y="1504944"/>
                </a:lnTo>
                <a:lnTo>
                  <a:pt x="171697" y="1504801"/>
                </a:lnTo>
                <a:lnTo>
                  <a:pt x="162496" y="1510907"/>
                </a:lnTo>
                <a:lnTo>
                  <a:pt x="158990" y="1508678"/>
                </a:lnTo>
                <a:lnTo>
                  <a:pt x="163696" y="1496639"/>
                </a:lnTo>
                <a:lnTo>
                  <a:pt x="155752" y="1488409"/>
                </a:lnTo>
                <a:lnTo>
                  <a:pt x="151913" y="1479313"/>
                </a:lnTo>
                <a:lnTo>
                  <a:pt x="151837" y="1471388"/>
                </a:lnTo>
                <a:lnTo>
                  <a:pt x="142731" y="1471150"/>
                </a:lnTo>
                <a:lnTo>
                  <a:pt x="135016" y="1479913"/>
                </a:lnTo>
                <a:lnTo>
                  <a:pt x="133644" y="1489666"/>
                </a:lnTo>
                <a:lnTo>
                  <a:pt x="121357" y="1491143"/>
                </a:lnTo>
                <a:lnTo>
                  <a:pt x="111499" y="1495372"/>
                </a:lnTo>
                <a:lnTo>
                  <a:pt x="102974" y="1485304"/>
                </a:lnTo>
                <a:lnTo>
                  <a:pt x="99716" y="1478922"/>
                </a:lnTo>
                <a:lnTo>
                  <a:pt x="86210" y="1478093"/>
                </a:lnTo>
                <a:lnTo>
                  <a:pt x="83676" y="1475541"/>
                </a:lnTo>
                <a:lnTo>
                  <a:pt x="85486" y="1467473"/>
                </a:lnTo>
                <a:lnTo>
                  <a:pt x="78776" y="1465482"/>
                </a:lnTo>
                <a:lnTo>
                  <a:pt x="70285" y="1468911"/>
                </a:lnTo>
                <a:lnTo>
                  <a:pt x="64574" y="1465825"/>
                </a:lnTo>
                <a:lnTo>
                  <a:pt x="60775" y="1459215"/>
                </a:lnTo>
                <a:lnTo>
                  <a:pt x="54327" y="1454805"/>
                </a:lnTo>
                <a:lnTo>
                  <a:pt x="48222" y="1445651"/>
                </a:lnTo>
                <a:lnTo>
                  <a:pt x="44848" y="1436698"/>
                </a:lnTo>
                <a:lnTo>
                  <a:pt x="40692" y="1433450"/>
                </a:lnTo>
                <a:lnTo>
                  <a:pt x="36640" y="1426115"/>
                </a:lnTo>
                <a:lnTo>
                  <a:pt x="22293" y="1418200"/>
                </a:lnTo>
                <a:lnTo>
                  <a:pt x="13883" y="1417010"/>
                </a:lnTo>
                <a:lnTo>
                  <a:pt x="3690" y="1411923"/>
                </a:lnTo>
                <a:lnTo>
                  <a:pt x="0" y="1405560"/>
                </a:lnTo>
                <a:lnTo>
                  <a:pt x="9506" y="1399503"/>
                </a:lnTo>
                <a:lnTo>
                  <a:pt x="15204" y="1392997"/>
                </a:lnTo>
                <a:lnTo>
                  <a:pt x="23575" y="1390568"/>
                </a:lnTo>
                <a:lnTo>
                  <a:pt x="34142" y="1395531"/>
                </a:lnTo>
                <a:lnTo>
                  <a:pt x="39319" y="1391844"/>
                </a:lnTo>
                <a:lnTo>
                  <a:pt x="43803" y="1384672"/>
                </a:lnTo>
                <a:lnTo>
                  <a:pt x="56168" y="1378386"/>
                </a:lnTo>
                <a:lnTo>
                  <a:pt x="61442" y="1371442"/>
                </a:lnTo>
                <a:lnTo>
                  <a:pt x="76578" y="1378538"/>
                </a:lnTo>
                <a:lnTo>
                  <a:pt x="91963" y="1381091"/>
                </a:lnTo>
                <a:lnTo>
                  <a:pt x="99573" y="1380957"/>
                </a:lnTo>
                <a:lnTo>
                  <a:pt x="110851" y="1384653"/>
                </a:lnTo>
                <a:lnTo>
                  <a:pt x="121519" y="1382862"/>
                </a:lnTo>
                <a:lnTo>
                  <a:pt x="129187" y="1385815"/>
                </a:lnTo>
                <a:lnTo>
                  <a:pt x="135349" y="1391397"/>
                </a:lnTo>
                <a:lnTo>
                  <a:pt x="142236" y="1400246"/>
                </a:lnTo>
                <a:lnTo>
                  <a:pt x="148742" y="1401570"/>
                </a:lnTo>
                <a:lnTo>
                  <a:pt x="153552" y="1408580"/>
                </a:lnTo>
                <a:lnTo>
                  <a:pt x="161562" y="1412819"/>
                </a:lnTo>
                <a:lnTo>
                  <a:pt x="174040" y="1424249"/>
                </a:lnTo>
                <a:lnTo>
                  <a:pt x="187946" y="1430173"/>
                </a:lnTo>
                <a:lnTo>
                  <a:pt x="197767" y="1429068"/>
                </a:lnTo>
                <a:lnTo>
                  <a:pt x="207101" y="1436717"/>
                </a:lnTo>
                <a:lnTo>
                  <a:pt x="220046" y="1438431"/>
                </a:lnTo>
                <a:lnTo>
                  <a:pt x="237372" y="1438689"/>
                </a:lnTo>
                <a:lnTo>
                  <a:pt x="244191" y="1430116"/>
                </a:lnTo>
                <a:lnTo>
                  <a:pt x="251459" y="1431459"/>
                </a:lnTo>
                <a:lnTo>
                  <a:pt x="261879" y="1442079"/>
                </a:lnTo>
                <a:lnTo>
                  <a:pt x="270223" y="1438003"/>
                </a:lnTo>
                <a:lnTo>
                  <a:pt x="273919" y="1429087"/>
                </a:lnTo>
                <a:lnTo>
                  <a:pt x="283987" y="1422905"/>
                </a:lnTo>
                <a:lnTo>
                  <a:pt x="299503" y="1420581"/>
                </a:lnTo>
                <a:lnTo>
                  <a:pt x="305180" y="1425268"/>
                </a:lnTo>
                <a:lnTo>
                  <a:pt x="311190" y="1425201"/>
                </a:lnTo>
                <a:lnTo>
                  <a:pt x="319115" y="1436717"/>
                </a:lnTo>
                <a:lnTo>
                  <a:pt x="328478" y="1436507"/>
                </a:lnTo>
                <a:lnTo>
                  <a:pt x="331193" y="1439298"/>
                </a:lnTo>
                <a:lnTo>
                  <a:pt x="332869" y="1448280"/>
                </a:lnTo>
                <a:lnTo>
                  <a:pt x="342328" y="1453586"/>
                </a:lnTo>
                <a:lnTo>
                  <a:pt x="350233" y="1453738"/>
                </a:lnTo>
                <a:lnTo>
                  <a:pt x="367569" y="1450147"/>
                </a:lnTo>
                <a:lnTo>
                  <a:pt x="386009" y="1435993"/>
                </a:lnTo>
                <a:lnTo>
                  <a:pt x="392934" y="1435879"/>
                </a:lnTo>
                <a:lnTo>
                  <a:pt x="402535" y="1431221"/>
                </a:lnTo>
                <a:lnTo>
                  <a:pt x="414346" y="1435707"/>
                </a:lnTo>
                <a:lnTo>
                  <a:pt x="418651" y="1434202"/>
                </a:lnTo>
                <a:lnTo>
                  <a:pt x="427424" y="1443670"/>
                </a:lnTo>
                <a:lnTo>
                  <a:pt x="443578" y="1448652"/>
                </a:lnTo>
                <a:lnTo>
                  <a:pt x="449008" y="1449271"/>
                </a:lnTo>
                <a:lnTo>
                  <a:pt x="452370" y="1456034"/>
                </a:lnTo>
                <a:lnTo>
                  <a:pt x="448579" y="1461739"/>
                </a:lnTo>
                <a:lnTo>
                  <a:pt x="447960" y="1467464"/>
                </a:lnTo>
                <a:lnTo>
                  <a:pt x="452675" y="1479132"/>
                </a:lnTo>
                <a:lnTo>
                  <a:pt x="448503" y="1487266"/>
                </a:lnTo>
                <a:lnTo>
                  <a:pt x="457523" y="1491000"/>
                </a:lnTo>
                <a:lnTo>
                  <a:pt x="466667" y="1497734"/>
                </a:lnTo>
                <a:lnTo>
                  <a:pt x="472010" y="1498029"/>
                </a:lnTo>
                <a:lnTo>
                  <a:pt x="477583" y="1506592"/>
                </a:lnTo>
                <a:lnTo>
                  <a:pt x="481574" y="1517765"/>
                </a:lnTo>
                <a:lnTo>
                  <a:pt x="490756" y="1527271"/>
                </a:lnTo>
                <a:lnTo>
                  <a:pt x="499966" y="1531062"/>
                </a:lnTo>
                <a:lnTo>
                  <a:pt x="504900" y="1537863"/>
                </a:lnTo>
                <a:lnTo>
                  <a:pt x="500624" y="1541282"/>
                </a:lnTo>
                <a:lnTo>
                  <a:pt x="497661" y="1555865"/>
                </a:lnTo>
                <a:lnTo>
                  <a:pt x="501605" y="1559656"/>
                </a:lnTo>
                <a:lnTo>
                  <a:pt x="509844" y="1562094"/>
                </a:lnTo>
                <a:lnTo>
                  <a:pt x="515940" y="1573924"/>
                </a:lnTo>
                <a:lnTo>
                  <a:pt x="510006" y="1579430"/>
                </a:lnTo>
                <a:lnTo>
                  <a:pt x="502852" y="1582659"/>
                </a:lnTo>
                <a:lnTo>
                  <a:pt x="504081" y="1585907"/>
                </a:lnTo>
                <a:lnTo>
                  <a:pt x="521569" y="1585764"/>
                </a:lnTo>
                <a:lnTo>
                  <a:pt x="533590" y="1584183"/>
                </a:lnTo>
                <a:lnTo>
                  <a:pt x="543791" y="1580697"/>
                </a:lnTo>
                <a:lnTo>
                  <a:pt x="556269" y="1579125"/>
                </a:lnTo>
                <a:lnTo>
                  <a:pt x="559117" y="1575677"/>
                </a:lnTo>
                <a:lnTo>
                  <a:pt x="559431" y="1561256"/>
                </a:lnTo>
                <a:lnTo>
                  <a:pt x="557259" y="1555579"/>
                </a:lnTo>
                <a:lnTo>
                  <a:pt x="536323" y="1539882"/>
                </a:lnTo>
                <a:lnTo>
                  <a:pt x="531456" y="1522537"/>
                </a:lnTo>
                <a:lnTo>
                  <a:pt x="524017" y="1509431"/>
                </a:lnTo>
                <a:lnTo>
                  <a:pt x="518750" y="1503906"/>
                </a:lnTo>
                <a:lnTo>
                  <a:pt x="518540" y="1497753"/>
                </a:lnTo>
                <a:lnTo>
                  <a:pt x="512825" y="1484980"/>
                </a:lnTo>
                <a:lnTo>
                  <a:pt x="509406" y="1482237"/>
                </a:lnTo>
                <a:lnTo>
                  <a:pt x="503653" y="1472064"/>
                </a:lnTo>
                <a:lnTo>
                  <a:pt x="498680" y="1469473"/>
                </a:lnTo>
                <a:lnTo>
                  <a:pt x="492680" y="1459310"/>
                </a:lnTo>
                <a:lnTo>
                  <a:pt x="491041" y="1453452"/>
                </a:lnTo>
                <a:lnTo>
                  <a:pt x="481116" y="1453271"/>
                </a:lnTo>
                <a:lnTo>
                  <a:pt x="475430" y="1449671"/>
                </a:lnTo>
                <a:lnTo>
                  <a:pt x="467219" y="1441070"/>
                </a:lnTo>
                <a:lnTo>
                  <a:pt x="465248" y="1435831"/>
                </a:lnTo>
                <a:lnTo>
                  <a:pt x="458533" y="1428459"/>
                </a:lnTo>
                <a:lnTo>
                  <a:pt x="451979" y="1417295"/>
                </a:lnTo>
                <a:lnTo>
                  <a:pt x="442064" y="1415238"/>
                </a:lnTo>
                <a:lnTo>
                  <a:pt x="436768" y="1407265"/>
                </a:lnTo>
                <a:lnTo>
                  <a:pt x="430843" y="1405303"/>
                </a:lnTo>
                <a:lnTo>
                  <a:pt x="431710" y="1392140"/>
                </a:lnTo>
                <a:lnTo>
                  <a:pt x="418794" y="1389663"/>
                </a:lnTo>
                <a:lnTo>
                  <a:pt x="410974" y="1377719"/>
                </a:lnTo>
                <a:lnTo>
                  <a:pt x="412955" y="1368870"/>
                </a:lnTo>
                <a:lnTo>
                  <a:pt x="403469" y="1355611"/>
                </a:lnTo>
                <a:lnTo>
                  <a:pt x="407641" y="1346906"/>
                </a:lnTo>
                <a:lnTo>
                  <a:pt x="404935" y="1342248"/>
                </a:lnTo>
                <a:lnTo>
                  <a:pt x="404240" y="1334914"/>
                </a:lnTo>
                <a:lnTo>
                  <a:pt x="407622" y="1329922"/>
                </a:lnTo>
                <a:lnTo>
                  <a:pt x="413708" y="1329456"/>
                </a:lnTo>
                <a:lnTo>
                  <a:pt x="417899" y="1323407"/>
                </a:lnTo>
                <a:lnTo>
                  <a:pt x="420185" y="1316216"/>
                </a:lnTo>
                <a:lnTo>
                  <a:pt x="426024" y="1314178"/>
                </a:lnTo>
                <a:lnTo>
                  <a:pt x="429986" y="1307101"/>
                </a:lnTo>
                <a:lnTo>
                  <a:pt x="431082" y="1300719"/>
                </a:lnTo>
                <a:lnTo>
                  <a:pt x="445236" y="1290537"/>
                </a:lnTo>
                <a:lnTo>
                  <a:pt x="453189" y="1286736"/>
                </a:lnTo>
                <a:lnTo>
                  <a:pt x="454103" y="1278554"/>
                </a:lnTo>
                <a:lnTo>
                  <a:pt x="482755" y="1266200"/>
                </a:lnTo>
                <a:lnTo>
                  <a:pt x="492470" y="1266238"/>
                </a:lnTo>
                <a:lnTo>
                  <a:pt x="499385" y="1261285"/>
                </a:lnTo>
                <a:lnTo>
                  <a:pt x="506272" y="1253103"/>
                </a:lnTo>
                <a:lnTo>
                  <a:pt x="516654" y="1251589"/>
                </a:lnTo>
                <a:lnTo>
                  <a:pt x="533237" y="1237844"/>
                </a:lnTo>
                <a:lnTo>
                  <a:pt x="540162" y="1234291"/>
                </a:lnTo>
                <a:lnTo>
                  <a:pt x="515378" y="1222395"/>
                </a:lnTo>
                <a:lnTo>
                  <a:pt x="514340" y="1214108"/>
                </a:lnTo>
                <a:lnTo>
                  <a:pt x="506253" y="1208345"/>
                </a:lnTo>
                <a:lnTo>
                  <a:pt x="500338" y="1207536"/>
                </a:lnTo>
                <a:lnTo>
                  <a:pt x="494661" y="1209641"/>
                </a:lnTo>
                <a:lnTo>
                  <a:pt x="482374" y="1209288"/>
                </a:lnTo>
                <a:lnTo>
                  <a:pt x="478897" y="1201611"/>
                </a:lnTo>
                <a:lnTo>
                  <a:pt x="478792" y="1193305"/>
                </a:lnTo>
                <a:lnTo>
                  <a:pt x="472525" y="1190972"/>
                </a:lnTo>
                <a:lnTo>
                  <a:pt x="470896" y="1186724"/>
                </a:lnTo>
                <a:lnTo>
                  <a:pt x="473915" y="1176732"/>
                </a:lnTo>
                <a:lnTo>
                  <a:pt x="468943" y="1170998"/>
                </a:lnTo>
                <a:lnTo>
                  <a:pt x="466676" y="1163054"/>
                </a:lnTo>
                <a:lnTo>
                  <a:pt x="469867" y="1154148"/>
                </a:lnTo>
                <a:lnTo>
                  <a:pt x="470687" y="1140461"/>
                </a:lnTo>
                <a:lnTo>
                  <a:pt x="481574" y="1127983"/>
                </a:lnTo>
                <a:lnTo>
                  <a:pt x="476925" y="1115458"/>
                </a:lnTo>
                <a:lnTo>
                  <a:pt x="478325" y="1110886"/>
                </a:lnTo>
                <a:lnTo>
                  <a:pt x="471144" y="1105066"/>
                </a:lnTo>
                <a:lnTo>
                  <a:pt x="462609" y="1104494"/>
                </a:lnTo>
                <a:lnTo>
                  <a:pt x="453570" y="1097093"/>
                </a:lnTo>
                <a:lnTo>
                  <a:pt x="468162" y="1089931"/>
                </a:lnTo>
                <a:lnTo>
                  <a:pt x="474611" y="1079653"/>
                </a:lnTo>
                <a:lnTo>
                  <a:pt x="483231" y="1073405"/>
                </a:lnTo>
                <a:lnTo>
                  <a:pt x="486793" y="1067890"/>
                </a:lnTo>
                <a:lnTo>
                  <a:pt x="490660" y="1057260"/>
                </a:lnTo>
                <a:lnTo>
                  <a:pt x="498433" y="1059317"/>
                </a:lnTo>
                <a:lnTo>
                  <a:pt x="505519" y="1056784"/>
                </a:lnTo>
                <a:lnTo>
                  <a:pt x="510215" y="1046535"/>
                </a:lnTo>
                <a:lnTo>
                  <a:pt x="520988" y="1040762"/>
                </a:lnTo>
                <a:lnTo>
                  <a:pt x="528208" y="1034190"/>
                </a:lnTo>
                <a:lnTo>
                  <a:pt x="530256" y="1024656"/>
                </a:lnTo>
                <a:lnTo>
                  <a:pt x="535990" y="1018436"/>
                </a:lnTo>
                <a:lnTo>
                  <a:pt x="540029" y="1022608"/>
                </a:lnTo>
                <a:lnTo>
                  <a:pt x="549011" y="1024475"/>
                </a:lnTo>
                <a:lnTo>
                  <a:pt x="551535" y="1014178"/>
                </a:lnTo>
                <a:lnTo>
                  <a:pt x="559069" y="1010673"/>
                </a:lnTo>
                <a:lnTo>
                  <a:pt x="576481" y="1009635"/>
                </a:lnTo>
                <a:lnTo>
                  <a:pt x="592921" y="1004948"/>
                </a:lnTo>
                <a:lnTo>
                  <a:pt x="601274" y="1006987"/>
                </a:lnTo>
                <a:lnTo>
                  <a:pt x="612295" y="1013464"/>
                </a:lnTo>
                <a:lnTo>
                  <a:pt x="612723" y="1018312"/>
                </a:lnTo>
                <a:lnTo>
                  <a:pt x="617733" y="1020169"/>
                </a:lnTo>
                <a:lnTo>
                  <a:pt x="617638" y="1030371"/>
                </a:lnTo>
                <a:lnTo>
                  <a:pt x="615733" y="1038743"/>
                </a:lnTo>
                <a:lnTo>
                  <a:pt x="620038" y="1044696"/>
                </a:lnTo>
                <a:lnTo>
                  <a:pt x="621724" y="1051116"/>
                </a:lnTo>
                <a:lnTo>
                  <a:pt x="636650" y="1052840"/>
                </a:lnTo>
                <a:lnTo>
                  <a:pt x="641955" y="1055126"/>
                </a:lnTo>
                <a:lnTo>
                  <a:pt x="649671" y="1050859"/>
                </a:lnTo>
                <a:lnTo>
                  <a:pt x="661444" y="1051688"/>
                </a:lnTo>
                <a:lnTo>
                  <a:pt x="664263" y="1047144"/>
                </a:lnTo>
                <a:lnTo>
                  <a:pt x="672902" y="1042334"/>
                </a:lnTo>
                <a:lnTo>
                  <a:pt x="690866" y="1040610"/>
                </a:lnTo>
                <a:lnTo>
                  <a:pt x="697867" y="1038019"/>
                </a:lnTo>
                <a:lnTo>
                  <a:pt x="706945" y="1039191"/>
                </a:lnTo>
                <a:lnTo>
                  <a:pt x="712745" y="1033885"/>
                </a:lnTo>
                <a:lnTo>
                  <a:pt x="714126" y="1027342"/>
                </a:lnTo>
                <a:lnTo>
                  <a:pt x="718965" y="1021998"/>
                </a:lnTo>
                <a:lnTo>
                  <a:pt x="715812" y="1012797"/>
                </a:lnTo>
                <a:lnTo>
                  <a:pt x="716298" y="1008768"/>
                </a:lnTo>
                <a:lnTo>
                  <a:pt x="722699" y="1000262"/>
                </a:lnTo>
                <a:lnTo>
                  <a:pt x="724232" y="994052"/>
                </a:lnTo>
                <a:lnTo>
                  <a:pt x="732376" y="986480"/>
                </a:lnTo>
                <a:lnTo>
                  <a:pt x="741616" y="985594"/>
                </a:lnTo>
                <a:lnTo>
                  <a:pt x="753322" y="987794"/>
                </a:lnTo>
                <a:lnTo>
                  <a:pt x="754360" y="981260"/>
                </a:lnTo>
                <a:lnTo>
                  <a:pt x="758142" y="978097"/>
                </a:lnTo>
                <a:lnTo>
                  <a:pt x="761247" y="970658"/>
                </a:lnTo>
                <a:lnTo>
                  <a:pt x="760237" y="963934"/>
                </a:lnTo>
                <a:lnTo>
                  <a:pt x="762371" y="950342"/>
                </a:lnTo>
                <a:lnTo>
                  <a:pt x="768343" y="940826"/>
                </a:lnTo>
                <a:lnTo>
                  <a:pt x="766228" y="933340"/>
                </a:lnTo>
                <a:lnTo>
                  <a:pt x="770943" y="924967"/>
                </a:lnTo>
                <a:lnTo>
                  <a:pt x="766657" y="906959"/>
                </a:lnTo>
                <a:lnTo>
                  <a:pt x="758989" y="895305"/>
                </a:lnTo>
                <a:lnTo>
                  <a:pt x="747340" y="882027"/>
                </a:lnTo>
                <a:lnTo>
                  <a:pt x="744654" y="883121"/>
                </a:lnTo>
                <a:lnTo>
                  <a:pt x="728262" y="879211"/>
                </a:lnTo>
                <a:lnTo>
                  <a:pt x="734519" y="875463"/>
                </a:lnTo>
                <a:lnTo>
                  <a:pt x="739844" y="876707"/>
                </a:lnTo>
                <a:lnTo>
                  <a:pt x="745045" y="873676"/>
                </a:lnTo>
                <a:lnTo>
                  <a:pt x="742025" y="869568"/>
                </a:lnTo>
                <a:lnTo>
                  <a:pt x="749950" y="857708"/>
                </a:lnTo>
                <a:lnTo>
                  <a:pt x="756741" y="855052"/>
                </a:lnTo>
                <a:lnTo>
                  <a:pt x="754074" y="849006"/>
                </a:lnTo>
                <a:lnTo>
                  <a:pt x="757284" y="839572"/>
                </a:lnTo>
                <a:lnTo>
                  <a:pt x="760999" y="835535"/>
                </a:lnTo>
                <a:lnTo>
                  <a:pt x="762351" y="828936"/>
                </a:lnTo>
                <a:lnTo>
                  <a:pt x="761980" y="813241"/>
                </a:lnTo>
                <a:lnTo>
                  <a:pt x="753827" y="800496"/>
                </a:lnTo>
                <a:lnTo>
                  <a:pt x="753646" y="793981"/>
                </a:lnTo>
                <a:lnTo>
                  <a:pt x="742663" y="791097"/>
                </a:lnTo>
                <a:lnTo>
                  <a:pt x="738787" y="785440"/>
                </a:lnTo>
                <a:lnTo>
                  <a:pt x="721766" y="785281"/>
                </a:lnTo>
                <a:lnTo>
                  <a:pt x="717041" y="786284"/>
                </a:lnTo>
                <a:lnTo>
                  <a:pt x="705906" y="785065"/>
                </a:lnTo>
                <a:lnTo>
                  <a:pt x="696010" y="776884"/>
                </a:lnTo>
                <a:lnTo>
                  <a:pt x="688895" y="775219"/>
                </a:lnTo>
                <a:lnTo>
                  <a:pt x="679675" y="766302"/>
                </a:lnTo>
                <a:lnTo>
                  <a:pt x="678808" y="760682"/>
                </a:lnTo>
                <a:lnTo>
                  <a:pt x="672588" y="756152"/>
                </a:lnTo>
                <a:lnTo>
                  <a:pt x="673283" y="749159"/>
                </a:lnTo>
                <a:lnTo>
                  <a:pt x="671740" y="737992"/>
                </a:lnTo>
                <a:lnTo>
                  <a:pt x="669673" y="733760"/>
                </a:lnTo>
                <a:lnTo>
                  <a:pt x="667444" y="715825"/>
                </a:lnTo>
                <a:lnTo>
                  <a:pt x="672274" y="709326"/>
                </a:lnTo>
                <a:lnTo>
                  <a:pt x="678046" y="697282"/>
                </a:lnTo>
                <a:lnTo>
                  <a:pt x="683932" y="675168"/>
                </a:lnTo>
                <a:lnTo>
                  <a:pt x="694657" y="666572"/>
                </a:lnTo>
                <a:lnTo>
                  <a:pt x="696353" y="658707"/>
                </a:lnTo>
                <a:lnTo>
                  <a:pt x="696077" y="650145"/>
                </a:lnTo>
                <a:lnTo>
                  <a:pt x="700477" y="642523"/>
                </a:lnTo>
                <a:lnTo>
                  <a:pt x="698105" y="632922"/>
                </a:lnTo>
                <a:lnTo>
                  <a:pt x="703049" y="627119"/>
                </a:lnTo>
                <a:lnTo>
                  <a:pt x="707078" y="611188"/>
                </a:lnTo>
                <a:lnTo>
                  <a:pt x="717832" y="606034"/>
                </a:lnTo>
                <a:lnTo>
                  <a:pt x="724280" y="606597"/>
                </a:lnTo>
                <a:lnTo>
                  <a:pt x="730157" y="602486"/>
                </a:lnTo>
                <a:lnTo>
                  <a:pt x="738682" y="605915"/>
                </a:lnTo>
                <a:lnTo>
                  <a:pt x="744940" y="597598"/>
                </a:lnTo>
                <a:lnTo>
                  <a:pt x="743854" y="590761"/>
                </a:lnTo>
                <a:lnTo>
                  <a:pt x="747207" y="583423"/>
                </a:lnTo>
                <a:lnTo>
                  <a:pt x="747569" y="570174"/>
                </a:lnTo>
                <a:lnTo>
                  <a:pt x="757875" y="558596"/>
                </a:lnTo>
                <a:lnTo>
                  <a:pt x="755417" y="554424"/>
                </a:lnTo>
                <a:lnTo>
                  <a:pt x="760208" y="541785"/>
                </a:lnTo>
                <a:lnTo>
                  <a:pt x="759866" y="519772"/>
                </a:lnTo>
                <a:lnTo>
                  <a:pt x="762552" y="509272"/>
                </a:lnTo>
                <a:lnTo>
                  <a:pt x="749807" y="501174"/>
                </a:lnTo>
                <a:lnTo>
                  <a:pt x="740254" y="500391"/>
                </a:lnTo>
                <a:lnTo>
                  <a:pt x="734681" y="501952"/>
                </a:lnTo>
                <a:lnTo>
                  <a:pt x="727614" y="499281"/>
                </a:lnTo>
                <a:lnTo>
                  <a:pt x="720346" y="502997"/>
                </a:lnTo>
                <a:lnTo>
                  <a:pt x="701620" y="503597"/>
                </a:lnTo>
                <a:lnTo>
                  <a:pt x="695057" y="499378"/>
                </a:lnTo>
                <a:lnTo>
                  <a:pt x="685066" y="502099"/>
                </a:lnTo>
                <a:lnTo>
                  <a:pt x="679998" y="497487"/>
                </a:lnTo>
                <a:lnTo>
                  <a:pt x="679160" y="486252"/>
                </a:lnTo>
                <a:lnTo>
                  <a:pt x="667578" y="481445"/>
                </a:lnTo>
                <a:lnTo>
                  <a:pt x="668997" y="474736"/>
                </a:lnTo>
                <a:lnTo>
                  <a:pt x="666987" y="471017"/>
                </a:lnTo>
                <a:lnTo>
                  <a:pt x="658129" y="464848"/>
                </a:lnTo>
                <a:lnTo>
                  <a:pt x="642594" y="472869"/>
                </a:lnTo>
                <a:lnTo>
                  <a:pt x="637593" y="473227"/>
                </a:lnTo>
                <a:lnTo>
                  <a:pt x="624820" y="470109"/>
                </a:lnTo>
                <a:lnTo>
                  <a:pt x="619791" y="466062"/>
                </a:lnTo>
                <a:lnTo>
                  <a:pt x="611085" y="469057"/>
                </a:lnTo>
                <a:lnTo>
                  <a:pt x="608732" y="472734"/>
                </a:lnTo>
                <a:lnTo>
                  <a:pt x="601427" y="475028"/>
                </a:lnTo>
                <a:lnTo>
                  <a:pt x="592873" y="474392"/>
                </a:lnTo>
                <a:lnTo>
                  <a:pt x="588625" y="470487"/>
                </a:lnTo>
                <a:lnTo>
                  <a:pt x="582177" y="476082"/>
                </a:lnTo>
                <a:lnTo>
                  <a:pt x="579043" y="482692"/>
                </a:lnTo>
                <a:lnTo>
                  <a:pt x="568432" y="482279"/>
                </a:lnTo>
                <a:lnTo>
                  <a:pt x="564289" y="477273"/>
                </a:lnTo>
                <a:lnTo>
                  <a:pt x="548782" y="479605"/>
                </a:lnTo>
                <a:lnTo>
                  <a:pt x="538857" y="486462"/>
                </a:lnTo>
                <a:lnTo>
                  <a:pt x="530151" y="488867"/>
                </a:lnTo>
                <a:lnTo>
                  <a:pt x="522664" y="485553"/>
                </a:lnTo>
                <a:lnTo>
                  <a:pt x="515826" y="485098"/>
                </a:lnTo>
                <a:lnTo>
                  <a:pt x="509672" y="488349"/>
                </a:lnTo>
                <a:lnTo>
                  <a:pt x="498642" y="489907"/>
                </a:lnTo>
                <a:lnTo>
                  <a:pt x="494528" y="495283"/>
                </a:lnTo>
                <a:lnTo>
                  <a:pt x="498852" y="507134"/>
                </a:lnTo>
                <a:lnTo>
                  <a:pt x="486803" y="517587"/>
                </a:lnTo>
                <a:lnTo>
                  <a:pt x="476459" y="522822"/>
                </a:lnTo>
                <a:lnTo>
                  <a:pt x="467305" y="518699"/>
                </a:lnTo>
                <a:lnTo>
                  <a:pt x="455875" y="520336"/>
                </a:lnTo>
                <a:lnTo>
                  <a:pt x="442893" y="510335"/>
                </a:lnTo>
                <a:lnTo>
                  <a:pt x="444026" y="503663"/>
                </a:lnTo>
                <a:lnTo>
                  <a:pt x="447455" y="498412"/>
                </a:lnTo>
                <a:lnTo>
                  <a:pt x="445950" y="494417"/>
                </a:lnTo>
                <a:lnTo>
                  <a:pt x="446102" y="483150"/>
                </a:lnTo>
                <a:lnTo>
                  <a:pt x="441026" y="478402"/>
                </a:lnTo>
                <a:lnTo>
                  <a:pt x="444597" y="471047"/>
                </a:lnTo>
                <a:lnTo>
                  <a:pt x="439140" y="463083"/>
                </a:lnTo>
                <a:lnTo>
                  <a:pt x="454008" y="451387"/>
                </a:lnTo>
                <a:lnTo>
                  <a:pt x="455275" y="440732"/>
                </a:lnTo>
                <a:lnTo>
                  <a:pt x="446531" y="429745"/>
                </a:lnTo>
                <a:lnTo>
                  <a:pt x="448846" y="421650"/>
                </a:lnTo>
                <a:lnTo>
                  <a:pt x="440778" y="415232"/>
                </a:lnTo>
                <a:lnTo>
                  <a:pt x="431462" y="414691"/>
                </a:lnTo>
                <a:lnTo>
                  <a:pt x="427481" y="411018"/>
                </a:lnTo>
                <a:lnTo>
                  <a:pt x="418128" y="410419"/>
                </a:lnTo>
                <a:lnTo>
                  <a:pt x="407355" y="405289"/>
                </a:lnTo>
                <a:lnTo>
                  <a:pt x="401687" y="400113"/>
                </a:lnTo>
                <a:lnTo>
                  <a:pt x="394391" y="399149"/>
                </a:lnTo>
                <a:lnTo>
                  <a:pt x="380771" y="401742"/>
                </a:lnTo>
                <a:lnTo>
                  <a:pt x="374884" y="404814"/>
                </a:lnTo>
                <a:lnTo>
                  <a:pt x="373036" y="410766"/>
                </a:lnTo>
                <a:lnTo>
                  <a:pt x="360111" y="407286"/>
                </a:lnTo>
                <a:lnTo>
                  <a:pt x="349795" y="407649"/>
                </a:lnTo>
                <a:lnTo>
                  <a:pt x="339908" y="399965"/>
                </a:lnTo>
                <a:lnTo>
                  <a:pt x="326202" y="394978"/>
                </a:lnTo>
                <a:lnTo>
                  <a:pt x="313772" y="393499"/>
                </a:lnTo>
                <a:lnTo>
                  <a:pt x="310628" y="387321"/>
                </a:lnTo>
                <a:lnTo>
                  <a:pt x="302361" y="388442"/>
                </a:lnTo>
                <a:lnTo>
                  <a:pt x="282225" y="382454"/>
                </a:lnTo>
                <a:lnTo>
                  <a:pt x="279424" y="377079"/>
                </a:lnTo>
                <a:lnTo>
                  <a:pt x="270376" y="375247"/>
                </a:lnTo>
                <a:lnTo>
                  <a:pt x="269880" y="369448"/>
                </a:lnTo>
                <a:lnTo>
                  <a:pt x="277634" y="355851"/>
                </a:lnTo>
                <a:lnTo>
                  <a:pt x="284854" y="352336"/>
                </a:lnTo>
                <a:lnTo>
                  <a:pt x="283444" y="344274"/>
                </a:lnTo>
                <a:lnTo>
                  <a:pt x="286244" y="339743"/>
                </a:lnTo>
                <a:lnTo>
                  <a:pt x="284549" y="335071"/>
                </a:lnTo>
                <a:lnTo>
                  <a:pt x="286473" y="329030"/>
                </a:lnTo>
                <a:lnTo>
                  <a:pt x="282739" y="319362"/>
                </a:lnTo>
                <a:lnTo>
                  <a:pt x="287635" y="312729"/>
                </a:lnTo>
                <a:lnTo>
                  <a:pt x="282215" y="308742"/>
                </a:lnTo>
                <a:lnTo>
                  <a:pt x="280234" y="302679"/>
                </a:lnTo>
                <a:lnTo>
                  <a:pt x="276662" y="301081"/>
                </a:lnTo>
                <a:lnTo>
                  <a:pt x="270766" y="293045"/>
                </a:lnTo>
                <a:lnTo>
                  <a:pt x="263394" y="290410"/>
                </a:lnTo>
                <a:lnTo>
                  <a:pt x="256555" y="283310"/>
                </a:lnTo>
                <a:lnTo>
                  <a:pt x="257431" y="276271"/>
                </a:lnTo>
                <a:lnTo>
                  <a:pt x="272500" y="273213"/>
                </a:lnTo>
                <a:lnTo>
                  <a:pt x="284892" y="272680"/>
                </a:lnTo>
                <a:lnTo>
                  <a:pt x="287959" y="270312"/>
                </a:lnTo>
                <a:lnTo>
                  <a:pt x="305332" y="267451"/>
                </a:lnTo>
                <a:lnTo>
                  <a:pt x="305447" y="271148"/>
                </a:lnTo>
                <a:lnTo>
                  <a:pt x="312200" y="275642"/>
                </a:lnTo>
                <a:lnTo>
                  <a:pt x="326545" y="274473"/>
                </a:lnTo>
                <a:lnTo>
                  <a:pt x="328383" y="267767"/>
                </a:lnTo>
                <a:lnTo>
                  <a:pt x="335089" y="261843"/>
                </a:lnTo>
                <a:lnTo>
                  <a:pt x="343813" y="251304"/>
                </a:lnTo>
                <a:lnTo>
                  <a:pt x="351653" y="246835"/>
                </a:lnTo>
                <a:lnTo>
                  <a:pt x="362120" y="243321"/>
                </a:lnTo>
                <a:lnTo>
                  <a:pt x="365788" y="234267"/>
                </a:lnTo>
                <a:lnTo>
                  <a:pt x="386581" y="222412"/>
                </a:lnTo>
                <a:lnTo>
                  <a:pt x="387067" y="213666"/>
                </a:lnTo>
                <a:lnTo>
                  <a:pt x="380828" y="199367"/>
                </a:lnTo>
                <a:lnTo>
                  <a:pt x="386562" y="191828"/>
                </a:lnTo>
                <a:lnTo>
                  <a:pt x="385466" y="182835"/>
                </a:lnTo>
                <a:lnTo>
                  <a:pt x="398068" y="173321"/>
                </a:lnTo>
                <a:lnTo>
                  <a:pt x="404031" y="160681"/>
                </a:lnTo>
                <a:lnTo>
                  <a:pt x="404126" y="152286"/>
                </a:lnTo>
                <a:lnTo>
                  <a:pt x="391610" y="154399"/>
                </a:lnTo>
                <a:lnTo>
                  <a:pt x="391800" y="143735"/>
                </a:lnTo>
                <a:lnTo>
                  <a:pt x="399535" y="142113"/>
                </a:lnTo>
                <a:lnTo>
                  <a:pt x="405707" y="135043"/>
                </a:lnTo>
                <a:lnTo>
                  <a:pt x="411631" y="132705"/>
                </a:lnTo>
                <a:lnTo>
                  <a:pt x="403650" y="122141"/>
                </a:lnTo>
                <a:lnTo>
                  <a:pt x="394925" y="122428"/>
                </a:lnTo>
                <a:lnTo>
                  <a:pt x="386733" y="115825"/>
                </a:lnTo>
                <a:lnTo>
                  <a:pt x="389048" y="110329"/>
                </a:lnTo>
                <a:lnTo>
                  <a:pt x="395239" y="103477"/>
                </a:lnTo>
                <a:lnTo>
                  <a:pt x="392277" y="96744"/>
                </a:lnTo>
                <a:lnTo>
                  <a:pt x="395325" y="87319"/>
                </a:lnTo>
                <a:lnTo>
                  <a:pt x="389524" y="83942"/>
                </a:lnTo>
                <a:lnTo>
                  <a:pt x="387486" y="71553"/>
                </a:lnTo>
                <a:lnTo>
                  <a:pt x="401259" y="70333"/>
                </a:lnTo>
                <a:lnTo>
                  <a:pt x="408669" y="71590"/>
                </a:lnTo>
                <a:lnTo>
                  <a:pt x="411012" y="66252"/>
                </a:lnTo>
                <a:lnTo>
                  <a:pt x="417175" y="59988"/>
                </a:lnTo>
                <a:lnTo>
                  <a:pt x="409212" y="57771"/>
                </a:lnTo>
                <a:lnTo>
                  <a:pt x="401040" y="50097"/>
                </a:lnTo>
                <a:lnTo>
                  <a:pt x="391248" y="48228"/>
                </a:lnTo>
                <a:lnTo>
                  <a:pt x="394448" y="39569"/>
                </a:lnTo>
                <a:lnTo>
                  <a:pt x="392667" y="34435"/>
                </a:lnTo>
                <a:lnTo>
                  <a:pt x="396058" y="31098"/>
                </a:lnTo>
                <a:lnTo>
                  <a:pt x="397658" y="24276"/>
                </a:lnTo>
                <a:lnTo>
                  <a:pt x="402821" y="25168"/>
                </a:lnTo>
                <a:lnTo>
                  <a:pt x="415746" y="23669"/>
                </a:lnTo>
                <a:lnTo>
                  <a:pt x="423423" y="31914"/>
                </a:lnTo>
                <a:lnTo>
                  <a:pt x="426529" y="26841"/>
                </a:lnTo>
                <a:lnTo>
                  <a:pt x="438454" y="33284"/>
                </a:lnTo>
                <a:lnTo>
                  <a:pt x="441626" y="37687"/>
                </a:lnTo>
                <a:lnTo>
                  <a:pt x="451017" y="39994"/>
                </a:lnTo>
                <a:lnTo>
                  <a:pt x="456570" y="44865"/>
                </a:lnTo>
                <a:lnTo>
                  <a:pt x="460609" y="54287"/>
                </a:lnTo>
                <a:lnTo>
                  <a:pt x="471896" y="60910"/>
                </a:lnTo>
                <a:lnTo>
                  <a:pt x="480135" y="60560"/>
                </a:lnTo>
                <a:lnTo>
                  <a:pt x="494756" y="63246"/>
                </a:lnTo>
                <a:lnTo>
                  <a:pt x="514330" y="70493"/>
                </a:lnTo>
                <a:lnTo>
                  <a:pt x="526684" y="70092"/>
                </a:lnTo>
                <a:lnTo>
                  <a:pt x="530989" y="72194"/>
                </a:lnTo>
                <a:lnTo>
                  <a:pt x="535190" y="68378"/>
                </a:lnTo>
                <a:lnTo>
                  <a:pt x="530770" y="64353"/>
                </a:lnTo>
                <a:lnTo>
                  <a:pt x="529656" y="58449"/>
                </a:lnTo>
                <a:lnTo>
                  <a:pt x="530523" y="42934"/>
                </a:lnTo>
                <a:lnTo>
                  <a:pt x="531789" y="38884"/>
                </a:lnTo>
                <a:lnTo>
                  <a:pt x="538847" y="36860"/>
                </a:lnTo>
                <a:lnTo>
                  <a:pt x="537171" y="29241"/>
                </a:lnTo>
                <a:lnTo>
                  <a:pt x="537923" y="22065"/>
                </a:lnTo>
                <a:lnTo>
                  <a:pt x="543639" y="16298"/>
                </a:lnTo>
                <a:lnTo>
                  <a:pt x="559288" y="21956"/>
                </a:lnTo>
                <a:lnTo>
                  <a:pt x="564908" y="27545"/>
                </a:lnTo>
                <a:lnTo>
                  <a:pt x="582958" y="32765"/>
                </a:lnTo>
                <a:lnTo>
                  <a:pt x="587635" y="30764"/>
                </a:lnTo>
                <a:lnTo>
                  <a:pt x="597150" y="20169"/>
                </a:lnTo>
                <a:lnTo>
                  <a:pt x="592797" y="4665"/>
                </a:lnTo>
                <a:lnTo>
                  <a:pt x="595416" y="0"/>
                </a:lnTo>
                <a:lnTo>
                  <a:pt x="608789" y="2241"/>
                </a:lnTo>
                <a:lnTo>
                  <a:pt x="613533" y="6364"/>
                </a:lnTo>
                <a:lnTo>
                  <a:pt x="620067" y="7012"/>
                </a:lnTo>
                <a:lnTo>
                  <a:pt x="628363" y="12374"/>
                </a:lnTo>
                <a:lnTo>
                  <a:pt x="644108" y="18367"/>
                </a:lnTo>
                <a:lnTo>
                  <a:pt x="659910" y="20338"/>
                </a:lnTo>
                <a:lnTo>
                  <a:pt x="676103" y="28165"/>
                </a:lnTo>
                <a:lnTo>
                  <a:pt x="683361" y="33123"/>
                </a:lnTo>
                <a:lnTo>
                  <a:pt x="692600" y="33069"/>
                </a:lnTo>
                <a:lnTo>
                  <a:pt x="697248" y="35547"/>
                </a:lnTo>
                <a:lnTo>
                  <a:pt x="699534" y="45734"/>
                </a:lnTo>
                <a:lnTo>
                  <a:pt x="706545" y="50255"/>
                </a:lnTo>
                <a:lnTo>
                  <a:pt x="711669" y="50573"/>
                </a:lnTo>
                <a:lnTo>
                  <a:pt x="717670" y="54612"/>
                </a:lnTo>
                <a:lnTo>
                  <a:pt x="728004" y="54320"/>
                </a:lnTo>
                <a:lnTo>
                  <a:pt x="739072" y="58741"/>
                </a:lnTo>
                <a:lnTo>
                  <a:pt x="747321" y="57735"/>
                </a:lnTo>
                <a:lnTo>
                  <a:pt x="754646" y="54413"/>
                </a:lnTo>
                <a:lnTo>
                  <a:pt x="767295" y="56937"/>
                </a:lnTo>
                <a:lnTo>
                  <a:pt x="771515" y="56022"/>
                </a:lnTo>
                <a:lnTo>
                  <a:pt x="777211" y="59205"/>
                </a:lnTo>
                <a:lnTo>
                  <a:pt x="782144" y="64833"/>
                </a:lnTo>
                <a:lnTo>
                  <a:pt x="787336" y="67337"/>
                </a:lnTo>
                <a:lnTo>
                  <a:pt x="800804" y="66011"/>
                </a:lnTo>
                <a:lnTo>
                  <a:pt x="805738" y="68428"/>
                </a:lnTo>
                <a:lnTo>
                  <a:pt x="813587" y="63405"/>
                </a:lnTo>
                <a:lnTo>
                  <a:pt x="826550" y="65322"/>
                </a:lnTo>
                <a:lnTo>
                  <a:pt x="836799" y="73559"/>
                </a:lnTo>
                <a:lnTo>
                  <a:pt x="839990" y="80729"/>
                </a:lnTo>
                <a:lnTo>
                  <a:pt x="845829" y="80662"/>
                </a:lnTo>
                <a:lnTo>
                  <a:pt x="849258" y="83845"/>
                </a:lnTo>
                <a:lnTo>
                  <a:pt x="860650" y="87753"/>
                </a:lnTo>
                <a:lnTo>
                  <a:pt x="865555" y="87379"/>
                </a:lnTo>
                <a:lnTo>
                  <a:pt x="871718" y="90840"/>
                </a:lnTo>
                <a:lnTo>
                  <a:pt x="893139" y="93169"/>
                </a:lnTo>
                <a:lnTo>
                  <a:pt x="898292" y="91200"/>
                </a:lnTo>
                <a:lnTo>
                  <a:pt x="899673" y="84111"/>
                </a:lnTo>
                <a:lnTo>
                  <a:pt x="902693" y="82456"/>
                </a:lnTo>
                <a:lnTo>
                  <a:pt x="908446" y="87445"/>
                </a:lnTo>
                <a:lnTo>
                  <a:pt x="912618" y="87782"/>
                </a:lnTo>
                <a:lnTo>
                  <a:pt x="914999" y="93531"/>
                </a:lnTo>
                <a:lnTo>
                  <a:pt x="909827" y="99170"/>
                </a:lnTo>
                <a:lnTo>
                  <a:pt x="921257" y="102168"/>
                </a:lnTo>
                <a:lnTo>
                  <a:pt x="925715" y="108781"/>
                </a:lnTo>
                <a:lnTo>
                  <a:pt x="933544" y="110063"/>
                </a:lnTo>
                <a:lnTo>
                  <a:pt x="938193" y="117814"/>
                </a:lnTo>
                <a:lnTo>
                  <a:pt x="948251" y="118176"/>
                </a:lnTo>
                <a:lnTo>
                  <a:pt x="953766" y="111223"/>
                </a:lnTo>
                <a:lnTo>
                  <a:pt x="961119" y="109512"/>
                </a:lnTo>
                <a:lnTo>
                  <a:pt x="960624" y="97684"/>
                </a:lnTo>
                <a:lnTo>
                  <a:pt x="969806" y="95982"/>
                </a:lnTo>
                <a:lnTo>
                  <a:pt x="978474" y="102354"/>
                </a:lnTo>
                <a:lnTo>
                  <a:pt x="988618" y="99310"/>
                </a:lnTo>
                <a:lnTo>
                  <a:pt x="1002277" y="106122"/>
                </a:lnTo>
                <a:lnTo>
                  <a:pt x="1005658" y="95755"/>
                </a:lnTo>
                <a:lnTo>
                  <a:pt x="1010973" y="93352"/>
                </a:lnTo>
                <a:lnTo>
                  <a:pt x="1011525" y="85810"/>
                </a:lnTo>
                <a:lnTo>
                  <a:pt x="1018517" y="82692"/>
                </a:lnTo>
                <a:lnTo>
                  <a:pt x="1026242" y="81594"/>
                </a:lnTo>
                <a:lnTo>
                  <a:pt x="1033652" y="85633"/>
                </a:lnTo>
                <a:lnTo>
                  <a:pt x="1035424" y="89306"/>
                </a:lnTo>
                <a:lnTo>
                  <a:pt x="1042615" y="92065"/>
                </a:lnTo>
                <a:lnTo>
                  <a:pt x="1047940" y="91222"/>
                </a:lnTo>
                <a:lnTo>
                  <a:pt x="1053883" y="96840"/>
                </a:lnTo>
                <a:lnTo>
                  <a:pt x="1052978" y="101287"/>
                </a:lnTo>
                <a:lnTo>
                  <a:pt x="1056369" y="110363"/>
                </a:lnTo>
                <a:lnTo>
                  <a:pt x="1060770" y="112424"/>
                </a:lnTo>
                <a:lnTo>
                  <a:pt x="1062018" y="119793"/>
                </a:lnTo>
                <a:lnTo>
                  <a:pt x="1067094" y="135767"/>
                </a:lnTo>
                <a:lnTo>
                  <a:pt x="1058417" y="143276"/>
                </a:lnTo>
                <a:lnTo>
                  <a:pt x="1058627" y="150463"/>
                </a:lnTo>
                <a:lnTo>
                  <a:pt x="1052883" y="160118"/>
                </a:lnTo>
                <a:lnTo>
                  <a:pt x="1059398" y="166144"/>
                </a:lnTo>
                <a:lnTo>
                  <a:pt x="1057741" y="170877"/>
                </a:lnTo>
                <a:lnTo>
                  <a:pt x="1059312" y="177054"/>
                </a:lnTo>
                <a:lnTo>
                  <a:pt x="1049949" y="179847"/>
                </a:lnTo>
                <a:lnTo>
                  <a:pt x="1048235" y="188952"/>
                </a:lnTo>
                <a:lnTo>
                  <a:pt x="1041834" y="194117"/>
                </a:lnTo>
                <a:lnTo>
                  <a:pt x="1055226" y="207641"/>
                </a:lnTo>
                <a:lnTo>
                  <a:pt x="1068075" y="206254"/>
                </a:lnTo>
                <a:lnTo>
                  <a:pt x="1074514" y="213953"/>
                </a:lnTo>
                <a:lnTo>
                  <a:pt x="1072381" y="217177"/>
                </a:lnTo>
                <a:lnTo>
                  <a:pt x="1073790" y="224302"/>
                </a:lnTo>
                <a:lnTo>
                  <a:pt x="1080410" y="228585"/>
                </a:lnTo>
                <a:lnTo>
                  <a:pt x="1082401" y="233109"/>
                </a:lnTo>
                <a:lnTo>
                  <a:pt x="1092050" y="236246"/>
                </a:lnTo>
                <a:lnTo>
                  <a:pt x="1098174" y="240817"/>
                </a:lnTo>
                <a:lnTo>
                  <a:pt x="1116977" y="237861"/>
                </a:lnTo>
                <a:lnTo>
                  <a:pt x="1122158" y="239369"/>
                </a:lnTo>
                <a:lnTo>
                  <a:pt x="1124530" y="244034"/>
                </a:lnTo>
                <a:lnTo>
                  <a:pt x="1121939" y="248497"/>
                </a:lnTo>
                <a:lnTo>
                  <a:pt x="1123063" y="259120"/>
                </a:lnTo>
                <a:lnTo>
                  <a:pt x="1119710" y="262260"/>
                </a:lnTo>
                <a:lnTo>
                  <a:pt x="1120273" y="267524"/>
                </a:lnTo>
                <a:lnTo>
                  <a:pt x="1129397" y="268085"/>
                </a:lnTo>
                <a:lnTo>
                  <a:pt x="1141809" y="273867"/>
                </a:lnTo>
                <a:lnTo>
                  <a:pt x="1134874" y="283722"/>
                </a:lnTo>
                <a:lnTo>
                  <a:pt x="1134150" y="289871"/>
                </a:lnTo>
                <a:lnTo>
                  <a:pt x="1124511" y="292642"/>
                </a:lnTo>
                <a:lnTo>
                  <a:pt x="1116234" y="298765"/>
                </a:lnTo>
                <a:lnTo>
                  <a:pt x="1115062" y="303392"/>
                </a:lnTo>
                <a:lnTo>
                  <a:pt x="1122568" y="314456"/>
                </a:lnTo>
                <a:lnTo>
                  <a:pt x="1117139" y="323957"/>
                </a:lnTo>
                <a:lnTo>
                  <a:pt x="1119520" y="327287"/>
                </a:lnTo>
                <a:lnTo>
                  <a:pt x="1115300" y="334485"/>
                </a:lnTo>
                <a:lnTo>
                  <a:pt x="1107280" y="337258"/>
                </a:lnTo>
                <a:lnTo>
                  <a:pt x="1105147" y="346494"/>
                </a:lnTo>
                <a:lnTo>
                  <a:pt x="1110452" y="356625"/>
                </a:lnTo>
                <a:lnTo>
                  <a:pt x="1125568" y="352435"/>
                </a:lnTo>
                <a:lnTo>
                  <a:pt x="1136189" y="355133"/>
                </a:lnTo>
                <a:lnTo>
                  <a:pt x="1147124" y="355758"/>
                </a:lnTo>
                <a:lnTo>
                  <a:pt x="1154353" y="353681"/>
                </a:lnTo>
                <a:lnTo>
                  <a:pt x="1166021" y="356874"/>
                </a:lnTo>
                <a:lnTo>
                  <a:pt x="1167755" y="352783"/>
                </a:lnTo>
                <a:lnTo>
                  <a:pt x="1177813" y="347119"/>
                </a:lnTo>
                <a:lnTo>
                  <a:pt x="1182728" y="347991"/>
                </a:lnTo>
                <a:lnTo>
                  <a:pt x="1191510" y="356742"/>
                </a:lnTo>
                <a:lnTo>
                  <a:pt x="1198244" y="359573"/>
                </a:lnTo>
                <a:lnTo>
                  <a:pt x="1210112" y="358906"/>
                </a:lnTo>
                <a:lnTo>
                  <a:pt x="1214151" y="361924"/>
                </a:lnTo>
                <a:lnTo>
                  <a:pt x="1216246" y="373405"/>
                </a:lnTo>
                <a:lnTo>
                  <a:pt x="1220209" y="377060"/>
                </a:lnTo>
                <a:lnTo>
                  <a:pt x="1234801" y="382557"/>
                </a:lnTo>
                <a:lnTo>
                  <a:pt x="1240383" y="382125"/>
                </a:lnTo>
                <a:lnTo>
                  <a:pt x="1247384" y="376913"/>
                </a:lnTo>
                <a:lnTo>
                  <a:pt x="1249384" y="371289"/>
                </a:lnTo>
                <a:lnTo>
                  <a:pt x="1261881" y="373717"/>
                </a:lnTo>
                <a:lnTo>
                  <a:pt x="1270739" y="383133"/>
                </a:lnTo>
                <a:lnTo>
                  <a:pt x="1271358" y="389582"/>
                </a:lnTo>
                <a:lnTo>
                  <a:pt x="1276511" y="394367"/>
                </a:lnTo>
                <a:lnTo>
                  <a:pt x="1281140" y="393493"/>
                </a:lnTo>
                <a:lnTo>
                  <a:pt x="1287798" y="401313"/>
                </a:lnTo>
                <a:lnTo>
                  <a:pt x="1288836" y="407762"/>
                </a:lnTo>
                <a:lnTo>
                  <a:pt x="1300705" y="401834"/>
                </a:lnTo>
                <a:lnTo>
                  <a:pt x="1300885" y="392885"/>
                </a:lnTo>
                <a:lnTo>
                  <a:pt x="1305886" y="391921"/>
                </a:lnTo>
                <a:lnTo>
                  <a:pt x="1311535" y="398389"/>
                </a:lnTo>
                <a:lnTo>
                  <a:pt x="1316726" y="394541"/>
                </a:lnTo>
                <a:lnTo>
                  <a:pt x="1321421" y="396384"/>
                </a:lnTo>
                <a:lnTo>
                  <a:pt x="1324307" y="402463"/>
                </a:lnTo>
                <a:lnTo>
                  <a:pt x="1342738" y="413581"/>
                </a:lnTo>
                <a:lnTo>
                  <a:pt x="1345491" y="421415"/>
                </a:lnTo>
                <a:lnTo>
                  <a:pt x="1353378" y="427760"/>
                </a:lnTo>
                <a:lnTo>
                  <a:pt x="1364294" y="431008"/>
                </a:lnTo>
                <a:lnTo>
                  <a:pt x="1373857" y="436725"/>
                </a:lnTo>
                <a:lnTo>
                  <a:pt x="1381000" y="435459"/>
                </a:lnTo>
                <a:lnTo>
                  <a:pt x="1394469" y="442104"/>
                </a:lnTo>
                <a:lnTo>
                  <a:pt x="1392326" y="449925"/>
                </a:lnTo>
                <a:lnTo>
                  <a:pt x="1405889" y="461100"/>
                </a:lnTo>
                <a:lnTo>
                  <a:pt x="1411814" y="463344"/>
                </a:lnTo>
                <a:lnTo>
                  <a:pt x="1416024" y="467883"/>
                </a:lnTo>
                <a:lnTo>
                  <a:pt x="1430778" y="461360"/>
                </a:lnTo>
                <a:lnTo>
                  <a:pt x="1438274" y="453176"/>
                </a:lnTo>
                <a:lnTo>
                  <a:pt x="1444056" y="444583"/>
                </a:lnTo>
                <a:lnTo>
                  <a:pt x="1475612" y="459307"/>
                </a:lnTo>
                <a:lnTo>
                  <a:pt x="1475955" y="470471"/>
                </a:lnTo>
                <a:lnTo>
                  <a:pt x="1478955" y="480540"/>
                </a:lnTo>
                <a:lnTo>
                  <a:pt x="1491300" y="490791"/>
                </a:lnTo>
                <a:lnTo>
                  <a:pt x="1495853" y="490965"/>
                </a:lnTo>
                <a:lnTo>
                  <a:pt x="1500777" y="502469"/>
                </a:lnTo>
                <a:lnTo>
                  <a:pt x="1518103" y="525329"/>
                </a:lnTo>
                <a:lnTo>
                  <a:pt x="1529190" y="530399"/>
                </a:lnTo>
                <a:lnTo>
                  <a:pt x="1538696" y="531653"/>
                </a:lnTo>
                <a:lnTo>
                  <a:pt x="1545269" y="534310"/>
                </a:lnTo>
                <a:lnTo>
                  <a:pt x="1549736" y="538718"/>
                </a:lnTo>
                <a:lnTo>
                  <a:pt x="1547888" y="545450"/>
                </a:lnTo>
                <a:lnTo>
                  <a:pt x="1539077" y="552037"/>
                </a:lnTo>
                <a:lnTo>
                  <a:pt x="1539877" y="557535"/>
                </a:lnTo>
                <a:lnTo>
                  <a:pt x="1530419" y="560011"/>
                </a:lnTo>
                <a:lnTo>
                  <a:pt x="1528657" y="568580"/>
                </a:lnTo>
                <a:lnTo>
                  <a:pt x="1546659" y="572557"/>
                </a:lnTo>
                <a:lnTo>
                  <a:pt x="1555232" y="568545"/>
                </a:lnTo>
                <a:lnTo>
                  <a:pt x="1588617" y="560371"/>
                </a:lnTo>
                <a:lnTo>
                  <a:pt x="1590769" y="555563"/>
                </a:lnTo>
                <a:lnTo>
                  <a:pt x="1600799" y="552525"/>
                </a:lnTo>
                <a:lnTo>
                  <a:pt x="1607057" y="561911"/>
                </a:lnTo>
                <a:lnTo>
                  <a:pt x="1613296" y="567946"/>
                </a:lnTo>
                <a:lnTo>
                  <a:pt x="1626279" y="569166"/>
                </a:lnTo>
                <a:lnTo>
                  <a:pt x="1634099" y="587785"/>
                </a:lnTo>
                <a:lnTo>
                  <a:pt x="1638261" y="590650"/>
                </a:lnTo>
                <a:lnTo>
                  <a:pt x="1631822" y="595975"/>
                </a:lnTo>
                <a:lnTo>
                  <a:pt x="1630403" y="600725"/>
                </a:lnTo>
                <a:lnTo>
                  <a:pt x="1622059" y="603974"/>
                </a:lnTo>
                <a:lnTo>
                  <a:pt x="1615572" y="609421"/>
                </a:lnTo>
                <a:lnTo>
                  <a:pt x="1609067" y="611228"/>
                </a:lnTo>
                <a:lnTo>
                  <a:pt x="1604371" y="609047"/>
                </a:lnTo>
                <a:lnTo>
                  <a:pt x="1597923" y="612425"/>
                </a:lnTo>
                <a:lnTo>
                  <a:pt x="1599799" y="621175"/>
                </a:lnTo>
                <a:lnTo>
                  <a:pt x="1590808" y="628947"/>
                </a:lnTo>
                <a:lnTo>
                  <a:pt x="1593932" y="638267"/>
                </a:lnTo>
                <a:lnTo>
                  <a:pt x="1601285" y="639968"/>
                </a:lnTo>
                <a:lnTo>
                  <a:pt x="1610181" y="636719"/>
                </a:lnTo>
                <a:lnTo>
                  <a:pt x="1613610" y="633197"/>
                </a:lnTo>
                <a:lnTo>
                  <a:pt x="1620983" y="635782"/>
                </a:lnTo>
                <a:lnTo>
                  <a:pt x="1625840" y="631695"/>
                </a:lnTo>
                <a:lnTo>
                  <a:pt x="1645186" y="632666"/>
                </a:lnTo>
                <a:lnTo>
                  <a:pt x="1656692" y="639564"/>
                </a:lnTo>
                <a:lnTo>
                  <a:pt x="1661235" y="650919"/>
                </a:lnTo>
                <a:lnTo>
                  <a:pt x="1665712" y="657899"/>
                </a:lnTo>
                <a:lnTo>
                  <a:pt x="1665264" y="665983"/>
                </a:lnTo>
                <a:lnTo>
                  <a:pt x="1662159" y="668421"/>
                </a:lnTo>
                <a:lnTo>
                  <a:pt x="1680028" y="673619"/>
                </a:lnTo>
                <a:lnTo>
                  <a:pt x="1694544" y="679755"/>
                </a:lnTo>
                <a:lnTo>
                  <a:pt x="1702355" y="677513"/>
                </a:lnTo>
                <a:lnTo>
                  <a:pt x="1713461" y="677799"/>
                </a:lnTo>
                <a:lnTo>
                  <a:pt x="1716576" y="682466"/>
                </a:lnTo>
                <a:lnTo>
                  <a:pt x="1715709" y="687463"/>
                </a:lnTo>
                <a:lnTo>
                  <a:pt x="1710727" y="692301"/>
                </a:lnTo>
                <a:lnTo>
                  <a:pt x="1714137" y="701071"/>
                </a:lnTo>
                <a:lnTo>
                  <a:pt x="1721452" y="706967"/>
                </a:lnTo>
                <a:lnTo>
                  <a:pt x="1732835" y="705189"/>
                </a:lnTo>
                <a:lnTo>
                  <a:pt x="1753409" y="711929"/>
                </a:lnTo>
                <a:lnTo>
                  <a:pt x="1760524" y="710341"/>
                </a:lnTo>
                <a:lnTo>
                  <a:pt x="1768849" y="704904"/>
                </a:lnTo>
                <a:lnTo>
                  <a:pt x="1777221" y="704291"/>
                </a:lnTo>
                <a:lnTo>
                  <a:pt x="1778803" y="697819"/>
                </a:lnTo>
                <a:lnTo>
                  <a:pt x="1788366" y="695049"/>
                </a:lnTo>
                <a:lnTo>
                  <a:pt x="1797957" y="697131"/>
                </a:lnTo>
                <a:lnTo>
                  <a:pt x="1804072" y="691548"/>
                </a:lnTo>
                <a:lnTo>
                  <a:pt x="1808368" y="691890"/>
                </a:lnTo>
                <a:lnTo>
                  <a:pt x="1815093" y="696937"/>
                </a:lnTo>
                <a:lnTo>
                  <a:pt x="1822265" y="693354"/>
                </a:lnTo>
                <a:lnTo>
                  <a:pt x="1830266" y="702327"/>
                </a:lnTo>
                <a:lnTo>
                  <a:pt x="1835324" y="705382"/>
                </a:lnTo>
                <a:lnTo>
                  <a:pt x="1828332" y="721677"/>
                </a:lnTo>
                <a:lnTo>
                  <a:pt x="1833828" y="722505"/>
                </a:lnTo>
                <a:lnTo>
                  <a:pt x="1834590" y="726865"/>
                </a:lnTo>
                <a:lnTo>
                  <a:pt x="1843468" y="732742"/>
                </a:lnTo>
                <a:lnTo>
                  <a:pt x="1850812" y="732539"/>
                </a:lnTo>
                <a:lnTo>
                  <a:pt x="1860613" y="727935"/>
                </a:lnTo>
                <a:lnTo>
                  <a:pt x="1870719" y="727226"/>
                </a:lnTo>
                <a:lnTo>
                  <a:pt x="1875672" y="731717"/>
                </a:lnTo>
                <a:lnTo>
                  <a:pt x="1883958" y="730587"/>
                </a:lnTo>
                <a:lnTo>
                  <a:pt x="1891121" y="723190"/>
                </a:lnTo>
                <a:lnTo>
                  <a:pt x="1896322" y="730242"/>
                </a:lnTo>
                <a:lnTo>
                  <a:pt x="1896569" y="734396"/>
                </a:lnTo>
                <a:lnTo>
                  <a:pt x="1903180" y="737223"/>
                </a:lnTo>
                <a:lnTo>
                  <a:pt x="1905780" y="743909"/>
                </a:lnTo>
                <a:lnTo>
                  <a:pt x="1914705" y="740263"/>
                </a:lnTo>
                <a:lnTo>
                  <a:pt x="1918401" y="744627"/>
                </a:lnTo>
                <a:lnTo>
                  <a:pt x="1923944" y="762078"/>
                </a:lnTo>
                <a:lnTo>
                  <a:pt x="1934422" y="765911"/>
                </a:lnTo>
                <a:lnTo>
                  <a:pt x="1944766" y="766711"/>
                </a:lnTo>
                <a:lnTo>
                  <a:pt x="1948195" y="781600"/>
                </a:lnTo>
                <a:lnTo>
                  <a:pt x="1960016" y="784856"/>
                </a:lnTo>
                <a:lnTo>
                  <a:pt x="1963978" y="788320"/>
                </a:lnTo>
                <a:lnTo>
                  <a:pt x="1968855" y="785381"/>
                </a:lnTo>
                <a:lnTo>
                  <a:pt x="1967169" y="780106"/>
                </a:lnTo>
                <a:lnTo>
                  <a:pt x="1977970" y="777418"/>
                </a:lnTo>
                <a:lnTo>
                  <a:pt x="1981856" y="773699"/>
                </a:lnTo>
                <a:lnTo>
                  <a:pt x="1992210" y="775530"/>
                </a:lnTo>
                <a:lnTo>
                  <a:pt x="1992524" y="767741"/>
                </a:lnTo>
                <a:lnTo>
                  <a:pt x="1995734" y="764212"/>
                </a:lnTo>
                <a:lnTo>
                  <a:pt x="2006107" y="774148"/>
                </a:lnTo>
                <a:lnTo>
                  <a:pt x="2016042" y="767680"/>
                </a:lnTo>
                <a:lnTo>
                  <a:pt x="2023176" y="768596"/>
                </a:lnTo>
                <a:lnTo>
                  <a:pt x="2037654" y="776218"/>
                </a:lnTo>
                <a:lnTo>
                  <a:pt x="2031825" y="792618"/>
                </a:lnTo>
                <a:lnTo>
                  <a:pt x="2036492" y="796138"/>
                </a:lnTo>
                <a:lnTo>
                  <a:pt x="2040797" y="794934"/>
                </a:lnTo>
                <a:lnTo>
                  <a:pt x="2047160" y="798069"/>
                </a:lnTo>
                <a:lnTo>
                  <a:pt x="2059352" y="793230"/>
                </a:lnTo>
                <a:lnTo>
                  <a:pt x="2057371" y="785602"/>
                </a:lnTo>
                <a:lnTo>
                  <a:pt x="2067191" y="780470"/>
                </a:lnTo>
                <a:lnTo>
                  <a:pt x="2073039" y="783941"/>
                </a:lnTo>
                <a:lnTo>
                  <a:pt x="2086974" y="785735"/>
                </a:lnTo>
                <a:lnTo>
                  <a:pt x="2083688" y="800876"/>
                </a:lnTo>
                <a:lnTo>
                  <a:pt x="2099109" y="809252"/>
                </a:lnTo>
                <a:lnTo>
                  <a:pt x="2100043" y="811533"/>
                </a:lnTo>
                <a:lnTo>
                  <a:pt x="2113606" y="812597"/>
                </a:lnTo>
                <a:lnTo>
                  <a:pt x="2126951" y="811753"/>
                </a:lnTo>
                <a:lnTo>
                  <a:pt x="2127960" y="815821"/>
                </a:lnTo>
                <a:lnTo>
                  <a:pt x="2135304" y="820617"/>
                </a:lnTo>
                <a:lnTo>
                  <a:pt x="2142895" y="819854"/>
                </a:lnTo>
                <a:lnTo>
                  <a:pt x="2148572" y="825520"/>
                </a:lnTo>
                <a:lnTo>
                  <a:pt x="2139314" y="833331"/>
                </a:lnTo>
                <a:lnTo>
                  <a:pt x="2132809" y="831280"/>
                </a:lnTo>
                <a:lnTo>
                  <a:pt x="2125046" y="836466"/>
                </a:lnTo>
                <a:lnTo>
                  <a:pt x="2120769" y="842543"/>
                </a:lnTo>
                <a:lnTo>
                  <a:pt x="2122522" y="847654"/>
                </a:lnTo>
                <a:lnTo>
                  <a:pt x="2129751" y="853442"/>
                </a:lnTo>
                <a:lnTo>
                  <a:pt x="2131085" y="860149"/>
                </a:lnTo>
                <a:lnTo>
                  <a:pt x="2134361" y="863560"/>
                </a:lnTo>
                <a:lnTo>
                  <a:pt x="2132380" y="871677"/>
                </a:lnTo>
                <a:lnTo>
                  <a:pt x="2139972" y="881347"/>
                </a:lnTo>
                <a:lnTo>
                  <a:pt x="2146782" y="885399"/>
                </a:lnTo>
                <a:lnTo>
                  <a:pt x="2157316" y="880161"/>
                </a:lnTo>
                <a:lnTo>
                  <a:pt x="2165756" y="884440"/>
                </a:lnTo>
                <a:lnTo>
                  <a:pt x="2172575" y="881425"/>
                </a:lnTo>
                <a:lnTo>
                  <a:pt x="2178281" y="875886"/>
                </a:lnTo>
                <a:lnTo>
                  <a:pt x="2182491" y="879930"/>
                </a:lnTo>
                <a:lnTo>
                  <a:pt x="2190873" y="880866"/>
                </a:lnTo>
                <a:lnTo>
                  <a:pt x="2193454" y="884212"/>
                </a:lnTo>
                <a:lnTo>
                  <a:pt x="2205808" y="889546"/>
                </a:lnTo>
                <a:lnTo>
                  <a:pt x="2208008" y="904213"/>
                </a:lnTo>
                <a:lnTo>
                  <a:pt x="2202808" y="907706"/>
                </a:lnTo>
                <a:lnTo>
                  <a:pt x="2203046" y="916099"/>
                </a:lnTo>
                <a:lnTo>
                  <a:pt x="2211742" y="922776"/>
                </a:lnTo>
                <a:lnTo>
                  <a:pt x="2213533" y="929406"/>
                </a:lnTo>
                <a:lnTo>
                  <a:pt x="2221344" y="929168"/>
                </a:lnTo>
                <a:lnTo>
                  <a:pt x="2223753" y="940807"/>
                </a:lnTo>
                <a:lnTo>
                  <a:pt x="2229525" y="945465"/>
                </a:lnTo>
                <a:lnTo>
                  <a:pt x="2230183" y="950904"/>
                </a:lnTo>
                <a:lnTo>
                  <a:pt x="2238298" y="955542"/>
                </a:lnTo>
                <a:lnTo>
                  <a:pt x="2253871" y="957495"/>
                </a:lnTo>
                <a:lnTo>
                  <a:pt x="2261206" y="956628"/>
                </a:lnTo>
                <a:lnTo>
                  <a:pt x="2270569" y="958619"/>
                </a:lnTo>
                <a:lnTo>
                  <a:pt x="2271950" y="968096"/>
                </a:lnTo>
                <a:lnTo>
                  <a:pt x="2281227" y="975078"/>
                </a:lnTo>
                <a:lnTo>
                  <a:pt x="2275950" y="979917"/>
                </a:lnTo>
                <a:lnTo>
                  <a:pt x="2278884" y="989747"/>
                </a:lnTo>
                <a:lnTo>
                  <a:pt x="2276531" y="993128"/>
                </a:lnTo>
                <a:lnTo>
                  <a:pt x="2267949" y="995881"/>
                </a:lnTo>
                <a:lnTo>
                  <a:pt x="2271302" y="999900"/>
                </a:lnTo>
                <a:lnTo>
                  <a:pt x="2269159" y="1008235"/>
                </a:lnTo>
                <a:lnTo>
                  <a:pt x="2272588" y="1010311"/>
                </a:lnTo>
                <a:lnTo>
                  <a:pt x="2270978" y="1015778"/>
                </a:lnTo>
                <a:lnTo>
                  <a:pt x="2277855" y="1018017"/>
                </a:lnTo>
                <a:lnTo>
                  <a:pt x="2283628" y="1024399"/>
                </a:lnTo>
                <a:lnTo>
                  <a:pt x="2291305" y="1023760"/>
                </a:lnTo>
                <a:lnTo>
                  <a:pt x="2298763" y="1033162"/>
                </a:lnTo>
                <a:lnTo>
                  <a:pt x="2296810" y="1038257"/>
                </a:lnTo>
                <a:lnTo>
                  <a:pt x="2300306" y="1043725"/>
                </a:lnTo>
                <a:lnTo>
                  <a:pt x="2293619" y="1055098"/>
                </a:lnTo>
                <a:lnTo>
                  <a:pt x="2292505" y="1062375"/>
                </a:lnTo>
                <a:lnTo>
                  <a:pt x="2297696" y="1064423"/>
                </a:lnTo>
                <a:lnTo>
                  <a:pt x="2297629" y="1071081"/>
                </a:lnTo>
                <a:lnTo>
                  <a:pt x="2304982" y="1073643"/>
                </a:lnTo>
                <a:lnTo>
                  <a:pt x="2304582" y="1077224"/>
                </a:lnTo>
                <a:lnTo>
                  <a:pt x="2312841" y="1083806"/>
                </a:lnTo>
                <a:lnTo>
                  <a:pt x="2315222" y="1092540"/>
                </a:lnTo>
                <a:lnTo>
                  <a:pt x="2322842" y="1095322"/>
                </a:lnTo>
                <a:lnTo>
                  <a:pt x="2330395" y="1088588"/>
                </a:lnTo>
                <a:lnTo>
                  <a:pt x="2338796" y="1089788"/>
                </a:lnTo>
                <a:lnTo>
                  <a:pt x="2344206" y="1096169"/>
                </a:lnTo>
                <a:lnTo>
                  <a:pt x="2341978" y="1103285"/>
                </a:lnTo>
                <a:lnTo>
                  <a:pt x="2363399" y="1113943"/>
                </a:lnTo>
                <a:lnTo>
                  <a:pt x="2366790" y="1126345"/>
                </a:lnTo>
                <a:lnTo>
                  <a:pt x="2370229" y="1131221"/>
                </a:lnTo>
                <a:lnTo>
                  <a:pt x="2365571" y="1134917"/>
                </a:lnTo>
                <a:lnTo>
                  <a:pt x="2366581" y="1144214"/>
                </a:lnTo>
                <a:lnTo>
                  <a:pt x="2369095" y="1148214"/>
                </a:lnTo>
                <a:lnTo>
                  <a:pt x="2378630" y="1151738"/>
                </a:lnTo>
                <a:lnTo>
                  <a:pt x="2378277" y="1155243"/>
                </a:lnTo>
                <a:lnTo>
                  <a:pt x="2383840" y="1160654"/>
                </a:lnTo>
                <a:lnTo>
                  <a:pt x="2399099" y="1164102"/>
                </a:lnTo>
                <a:lnTo>
                  <a:pt x="2402004" y="1160482"/>
                </a:lnTo>
                <a:lnTo>
                  <a:pt x="2409186" y="1158558"/>
                </a:lnTo>
                <a:lnTo>
                  <a:pt x="2417463" y="1161873"/>
                </a:lnTo>
                <a:lnTo>
                  <a:pt x="2415015" y="1167264"/>
                </a:lnTo>
                <a:lnTo>
                  <a:pt x="2415492" y="1173122"/>
                </a:lnTo>
                <a:lnTo>
                  <a:pt x="2421188" y="1175979"/>
                </a:lnTo>
                <a:lnTo>
                  <a:pt x="2423511" y="1184019"/>
                </a:lnTo>
                <a:lnTo>
                  <a:pt x="2432894" y="1188029"/>
                </a:lnTo>
                <a:lnTo>
                  <a:pt x="2439942" y="1187619"/>
                </a:lnTo>
                <a:lnTo>
                  <a:pt x="2453630" y="1182437"/>
                </a:lnTo>
                <a:lnTo>
                  <a:pt x="2457278" y="1190972"/>
                </a:lnTo>
                <a:lnTo>
                  <a:pt x="2464831" y="1193810"/>
                </a:lnTo>
                <a:lnTo>
                  <a:pt x="2474699" y="1203002"/>
                </a:lnTo>
                <a:lnTo>
                  <a:pt x="2484443" y="1198801"/>
                </a:lnTo>
                <a:lnTo>
                  <a:pt x="2497102" y="1186524"/>
                </a:lnTo>
                <a:close/>
              </a:path>
            </a:pathLst>
          </a:custGeom>
          <a:solidFill>
            <a:schemeClr val="accent1">
              <a:lumMod val="50000"/>
            </a:schemeClr>
          </a:solidFill>
          <a:ln w="19050" cap="rnd">
            <a:solidFill>
              <a:schemeClr val="bg1"/>
            </a:solidFill>
            <a:prstDash val="solid"/>
            <a:round/>
          </a:ln>
        </p:spPr>
        <p:txBody>
          <a:bodyPr rtlCol="0" anchor="ctr"/>
          <a:lstStyle/>
          <a:p>
            <a:pPr defTabSz="685800">
              <a:defRPr/>
            </a:pPr>
            <a:endParaRPr lang="en-US" sz="1350">
              <a:solidFill>
                <a:prstClr val="black"/>
              </a:solidFill>
              <a:latin typeface="Calibri" panose="020F0502020204030204"/>
            </a:endParaRPr>
          </a:p>
        </p:txBody>
      </p:sp>
      <p:sp>
        <p:nvSpPr>
          <p:cNvPr id="30" name="Freeform: Shape 29">
            <a:extLst>
              <a:ext uri="{FF2B5EF4-FFF2-40B4-BE49-F238E27FC236}">
                <a16:creationId xmlns:a16="http://schemas.microsoft.com/office/drawing/2014/main" id="{00E272AD-AD0E-49FB-A34F-E10EEC15725A}"/>
              </a:ext>
            </a:extLst>
          </p:cNvPr>
          <p:cNvSpPr/>
          <p:nvPr/>
        </p:nvSpPr>
        <p:spPr>
          <a:xfrm>
            <a:off x="1066330" y="2060160"/>
            <a:ext cx="1561344" cy="1854764"/>
          </a:xfrm>
          <a:custGeom>
            <a:avLst/>
            <a:gdLst>
              <a:gd name="connsiteX0" fmla="*/ 1132684 w 1633251"/>
              <a:gd name="connsiteY0" fmla="*/ 399313 h 1940185"/>
              <a:gd name="connsiteX1" fmla="*/ 1141733 w 1633251"/>
              <a:gd name="connsiteY1" fmla="*/ 401144 h 1940185"/>
              <a:gd name="connsiteX2" fmla="*/ 1144534 w 1633251"/>
              <a:gd name="connsiteY2" fmla="*/ 406519 h 1940185"/>
              <a:gd name="connsiteX3" fmla="*/ 1164669 w 1633251"/>
              <a:gd name="connsiteY3" fmla="*/ 412508 h 1940185"/>
              <a:gd name="connsiteX4" fmla="*/ 1172937 w 1633251"/>
              <a:gd name="connsiteY4" fmla="*/ 411387 h 1940185"/>
              <a:gd name="connsiteX5" fmla="*/ 1176080 w 1633251"/>
              <a:gd name="connsiteY5" fmla="*/ 417565 h 1940185"/>
              <a:gd name="connsiteX6" fmla="*/ 1188511 w 1633251"/>
              <a:gd name="connsiteY6" fmla="*/ 419044 h 1940185"/>
              <a:gd name="connsiteX7" fmla="*/ 1202217 w 1633251"/>
              <a:gd name="connsiteY7" fmla="*/ 424031 h 1940185"/>
              <a:gd name="connsiteX8" fmla="*/ 1212104 w 1633251"/>
              <a:gd name="connsiteY8" fmla="*/ 431715 h 1940185"/>
              <a:gd name="connsiteX9" fmla="*/ 1222419 w 1633251"/>
              <a:gd name="connsiteY9" fmla="*/ 431352 h 1940185"/>
              <a:gd name="connsiteX10" fmla="*/ 1235345 w 1633251"/>
              <a:gd name="connsiteY10" fmla="*/ 434832 h 1940185"/>
              <a:gd name="connsiteX11" fmla="*/ 1237193 w 1633251"/>
              <a:gd name="connsiteY11" fmla="*/ 428880 h 1940185"/>
              <a:gd name="connsiteX12" fmla="*/ 1243079 w 1633251"/>
              <a:gd name="connsiteY12" fmla="*/ 425808 h 1940185"/>
              <a:gd name="connsiteX13" fmla="*/ 1256700 w 1633251"/>
              <a:gd name="connsiteY13" fmla="*/ 423215 h 1940185"/>
              <a:gd name="connsiteX14" fmla="*/ 1263996 w 1633251"/>
              <a:gd name="connsiteY14" fmla="*/ 424179 h 1940185"/>
              <a:gd name="connsiteX15" fmla="*/ 1269664 w 1633251"/>
              <a:gd name="connsiteY15" fmla="*/ 429355 h 1940185"/>
              <a:gd name="connsiteX16" fmla="*/ 1280436 w 1633251"/>
              <a:gd name="connsiteY16" fmla="*/ 434485 h 1940185"/>
              <a:gd name="connsiteX17" fmla="*/ 1289790 w 1633251"/>
              <a:gd name="connsiteY17" fmla="*/ 435084 h 1940185"/>
              <a:gd name="connsiteX18" fmla="*/ 1293771 w 1633251"/>
              <a:gd name="connsiteY18" fmla="*/ 438757 h 1940185"/>
              <a:gd name="connsiteX19" fmla="*/ 1303087 w 1633251"/>
              <a:gd name="connsiteY19" fmla="*/ 439298 h 1940185"/>
              <a:gd name="connsiteX20" fmla="*/ 1311154 w 1633251"/>
              <a:gd name="connsiteY20" fmla="*/ 445716 h 1940185"/>
              <a:gd name="connsiteX21" fmla="*/ 1308840 w 1633251"/>
              <a:gd name="connsiteY21" fmla="*/ 453811 h 1940185"/>
              <a:gd name="connsiteX22" fmla="*/ 1317584 w 1633251"/>
              <a:gd name="connsiteY22" fmla="*/ 464798 h 1940185"/>
              <a:gd name="connsiteX23" fmla="*/ 1316317 w 1633251"/>
              <a:gd name="connsiteY23" fmla="*/ 475453 h 1940185"/>
              <a:gd name="connsiteX24" fmla="*/ 1301448 w 1633251"/>
              <a:gd name="connsiteY24" fmla="*/ 487149 h 1940185"/>
              <a:gd name="connsiteX25" fmla="*/ 1306906 w 1633251"/>
              <a:gd name="connsiteY25" fmla="*/ 495113 h 1940185"/>
              <a:gd name="connsiteX26" fmla="*/ 1303334 w 1633251"/>
              <a:gd name="connsiteY26" fmla="*/ 502468 h 1940185"/>
              <a:gd name="connsiteX27" fmla="*/ 1308411 w 1633251"/>
              <a:gd name="connsiteY27" fmla="*/ 507216 h 1940185"/>
              <a:gd name="connsiteX28" fmla="*/ 1308259 w 1633251"/>
              <a:gd name="connsiteY28" fmla="*/ 518483 h 1940185"/>
              <a:gd name="connsiteX29" fmla="*/ 1309764 w 1633251"/>
              <a:gd name="connsiteY29" fmla="*/ 522478 h 1940185"/>
              <a:gd name="connsiteX30" fmla="*/ 1306335 w 1633251"/>
              <a:gd name="connsiteY30" fmla="*/ 527729 h 1940185"/>
              <a:gd name="connsiteX31" fmla="*/ 1305201 w 1633251"/>
              <a:gd name="connsiteY31" fmla="*/ 534401 h 1940185"/>
              <a:gd name="connsiteX32" fmla="*/ 1318184 w 1633251"/>
              <a:gd name="connsiteY32" fmla="*/ 544401 h 1940185"/>
              <a:gd name="connsiteX33" fmla="*/ 1329614 w 1633251"/>
              <a:gd name="connsiteY33" fmla="*/ 542765 h 1940185"/>
              <a:gd name="connsiteX34" fmla="*/ 1338767 w 1633251"/>
              <a:gd name="connsiteY34" fmla="*/ 546887 h 1940185"/>
              <a:gd name="connsiteX35" fmla="*/ 1349112 w 1633251"/>
              <a:gd name="connsiteY35" fmla="*/ 541653 h 1940185"/>
              <a:gd name="connsiteX36" fmla="*/ 1361161 w 1633251"/>
              <a:gd name="connsiteY36" fmla="*/ 531200 h 1940185"/>
              <a:gd name="connsiteX37" fmla="*/ 1356836 w 1633251"/>
              <a:gd name="connsiteY37" fmla="*/ 519349 h 1940185"/>
              <a:gd name="connsiteX38" fmla="*/ 1360951 w 1633251"/>
              <a:gd name="connsiteY38" fmla="*/ 513973 h 1940185"/>
              <a:gd name="connsiteX39" fmla="*/ 1371981 w 1633251"/>
              <a:gd name="connsiteY39" fmla="*/ 512415 h 1940185"/>
              <a:gd name="connsiteX40" fmla="*/ 1378134 w 1633251"/>
              <a:gd name="connsiteY40" fmla="*/ 509164 h 1940185"/>
              <a:gd name="connsiteX41" fmla="*/ 1384973 w 1633251"/>
              <a:gd name="connsiteY41" fmla="*/ 509619 h 1940185"/>
              <a:gd name="connsiteX42" fmla="*/ 1392460 w 1633251"/>
              <a:gd name="connsiteY42" fmla="*/ 512933 h 1940185"/>
              <a:gd name="connsiteX43" fmla="*/ 1401166 w 1633251"/>
              <a:gd name="connsiteY43" fmla="*/ 510528 h 1940185"/>
              <a:gd name="connsiteX44" fmla="*/ 1411091 w 1633251"/>
              <a:gd name="connsiteY44" fmla="*/ 503671 h 1940185"/>
              <a:gd name="connsiteX45" fmla="*/ 1426597 w 1633251"/>
              <a:gd name="connsiteY45" fmla="*/ 501339 h 1940185"/>
              <a:gd name="connsiteX46" fmla="*/ 1430741 w 1633251"/>
              <a:gd name="connsiteY46" fmla="*/ 506345 h 1940185"/>
              <a:gd name="connsiteX47" fmla="*/ 1441352 w 1633251"/>
              <a:gd name="connsiteY47" fmla="*/ 506758 h 1940185"/>
              <a:gd name="connsiteX48" fmla="*/ 1444485 w 1633251"/>
              <a:gd name="connsiteY48" fmla="*/ 500148 h 1940185"/>
              <a:gd name="connsiteX49" fmla="*/ 1450934 w 1633251"/>
              <a:gd name="connsiteY49" fmla="*/ 494553 h 1940185"/>
              <a:gd name="connsiteX50" fmla="*/ 1455182 w 1633251"/>
              <a:gd name="connsiteY50" fmla="*/ 498458 h 1940185"/>
              <a:gd name="connsiteX51" fmla="*/ 1463735 w 1633251"/>
              <a:gd name="connsiteY51" fmla="*/ 499094 h 1940185"/>
              <a:gd name="connsiteX52" fmla="*/ 1471041 w 1633251"/>
              <a:gd name="connsiteY52" fmla="*/ 496800 h 1940185"/>
              <a:gd name="connsiteX53" fmla="*/ 1473394 w 1633251"/>
              <a:gd name="connsiteY53" fmla="*/ 493123 h 1940185"/>
              <a:gd name="connsiteX54" fmla="*/ 1482100 w 1633251"/>
              <a:gd name="connsiteY54" fmla="*/ 490128 h 1940185"/>
              <a:gd name="connsiteX55" fmla="*/ 1487129 w 1633251"/>
              <a:gd name="connsiteY55" fmla="*/ 494175 h 1940185"/>
              <a:gd name="connsiteX56" fmla="*/ 1499902 w 1633251"/>
              <a:gd name="connsiteY56" fmla="*/ 497293 h 1940185"/>
              <a:gd name="connsiteX57" fmla="*/ 1504902 w 1633251"/>
              <a:gd name="connsiteY57" fmla="*/ 496935 h 1940185"/>
              <a:gd name="connsiteX58" fmla="*/ 1520438 w 1633251"/>
              <a:gd name="connsiteY58" fmla="*/ 488913 h 1940185"/>
              <a:gd name="connsiteX59" fmla="*/ 1529296 w 1633251"/>
              <a:gd name="connsiteY59" fmla="*/ 495083 h 1940185"/>
              <a:gd name="connsiteX60" fmla="*/ 1531306 w 1633251"/>
              <a:gd name="connsiteY60" fmla="*/ 498802 h 1940185"/>
              <a:gd name="connsiteX61" fmla="*/ 1529886 w 1633251"/>
              <a:gd name="connsiteY61" fmla="*/ 505511 h 1940185"/>
              <a:gd name="connsiteX62" fmla="*/ 1541469 w 1633251"/>
              <a:gd name="connsiteY62" fmla="*/ 510318 h 1940185"/>
              <a:gd name="connsiteX63" fmla="*/ 1542307 w 1633251"/>
              <a:gd name="connsiteY63" fmla="*/ 521553 h 1940185"/>
              <a:gd name="connsiteX64" fmla="*/ 1547374 w 1633251"/>
              <a:gd name="connsiteY64" fmla="*/ 526165 h 1940185"/>
              <a:gd name="connsiteX65" fmla="*/ 1557366 w 1633251"/>
              <a:gd name="connsiteY65" fmla="*/ 523444 h 1940185"/>
              <a:gd name="connsiteX66" fmla="*/ 1563929 w 1633251"/>
              <a:gd name="connsiteY66" fmla="*/ 527663 h 1940185"/>
              <a:gd name="connsiteX67" fmla="*/ 1582655 w 1633251"/>
              <a:gd name="connsiteY67" fmla="*/ 527063 h 1940185"/>
              <a:gd name="connsiteX68" fmla="*/ 1589923 w 1633251"/>
              <a:gd name="connsiteY68" fmla="*/ 523347 h 1940185"/>
              <a:gd name="connsiteX69" fmla="*/ 1596990 w 1633251"/>
              <a:gd name="connsiteY69" fmla="*/ 526018 h 1940185"/>
              <a:gd name="connsiteX70" fmla="*/ 1602562 w 1633251"/>
              <a:gd name="connsiteY70" fmla="*/ 524457 h 1940185"/>
              <a:gd name="connsiteX71" fmla="*/ 1612116 w 1633251"/>
              <a:gd name="connsiteY71" fmla="*/ 525240 h 1940185"/>
              <a:gd name="connsiteX72" fmla="*/ 1624860 w 1633251"/>
              <a:gd name="connsiteY72" fmla="*/ 533338 h 1940185"/>
              <a:gd name="connsiteX73" fmla="*/ 1622174 w 1633251"/>
              <a:gd name="connsiteY73" fmla="*/ 543838 h 1940185"/>
              <a:gd name="connsiteX74" fmla="*/ 1622517 w 1633251"/>
              <a:gd name="connsiteY74" fmla="*/ 565851 h 1940185"/>
              <a:gd name="connsiteX75" fmla="*/ 1617726 w 1633251"/>
              <a:gd name="connsiteY75" fmla="*/ 578489 h 1940185"/>
              <a:gd name="connsiteX76" fmla="*/ 1620184 w 1633251"/>
              <a:gd name="connsiteY76" fmla="*/ 582661 h 1940185"/>
              <a:gd name="connsiteX77" fmla="*/ 1609878 w 1633251"/>
              <a:gd name="connsiteY77" fmla="*/ 594240 h 1940185"/>
              <a:gd name="connsiteX78" fmla="*/ 1609515 w 1633251"/>
              <a:gd name="connsiteY78" fmla="*/ 607489 h 1940185"/>
              <a:gd name="connsiteX79" fmla="*/ 1606163 w 1633251"/>
              <a:gd name="connsiteY79" fmla="*/ 614827 h 1940185"/>
              <a:gd name="connsiteX80" fmla="*/ 1607249 w 1633251"/>
              <a:gd name="connsiteY80" fmla="*/ 621663 h 1940185"/>
              <a:gd name="connsiteX81" fmla="*/ 1600991 w 1633251"/>
              <a:gd name="connsiteY81" fmla="*/ 629981 h 1940185"/>
              <a:gd name="connsiteX82" fmla="*/ 1592466 w 1633251"/>
              <a:gd name="connsiteY82" fmla="*/ 626552 h 1940185"/>
              <a:gd name="connsiteX83" fmla="*/ 1586589 w 1633251"/>
              <a:gd name="connsiteY83" fmla="*/ 630663 h 1940185"/>
              <a:gd name="connsiteX84" fmla="*/ 1580140 w 1633251"/>
              <a:gd name="connsiteY84" fmla="*/ 630100 h 1940185"/>
              <a:gd name="connsiteX85" fmla="*/ 1569387 w 1633251"/>
              <a:gd name="connsiteY85" fmla="*/ 635254 h 1940185"/>
              <a:gd name="connsiteX86" fmla="*/ 1565358 w 1633251"/>
              <a:gd name="connsiteY86" fmla="*/ 651185 h 1940185"/>
              <a:gd name="connsiteX87" fmla="*/ 1560414 w 1633251"/>
              <a:gd name="connsiteY87" fmla="*/ 656988 h 1940185"/>
              <a:gd name="connsiteX88" fmla="*/ 1562786 w 1633251"/>
              <a:gd name="connsiteY88" fmla="*/ 666589 h 1940185"/>
              <a:gd name="connsiteX89" fmla="*/ 1558385 w 1633251"/>
              <a:gd name="connsiteY89" fmla="*/ 674211 h 1940185"/>
              <a:gd name="connsiteX90" fmla="*/ 1558662 w 1633251"/>
              <a:gd name="connsiteY90" fmla="*/ 682773 h 1940185"/>
              <a:gd name="connsiteX91" fmla="*/ 1556966 w 1633251"/>
              <a:gd name="connsiteY91" fmla="*/ 690638 h 1940185"/>
              <a:gd name="connsiteX92" fmla="*/ 1546241 w 1633251"/>
              <a:gd name="connsiteY92" fmla="*/ 699234 h 1940185"/>
              <a:gd name="connsiteX93" fmla="*/ 1540354 w 1633251"/>
              <a:gd name="connsiteY93" fmla="*/ 721348 h 1940185"/>
              <a:gd name="connsiteX94" fmla="*/ 1534582 w 1633251"/>
              <a:gd name="connsiteY94" fmla="*/ 733392 h 1940185"/>
              <a:gd name="connsiteX95" fmla="*/ 1529753 w 1633251"/>
              <a:gd name="connsiteY95" fmla="*/ 739891 h 1940185"/>
              <a:gd name="connsiteX96" fmla="*/ 1531982 w 1633251"/>
              <a:gd name="connsiteY96" fmla="*/ 757826 h 1940185"/>
              <a:gd name="connsiteX97" fmla="*/ 1534049 w 1633251"/>
              <a:gd name="connsiteY97" fmla="*/ 762058 h 1940185"/>
              <a:gd name="connsiteX98" fmla="*/ 1535592 w 1633251"/>
              <a:gd name="connsiteY98" fmla="*/ 773225 h 1940185"/>
              <a:gd name="connsiteX99" fmla="*/ 1534897 w 1633251"/>
              <a:gd name="connsiteY99" fmla="*/ 780218 h 1940185"/>
              <a:gd name="connsiteX100" fmla="*/ 1541116 w 1633251"/>
              <a:gd name="connsiteY100" fmla="*/ 784748 h 1940185"/>
              <a:gd name="connsiteX101" fmla="*/ 1541983 w 1633251"/>
              <a:gd name="connsiteY101" fmla="*/ 790367 h 1940185"/>
              <a:gd name="connsiteX102" fmla="*/ 1551203 w 1633251"/>
              <a:gd name="connsiteY102" fmla="*/ 799285 h 1940185"/>
              <a:gd name="connsiteX103" fmla="*/ 1558319 w 1633251"/>
              <a:gd name="connsiteY103" fmla="*/ 800950 h 1940185"/>
              <a:gd name="connsiteX104" fmla="*/ 1568215 w 1633251"/>
              <a:gd name="connsiteY104" fmla="*/ 809131 h 1940185"/>
              <a:gd name="connsiteX105" fmla="*/ 1579350 w 1633251"/>
              <a:gd name="connsiteY105" fmla="*/ 810350 h 1940185"/>
              <a:gd name="connsiteX106" fmla="*/ 1584074 w 1633251"/>
              <a:gd name="connsiteY106" fmla="*/ 809347 h 1940185"/>
              <a:gd name="connsiteX107" fmla="*/ 1601095 w 1633251"/>
              <a:gd name="connsiteY107" fmla="*/ 809506 h 1940185"/>
              <a:gd name="connsiteX108" fmla="*/ 1604972 w 1633251"/>
              <a:gd name="connsiteY108" fmla="*/ 815163 h 1940185"/>
              <a:gd name="connsiteX109" fmla="*/ 1615954 w 1633251"/>
              <a:gd name="connsiteY109" fmla="*/ 818047 h 1940185"/>
              <a:gd name="connsiteX110" fmla="*/ 1616135 w 1633251"/>
              <a:gd name="connsiteY110" fmla="*/ 824562 h 1940185"/>
              <a:gd name="connsiteX111" fmla="*/ 1624289 w 1633251"/>
              <a:gd name="connsiteY111" fmla="*/ 837307 h 1940185"/>
              <a:gd name="connsiteX112" fmla="*/ 1624660 w 1633251"/>
              <a:gd name="connsiteY112" fmla="*/ 853002 h 1940185"/>
              <a:gd name="connsiteX113" fmla="*/ 1623308 w 1633251"/>
              <a:gd name="connsiteY113" fmla="*/ 859601 h 1940185"/>
              <a:gd name="connsiteX114" fmla="*/ 1619593 w 1633251"/>
              <a:gd name="connsiteY114" fmla="*/ 863638 h 1940185"/>
              <a:gd name="connsiteX115" fmla="*/ 1616383 w 1633251"/>
              <a:gd name="connsiteY115" fmla="*/ 873072 h 1940185"/>
              <a:gd name="connsiteX116" fmla="*/ 1619050 w 1633251"/>
              <a:gd name="connsiteY116" fmla="*/ 879118 h 1940185"/>
              <a:gd name="connsiteX117" fmla="*/ 1612259 w 1633251"/>
              <a:gd name="connsiteY117" fmla="*/ 881774 h 1940185"/>
              <a:gd name="connsiteX118" fmla="*/ 1604334 w 1633251"/>
              <a:gd name="connsiteY118" fmla="*/ 893634 h 1940185"/>
              <a:gd name="connsiteX119" fmla="*/ 1607353 w 1633251"/>
              <a:gd name="connsiteY119" fmla="*/ 897742 h 1940185"/>
              <a:gd name="connsiteX120" fmla="*/ 1602153 w 1633251"/>
              <a:gd name="connsiteY120" fmla="*/ 900773 h 1940185"/>
              <a:gd name="connsiteX121" fmla="*/ 1596828 w 1633251"/>
              <a:gd name="connsiteY121" fmla="*/ 899529 h 1940185"/>
              <a:gd name="connsiteX122" fmla="*/ 1590570 w 1633251"/>
              <a:gd name="connsiteY122" fmla="*/ 903277 h 1940185"/>
              <a:gd name="connsiteX123" fmla="*/ 1606963 w 1633251"/>
              <a:gd name="connsiteY123" fmla="*/ 907187 h 1940185"/>
              <a:gd name="connsiteX124" fmla="*/ 1609649 w 1633251"/>
              <a:gd name="connsiteY124" fmla="*/ 906093 h 1940185"/>
              <a:gd name="connsiteX125" fmla="*/ 1621298 w 1633251"/>
              <a:gd name="connsiteY125" fmla="*/ 919371 h 1940185"/>
              <a:gd name="connsiteX126" fmla="*/ 1628966 w 1633251"/>
              <a:gd name="connsiteY126" fmla="*/ 931025 h 1940185"/>
              <a:gd name="connsiteX127" fmla="*/ 1633252 w 1633251"/>
              <a:gd name="connsiteY127" fmla="*/ 949033 h 1940185"/>
              <a:gd name="connsiteX128" fmla="*/ 1628537 w 1633251"/>
              <a:gd name="connsiteY128" fmla="*/ 957405 h 1940185"/>
              <a:gd name="connsiteX129" fmla="*/ 1630652 w 1633251"/>
              <a:gd name="connsiteY129" fmla="*/ 964892 h 1940185"/>
              <a:gd name="connsiteX130" fmla="*/ 1624679 w 1633251"/>
              <a:gd name="connsiteY130" fmla="*/ 974408 h 1940185"/>
              <a:gd name="connsiteX131" fmla="*/ 1622546 w 1633251"/>
              <a:gd name="connsiteY131" fmla="*/ 988000 h 1940185"/>
              <a:gd name="connsiteX132" fmla="*/ 1623555 w 1633251"/>
              <a:gd name="connsiteY132" fmla="*/ 994724 h 1940185"/>
              <a:gd name="connsiteX133" fmla="*/ 1620450 w 1633251"/>
              <a:gd name="connsiteY133" fmla="*/ 1002163 h 1940185"/>
              <a:gd name="connsiteX134" fmla="*/ 1616669 w 1633251"/>
              <a:gd name="connsiteY134" fmla="*/ 1005326 h 1940185"/>
              <a:gd name="connsiteX135" fmla="*/ 1615631 w 1633251"/>
              <a:gd name="connsiteY135" fmla="*/ 1011860 h 1940185"/>
              <a:gd name="connsiteX136" fmla="*/ 1603924 w 1633251"/>
              <a:gd name="connsiteY136" fmla="*/ 1009660 h 1940185"/>
              <a:gd name="connsiteX137" fmla="*/ 1594685 w 1633251"/>
              <a:gd name="connsiteY137" fmla="*/ 1010545 h 1940185"/>
              <a:gd name="connsiteX138" fmla="*/ 1586541 w 1633251"/>
              <a:gd name="connsiteY138" fmla="*/ 1018118 h 1940185"/>
              <a:gd name="connsiteX139" fmla="*/ 1585008 w 1633251"/>
              <a:gd name="connsiteY139" fmla="*/ 1024328 h 1940185"/>
              <a:gd name="connsiteX140" fmla="*/ 1578607 w 1633251"/>
              <a:gd name="connsiteY140" fmla="*/ 1032834 h 1940185"/>
              <a:gd name="connsiteX141" fmla="*/ 1578121 w 1633251"/>
              <a:gd name="connsiteY141" fmla="*/ 1036863 h 1940185"/>
              <a:gd name="connsiteX142" fmla="*/ 1581274 w 1633251"/>
              <a:gd name="connsiteY142" fmla="*/ 1046064 h 1940185"/>
              <a:gd name="connsiteX143" fmla="*/ 1576435 w 1633251"/>
              <a:gd name="connsiteY143" fmla="*/ 1051408 h 1940185"/>
              <a:gd name="connsiteX144" fmla="*/ 1575054 w 1633251"/>
              <a:gd name="connsiteY144" fmla="*/ 1057951 h 1940185"/>
              <a:gd name="connsiteX145" fmla="*/ 1569253 w 1633251"/>
              <a:gd name="connsiteY145" fmla="*/ 1063257 h 1940185"/>
              <a:gd name="connsiteX146" fmla="*/ 1560176 w 1633251"/>
              <a:gd name="connsiteY146" fmla="*/ 1062085 h 1940185"/>
              <a:gd name="connsiteX147" fmla="*/ 1553175 w 1633251"/>
              <a:gd name="connsiteY147" fmla="*/ 1064676 h 1940185"/>
              <a:gd name="connsiteX148" fmla="*/ 1535211 w 1633251"/>
              <a:gd name="connsiteY148" fmla="*/ 1066400 h 1940185"/>
              <a:gd name="connsiteX149" fmla="*/ 1526572 w 1633251"/>
              <a:gd name="connsiteY149" fmla="*/ 1071210 h 1940185"/>
              <a:gd name="connsiteX150" fmla="*/ 1523752 w 1633251"/>
              <a:gd name="connsiteY150" fmla="*/ 1075754 h 1940185"/>
              <a:gd name="connsiteX151" fmla="*/ 1511980 w 1633251"/>
              <a:gd name="connsiteY151" fmla="*/ 1074925 h 1940185"/>
              <a:gd name="connsiteX152" fmla="*/ 1504264 w 1633251"/>
              <a:gd name="connsiteY152" fmla="*/ 1079192 h 1940185"/>
              <a:gd name="connsiteX153" fmla="*/ 1498959 w 1633251"/>
              <a:gd name="connsiteY153" fmla="*/ 1076906 h 1940185"/>
              <a:gd name="connsiteX154" fmla="*/ 1484033 w 1633251"/>
              <a:gd name="connsiteY154" fmla="*/ 1075182 h 1940185"/>
              <a:gd name="connsiteX155" fmla="*/ 1482347 w 1633251"/>
              <a:gd name="connsiteY155" fmla="*/ 1068762 h 1940185"/>
              <a:gd name="connsiteX156" fmla="*/ 1478042 w 1633251"/>
              <a:gd name="connsiteY156" fmla="*/ 1062809 h 1940185"/>
              <a:gd name="connsiteX157" fmla="*/ 1479947 w 1633251"/>
              <a:gd name="connsiteY157" fmla="*/ 1054437 h 1940185"/>
              <a:gd name="connsiteX158" fmla="*/ 1480042 w 1633251"/>
              <a:gd name="connsiteY158" fmla="*/ 1044235 h 1940185"/>
              <a:gd name="connsiteX159" fmla="*/ 1475032 w 1633251"/>
              <a:gd name="connsiteY159" fmla="*/ 1042378 h 1940185"/>
              <a:gd name="connsiteX160" fmla="*/ 1474603 w 1633251"/>
              <a:gd name="connsiteY160" fmla="*/ 1037530 h 1940185"/>
              <a:gd name="connsiteX161" fmla="*/ 1463583 w 1633251"/>
              <a:gd name="connsiteY161" fmla="*/ 1031053 h 1940185"/>
              <a:gd name="connsiteX162" fmla="*/ 1455230 w 1633251"/>
              <a:gd name="connsiteY162" fmla="*/ 1029014 h 1940185"/>
              <a:gd name="connsiteX163" fmla="*/ 1438789 w 1633251"/>
              <a:gd name="connsiteY163" fmla="*/ 1033701 h 1940185"/>
              <a:gd name="connsiteX164" fmla="*/ 1421378 w 1633251"/>
              <a:gd name="connsiteY164" fmla="*/ 1034739 h 1940185"/>
              <a:gd name="connsiteX165" fmla="*/ 1413843 w 1633251"/>
              <a:gd name="connsiteY165" fmla="*/ 1038244 h 1940185"/>
              <a:gd name="connsiteX166" fmla="*/ 1411319 w 1633251"/>
              <a:gd name="connsiteY166" fmla="*/ 1048541 h 1940185"/>
              <a:gd name="connsiteX167" fmla="*/ 1402337 w 1633251"/>
              <a:gd name="connsiteY167" fmla="*/ 1046674 h 1940185"/>
              <a:gd name="connsiteX168" fmla="*/ 1398299 w 1633251"/>
              <a:gd name="connsiteY168" fmla="*/ 1042502 h 1940185"/>
              <a:gd name="connsiteX169" fmla="*/ 1392565 w 1633251"/>
              <a:gd name="connsiteY169" fmla="*/ 1048722 h 1940185"/>
              <a:gd name="connsiteX170" fmla="*/ 1390517 w 1633251"/>
              <a:gd name="connsiteY170" fmla="*/ 1058256 h 1940185"/>
              <a:gd name="connsiteX171" fmla="*/ 1383297 w 1633251"/>
              <a:gd name="connsiteY171" fmla="*/ 1064828 h 1940185"/>
              <a:gd name="connsiteX172" fmla="*/ 1372524 w 1633251"/>
              <a:gd name="connsiteY172" fmla="*/ 1070601 h 1940185"/>
              <a:gd name="connsiteX173" fmla="*/ 1367828 w 1633251"/>
              <a:gd name="connsiteY173" fmla="*/ 1080849 h 1940185"/>
              <a:gd name="connsiteX174" fmla="*/ 1360742 w 1633251"/>
              <a:gd name="connsiteY174" fmla="*/ 1083383 h 1940185"/>
              <a:gd name="connsiteX175" fmla="*/ 1352969 w 1633251"/>
              <a:gd name="connsiteY175" fmla="*/ 1081326 h 1940185"/>
              <a:gd name="connsiteX176" fmla="*/ 1349102 w 1633251"/>
              <a:gd name="connsiteY176" fmla="*/ 1091956 h 1940185"/>
              <a:gd name="connsiteX177" fmla="*/ 1345540 w 1633251"/>
              <a:gd name="connsiteY177" fmla="*/ 1097471 h 1940185"/>
              <a:gd name="connsiteX178" fmla="*/ 1336919 w 1633251"/>
              <a:gd name="connsiteY178" fmla="*/ 1103719 h 1940185"/>
              <a:gd name="connsiteX179" fmla="*/ 1330471 w 1633251"/>
              <a:gd name="connsiteY179" fmla="*/ 1113996 h 1940185"/>
              <a:gd name="connsiteX180" fmla="*/ 1315879 w 1633251"/>
              <a:gd name="connsiteY180" fmla="*/ 1121159 h 1940185"/>
              <a:gd name="connsiteX181" fmla="*/ 1324918 w 1633251"/>
              <a:gd name="connsiteY181" fmla="*/ 1128560 h 1940185"/>
              <a:gd name="connsiteX182" fmla="*/ 1333452 w 1633251"/>
              <a:gd name="connsiteY182" fmla="*/ 1129132 h 1940185"/>
              <a:gd name="connsiteX183" fmla="*/ 1340634 w 1633251"/>
              <a:gd name="connsiteY183" fmla="*/ 1134951 h 1940185"/>
              <a:gd name="connsiteX184" fmla="*/ 1339234 w 1633251"/>
              <a:gd name="connsiteY184" fmla="*/ 1139523 h 1940185"/>
              <a:gd name="connsiteX185" fmla="*/ 1343882 w 1633251"/>
              <a:gd name="connsiteY185" fmla="*/ 1152049 h 1940185"/>
              <a:gd name="connsiteX186" fmla="*/ 1332995 w 1633251"/>
              <a:gd name="connsiteY186" fmla="*/ 1164527 h 1940185"/>
              <a:gd name="connsiteX187" fmla="*/ 1332176 w 1633251"/>
              <a:gd name="connsiteY187" fmla="*/ 1178214 h 1940185"/>
              <a:gd name="connsiteX188" fmla="*/ 1328985 w 1633251"/>
              <a:gd name="connsiteY188" fmla="*/ 1187120 h 1940185"/>
              <a:gd name="connsiteX189" fmla="*/ 1331252 w 1633251"/>
              <a:gd name="connsiteY189" fmla="*/ 1195064 h 1940185"/>
              <a:gd name="connsiteX190" fmla="*/ 1336224 w 1633251"/>
              <a:gd name="connsiteY190" fmla="*/ 1200798 h 1940185"/>
              <a:gd name="connsiteX191" fmla="*/ 1333205 w 1633251"/>
              <a:gd name="connsiteY191" fmla="*/ 1210790 h 1940185"/>
              <a:gd name="connsiteX192" fmla="*/ 1334834 w 1633251"/>
              <a:gd name="connsiteY192" fmla="*/ 1215038 h 1940185"/>
              <a:gd name="connsiteX193" fmla="*/ 1341101 w 1633251"/>
              <a:gd name="connsiteY193" fmla="*/ 1217371 h 1940185"/>
              <a:gd name="connsiteX194" fmla="*/ 1341206 w 1633251"/>
              <a:gd name="connsiteY194" fmla="*/ 1225677 h 1940185"/>
              <a:gd name="connsiteX195" fmla="*/ 1344682 w 1633251"/>
              <a:gd name="connsiteY195" fmla="*/ 1233354 h 1940185"/>
              <a:gd name="connsiteX196" fmla="*/ 1356970 w 1633251"/>
              <a:gd name="connsiteY196" fmla="*/ 1233707 h 1940185"/>
              <a:gd name="connsiteX197" fmla="*/ 1362647 w 1633251"/>
              <a:gd name="connsiteY197" fmla="*/ 1231602 h 1940185"/>
              <a:gd name="connsiteX198" fmla="*/ 1368562 w 1633251"/>
              <a:gd name="connsiteY198" fmla="*/ 1232411 h 1940185"/>
              <a:gd name="connsiteX199" fmla="*/ 1376648 w 1633251"/>
              <a:gd name="connsiteY199" fmla="*/ 1238174 h 1940185"/>
              <a:gd name="connsiteX200" fmla="*/ 1377687 w 1633251"/>
              <a:gd name="connsiteY200" fmla="*/ 1246461 h 1940185"/>
              <a:gd name="connsiteX201" fmla="*/ 1402471 w 1633251"/>
              <a:gd name="connsiteY201" fmla="*/ 1258357 h 1940185"/>
              <a:gd name="connsiteX202" fmla="*/ 1395546 w 1633251"/>
              <a:gd name="connsiteY202" fmla="*/ 1261910 h 1940185"/>
              <a:gd name="connsiteX203" fmla="*/ 1378963 w 1633251"/>
              <a:gd name="connsiteY203" fmla="*/ 1275655 h 1940185"/>
              <a:gd name="connsiteX204" fmla="*/ 1368581 w 1633251"/>
              <a:gd name="connsiteY204" fmla="*/ 1277169 h 1940185"/>
              <a:gd name="connsiteX205" fmla="*/ 1361694 w 1633251"/>
              <a:gd name="connsiteY205" fmla="*/ 1285351 h 1940185"/>
              <a:gd name="connsiteX206" fmla="*/ 1354779 w 1633251"/>
              <a:gd name="connsiteY206" fmla="*/ 1290304 h 1940185"/>
              <a:gd name="connsiteX207" fmla="*/ 1345063 w 1633251"/>
              <a:gd name="connsiteY207" fmla="*/ 1290266 h 1940185"/>
              <a:gd name="connsiteX208" fmla="*/ 1316412 w 1633251"/>
              <a:gd name="connsiteY208" fmla="*/ 1302620 h 1940185"/>
              <a:gd name="connsiteX209" fmla="*/ 1315498 w 1633251"/>
              <a:gd name="connsiteY209" fmla="*/ 1310802 h 1940185"/>
              <a:gd name="connsiteX210" fmla="*/ 1307544 w 1633251"/>
              <a:gd name="connsiteY210" fmla="*/ 1314603 h 1940185"/>
              <a:gd name="connsiteX211" fmla="*/ 1293390 w 1633251"/>
              <a:gd name="connsiteY211" fmla="*/ 1324785 h 1940185"/>
              <a:gd name="connsiteX212" fmla="*/ 1292295 w 1633251"/>
              <a:gd name="connsiteY212" fmla="*/ 1331166 h 1940185"/>
              <a:gd name="connsiteX213" fmla="*/ 1288332 w 1633251"/>
              <a:gd name="connsiteY213" fmla="*/ 1338244 h 1940185"/>
              <a:gd name="connsiteX214" fmla="*/ 1282494 w 1633251"/>
              <a:gd name="connsiteY214" fmla="*/ 1340282 h 1940185"/>
              <a:gd name="connsiteX215" fmla="*/ 1280208 w 1633251"/>
              <a:gd name="connsiteY215" fmla="*/ 1347473 h 1940185"/>
              <a:gd name="connsiteX216" fmla="*/ 1276017 w 1633251"/>
              <a:gd name="connsiteY216" fmla="*/ 1353522 h 1940185"/>
              <a:gd name="connsiteX217" fmla="*/ 1269930 w 1633251"/>
              <a:gd name="connsiteY217" fmla="*/ 1353988 h 1940185"/>
              <a:gd name="connsiteX218" fmla="*/ 1266549 w 1633251"/>
              <a:gd name="connsiteY218" fmla="*/ 1358979 h 1940185"/>
              <a:gd name="connsiteX219" fmla="*/ 1267244 w 1633251"/>
              <a:gd name="connsiteY219" fmla="*/ 1366314 h 1940185"/>
              <a:gd name="connsiteX220" fmla="*/ 1269949 w 1633251"/>
              <a:gd name="connsiteY220" fmla="*/ 1370971 h 1940185"/>
              <a:gd name="connsiteX221" fmla="*/ 1265777 w 1633251"/>
              <a:gd name="connsiteY221" fmla="*/ 1379677 h 1940185"/>
              <a:gd name="connsiteX222" fmla="*/ 1275264 w 1633251"/>
              <a:gd name="connsiteY222" fmla="*/ 1392936 h 1940185"/>
              <a:gd name="connsiteX223" fmla="*/ 1273283 w 1633251"/>
              <a:gd name="connsiteY223" fmla="*/ 1401785 h 1940185"/>
              <a:gd name="connsiteX224" fmla="*/ 1281103 w 1633251"/>
              <a:gd name="connsiteY224" fmla="*/ 1413729 h 1940185"/>
              <a:gd name="connsiteX225" fmla="*/ 1294019 w 1633251"/>
              <a:gd name="connsiteY225" fmla="*/ 1416206 h 1940185"/>
              <a:gd name="connsiteX226" fmla="*/ 1293152 w 1633251"/>
              <a:gd name="connsiteY226" fmla="*/ 1429369 h 1940185"/>
              <a:gd name="connsiteX227" fmla="*/ 1299077 w 1633251"/>
              <a:gd name="connsiteY227" fmla="*/ 1431331 h 1940185"/>
              <a:gd name="connsiteX228" fmla="*/ 1304373 w 1633251"/>
              <a:gd name="connsiteY228" fmla="*/ 1439304 h 1940185"/>
              <a:gd name="connsiteX229" fmla="*/ 1314288 w 1633251"/>
              <a:gd name="connsiteY229" fmla="*/ 1441361 h 1940185"/>
              <a:gd name="connsiteX230" fmla="*/ 1320841 w 1633251"/>
              <a:gd name="connsiteY230" fmla="*/ 1452524 h 1940185"/>
              <a:gd name="connsiteX231" fmla="*/ 1327557 w 1633251"/>
              <a:gd name="connsiteY231" fmla="*/ 1459897 h 1940185"/>
              <a:gd name="connsiteX232" fmla="*/ 1329528 w 1633251"/>
              <a:gd name="connsiteY232" fmla="*/ 1465136 h 1940185"/>
              <a:gd name="connsiteX233" fmla="*/ 1337739 w 1633251"/>
              <a:gd name="connsiteY233" fmla="*/ 1473737 h 1940185"/>
              <a:gd name="connsiteX234" fmla="*/ 1343425 w 1633251"/>
              <a:gd name="connsiteY234" fmla="*/ 1477337 h 1940185"/>
              <a:gd name="connsiteX235" fmla="*/ 1353350 w 1633251"/>
              <a:gd name="connsiteY235" fmla="*/ 1477518 h 1940185"/>
              <a:gd name="connsiteX236" fmla="*/ 1354988 w 1633251"/>
              <a:gd name="connsiteY236" fmla="*/ 1483376 h 1940185"/>
              <a:gd name="connsiteX237" fmla="*/ 1360989 w 1633251"/>
              <a:gd name="connsiteY237" fmla="*/ 1493539 h 1940185"/>
              <a:gd name="connsiteX238" fmla="*/ 1365961 w 1633251"/>
              <a:gd name="connsiteY238" fmla="*/ 1496130 h 1940185"/>
              <a:gd name="connsiteX239" fmla="*/ 1371714 w 1633251"/>
              <a:gd name="connsiteY239" fmla="*/ 1506303 h 1940185"/>
              <a:gd name="connsiteX240" fmla="*/ 1375134 w 1633251"/>
              <a:gd name="connsiteY240" fmla="*/ 1509046 h 1940185"/>
              <a:gd name="connsiteX241" fmla="*/ 1380849 w 1633251"/>
              <a:gd name="connsiteY241" fmla="*/ 1521819 h 1940185"/>
              <a:gd name="connsiteX242" fmla="*/ 1381058 w 1633251"/>
              <a:gd name="connsiteY242" fmla="*/ 1527972 h 1940185"/>
              <a:gd name="connsiteX243" fmla="*/ 1386326 w 1633251"/>
              <a:gd name="connsiteY243" fmla="*/ 1533496 h 1940185"/>
              <a:gd name="connsiteX244" fmla="*/ 1393765 w 1633251"/>
              <a:gd name="connsiteY244" fmla="*/ 1546603 h 1940185"/>
              <a:gd name="connsiteX245" fmla="*/ 1398632 w 1633251"/>
              <a:gd name="connsiteY245" fmla="*/ 1563948 h 1940185"/>
              <a:gd name="connsiteX246" fmla="*/ 1419568 w 1633251"/>
              <a:gd name="connsiteY246" fmla="*/ 1579645 h 1940185"/>
              <a:gd name="connsiteX247" fmla="*/ 1421740 w 1633251"/>
              <a:gd name="connsiteY247" fmla="*/ 1585322 h 1940185"/>
              <a:gd name="connsiteX248" fmla="*/ 1421425 w 1633251"/>
              <a:gd name="connsiteY248" fmla="*/ 1599743 h 1940185"/>
              <a:gd name="connsiteX249" fmla="*/ 1418577 w 1633251"/>
              <a:gd name="connsiteY249" fmla="*/ 1603191 h 1940185"/>
              <a:gd name="connsiteX250" fmla="*/ 1406100 w 1633251"/>
              <a:gd name="connsiteY250" fmla="*/ 1604763 h 1940185"/>
              <a:gd name="connsiteX251" fmla="*/ 1395898 w 1633251"/>
              <a:gd name="connsiteY251" fmla="*/ 1608249 h 1940185"/>
              <a:gd name="connsiteX252" fmla="*/ 1383878 w 1633251"/>
              <a:gd name="connsiteY252" fmla="*/ 1609830 h 1940185"/>
              <a:gd name="connsiteX253" fmla="*/ 1366390 w 1633251"/>
              <a:gd name="connsiteY253" fmla="*/ 1609973 h 1940185"/>
              <a:gd name="connsiteX254" fmla="*/ 1365161 w 1633251"/>
              <a:gd name="connsiteY254" fmla="*/ 1606725 h 1940185"/>
              <a:gd name="connsiteX255" fmla="*/ 1372314 w 1633251"/>
              <a:gd name="connsiteY255" fmla="*/ 1603496 h 1940185"/>
              <a:gd name="connsiteX256" fmla="*/ 1378248 w 1633251"/>
              <a:gd name="connsiteY256" fmla="*/ 1597990 h 1940185"/>
              <a:gd name="connsiteX257" fmla="*/ 1372152 w 1633251"/>
              <a:gd name="connsiteY257" fmla="*/ 1586160 h 1940185"/>
              <a:gd name="connsiteX258" fmla="*/ 1363913 w 1633251"/>
              <a:gd name="connsiteY258" fmla="*/ 1583722 h 1940185"/>
              <a:gd name="connsiteX259" fmla="*/ 1359970 w 1633251"/>
              <a:gd name="connsiteY259" fmla="*/ 1579931 h 1940185"/>
              <a:gd name="connsiteX260" fmla="*/ 1362932 w 1633251"/>
              <a:gd name="connsiteY260" fmla="*/ 1565348 h 1940185"/>
              <a:gd name="connsiteX261" fmla="*/ 1367209 w 1633251"/>
              <a:gd name="connsiteY261" fmla="*/ 1561929 h 1940185"/>
              <a:gd name="connsiteX262" fmla="*/ 1362275 w 1633251"/>
              <a:gd name="connsiteY262" fmla="*/ 1555128 h 1940185"/>
              <a:gd name="connsiteX263" fmla="*/ 1353064 w 1633251"/>
              <a:gd name="connsiteY263" fmla="*/ 1551337 h 1940185"/>
              <a:gd name="connsiteX264" fmla="*/ 1343882 w 1633251"/>
              <a:gd name="connsiteY264" fmla="*/ 1541831 h 1940185"/>
              <a:gd name="connsiteX265" fmla="*/ 1339891 w 1633251"/>
              <a:gd name="connsiteY265" fmla="*/ 1530658 h 1940185"/>
              <a:gd name="connsiteX266" fmla="*/ 1334319 w 1633251"/>
              <a:gd name="connsiteY266" fmla="*/ 1522095 h 1940185"/>
              <a:gd name="connsiteX267" fmla="*/ 1328976 w 1633251"/>
              <a:gd name="connsiteY267" fmla="*/ 1521800 h 1940185"/>
              <a:gd name="connsiteX268" fmla="*/ 1319832 w 1633251"/>
              <a:gd name="connsiteY268" fmla="*/ 1515066 h 1940185"/>
              <a:gd name="connsiteX269" fmla="*/ 1310811 w 1633251"/>
              <a:gd name="connsiteY269" fmla="*/ 1511332 h 1940185"/>
              <a:gd name="connsiteX270" fmla="*/ 1314983 w 1633251"/>
              <a:gd name="connsiteY270" fmla="*/ 1503197 h 1940185"/>
              <a:gd name="connsiteX271" fmla="*/ 1310269 w 1633251"/>
              <a:gd name="connsiteY271" fmla="*/ 1491529 h 1940185"/>
              <a:gd name="connsiteX272" fmla="*/ 1310888 w 1633251"/>
              <a:gd name="connsiteY272" fmla="*/ 1485805 h 1940185"/>
              <a:gd name="connsiteX273" fmla="*/ 1314679 w 1633251"/>
              <a:gd name="connsiteY273" fmla="*/ 1480099 h 1940185"/>
              <a:gd name="connsiteX274" fmla="*/ 1311316 w 1633251"/>
              <a:gd name="connsiteY274" fmla="*/ 1473337 h 1940185"/>
              <a:gd name="connsiteX275" fmla="*/ 1305887 w 1633251"/>
              <a:gd name="connsiteY275" fmla="*/ 1472717 h 1940185"/>
              <a:gd name="connsiteX276" fmla="*/ 1289733 w 1633251"/>
              <a:gd name="connsiteY276" fmla="*/ 1467736 h 1940185"/>
              <a:gd name="connsiteX277" fmla="*/ 1280960 w 1633251"/>
              <a:gd name="connsiteY277" fmla="*/ 1458268 h 1940185"/>
              <a:gd name="connsiteX278" fmla="*/ 1276655 w 1633251"/>
              <a:gd name="connsiteY278" fmla="*/ 1459773 h 1940185"/>
              <a:gd name="connsiteX279" fmla="*/ 1264844 w 1633251"/>
              <a:gd name="connsiteY279" fmla="*/ 1455287 h 1940185"/>
              <a:gd name="connsiteX280" fmla="*/ 1255243 w 1633251"/>
              <a:gd name="connsiteY280" fmla="*/ 1459944 h 1940185"/>
              <a:gd name="connsiteX281" fmla="*/ 1248318 w 1633251"/>
              <a:gd name="connsiteY281" fmla="*/ 1460059 h 1940185"/>
              <a:gd name="connsiteX282" fmla="*/ 1229878 w 1633251"/>
              <a:gd name="connsiteY282" fmla="*/ 1474213 h 1940185"/>
              <a:gd name="connsiteX283" fmla="*/ 1212542 w 1633251"/>
              <a:gd name="connsiteY283" fmla="*/ 1477804 h 1940185"/>
              <a:gd name="connsiteX284" fmla="*/ 1204636 w 1633251"/>
              <a:gd name="connsiteY284" fmla="*/ 1477651 h 1940185"/>
              <a:gd name="connsiteX285" fmla="*/ 1195178 w 1633251"/>
              <a:gd name="connsiteY285" fmla="*/ 1472346 h 1940185"/>
              <a:gd name="connsiteX286" fmla="*/ 1193502 w 1633251"/>
              <a:gd name="connsiteY286" fmla="*/ 1463364 h 1940185"/>
              <a:gd name="connsiteX287" fmla="*/ 1190787 w 1633251"/>
              <a:gd name="connsiteY287" fmla="*/ 1460573 h 1940185"/>
              <a:gd name="connsiteX288" fmla="*/ 1181424 w 1633251"/>
              <a:gd name="connsiteY288" fmla="*/ 1460783 h 1940185"/>
              <a:gd name="connsiteX289" fmla="*/ 1173499 w 1633251"/>
              <a:gd name="connsiteY289" fmla="*/ 1449267 h 1940185"/>
              <a:gd name="connsiteX290" fmla="*/ 1167489 w 1633251"/>
              <a:gd name="connsiteY290" fmla="*/ 1449334 h 1940185"/>
              <a:gd name="connsiteX291" fmla="*/ 1161812 w 1633251"/>
              <a:gd name="connsiteY291" fmla="*/ 1444647 h 1940185"/>
              <a:gd name="connsiteX292" fmla="*/ 1146296 w 1633251"/>
              <a:gd name="connsiteY292" fmla="*/ 1446971 h 1940185"/>
              <a:gd name="connsiteX293" fmla="*/ 1136228 w 1633251"/>
              <a:gd name="connsiteY293" fmla="*/ 1453153 h 1940185"/>
              <a:gd name="connsiteX294" fmla="*/ 1132532 w 1633251"/>
              <a:gd name="connsiteY294" fmla="*/ 1462069 h 1940185"/>
              <a:gd name="connsiteX295" fmla="*/ 1124188 w 1633251"/>
              <a:gd name="connsiteY295" fmla="*/ 1466145 h 1940185"/>
              <a:gd name="connsiteX296" fmla="*/ 1113768 w 1633251"/>
              <a:gd name="connsiteY296" fmla="*/ 1455525 h 1940185"/>
              <a:gd name="connsiteX297" fmla="*/ 1106500 w 1633251"/>
              <a:gd name="connsiteY297" fmla="*/ 1454182 h 1940185"/>
              <a:gd name="connsiteX298" fmla="*/ 1099680 w 1633251"/>
              <a:gd name="connsiteY298" fmla="*/ 1462754 h 1940185"/>
              <a:gd name="connsiteX299" fmla="*/ 1082354 w 1633251"/>
              <a:gd name="connsiteY299" fmla="*/ 1462497 h 1940185"/>
              <a:gd name="connsiteX300" fmla="*/ 1069410 w 1633251"/>
              <a:gd name="connsiteY300" fmla="*/ 1460783 h 1940185"/>
              <a:gd name="connsiteX301" fmla="*/ 1060075 w 1633251"/>
              <a:gd name="connsiteY301" fmla="*/ 1453134 h 1940185"/>
              <a:gd name="connsiteX302" fmla="*/ 1050255 w 1633251"/>
              <a:gd name="connsiteY302" fmla="*/ 1454239 h 1940185"/>
              <a:gd name="connsiteX303" fmla="*/ 1036349 w 1633251"/>
              <a:gd name="connsiteY303" fmla="*/ 1448314 h 1940185"/>
              <a:gd name="connsiteX304" fmla="*/ 1023871 w 1633251"/>
              <a:gd name="connsiteY304" fmla="*/ 1436884 h 1940185"/>
              <a:gd name="connsiteX305" fmla="*/ 1015860 w 1633251"/>
              <a:gd name="connsiteY305" fmla="*/ 1432646 h 1940185"/>
              <a:gd name="connsiteX306" fmla="*/ 1011050 w 1633251"/>
              <a:gd name="connsiteY306" fmla="*/ 1425635 h 1940185"/>
              <a:gd name="connsiteX307" fmla="*/ 1004545 w 1633251"/>
              <a:gd name="connsiteY307" fmla="*/ 1424311 h 1940185"/>
              <a:gd name="connsiteX308" fmla="*/ 997658 w 1633251"/>
              <a:gd name="connsiteY308" fmla="*/ 1415463 h 1940185"/>
              <a:gd name="connsiteX309" fmla="*/ 991495 w 1633251"/>
              <a:gd name="connsiteY309" fmla="*/ 1409881 h 1940185"/>
              <a:gd name="connsiteX310" fmla="*/ 983828 w 1633251"/>
              <a:gd name="connsiteY310" fmla="*/ 1406928 h 1940185"/>
              <a:gd name="connsiteX311" fmla="*/ 973160 w 1633251"/>
              <a:gd name="connsiteY311" fmla="*/ 1408719 h 1940185"/>
              <a:gd name="connsiteX312" fmla="*/ 961882 w 1633251"/>
              <a:gd name="connsiteY312" fmla="*/ 1405023 h 1940185"/>
              <a:gd name="connsiteX313" fmla="*/ 954272 w 1633251"/>
              <a:gd name="connsiteY313" fmla="*/ 1405157 h 1940185"/>
              <a:gd name="connsiteX314" fmla="*/ 938887 w 1633251"/>
              <a:gd name="connsiteY314" fmla="*/ 1402604 h 1940185"/>
              <a:gd name="connsiteX315" fmla="*/ 923751 w 1633251"/>
              <a:gd name="connsiteY315" fmla="*/ 1395508 h 1940185"/>
              <a:gd name="connsiteX316" fmla="*/ 918477 w 1633251"/>
              <a:gd name="connsiteY316" fmla="*/ 1402452 h 1940185"/>
              <a:gd name="connsiteX317" fmla="*/ 906111 w 1633251"/>
              <a:gd name="connsiteY317" fmla="*/ 1408738 h 1940185"/>
              <a:gd name="connsiteX318" fmla="*/ 901628 w 1633251"/>
              <a:gd name="connsiteY318" fmla="*/ 1415910 h 1940185"/>
              <a:gd name="connsiteX319" fmla="*/ 896451 w 1633251"/>
              <a:gd name="connsiteY319" fmla="*/ 1419597 h 1940185"/>
              <a:gd name="connsiteX320" fmla="*/ 885884 w 1633251"/>
              <a:gd name="connsiteY320" fmla="*/ 1414634 h 1940185"/>
              <a:gd name="connsiteX321" fmla="*/ 877513 w 1633251"/>
              <a:gd name="connsiteY321" fmla="*/ 1417063 h 1940185"/>
              <a:gd name="connsiteX322" fmla="*/ 871815 w 1633251"/>
              <a:gd name="connsiteY322" fmla="*/ 1423568 h 1940185"/>
              <a:gd name="connsiteX323" fmla="*/ 862309 w 1633251"/>
              <a:gd name="connsiteY323" fmla="*/ 1429626 h 1940185"/>
              <a:gd name="connsiteX324" fmla="*/ 865999 w 1633251"/>
              <a:gd name="connsiteY324" fmla="*/ 1435989 h 1940185"/>
              <a:gd name="connsiteX325" fmla="*/ 876191 w 1633251"/>
              <a:gd name="connsiteY325" fmla="*/ 1441075 h 1940185"/>
              <a:gd name="connsiteX326" fmla="*/ 884602 w 1633251"/>
              <a:gd name="connsiteY326" fmla="*/ 1442266 h 1940185"/>
              <a:gd name="connsiteX327" fmla="*/ 898949 w 1633251"/>
              <a:gd name="connsiteY327" fmla="*/ 1450181 h 1940185"/>
              <a:gd name="connsiteX328" fmla="*/ 903001 w 1633251"/>
              <a:gd name="connsiteY328" fmla="*/ 1457516 h 1940185"/>
              <a:gd name="connsiteX329" fmla="*/ 907157 w 1633251"/>
              <a:gd name="connsiteY329" fmla="*/ 1460764 h 1940185"/>
              <a:gd name="connsiteX330" fmla="*/ 910531 w 1633251"/>
              <a:gd name="connsiteY330" fmla="*/ 1469717 h 1940185"/>
              <a:gd name="connsiteX331" fmla="*/ 916636 w 1633251"/>
              <a:gd name="connsiteY331" fmla="*/ 1478871 h 1940185"/>
              <a:gd name="connsiteX332" fmla="*/ 923084 w 1633251"/>
              <a:gd name="connsiteY332" fmla="*/ 1483281 h 1940185"/>
              <a:gd name="connsiteX333" fmla="*/ 926883 w 1633251"/>
              <a:gd name="connsiteY333" fmla="*/ 1489891 h 1940185"/>
              <a:gd name="connsiteX334" fmla="*/ 932594 w 1633251"/>
              <a:gd name="connsiteY334" fmla="*/ 1492977 h 1940185"/>
              <a:gd name="connsiteX335" fmla="*/ 941084 w 1633251"/>
              <a:gd name="connsiteY335" fmla="*/ 1489548 h 1940185"/>
              <a:gd name="connsiteX336" fmla="*/ 947795 w 1633251"/>
              <a:gd name="connsiteY336" fmla="*/ 1491539 h 1940185"/>
              <a:gd name="connsiteX337" fmla="*/ 945985 w 1633251"/>
              <a:gd name="connsiteY337" fmla="*/ 1499606 h 1940185"/>
              <a:gd name="connsiteX338" fmla="*/ 948519 w 1633251"/>
              <a:gd name="connsiteY338" fmla="*/ 1502159 h 1940185"/>
              <a:gd name="connsiteX339" fmla="*/ 962025 w 1633251"/>
              <a:gd name="connsiteY339" fmla="*/ 1502988 h 1940185"/>
              <a:gd name="connsiteX340" fmla="*/ 965283 w 1633251"/>
              <a:gd name="connsiteY340" fmla="*/ 1509370 h 1940185"/>
              <a:gd name="connsiteX341" fmla="*/ 973807 w 1633251"/>
              <a:gd name="connsiteY341" fmla="*/ 1519438 h 1940185"/>
              <a:gd name="connsiteX342" fmla="*/ 983666 w 1633251"/>
              <a:gd name="connsiteY342" fmla="*/ 1515208 h 1940185"/>
              <a:gd name="connsiteX343" fmla="*/ 995953 w 1633251"/>
              <a:gd name="connsiteY343" fmla="*/ 1513732 h 1940185"/>
              <a:gd name="connsiteX344" fmla="*/ 997325 w 1633251"/>
              <a:gd name="connsiteY344" fmla="*/ 1503978 h 1940185"/>
              <a:gd name="connsiteX345" fmla="*/ 1005040 w 1633251"/>
              <a:gd name="connsiteY345" fmla="*/ 1495215 h 1940185"/>
              <a:gd name="connsiteX346" fmla="*/ 1014146 w 1633251"/>
              <a:gd name="connsiteY346" fmla="*/ 1495454 h 1940185"/>
              <a:gd name="connsiteX347" fmla="*/ 1014222 w 1633251"/>
              <a:gd name="connsiteY347" fmla="*/ 1503379 h 1940185"/>
              <a:gd name="connsiteX348" fmla="*/ 1018061 w 1633251"/>
              <a:gd name="connsiteY348" fmla="*/ 1512475 h 1940185"/>
              <a:gd name="connsiteX349" fmla="*/ 1026004 w 1633251"/>
              <a:gd name="connsiteY349" fmla="*/ 1520704 h 1940185"/>
              <a:gd name="connsiteX350" fmla="*/ 1021299 w 1633251"/>
              <a:gd name="connsiteY350" fmla="*/ 1532744 h 1940185"/>
              <a:gd name="connsiteX351" fmla="*/ 1024804 w 1633251"/>
              <a:gd name="connsiteY351" fmla="*/ 1534973 h 1940185"/>
              <a:gd name="connsiteX352" fmla="*/ 1034005 w 1633251"/>
              <a:gd name="connsiteY352" fmla="*/ 1528867 h 1940185"/>
              <a:gd name="connsiteX353" fmla="*/ 1041330 w 1633251"/>
              <a:gd name="connsiteY353" fmla="*/ 1529010 h 1940185"/>
              <a:gd name="connsiteX354" fmla="*/ 1048493 w 1633251"/>
              <a:gd name="connsiteY354" fmla="*/ 1538288 h 1940185"/>
              <a:gd name="connsiteX355" fmla="*/ 1070220 w 1633251"/>
              <a:gd name="connsiteY355" fmla="*/ 1545317 h 1940185"/>
              <a:gd name="connsiteX356" fmla="*/ 1072582 w 1633251"/>
              <a:gd name="connsiteY356" fmla="*/ 1540821 h 1940185"/>
              <a:gd name="connsiteX357" fmla="*/ 1070296 w 1633251"/>
              <a:gd name="connsiteY357" fmla="*/ 1536316 h 1940185"/>
              <a:gd name="connsiteX358" fmla="*/ 1061009 w 1633251"/>
              <a:gd name="connsiteY358" fmla="*/ 1530829 h 1940185"/>
              <a:gd name="connsiteX359" fmla="*/ 1065495 w 1633251"/>
              <a:gd name="connsiteY359" fmla="*/ 1513570 h 1940185"/>
              <a:gd name="connsiteX360" fmla="*/ 1065714 w 1633251"/>
              <a:gd name="connsiteY360" fmla="*/ 1503178 h 1940185"/>
              <a:gd name="connsiteX361" fmla="*/ 1072810 w 1633251"/>
              <a:gd name="connsiteY361" fmla="*/ 1505274 h 1940185"/>
              <a:gd name="connsiteX362" fmla="*/ 1070962 w 1633251"/>
              <a:gd name="connsiteY362" fmla="*/ 1514189 h 1940185"/>
              <a:gd name="connsiteX363" fmla="*/ 1075534 w 1633251"/>
              <a:gd name="connsiteY363" fmla="*/ 1519704 h 1940185"/>
              <a:gd name="connsiteX364" fmla="*/ 1088193 w 1633251"/>
              <a:gd name="connsiteY364" fmla="*/ 1525381 h 1940185"/>
              <a:gd name="connsiteX365" fmla="*/ 1096994 w 1633251"/>
              <a:gd name="connsiteY365" fmla="*/ 1534173 h 1940185"/>
              <a:gd name="connsiteX366" fmla="*/ 1093146 w 1633251"/>
              <a:gd name="connsiteY366" fmla="*/ 1537383 h 1940185"/>
              <a:gd name="connsiteX367" fmla="*/ 1094442 w 1633251"/>
              <a:gd name="connsiteY367" fmla="*/ 1547136 h 1940185"/>
              <a:gd name="connsiteX368" fmla="*/ 1104948 w 1633251"/>
              <a:gd name="connsiteY368" fmla="*/ 1551985 h 1940185"/>
              <a:gd name="connsiteX369" fmla="*/ 1101966 w 1633251"/>
              <a:gd name="connsiteY369" fmla="*/ 1558824 h 1940185"/>
              <a:gd name="connsiteX370" fmla="*/ 1089860 w 1633251"/>
              <a:gd name="connsiteY370" fmla="*/ 1564443 h 1940185"/>
              <a:gd name="connsiteX371" fmla="*/ 1091413 w 1633251"/>
              <a:gd name="connsiteY371" fmla="*/ 1569882 h 1940185"/>
              <a:gd name="connsiteX372" fmla="*/ 1096280 w 1633251"/>
              <a:gd name="connsiteY372" fmla="*/ 1574902 h 1940185"/>
              <a:gd name="connsiteX373" fmla="*/ 1108139 w 1633251"/>
              <a:gd name="connsiteY373" fmla="*/ 1578493 h 1940185"/>
              <a:gd name="connsiteX374" fmla="*/ 1112844 w 1633251"/>
              <a:gd name="connsiteY374" fmla="*/ 1589180 h 1940185"/>
              <a:gd name="connsiteX375" fmla="*/ 1109377 w 1633251"/>
              <a:gd name="connsiteY375" fmla="*/ 1597466 h 1940185"/>
              <a:gd name="connsiteX376" fmla="*/ 1113139 w 1633251"/>
              <a:gd name="connsiteY376" fmla="*/ 1603848 h 1940185"/>
              <a:gd name="connsiteX377" fmla="*/ 1121083 w 1633251"/>
              <a:gd name="connsiteY377" fmla="*/ 1608201 h 1940185"/>
              <a:gd name="connsiteX378" fmla="*/ 1122036 w 1633251"/>
              <a:gd name="connsiteY378" fmla="*/ 1615097 h 1940185"/>
              <a:gd name="connsiteX379" fmla="*/ 1117873 w 1633251"/>
              <a:gd name="connsiteY379" fmla="*/ 1627041 h 1940185"/>
              <a:gd name="connsiteX380" fmla="*/ 1132951 w 1633251"/>
              <a:gd name="connsiteY380" fmla="*/ 1629480 h 1940185"/>
              <a:gd name="connsiteX381" fmla="*/ 1133875 w 1633251"/>
              <a:gd name="connsiteY381" fmla="*/ 1638472 h 1940185"/>
              <a:gd name="connsiteX382" fmla="*/ 1128055 w 1633251"/>
              <a:gd name="connsiteY382" fmla="*/ 1649178 h 1940185"/>
              <a:gd name="connsiteX383" fmla="*/ 1140495 w 1633251"/>
              <a:gd name="connsiteY383" fmla="*/ 1658398 h 1940185"/>
              <a:gd name="connsiteX384" fmla="*/ 1144267 w 1633251"/>
              <a:gd name="connsiteY384" fmla="*/ 1671237 h 1940185"/>
              <a:gd name="connsiteX385" fmla="*/ 1145143 w 1633251"/>
              <a:gd name="connsiteY385" fmla="*/ 1679943 h 1940185"/>
              <a:gd name="connsiteX386" fmla="*/ 1147096 w 1633251"/>
              <a:gd name="connsiteY386" fmla="*/ 1689078 h 1940185"/>
              <a:gd name="connsiteX387" fmla="*/ 1147391 w 1633251"/>
              <a:gd name="connsiteY387" fmla="*/ 1702965 h 1940185"/>
              <a:gd name="connsiteX388" fmla="*/ 1141724 w 1633251"/>
              <a:gd name="connsiteY388" fmla="*/ 1711947 h 1940185"/>
              <a:gd name="connsiteX389" fmla="*/ 1131484 w 1633251"/>
              <a:gd name="connsiteY389" fmla="*/ 1720720 h 1940185"/>
              <a:gd name="connsiteX390" fmla="*/ 1129694 w 1633251"/>
              <a:gd name="connsiteY390" fmla="*/ 1731702 h 1940185"/>
              <a:gd name="connsiteX391" fmla="*/ 1122464 w 1633251"/>
              <a:gd name="connsiteY391" fmla="*/ 1735627 h 1940185"/>
              <a:gd name="connsiteX392" fmla="*/ 1110891 w 1633251"/>
              <a:gd name="connsiteY392" fmla="*/ 1753838 h 1940185"/>
              <a:gd name="connsiteX393" fmla="*/ 1095099 w 1633251"/>
              <a:gd name="connsiteY393" fmla="*/ 1769850 h 1940185"/>
              <a:gd name="connsiteX394" fmla="*/ 1083250 w 1633251"/>
              <a:gd name="connsiteY394" fmla="*/ 1779213 h 1940185"/>
              <a:gd name="connsiteX395" fmla="*/ 1069772 w 1633251"/>
              <a:gd name="connsiteY395" fmla="*/ 1787100 h 1940185"/>
              <a:gd name="connsiteX396" fmla="*/ 1055475 w 1633251"/>
              <a:gd name="connsiteY396" fmla="*/ 1799206 h 1940185"/>
              <a:gd name="connsiteX397" fmla="*/ 1035091 w 1633251"/>
              <a:gd name="connsiteY397" fmla="*/ 1819951 h 1940185"/>
              <a:gd name="connsiteX398" fmla="*/ 1030738 w 1633251"/>
              <a:gd name="connsiteY398" fmla="*/ 1829181 h 1940185"/>
              <a:gd name="connsiteX399" fmla="*/ 1028300 w 1633251"/>
              <a:gd name="connsiteY399" fmla="*/ 1840354 h 1940185"/>
              <a:gd name="connsiteX400" fmla="*/ 1021394 w 1633251"/>
              <a:gd name="connsiteY400" fmla="*/ 1839954 h 1940185"/>
              <a:gd name="connsiteX401" fmla="*/ 1008259 w 1633251"/>
              <a:gd name="connsiteY401" fmla="*/ 1849669 h 1940185"/>
              <a:gd name="connsiteX402" fmla="*/ 1000087 w 1633251"/>
              <a:gd name="connsiteY402" fmla="*/ 1858309 h 1940185"/>
              <a:gd name="connsiteX403" fmla="*/ 991800 w 1633251"/>
              <a:gd name="connsiteY403" fmla="*/ 1864719 h 1940185"/>
              <a:gd name="connsiteX404" fmla="*/ 985980 w 1633251"/>
              <a:gd name="connsiteY404" fmla="*/ 1867310 h 1940185"/>
              <a:gd name="connsiteX405" fmla="*/ 981923 w 1633251"/>
              <a:gd name="connsiteY405" fmla="*/ 1876530 h 1940185"/>
              <a:gd name="connsiteX406" fmla="*/ 967931 w 1633251"/>
              <a:gd name="connsiteY406" fmla="*/ 1879225 h 1940185"/>
              <a:gd name="connsiteX407" fmla="*/ 963397 w 1633251"/>
              <a:gd name="connsiteY407" fmla="*/ 1881883 h 1940185"/>
              <a:gd name="connsiteX408" fmla="*/ 958939 w 1633251"/>
              <a:gd name="connsiteY408" fmla="*/ 1899199 h 1940185"/>
              <a:gd name="connsiteX409" fmla="*/ 949985 w 1633251"/>
              <a:gd name="connsiteY409" fmla="*/ 1904781 h 1940185"/>
              <a:gd name="connsiteX410" fmla="*/ 940022 w 1633251"/>
              <a:gd name="connsiteY410" fmla="*/ 1914030 h 1940185"/>
              <a:gd name="connsiteX411" fmla="*/ 934044 w 1633251"/>
              <a:gd name="connsiteY411" fmla="*/ 1927108 h 1940185"/>
              <a:gd name="connsiteX412" fmla="*/ 941431 w 1633251"/>
              <a:gd name="connsiteY412" fmla="*/ 1935404 h 1940185"/>
              <a:gd name="connsiteX413" fmla="*/ 941684 w 1633251"/>
              <a:gd name="connsiteY413" fmla="*/ 1940185 h 1940185"/>
              <a:gd name="connsiteX414" fmla="*/ 921722 w 1633251"/>
              <a:gd name="connsiteY414" fmla="*/ 1925660 h 1940185"/>
              <a:gd name="connsiteX415" fmla="*/ 911346 w 1633251"/>
              <a:gd name="connsiteY415" fmla="*/ 1922526 h 1940185"/>
              <a:gd name="connsiteX416" fmla="*/ 909010 w 1633251"/>
              <a:gd name="connsiteY416" fmla="*/ 1936166 h 1940185"/>
              <a:gd name="connsiteX417" fmla="*/ 894468 w 1633251"/>
              <a:gd name="connsiteY417" fmla="*/ 1920278 h 1940185"/>
              <a:gd name="connsiteX418" fmla="*/ 910359 w 1633251"/>
              <a:gd name="connsiteY418" fmla="*/ 1908934 h 1940185"/>
              <a:gd name="connsiteX419" fmla="*/ 906449 w 1633251"/>
              <a:gd name="connsiteY419" fmla="*/ 1899009 h 1940185"/>
              <a:gd name="connsiteX420" fmla="*/ 896767 w 1633251"/>
              <a:gd name="connsiteY420" fmla="*/ 1905429 h 1940185"/>
              <a:gd name="connsiteX421" fmla="*/ 891073 w 1633251"/>
              <a:gd name="connsiteY421" fmla="*/ 1898771 h 1940185"/>
              <a:gd name="connsiteX422" fmla="*/ 895136 w 1633251"/>
              <a:gd name="connsiteY422" fmla="*/ 1886798 h 1940185"/>
              <a:gd name="connsiteX423" fmla="*/ 878563 w 1633251"/>
              <a:gd name="connsiteY423" fmla="*/ 1884588 h 1940185"/>
              <a:gd name="connsiteX424" fmla="*/ 868738 w 1633251"/>
              <a:gd name="connsiteY424" fmla="*/ 1896123 h 1940185"/>
              <a:gd name="connsiteX425" fmla="*/ 858163 w 1633251"/>
              <a:gd name="connsiteY425" fmla="*/ 1895332 h 1940185"/>
              <a:gd name="connsiteX426" fmla="*/ 859323 w 1633251"/>
              <a:gd name="connsiteY426" fmla="*/ 1902933 h 1940185"/>
              <a:gd name="connsiteX427" fmla="*/ 846365 w 1633251"/>
              <a:gd name="connsiteY427" fmla="*/ 1899733 h 1940185"/>
              <a:gd name="connsiteX428" fmla="*/ 846023 w 1633251"/>
              <a:gd name="connsiteY428" fmla="*/ 1893246 h 1940185"/>
              <a:gd name="connsiteX429" fmla="*/ 860014 w 1633251"/>
              <a:gd name="connsiteY429" fmla="*/ 1883416 h 1940185"/>
              <a:gd name="connsiteX430" fmla="*/ 848076 w 1633251"/>
              <a:gd name="connsiteY430" fmla="*/ 1881797 h 1940185"/>
              <a:gd name="connsiteX431" fmla="*/ 845306 w 1633251"/>
              <a:gd name="connsiteY431" fmla="*/ 1888712 h 1940185"/>
              <a:gd name="connsiteX432" fmla="*/ 833791 w 1633251"/>
              <a:gd name="connsiteY432" fmla="*/ 1890627 h 1940185"/>
              <a:gd name="connsiteX433" fmla="*/ 833766 w 1633251"/>
              <a:gd name="connsiteY433" fmla="*/ 1883216 h 1940185"/>
              <a:gd name="connsiteX434" fmla="*/ 827231 w 1633251"/>
              <a:gd name="connsiteY434" fmla="*/ 1883912 h 1940185"/>
              <a:gd name="connsiteX435" fmla="*/ 815660 w 1633251"/>
              <a:gd name="connsiteY435" fmla="*/ 1880216 h 1940185"/>
              <a:gd name="connsiteX436" fmla="*/ 827726 w 1633251"/>
              <a:gd name="connsiteY436" fmla="*/ 1873272 h 1940185"/>
              <a:gd name="connsiteX437" fmla="*/ 825203 w 1633251"/>
              <a:gd name="connsiteY437" fmla="*/ 1871120 h 1940185"/>
              <a:gd name="connsiteX438" fmla="*/ 815716 w 1633251"/>
              <a:gd name="connsiteY438" fmla="*/ 1876139 h 1940185"/>
              <a:gd name="connsiteX439" fmla="*/ 814038 w 1633251"/>
              <a:gd name="connsiteY439" fmla="*/ 1881216 h 1940185"/>
              <a:gd name="connsiteX440" fmla="*/ 801905 w 1633251"/>
              <a:gd name="connsiteY440" fmla="*/ 1879235 h 1940185"/>
              <a:gd name="connsiteX441" fmla="*/ 800091 w 1633251"/>
              <a:gd name="connsiteY441" fmla="*/ 1881197 h 1940185"/>
              <a:gd name="connsiteX442" fmla="*/ 790821 w 1633251"/>
              <a:gd name="connsiteY442" fmla="*/ 1873596 h 1940185"/>
              <a:gd name="connsiteX443" fmla="*/ 786876 w 1633251"/>
              <a:gd name="connsiteY443" fmla="*/ 1854860 h 1940185"/>
              <a:gd name="connsiteX444" fmla="*/ 791879 w 1633251"/>
              <a:gd name="connsiteY444" fmla="*/ 1851327 h 1940185"/>
              <a:gd name="connsiteX445" fmla="*/ 793528 w 1633251"/>
              <a:gd name="connsiteY445" fmla="*/ 1843916 h 1940185"/>
              <a:gd name="connsiteX446" fmla="*/ 785261 w 1633251"/>
              <a:gd name="connsiteY446" fmla="*/ 1841192 h 1940185"/>
              <a:gd name="connsiteX447" fmla="*/ 781853 w 1633251"/>
              <a:gd name="connsiteY447" fmla="*/ 1836382 h 1940185"/>
              <a:gd name="connsiteX448" fmla="*/ 762934 w 1633251"/>
              <a:gd name="connsiteY448" fmla="*/ 1832543 h 1940185"/>
              <a:gd name="connsiteX449" fmla="*/ 749610 w 1633251"/>
              <a:gd name="connsiteY449" fmla="*/ 1837792 h 1940185"/>
              <a:gd name="connsiteX450" fmla="*/ 753327 w 1633251"/>
              <a:gd name="connsiteY450" fmla="*/ 1851393 h 1940185"/>
              <a:gd name="connsiteX451" fmla="*/ 743748 w 1633251"/>
              <a:gd name="connsiteY451" fmla="*/ 1844354 h 1940185"/>
              <a:gd name="connsiteX452" fmla="*/ 733660 w 1633251"/>
              <a:gd name="connsiteY452" fmla="*/ 1845945 h 1940185"/>
              <a:gd name="connsiteX453" fmla="*/ 732780 w 1633251"/>
              <a:gd name="connsiteY453" fmla="*/ 1841926 h 1940185"/>
              <a:gd name="connsiteX454" fmla="*/ 720135 w 1633251"/>
              <a:gd name="connsiteY454" fmla="*/ 1830696 h 1940185"/>
              <a:gd name="connsiteX455" fmla="*/ 706577 w 1633251"/>
              <a:gd name="connsiteY455" fmla="*/ 1822371 h 1940185"/>
              <a:gd name="connsiteX456" fmla="*/ 691911 w 1633251"/>
              <a:gd name="connsiteY456" fmla="*/ 1821942 h 1940185"/>
              <a:gd name="connsiteX457" fmla="*/ 681867 w 1633251"/>
              <a:gd name="connsiteY457" fmla="*/ 1818913 h 1940185"/>
              <a:gd name="connsiteX458" fmla="*/ 677709 w 1633251"/>
              <a:gd name="connsiteY458" fmla="*/ 1814322 h 1940185"/>
              <a:gd name="connsiteX459" fmla="*/ 682116 w 1633251"/>
              <a:gd name="connsiteY459" fmla="*/ 1801006 h 1940185"/>
              <a:gd name="connsiteX460" fmla="*/ 676004 w 1633251"/>
              <a:gd name="connsiteY460" fmla="*/ 1797987 h 1940185"/>
              <a:gd name="connsiteX461" fmla="*/ 663693 w 1633251"/>
              <a:gd name="connsiteY461" fmla="*/ 1795263 h 1940185"/>
              <a:gd name="connsiteX462" fmla="*/ 662296 w 1633251"/>
              <a:gd name="connsiteY462" fmla="*/ 1780470 h 1940185"/>
              <a:gd name="connsiteX463" fmla="*/ 634637 w 1633251"/>
              <a:gd name="connsiteY463" fmla="*/ 1772383 h 1940185"/>
              <a:gd name="connsiteX464" fmla="*/ 634824 w 1633251"/>
              <a:gd name="connsiteY464" fmla="*/ 1780184 h 1940185"/>
              <a:gd name="connsiteX465" fmla="*/ 621940 w 1633251"/>
              <a:gd name="connsiteY465" fmla="*/ 1772012 h 1940185"/>
              <a:gd name="connsiteX466" fmla="*/ 612440 w 1633251"/>
              <a:gd name="connsiteY466" fmla="*/ 1778289 h 1940185"/>
              <a:gd name="connsiteX467" fmla="*/ 602443 w 1633251"/>
              <a:gd name="connsiteY467" fmla="*/ 1768135 h 1940185"/>
              <a:gd name="connsiteX468" fmla="*/ 589709 w 1633251"/>
              <a:gd name="connsiteY468" fmla="*/ 1760372 h 1940185"/>
              <a:gd name="connsiteX469" fmla="*/ 594690 w 1633251"/>
              <a:gd name="connsiteY469" fmla="*/ 1745094 h 1940185"/>
              <a:gd name="connsiteX470" fmla="*/ 577683 w 1633251"/>
              <a:gd name="connsiteY470" fmla="*/ 1744256 h 1940185"/>
              <a:gd name="connsiteX471" fmla="*/ 579707 w 1633251"/>
              <a:gd name="connsiteY471" fmla="*/ 1729216 h 1940185"/>
              <a:gd name="connsiteX472" fmla="*/ 571491 w 1633251"/>
              <a:gd name="connsiteY472" fmla="*/ 1721863 h 1940185"/>
              <a:gd name="connsiteX473" fmla="*/ 568553 w 1633251"/>
              <a:gd name="connsiteY473" fmla="*/ 1709214 h 1940185"/>
              <a:gd name="connsiteX474" fmla="*/ 553265 w 1633251"/>
              <a:gd name="connsiteY474" fmla="*/ 1716653 h 1940185"/>
              <a:gd name="connsiteX475" fmla="*/ 544191 w 1633251"/>
              <a:gd name="connsiteY475" fmla="*/ 1707928 h 1940185"/>
              <a:gd name="connsiteX476" fmla="*/ 536500 w 1633251"/>
              <a:gd name="connsiteY476" fmla="*/ 1713481 h 1940185"/>
              <a:gd name="connsiteX477" fmla="*/ 516244 w 1633251"/>
              <a:gd name="connsiteY477" fmla="*/ 1711633 h 1940185"/>
              <a:gd name="connsiteX478" fmla="*/ 511275 w 1633251"/>
              <a:gd name="connsiteY478" fmla="*/ 1699432 h 1940185"/>
              <a:gd name="connsiteX479" fmla="*/ 495846 w 1633251"/>
              <a:gd name="connsiteY479" fmla="*/ 1703756 h 1940185"/>
              <a:gd name="connsiteX480" fmla="*/ 503194 w 1633251"/>
              <a:gd name="connsiteY480" fmla="*/ 1696079 h 1940185"/>
              <a:gd name="connsiteX481" fmla="*/ 486947 w 1633251"/>
              <a:gd name="connsiteY481" fmla="*/ 1691107 h 1940185"/>
              <a:gd name="connsiteX482" fmla="*/ 496490 w 1633251"/>
              <a:gd name="connsiteY482" fmla="*/ 1673895 h 1940185"/>
              <a:gd name="connsiteX483" fmla="*/ 476205 w 1633251"/>
              <a:gd name="connsiteY483" fmla="*/ 1666256 h 1940185"/>
              <a:gd name="connsiteX484" fmla="*/ 458854 w 1633251"/>
              <a:gd name="connsiteY484" fmla="*/ 1662837 h 1940185"/>
              <a:gd name="connsiteX485" fmla="*/ 449294 w 1633251"/>
              <a:gd name="connsiteY485" fmla="*/ 1663713 h 1940185"/>
              <a:gd name="connsiteX486" fmla="*/ 417846 w 1633251"/>
              <a:gd name="connsiteY486" fmla="*/ 1682048 h 1940185"/>
              <a:gd name="connsiteX487" fmla="*/ 415395 w 1633251"/>
              <a:gd name="connsiteY487" fmla="*/ 1687440 h 1940185"/>
              <a:gd name="connsiteX488" fmla="*/ 422676 w 1633251"/>
              <a:gd name="connsiteY488" fmla="*/ 1726149 h 1940185"/>
              <a:gd name="connsiteX489" fmla="*/ 425933 w 1633251"/>
              <a:gd name="connsiteY489" fmla="*/ 1733455 h 1940185"/>
              <a:gd name="connsiteX490" fmla="*/ 432377 w 1633251"/>
              <a:gd name="connsiteY490" fmla="*/ 1770021 h 1940185"/>
              <a:gd name="connsiteX491" fmla="*/ 440618 w 1633251"/>
              <a:gd name="connsiteY491" fmla="*/ 1774774 h 1940185"/>
              <a:gd name="connsiteX492" fmla="*/ 433364 w 1633251"/>
              <a:gd name="connsiteY492" fmla="*/ 1792357 h 1940185"/>
              <a:gd name="connsiteX493" fmla="*/ 426512 w 1633251"/>
              <a:gd name="connsiteY493" fmla="*/ 1788462 h 1940185"/>
              <a:gd name="connsiteX494" fmla="*/ 419018 w 1633251"/>
              <a:gd name="connsiteY494" fmla="*/ 1778975 h 1940185"/>
              <a:gd name="connsiteX495" fmla="*/ 411909 w 1633251"/>
              <a:gd name="connsiteY495" fmla="*/ 1776594 h 1940185"/>
              <a:gd name="connsiteX496" fmla="*/ 407965 w 1633251"/>
              <a:gd name="connsiteY496" fmla="*/ 1771879 h 1940185"/>
              <a:gd name="connsiteX497" fmla="*/ 392599 w 1633251"/>
              <a:gd name="connsiteY497" fmla="*/ 1761858 h 1940185"/>
              <a:gd name="connsiteX498" fmla="*/ 385603 w 1633251"/>
              <a:gd name="connsiteY498" fmla="*/ 1764516 h 1940185"/>
              <a:gd name="connsiteX499" fmla="*/ 385733 w 1633251"/>
              <a:gd name="connsiteY499" fmla="*/ 1757429 h 1940185"/>
              <a:gd name="connsiteX500" fmla="*/ 380541 w 1633251"/>
              <a:gd name="connsiteY500" fmla="*/ 1747609 h 1940185"/>
              <a:gd name="connsiteX501" fmla="*/ 375279 w 1633251"/>
              <a:gd name="connsiteY501" fmla="*/ 1728130 h 1940185"/>
              <a:gd name="connsiteX502" fmla="*/ 364786 w 1633251"/>
              <a:gd name="connsiteY502" fmla="*/ 1721177 h 1940185"/>
              <a:gd name="connsiteX503" fmla="*/ 360175 w 1633251"/>
              <a:gd name="connsiteY503" fmla="*/ 1721882 h 1940185"/>
              <a:gd name="connsiteX504" fmla="*/ 354280 w 1633251"/>
              <a:gd name="connsiteY504" fmla="*/ 1715615 h 1940185"/>
              <a:gd name="connsiteX505" fmla="*/ 349010 w 1633251"/>
              <a:gd name="connsiteY505" fmla="*/ 1713519 h 1940185"/>
              <a:gd name="connsiteX506" fmla="*/ 341164 w 1633251"/>
              <a:gd name="connsiteY506" fmla="*/ 1713671 h 1940185"/>
              <a:gd name="connsiteX507" fmla="*/ 332497 w 1633251"/>
              <a:gd name="connsiteY507" fmla="*/ 1711757 h 1940185"/>
              <a:gd name="connsiteX508" fmla="*/ 323070 w 1633251"/>
              <a:gd name="connsiteY508" fmla="*/ 1715767 h 1940185"/>
              <a:gd name="connsiteX509" fmla="*/ 296703 w 1633251"/>
              <a:gd name="connsiteY509" fmla="*/ 1721872 h 1940185"/>
              <a:gd name="connsiteX510" fmla="*/ 288509 w 1633251"/>
              <a:gd name="connsiteY510" fmla="*/ 1715414 h 1940185"/>
              <a:gd name="connsiteX511" fmla="*/ 280733 w 1633251"/>
              <a:gd name="connsiteY511" fmla="*/ 1713795 h 1940185"/>
              <a:gd name="connsiteX512" fmla="*/ 275242 w 1633251"/>
              <a:gd name="connsiteY512" fmla="*/ 1701356 h 1940185"/>
              <a:gd name="connsiteX513" fmla="*/ 260223 w 1633251"/>
              <a:gd name="connsiteY513" fmla="*/ 1691659 h 1940185"/>
              <a:gd name="connsiteX514" fmla="*/ 249620 w 1633251"/>
              <a:gd name="connsiteY514" fmla="*/ 1686382 h 1940185"/>
              <a:gd name="connsiteX515" fmla="*/ 245265 w 1633251"/>
              <a:gd name="connsiteY515" fmla="*/ 1672447 h 1940185"/>
              <a:gd name="connsiteX516" fmla="*/ 246597 w 1633251"/>
              <a:gd name="connsiteY516" fmla="*/ 1667618 h 1940185"/>
              <a:gd name="connsiteX517" fmla="*/ 244758 w 1633251"/>
              <a:gd name="connsiteY517" fmla="*/ 1659712 h 1940185"/>
              <a:gd name="connsiteX518" fmla="*/ 241575 w 1633251"/>
              <a:gd name="connsiteY518" fmla="*/ 1655121 h 1940185"/>
              <a:gd name="connsiteX519" fmla="*/ 233251 w 1633251"/>
              <a:gd name="connsiteY519" fmla="*/ 1650806 h 1940185"/>
              <a:gd name="connsiteX520" fmla="*/ 224429 w 1633251"/>
              <a:gd name="connsiteY520" fmla="*/ 1648978 h 1940185"/>
              <a:gd name="connsiteX521" fmla="*/ 216514 w 1633251"/>
              <a:gd name="connsiteY521" fmla="*/ 1644206 h 1940185"/>
              <a:gd name="connsiteX522" fmla="*/ 204937 w 1633251"/>
              <a:gd name="connsiteY522" fmla="*/ 1645863 h 1940185"/>
              <a:gd name="connsiteX523" fmla="*/ 194541 w 1633251"/>
              <a:gd name="connsiteY523" fmla="*/ 1635490 h 1940185"/>
              <a:gd name="connsiteX524" fmla="*/ 184560 w 1633251"/>
              <a:gd name="connsiteY524" fmla="*/ 1627546 h 1940185"/>
              <a:gd name="connsiteX525" fmla="*/ 190242 w 1633251"/>
              <a:gd name="connsiteY525" fmla="*/ 1623879 h 1940185"/>
              <a:gd name="connsiteX526" fmla="*/ 192841 w 1633251"/>
              <a:gd name="connsiteY526" fmla="*/ 1614335 h 1940185"/>
              <a:gd name="connsiteX527" fmla="*/ 187674 w 1633251"/>
              <a:gd name="connsiteY527" fmla="*/ 1606744 h 1940185"/>
              <a:gd name="connsiteX528" fmla="*/ 179332 w 1633251"/>
              <a:gd name="connsiteY528" fmla="*/ 1601010 h 1940185"/>
              <a:gd name="connsiteX529" fmla="*/ 174915 w 1633251"/>
              <a:gd name="connsiteY529" fmla="*/ 1602657 h 1940185"/>
              <a:gd name="connsiteX530" fmla="*/ 164569 w 1633251"/>
              <a:gd name="connsiteY530" fmla="*/ 1599695 h 1940185"/>
              <a:gd name="connsiteX531" fmla="*/ 147087 w 1633251"/>
              <a:gd name="connsiteY531" fmla="*/ 1603277 h 1940185"/>
              <a:gd name="connsiteX532" fmla="*/ 105340 w 1633251"/>
              <a:gd name="connsiteY532" fmla="*/ 1578340 h 1940185"/>
              <a:gd name="connsiteX533" fmla="*/ 74661 w 1633251"/>
              <a:gd name="connsiteY533" fmla="*/ 1548698 h 1940185"/>
              <a:gd name="connsiteX534" fmla="*/ 55665 w 1633251"/>
              <a:gd name="connsiteY534" fmla="*/ 1534744 h 1940185"/>
              <a:gd name="connsiteX535" fmla="*/ 15403 w 1633251"/>
              <a:gd name="connsiteY535" fmla="*/ 1538888 h 1940185"/>
              <a:gd name="connsiteX536" fmla="*/ 5847 w 1633251"/>
              <a:gd name="connsiteY536" fmla="*/ 1526762 h 1940185"/>
              <a:gd name="connsiteX537" fmla="*/ 0 w 1633251"/>
              <a:gd name="connsiteY537" fmla="*/ 1452972 h 1940185"/>
              <a:gd name="connsiteX538" fmla="*/ 35082 w 1633251"/>
              <a:gd name="connsiteY538" fmla="*/ 1398013 h 1940185"/>
              <a:gd name="connsiteX539" fmla="*/ 38988 w 1633251"/>
              <a:gd name="connsiteY539" fmla="*/ 1387593 h 1940185"/>
              <a:gd name="connsiteX540" fmla="*/ 55502 w 1633251"/>
              <a:gd name="connsiteY540" fmla="*/ 1392050 h 1940185"/>
              <a:gd name="connsiteX541" fmla="*/ 63781 w 1633251"/>
              <a:gd name="connsiteY541" fmla="*/ 1369324 h 1940185"/>
              <a:gd name="connsiteX542" fmla="*/ 72621 w 1633251"/>
              <a:gd name="connsiteY542" fmla="*/ 1366009 h 1940185"/>
              <a:gd name="connsiteX543" fmla="*/ 61693 w 1633251"/>
              <a:gd name="connsiteY543" fmla="*/ 1362761 h 1940185"/>
              <a:gd name="connsiteX544" fmla="*/ 68025 w 1633251"/>
              <a:gd name="connsiteY544" fmla="*/ 1346587 h 1940185"/>
              <a:gd name="connsiteX545" fmla="*/ 63440 w 1633251"/>
              <a:gd name="connsiteY545" fmla="*/ 1345349 h 1940185"/>
              <a:gd name="connsiteX546" fmla="*/ 72811 w 1633251"/>
              <a:gd name="connsiteY546" fmla="*/ 1319984 h 1940185"/>
              <a:gd name="connsiteX547" fmla="*/ 65358 w 1633251"/>
              <a:gd name="connsiteY547" fmla="*/ 1317955 h 1940185"/>
              <a:gd name="connsiteX548" fmla="*/ 80179 w 1633251"/>
              <a:gd name="connsiteY548" fmla="*/ 1278807 h 1940185"/>
              <a:gd name="connsiteX549" fmla="*/ 98422 w 1633251"/>
              <a:gd name="connsiteY549" fmla="*/ 1265768 h 1940185"/>
              <a:gd name="connsiteX550" fmla="*/ 100869 w 1633251"/>
              <a:gd name="connsiteY550" fmla="*/ 1258672 h 1940185"/>
              <a:gd name="connsiteX551" fmla="*/ 111659 w 1633251"/>
              <a:gd name="connsiteY551" fmla="*/ 1254976 h 1940185"/>
              <a:gd name="connsiteX552" fmla="*/ 117714 w 1633251"/>
              <a:gd name="connsiteY552" fmla="*/ 1246784 h 1940185"/>
              <a:gd name="connsiteX553" fmla="*/ 128937 w 1633251"/>
              <a:gd name="connsiteY553" fmla="*/ 1252909 h 1940185"/>
              <a:gd name="connsiteX554" fmla="*/ 135305 w 1633251"/>
              <a:gd name="connsiteY554" fmla="*/ 1254224 h 1940185"/>
              <a:gd name="connsiteX555" fmla="*/ 141165 w 1633251"/>
              <a:gd name="connsiteY555" fmla="*/ 1261224 h 1940185"/>
              <a:gd name="connsiteX556" fmla="*/ 161697 w 1633251"/>
              <a:gd name="connsiteY556" fmla="*/ 1264368 h 1940185"/>
              <a:gd name="connsiteX557" fmla="*/ 164939 w 1633251"/>
              <a:gd name="connsiteY557" fmla="*/ 1263806 h 1940185"/>
              <a:gd name="connsiteX558" fmla="*/ 179100 w 1633251"/>
              <a:gd name="connsiteY558" fmla="*/ 1252566 h 1940185"/>
              <a:gd name="connsiteX559" fmla="*/ 184492 w 1633251"/>
              <a:gd name="connsiteY559" fmla="*/ 1245098 h 1940185"/>
              <a:gd name="connsiteX560" fmla="*/ 196586 w 1633251"/>
              <a:gd name="connsiteY560" fmla="*/ 1243756 h 1940185"/>
              <a:gd name="connsiteX561" fmla="*/ 199159 w 1633251"/>
              <a:gd name="connsiteY561" fmla="*/ 1238031 h 1940185"/>
              <a:gd name="connsiteX562" fmla="*/ 193955 w 1633251"/>
              <a:gd name="connsiteY562" fmla="*/ 1232468 h 1940185"/>
              <a:gd name="connsiteX563" fmla="*/ 186565 w 1633251"/>
              <a:gd name="connsiteY563" fmla="*/ 1220219 h 1940185"/>
              <a:gd name="connsiteX564" fmla="*/ 188635 w 1633251"/>
              <a:gd name="connsiteY564" fmla="*/ 1212799 h 1940185"/>
              <a:gd name="connsiteX565" fmla="*/ 186166 w 1633251"/>
              <a:gd name="connsiteY565" fmla="*/ 1200083 h 1940185"/>
              <a:gd name="connsiteX566" fmla="*/ 179518 w 1633251"/>
              <a:gd name="connsiteY566" fmla="*/ 1192949 h 1940185"/>
              <a:gd name="connsiteX567" fmla="*/ 171201 w 1633251"/>
              <a:gd name="connsiteY567" fmla="*/ 1187910 h 1940185"/>
              <a:gd name="connsiteX568" fmla="*/ 170406 w 1633251"/>
              <a:gd name="connsiteY568" fmla="*/ 1184358 h 1940185"/>
              <a:gd name="connsiteX569" fmla="*/ 177918 w 1633251"/>
              <a:gd name="connsiteY569" fmla="*/ 1168346 h 1940185"/>
              <a:gd name="connsiteX570" fmla="*/ 185293 w 1633251"/>
              <a:gd name="connsiteY570" fmla="*/ 1171575 h 1940185"/>
              <a:gd name="connsiteX571" fmla="*/ 186576 w 1633251"/>
              <a:gd name="connsiteY571" fmla="*/ 1179538 h 1940185"/>
              <a:gd name="connsiteX572" fmla="*/ 189676 w 1633251"/>
              <a:gd name="connsiteY572" fmla="*/ 1182329 h 1940185"/>
              <a:gd name="connsiteX573" fmla="*/ 202102 w 1633251"/>
              <a:gd name="connsiteY573" fmla="*/ 1181681 h 1940185"/>
              <a:gd name="connsiteX574" fmla="*/ 214250 w 1633251"/>
              <a:gd name="connsiteY574" fmla="*/ 1192921 h 1940185"/>
              <a:gd name="connsiteX575" fmla="*/ 218992 w 1633251"/>
              <a:gd name="connsiteY575" fmla="*/ 1190958 h 1940185"/>
              <a:gd name="connsiteX576" fmla="*/ 223010 w 1633251"/>
              <a:gd name="connsiteY576" fmla="*/ 1183100 h 1940185"/>
              <a:gd name="connsiteX577" fmla="*/ 219950 w 1633251"/>
              <a:gd name="connsiteY577" fmla="*/ 1178281 h 1940185"/>
              <a:gd name="connsiteX578" fmla="*/ 221755 w 1633251"/>
              <a:gd name="connsiteY578" fmla="*/ 1168298 h 1940185"/>
              <a:gd name="connsiteX579" fmla="*/ 216805 w 1633251"/>
              <a:gd name="connsiteY579" fmla="*/ 1158507 h 1940185"/>
              <a:gd name="connsiteX580" fmla="*/ 224628 w 1633251"/>
              <a:gd name="connsiteY580" fmla="*/ 1150877 h 1940185"/>
              <a:gd name="connsiteX581" fmla="*/ 224843 w 1633251"/>
              <a:gd name="connsiteY581" fmla="*/ 1130179 h 1940185"/>
              <a:gd name="connsiteX582" fmla="*/ 229176 w 1633251"/>
              <a:gd name="connsiteY582" fmla="*/ 1120292 h 1940185"/>
              <a:gd name="connsiteX583" fmla="*/ 229448 w 1633251"/>
              <a:gd name="connsiteY583" fmla="*/ 1108672 h 1940185"/>
              <a:gd name="connsiteX584" fmla="*/ 235684 w 1633251"/>
              <a:gd name="connsiteY584" fmla="*/ 1103243 h 1940185"/>
              <a:gd name="connsiteX585" fmla="*/ 242200 w 1633251"/>
              <a:gd name="connsiteY585" fmla="*/ 1093403 h 1940185"/>
              <a:gd name="connsiteX586" fmla="*/ 240756 w 1633251"/>
              <a:gd name="connsiteY586" fmla="*/ 1080345 h 1940185"/>
              <a:gd name="connsiteX587" fmla="*/ 234420 w 1633251"/>
              <a:gd name="connsiteY587" fmla="*/ 1074315 h 1940185"/>
              <a:gd name="connsiteX588" fmla="*/ 221898 w 1633251"/>
              <a:gd name="connsiteY588" fmla="*/ 1072325 h 1940185"/>
              <a:gd name="connsiteX589" fmla="*/ 216940 w 1633251"/>
              <a:gd name="connsiteY589" fmla="*/ 1066314 h 1940185"/>
              <a:gd name="connsiteX590" fmla="*/ 215867 w 1633251"/>
              <a:gd name="connsiteY590" fmla="*/ 1059971 h 1940185"/>
              <a:gd name="connsiteX591" fmla="*/ 206900 w 1633251"/>
              <a:gd name="connsiteY591" fmla="*/ 1051760 h 1940185"/>
              <a:gd name="connsiteX592" fmla="*/ 205575 w 1633251"/>
              <a:gd name="connsiteY592" fmla="*/ 1038863 h 1940185"/>
              <a:gd name="connsiteX593" fmla="*/ 199340 w 1633251"/>
              <a:gd name="connsiteY593" fmla="*/ 1036187 h 1940185"/>
              <a:gd name="connsiteX594" fmla="*/ 198491 w 1633251"/>
              <a:gd name="connsiteY594" fmla="*/ 1026643 h 1940185"/>
              <a:gd name="connsiteX595" fmla="*/ 205349 w 1633251"/>
              <a:gd name="connsiteY595" fmla="*/ 1022042 h 1940185"/>
              <a:gd name="connsiteX596" fmla="*/ 200161 w 1633251"/>
              <a:gd name="connsiteY596" fmla="*/ 1012917 h 1940185"/>
              <a:gd name="connsiteX597" fmla="*/ 199082 w 1633251"/>
              <a:gd name="connsiteY597" fmla="*/ 1006078 h 1940185"/>
              <a:gd name="connsiteX598" fmla="*/ 191945 w 1633251"/>
              <a:gd name="connsiteY598" fmla="*/ 1004202 h 1940185"/>
              <a:gd name="connsiteX599" fmla="*/ 170970 w 1633251"/>
              <a:gd name="connsiteY599" fmla="*/ 990771 h 1940185"/>
              <a:gd name="connsiteX600" fmla="*/ 174998 w 1633251"/>
              <a:gd name="connsiteY600" fmla="*/ 986571 h 1940185"/>
              <a:gd name="connsiteX601" fmla="*/ 173157 w 1633251"/>
              <a:gd name="connsiteY601" fmla="*/ 979694 h 1940185"/>
              <a:gd name="connsiteX602" fmla="*/ 176261 w 1633251"/>
              <a:gd name="connsiteY602" fmla="*/ 967197 h 1940185"/>
              <a:gd name="connsiteX603" fmla="*/ 172254 w 1633251"/>
              <a:gd name="connsiteY603" fmla="*/ 963206 h 1940185"/>
              <a:gd name="connsiteX604" fmla="*/ 175049 w 1633251"/>
              <a:gd name="connsiteY604" fmla="*/ 957977 h 1940185"/>
              <a:gd name="connsiteX605" fmla="*/ 184030 w 1633251"/>
              <a:gd name="connsiteY605" fmla="*/ 956748 h 1940185"/>
              <a:gd name="connsiteX606" fmla="*/ 185751 w 1633251"/>
              <a:gd name="connsiteY606" fmla="*/ 953395 h 1940185"/>
              <a:gd name="connsiteX607" fmla="*/ 194802 w 1633251"/>
              <a:gd name="connsiteY607" fmla="*/ 956215 h 1940185"/>
              <a:gd name="connsiteX608" fmla="*/ 205935 w 1633251"/>
              <a:gd name="connsiteY608" fmla="*/ 946976 h 1940185"/>
              <a:gd name="connsiteX609" fmla="*/ 206716 w 1633251"/>
              <a:gd name="connsiteY609" fmla="*/ 953767 h 1940185"/>
              <a:gd name="connsiteX610" fmla="*/ 222908 w 1633251"/>
              <a:gd name="connsiteY610" fmla="*/ 954186 h 1940185"/>
              <a:gd name="connsiteX611" fmla="*/ 227775 w 1633251"/>
              <a:gd name="connsiteY611" fmla="*/ 952033 h 1940185"/>
              <a:gd name="connsiteX612" fmla="*/ 214254 w 1633251"/>
              <a:gd name="connsiteY612" fmla="*/ 934357 h 1940185"/>
              <a:gd name="connsiteX613" fmla="*/ 213278 w 1633251"/>
              <a:gd name="connsiteY613" fmla="*/ 929348 h 1940185"/>
              <a:gd name="connsiteX614" fmla="*/ 218939 w 1633251"/>
              <a:gd name="connsiteY614" fmla="*/ 927966 h 1940185"/>
              <a:gd name="connsiteX615" fmla="*/ 221696 w 1633251"/>
              <a:gd name="connsiteY615" fmla="*/ 919586 h 1940185"/>
              <a:gd name="connsiteX616" fmla="*/ 237637 w 1633251"/>
              <a:gd name="connsiteY616" fmla="*/ 922705 h 1940185"/>
              <a:gd name="connsiteX617" fmla="*/ 239568 w 1633251"/>
              <a:gd name="connsiteY617" fmla="*/ 908250 h 1940185"/>
              <a:gd name="connsiteX618" fmla="*/ 252244 w 1633251"/>
              <a:gd name="connsiteY618" fmla="*/ 903274 h 1940185"/>
              <a:gd name="connsiteX619" fmla="*/ 255357 w 1633251"/>
              <a:gd name="connsiteY619" fmla="*/ 896352 h 1940185"/>
              <a:gd name="connsiteX620" fmla="*/ 263975 w 1633251"/>
              <a:gd name="connsiteY620" fmla="*/ 898958 h 1940185"/>
              <a:gd name="connsiteX621" fmla="*/ 271790 w 1633251"/>
              <a:gd name="connsiteY621" fmla="*/ 890605 h 1940185"/>
              <a:gd name="connsiteX622" fmla="*/ 271395 w 1633251"/>
              <a:gd name="connsiteY622" fmla="*/ 884981 h 1940185"/>
              <a:gd name="connsiteX623" fmla="*/ 276880 w 1633251"/>
              <a:gd name="connsiteY623" fmla="*/ 882605 h 1940185"/>
              <a:gd name="connsiteX624" fmla="*/ 279580 w 1633251"/>
              <a:gd name="connsiteY624" fmla="*/ 877894 h 1940185"/>
              <a:gd name="connsiteX625" fmla="*/ 271189 w 1633251"/>
              <a:gd name="connsiteY625" fmla="*/ 870715 h 1940185"/>
              <a:gd name="connsiteX626" fmla="*/ 264057 w 1633251"/>
              <a:gd name="connsiteY626" fmla="*/ 869368 h 1940185"/>
              <a:gd name="connsiteX627" fmla="*/ 268010 w 1633251"/>
              <a:gd name="connsiteY627" fmla="*/ 863120 h 1940185"/>
              <a:gd name="connsiteX628" fmla="*/ 265296 w 1633251"/>
              <a:gd name="connsiteY628" fmla="*/ 858864 h 1940185"/>
              <a:gd name="connsiteX629" fmla="*/ 271473 w 1633251"/>
              <a:gd name="connsiteY629" fmla="*/ 856598 h 1940185"/>
              <a:gd name="connsiteX630" fmla="*/ 285213 w 1633251"/>
              <a:gd name="connsiteY630" fmla="*/ 855414 h 1940185"/>
              <a:gd name="connsiteX631" fmla="*/ 283655 w 1633251"/>
              <a:gd name="connsiteY631" fmla="*/ 849694 h 1940185"/>
              <a:gd name="connsiteX632" fmla="*/ 299148 w 1633251"/>
              <a:gd name="connsiteY632" fmla="*/ 850882 h 1940185"/>
              <a:gd name="connsiteX633" fmla="*/ 298964 w 1633251"/>
              <a:gd name="connsiteY633" fmla="*/ 842602 h 1940185"/>
              <a:gd name="connsiteX634" fmla="*/ 307532 w 1633251"/>
              <a:gd name="connsiteY634" fmla="*/ 841280 h 1940185"/>
              <a:gd name="connsiteX635" fmla="*/ 310806 w 1633251"/>
              <a:gd name="connsiteY635" fmla="*/ 832081 h 1940185"/>
              <a:gd name="connsiteX636" fmla="*/ 321787 w 1633251"/>
              <a:gd name="connsiteY636" fmla="*/ 824652 h 1940185"/>
              <a:gd name="connsiteX637" fmla="*/ 326432 w 1633251"/>
              <a:gd name="connsiteY637" fmla="*/ 818721 h 1940185"/>
              <a:gd name="connsiteX638" fmla="*/ 327242 w 1633251"/>
              <a:gd name="connsiteY638" fmla="*/ 811848 h 1940185"/>
              <a:gd name="connsiteX639" fmla="*/ 326302 w 1633251"/>
              <a:gd name="connsiteY639" fmla="*/ 796234 h 1940185"/>
              <a:gd name="connsiteX640" fmla="*/ 328747 w 1633251"/>
              <a:gd name="connsiteY640" fmla="*/ 791583 h 1940185"/>
              <a:gd name="connsiteX641" fmla="*/ 336449 w 1633251"/>
              <a:gd name="connsiteY641" fmla="*/ 789770 h 1940185"/>
              <a:gd name="connsiteX642" fmla="*/ 337558 w 1633251"/>
              <a:gd name="connsiteY642" fmla="*/ 778219 h 1940185"/>
              <a:gd name="connsiteX643" fmla="*/ 331847 w 1633251"/>
              <a:gd name="connsiteY643" fmla="*/ 773240 h 1940185"/>
              <a:gd name="connsiteX644" fmla="*/ 334158 w 1633251"/>
              <a:gd name="connsiteY644" fmla="*/ 767812 h 1940185"/>
              <a:gd name="connsiteX645" fmla="*/ 325426 w 1633251"/>
              <a:gd name="connsiteY645" fmla="*/ 759741 h 1940185"/>
              <a:gd name="connsiteX646" fmla="*/ 317032 w 1633251"/>
              <a:gd name="connsiteY646" fmla="*/ 759993 h 1940185"/>
              <a:gd name="connsiteX647" fmla="*/ 311060 w 1633251"/>
              <a:gd name="connsiteY647" fmla="*/ 755375 h 1940185"/>
              <a:gd name="connsiteX648" fmla="*/ 309037 w 1633251"/>
              <a:gd name="connsiteY648" fmla="*/ 748081 h 1940185"/>
              <a:gd name="connsiteX649" fmla="*/ 303256 w 1633251"/>
              <a:gd name="connsiteY649" fmla="*/ 741697 h 1940185"/>
              <a:gd name="connsiteX650" fmla="*/ 305020 w 1633251"/>
              <a:gd name="connsiteY650" fmla="*/ 735507 h 1940185"/>
              <a:gd name="connsiteX651" fmla="*/ 300818 w 1633251"/>
              <a:gd name="connsiteY651" fmla="*/ 732756 h 1940185"/>
              <a:gd name="connsiteX652" fmla="*/ 299382 w 1633251"/>
              <a:gd name="connsiteY652" fmla="*/ 720076 h 1940185"/>
              <a:gd name="connsiteX653" fmla="*/ 297454 w 1633251"/>
              <a:gd name="connsiteY653" fmla="*/ 719292 h 1940185"/>
              <a:gd name="connsiteX654" fmla="*/ 287020 w 1633251"/>
              <a:gd name="connsiteY654" fmla="*/ 694474 h 1940185"/>
              <a:gd name="connsiteX655" fmla="*/ 290306 w 1633251"/>
              <a:gd name="connsiteY655" fmla="*/ 690322 h 1940185"/>
              <a:gd name="connsiteX656" fmla="*/ 285311 w 1633251"/>
              <a:gd name="connsiteY656" fmla="*/ 684113 h 1940185"/>
              <a:gd name="connsiteX657" fmla="*/ 288962 w 1633251"/>
              <a:gd name="connsiteY657" fmla="*/ 674312 h 1940185"/>
              <a:gd name="connsiteX658" fmla="*/ 293527 w 1633251"/>
              <a:gd name="connsiteY658" fmla="*/ 675685 h 1940185"/>
              <a:gd name="connsiteX659" fmla="*/ 306095 w 1633251"/>
              <a:gd name="connsiteY659" fmla="*/ 673623 h 1940185"/>
              <a:gd name="connsiteX660" fmla="*/ 305933 w 1633251"/>
              <a:gd name="connsiteY660" fmla="*/ 666228 h 1940185"/>
              <a:gd name="connsiteX661" fmla="*/ 316540 w 1633251"/>
              <a:gd name="connsiteY661" fmla="*/ 665282 h 1940185"/>
              <a:gd name="connsiteX662" fmla="*/ 315398 w 1633251"/>
              <a:gd name="connsiteY662" fmla="*/ 660818 h 1940185"/>
              <a:gd name="connsiteX663" fmla="*/ 318907 w 1633251"/>
              <a:gd name="connsiteY663" fmla="*/ 652341 h 1940185"/>
              <a:gd name="connsiteX664" fmla="*/ 325200 w 1633251"/>
              <a:gd name="connsiteY664" fmla="*/ 643510 h 1940185"/>
              <a:gd name="connsiteX665" fmla="*/ 324624 w 1633251"/>
              <a:gd name="connsiteY665" fmla="*/ 638081 h 1940185"/>
              <a:gd name="connsiteX666" fmla="*/ 331054 w 1633251"/>
              <a:gd name="connsiteY666" fmla="*/ 635852 h 1940185"/>
              <a:gd name="connsiteX667" fmla="*/ 333702 w 1633251"/>
              <a:gd name="connsiteY667" fmla="*/ 632250 h 1940185"/>
              <a:gd name="connsiteX668" fmla="*/ 346909 w 1633251"/>
              <a:gd name="connsiteY668" fmla="*/ 629181 h 1940185"/>
              <a:gd name="connsiteX669" fmla="*/ 350919 w 1633251"/>
              <a:gd name="connsiteY669" fmla="*/ 622750 h 1940185"/>
              <a:gd name="connsiteX670" fmla="*/ 360018 w 1633251"/>
              <a:gd name="connsiteY670" fmla="*/ 629057 h 1940185"/>
              <a:gd name="connsiteX671" fmla="*/ 368599 w 1633251"/>
              <a:gd name="connsiteY671" fmla="*/ 626196 h 1940185"/>
              <a:gd name="connsiteX672" fmla="*/ 379235 w 1633251"/>
              <a:gd name="connsiteY672" fmla="*/ 626203 h 1940185"/>
              <a:gd name="connsiteX673" fmla="*/ 391292 w 1633251"/>
              <a:gd name="connsiteY673" fmla="*/ 630776 h 1940185"/>
              <a:gd name="connsiteX674" fmla="*/ 405021 w 1633251"/>
              <a:gd name="connsiteY674" fmla="*/ 632568 h 1940185"/>
              <a:gd name="connsiteX675" fmla="*/ 409710 w 1633251"/>
              <a:gd name="connsiteY675" fmla="*/ 617435 h 1940185"/>
              <a:gd name="connsiteX676" fmla="*/ 418926 w 1633251"/>
              <a:gd name="connsiteY676" fmla="*/ 606683 h 1940185"/>
              <a:gd name="connsiteX677" fmla="*/ 432453 w 1633251"/>
              <a:gd name="connsiteY677" fmla="*/ 603001 h 1940185"/>
              <a:gd name="connsiteX678" fmla="*/ 441951 w 1633251"/>
              <a:gd name="connsiteY678" fmla="*/ 592135 h 1940185"/>
              <a:gd name="connsiteX679" fmla="*/ 445588 w 1633251"/>
              <a:gd name="connsiteY679" fmla="*/ 592151 h 1940185"/>
              <a:gd name="connsiteX680" fmla="*/ 447525 w 1633251"/>
              <a:gd name="connsiteY680" fmla="*/ 585658 h 1940185"/>
              <a:gd name="connsiteX681" fmla="*/ 453535 w 1633251"/>
              <a:gd name="connsiteY681" fmla="*/ 584854 h 1940185"/>
              <a:gd name="connsiteX682" fmla="*/ 462038 w 1633251"/>
              <a:gd name="connsiteY682" fmla="*/ 578458 h 1940185"/>
              <a:gd name="connsiteX683" fmla="*/ 462868 w 1633251"/>
              <a:gd name="connsiteY683" fmla="*/ 570817 h 1940185"/>
              <a:gd name="connsiteX684" fmla="*/ 469563 w 1633251"/>
              <a:gd name="connsiteY684" fmla="*/ 566542 h 1940185"/>
              <a:gd name="connsiteX685" fmla="*/ 465102 w 1633251"/>
              <a:gd name="connsiteY685" fmla="*/ 563288 h 1940185"/>
              <a:gd name="connsiteX686" fmla="*/ 474150 w 1633251"/>
              <a:gd name="connsiteY686" fmla="*/ 553352 h 1940185"/>
              <a:gd name="connsiteX687" fmla="*/ 479969 w 1633251"/>
              <a:gd name="connsiteY687" fmla="*/ 538736 h 1940185"/>
              <a:gd name="connsiteX688" fmla="*/ 477203 w 1633251"/>
              <a:gd name="connsiteY688" fmla="*/ 526496 h 1940185"/>
              <a:gd name="connsiteX689" fmla="*/ 481455 w 1633251"/>
              <a:gd name="connsiteY689" fmla="*/ 513000 h 1940185"/>
              <a:gd name="connsiteX690" fmla="*/ 488100 w 1633251"/>
              <a:gd name="connsiteY690" fmla="*/ 501007 h 1940185"/>
              <a:gd name="connsiteX691" fmla="*/ 501058 w 1633251"/>
              <a:gd name="connsiteY691" fmla="*/ 485500 h 1940185"/>
              <a:gd name="connsiteX692" fmla="*/ 509508 w 1633251"/>
              <a:gd name="connsiteY692" fmla="*/ 479823 h 1940185"/>
              <a:gd name="connsiteX693" fmla="*/ 513148 w 1633251"/>
              <a:gd name="connsiteY693" fmla="*/ 480259 h 1940185"/>
              <a:gd name="connsiteX694" fmla="*/ 526486 w 1633251"/>
              <a:gd name="connsiteY694" fmla="*/ 474937 h 1940185"/>
              <a:gd name="connsiteX695" fmla="*/ 533724 w 1633251"/>
              <a:gd name="connsiteY695" fmla="*/ 474079 h 1940185"/>
              <a:gd name="connsiteX696" fmla="*/ 542067 w 1633251"/>
              <a:gd name="connsiteY696" fmla="*/ 476941 h 1940185"/>
              <a:gd name="connsiteX697" fmla="*/ 550855 w 1633251"/>
              <a:gd name="connsiteY697" fmla="*/ 482713 h 1940185"/>
              <a:gd name="connsiteX698" fmla="*/ 572078 w 1633251"/>
              <a:gd name="connsiteY698" fmla="*/ 481351 h 1940185"/>
              <a:gd name="connsiteX699" fmla="*/ 578226 w 1633251"/>
              <a:gd name="connsiteY699" fmla="*/ 479931 h 1940185"/>
              <a:gd name="connsiteX700" fmla="*/ 590060 w 1633251"/>
              <a:gd name="connsiteY700" fmla="*/ 465211 h 1940185"/>
              <a:gd name="connsiteX701" fmla="*/ 599297 w 1633251"/>
              <a:gd name="connsiteY701" fmla="*/ 460243 h 1940185"/>
              <a:gd name="connsiteX702" fmla="*/ 603073 w 1633251"/>
              <a:gd name="connsiteY702" fmla="*/ 454896 h 1940185"/>
              <a:gd name="connsiteX703" fmla="*/ 610332 w 1633251"/>
              <a:gd name="connsiteY703" fmla="*/ 450734 h 1940185"/>
              <a:gd name="connsiteX704" fmla="*/ 617096 w 1633251"/>
              <a:gd name="connsiteY704" fmla="*/ 441273 h 1940185"/>
              <a:gd name="connsiteX705" fmla="*/ 634839 w 1633251"/>
              <a:gd name="connsiteY705" fmla="*/ 441867 h 1940185"/>
              <a:gd name="connsiteX706" fmla="*/ 643319 w 1633251"/>
              <a:gd name="connsiteY706" fmla="*/ 435435 h 1940185"/>
              <a:gd name="connsiteX707" fmla="*/ 646930 w 1633251"/>
              <a:gd name="connsiteY707" fmla="*/ 429809 h 1940185"/>
              <a:gd name="connsiteX708" fmla="*/ 653092 w 1633251"/>
              <a:gd name="connsiteY708" fmla="*/ 415419 h 1940185"/>
              <a:gd name="connsiteX709" fmla="*/ 650790 w 1633251"/>
              <a:gd name="connsiteY709" fmla="*/ 412728 h 1940185"/>
              <a:gd name="connsiteX710" fmla="*/ 651047 w 1633251"/>
              <a:gd name="connsiteY710" fmla="*/ 404167 h 1940185"/>
              <a:gd name="connsiteX711" fmla="*/ 655750 w 1633251"/>
              <a:gd name="connsiteY711" fmla="*/ 395714 h 1940185"/>
              <a:gd name="connsiteX712" fmla="*/ 672985 w 1633251"/>
              <a:gd name="connsiteY712" fmla="*/ 388680 h 1940185"/>
              <a:gd name="connsiteX713" fmla="*/ 687507 w 1633251"/>
              <a:gd name="connsiteY713" fmla="*/ 368915 h 1940185"/>
              <a:gd name="connsiteX714" fmla="*/ 693710 w 1633251"/>
              <a:gd name="connsiteY714" fmla="*/ 361659 h 1940185"/>
              <a:gd name="connsiteX715" fmla="*/ 712452 w 1633251"/>
              <a:gd name="connsiteY715" fmla="*/ 348408 h 1940185"/>
              <a:gd name="connsiteX716" fmla="*/ 725827 w 1633251"/>
              <a:gd name="connsiteY716" fmla="*/ 350802 h 1940185"/>
              <a:gd name="connsiteX717" fmla="*/ 734399 w 1633251"/>
              <a:gd name="connsiteY717" fmla="*/ 346055 h 1940185"/>
              <a:gd name="connsiteX718" fmla="*/ 731221 w 1633251"/>
              <a:gd name="connsiteY718" fmla="*/ 338499 h 1940185"/>
              <a:gd name="connsiteX719" fmla="*/ 735609 w 1633251"/>
              <a:gd name="connsiteY719" fmla="*/ 332489 h 1940185"/>
              <a:gd name="connsiteX720" fmla="*/ 755618 w 1633251"/>
              <a:gd name="connsiteY720" fmla="*/ 324564 h 1940185"/>
              <a:gd name="connsiteX721" fmla="*/ 761247 w 1633251"/>
              <a:gd name="connsiteY721" fmla="*/ 323746 h 1940185"/>
              <a:gd name="connsiteX722" fmla="*/ 765604 w 1633251"/>
              <a:gd name="connsiteY722" fmla="*/ 317921 h 1940185"/>
              <a:gd name="connsiteX723" fmla="*/ 758359 w 1633251"/>
              <a:gd name="connsiteY723" fmla="*/ 298527 h 1940185"/>
              <a:gd name="connsiteX724" fmla="*/ 758842 w 1633251"/>
              <a:gd name="connsiteY724" fmla="*/ 291594 h 1940185"/>
              <a:gd name="connsiteX725" fmla="*/ 743033 w 1633251"/>
              <a:gd name="connsiteY725" fmla="*/ 275825 h 1940185"/>
              <a:gd name="connsiteX726" fmla="*/ 742499 w 1633251"/>
              <a:gd name="connsiteY726" fmla="*/ 272064 h 1940185"/>
              <a:gd name="connsiteX727" fmla="*/ 728975 w 1633251"/>
              <a:gd name="connsiteY727" fmla="*/ 260739 h 1940185"/>
              <a:gd name="connsiteX728" fmla="*/ 722908 w 1633251"/>
              <a:gd name="connsiteY728" fmla="*/ 250098 h 1940185"/>
              <a:gd name="connsiteX729" fmla="*/ 717593 w 1633251"/>
              <a:gd name="connsiteY729" fmla="*/ 246940 h 1940185"/>
              <a:gd name="connsiteX730" fmla="*/ 708865 w 1633251"/>
              <a:gd name="connsiteY730" fmla="*/ 231857 h 1940185"/>
              <a:gd name="connsiteX731" fmla="*/ 704366 w 1633251"/>
              <a:gd name="connsiteY731" fmla="*/ 231933 h 1940185"/>
              <a:gd name="connsiteX732" fmla="*/ 688246 w 1633251"/>
              <a:gd name="connsiteY732" fmla="*/ 219003 h 1940185"/>
              <a:gd name="connsiteX733" fmla="*/ 679869 w 1633251"/>
              <a:gd name="connsiteY733" fmla="*/ 208149 h 1940185"/>
              <a:gd name="connsiteX734" fmla="*/ 676010 w 1633251"/>
              <a:gd name="connsiteY734" fmla="*/ 198830 h 1940185"/>
              <a:gd name="connsiteX735" fmla="*/ 661053 w 1633251"/>
              <a:gd name="connsiteY735" fmla="*/ 181871 h 1940185"/>
              <a:gd name="connsiteX736" fmla="*/ 656311 w 1633251"/>
              <a:gd name="connsiteY736" fmla="*/ 180665 h 1940185"/>
              <a:gd name="connsiteX737" fmla="*/ 654570 w 1633251"/>
              <a:gd name="connsiteY737" fmla="*/ 172113 h 1940185"/>
              <a:gd name="connsiteX738" fmla="*/ 655764 w 1633251"/>
              <a:gd name="connsiteY738" fmla="*/ 166656 h 1940185"/>
              <a:gd name="connsiteX739" fmla="*/ 653839 w 1633251"/>
              <a:gd name="connsiteY739" fmla="*/ 159677 h 1940185"/>
              <a:gd name="connsiteX740" fmla="*/ 648178 w 1633251"/>
              <a:gd name="connsiteY740" fmla="*/ 153896 h 1940185"/>
              <a:gd name="connsiteX741" fmla="*/ 639082 w 1633251"/>
              <a:gd name="connsiteY741" fmla="*/ 155516 h 1940185"/>
              <a:gd name="connsiteX742" fmla="*/ 630549 w 1633251"/>
              <a:gd name="connsiteY742" fmla="*/ 150738 h 1940185"/>
              <a:gd name="connsiteX743" fmla="*/ 631016 w 1633251"/>
              <a:gd name="connsiteY743" fmla="*/ 146376 h 1940185"/>
              <a:gd name="connsiteX744" fmla="*/ 616277 w 1633251"/>
              <a:gd name="connsiteY744" fmla="*/ 138079 h 1940185"/>
              <a:gd name="connsiteX745" fmla="*/ 612543 w 1633251"/>
              <a:gd name="connsiteY745" fmla="*/ 133880 h 1940185"/>
              <a:gd name="connsiteX746" fmla="*/ 599630 w 1633251"/>
              <a:gd name="connsiteY746" fmla="*/ 129487 h 1940185"/>
              <a:gd name="connsiteX747" fmla="*/ 589583 w 1633251"/>
              <a:gd name="connsiteY747" fmla="*/ 130655 h 1940185"/>
              <a:gd name="connsiteX748" fmla="*/ 582688 w 1633251"/>
              <a:gd name="connsiteY748" fmla="*/ 128748 h 1940185"/>
              <a:gd name="connsiteX749" fmla="*/ 567259 w 1633251"/>
              <a:gd name="connsiteY749" fmla="*/ 119805 h 1940185"/>
              <a:gd name="connsiteX750" fmla="*/ 562654 w 1633251"/>
              <a:gd name="connsiteY750" fmla="*/ 111990 h 1940185"/>
              <a:gd name="connsiteX751" fmla="*/ 557482 w 1633251"/>
              <a:gd name="connsiteY751" fmla="*/ 88791 h 1940185"/>
              <a:gd name="connsiteX752" fmla="*/ 549359 w 1633251"/>
              <a:gd name="connsiteY752" fmla="*/ 80752 h 1940185"/>
              <a:gd name="connsiteX753" fmla="*/ 541530 w 1633251"/>
              <a:gd name="connsiteY753" fmla="*/ 77041 h 1940185"/>
              <a:gd name="connsiteX754" fmla="*/ 537166 w 1633251"/>
              <a:gd name="connsiteY754" fmla="*/ 69441 h 1940185"/>
              <a:gd name="connsiteX755" fmla="*/ 537592 w 1633251"/>
              <a:gd name="connsiteY755" fmla="*/ 65372 h 1940185"/>
              <a:gd name="connsiteX756" fmla="*/ 531587 w 1633251"/>
              <a:gd name="connsiteY756" fmla="*/ 59886 h 1940185"/>
              <a:gd name="connsiteX757" fmla="*/ 529927 w 1633251"/>
              <a:gd name="connsiteY757" fmla="*/ 54699 h 1940185"/>
              <a:gd name="connsiteX758" fmla="*/ 532659 w 1633251"/>
              <a:gd name="connsiteY758" fmla="*/ 51422 h 1940185"/>
              <a:gd name="connsiteX759" fmla="*/ 526870 w 1633251"/>
              <a:gd name="connsiteY759" fmla="*/ 44954 h 1940185"/>
              <a:gd name="connsiteX760" fmla="*/ 526283 w 1633251"/>
              <a:gd name="connsiteY760" fmla="*/ 37412 h 1940185"/>
              <a:gd name="connsiteX761" fmla="*/ 516473 w 1633251"/>
              <a:gd name="connsiteY761" fmla="*/ 25689 h 1940185"/>
              <a:gd name="connsiteX762" fmla="*/ 507792 w 1633251"/>
              <a:gd name="connsiteY762" fmla="*/ 22172 h 1940185"/>
              <a:gd name="connsiteX763" fmla="*/ 496507 w 1633251"/>
              <a:gd name="connsiteY763" fmla="*/ 25539 h 1940185"/>
              <a:gd name="connsiteX764" fmla="*/ 489389 w 1633251"/>
              <a:gd name="connsiteY764" fmla="*/ 25668 h 1940185"/>
              <a:gd name="connsiteX765" fmla="*/ 480632 w 1633251"/>
              <a:gd name="connsiteY765" fmla="*/ 28621 h 1940185"/>
              <a:gd name="connsiteX766" fmla="*/ 473411 w 1633251"/>
              <a:gd name="connsiteY766" fmla="*/ 33355 h 1940185"/>
              <a:gd name="connsiteX767" fmla="*/ 465139 w 1633251"/>
              <a:gd name="connsiteY767" fmla="*/ 42100 h 1940185"/>
              <a:gd name="connsiteX768" fmla="*/ 448803 w 1633251"/>
              <a:gd name="connsiteY768" fmla="*/ 53968 h 1940185"/>
              <a:gd name="connsiteX769" fmla="*/ 435927 w 1633251"/>
              <a:gd name="connsiteY769" fmla="*/ 44665 h 1940185"/>
              <a:gd name="connsiteX770" fmla="*/ 438921 w 1633251"/>
              <a:gd name="connsiteY770" fmla="*/ 40159 h 1940185"/>
              <a:gd name="connsiteX771" fmla="*/ 438504 w 1633251"/>
              <a:gd name="connsiteY771" fmla="*/ 34449 h 1940185"/>
              <a:gd name="connsiteX772" fmla="*/ 445992 w 1633251"/>
              <a:gd name="connsiteY772" fmla="*/ 29818 h 1940185"/>
              <a:gd name="connsiteX773" fmla="*/ 450137 w 1633251"/>
              <a:gd name="connsiteY773" fmla="*/ 23101 h 1940185"/>
              <a:gd name="connsiteX774" fmla="*/ 458218 w 1633251"/>
              <a:gd name="connsiteY774" fmla="*/ 22272 h 1940185"/>
              <a:gd name="connsiteX775" fmla="*/ 467694 w 1633251"/>
              <a:gd name="connsiteY775" fmla="*/ 17729 h 1940185"/>
              <a:gd name="connsiteX776" fmla="*/ 472907 w 1633251"/>
              <a:gd name="connsiteY776" fmla="*/ 12532 h 1940185"/>
              <a:gd name="connsiteX777" fmla="*/ 472809 w 1633251"/>
              <a:gd name="connsiteY777" fmla="*/ 8498 h 1940185"/>
              <a:gd name="connsiteX778" fmla="*/ 484501 w 1633251"/>
              <a:gd name="connsiteY778" fmla="*/ 8142 h 1940185"/>
              <a:gd name="connsiteX779" fmla="*/ 490717 w 1633251"/>
              <a:gd name="connsiteY779" fmla="*/ 4259 h 1940185"/>
              <a:gd name="connsiteX780" fmla="*/ 502783 w 1633251"/>
              <a:gd name="connsiteY780" fmla="*/ 4774 h 1940185"/>
              <a:gd name="connsiteX781" fmla="*/ 504555 w 1633251"/>
              <a:gd name="connsiteY781" fmla="*/ 30 h 1940185"/>
              <a:gd name="connsiteX782" fmla="*/ 511366 w 1633251"/>
              <a:gd name="connsiteY782" fmla="*/ 0 h 1940185"/>
              <a:gd name="connsiteX783" fmla="*/ 514053 w 1633251"/>
              <a:gd name="connsiteY783" fmla="*/ 7274 h 1940185"/>
              <a:gd name="connsiteX784" fmla="*/ 518294 w 1633251"/>
              <a:gd name="connsiteY784" fmla="*/ 11274 h 1940185"/>
              <a:gd name="connsiteX785" fmla="*/ 527357 w 1633251"/>
              <a:gd name="connsiteY785" fmla="*/ 8154 h 1940185"/>
              <a:gd name="connsiteX786" fmla="*/ 531505 w 1633251"/>
              <a:gd name="connsiteY786" fmla="*/ 13345 h 1940185"/>
              <a:gd name="connsiteX787" fmla="*/ 539380 w 1633251"/>
              <a:gd name="connsiteY787" fmla="*/ 18835 h 1940185"/>
              <a:gd name="connsiteX788" fmla="*/ 543725 w 1633251"/>
              <a:gd name="connsiteY788" fmla="*/ 18573 h 1940185"/>
              <a:gd name="connsiteX789" fmla="*/ 550335 w 1633251"/>
              <a:gd name="connsiteY789" fmla="*/ 23065 h 1940185"/>
              <a:gd name="connsiteX790" fmla="*/ 559949 w 1633251"/>
              <a:gd name="connsiteY790" fmla="*/ 25902 h 1940185"/>
              <a:gd name="connsiteX791" fmla="*/ 568726 w 1633251"/>
              <a:gd name="connsiteY791" fmla="*/ 34083 h 1940185"/>
              <a:gd name="connsiteX792" fmla="*/ 578423 w 1633251"/>
              <a:gd name="connsiteY792" fmla="*/ 39655 h 1940185"/>
              <a:gd name="connsiteX793" fmla="*/ 579182 w 1633251"/>
              <a:gd name="connsiteY793" fmla="*/ 45215 h 1940185"/>
              <a:gd name="connsiteX794" fmla="*/ 585459 w 1633251"/>
              <a:gd name="connsiteY794" fmla="*/ 46358 h 1940185"/>
              <a:gd name="connsiteX795" fmla="*/ 587574 w 1633251"/>
              <a:gd name="connsiteY795" fmla="*/ 51709 h 1940185"/>
              <a:gd name="connsiteX796" fmla="*/ 599558 w 1633251"/>
              <a:gd name="connsiteY796" fmla="*/ 52910 h 1940185"/>
              <a:gd name="connsiteX797" fmla="*/ 606324 w 1633251"/>
              <a:gd name="connsiteY797" fmla="*/ 49500 h 1940185"/>
              <a:gd name="connsiteX798" fmla="*/ 626141 w 1633251"/>
              <a:gd name="connsiteY798" fmla="*/ 64287 h 1940185"/>
              <a:gd name="connsiteX799" fmla="*/ 632144 w 1633251"/>
              <a:gd name="connsiteY799" fmla="*/ 67377 h 1940185"/>
              <a:gd name="connsiteX800" fmla="*/ 641029 w 1633251"/>
              <a:gd name="connsiteY800" fmla="*/ 75945 h 1940185"/>
              <a:gd name="connsiteX801" fmla="*/ 644703 w 1633251"/>
              <a:gd name="connsiteY801" fmla="*/ 77070 h 1940185"/>
              <a:gd name="connsiteX802" fmla="*/ 646462 w 1633251"/>
              <a:gd name="connsiteY802" fmla="*/ 84066 h 1940185"/>
              <a:gd name="connsiteX803" fmla="*/ 669467 w 1633251"/>
              <a:gd name="connsiteY803" fmla="*/ 100196 h 1940185"/>
              <a:gd name="connsiteX804" fmla="*/ 673231 w 1633251"/>
              <a:gd name="connsiteY804" fmla="*/ 106670 h 1940185"/>
              <a:gd name="connsiteX805" fmla="*/ 677650 w 1633251"/>
              <a:gd name="connsiteY805" fmla="*/ 107126 h 1940185"/>
              <a:gd name="connsiteX806" fmla="*/ 677616 w 1633251"/>
              <a:gd name="connsiteY806" fmla="*/ 114420 h 1940185"/>
              <a:gd name="connsiteX807" fmla="*/ 683689 w 1633251"/>
              <a:gd name="connsiteY807" fmla="*/ 122139 h 1940185"/>
              <a:gd name="connsiteX808" fmla="*/ 694685 w 1633251"/>
              <a:gd name="connsiteY808" fmla="*/ 127665 h 1940185"/>
              <a:gd name="connsiteX809" fmla="*/ 694311 w 1633251"/>
              <a:gd name="connsiteY809" fmla="*/ 135801 h 1940185"/>
              <a:gd name="connsiteX810" fmla="*/ 709799 w 1633251"/>
              <a:gd name="connsiteY810" fmla="*/ 136592 h 1940185"/>
              <a:gd name="connsiteX811" fmla="*/ 716422 w 1633251"/>
              <a:gd name="connsiteY811" fmla="*/ 144536 h 1940185"/>
              <a:gd name="connsiteX812" fmla="*/ 724252 w 1633251"/>
              <a:gd name="connsiteY812" fmla="*/ 145933 h 1940185"/>
              <a:gd name="connsiteX813" fmla="*/ 734941 w 1633251"/>
              <a:gd name="connsiteY813" fmla="*/ 142579 h 1940185"/>
              <a:gd name="connsiteX814" fmla="*/ 750561 w 1633251"/>
              <a:gd name="connsiteY814" fmla="*/ 145389 h 1940185"/>
              <a:gd name="connsiteX815" fmla="*/ 759368 w 1633251"/>
              <a:gd name="connsiteY815" fmla="*/ 152660 h 1940185"/>
              <a:gd name="connsiteX816" fmla="*/ 761368 w 1633251"/>
              <a:gd name="connsiteY816" fmla="*/ 157970 h 1940185"/>
              <a:gd name="connsiteX817" fmla="*/ 771962 w 1633251"/>
              <a:gd name="connsiteY817" fmla="*/ 159379 h 1940185"/>
              <a:gd name="connsiteX818" fmla="*/ 777902 w 1633251"/>
              <a:gd name="connsiteY818" fmla="*/ 157572 h 1940185"/>
              <a:gd name="connsiteX819" fmla="*/ 788196 w 1633251"/>
              <a:gd name="connsiteY819" fmla="*/ 159275 h 1940185"/>
              <a:gd name="connsiteX820" fmla="*/ 798429 w 1633251"/>
              <a:gd name="connsiteY820" fmla="*/ 169370 h 1940185"/>
              <a:gd name="connsiteX821" fmla="*/ 809369 w 1633251"/>
              <a:gd name="connsiteY821" fmla="*/ 174129 h 1940185"/>
              <a:gd name="connsiteX822" fmla="*/ 814166 w 1633251"/>
              <a:gd name="connsiteY822" fmla="*/ 179033 h 1940185"/>
              <a:gd name="connsiteX823" fmla="*/ 810493 w 1633251"/>
              <a:gd name="connsiteY823" fmla="*/ 183492 h 1940185"/>
              <a:gd name="connsiteX824" fmla="*/ 810548 w 1633251"/>
              <a:gd name="connsiteY824" fmla="*/ 188428 h 1940185"/>
              <a:gd name="connsiteX825" fmla="*/ 816931 w 1633251"/>
              <a:gd name="connsiteY825" fmla="*/ 193203 h 1940185"/>
              <a:gd name="connsiteX826" fmla="*/ 822987 w 1633251"/>
              <a:gd name="connsiteY826" fmla="*/ 189992 h 1940185"/>
              <a:gd name="connsiteX827" fmla="*/ 834320 w 1633251"/>
              <a:gd name="connsiteY827" fmla="*/ 186673 h 1940185"/>
              <a:gd name="connsiteX828" fmla="*/ 848574 w 1633251"/>
              <a:gd name="connsiteY828" fmla="*/ 187827 h 1940185"/>
              <a:gd name="connsiteX829" fmla="*/ 856870 w 1633251"/>
              <a:gd name="connsiteY829" fmla="*/ 187041 h 1940185"/>
              <a:gd name="connsiteX830" fmla="*/ 864941 w 1633251"/>
              <a:gd name="connsiteY830" fmla="*/ 191372 h 1940185"/>
              <a:gd name="connsiteX831" fmla="*/ 868967 w 1633251"/>
              <a:gd name="connsiteY831" fmla="*/ 188876 h 1940185"/>
              <a:gd name="connsiteX832" fmla="*/ 880282 w 1633251"/>
              <a:gd name="connsiteY832" fmla="*/ 192351 h 1940185"/>
              <a:gd name="connsiteX833" fmla="*/ 886709 w 1633251"/>
              <a:gd name="connsiteY833" fmla="*/ 196362 h 1940185"/>
              <a:gd name="connsiteX834" fmla="*/ 886359 w 1633251"/>
              <a:gd name="connsiteY834" fmla="*/ 201709 h 1940185"/>
              <a:gd name="connsiteX835" fmla="*/ 897652 w 1633251"/>
              <a:gd name="connsiteY835" fmla="*/ 204527 h 1940185"/>
              <a:gd name="connsiteX836" fmla="*/ 900030 w 1633251"/>
              <a:gd name="connsiteY836" fmla="*/ 207307 h 1940185"/>
              <a:gd name="connsiteX837" fmla="*/ 908677 w 1633251"/>
              <a:gd name="connsiteY837" fmla="*/ 208790 h 1940185"/>
              <a:gd name="connsiteX838" fmla="*/ 905965 w 1633251"/>
              <a:gd name="connsiteY838" fmla="*/ 214665 h 1940185"/>
              <a:gd name="connsiteX839" fmla="*/ 907359 w 1633251"/>
              <a:gd name="connsiteY839" fmla="*/ 219003 h 1940185"/>
              <a:gd name="connsiteX840" fmla="*/ 902958 w 1633251"/>
              <a:gd name="connsiteY840" fmla="*/ 229879 h 1940185"/>
              <a:gd name="connsiteX841" fmla="*/ 905784 w 1633251"/>
              <a:gd name="connsiteY841" fmla="*/ 236040 h 1940185"/>
              <a:gd name="connsiteX842" fmla="*/ 916195 w 1633251"/>
              <a:gd name="connsiteY842" fmla="*/ 240456 h 1940185"/>
              <a:gd name="connsiteX843" fmla="*/ 920946 w 1633251"/>
              <a:gd name="connsiteY843" fmla="*/ 245489 h 1940185"/>
              <a:gd name="connsiteX844" fmla="*/ 919316 w 1633251"/>
              <a:gd name="connsiteY844" fmla="*/ 250480 h 1940185"/>
              <a:gd name="connsiteX845" fmla="*/ 911353 w 1633251"/>
              <a:gd name="connsiteY845" fmla="*/ 253050 h 1940185"/>
              <a:gd name="connsiteX846" fmla="*/ 910252 w 1633251"/>
              <a:gd name="connsiteY846" fmla="*/ 257766 h 1940185"/>
              <a:gd name="connsiteX847" fmla="*/ 918481 w 1633251"/>
              <a:gd name="connsiteY847" fmla="*/ 260855 h 1940185"/>
              <a:gd name="connsiteX848" fmla="*/ 921389 w 1633251"/>
              <a:gd name="connsiteY848" fmla="*/ 273987 h 1940185"/>
              <a:gd name="connsiteX849" fmla="*/ 926556 w 1633251"/>
              <a:gd name="connsiteY849" fmla="*/ 274003 h 1940185"/>
              <a:gd name="connsiteX850" fmla="*/ 936276 w 1633251"/>
              <a:gd name="connsiteY850" fmla="*/ 284932 h 1940185"/>
              <a:gd name="connsiteX851" fmla="*/ 938619 w 1633251"/>
              <a:gd name="connsiteY851" fmla="*/ 293282 h 1940185"/>
              <a:gd name="connsiteX852" fmla="*/ 950547 w 1633251"/>
              <a:gd name="connsiteY852" fmla="*/ 296752 h 1940185"/>
              <a:gd name="connsiteX853" fmla="*/ 956443 w 1633251"/>
              <a:gd name="connsiteY853" fmla="*/ 303352 h 1940185"/>
              <a:gd name="connsiteX854" fmla="*/ 956148 w 1633251"/>
              <a:gd name="connsiteY854" fmla="*/ 314847 h 1940185"/>
              <a:gd name="connsiteX855" fmla="*/ 951948 w 1633251"/>
              <a:gd name="connsiteY855" fmla="*/ 325501 h 1940185"/>
              <a:gd name="connsiteX856" fmla="*/ 957691 w 1633251"/>
              <a:gd name="connsiteY856" fmla="*/ 332305 h 1940185"/>
              <a:gd name="connsiteX857" fmla="*/ 957520 w 1633251"/>
              <a:gd name="connsiteY857" fmla="*/ 342271 h 1940185"/>
              <a:gd name="connsiteX858" fmla="*/ 954643 w 1633251"/>
              <a:gd name="connsiteY858" fmla="*/ 347728 h 1940185"/>
              <a:gd name="connsiteX859" fmla="*/ 961577 w 1633251"/>
              <a:gd name="connsiteY859" fmla="*/ 349125 h 1940185"/>
              <a:gd name="connsiteX860" fmla="*/ 966626 w 1633251"/>
              <a:gd name="connsiteY860" fmla="*/ 347547 h 1940185"/>
              <a:gd name="connsiteX861" fmla="*/ 974008 w 1633251"/>
              <a:gd name="connsiteY861" fmla="*/ 350900 h 1940185"/>
              <a:gd name="connsiteX862" fmla="*/ 980313 w 1633251"/>
              <a:gd name="connsiteY862" fmla="*/ 361143 h 1940185"/>
              <a:gd name="connsiteX863" fmla="*/ 977417 w 1633251"/>
              <a:gd name="connsiteY863" fmla="*/ 369298 h 1940185"/>
              <a:gd name="connsiteX864" fmla="*/ 973245 w 1633251"/>
              <a:gd name="connsiteY864" fmla="*/ 371357 h 1940185"/>
              <a:gd name="connsiteX865" fmla="*/ 971083 w 1633251"/>
              <a:gd name="connsiteY865" fmla="*/ 381299 h 1940185"/>
              <a:gd name="connsiteX866" fmla="*/ 963920 w 1633251"/>
              <a:gd name="connsiteY866" fmla="*/ 390911 h 1940185"/>
              <a:gd name="connsiteX867" fmla="*/ 971436 w 1633251"/>
              <a:gd name="connsiteY867" fmla="*/ 397045 h 1940185"/>
              <a:gd name="connsiteX868" fmla="*/ 978256 w 1633251"/>
              <a:gd name="connsiteY868" fmla="*/ 400038 h 1940185"/>
              <a:gd name="connsiteX869" fmla="*/ 982209 w 1633251"/>
              <a:gd name="connsiteY869" fmla="*/ 408283 h 1940185"/>
              <a:gd name="connsiteX870" fmla="*/ 988695 w 1633251"/>
              <a:gd name="connsiteY870" fmla="*/ 409414 h 1940185"/>
              <a:gd name="connsiteX871" fmla="*/ 992648 w 1633251"/>
              <a:gd name="connsiteY871" fmla="*/ 414624 h 1940185"/>
              <a:gd name="connsiteX872" fmla="*/ 994458 w 1633251"/>
              <a:gd name="connsiteY872" fmla="*/ 422616 h 1940185"/>
              <a:gd name="connsiteX873" fmla="*/ 1003297 w 1633251"/>
              <a:gd name="connsiteY873" fmla="*/ 426587 h 1940185"/>
              <a:gd name="connsiteX874" fmla="*/ 1011879 w 1633251"/>
              <a:gd name="connsiteY874" fmla="*/ 426027 h 1940185"/>
              <a:gd name="connsiteX875" fmla="*/ 1018080 w 1633251"/>
              <a:gd name="connsiteY875" fmla="*/ 430724 h 1940185"/>
              <a:gd name="connsiteX876" fmla="*/ 1032615 w 1633251"/>
              <a:gd name="connsiteY876" fmla="*/ 431534 h 1940185"/>
              <a:gd name="connsiteX877" fmla="*/ 1038396 w 1633251"/>
              <a:gd name="connsiteY877" fmla="*/ 428094 h 1940185"/>
              <a:gd name="connsiteX878" fmla="*/ 1044483 w 1633251"/>
              <a:gd name="connsiteY878" fmla="*/ 427470 h 1940185"/>
              <a:gd name="connsiteX879" fmla="*/ 1050588 w 1633251"/>
              <a:gd name="connsiteY879" fmla="*/ 431490 h 1940185"/>
              <a:gd name="connsiteX880" fmla="*/ 1060676 w 1633251"/>
              <a:gd name="connsiteY880" fmla="*/ 420208 h 1940185"/>
              <a:gd name="connsiteX881" fmla="*/ 1072715 w 1633251"/>
              <a:gd name="connsiteY881" fmla="*/ 422481 h 1940185"/>
              <a:gd name="connsiteX882" fmla="*/ 1078773 w 1633251"/>
              <a:gd name="connsiteY882" fmla="*/ 428468 h 1940185"/>
              <a:gd name="connsiteX883" fmla="*/ 1081811 w 1633251"/>
              <a:gd name="connsiteY883" fmla="*/ 434741 h 1940185"/>
              <a:gd name="connsiteX884" fmla="*/ 1095013 w 1633251"/>
              <a:gd name="connsiteY884" fmla="*/ 434389 h 1940185"/>
              <a:gd name="connsiteX885" fmla="*/ 1104576 w 1633251"/>
              <a:gd name="connsiteY885" fmla="*/ 429787 h 1940185"/>
              <a:gd name="connsiteX886" fmla="*/ 1107881 w 1633251"/>
              <a:gd name="connsiteY886" fmla="*/ 431101 h 1940185"/>
              <a:gd name="connsiteX887" fmla="*/ 1115587 w 1633251"/>
              <a:gd name="connsiteY887" fmla="*/ 423181 h 1940185"/>
              <a:gd name="connsiteX888" fmla="*/ 1115225 w 1633251"/>
              <a:gd name="connsiteY888" fmla="*/ 419501 h 1940185"/>
              <a:gd name="connsiteX889" fmla="*/ 1100461 w 1633251"/>
              <a:gd name="connsiteY889" fmla="*/ 412099 h 1940185"/>
              <a:gd name="connsiteX890" fmla="*/ 1112196 w 1633251"/>
              <a:gd name="connsiteY890" fmla="*/ 405527 h 1940185"/>
              <a:gd name="connsiteX891" fmla="*/ 1122236 w 1633251"/>
              <a:gd name="connsiteY891" fmla="*/ 404557 h 1940185"/>
              <a:gd name="connsiteX892" fmla="*/ 1125236 w 1633251"/>
              <a:gd name="connsiteY892" fmla="*/ 401102 h 1940185"/>
              <a:gd name="connsiteX893" fmla="*/ 1132684 w 1633251"/>
              <a:gd name="connsiteY893" fmla="*/ 399313 h 194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Lst>
            <a:rect l="l" t="t" r="r" b="b"/>
            <a:pathLst>
              <a:path w="1633251" h="1940185">
                <a:moveTo>
                  <a:pt x="1132684" y="399313"/>
                </a:moveTo>
                <a:lnTo>
                  <a:pt x="1141733" y="401144"/>
                </a:lnTo>
                <a:lnTo>
                  <a:pt x="1144534" y="406519"/>
                </a:lnTo>
                <a:lnTo>
                  <a:pt x="1164669" y="412508"/>
                </a:lnTo>
                <a:lnTo>
                  <a:pt x="1172937" y="411387"/>
                </a:lnTo>
                <a:lnTo>
                  <a:pt x="1176080" y="417565"/>
                </a:lnTo>
                <a:lnTo>
                  <a:pt x="1188511" y="419044"/>
                </a:lnTo>
                <a:lnTo>
                  <a:pt x="1202217" y="424031"/>
                </a:lnTo>
                <a:lnTo>
                  <a:pt x="1212104" y="431715"/>
                </a:lnTo>
                <a:lnTo>
                  <a:pt x="1222419" y="431352"/>
                </a:lnTo>
                <a:lnTo>
                  <a:pt x="1235345" y="434832"/>
                </a:lnTo>
                <a:lnTo>
                  <a:pt x="1237193" y="428880"/>
                </a:lnTo>
                <a:lnTo>
                  <a:pt x="1243079" y="425808"/>
                </a:lnTo>
                <a:lnTo>
                  <a:pt x="1256700" y="423215"/>
                </a:lnTo>
                <a:lnTo>
                  <a:pt x="1263996" y="424179"/>
                </a:lnTo>
                <a:lnTo>
                  <a:pt x="1269664" y="429355"/>
                </a:lnTo>
                <a:lnTo>
                  <a:pt x="1280436" y="434485"/>
                </a:lnTo>
                <a:lnTo>
                  <a:pt x="1289790" y="435084"/>
                </a:lnTo>
                <a:lnTo>
                  <a:pt x="1293771" y="438757"/>
                </a:lnTo>
                <a:lnTo>
                  <a:pt x="1303087" y="439298"/>
                </a:lnTo>
                <a:lnTo>
                  <a:pt x="1311154" y="445716"/>
                </a:lnTo>
                <a:lnTo>
                  <a:pt x="1308840" y="453811"/>
                </a:lnTo>
                <a:lnTo>
                  <a:pt x="1317584" y="464798"/>
                </a:lnTo>
                <a:lnTo>
                  <a:pt x="1316317" y="475453"/>
                </a:lnTo>
                <a:lnTo>
                  <a:pt x="1301448" y="487149"/>
                </a:lnTo>
                <a:lnTo>
                  <a:pt x="1306906" y="495113"/>
                </a:lnTo>
                <a:lnTo>
                  <a:pt x="1303334" y="502468"/>
                </a:lnTo>
                <a:lnTo>
                  <a:pt x="1308411" y="507216"/>
                </a:lnTo>
                <a:lnTo>
                  <a:pt x="1308259" y="518483"/>
                </a:lnTo>
                <a:lnTo>
                  <a:pt x="1309764" y="522478"/>
                </a:lnTo>
                <a:lnTo>
                  <a:pt x="1306335" y="527729"/>
                </a:lnTo>
                <a:lnTo>
                  <a:pt x="1305201" y="534401"/>
                </a:lnTo>
                <a:lnTo>
                  <a:pt x="1318184" y="544401"/>
                </a:lnTo>
                <a:lnTo>
                  <a:pt x="1329614" y="542765"/>
                </a:lnTo>
                <a:lnTo>
                  <a:pt x="1338767" y="546887"/>
                </a:lnTo>
                <a:lnTo>
                  <a:pt x="1349112" y="541653"/>
                </a:lnTo>
                <a:lnTo>
                  <a:pt x="1361161" y="531200"/>
                </a:lnTo>
                <a:lnTo>
                  <a:pt x="1356836" y="519349"/>
                </a:lnTo>
                <a:lnTo>
                  <a:pt x="1360951" y="513973"/>
                </a:lnTo>
                <a:lnTo>
                  <a:pt x="1371981" y="512415"/>
                </a:lnTo>
                <a:lnTo>
                  <a:pt x="1378134" y="509164"/>
                </a:lnTo>
                <a:lnTo>
                  <a:pt x="1384973" y="509619"/>
                </a:lnTo>
                <a:lnTo>
                  <a:pt x="1392460" y="512933"/>
                </a:lnTo>
                <a:lnTo>
                  <a:pt x="1401166" y="510528"/>
                </a:lnTo>
                <a:lnTo>
                  <a:pt x="1411091" y="503671"/>
                </a:lnTo>
                <a:lnTo>
                  <a:pt x="1426597" y="501339"/>
                </a:lnTo>
                <a:lnTo>
                  <a:pt x="1430741" y="506345"/>
                </a:lnTo>
                <a:lnTo>
                  <a:pt x="1441352" y="506758"/>
                </a:lnTo>
                <a:lnTo>
                  <a:pt x="1444485" y="500148"/>
                </a:lnTo>
                <a:lnTo>
                  <a:pt x="1450934" y="494553"/>
                </a:lnTo>
                <a:lnTo>
                  <a:pt x="1455182" y="498458"/>
                </a:lnTo>
                <a:lnTo>
                  <a:pt x="1463735" y="499094"/>
                </a:lnTo>
                <a:lnTo>
                  <a:pt x="1471041" y="496800"/>
                </a:lnTo>
                <a:lnTo>
                  <a:pt x="1473394" y="493123"/>
                </a:lnTo>
                <a:lnTo>
                  <a:pt x="1482100" y="490128"/>
                </a:lnTo>
                <a:lnTo>
                  <a:pt x="1487129" y="494175"/>
                </a:lnTo>
                <a:lnTo>
                  <a:pt x="1499902" y="497293"/>
                </a:lnTo>
                <a:lnTo>
                  <a:pt x="1504902" y="496935"/>
                </a:lnTo>
                <a:lnTo>
                  <a:pt x="1520438" y="488913"/>
                </a:lnTo>
                <a:lnTo>
                  <a:pt x="1529296" y="495083"/>
                </a:lnTo>
                <a:lnTo>
                  <a:pt x="1531306" y="498802"/>
                </a:lnTo>
                <a:lnTo>
                  <a:pt x="1529886" y="505511"/>
                </a:lnTo>
                <a:lnTo>
                  <a:pt x="1541469" y="510318"/>
                </a:lnTo>
                <a:lnTo>
                  <a:pt x="1542307" y="521553"/>
                </a:lnTo>
                <a:lnTo>
                  <a:pt x="1547374" y="526165"/>
                </a:lnTo>
                <a:lnTo>
                  <a:pt x="1557366" y="523444"/>
                </a:lnTo>
                <a:lnTo>
                  <a:pt x="1563929" y="527663"/>
                </a:lnTo>
                <a:lnTo>
                  <a:pt x="1582655" y="527063"/>
                </a:lnTo>
                <a:lnTo>
                  <a:pt x="1589923" y="523347"/>
                </a:lnTo>
                <a:lnTo>
                  <a:pt x="1596990" y="526018"/>
                </a:lnTo>
                <a:lnTo>
                  <a:pt x="1602562" y="524457"/>
                </a:lnTo>
                <a:lnTo>
                  <a:pt x="1612116" y="525240"/>
                </a:lnTo>
                <a:lnTo>
                  <a:pt x="1624860" y="533338"/>
                </a:lnTo>
                <a:lnTo>
                  <a:pt x="1622174" y="543838"/>
                </a:lnTo>
                <a:lnTo>
                  <a:pt x="1622517" y="565851"/>
                </a:lnTo>
                <a:lnTo>
                  <a:pt x="1617726" y="578489"/>
                </a:lnTo>
                <a:lnTo>
                  <a:pt x="1620184" y="582661"/>
                </a:lnTo>
                <a:lnTo>
                  <a:pt x="1609878" y="594240"/>
                </a:lnTo>
                <a:lnTo>
                  <a:pt x="1609515" y="607489"/>
                </a:lnTo>
                <a:lnTo>
                  <a:pt x="1606163" y="614827"/>
                </a:lnTo>
                <a:lnTo>
                  <a:pt x="1607249" y="621663"/>
                </a:lnTo>
                <a:lnTo>
                  <a:pt x="1600991" y="629981"/>
                </a:lnTo>
                <a:lnTo>
                  <a:pt x="1592466" y="626552"/>
                </a:lnTo>
                <a:lnTo>
                  <a:pt x="1586589" y="630663"/>
                </a:lnTo>
                <a:lnTo>
                  <a:pt x="1580140" y="630100"/>
                </a:lnTo>
                <a:lnTo>
                  <a:pt x="1569387" y="635254"/>
                </a:lnTo>
                <a:lnTo>
                  <a:pt x="1565358" y="651185"/>
                </a:lnTo>
                <a:lnTo>
                  <a:pt x="1560414" y="656988"/>
                </a:lnTo>
                <a:lnTo>
                  <a:pt x="1562786" y="666589"/>
                </a:lnTo>
                <a:lnTo>
                  <a:pt x="1558385" y="674211"/>
                </a:lnTo>
                <a:lnTo>
                  <a:pt x="1558662" y="682773"/>
                </a:lnTo>
                <a:lnTo>
                  <a:pt x="1556966" y="690638"/>
                </a:lnTo>
                <a:lnTo>
                  <a:pt x="1546241" y="699234"/>
                </a:lnTo>
                <a:lnTo>
                  <a:pt x="1540354" y="721348"/>
                </a:lnTo>
                <a:lnTo>
                  <a:pt x="1534582" y="733392"/>
                </a:lnTo>
                <a:lnTo>
                  <a:pt x="1529753" y="739891"/>
                </a:lnTo>
                <a:lnTo>
                  <a:pt x="1531982" y="757826"/>
                </a:lnTo>
                <a:lnTo>
                  <a:pt x="1534049" y="762058"/>
                </a:lnTo>
                <a:lnTo>
                  <a:pt x="1535592" y="773225"/>
                </a:lnTo>
                <a:lnTo>
                  <a:pt x="1534897" y="780218"/>
                </a:lnTo>
                <a:lnTo>
                  <a:pt x="1541116" y="784748"/>
                </a:lnTo>
                <a:lnTo>
                  <a:pt x="1541983" y="790367"/>
                </a:lnTo>
                <a:lnTo>
                  <a:pt x="1551203" y="799285"/>
                </a:lnTo>
                <a:lnTo>
                  <a:pt x="1558319" y="800950"/>
                </a:lnTo>
                <a:lnTo>
                  <a:pt x="1568215" y="809131"/>
                </a:lnTo>
                <a:lnTo>
                  <a:pt x="1579350" y="810350"/>
                </a:lnTo>
                <a:lnTo>
                  <a:pt x="1584074" y="809347"/>
                </a:lnTo>
                <a:lnTo>
                  <a:pt x="1601095" y="809506"/>
                </a:lnTo>
                <a:lnTo>
                  <a:pt x="1604972" y="815163"/>
                </a:lnTo>
                <a:lnTo>
                  <a:pt x="1615954" y="818047"/>
                </a:lnTo>
                <a:lnTo>
                  <a:pt x="1616135" y="824562"/>
                </a:lnTo>
                <a:lnTo>
                  <a:pt x="1624289" y="837307"/>
                </a:lnTo>
                <a:lnTo>
                  <a:pt x="1624660" y="853002"/>
                </a:lnTo>
                <a:lnTo>
                  <a:pt x="1623308" y="859601"/>
                </a:lnTo>
                <a:lnTo>
                  <a:pt x="1619593" y="863638"/>
                </a:lnTo>
                <a:lnTo>
                  <a:pt x="1616383" y="873072"/>
                </a:lnTo>
                <a:lnTo>
                  <a:pt x="1619050" y="879118"/>
                </a:lnTo>
                <a:lnTo>
                  <a:pt x="1612259" y="881774"/>
                </a:lnTo>
                <a:lnTo>
                  <a:pt x="1604334" y="893634"/>
                </a:lnTo>
                <a:lnTo>
                  <a:pt x="1607353" y="897742"/>
                </a:lnTo>
                <a:lnTo>
                  <a:pt x="1602153" y="900773"/>
                </a:lnTo>
                <a:lnTo>
                  <a:pt x="1596828" y="899529"/>
                </a:lnTo>
                <a:lnTo>
                  <a:pt x="1590570" y="903277"/>
                </a:lnTo>
                <a:lnTo>
                  <a:pt x="1606963" y="907187"/>
                </a:lnTo>
                <a:lnTo>
                  <a:pt x="1609649" y="906093"/>
                </a:lnTo>
                <a:lnTo>
                  <a:pt x="1621298" y="919371"/>
                </a:lnTo>
                <a:lnTo>
                  <a:pt x="1628966" y="931025"/>
                </a:lnTo>
                <a:lnTo>
                  <a:pt x="1633252" y="949033"/>
                </a:lnTo>
                <a:lnTo>
                  <a:pt x="1628537" y="957405"/>
                </a:lnTo>
                <a:lnTo>
                  <a:pt x="1630652" y="964892"/>
                </a:lnTo>
                <a:lnTo>
                  <a:pt x="1624679" y="974408"/>
                </a:lnTo>
                <a:lnTo>
                  <a:pt x="1622546" y="988000"/>
                </a:lnTo>
                <a:lnTo>
                  <a:pt x="1623555" y="994724"/>
                </a:lnTo>
                <a:lnTo>
                  <a:pt x="1620450" y="1002163"/>
                </a:lnTo>
                <a:lnTo>
                  <a:pt x="1616669" y="1005326"/>
                </a:lnTo>
                <a:lnTo>
                  <a:pt x="1615631" y="1011860"/>
                </a:lnTo>
                <a:lnTo>
                  <a:pt x="1603924" y="1009660"/>
                </a:lnTo>
                <a:lnTo>
                  <a:pt x="1594685" y="1010545"/>
                </a:lnTo>
                <a:lnTo>
                  <a:pt x="1586541" y="1018118"/>
                </a:lnTo>
                <a:lnTo>
                  <a:pt x="1585008" y="1024328"/>
                </a:lnTo>
                <a:lnTo>
                  <a:pt x="1578607" y="1032834"/>
                </a:lnTo>
                <a:lnTo>
                  <a:pt x="1578121" y="1036863"/>
                </a:lnTo>
                <a:lnTo>
                  <a:pt x="1581274" y="1046064"/>
                </a:lnTo>
                <a:lnTo>
                  <a:pt x="1576435" y="1051408"/>
                </a:lnTo>
                <a:lnTo>
                  <a:pt x="1575054" y="1057951"/>
                </a:lnTo>
                <a:lnTo>
                  <a:pt x="1569253" y="1063257"/>
                </a:lnTo>
                <a:lnTo>
                  <a:pt x="1560176" y="1062085"/>
                </a:lnTo>
                <a:lnTo>
                  <a:pt x="1553175" y="1064676"/>
                </a:lnTo>
                <a:lnTo>
                  <a:pt x="1535211" y="1066400"/>
                </a:lnTo>
                <a:lnTo>
                  <a:pt x="1526572" y="1071210"/>
                </a:lnTo>
                <a:lnTo>
                  <a:pt x="1523752" y="1075754"/>
                </a:lnTo>
                <a:lnTo>
                  <a:pt x="1511980" y="1074925"/>
                </a:lnTo>
                <a:lnTo>
                  <a:pt x="1504264" y="1079192"/>
                </a:lnTo>
                <a:lnTo>
                  <a:pt x="1498959" y="1076906"/>
                </a:lnTo>
                <a:lnTo>
                  <a:pt x="1484033" y="1075182"/>
                </a:lnTo>
                <a:lnTo>
                  <a:pt x="1482347" y="1068762"/>
                </a:lnTo>
                <a:lnTo>
                  <a:pt x="1478042" y="1062809"/>
                </a:lnTo>
                <a:lnTo>
                  <a:pt x="1479947" y="1054437"/>
                </a:lnTo>
                <a:lnTo>
                  <a:pt x="1480042" y="1044235"/>
                </a:lnTo>
                <a:lnTo>
                  <a:pt x="1475032" y="1042378"/>
                </a:lnTo>
                <a:lnTo>
                  <a:pt x="1474603" y="1037530"/>
                </a:lnTo>
                <a:lnTo>
                  <a:pt x="1463583" y="1031053"/>
                </a:lnTo>
                <a:lnTo>
                  <a:pt x="1455230" y="1029014"/>
                </a:lnTo>
                <a:lnTo>
                  <a:pt x="1438789" y="1033701"/>
                </a:lnTo>
                <a:lnTo>
                  <a:pt x="1421378" y="1034739"/>
                </a:lnTo>
                <a:lnTo>
                  <a:pt x="1413843" y="1038244"/>
                </a:lnTo>
                <a:lnTo>
                  <a:pt x="1411319" y="1048541"/>
                </a:lnTo>
                <a:lnTo>
                  <a:pt x="1402337" y="1046674"/>
                </a:lnTo>
                <a:lnTo>
                  <a:pt x="1398299" y="1042502"/>
                </a:lnTo>
                <a:lnTo>
                  <a:pt x="1392565" y="1048722"/>
                </a:lnTo>
                <a:lnTo>
                  <a:pt x="1390517" y="1058256"/>
                </a:lnTo>
                <a:lnTo>
                  <a:pt x="1383297" y="1064828"/>
                </a:lnTo>
                <a:lnTo>
                  <a:pt x="1372524" y="1070601"/>
                </a:lnTo>
                <a:lnTo>
                  <a:pt x="1367828" y="1080849"/>
                </a:lnTo>
                <a:lnTo>
                  <a:pt x="1360742" y="1083383"/>
                </a:lnTo>
                <a:lnTo>
                  <a:pt x="1352969" y="1081326"/>
                </a:lnTo>
                <a:lnTo>
                  <a:pt x="1349102" y="1091956"/>
                </a:lnTo>
                <a:lnTo>
                  <a:pt x="1345540" y="1097471"/>
                </a:lnTo>
                <a:lnTo>
                  <a:pt x="1336919" y="1103719"/>
                </a:lnTo>
                <a:lnTo>
                  <a:pt x="1330471" y="1113996"/>
                </a:lnTo>
                <a:lnTo>
                  <a:pt x="1315879" y="1121159"/>
                </a:lnTo>
                <a:lnTo>
                  <a:pt x="1324918" y="1128560"/>
                </a:lnTo>
                <a:lnTo>
                  <a:pt x="1333452" y="1129132"/>
                </a:lnTo>
                <a:lnTo>
                  <a:pt x="1340634" y="1134951"/>
                </a:lnTo>
                <a:lnTo>
                  <a:pt x="1339234" y="1139523"/>
                </a:lnTo>
                <a:lnTo>
                  <a:pt x="1343882" y="1152049"/>
                </a:lnTo>
                <a:lnTo>
                  <a:pt x="1332995" y="1164527"/>
                </a:lnTo>
                <a:lnTo>
                  <a:pt x="1332176" y="1178214"/>
                </a:lnTo>
                <a:lnTo>
                  <a:pt x="1328985" y="1187120"/>
                </a:lnTo>
                <a:lnTo>
                  <a:pt x="1331252" y="1195064"/>
                </a:lnTo>
                <a:lnTo>
                  <a:pt x="1336224" y="1200798"/>
                </a:lnTo>
                <a:lnTo>
                  <a:pt x="1333205" y="1210790"/>
                </a:lnTo>
                <a:lnTo>
                  <a:pt x="1334834" y="1215038"/>
                </a:lnTo>
                <a:lnTo>
                  <a:pt x="1341101" y="1217371"/>
                </a:lnTo>
                <a:lnTo>
                  <a:pt x="1341206" y="1225677"/>
                </a:lnTo>
                <a:lnTo>
                  <a:pt x="1344682" y="1233354"/>
                </a:lnTo>
                <a:lnTo>
                  <a:pt x="1356970" y="1233707"/>
                </a:lnTo>
                <a:lnTo>
                  <a:pt x="1362647" y="1231602"/>
                </a:lnTo>
                <a:lnTo>
                  <a:pt x="1368562" y="1232411"/>
                </a:lnTo>
                <a:lnTo>
                  <a:pt x="1376648" y="1238174"/>
                </a:lnTo>
                <a:lnTo>
                  <a:pt x="1377687" y="1246461"/>
                </a:lnTo>
                <a:lnTo>
                  <a:pt x="1402471" y="1258357"/>
                </a:lnTo>
                <a:lnTo>
                  <a:pt x="1395546" y="1261910"/>
                </a:lnTo>
                <a:lnTo>
                  <a:pt x="1378963" y="1275655"/>
                </a:lnTo>
                <a:lnTo>
                  <a:pt x="1368581" y="1277169"/>
                </a:lnTo>
                <a:lnTo>
                  <a:pt x="1361694" y="1285351"/>
                </a:lnTo>
                <a:lnTo>
                  <a:pt x="1354779" y="1290304"/>
                </a:lnTo>
                <a:lnTo>
                  <a:pt x="1345063" y="1290266"/>
                </a:lnTo>
                <a:lnTo>
                  <a:pt x="1316412" y="1302620"/>
                </a:lnTo>
                <a:lnTo>
                  <a:pt x="1315498" y="1310802"/>
                </a:lnTo>
                <a:lnTo>
                  <a:pt x="1307544" y="1314603"/>
                </a:lnTo>
                <a:lnTo>
                  <a:pt x="1293390" y="1324785"/>
                </a:lnTo>
                <a:lnTo>
                  <a:pt x="1292295" y="1331166"/>
                </a:lnTo>
                <a:lnTo>
                  <a:pt x="1288332" y="1338244"/>
                </a:lnTo>
                <a:lnTo>
                  <a:pt x="1282494" y="1340282"/>
                </a:lnTo>
                <a:lnTo>
                  <a:pt x="1280208" y="1347473"/>
                </a:lnTo>
                <a:lnTo>
                  <a:pt x="1276017" y="1353522"/>
                </a:lnTo>
                <a:lnTo>
                  <a:pt x="1269930" y="1353988"/>
                </a:lnTo>
                <a:lnTo>
                  <a:pt x="1266549" y="1358979"/>
                </a:lnTo>
                <a:lnTo>
                  <a:pt x="1267244" y="1366314"/>
                </a:lnTo>
                <a:lnTo>
                  <a:pt x="1269949" y="1370971"/>
                </a:lnTo>
                <a:lnTo>
                  <a:pt x="1265777" y="1379677"/>
                </a:lnTo>
                <a:lnTo>
                  <a:pt x="1275264" y="1392936"/>
                </a:lnTo>
                <a:lnTo>
                  <a:pt x="1273283" y="1401785"/>
                </a:lnTo>
                <a:lnTo>
                  <a:pt x="1281103" y="1413729"/>
                </a:lnTo>
                <a:lnTo>
                  <a:pt x="1294019" y="1416206"/>
                </a:lnTo>
                <a:lnTo>
                  <a:pt x="1293152" y="1429369"/>
                </a:lnTo>
                <a:lnTo>
                  <a:pt x="1299077" y="1431331"/>
                </a:lnTo>
                <a:lnTo>
                  <a:pt x="1304373" y="1439304"/>
                </a:lnTo>
                <a:lnTo>
                  <a:pt x="1314288" y="1441361"/>
                </a:lnTo>
                <a:lnTo>
                  <a:pt x="1320841" y="1452524"/>
                </a:lnTo>
                <a:lnTo>
                  <a:pt x="1327557" y="1459897"/>
                </a:lnTo>
                <a:lnTo>
                  <a:pt x="1329528" y="1465136"/>
                </a:lnTo>
                <a:lnTo>
                  <a:pt x="1337739" y="1473737"/>
                </a:lnTo>
                <a:lnTo>
                  <a:pt x="1343425" y="1477337"/>
                </a:lnTo>
                <a:lnTo>
                  <a:pt x="1353350" y="1477518"/>
                </a:lnTo>
                <a:lnTo>
                  <a:pt x="1354988" y="1483376"/>
                </a:lnTo>
                <a:lnTo>
                  <a:pt x="1360989" y="1493539"/>
                </a:lnTo>
                <a:lnTo>
                  <a:pt x="1365961" y="1496130"/>
                </a:lnTo>
                <a:lnTo>
                  <a:pt x="1371714" y="1506303"/>
                </a:lnTo>
                <a:lnTo>
                  <a:pt x="1375134" y="1509046"/>
                </a:lnTo>
                <a:lnTo>
                  <a:pt x="1380849" y="1521819"/>
                </a:lnTo>
                <a:lnTo>
                  <a:pt x="1381058" y="1527972"/>
                </a:lnTo>
                <a:lnTo>
                  <a:pt x="1386326" y="1533496"/>
                </a:lnTo>
                <a:lnTo>
                  <a:pt x="1393765" y="1546603"/>
                </a:lnTo>
                <a:lnTo>
                  <a:pt x="1398632" y="1563948"/>
                </a:lnTo>
                <a:lnTo>
                  <a:pt x="1419568" y="1579645"/>
                </a:lnTo>
                <a:lnTo>
                  <a:pt x="1421740" y="1585322"/>
                </a:lnTo>
                <a:lnTo>
                  <a:pt x="1421425" y="1599743"/>
                </a:lnTo>
                <a:lnTo>
                  <a:pt x="1418577" y="1603191"/>
                </a:lnTo>
                <a:lnTo>
                  <a:pt x="1406100" y="1604763"/>
                </a:lnTo>
                <a:lnTo>
                  <a:pt x="1395898" y="1608249"/>
                </a:lnTo>
                <a:lnTo>
                  <a:pt x="1383878" y="1609830"/>
                </a:lnTo>
                <a:lnTo>
                  <a:pt x="1366390" y="1609973"/>
                </a:lnTo>
                <a:lnTo>
                  <a:pt x="1365161" y="1606725"/>
                </a:lnTo>
                <a:lnTo>
                  <a:pt x="1372314" y="1603496"/>
                </a:lnTo>
                <a:lnTo>
                  <a:pt x="1378248" y="1597990"/>
                </a:lnTo>
                <a:lnTo>
                  <a:pt x="1372152" y="1586160"/>
                </a:lnTo>
                <a:lnTo>
                  <a:pt x="1363913" y="1583722"/>
                </a:lnTo>
                <a:lnTo>
                  <a:pt x="1359970" y="1579931"/>
                </a:lnTo>
                <a:lnTo>
                  <a:pt x="1362932" y="1565348"/>
                </a:lnTo>
                <a:lnTo>
                  <a:pt x="1367209" y="1561929"/>
                </a:lnTo>
                <a:lnTo>
                  <a:pt x="1362275" y="1555128"/>
                </a:lnTo>
                <a:lnTo>
                  <a:pt x="1353064" y="1551337"/>
                </a:lnTo>
                <a:lnTo>
                  <a:pt x="1343882" y="1541831"/>
                </a:lnTo>
                <a:lnTo>
                  <a:pt x="1339891" y="1530658"/>
                </a:lnTo>
                <a:lnTo>
                  <a:pt x="1334319" y="1522095"/>
                </a:lnTo>
                <a:lnTo>
                  <a:pt x="1328976" y="1521800"/>
                </a:lnTo>
                <a:lnTo>
                  <a:pt x="1319832" y="1515066"/>
                </a:lnTo>
                <a:lnTo>
                  <a:pt x="1310811" y="1511332"/>
                </a:lnTo>
                <a:lnTo>
                  <a:pt x="1314983" y="1503197"/>
                </a:lnTo>
                <a:lnTo>
                  <a:pt x="1310269" y="1491529"/>
                </a:lnTo>
                <a:lnTo>
                  <a:pt x="1310888" y="1485805"/>
                </a:lnTo>
                <a:lnTo>
                  <a:pt x="1314679" y="1480099"/>
                </a:lnTo>
                <a:lnTo>
                  <a:pt x="1311316" y="1473337"/>
                </a:lnTo>
                <a:lnTo>
                  <a:pt x="1305887" y="1472717"/>
                </a:lnTo>
                <a:lnTo>
                  <a:pt x="1289733" y="1467736"/>
                </a:lnTo>
                <a:lnTo>
                  <a:pt x="1280960" y="1458268"/>
                </a:lnTo>
                <a:lnTo>
                  <a:pt x="1276655" y="1459773"/>
                </a:lnTo>
                <a:lnTo>
                  <a:pt x="1264844" y="1455287"/>
                </a:lnTo>
                <a:lnTo>
                  <a:pt x="1255243" y="1459944"/>
                </a:lnTo>
                <a:lnTo>
                  <a:pt x="1248318" y="1460059"/>
                </a:lnTo>
                <a:lnTo>
                  <a:pt x="1229878" y="1474213"/>
                </a:lnTo>
                <a:lnTo>
                  <a:pt x="1212542" y="1477804"/>
                </a:lnTo>
                <a:lnTo>
                  <a:pt x="1204636" y="1477651"/>
                </a:lnTo>
                <a:lnTo>
                  <a:pt x="1195178" y="1472346"/>
                </a:lnTo>
                <a:lnTo>
                  <a:pt x="1193502" y="1463364"/>
                </a:lnTo>
                <a:lnTo>
                  <a:pt x="1190787" y="1460573"/>
                </a:lnTo>
                <a:lnTo>
                  <a:pt x="1181424" y="1460783"/>
                </a:lnTo>
                <a:lnTo>
                  <a:pt x="1173499" y="1449267"/>
                </a:lnTo>
                <a:lnTo>
                  <a:pt x="1167489" y="1449334"/>
                </a:lnTo>
                <a:lnTo>
                  <a:pt x="1161812" y="1444647"/>
                </a:lnTo>
                <a:lnTo>
                  <a:pt x="1146296" y="1446971"/>
                </a:lnTo>
                <a:lnTo>
                  <a:pt x="1136228" y="1453153"/>
                </a:lnTo>
                <a:lnTo>
                  <a:pt x="1132532" y="1462069"/>
                </a:lnTo>
                <a:lnTo>
                  <a:pt x="1124188" y="1466145"/>
                </a:lnTo>
                <a:lnTo>
                  <a:pt x="1113768" y="1455525"/>
                </a:lnTo>
                <a:lnTo>
                  <a:pt x="1106500" y="1454182"/>
                </a:lnTo>
                <a:lnTo>
                  <a:pt x="1099680" y="1462754"/>
                </a:lnTo>
                <a:lnTo>
                  <a:pt x="1082354" y="1462497"/>
                </a:lnTo>
                <a:lnTo>
                  <a:pt x="1069410" y="1460783"/>
                </a:lnTo>
                <a:lnTo>
                  <a:pt x="1060075" y="1453134"/>
                </a:lnTo>
                <a:lnTo>
                  <a:pt x="1050255" y="1454239"/>
                </a:lnTo>
                <a:lnTo>
                  <a:pt x="1036349" y="1448314"/>
                </a:lnTo>
                <a:lnTo>
                  <a:pt x="1023871" y="1436884"/>
                </a:lnTo>
                <a:lnTo>
                  <a:pt x="1015860" y="1432646"/>
                </a:lnTo>
                <a:lnTo>
                  <a:pt x="1011050" y="1425635"/>
                </a:lnTo>
                <a:lnTo>
                  <a:pt x="1004545" y="1424311"/>
                </a:lnTo>
                <a:lnTo>
                  <a:pt x="997658" y="1415463"/>
                </a:lnTo>
                <a:lnTo>
                  <a:pt x="991495" y="1409881"/>
                </a:lnTo>
                <a:lnTo>
                  <a:pt x="983828" y="1406928"/>
                </a:lnTo>
                <a:lnTo>
                  <a:pt x="973160" y="1408719"/>
                </a:lnTo>
                <a:lnTo>
                  <a:pt x="961882" y="1405023"/>
                </a:lnTo>
                <a:lnTo>
                  <a:pt x="954272" y="1405157"/>
                </a:lnTo>
                <a:lnTo>
                  <a:pt x="938887" y="1402604"/>
                </a:lnTo>
                <a:lnTo>
                  <a:pt x="923751" y="1395508"/>
                </a:lnTo>
                <a:lnTo>
                  <a:pt x="918477" y="1402452"/>
                </a:lnTo>
                <a:lnTo>
                  <a:pt x="906111" y="1408738"/>
                </a:lnTo>
                <a:lnTo>
                  <a:pt x="901628" y="1415910"/>
                </a:lnTo>
                <a:lnTo>
                  <a:pt x="896451" y="1419597"/>
                </a:lnTo>
                <a:lnTo>
                  <a:pt x="885884" y="1414634"/>
                </a:lnTo>
                <a:lnTo>
                  <a:pt x="877513" y="1417063"/>
                </a:lnTo>
                <a:lnTo>
                  <a:pt x="871815" y="1423568"/>
                </a:lnTo>
                <a:lnTo>
                  <a:pt x="862309" y="1429626"/>
                </a:lnTo>
                <a:lnTo>
                  <a:pt x="865999" y="1435989"/>
                </a:lnTo>
                <a:lnTo>
                  <a:pt x="876191" y="1441075"/>
                </a:lnTo>
                <a:lnTo>
                  <a:pt x="884602" y="1442266"/>
                </a:lnTo>
                <a:lnTo>
                  <a:pt x="898949" y="1450181"/>
                </a:lnTo>
                <a:lnTo>
                  <a:pt x="903001" y="1457516"/>
                </a:lnTo>
                <a:lnTo>
                  <a:pt x="907157" y="1460764"/>
                </a:lnTo>
                <a:lnTo>
                  <a:pt x="910531" y="1469717"/>
                </a:lnTo>
                <a:lnTo>
                  <a:pt x="916636" y="1478871"/>
                </a:lnTo>
                <a:lnTo>
                  <a:pt x="923084" y="1483281"/>
                </a:lnTo>
                <a:lnTo>
                  <a:pt x="926883" y="1489891"/>
                </a:lnTo>
                <a:lnTo>
                  <a:pt x="932594" y="1492977"/>
                </a:lnTo>
                <a:lnTo>
                  <a:pt x="941084" y="1489548"/>
                </a:lnTo>
                <a:lnTo>
                  <a:pt x="947795" y="1491539"/>
                </a:lnTo>
                <a:lnTo>
                  <a:pt x="945985" y="1499606"/>
                </a:lnTo>
                <a:lnTo>
                  <a:pt x="948519" y="1502159"/>
                </a:lnTo>
                <a:lnTo>
                  <a:pt x="962025" y="1502988"/>
                </a:lnTo>
                <a:lnTo>
                  <a:pt x="965283" y="1509370"/>
                </a:lnTo>
                <a:lnTo>
                  <a:pt x="973807" y="1519438"/>
                </a:lnTo>
                <a:lnTo>
                  <a:pt x="983666" y="1515208"/>
                </a:lnTo>
                <a:lnTo>
                  <a:pt x="995953" y="1513732"/>
                </a:lnTo>
                <a:lnTo>
                  <a:pt x="997325" y="1503978"/>
                </a:lnTo>
                <a:lnTo>
                  <a:pt x="1005040" y="1495215"/>
                </a:lnTo>
                <a:lnTo>
                  <a:pt x="1014146" y="1495454"/>
                </a:lnTo>
                <a:lnTo>
                  <a:pt x="1014222" y="1503379"/>
                </a:lnTo>
                <a:lnTo>
                  <a:pt x="1018061" y="1512475"/>
                </a:lnTo>
                <a:lnTo>
                  <a:pt x="1026004" y="1520704"/>
                </a:lnTo>
                <a:lnTo>
                  <a:pt x="1021299" y="1532744"/>
                </a:lnTo>
                <a:lnTo>
                  <a:pt x="1024804" y="1534973"/>
                </a:lnTo>
                <a:lnTo>
                  <a:pt x="1034005" y="1528867"/>
                </a:lnTo>
                <a:lnTo>
                  <a:pt x="1041330" y="1529010"/>
                </a:lnTo>
                <a:lnTo>
                  <a:pt x="1048493" y="1538288"/>
                </a:lnTo>
                <a:lnTo>
                  <a:pt x="1070220" y="1545317"/>
                </a:lnTo>
                <a:lnTo>
                  <a:pt x="1072582" y="1540821"/>
                </a:lnTo>
                <a:lnTo>
                  <a:pt x="1070296" y="1536316"/>
                </a:lnTo>
                <a:lnTo>
                  <a:pt x="1061009" y="1530829"/>
                </a:lnTo>
                <a:lnTo>
                  <a:pt x="1065495" y="1513570"/>
                </a:lnTo>
                <a:lnTo>
                  <a:pt x="1065714" y="1503178"/>
                </a:lnTo>
                <a:lnTo>
                  <a:pt x="1072810" y="1505274"/>
                </a:lnTo>
                <a:lnTo>
                  <a:pt x="1070962" y="1514189"/>
                </a:lnTo>
                <a:lnTo>
                  <a:pt x="1075534" y="1519704"/>
                </a:lnTo>
                <a:lnTo>
                  <a:pt x="1088193" y="1525381"/>
                </a:lnTo>
                <a:lnTo>
                  <a:pt x="1096994" y="1534173"/>
                </a:lnTo>
                <a:lnTo>
                  <a:pt x="1093146" y="1537383"/>
                </a:lnTo>
                <a:lnTo>
                  <a:pt x="1094442" y="1547136"/>
                </a:lnTo>
                <a:lnTo>
                  <a:pt x="1104948" y="1551985"/>
                </a:lnTo>
                <a:lnTo>
                  <a:pt x="1101966" y="1558824"/>
                </a:lnTo>
                <a:lnTo>
                  <a:pt x="1089860" y="1564443"/>
                </a:lnTo>
                <a:lnTo>
                  <a:pt x="1091413" y="1569882"/>
                </a:lnTo>
                <a:lnTo>
                  <a:pt x="1096280" y="1574902"/>
                </a:lnTo>
                <a:lnTo>
                  <a:pt x="1108139" y="1578493"/>
                </a:lnTo>
                <a:lnTo>
                  <a:pt x="1112844" y="1589180"/>
                </a:lnTo>
                <a:lnTo>
                  <a:pt x="1109377" y="1597466"/>
                </a:lnTo>
                <a:lnTo>
                  <a:pt x="1113139" y="1603848"/>
                </a:lnTo>
                <a:lnTo>
                  <a:pt x="1121083" y="1608201"/>
                </a:lnTo>
                <a:lnTo>
                  <a:pt x="1122036" y="1615097"/>
                </a:lnTo>
                <a:lnTo>
                  <a:pt x="1117873" y="1627041"/>
                </a:lnTo>
                <a:lnTo>
                  <a:pt x="1132951" y="1629480"/>
                </a:lnTo>
                <a:lnTo>
                  <a:pt x="1133875" y="1638472"/>
                </a:lnTo>
                <a:lnTo>
                  <a:pt x="1128055" y="1649178"/>
                </a:lnTo>
                <a:lnTo>
                  <a:pt x="1140495" y="1658398"/>
                </a:lnTo>
                <a:lnTo>
                  <a:pt x="1144267" y="1671237"/>
                </a:lnTo>
                <a:lnTo>
                  <a:pt x="1145143" y="1679943"/>
                </a:lnTo>
                <a:lnTo>
                  <a:pt x="1147096" y="1689078"/>
                </a:lnTo>
                <a:lnTo>
                  <a:pt x="1147391" y="1702965"/>
                </a:lnTo>
                <a:lnTo>
                  <a:pt x="1141724" y="1711947"/>
                </a:lnTo>
                <a:lnTo>
                  <a:pt x="1131484" y="1720720"/>
                </a:lnTo>
                <a:lnTo>
                  <a:pt x="1129694" y="1731702"/>
                </a:lnTo>
                <a:lnTo>
                  <a:pt x="1122464" y="1735627"/>
                </a:lnTo>
                <a:lnTo>
                  <a:pt x="1110891" y="1753838"/>
                </a:lnTo>
                <a:lnTo>
                  <a:pt x="1095099" y="1769850"/>
                </a:lnTo>
                <a:lnTo>
                  <a:pt x="1083250" y="1779213"/>
                </a:lnTo>
                <a:lnTo>
                  <a:pt x="1069772" y="1787100"/>
                </a:lnTo>
                <a:lnTo>
                  <a:pt x="1055475" y="1799206"/>
                </a:lnTo>
                <a:lnTo>
                  <a:pt x="1035091" y="1819951"/>
                </a:lnTo>
                <a:lnTo>
                  <a:pt x="1030738" y="1829181"/>
                </a:lnTo>
                <a:lnTo>
                  <a:pt x="1028300" y="1840354"/>
                </a:lnTo>
                <a:lnTo>
                  <a:pt x="1021394" y="1839954"/>
                </a:lnTo>
                <a:lnTo>
                  <a:pt x="1008259" y="1849669"/>
                </a:lnTo>
                <a:lnTo>
                  <a:pt x="1000087" y="1858309"/>
                </a:lnTo>
                <a:lnTo>
                  <a:pt x="991800" y="1864719"/>
                </a:lnTo>
                <a:lnTo>
                  <a:pt x="985980" y="1867310"/>
                </a:lnTo>
                <a:lnTo>
                  <a:pt x="981923" y="1876530"/>
                </a:lnTo>
                <a:lnTo>
                  <a:pt x="967931" y="1879225"/>
                </a:lnTo>
                <a:lnTo>
                  <a:pt x="963397" y="1881883"/>
                </a:lnTo>
                <a:lnTo>
                  <a:pt x="958939" y="1899199"/>
                </a:lnTo>
                <a:lnTo>
                  <a:pt x="949985" y="1904781"/>
                </a:lnTo>
                <a:lnTo>
                  <a:pt x="940022" y="1914030"/>
                </a:lnTo>
                <a:lnTo>
                  <a:pt x="934044" y="1927108"/>
                </a:lnTo>
                <a:lnTo>
                  <a:pt x="941431" y="1935404"/>
                </a:lnTo>
                <a:lnTo>
                  <a:pt x="941684" y="1940185"/>
                </a:lnTo>
                <a:lnTo>
                  <a:pt x="921722" y="1925660"/>
                </a:lnTo>
                <a:lnTo>
                  <a:pt x="911346" y="1922526"/>
                </a:lnTo>
                <a:lnTo>
                  <a:pt x="909010" y="1936166"/>
                </a:lnTo>
                <a:lnTo>
                  <a:pt x="894468" y="1920278"/>
                </a:lnTo>
                <a:lnTo>
                  <a:pt x="910359" y="1908934"/>
                </a:lnTo>
                <a:lnTo>
                  <a:pt x="906449" y="1899009"/>
                </a:lnTo>
                <a:lnTo>
                  <a:pt x="896767" y="1905429"/>
                </a:lnTo>
                <a:lnTo>
                  <a:pt x="891073" y="1898771"/>
                </a:lnTo>
                <a:lnTo>
                  <a:pt x="895136" y="1886798"/>
                </a:lnTo>
                <a:lnTo>
                  <a:pt x="878563" y="1884588"/>
                </a:lnTo>
                <a:lnTo>
                  <a:pt x="868738" y="1896123"/>
                </a:lnTo>
                <a:lnTo>
                  <a:pt x="858163" y="1895332"/>
                </a:lnTo>
                <a:lnTo>
                  <a:pt x="859323" y="1902933"/>
                </a:lnTo>
                <a:lnTo>
                  <a:pt x="846365" y="1899733"/>
                </a:lnTo>
                <a:lnTo>
                  <a:pt x="846023" y="1893246"/>
                </a:lnTo>
                <a:lnTo>
                  <a:pt x="860014" y="1883416"/>
                </a:lnTo>
                <a:lnTo>
                  <a:pt x="848076" y="1881797"/>
                </a:lnTo>
                <a:lnTo>
                  <a:pt x="845306" y="1888712"/>
                </a:lnTo>
                <a:lnTo>
                  <a:pt x="833791" y="1890627"/>
                </a:lnTo>
                <a:lnTo>
                  <a:pt x="833766" y="1883216"/>
                </a:lnTo>
                <a:lnTo>
                  <a:pt x="827231" y="1883912"/>
                </a:lnTo>
                <a:lnTo>
                  <a:pt x="815660" y="1880216"/>
                </a:lnTo>
                <a:lnTo>
                  <a:pt x="827726" y="1873272"/>
                </a:lnTo>
                <a:lnTo>
                  <a:pt x="825203" y="1871120"/>
                </a:lnTo>
                <a:lnTo>
                  <a:pt x="815716" y="1876139"/>
                </a:lnTo>
                <a:lnTo>
                  <a:pt x="814038" y="1881216"/>
                </a:lnTo>
                <a:lnTo>
                  <a:pt x="801905" y="1879235"/>
                </a:lnTo>
                <a:lnTo>
                  <a:pt x="800091" y="1881197"/>
                </a:lnTo>
                <a:lnTo>
                  <a:pt x="790821" y="1873596"/>
                </a:lnTo>
                <a:lnTo>
                  <a:pt x="786876" y="1854860"/>
                </a:lnTo>
                <a:lnTo>
                  <a:pt x="791879" y="1851327"/>
                </a:lnTo>
                <a:lnTo>
                  <a:pt x="793528" y="1843916"/>
                </a:lnTo>
                <a:lnTo>
                  <a:pt x="785261" y="1841192"/>
                </a:lnTo>
                <a:lnTo>
                  <a:pt x="781853" y="1836382"/>
                </a:lnTo>
                <a:lnTo>
                  <a:pt x="762934" y="1832543"/>
                </a:lnTo>
                <a:lnTo>
                  <a:pt x="749610" y="1837792"/>
                </a:lnTo>
                <a:lnTo>
                  <a:pt x="753327" y="1851393"/>
                </a:lnTo>
                <a:lnTo>
                  <a:pt x="743748" y="1844354"/>
                </a:lnTo>
                <a:lnTo>
                  <a:pt x="733660" y="1845945"/>
                </a:lnTo>
                <a:lnTo>
                  <a:pt x="732780" y="1841926"/>
                </a:lnTo>
                <a:lnTo>
                  <a:pt x="720135" y="1830696"/>
                </a:lnTo>
                <a:lnTo>
                  <a:pt x="706577" y="1822371"/>
                </a:lnTo>
                <a:lnTo>
                  <a:pt x="691911" y="1821942"/>
                </a:lnTo>
                <a:lnTo>
                  <a:pt x="681867" y="1818913"/>
                </a:lnTo>
                <a:lnTo>
                  <a:pt x="677709" y="1814322"/>
                </a:lnTo>
                <a:lnTo>
                  <a:pt x="682116" y="1801006"/>
                </a:lnTo>
                <a:lnTo>
                  <a:pt x="676004" y="1797987"/>
                </a:lnTo>
                <a:lnTo>
                  <a:pt x="663693" y="1795263"/>
                </a:lnTo>
                <a:lnTo>
                  <a:pt x="662296" y="1780470"/>
                </a:lnTo>
                <a:lnTo>
                  <a:pt x="634637" y="1772383"/>
                </a:lnTo>
                <a:lnTo>
                  <a:pt x="634824" y="1780184"/>
                </a:lnTo>
                <a:lnTo>
                  <a:pt x="621940" y="1772012"/>
                </a:lnTo>
                <a:lnTo>
                  <a:pt x="612440" y="1778289"/>
                </a:lnTo>
                <a:lnTo>
                  <a:pt x="602443" y="1768135"/>
                </a:lnTo>
                <a:lnTo>
                  <a:pt x="589709" y="1760372"/>
                </a:lnTo>
                <a:lnTo>
                  <a:pt x="594690" y="1745094"/>
                </a:lnTo>
                <a:lnTo>
                  <a:pt x="577683" y="1744256"/>
                </a:lnTo>
                <a:lnTo>
                  <a:pt x="579707" y="1729216"/>
                </a:lnTo>
                <a:lnTo>
                  <a:pt x="571491" y="1721863"/>
                </a:lnTo>
                <a:lnTo>
                  <a:pt x="568553" y="1709214"/>
                </a:lnTo>
                <a:lnTo>
                  <a:pt x="553265" y="1716653"/>
                </a:lnTo>
                <a:lnTo>
                  <a:pt x="544191" y="1707928"/>
                </a:lnTo>
                <a:lnTo>
                  <a:pt x="536500" y="1713481"/>
                </a:lnTo>
                <a:lnTo>
                  <a:pt x="516244" y="1711633"/>
                </a:lnTo>
                <a:lnTo>
                  <a:pt x="511275" y="1699432"/>
                </a:lnTo>
                <a:lnTo>
                  <a:pt x="495846" y="1703756"/>
                </a:lnTo>
                <a:lnTo>
                  <a:pt x="503194" y="1696079"/>
                </a:lnTo>
                <a:lnTo>
                  <a:pt x="486947" y="1691107"/>
                </a:lnTo>
                <a:lnTo>
                  <a:pt x="496490" y="1673895"/>
                </a:lnTo>
                <a:lnTo>
                  <a:pt x="476205" y="1666256"/>
                </a:lnTo>
                <a:lnTo>
                  <a:pt x="458854" y="1662837"/>
                </a:lnTo>
                <a:lnTo>
                  <a:pt x="449294" y="1663713"/>
                </a:lnTo>
                <a:lnTo>
                  <a:pt x="417846" y="1682048"/>
                </a:lnTo>
                <a:lnTo>
                  <a:pt x="415395" y="1687440"/>
                </a:lnTo>
                <a:lnTo>
                  <a:pt x="422676" y="1726149"/>
                </a:lnTo>
                <a:lnTo>
                  <a:pt x="425933" y="1733455"/>
                </a:lnTo>
                <a:lnTo>
                  <a:pt x="432377" y="1770021"/>
                </a:lnTo>
                <a:lnTo>
                  <a:pt x="440618" y="1774774"/>
                </a:lnTo>
                <a:lnTo>
                  <a:pt x="433364" y="1792357"/>
                </a:lnTo>
                <a:lnTo>
                  <a:pt x="426512" y="1788462"/>
                </a:lnTo>
                <a:lnTo>
                  <a:pt x="419018" y="1778975"/>
                </a:lnTo>
                <a:lnTo>
                  <a:pt x="411909" y="1776594"/>
                </a:lnTo>
                <a:lnTo>
                  <a:pt x="407965" y="1771879"/>
                </a:lnTo>
                <a:lnTo>
                  <a:pt x="392599" y="1761858"/>
                </a:lnTo>
                <a:lnTo>
                  <a:pt x="385603" y="1764516"/>
                </a:lnTo>
                <a:lnTo>
                  <a:pt x="385733" y="1757429"/>
                </a:lnTo>
                <a:lnTo>
                  <a:pt x="380541" y="1747609"/>
                </a:lnTo>
                <a:lnTo>
                  <a:pt x="375279" y="1728130"/>
                </a:lnTo>
                <a:lnTo>
                  <a:pt x="364786" y="1721177"/>
                </a:lnTo>
                <a:lnTo>
                  <a:pt x="360175" y="1721882"/>
                </a:lnTo>
                <a:lnTo>
                  <a:pt x="354280" y="1715615"/>
                </a:lnTo>
                <a:lnTo>
                  <a:pt x="349010" y="1713519"/>
                </a:lnTo>
                <a:lnTo>
                  <a:pt x="341164" y="1713671"/>
                </a:lnTo>
                <a:lnTo>
                  <a:pt x="332497" y="1711757"/>
                </a:lnTo>
                <a:lnTo>
                  <a:pt x="323070" y="1715767"/>
                </a:lnTo>
                <a:lnTo>
                  <a:pt x="296703" y="1721872"/>
                </a:lnTo>
                <a:lnTo>
                  <a:pt x="288509" y="1715414"/>
                </a:lnTo>
                <a:lnTo>
                  <a:pt x="280733" y="1713795"/>
                </a:lnTo>
                <a:lnTo>
                  <a:pt x="275242" y="1701356"/>
                </a:lnTo>
                <a:lnTo>
                  <a:pt x="260223" y="1691659"/>
                </a:lnTo>
                <a:lnTo>
                  <a:pt x="249620" y="1686382"/>
                </a:lnTo>
                <a:lnTo>
                  <a:pt x="245265" y="1672447"/>
                </a:lnTo>
                <a:lnTo>
                  <a:pt x="246597" y="1667618"/>
                </a:lnTo>
                <a:lnTo>
                  <a:pt x="244758" y="1659712"/>
                </a:lnTo>
                <a:lnTo>
                  <a:pt x="241575" y="1655121"/>
                </a:lnTo>
                <a:lnTo>
                  <a:pt x="233251" y="1650806"/>
                </a:lnTo>
                <a:lnTo>
                  <a:pt x="224429" y="1648978"/>
                </a:lnTo>
                <a:lnTo>
                  <a:pt x="216514" y="1644206"/>
                </a:lnTo>
                <a:lnTo>
                  <a:pt x="204937" y="1645863"/>
                </a:lnTo>
                <a:lnTo>
                  <a:pt x="194541" y="1635490"/>
                </a:lnTo>
                <a:lnTo>
                  <a:pt x="184560" y="1627546"/>
                </a:lnTo>
                <a:lnTo>
                  <a:pt x="190242" y="1623879"/>
                </a:lnTo>
                <a:lnTo>
                  <a:pt x="192841" y="1614335"/>
                </a:lnTo>
                <a:lnTo>
                  <a:pt x="187674" y="1606744"/>
                </a:lnTo>
                <a:lnTo>
                  <a:pt x="179332" y="1601010"/>
                </a:lnTo>
                <a:lnTo>
                  <a:pt x="174915" y="1602657"/>
                </a:lnTo>
                <a:lnTo>
                  <a:pt x="164569" y="1599695"/>
                </a:lnTo>
                <a:lnTo>
                  <a:pt x="147087" y="1603277"/>
                </a:lnTo>
                <a:lnTo>
                  <a:pt x="105340" y="1578340"/>
                </a:lnTo>
                <a:lnTo>
                  <a:pt x="74661" y="1548698"/>
                </a:lnTo>
                <a:lnTo>
                  <a:pt x="55665" y="1534744"/>
                </a:lnTo>
                <a:lnTo>
                  <a:pt x="15403" y="1538888"/>
                </a:lnTo>
                <a:lnTo>
                  <a:pt x="5847" y="1526762"/>
                </a:lnTo>
                <a:lnTo>
                  <a:pt x="0" y="1452972"/>
                </a:lnTo>
                <a:lnTo>
                  <a:pt x="35082" y="1398013"/>
                </a:lnTo>
                <a:lnTo>
                  <a:pt x="38988" y="1387593"/>
                </a:lnTo>
                <a:lnTo>
                  <a:pt x="55502" y="1392050"/>
                </a:lnTo>
                <a:lnTo>
                  <a:pt x="63781" y="1369324"/>
                </a:lnTo>
                <a:lnTo>
                  <a:pt x="72621" y="1366009"/>
                </a:lnTo>
                <a:lnTo>
                  <a:pt x="61693" y="1362761"/>
                </a:lnTo>
                <a:lnTo>
                  <a:pt x="68025" y="1346587"/>
                </a:lnTo>
                <a:lnTo>
                  <a:pt x="63440" y="1345349"/>
                </a:lnTo>
                <a:lnTo>
                  <a:pt x="72811" y="1319984"/>
                </a:lnTo>
                <a:lnTo>
                  <a:pt x="65358" y="1317955"/>
                </a:lnTo>
                <a:lnTo>
                  <a:pt x="80179" y="1278807"/>
                </a:lnTo>
                <a:lnTo>
                  <a:pt x="98422" y="1265768"/>
                </a:lnTo>
                <a:lnTo>
                  <a:pt x="100869" y="1258672"/>
                </a:lnTo>
                <a:lnTo>
                  <a:pt x="111659" y="1254976"/>
                </a:lnTo>
                <a:lnTo>
                  <a:pt x="117714" y="1246784"/>
                </a:lnTo>
                <a:lnTo>
                  <a:pt x="128937" y="1252909"/>
                </a:lnTo>
                <a:lnTo>
                  <a:pt x="135305" y="1254224"/>
                </a:lnTo>
                <a:lnTo>
                  <a:pt x="141165" y="1261224"/>
                </a:lnTo>
                <a:lnTo>
                  <a:pt x="161697" y="1264368"/>
                </a:lnTo>
                <a:lnTo>
                  <a:pt x="164939" y="1263806"/>
                </a:lnTo>
                <a:lnTo>
                  <a:pt x="179100" y="1252566"/>
                </a:lnTo>
                <a:lnTo>
                  <a:pt x="184492" y="1245098"/>
                </a:lnTo>
                <a:lnTo>
                  <a:pt x="196586" y="1243756"/>
                </a:lnTo>
                <a:lnTo>
                  <a:pt x="199159" y="1238031"/>
                </a:lnTo>
                <a:lnTo>
                  <a:pt x="193955" y="1232468"/>
                </a:lnTo>
                <a:lnTo>
                  <a:pt x="186565" y="1220219"/>
                </a:lnTo>
                <a:lnTo>
                  <a:pt x="188635" y="1212799"/>
                </a:lnTo>
                <a:lnTo>
                  <a:pt x="186166" y="1200083"/>
                </a:lnTo>
                <a:lnTo>
                  <a:pt x="179518" y="1192949"/>
                </a:lnTo>
                <a:lnTo>
                  <a:pt x="171201" y="1187910"/>
                </a:lnTo>
                <a:lnTo>
                  <a:pt x="170406" y="1184358"/>
                </a:lnTo>
                <a:lnTo>
                  <a:pt x="177918" y="1168346"/>
                </a:lnTo>
                <a:lnTo>
                  <a:pt x="185293" y="1171575"/>
                </a:lnTo>
                <a:lnTo>
                  <a:pt x="186576" y="1179538"/>
                </a:lnTo>
                <a:lnTo>
                  <a:pt x="189676" y="1182329"/>
                </a:lnTo>
                <a:lnTo>
                  <a:pt x="202102" y="1181681"/>
                </a:lnTo>
                <a:lnTo>
                  <a:pt x="214250" y="1192921"/>
                </a:lnTo>
                <a:lnTo>
                  <a:pt x="218992" y="1190958"/>
                </a:lnTo>
                <a:lnTo>
                  <a:pt x="223010" y="1183100"/>
                </a:lnTo>
                <a:lnTo>
                  <a:pt x="219950" y="1178281"/>
                </a:lnTo>
                <a:lnTo>
                  <a:pt x="221755" y="1168298"/>
                </a:lnTo>
                <a:lnTo>
                  <a:pt x="216805" y="1158507"/>
                </a:lnTo>
                <a:lnTo>
                  <a:pt x="224628" y="1150877"/>
                </a:lnTo>
                <a:lnTo>
                  <a:pt x="224843" y="1130179"/>
                </a:lnTo>
                <a:lnTo>
                  <a:pt x="229176" y="1120292"/>
                </a:lnTo>
                <a:lnTo>
                  <a:pt x="229448" y="1108672"/>
                </a:lnTo>
                <a:lnTo>
                  <a:pt x="235684" y="1103243"/>
                </a:lnTo>
                <a:lnTo>
                  <a:pt x="242200" y="1093403"/>
                </a:lnTo>
                <a:lnTo>
                  <a:pt x="240756" y="1080345"/>
                </a:lnTo>
                <a:lnTo>
                  <a:pt x="234420" y="1074315"/>
                </a:lnTo>
                <a:lnTo>
                  <a:pt x="221898" y="1072325"/>
                </a:lnTo>
                <a:lnTo>
                  <a:pt x="216940" y="1066314"/>
                </a:lnTo>
                <a:lnTo>
                  <a:pt x="215867" y="1059971"/>
                </a:lnTo>
                <a:lnTo>
                  <a:pt x="206900" y="1051760"/>
                </a:lnTo>
                <a:lnTo>
                  <a:pt x="205575" y="1038863"/>
                </a:lnTo>
                <a:lnTo>
                  <a:pt x="199340" y="1036187"/>
                </a:lnTo>
                <a:lnTo>
                  <a:pt x="198491" y="1026643"/>
                </a:lnTo>
                <a:lnTo>
                  <a:pt x="205349" y="1022042"/>
                </a:lnTo>
                <a:lnTo>
                  <a:pt x="200161" y="1012917"/>
                </a:lnTo>
                <a:lnTo>
                  <a:pt x="199082" y="1006078"/>
                </a:lnTo>
                <a:lnTo>
                  <a:pt x="191945" y="1004202"/>
                </a:lnTo>
                <a:lnTo>
                  <a:pt x="170970" y="990771"/>
                </a:lnTo>
                <a:lnTo>
                  <a:pt x="174998" y="986571"/>
                </a:lnTo>
                <a:lnTo>
                  <a:pt x="173157" y="979694"/>
                </a:lnTo>
                <a:lnTo>
                  <a:pt x="176261" y="967197"/>
                </a:lnTo>
                <a:lnTo>
                  <a:pt x="172254" y="963206"/>
                </a:lnTo>
                <a:lnTo>
                  <a:pt x="175049" y="957977"/>
                </a:lnTo>
                <a:lnTo>
                  <a:pt x="184030" y="956748"/>
                </a:lnTo>
                <a:lnTo>
                  <a:pt x="185751" y="953395"/>
                </a:lnTo>
                <a:lnTo>
                  <a:pt x="194802" y="956215"/>
                </a:lnTo>
                <a:lnTo>
                  <a:pt x="205935" y="946976"/>
                </a:lnTo>
                <a:lnTo>
                  <a:pt x="206716" y="953767"/>
                </a:lnTo>
                <a:lnTo>
                  <a:pt x="222908" y="954186"/>
                </a:lnTo>
                <a:lnTo>
                  <a:pt x="227775" y="952033"/>
                </a:lnTo>
                <a:lnTo>
                  <a:pt x="214254" y="934357"/>
                </a:lnTo>
                <a:lnTo>
                  <a:pt x="213278" y="929348"/>
                </a:lnTo>
                <a:lnTo>
                  <a:pt x="218939" y="927966"/>
                </a:lnTo>
                <a:lnTo>
                  <a:pt x="221696" y="919586"/>
                </a:lnTo>
                <a:lnTo>
                  <a:pt x="237637" y="922705"/>
                </a:lnTo>
                <a:lnTo>
                  <a:pt x="239568" y="908250"/>
                </a:lnTo>
                <a:lnTo>
                  <a:pt x="252244" y="903274"/>
                </a:lnTo>
                <a:lnTo>
                  <a:pt x="255357" y="896352"/>
                </a:lnTo>
                <a:lnTo>
                  <a:pt x="263975" y="898958"/>
                </a:lnTo>
                <a:lnTo>
                  <a:pt x="271790" y="890605"/>
                </a:lnTo>
                <a:lnTo>
                  <a:pt x="271395" y="884981"/>
                </a:lnTo>
                <a:lnTo>
                  <a:pt x="276880" y="882605"/>
                </a:lnTo>
                <a:lnTo>
                  <a:pt x="279580" y="877894"/>
                </a:lnTo>
                <a:lnTo>
                  <a:pt x="271189" y="870715"/>
                </a:lnTo>
                <a:lnTo>
                  <a:pt x="264057" y="869368"/>
                </a:lnTo>
                <a:lnTo>
                  <a:pt x="268010" y="863120"/>
                </a:lnTo>
                <a:lnTo>
                  <a:pt x="265296" y="858864"/>
                </a:lnTo>
                <a:lnTo>
                  <a:pt x="271473" y="856598"/>
                </a:lnTo>
                <a:lnTo>
                  <a:pt x="285213" y="855414"/>
                </a:lnTo>
                <a:lnTo>
                  <a:pt x="283655" y="849694"/>
                </a:lnTo>
                <a:lnTo>
                  <a:pt x="299148" y="850882"/>
                </a:lnTo>
                <a:lnTo>
                  <a:pt x="298964" y="842602"/>
                </a:lnTo>
                <a:lnTo>
                  <a:pt x="307532" y="841280"/>
                </a:lnTo>
                <a:lnTo>
                  <a:pt x="310806" y="832081"/>
                </a:lnTo>
                <a:lnTo>
                  <a:pt x="321787" y="824652"/>
                </a:lnTo>
                <a:lnTo>
                  <a:pt x="326432" y="818721"/>
                </a:lnTo>
                <a:lnTo>
                  <a:pt x="327242" y="811848"/>
                </a:lnTo>
                <a:lnTo>
                  <a:pt x="326302" y="796234"/>
                </a:lnTo>
                <a:lnTo>
                  <a:pt x="328747" y="791583"/>
                </a:lnTo>
                <a:lnTo>
                  <a:pt x="336449" y="789770"/>
                </a:lnTo>
                <a:lnTo>
                  <a:pt x="337558" y="778219"/>
                </a:lnTo>
                <a:lnTo>
                  <a:pt x="331847" y="773240"/>
                </a:lnTo>
                <a:lnTo>
                  <a:pt x="334158" y="767812"/>
                </a:lnTo>
                <a:lnTo>
                  <a:pt x="325426" y="759741"/>
                </a:lnTo>
                <a:lnTo>
                  <a:pt x="317032" y="759993"/>
                </a:lnTo>
                <a:lnTo>
                  <a:pt x="311060" y="755375"/>
                </a:lnTo>
                <a:lnTo>
                  <a:pt x="309037" y="748081"/>
                </a:lnTo>
                <a:lnTo>
                  <a:pt x="303256" y="741697"/>
                </a:lnTo>
                <a:lnTo>
                  <a:pt x="305020" y="735507"/>
                </a:lnTo>
                <a:lnTo>
                  <a:pt x="300818" y="732756"/>
                </a:lnTo>
                <a:lnTo>
                  <a:pt x="299382" y="720076"/>
                </a:lnTo>
                <a:lnTo>
                  <a:pt x="297454" y="719292"/>
                </a:lnTo>
                <a:lnTo>
                  <a:pt x="287020" y="694474"/>
                </a:lnTo>
                <a:lnTo>
                  <a:pt x="290306" y="690322"/>
                </a:lnTo>
                <a:lnTo>
                  <a:pt x="285311" y="684113"/>
                </a:lnTo>
                <a:lnTo>
                  <a:pt x="288962" y="674312"/>
                </a:lnTo>
                <a:lnTo>
                  <a:pt x="293527" y="675685"/>
                </a:lnTo>
                <a:lnTo>
                  <a:pt x="306095" y="673623"/>
                </a:lnTo>
                <a:lnTo>
                  <a:pt x="305933" y="666228"/>
                </a:lnTo>
                <a:lnTo>
                  <a:pt x="316540" y="665282"/>
                </a:lnTo>
                <a:lnTo>
                  <a:pt x="315398" y="660818"/>
                </a:lnTo>
                <a:lnTo>
                  <a:pt x="318907" y="652341"/>
                </a:lnTo>
                <a:lnTo>
                  <a:pt x="325200" y="643510"/>
                </a:lnTo>
                <a:lnTo>
                  <a:pt x="324624" y="638081"/>
                </a:lnTo>
                <a:lnTo>
                  <a:pt x="331054" y="635852"/>
                </a:lnTo>
                <a:lnTo>
                  <a:pt x="333702" y="632250"/>
                </a:lnTo>
                <a:lnTo>
                  <a:pt x="346909" y="629181"/>
                </a:lnTo>
                <a:lnTo>
                  <a:pt x="350919" y="622750"/>
                </a:lnTo>
                <a:lnTo>
                  <a:pt x="360018" y="629057"/>
                </a:lnTo>
                <a:lnTo>
                  <a:pt x="368599" y="626196"/>
                </a:lnTo>
                <a:lnTo>
                  <a:pt x="379235" y="626203"/>
                </a:lnTo>
                <a:lnTo>
                  <a:pt x="391292" y="630776"/>
                </a:lnTo>
                <a:lnTo>
                  <a:pt x="405021" y="632568"/>
                </a:lnTo>
                <a:lnTo>
                  <a:pt x="409710" y="617435"/>
                </a:lnTo>
                <a:lnTo>
                  <a:pt x="418926" y="606683"/>
                </a:lnTo>
                <a:lnTo>
                  <a:pt x="432453" y="603001"/>
                </a:lnTo>
                <a:lnTo>
                  <a:pt x="441951" y="592135"/>
                </a:lnTo>
                <a:lnTo>
                  <a:pt x="445588" y="592151"/>
                </a:lnTo>
                <a:lnTo>
                  <a:pt x="447525" y="585658"/>
                </a:lnTo>
                <a:lnTo>
                  <a:pt x="453535" y="584854"/>
                </a:lnTo>
                <a:lnTo>
                  <a:pt x="462038" y="578458"/>
                </a:lnTo>
                <a:lnTo>
                  <a:pt x="462868" y="570817"/>
                </a:lnTo>
                <a:lnTo>
                  <a:pt x="469563" y="566542"/>
                </a:lnTo>
                <a:lnTo>
                  <a:pt x="465102" y="563288"/>
                </a:lnTo>
                <a:lnTo>
                  <a:pt x="474150" y="553352"/>
                </a:lnTo>
                <a:lnTo>
                  <a:pt x="479969" y="538736"/>
                </a:lnTo>
                <a:lnTo>
                  <a:pt x="477203" y="526496"/>
                </a:lnTo>
                <a:lnTo>
                  <a:pt x="481455" y="513000"/>
                </a:lnTo>
                <a:lnTo>
                  <a:pt x="488100" y="501007"/>
                </a:lnTo>
                <a:lnTo>
                  <a:pt x="501058" y="485500"/>
                </a:lnTo>
                <a:lnTo>
                  <a:pt x="509508" y="479823"/>
                </a:lnTo>
                <a:lnTo>
                  <a:pt x="513148" y="480259"/>
                </a:lnTo>
                <a:lnTo>
                  <a:pt x="526486" y="474937"/>
                </a:lnTo>
                <a:lnTo>
                  <a:pt x="533724" y="474079"/>
                </a:lnTo>
                <a:lnTo>
                  <a:pt x="542067" y="476941"/>
                </a:lnTo>
                <a:lnTo>
                  <a:pt x="550855" y="482713"/>
                </a:lnTo>
                <a:lnTo>
                  <a:pt x="572078" y="481351"/>
                </a:lnTo>
                <a:lnTo>
                  <a:pt x="578226" y="479931"/>
                </a:lnTo>
                <a:lnTo>
                  <a:pt x="590060" y="465211"/>
                </a:lnTo>
                <a:lnTo>
                  <a:pt x="599297" y="460243"/>
                </a:lnTo>
                <a:lnTo>
                  <a:pt x="603073" y="454896"/>
                </a:lnTo>
                <a:lnTo>
                  <a:pt x="610332" y="450734"/>
                </a:lnTo>
                <a:lnTo>
                  <a:pt x="617096" y="441273"/>
                </a:lnTo>
                <a:lnTo>
                  <a:pt x="634839" y="441867"/>
                </a:lnTo>
                <a:lnTo>
                  <a:pt x="643319" y="435435"/>
                </a:lnTo>
                <a:lnTo>
                  <a:pt x="646930" y="429809"/>
                </a:lnTo>
                <a:lnTo>
                  <a:pt x="653092" y="415419"/>
                </a:lnTo>
                <a:lnTo>
                  <a:pt x="650790" y="412728"/>
                </a:lnTo>
                <a:lnTo>
                  <a:pt x="651047" y="404167"/>
                </a:lnTo>
                <a:lnTo>
                  <a:pt x="655750" y="395714"/>
                </a:lnTo>
                <a:lnTo>
                  <a:pt x="672985" y="388680"/>
                </a:lnTo>
                <a:lnTo>
                  <a:pt x="687507" y="368915"/>
                </a:lnTo>
                <a:lnTo>
                  <a:pt x="693710" y="361659"/>
                </a:lnTo>
                <a:lnTo>
                  <a:pt x="712452" y="348408"/>
                </a:lnTo>
                <a:lnTo>
                  <a:pt x="725827" y="350802"/>
                </a:lnTo>
                <a:lnTo>
                  <a:pt x="734399" y="346055"/>
                </a:lnTo>
                <a:lnTo>
                  <a:pt x="731221" y="338499"/>
                </a:lnTo>
                <a:lnTo>
                  <a:pt x="735609" y="332489"/>
                </a:lnTo>
                <a:lnTo>
                  <a:pt x="755618" y="324564"/>
                </a:lnTo>
                <a:lnTo>
                  <a:pt x="761247" y="323746"/>
                </a:lnTo>
                <a:lnTo>
                  <a:pt x="765604" y="317921"/>
                </a:lnTo>
                <a:lnTo>
                  <a:pt x="758359" y="298527"/>
                </a:lnTo>
                <a:lnTo>
                  <a:pt x="758842" y="291594"/>
                </a:lnTo>
                <a:lnTo>
                  <a:pt x="743033" y="275825"/>
                </a:lnTo>
                <a:lnTo>
                  <a:pt x="742499" y="272064"/>
                </a:lnTo>
                <a:lnTo>
                  <a:pt x="728975" y="260739"/>
                </a:lnTo>
                <a:lnTo>
                  <a:pt x="722908" y="250098"/>
                </a:lnTo>
                <a:lnTo>
                  <a:pt x="717593" y="246940"/>
                </a:lnTo>
                <a:lnTo>
                  <a:pt x="708865" y="231857"/>
                </a:lnTo>
                <a:lnTo>
                  <a:pt x="704366" y="231933"/>
                </a:lnTo>
                <a:lnTo>
                  <a:pt x="688246" y="219003"/>
                </a:lnTo>
                <a:lnTo>
                  <a:pt x="679869" y="208149"/>
                </a:lnTo>
                <a:lnTo>
                  <a:pt x="676010" y="198830"/>
                </a:lnTo>
                <a:lnTo>
                  <a:pt x="661053" y="181871"/>
                </a:lnTo>
                <a:lnTo>
                  <a:pt x="656311" y="180665"/>
                </a:lnTo>
                <a:lnTo>
                  <a:pt x="654570" y="172113"/>
                </a:lnTo>
                <a:lnTo>
                  <a:pt x="655764" y="166656"/>
                </a:lnTo>
                <a:lnTo>
                  <a:pt x="653839" y="159677"/>
                </a:lnTo>
                <a:lnTo>
                  <a:pt x="648178" y="153896"/>
                </a:lnTo>
                <a:lnTo>
                  <a:pt x="639082" y="155516"/>
                </a:lnTo>
                <a:lnTo>
                  <a:pt x="630549" y="150738"/>
                </a:lnTo>
                <a:lnTo>
                  <a:pt x="631016" y="146376"/>
                </a:lnTo>
                <a:lnTo>
                  <a:pt x="616277" y="138079"/>
                </a:lnTo>
                <a:lnTo>
                  <a:pt x="612543" y="133880"/>
                </a:lnTo>
                <a:lnTo>
                  <a:pt x="599630" y="129487"/>
                </a:lnTo>
                <a:lnTo>
                  <a:pt x="589583" y="130655"/>
                </a:lnTo>
                <a:lnTo>
                  <a:pt x="582688" y="128748"/>
                </a:lnTo>
                <a:lnTo>
                  <a:pt x="567259" y="119805"/>
                </a:lnTo>
                <a:lnTo>
                  <a:pt x="562654" y="111990"/>
                </a:lnTo>
                <a:lnTo>
                  <a:pt x="557482" y="88791"/>
                </a:lnTo>
                <a:lnTo>
                  <a:pt x="549359" y="80752"/>
                </a:lnTo>
                <a:lnTo>
                  <a:pt x="541530" y="77041"/>
                </a:lnTo>
                <a:lnTo>
                  <a:pt x="537166" y="69441"/>
                </a:lnTo>
                <a:lnTo>
                  <a:pt x="537592" y="65372"/>
                </a:lnTo>
                <a:lnTo>
                  <a:pt x="531587" y="59886"/>
                </a:lnTo>
                <a:lnTo>
                  <a:pt x="529927" y="54699"/>
                </a:lnTo>
                <a:lnTo>
                  <a:pt x="532659" y="51422"/>
                </a:lnTo>
                <a:lnTo>
                  <a:pt x="526870" y="44954"/>
                </a:lnTo>
                <a:lnTo>
                  <a:pt x="526283" y="37412"/>
                </a:lnTo>
                <a:lnTo>
                  <a:pt x="516473" y="25689"/>
                </a:lnTo>
                <a:lnTo>
                  <a:pt x="507792" y="22172"/>
                </a:lnTo>
                <a:lnTo>
                  <a:pt x="496507" y="25539"/>
                </a:lnTo>
                <a:lnTo>
                  <a:pt x="489389" y="25668"/>
                </a:lnTo>
                <a:lnTo>
                  <a:pt x="480632" y="28621"/>
                </a:lnTo>
                <a:lnTo>
                  <a:pt x="473411" y="33355"/>
                </a:lnTo>
                <a:lnTo>
                  <a:pt x="465139" y="42100"/>
                </a:lnTo>
                <a:lnTo>
                  <a:pt x="448803" y="53968"/>
                </a:lnTo>
                <a:lnTo>
                  <a:pt x="435927" y="44665"/>
                </a:lnTo>
                <a:lnTo>
                  <a:pt x="438921" y="40159"/>
                </a:lnTo>
                <a:lnTo>
                  <a:pt x="438504" y="34449"/>
                </a:lnTo>
                <a:lnTo>
                  <a:pt x="445992" y="29818"/>
                </a:lnTo>
                <a:lnTo>
                  <a:pt x="450137" y="23101"/>
                </a:lnTo>
                <a:lnTo>
                  <a:pt x="458218" y="22272"/>
                </a:lnTo>
                <a:lnTo>
                  <a:pt x="467694" y="17729"/>
                </a:lnTo>
                <a:lnTo>
                  <a:pt x="472907" y="12532"/>
                </a:lnTo>
                <a:lnTo>
                  <a:pt x="472809" y="8498"/>
                </a:lnTo>
                <a:lnTo>
                  <a:pt x="484501" y="8142"/>
                </a:lnTo>
                <a:lnTo>
                  <a:pt x="490717" y="4259"/>
                </a:lnTo>
                <a:lnTo>
                  <a:pt x="502783" y="4774"/>
                </a:lnTo>
                <a:lnTo>
                  <a:pt x="504555" y="30"/>
                </a:lnTo>
                <a:lnTo>
                  <a:pt x="511366" y="0"/>
                </a:lnTo>
                <a:lnTo>
                  <a:pt x="514053" y="7274"/>
                </a:lnTo>
                <a:lnTo>
                  <a:pt x="518294" y="11274"/>
                </a:lnTo>
                <a:lnTo>
                  <a:pt x="527357" y="8154"/>
                </a:lnTo>
                <a:lnTo>
                  <a:pt x="531505" y="13345"/>
                </a:lnTo>
                <a:lnTo>
                  <a:pt x="539380" y="18835"/>
                </a:lnTo>
                <a:lnTo>
                  <a:pt x="543725" y="18573"/>
                </a:lnTo>
                <a:lnTo>
                  <a:pt x="550335" y="23065"/>
                </a:lnTo>
                <a:lnTo>
                  <a:pt x="559949" y="25902"/>
                </a:lnTo>
                <a:lnTo>
                  <a:pt x="568726" y="34083"/>
                </a:lnTo>
                <a:lnTo>
                  <a:pt x="578423" y="39655"/>
                </a:lnTo>
                <a:lnTo>
                  <a:pt x="579182" y="45215"/>
                </a:lnTo>
                <a:lnTo>
                  <a:pt x="585459" y="46358"/>
                </a:lnTo>
                <a:lnTo>
                  <a:pt x="587574" y="51709"/>
                </a:lnTo>
                <a:lnTo>
                  <a:pt x="599558" y="52910"/>
                </a:lnTo>
                <a:lnTo>
                  <a:pt x="606324" y="49500"/>
                </a:lnTo>
                <a:lnTo>
                  <a:pt x="626141" y="64287"/>
                </a:lnTo>
                <a:lnTo>
                  <a:pt x="632144" y="67377"/>
                </a:lnTo>
                <a:lnTo>
                  <a:pt x="641029" y="75945"/>
                </a:lnTo>
                <a:lnTo>
                  <a:pt x="644703" y="77070"/>
                </a:lnTo>
                <a:lnTo>
                  <a:pt x="646462" y="84066"/>
                </a:lnTo>
                <a:lnTo>
                  <a:pt x="669467" y="100196"/>
                </a:lnTo>
                <a:lnTo>
                  <a:pt x="673231" y="106670"/>
                </a:lnTo>
                <a:lnTo>
                  <a:pt x="677650" y="107126"/>
                </a:lnTo>
                <a:lnTo>
                  <a:pt x="677616" y="114420"/>
                </a:lnTo>
                <a:lnTo>
                  <a:pt x="683689" y="122139"/>
                </a:lnTo>
                <a:lnTo>
                  <a:pt x="694685" y="127665"/>
                </a:lnTo>
                <a:lnTo>
                  <a:pt x="694311" y="135801"/>
                </a:lnTo>
                <a:lnTo>
                  <a:pt x="709799" y="136592"/>
                </a:lnTo>
                <a:lnTo>
                  <a:pt x="716422" y="144536"/>
                </a:lnTo>
                <a:lnTo>
                  <a:pt x="724252" y="145933"/>
                </a:lnTo>
                <a:lnTo>
                  <a:pt x="734941" y="142579"/>
                </a:lnTo>
                <a:lnTo>
                  <a:pt x="750561" y="145389"/>
                </a:lnTo>
                <a:lnTo>
                  <a:pt x="759368" y="152660"/>
                </a:lnTo>
                <a:lnTo>
                  <a:pt x="761368" y="157970"/>
                </a:lnTo>
                <a:lnTo>
                  <a:pt x="771962" y="159379"/>
                </a:lnTo>
                <a:lnTo>
                  <a:pt x="777902" y="157572"/>
                </a:lnTo>
                <a:lnTo>
                  <a:pt x="788196" y="159275"/>
                </a:lnTo>
                <a:lnTo>
                  <a:pt x="798429" y="169370"/>
                </a:lnTo>
                <a:lnTo>
                  <a:pt x="809369" y="174129"/>
                </a:lnTo>
                <a:lnTo>
                  <a:pt x="814166" y="179033"/>
                </a:lnTo>
                <a:lnTo>
                  <a:pt x="810493" y="183492"/>
                </a:lnTo>
                <a:lnTo>
                  <a:pt x="810548" y="188428"/>
                </a:lnTo>
                <a:lnTo>
                  <a:pt x="816931" y="193203"/>
                </a:lnTo>
                <a:lnTo>
                  <a:pt x="822987" y="189992"/>
                </a:lnTo>
                <a:lnTo>
                  <a:pt x="834320" y="186673"/>
                </a:lnTo>
                <a:lnTo>
                  <a:pt x="848574" y="187827"/>
                </a:lnTo>
                <a:lnTo>
                  <a:pt x="856870" y="187041"/>
                </a:lnTo>
                <a:lnTo>
                  <a:pt x="864941" y="191372"/>
                </a:lnTo>
                <a:lnTo>
                  <a:pt x="868967" y="188876"/>
                </a:lnTo>
                <a:lnTo>
                  <a:pt x="880282" y="192351"/>
                </a:lnTo>
                <a:lnTo>
                  <a:pt x="886709" y="196362"/>
                </a:lnTo>
                <a:lnTo>
                  <a:pt x="886359" y="201709"/>
                </a:lnTo>
                <a:lnTo>
                  <a:pt x="897652" y="204527"/>
                </a:lnTo>
                <a:lnTo>
                  <a:pt x="900030" y="207307"/>
                </a:lnTo>
                <a:lnTo>
                  <a:pt x="908677" y="208790"/>
                </a:lnTo>
                <a:lnTo>
                  <a:pt x="905965" y="214665"/>
                </a:lnTo>
                <a:lnTo>
                  <a:pt x="907359" y="219003"/>
                </a:lnTo>
                <a:lnTo>
                  <a:pt x="902958" y="229879"/>
                </a:lnTo>
                <a:lnTo>
                  <a:pt x="905784" y="236040"/>
                </a:lnTo>
                <a:lnTo>
                  <a:pt x="916195" y="240456"/>
                </a:lnTo>
                <a:lnTo>
                  <a:pt x="920946" y="245489"/>
                </a:lnTo>
                <a:lnTo>
                  <a:pt x="919316" y="250480"/>
                </a:lnTo>
                <a:lnTo>
                  <a:pt x="911353" y="253050"/>
                </a:lnTo>
                <a:lnTo>
                  <a:pt x="910252" y="257766"/>
                </a:lnTo>
                <a:lnTo>
                  <a:pt x="918481" y="260855"/>
                </a:lnTo>
                <a:lnTo>
                  <a:pt x="921389" y="273987"/>
                </a:lnTo>
                <a:lnTo>
                  <a:pt x="926556" y="274003"/>
                </a:lnTo>
                <a:lnTo>
                  <a:pt x="936276" y="284932"/>
                </a:lnTo>
                <a:lnTo>
                  <a:pt x="938619" y="293282"/>
                </a:lnTo>
                <a:lnTo>
                  <a:pt x="950547" y="296752"/>
                </a:lnTo>
                <a:lnTo>
                  <a:pt x="956443" y="303352"/>
                </a:lnTo>
                <a:lnTo>
                  <a:pt x="956148" y="314847"/>
                </a:lnTo>
                <a:lnTo>
                  <a:pt x="951948" y="325501"/>
                </a:lnTo>
                <a:lnTo>
                  <a:pt x="957691" y="332305"/>
                </a:lnTo>
                <a:lnTo>
                  <a:pt x="957520" y="342271"/>
                </a:lnTo>
                <a:lnTo>
                  <a:pt x="954643" y="347728"/>
                </a:lnTo>
                <a:lnTo>
                  <a:pt x="961577" y="349125"/>
                </a:lnTo>
                <a:lnTo>
                  <a:pt x="966626" y="347547"/>
                </a:lnTo>
                <a:lnTo>
                  <a:pt x="974008" y="350900"/>
                </a:lnTo>
                <a:lnTo>
                  <a:pt x="980313" y="361143"/>
                </a:lnTo>
                <a:lnTo>
                  <a:pt x="977417" y="369298"/>
                </a:lnTo>
                <a:lnTo>
                  <a:pt x="973245" y="371357"/>
                </a:lnTo>
                <a:lnTo>
                  <a:pt x="971083" y="381299"/>
                </a:lnTo>
                <a:lnTo>
                  <a:pt x="963920" y="390911"/>
                </a:lnTo>
                <a:lnTo>
                  <a:pt x="971436" y="397045"/>
                </a:lnTo>
                <a:lnTo>
                  <a:pt x="978256" y="400038"/>
                </a:lnTo>
                <a:lnTo>
                  <a:pt x="982209" y="408283"/>
                </a:lnTo>
                <a:lnTo>
                  <a:pt x="988695" y="409414"/>
                </a:lnTo>
                <a:lnTo>
                  <a:pt x="992648" y="414624"/>
                </a:lnTo>
                <a:lnTo>
                  <a:pt x="994458" y="422616"/>
                </a:lnTo>
                <a:lnTo>
                  <a:pt x="1003297" y="426587"/>
                </a:lnTo>
                <a:lnTo>
                  <a:pt x="1011879" y="426027"/>
                </a:lnTo>
                <a:lnTo>
                  <a:pt x="1018080" y="430724"/>
                </a:lnTo>
                <a:lnTo>
                  <a:pt x="1032615" y="431534"/>
                </a:lnTo>
                <a:lnTo>
                  <a:pt x="1038396" y="428094"/>
                </a:lnTo>
                <a:lnTo>
                  <a:pt x="1044483" y="427470"/>
                </a:lnTo>
                <a:lnTo>
                  <a:pt x="1050588" y="431490"/>
                </a:lnTo>
                <a:lnTo>
                  <a:pt x="1060676" y="420208"/>
                </a:lnTo>
                <a:lnTo>
                  <a:pt x="1072715" y="422481"/>
                </a:lnTo>
                <a:lnTo>
                  <a:pt x="1078773" y="428468"/>
                </a:lnTo>
                <a:lnTo>
                  <a:pt x="1081811" y="434741"/>
                </a:lnTo>
                <a:lnTo>
                  <a:pt x="1095013" y="434389"/>
                </a:lnTo>
                <a:lnTo>
                  <a:pt x="1104576" y="429787"/>
                </a:lnTo>
                <a:lnTo>
                  <a:pt x="1107881" y="431101"/>
                </a:lnTo>
                <a:lnTo>
                  <a:pt x="1115587" y="423181"/>
                </a:lnTo>
                <a:lnTo>
                  <a:pt x="1115225" y="419501"/>
                </a:lnTo>
                <a:lnTo>
                  <a:pt x="1100461" y="412099"/>
                </a:lnTo>
                <a:lnTo>
                  <a:pt x="1112196" y="405527"/>
                </a:lnTo>
                <a:lnTo>
                  <a:pt x="1122236" y="404557"/>
                </a:lnTo>
                <a:lnTo>
                  <a:pt x="1125236" y="401102"/>
                </a:lnTo>
                <a:lnTo>
                  <a:pt x="1132684" y="399313"/>
                </a:lnTo>
                <a:close/>
              </a:path>
            </a:pathLst>
          </a:custGeom>
          <a:solidFill>
            <a:schemeClr val="accent2">
              <a:lumMod val="50000"/>
            </a:schemeClr>
          </a:solidFill>
          <a:ln w="19050" cap="rnd">
            <a:solidFill>
              <a:schemeClr val="bg1"/>
            </a:solidFill>
            <a:prstDash val="solid"/>
            <a:round/>
          </a:ln>
        </p:spPr>
        <p:txBody>
          <a:bodyPr rtlCol="0" anchor="ctr"/>
          <a:lstStyle/>
          <a:p>
            <a:pPr defTabSz="685800">
              <a:defRPr/>
            </a:pPr>
            <a:endParaRPr lang="en-US" sz="1350" dirty="0">
              <a:solidFill>
                <a:prstClr val="black"/>
              </a:solidFill>
              <a:latin typeface="Calibri" panose="020F0502020204030204"/>
            </a:endParaRPr>
          </a:p>
        </p:txBody>
      </p:sp>
      <p:sp>
        <p:nvSpPr>
          <p:cNvPr id="14" name="TextBox 13"/>
          <p:cNvSpPr txBox="1"/>
          <p:nvPr/>
        </p:nvSpPr>
        <p:spPr>
          <a:xfrm>
            <a:off x="6923206" y="4768650"/>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Koshi</a:t>
            </a:r>
            <a:endParaRPr lang="en-US" sz="1200" b="1" dirty="0">
              <a:solidFill>
                <a:prstClr val="white"/>
              </a:solidFill>
              <a:latin typeface="Calibri" panose="020F0502020204030204"/>
            </a:endParaRPr>
          </a:p>
        </p:txBody>
      </p:sp>
      <p:sp>
        <p:nvSpPr>
          <p:cNvPr id="15" name="TextBox 14"/>
          <p:cNvSpPr txBox="1"/>
          <p:nvPr/>
        </p:nvSpPr>
        <p:spPr>
          <a:xfrm>
            <a:off x="5551234" y="4329321"/>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Bagmati</a:t>
            </a:r>
          </a:p>
        </p:txBody>
      </p:sp>
      <p:sp>
        <p:nvSpPr>
          <p:cNvPr id="16" name="TextBox 15"/>
          <p:cNvSpPr txBox="1"/>
          <p:nvPr/>
        </p:nvSpPr>
        <p:spPr>
          <a:xfrm>
            <a:off x="4151962" y="3723520"/>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Gandaki </a:t>
            </a:r>
          </a:p>
        </p:txBody>
      </p:sp>
      <p:sp>
        <p:nvSpPr>
          <p:cNvPr id="18" name="TextBox 17"/>
          <p:cNvSpPr txBox="1"/>
          <p:nvPr/>
        </p:nvSpPr>
        <p:spPr>
          <a:xfrm>
            <a:off x="1292662" y="2882564"/>
            <a:ext cx="1119029"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Sudurpaschim</a:t>
            </a:r>
            <a:r>
              <a:rPr lang="en-US" sz="1200" b="1" dirty="0">
                <a:solidFill>
                  <a:prstClr val="white"/>
                </a:solidFill>
                <a:latin typeface="Calibri" panose="020F0502020204030204"/>
              </a:rPr>
              <a:t> </a:t>
            </a:r>
          </a:p>
        </p:txBody>
      </p:sp>
      <p:sp>
        <p:nvSpPr>
          <p:cNvPr id="19" name="TextBox 18"/>
          <p:cNvSpPr txBox="1"/>
          <p:nvPr/>
        </p:nvSpPr>
        <p:spPr>
          <a:xfrm>
            <a:off x="3285439" y="4105436"/>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Lumbini</a:t>
            </a:r>
          </a:p>
        </p:txBody>
      </p:sp>
      <p:sp>
        <p:nvSpPr>
          <p:cNvPr id="20" name="TextBox 19"/>
          <p:cNvSpPr txBox="1"/>
          <p:nvPr/>
        </p:nvSpPr>
        <p:spPr>
          <a:xfrm>
            <a:off x="5407129" y="5023768"/>
            <a:ext cx="993632" cy="276999"/>
          </a:xfrm>
          <a:prstGeom prst="rect">
            <a:avLst/>
          </a:prstGeom>
          <a:noFill/>
        </p:spPr>
        <p:txBody>
          <a:bodyPr wrap="square" rtlCol="0">
            <a:spAutoFit/>
          </a:bodyPr>
          <a:lstStyle/>
          <a:p>
            <a:pPr algn="ctr" defTabSz="685800">
              <a:defRPr/>
            </a:pPr>
            <a:r>
              <a:rPr lang="en-US" sz="1200" b="1" dirty="0">
                <a:solidFill>
                  <a:prstClr val="white"/>
                </a:solidFill>
                <a:latin typeface="Calibri" panose="020F0502020204030204"/>
              </a:rPr>
              <a:t>Madhesh</a:t>
            </a:r>
          </a:p>
        </p:txBody>
      </p:sp>
      <p:sp>
        <p:nvSpPr>
          <p:cNvPr id="21" name="TextBox 20">
            <a:extLst>
              <a:ext uri="{FF2B5EF4-FFF2-40B4-BE49-F238E27FC236}">
                <a16:creationId xmlns:a16="http://schemas.microsoft.com/office/drawing/2014/main" id="{0090A48E-A619-44DA-8D34-31F09C15CF42}"/>
              </a:ext>
            </a:extLst>
          </p:cNvPr>
          <p:cNvSpPr txBox="1"/>
          <p:nvPr/>
        </p:nvSpPr>
        <p:spPr>
          <a:xfrm>
            <a:off x="2699275" y="2904917"/>
            <a:ext cx="993632" cy="276999"/>
          </a:xfrm>
          <a:prstGeom prst="rect">
            <a:avLst/>
          </a:prstGeom>
          <a:noFill/>
        </p:spPr>
        <p:txBody>
          <a:bodyPr wrap="square" rtlCol="0">
            <a:spAutoFit/>
          </a:bodyPr>
          <a:lstStyle/>
          <a:p>
            <a:pPr algn="ctr" defTabSz="685800">
              <a:defRPr/>
            </a:pPr>
            <a:r>
              <a:rPr lang="en-US" sz="1200" b="1" dirty="0" err="1">
                <a:solidFill>
                  <a:prstClr val="white"/>
                </a:solidFill>
                <a:latin typeface="Calibri" panose="020F0502020204030204"/>
              </a:rPr>
              <a:t>Karnali</a:t>
            </a:r>
            <a:endParaRPr lang="en-US" sz="1200" b="1" dirty="0">
              <a:solidFill>
                <a:prstClr val="white"/>
              </a:solidFill>
              <a:latin typeface="Calibri" panose="020F0502020204030204"/>
            </a:endParaRPr>
          </a:p>
        </p:txBody>
      </p:sp>
      <p:grpSp>
        <p:nvGrpSpPr>
          <p:cNvPr id="55" name="Group 54">
            <a:extLst>
              <a:ext uri="{FF2B5EF4-FFF2-40B4-BE49-F238E27FC236}">
                <a16:creationId xmlns:a16="http://schemas.microsoft.com/office/drawing/2014/main" id="{D23FE3FD-4BCA-13E2-1989-72003B4DBC4F}"/>
              </a:ext>
            </a:extLst>
          </p:cNvPr>
          <p:cNvGrpSpPr/>
          <p:nvPr/>
        </p:nvGrpSpPr>
        <p:grpSpPr>
          <a:xfrm>
            <a:off x="2781396" y="1190275"/>
            <a:ext cx="1708253" cy="1294001"/>
            <a:chOff x="4287513" y="1004887"/>
            <a:chExt cx="2277671" cy="1725335"/>
          </a:xfrm>
        </p:grpSpPr>
        <p:sp>
          <p:nvSpPr>
            <p:cNvPr id="2" name="圆角矩形 61">
              <a:extLst>
                <a:ext uri="{FF2B5EF4-FFF2-40B4-BE49-F238E27FC236}">
                  <a16:creationId xmlns:a16="http://schemas.microsoft.com/office/drawing/2014/main" id="{CE0B2960-FFC7-F359-D8F6-E597DB64CBF5}"/>
                </a:ext>
              </a:extLst>
            </p:cNvPr>
            <p:cNvSpPr/>
            <p:nvPr/>
          </p:nvSpPr>
          <p:spPr>
            <a:xfrm>
              <a:off x="4807189" y="1162167"/>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 name="圆角矩形 45">
              <a:extLst>
                <a:ext uri="{FF2B5EF4-FFF2-40B4-BE49-F238E27FC236}">
                  <a16:creationId xmlns:a16="http://schemas.microsoft.com/office/drawing/2014/main" id="{CC2CFA7E-D5D3-0891-341E-9A6F5AF17437}"/>
                </a:ext>
              </a:extLst>
            </p:cNvPr>
            <p:cNvSpPr/>
            <p:nvPr/>
          </p:nvSpPr>
          <p:spPr>
            <a:xfrm>
              <a:off x="5022651" y="1004887"/>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Karnali</a:t>
              </a:r>
              <a:endParaRPr lang="en-US" altLang="zh-CN" sz="900" b="1" kern="0" dirty="0">
                <a:solidFill>
                  <a:prstClr val="black"/>
                </a:solidFill>
                <a:latin typeface="Calibri" panose="020F0502020204030204"/>
                <a:ea typeface="等线" panose="02010600030101010101" pitchFamily="2" charset="-122"/>
              </a:endParaRPr>
            </a:p>
          </p:txBody>
        </p:sp>
        <p:sp>
          <p:nvSpPr>
            <p:cNvPr id="4" name="Oval 25">
              <a:extLst>
                <a:ext uri="{FF2B5EF4-FFF2-40B4-BE49-F238E27FC236}">
                  <a16:creationId xmlns:a16="http://schemas.microsoft.com/office/drawing/2014/main" id="{D28429A3-A55E-CDCE-10FE-DB884063EC99}"/>
                </a:ext>
              </a:extLst>
            </p:cNvPr>
            <p:cNvSpPr>
              <a:spLocks noChangeArrowheads="1"/>
            </p:cNvSpPr>
            <p:nvPr/>
          </p:nvSpPr>
          <p:spPr bwMode="gray">
            <a:xfrm>
              <a:off x="4287513" y="2639541"/>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 name="肘形连接符 141">
              <a:extLst>
                <a:ext uri="{FF2B5EF4-FFF2-40B4-BE49-F238E27FC236}">
                  <a16:creationId xmlns:a16="http://schemas.microsoft.com/office/drawing/2014/main" id="{9AEE099E-69B5-8B80-22F1-7258B278D7FC}"/>
                </a:ext>
              </a:extLst>
            </p:cNvPr>
            <p:cNvCxnSpPr/>
            <p:nvPr/>
          </p:nvCxnSpPr>
          <p:spPr>
            <a:xfrm rot="10800000" flipV="1">
              <a:off x="4301456" y="1701613"/>
              <a:ext cx="503867" cy="1020216"/>
            </a:xfrm>
            <a:prstGeom prst="bentConnector2">
              <a:avLst/>
            </a:prstGeom>
            <a:noFill/>
            <a:ln w="9525">
              <a:solidFill>
                <a:schemeClr val="accent2"/>
              </a:solidFill>
              <a:prstDash val="sysDash"/>
              <a:miter lim="800000"/>
              <a:headEnd/>
              <a:tailEnd/>
            </a:ln>
          </p:spPr>
        </p:cxnSp>
      </p:grpSp>
      <p:grpSp>
        <p:nvGrpSpPr>
          <p:cNvPr id="32" name="Group 31">
            <a:extLst>
              <a:ext uri="{FF2B5EF4-FFF2-40B4-BE49-F238E27FC236}">
                <a16:creationId xmlns:a16="http://schemas.microsoft.com/office/drawing/2014/main" id="{111754DB-5CF7-A866-84F0-0BFA71E34015}"/>
              </a:ext>
            </a:extLst>
          </p:cNvPr>
          <p:cNvGrpSpPr/>
          <p:nvPr/>
        </p:nvGrpSpPr>
        <p:grpSpPr>
          <a:xfrm>
            <a:off x="6941831" y="3464239"/>
            <a:ext cx="1727118" cy="1236521"/>
            <a:chOff x="10024120" y="2649600"/>
            <a:chExt cx="2302824" cy="1648694"/>
          </a:xfrm>
        </p:grpSpPr>
        <p:sp>
          <p:nvSpPr>
            <p:cNvPr id="12" name="Oval 25">
              <a:extLst>
                <a:ext uri="{FF2B5EF4-FFF2-40B4-BE49-F238E27FC236}">
                  <a16:creationId xmlns:a16="http://schemas.microsoft.com/office/drawing/2014/main" id="{7167946C-E324-0DA9-CE16-201EE9A6B937}"/>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26" name="肘形连接符 141">
              <a:extLst>
                <a:ext uri="{FF2B5EF4-FFF2-40B4-BE49-F238E27FC236}">
                  <a16:creationId xmlns:a16="http://schemas.microsoft.com/office/drawing/2014/main" id="{96022C7C-AB0F-EA32-289D-A0DDAFDED9B0}"/>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31" name="圆角矩形 61">
              <a:extLst>
                <a:ext uri="{FF2B5EF4-FFF2-40B4-BE49-F238E27FC236}">
                  <a16:creationId xmlns:a16="http://schemas.microsoft.com/office/drawing/2014/main" id="{30C82799-BF31-8B3D-6B0A-DD926C5AC25D}"/>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41" name="Group 40">
            <a:extLst>
              <a:ext uri="{FF2B5EF4-FFF2-40B4-BE49-F238E27FC236}">
                <a16:creationId xmlns:a16="http://schemas.microsoft.com/office/drawing/2014/main" id="{0EA81887-9066-8718-33BA-098A231AAF9C}"/>
              </a:ext>
            </a:extLst>
          </p:cNvPr>
          <p:cNvGrpSpPr/>
          <p:nvPr/>
        </p:nvGrpSpPr>
        <p:grpSpPr>
          <a:xfrm>
            <a:off x="3968718" y="5038307"/>
            <a:ext cx="1671808" cy="924926"/>
            <a:chOff x="5006755" y="5244369"/>
            <a:chExt cx="2229077" cy="1233235"/>
          </a:xfrm>
        </p:grpSpPr>
        <p:cxnSp>
          <p:nvCxnSpPr>
            <p:cNvPr id="37" name="肘形连接符 141">
              <a:extLst>
                <a:ext uri="{FF2B5EF4-FFF2-40B4-BE49-F238E27FC236}">
                  <a16:creationId xmlns:a16="http://schemas.microsoft.com/office/drawing/2014/main" id="{FE6DF8B6-724C-E65B-3957-3E49415BFE5A}"/>
                </a:ext>
              </a:extLst>
            </p:cNvPr>
            <p:cNvCxnSpPr>
              <a:cxnSpLocks/>
              <a:stCxn id="38" idx="3"/>
            </p:cNvCxnSpPr>
            <p:nvPr/>
          </p:nvCxnSpPr>
          <p:spPr>
            <a:xfrm flipV="1">
              <a:off x="6764750" y="5420523"/>
              <a:ext cx="425742" cy="519593"/>
            </a:xfrm>
            <a:prstGeom prst="bentConnector2">
              <a:avLst/>
            </a:prstGeom>
            <a:noFill/>
            <a:ln w="9525">
              <a:solidFill>
                <a:schemeClr val="accent2"/>
              </a:solidFill>
              <a:prstDash val="sysDash"/>
              <a:miter lim="800000"/>
              <a:headEnd/>
              <a:tailEnd/>
            </a:ln>
          </p:spPr>
        </p:cxnSp>
        <p:sp>
          <p:nvSpPr>
            <p:cNvPr id="38" name="圆角矩形 55">
              <a:extLst>
                <a:ext uri="{FF2B5EF4-FFF2-40B4-BE49-F238E27FC236}">
                  <a16:creationId xmlns:a16="http://schemas.microsoft.com/office/drawing/2014/main" id="{513E39CB-40AA-C5DE-82F5-BE228014012B}"/>
                </a:ext>
              </a:extLst>
            </p:cNvPr>
            <p:cNvSpPr/>
            <p:nvPr/>
          </p:nvSpPr>
          <p:spPr>
            <a:xfrm>
              <a:off x="5006755" y="5402628"/>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39" name="圆角矩形 45">
              <a:extLst>
                <a:ext uri="{FF2B5EF4-FFF2-40B4-BE49-F238E27FC236}">
                  <a16:creationId xmlns:a16="http://schemas.microsoft.com/office/drawing/2014/main" id="{3F058F93-E205-437D-19F5-A8388D35E886}"/>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Madhesh</a:t>
              </a:r>
            </a:p>
          </p:txBody>
        </p:sp>
        <p:sp>
          <p:nvSpPr>
            <p:cNvPr id="40" name="Oval 25">
              <a:extLst>
                <a:ext uri="{FF2B5EF4-FFF2-40B4-BE49-F238E27FC236}">
                  <a16:creationId xmlns:a16="http://schemas.microsoft.com/office/drawing/2014/main" id="{266C3C09-BD70-5BD5-CD3B-B1D9CD89BDD1}"/>
                </a:ext>
              </a:extLst>
            </p:cNvPr>
            <p:cNvSpPr>
              <a:spLocks noChangeArrowheads="1"/>
            </p:cNvSpPr>
            <p:nvPr/>
          </p:nvSpPr>
          <p:spPr bwMode="gray">
            <a:xfrm>
              <a:off x="7145151" y="536730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43" name="Group 42">
            <a:extLst>
              <a:ext uri="{FF2B5EF4-FFF2-40B4-BE49-F238E27FC236}">
                <a16:creationId xmlns:a16="http://schemas.microsoft.com/office/drawing/2014/main" id="{1E10C768-6F7A-94AA-3A81-E3867A3732AB}"/>
              </a:ext>
            </a:extLst>
          </p:cNvPr>
          <p:cNvGrpSpPr/>
          <p:nvPr/>
        </p:nvGrpSpPr>
        <p:grpSpPr>
          <a:xfrm>
            <a:off x="1471348" y="4246892"/>
            <a:ext cx="2014745" cy="1151162"/>
            <a:chOff x="4930517" y="4876618"/>
            <a:chExt cx="2241364" cy="1580223"/>
          </a:xfrm>
        </p:grpSpPr>
        <p:cxnSp>
          <p:nvCxnSpPr>
            <p:cNvPr id="44" name="肘形连接符 141">
              <a:extLst>
                <a:ext uri="{FF2B5EF4-FFF2-40B4-BE49-F238E27FC236}">
                  <a16:creationId xmlns:a16="http://schemas.microsoft.com/office/drawing/2014/main" id="{FE10002C-8B86-AEE1-C578-A3B7D874A57F}"/>
                </a:ext>
              </a:extLst>
            </p:cNvPr>
            <p:cNvCxnSpPr>
              <a:cxnSpLocks/>
            </p:cNvCxnSpPr>
            <p:nvPr/>
          </p:nvCxnSpPr>
          <p:spPr>
            <a:xfrm flipV="1">
              <a:off x="6732066" y="4919726"/>
              <a:ext cx="379730" cy="956773"/>
            </a:xfrm>
            <a:prstGeom prst="bentConnector2">
              <a:avLst/>
            </a:prstGeom>
            <a:noFill/>
            <a:ln w="9525">
              <a:solidFill>
                <a:schemeClr val="accent2"/>
              </a:solidFill>
              <a:prstDash val="sysDash"/>
              <a:miter lim="800000"/>
              <a:headEnd/>
              <a:tailEnd/>
            </a:ln>
          </p:spPr>
        </p:cxnSp>
        <p:sp>
          <p:nvSpPr>
            <p:cNvPr id="45" name="圆角矩形 55">
              <a:extLst>
                <a:ext uri="{FF2B5EF4-FFF2-40B4-BE49-F238E27FC236}">
                  <a16:creationId xmlns:a16="http://schemas.microsoft.com/office/drawing/2014/main" id="{38B3C979-1AE6-DD69-B8EF-4F67BD0D3EC3}"/>
                </a:ext>
              </a:extLst>
            </p:cNvPr>
            <p:cNvSpPr/>
            <p:nvPr/>
          </p:nvSpPr>
          <p:spPr>
            <a:xfrm>
              <a:off x="4930517" y="5381865"/>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46" name="圆角矩形 45">
              <a:extLst>
                <a:ext uri="{FF2B5EF4-FFF2-40B4-BE49-F238E27FC236}">
                  <a16:creationId xmlns:a16="http://schemas.microsoft.com/office/drawing/2014/main" id="{66E36609-4374-1E36-E2C9-C7346E26B487}"/>
                </a:ext>
              </a:extLst>
            </p:cNvPr>
            <p:cNvSpPr/>
            <p:nvPr/>
          </p:nvSpPr>
          <p:spPr>
            <a:xfrm>
              <a:off x="5226597" y="5244369"/>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Lumbini</a:t>
              </a:r>
            </a:p>
          </p:txBody>
        </p:sp>
        <p:sp>
          <p:nvSpPr>
            <p:cNvPr id="47" name="Oval 25">
              <a:extLst>
                <a:ext uri="{FF2B5EF4-FFF2-40B4-BE49-F238E27FC236}">
                  <a16:creationId xmlns:a16="http://schemas.microsoft.com/office/drawing/2014/main" id="{F3B898F5-E4CF-D77A-3C62-984DC41CD02C}"/>
                </a:ext>
              </a:extLst>
            </p:cNvPr>
            <p:cNvSpPr>
              <a:spLocks noChangeArrowheads="1"/>
            </p:cNvSpPr>
            <p:nvPr/>
          </p:nvSpPr>
          <p:spPr bwMode="gray">
            <a:xfrm>
              <a:off x="7081200" y="4876618"/>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grpSp>
      <p:grpSp>
        <p:nvGrpSpPr>
          <p:cNvPr id="54" name="Group 53">
            <a:extLst>
              <a:ext uri="{FF2B5EF4-FFF2-40B4-BE49-F238E27FC236}">
                <a16:creationId xmlns:a16="http://schemas.microsoft.com/office/drawing/2014/main" id="{B63B725F-4FD4-5198-6366-5B93F609CED9}"/>
              </a:ext>
            </a:extLst>
          </p:cNvPr>
          <p:cNvGrpSpPr/>
          <p:nvPr/>
        </p:nvGrpSpPr>
        <p:grpSpPr>
          <a:xfrm>
            <a:off x="152852" y="1529756"/>
            <a:ext cx="1841489" cy="1352808"/>
            <a:chOff x="288066" y="482664"/>
            <a:chExt cx="2455319" cy="1803744"/>
          </a:xfrm>
        </p:grpSpPr>
        <p:sp>
          <p:nvSpPr>
            <p:cNvPr id="50" name="圆角矩形 61">
              <a:extLst>
                <a:ext uri="{FF2B5EF4-FFF2-40B4-BE49-F238E27FC236}">
                  <a16:creationId xmlns:a16="http://schemas.microsoft.com/office/drawing/2014/main" id="{31820335-E388-CA36-5D11-338CF61D8520}"/>
                </a:ext>
              </a:extLst>
            </p:cNvPr>
            <p:cNvSpPr/>
            <p:nvPr/>
          </p:nvSpPr>
          <p:spPr>
            <a:xfrm>
              <a:off x="288066" y="680381"/>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sp>
          <p:nvSpPr>
            <p:cNvPr id="51" name="圆角矩形 45">
              <a:extLst>
                <a:ext uri="{FF2B5EF4-FFF2-40B4-BE49-F238E27FC236}">
                  <a16:creationId xmlns:a16="http://schemas.microsoft.com/office/drawing/2014/main" id="{4A506BAA-64F6-F501-83D1-09501CFA4EDB}"/>
                </a:ext>
              </a:extLst>
            </p:cNvPr>
            <p:cNvSpPr/>
            <p:nvPr/>
          </p:nvSpPr>
          <p:spPr>
            <a:xfrm>
              <a:off x="507908" y="482664"/>
              <a:ext cx="1318310" cy="352308"/>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Sudurpaschim</a:t>
              </a:r>
              <a:endParaRPr lang="en-US" altLang="zh-CN" sz="900" b="1" kern="0" dirty="0">
                <a:solidFill>
                  <a:prstClr val="black"/>
                </a:solidFill>
                <a:latin typeface="Calibri" panose="020F0502020204030204"/>
                <a:ea typeface="等线" panose="02010600030101010101" pitchFamily="2" charset="-122"/>
              </a:endParaRPr>
            </a:p>
          </p:txBody>
        </p:sp>
        <p:sp>
          <p:nvSpPr>
            <p:cNvPr id="52" name="Oval 25">
              <a:extLst>
                <a:ext uri="{FF2B5EF4-FFF2-40B4-BE49-F238E27FC236}">
                  <a16:creationId xmlns:a16="http://schemas.microsoft.com/office/drawing/2014/main" id="{7CE71D3B-FF96-A003-27B9-BDDB204FF616}"/>
                </a:ext>
              </a:extLst>
            </p:cNvPr>
            <p:cNvSpPr>
              <a:spLocks noChangeArrowheads="1"/>
            </p:cNvSpPr>
            <p:nvPr/>
          </p:nvSpPr>
          <p:spPr bwMode="gray">
            <a:xfrm>
              <a:off x="2652704" y="2195727"/>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53" name="肘形连接符 141">
              <a:extLst>
                <a:ext uri="{FF2B5EF4-FFF2-40B4-BE49-F238E27FC236}">
                  <a16:creationId xmlns:a16="http://schemas.microsoft.com/office/drawing/2014/main" id="{22EDCF8E-E142-FFE9-1558-C7E186F5A924}"/>
                </a:ext>
              </a:extLst>
            </p:cNvPr>
            <p:cNvCxnSpPr>
              <a:cxnSpLocks/>
            </p:cNvCxnSpPr>
            <p:nvPr/>
          </p:nvCxnSpPr>
          <p:spPr>
            <a:xfrm>
              <a:off x="2046061" y="1185255"/>
              <a:ext cx="647606" cy="1021367"/>
            </a:xfrm>
            <a:prstGeom prst="bentConnector2">
              <a:avLst/>
            </a:prstGeom>
            <a:noFill/>
            <a:ln w="9525">
              <a:solidFill>
                <a:schemeClr val="accent2"/>
              </a:solidFill>
              <a:prstDash val="sysDash"/>
              <a:miter lim="800000"/>
              <a:headEnd/>
              <a:tailEnd/>
            </a:ln>
          </p:spPr>
        </p:cxnSp>
      </p:grpSp>
      <p:grpSp>
        <p:nvGrpSpPr>
          <p:cNvPr id="75" name="Group 74">
            <a:extLst>
              <a:ext uri="{FF2B5EF4-FFF2-40B4-BE49-F238E27FC236}">
                <a16:creationId xmlns:a16="http://schemas.microsoft.com/office/drawing/2014/main" id="{A7D3F823-9D9A-65DC-6E98-4B1E460387B7}"/>
              </a:ext>
            </a:extLst>
          </p:cNvPr>
          <p:cNvGrpSpPr/>
          <p:nvPr/>
        </p:nvGrpSpPr>
        <p:grpSpPr>
          <a:xfrm>
            <a:off x="4169911" y="2080650"/>
            <a:ext cx="1917643" cy="1236521"/>
            <a:chOff x="10024120" y="2649600"/>
            <a:chExt cx="2302824" cy="1648694"/>
          </a:xfrm>
        </p:grpSpPr>
        <p:sp>
          <p:nvSpPr>
            <p:cNvPr id="77" name="Oval 25">
              <a:extLst>
                <a:ext uri="{FF2B5EF4-FFF2-40B4-BE49-F238E27FC236}">
                  <a16:creationId xmlns:a16="http://schemas.microsoft.com/office/drawing/2014/main" id="{6097171C-9889-A143-0065-F6E127B99E89}"/>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78" name="肘形连接符 141">
              <a:extLst>
                <a:ext uri="{FF2B5EF4-FFF2-40B4-BE49-F238E27FC236}">
                  <a16:creationId xmlns:a16="http://schemas.microsoft.com/office/drawing/2014/main" id="{5CA394BD-EE01-6DED-FF04-B81E65D67A0C}"/>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79" name="圆角矩形 61">
              <a:extLst>
                <a:ext uri="{FF2B5EF4-FFF2-40B4-BE49-F238E27FC236}">
                  <a16:creationId xmlns:a16="http://schemas.microsoft.com/office/drawing/2014/main" id="{C8919265-9821-89E9-E4CE-D91885300989}"/>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grpSp>
        <p:nvGrpSpPr>
          <p:cNvPr id="80" name="Group 79">
            <a:extLst>
              <a:ext uri="{FF2B5EF4-FFF2-40B4-BE49-F238E27FC236}">
                <a16:creationId xmlns:a16="http://schemas.microsoft.com/office/drawing/2014/main" id="{E942A149-7837-3C05-9CD2-9CF8D4F3C275}"/>
              </a:ext>
            </a:extLst>
          </p:cNvPr>
          <p:cNvGrpSpPr/>
          <p:nvPr/>
        </p:nvGrpSpPr>
        <p:grpSpPr>
          <a:xfrm>
            <a:off x="5535218" y="2927673"/>
            <a:ext cx="1727118" cy="1236521"/>
            <a:chOff x="10024120" y="2649600"/>
            <a:chExt cx="2302824" cy="1648694"/>
          </a:xfrm>
        </p:grpSpPr>
        <p:sp>
          <p:nvSpPr>
            <p:cNvPr id="82" name="Oval 25">
              <a:extLst>
                <a:ext uri="{FF2B5EF4-FFF2-40B4-BE49-F238E27FC236}">
                  <a16:creationId xmlns:a16="http://schemas.microsoft.com/office/drawing/2014/main" id="{72AF7DE2-8F5F-2E26-87FC-FC97486EC25E}"/>
                </a:ext>
              </a:extLst>
            </p:cNvPr>
            <p:cNvSpPr>
              <a:spLocks noChangeArrowheads="1"/>
            </p:cNvSpPr>
            <p:nvPr/>
          </p:nvSpPr>
          <p:spPr bwMode="gray">
            <a:xfrm>
              <a:off x="10024120" y="4207613"/>
              <a:ext cx="90681" cy="90681"/>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p>
              <a:pPr defTabSz="685800">
                <a:defRPr/>
              </a:pPr>
              <a:endParaRPr lang="zh-CN" altLang="en-US" sz="900" kern="0" dirty="0">
                <a:solidFill>
                  <a:sysClr val="windowText" lastClr="000000"/>
                </a:solidFill>
                <a:latin typeface="Calibri" pitchFamily="34" charset="0"/>
                <a:ea typeface="等线" panose="02010600030101010101" pitchFamily="2" charset="-122"/>
              </a:endParaRPr>
            </a:p>
          </p:txBody>
        </p:sp>
        <p:cxnSp>
          <p:nvCxnSpPr>
            <p:cNvPr id="83" name="肘形连接符 141">
              <a:extLst>
                <a:ext uri="{FF2B5EF4-FFF2-40B4-BE49-F238E27FC236}">
                  <a16:creationId xmlns:a16="http://schemas.microsoft.com/office/drawing/2014/main" id="{E9EA221E-5EAD-04F5-CCDD-F55E973FB895}"/>
                </a:ext>
              </a:extLst>
            </p:cNvPr>
            <p:cNvCxnSpPr/>
            <p:nvPr/>
          </p:nvCxnSpPr>
          <p:spPr>
            <a:xfrm rot="10800000" flipV="1">
              <a:off x="10065082" y="3188375"/>
              <a:ext cx="503867" cy="1020216"/>
            </a:xfrm>
            <a:prstGeom prst="bentConnector2">
              <a:avLst/>
            </a:prstGeom>
            <a:noFill/>
            <a:ln w="9525">
              <a:solidFill>
                <a:schemeClr val="accent2"/>
              </a:solidFill>
              <a:prstDash val="sysDash"/>
              <a:miter lim="800000"/>
              <a:headEnd/>
              <a:tailEnd/>
            </a:ln>
          </p:spPr>
        </p:cxnSp>
        <p:sp>
          <p:nvSpPr>
            <p:cNvPr id="84" name="圆角矩形 61">
              <a:extLst>
                <a:ext uri="{FF2B5EF4-FFF2-40B4-BE49-F238E27FC236}">
                  <a16:creationId xmlns:a16="http://schemas.microsoft.com/office/drawing/2014/main" id="{3CEC3E68-6724-621C-51A8-3A8581E5AFF1}"/>
                </a:ext>
              </a:extLst>
            </p:cNvPr>
            <p:cNvSpPr/>
            <p:nvPr/>
          </p:nvSpPr>
          <p:spPr>
            <a:xfrm>
              <a:off x="10568949" y="2649600"/>
              <a:ext cx="1757995" cy="1074976"/>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p>
              <a:pPr defTabSz="685280">
                <a:defRPr/>
              </a:pPr>
              <a:r>
                <a:rPr lang="en-US" altLang="zh-CN" sz="900" kern="0" dirty="0">
                  <a:solidFill>
                    <a:sysClr val="windowText" lastClr="000000"/>
                  </a:solidFill>
                  <a:latin typeface="Calibri" pitchFamily="34" charset="0"/>
                  <a:ea typeface="微软雅黑" pitchFamily="34" charset="-122"/>
                  <a:cs typeface="Calibri" pitchFamily="34" charset="0"/>
                </a:rPr>
                <a:t>          </a:t>
              </a:r>
              <a:endParaRPr lang="zh-CN" altLang="en-US" sz="900" kern="0" dirty="0">
                <a:solidFill>
                  <a:sysClr val="windowText" lastClr="000000"/>
                </a:solidFill>
                <a:latin typeface="Calibri" pitchFamily="34" charset="0"/>
                <a:ea typeface="微软雅黑" pitchFamily="34" charset="-122"/>
                <a:cs typeface="Calibri" pitchFamily="34" charset="0"/>
              </a:endParaRPr>
            </a:p>
          </p:txBody>
        </p:sp>
      </p:grpSp>
      <p:sp>
        <p:nvSpPr>
          <p:cNvPr id="85" name="圆角矩形 45">
            <a:extLst>
              <a:ext uri="{FF2B5EF4-FFF2-40B4-BE49-F238E27FC236}">
                <a16:creationId xmlns:a16="http://schemas.microsoft.com/office/drawing/2014/main" id="{694243F3-AECA-213B-F222-7DE0CE1E9E37}"/>
              </a:ext>
            </a:extLst>
          </p:cNvPr>
          <p:cNvSpPr/>
          <p:nvPr/>
        </p:nvSpPr>
        <p:spPr>
          <a:xfrm>
            <a:off x="6108721" y="2814553"/>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Bagmati</a:t>
            </a:r>
          </a:p>
        </p:txBody>
      </p:sp>
      <p:sp>
        <p:nvSpPr>
          <p:cNvPr id="86" name="圆角矩形 45">
            <a:extLst>
              <a:ext uri="{FF2B5EF4-FFF2-40B4-BE49-F238E27FC236}">
                <a16:creationId xmlns:a16="http://schemas.microsoft.com/office/drawing/2014/main" id="{4F43950C-BC08-80CB-1A5E-3B7756BFD750}"/>
              </a:ext>
            </a:extLst>
          </p:cNvPr>
          <p:cNvSpPr/>
          <p:nvPr/>
        </p:nvSpPr>
        <p:spPr>
          <a:xfrm>
            <a:off x="7513448" y="3345777"/>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err="1">
                <a:solidFill>
                  <a:prstClr val="black"/>
                </a:solidFill>
                <a:latin typeface="Calibri" panose="020F0502020204030204"/>
                <a:ea typeface="等线" panose="02010600030101010101" pitchFamily="2" charset="-122"/>
              </a:rPr>
              <a:t>Koshi</a:t>
            </a:r>
            <a:endParaRPr lang="en-US" altLang="zh-CN" sz="900" b="1" kern="0" dirty="0">
              <a:solidFill>
                <a:prstClr val="black"/>
              </a:solidFill>
              <a:latin typeface="Calibri" panose="020F0502020204030204"/>
              <a:ea typeface="等线" panose="02010600030101010101" pitchFamily="2" charset="-122"/>
            </a:endParaRPr>
          </a:p>
        </p:txBody>
      </p:sp>
      <p:sp>
        <p:nvSpPr>
          <p:cNvPr id="87" name="圆角矩形 45">
            <a:extLst>
              <a:ext uri="{FF2B5EF4-FFF2-40B4-BE49-F238E27FC236}">
                <a16:creationId xmlns:a16="http://schemas.microsoft.com/office/drawing/2014/main" id="{F8BA0388-42C7-6A7E-F922-7F43615C9DCA}"/>
              </a:ext>
            </a:extLst>
          </p:cNvPr>
          <p:cNvSpPr/>
          <p:nvPr/>
        </p:nvSpPr>
        <p:spPr>
          <a:xfrm>
            <a:off x="4932054" y="1962188"/>
            <a:ext cx="988733" cy="264231"/>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900" b="1" kern="0" dirty="0">
                <a:solidFill>
                  <a:prstClr val="black"/>
                </a:solidFill>
                <a:latin typeface="Calibri" panose="020F0502020204030204"/>
                <a:ea typeface="等线" panose="02010600030101010101" pitchFamily="2" charset="-122"/>
              </a:rPr>
              <a:t>Gandaki</a:t>
            </a:r>
          </a:p>
        </p:txBody>
      </p:sp>
      <p:sp>
        <p:nvSpPr>
          <p:cNvPr id="88" name="Rectangle 87">
            <a:extLst>
              <a:ext uri="{FF2B5EF4-FFF2-40B4-BE49-F238E27FC236}">
                <a16:creationId xmlns:a16="http://schemas.microsoft.com/office/drawing/2014/main" id="{BFDC8BF9-5830-7D65-42BA-E03CFF96512F}"/>
              </a:ext>
            </a:extLst>
          </p:cNvPr>
          <p:cNvSpPr/>
          <p:nvPr/>
        </p:nvSpPr>
        <p:spPr>
          <a:xfrm>
            <a:off x="131685" y="1855703"/>
            <a:ext cx="1482536"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Mental disorder:10%</a:t>
            </a:r>
          </a:p>
          <a:p>
            <a:pPr defTabSz="685800">
              <a:defRPr/>
            </a:pPr>
            <a:r>
              <a:rPr lang="en-US" sz="1050" dirty="0">
                <a:solidFill>
                  <a:prstClr val="black"/>
                </a:solidFill>
                <a:latin typeface="Calibri" panose="020F0502020204030204"/>
              </a:rPr>
              <a:t>Suicidal thought: 5%</a:t>
            </a:r>
          </a:p>
          <a:p>
            <a:pPr defTabSz="685800">
              <a:defRPr/>
            </a:pPr>
            <a:r>
              <a:rPr lang="en-US" sz="1050" dirty="0">
                <a:solidFill>
                  <a:prstClr val="black"/>
                </a:solidFill>
                <a:latin typeface="Calibri" panose="020F0502020204030204"/>
              </a:rPr>
              <a:t>Suicidal attempt: 1%</a:t>
            </a:r>
          </a:p>
        </p:txBody>
      </p:sp>
      <p:sp>
        <p:nvSpPr>
          <p:cNvPr id="89" name="Rectangle 88">
            <a:extLst>
              <a:ext uri="{FF2B5EF4-FFF2-40B4-BE49-F238E27FC236}">
                <a16:creationId xmlns:a16="http://schemas.microsoft.com/office/drawing/2014/main" id="{83C7642A-5B85-F4B6-0868-FB3694ADDB2C}"/>
              </a:ext>
            </a:extLst>
          </p:cNvPr>
          <p:cNvSpPr/>
          <p:nvPr/>
        </p:nvSpPr>
        <p:spPr>
          <a:xfrm>
            <a:off x="3156232" y="1467743"/>
            <a:ext cx="1377887"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Mental disorder:12%</a:t>
            </a:r>
          </a:p>
          <a:p>
            <a:pPr defTabSz="685800">
              <a:defRPr/>
            </a:pPr>
            <a:r>
              <a:rPr lang="en-US" sz="1050" dirty="0">
                <a:solidFill>
                  <a:prstClr val="black"/>
                </a:solidFill>
                <a:latin typeface="Calibri" panose="020F0502020204030204"/>
              </a:rPr>
              <a:t>Suicidal thought: 10%</a:t>
            </a:r>
          </a:p>
          <a:p>
            <a:pPr defTabSz="685800">
              <a:defRPr/>
            </a:pPr>
            <a:r>
              <a:rPr lang="en-US" sz="1050" dirty="0">
                <a:solidFill>
                  <a:prstClr val="black"/>
                </a:solidFill>
                <a:latin typeface="Calibri" panose="020F0502020204030204"/>
              </a:rPr>
              <a:t>Suicidal attempt: 1%</a:t>
            </a:r>
          </a:p>
        </p:txBody>
      </p:sp>
      <p:sp>
        <p:nvSpPr>
          <p:cNvPr id="90" name="Rectangle 89">
            <a:extLst>
              <a:ext uri="{FF2B5EF4-FFF2-40B4-BE49-F238E27FC236}">
                <a16:creationId xmlns:a16="http://schemas.microsoft.com/office/drawing/2014/main" id="{F17F5BB1-D3EB-03D7-FA9A-012EA2EF6A64}"/>
              </a:ext>
            </a:extLst>
          </p:cNvPr>
          <p:cNvSpPr/>
          <p:nvPr/>
        </p:nvSpPr>
        <p:spPr>
          <a:xfrm>
            <a:off x="4606295" y="2226419"/>
            <a:ext cx="1511981"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Mental disorder:11%</a:t>
            </a:r>
          </a:p>
          <a:p>
            <a:pPr defTabSz="685800">
              <a:defRPr/>
            </a:pPr>
            <a:r>
              <a:rPr lang="en-US" sz="1050" dirty="0">
                <a:solidFill>
                  <a:prstClr val="black"/>
                </a:solidFill>
                <a:latin typeface="Calibri" panose="020F0502020204030204"/>
              </a:rPr>
              <a:t>Suicidal thought: 5%</a:t>
            </a:r>
          </a:p>
          <a:p>
            <a:pPr defTabSz="685800">
              <a:defRPr/>
            </a:pPr>
            <a:r>
              <a:rPr lang="en-US" sz="1050" dirty="0">
                <a:solidFill>
                  <a:prstClr val="black"/>
                </a:solidFill>
                <a:latin typeface="Calibri" panose="020F0502020204030204"/>
              </a:rPr>
              <a:t>Suicidal attempt: 1%</a:t>
            </a:r>
          </a:p>
        </p:txBody>
      </p:sp>
      <p:sp>
        <p:nvSpPr>
          <p:cNvPr id="91" name="Rectangle 90">
            <a:extLst>
              <a:ext uri="{FF2B5EF4-FFF2-40B4-BE49-F238E27FC236}">
                <a16:creationId xmlns:a16="http://schemas.microsoft.com/office/drawing/2014/main" id="{30403139-3555-CC66-70E2-C662B793254A}"/>
              </a:ext>
            </a:extLst>
          </p:cNvPr>
          <p:cNvSpPr/>
          <p:nvPr/>
        </p:nvSpPr>
        <p:spPr>
          <a:xfrm>
            <a:off x="5903743" y="3096552"/>
            <a:ext cx="1442938"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Mental disorder:12%</a:t>
            </a:r>
          </a:p>
          <a:p>
            <a:pPr defTabSz="685800">
              <a:defRPr/>
            </a:pPr>
            <a:r>
              <a:rPr lang="en-US" sz="1050" dirty="0">
                <a:solidFill>
                  <a:prstClr val="black"/>
                </a:solidFill>
                <a:latin typeface="Calibri" panose="020F0502020204030204"/>
              </a:rPr>
              <a:t>Suicidal thought: 7%</a:t>
            </a:r>
          </a:p>
          <a:p>
            <a:pPr defTabSz="685800">
              <a:defRPr/>
            </a:pPr>
            <a:r>
              <a:rPr lang="en-US" sz="1050" dirty="0">
                <a:solidFill>
                  <a:prstClr val="black"/>
                </a:solidFill>
                <a:latin typeface="Calibri" panose="020F0502020204030204"/>
              </a:rPr>
              <a:t>Suicidal attempt: 2%</a:t>
            </a:r>
          </a:p>
        </p:txBody>
      </p:sp>
      <p:sp>
        <p:nvSpPr>
          <p:cNvPr id="92" name="Rectangle 91">
            <a:extLst>
              <a:ext uri="{FF2B5EF4-FFF2-40B4-BE49-F238E27FC236}">
                <a16:creationId xmlns:a16="http://schemas.microsoft.com/office/drawing/2014/main" id="{12ECD0CD-7911-A623-B193-A6DE7B6E3E64}"/>
              </a:ext>
            </a:extLst>
          </p:cNvPr>
          <p:cNvSpPr/>
          <p:nvPr/>
        </p:nvSpPr>
        <p:spPr>
          <a:xfrm>
            <a:off x="1640189" y="4761903"/>
            <a:ext cx="1453620"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Mental disorder:13%</a:t>
            </a:r>
          </a:p>
          <a:p>
            <a:pPr defTabSz="685800">
              <a:defRPr/>
            </a:pPr>
            <a:r>
              <a:rPr lang="en-US" sz="1050" dirty="0">
                <a:solidFill>
                  <a:prstClr val="black"/>
                </a:solidFill>
                <a:latin typeface="Calibri" panose="020F0502020204030204"/>
              </a:rPr>
              <a:t>Suicidal thought: 10%</a:t>
            </a:r>
          </a:p>
          <a:p>
            <a:pPr defTabSz="685800">
              <a:defRPr/>
            </a:pPr>
            <a:r>
              <a:rPr lang="en-US" sz="1050" dirty="0">
                <a:solidFill>
                  <a:prstClr val="black"/>
                </a:solidFill>
                <a:latin typeface="Calibri" panose="020F0502020204030204"/>
              </a:rPr>
              <a:t>Suicidal attempt: 1%</a:t>
            </a:r>
          </a:p>
        </p:txBody>
      </p:sp>
      <p:sp>
        <p:nvSpPr>
          <p:cNvPr id="93" name="Rectangle 92">
            <a:extLst>
              <a:ext uri="{FF2B5EF4-FFF2-40B4-BE49-F238E27FC236}">
                <a16:creationId xmlns:a16="http://schemas.microsoft.com/office/drawing/2014/main" id="{A48D95C4-B91F-8768-DF4E-55D443F3ED7B}"/>
              </a:ext>
            </a:extLst>
          </p:cNvPr>
          <p:cNvSpPr/>
          <p:nvPr/>
        </p:nvSpPr>
        <p:spPr>
          <a:xfrm>
            <a:off x="3956114" y="5330420"/>
            <a:ext cx="1432788"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Mental disorder:2%</a:t>
            </a:r>
          </a:p>
          <a:p>
            <a:pPr defTabSz="685800">
              <a:defRPr/>
            </a:pPr>
            <a:r>
              <a:rPr lang="en-US" sz="1050" dirty="0">
                <a:solidFill>
                  <a:prstClr val="black"/>
                </a:solidFill>
                <a:latin typeface="Calibri" panose="020F0502020204030204"/>
              </a:rPr>
              <a:t>Suicidal thought: 2%</a:t>
            </a:r>
          </a:p>
          <a:p>
            <a:pPr defTabSz="685800">
              <a:defRPr/>
            </a:pPr>
            <a:r>
              <a:rPr lang="en-US" sz="1050" dirty="0">
                <a:solidFill>
                  <a:prstClr val="black"/>
                </a:solidFill>
                <a:latin typeface="Calibri" panose="020F0502020204030204"/>
              </a:rPr>
              <a:t>Suicidal attempt: 0.4%</a:t>
            </a:r>
          </a:p>
        </p:txBody>
      </p:sp>
      <p:sp>
        <p:nvSpPr>
          <p:cNvPr id="94" name="Rectangle 93">
            <a:extLst>
              <a:ext uri="{FF2B5EF4-FFF2-40B4-BE49-F238E27FC236}">
                <a16:creationId xmlns:a16="http://schemas.microsoft.com/office/drawing/2014/main" id="{83D02F4D-FE8F-1081-96BC-B02AF6F81D2C}"/>
              </a:ext>
            </a:extLst>
          </p:cNvPr>
          <p:cNvSpPr/>
          <p:nvPr/>
        </p:nvSpPr>
        <p:spPr>
          <a:xfrm>
            <a:off x="7341443" y="3624614"/>
            <a:ext cx="1499154" cy="6222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1050" dirty="0">
                <a:solidFill>
                  <a:prstClr val="black"/>
                </a:solidFill>
                <a:latin typeface="Calibri" panose="020F0502020204030204"/>
              </a:rPr>
              <a:t>Mental disorder:14%</a:t>
            </a:r>
          </a:p>
          <a:p>
            <a:pPr defTabSz="685800">
              <a:defRPr/>
            </a:pPr>
            <a:r>
              <a:rPr lang="en-US" sz="1050" dirty="0">
                <a:solidFill>
                  <a:prstClr val="black"/>
                </a:solidFill>
                <a:latin typeface="Calibri" panose="020F0502020204030204"/>
              </a:rPr>
              <a:t>Suicidal thought: 10%</a:t>
            </a:r>
          </a:p>
          <a:p>
            <a:pPr defTabSz="685800">
              <a:defRPr/>
            </a:pPr>
            <a:r>
              <a:rPr lang="en-US" sz="1050" dirty="0">
                <a:solidFill>
                  <a:prstClr val="black"/>
                </a:solidFill>
                <a:latin typeface="Calibri" panose="020F0502020204030204"/>
              </a:rPr>
              <a:t>Suicidal attempt: 1% </a:t>
            </a:r>
          </a:p>
        </p:txBody>
      </p:sp>
      <p:sp>
        <p:nvSpPr>
          <p:cNvPr id="7" name="TextBox 6">
            <a:extLst>
              <a:ext uri="{FF2B5EF4-FFF2-40B4-BE49-F238E27FC236}">
                <a16:creationId xmlns:a16="http://schemas.microsoft.com/office/drawing/2014/main" id="{F8745292-53A5-C375-41DF-965BB70F8F9D}"/>
              </a:ext>
            </a:extLst>
          </p:cNvPr>
          <p:cNvSpPr txBox="1"/>
          <p:nvPr/>
        </p:nvSpPr>
        <p:spPr>
          <a:xfrm>
            <a:off x="4649817" y="977273"/>
            <a:ext cx="3332712" cy="461665"/>
          </a:xfrm>
          <a:prstGeom prst="rect">
            <a:avLst/>
          </a:prstGeom>
          <a:noFill/>
        </p:spPr>
        <p:txBody>
          <a:bodyPr wrap="square">
            <a:spAutoFit/>
          </a:bodyPr>
          <a:lstStyle/>
          <a:p>
            <a:r>
              <a:rPr lang="en-US" sz="2400" b="1" dirty="0">
                <a:solidFill>
                  <a:schemeClr val="tx2"/>
                </a:solidFill>
              </a:rPr>
              <a:t>Mental problems</a:t>
            </a:r>
          </a:p>
        </p:txBody>
      </p:sp>
      <p:grpSp>
        <p:nvGrpSpPr>
          <p:cNvPr id="6" name="Group 5">
            <a:extLst>
              <a:ext uri="{FF2B5EF4-FFF2-40B4-BE49-F238E27FC236}">
                <a16:creationId xmlns:a16="http://schemas.microsoft.com/office/drawing/2014/main" id="{46CA5EAF-2427-9AE4-934B-CA39B0082D19}"/>
              </a:ext>
            </a:extLst>
          </p:cNvPr>
          <p:cNvGrpSpPr/>
          <p:nvPr/>
        </p:nvGrpSpPr>
        <p:grpSpPr>
          <a:xfrm>
            <a:off x="6219003" y="1436255"/>
            <a:ext cx="2721850" cy="892343"/>
            <a:chOff x="8292003" y="772006"/>
            <a:chExt cx="3629133" cy="1189791"/>
          </a:xfrm>
        </p:grpSpPr>
        <p:sp>
          <p:nvSpPr>
            <p:cNvPr id="8" name="TextBox 7">
              <a:extLst>
                <a:ext uri="{FF2B5EF4-FFF2-40B4-BE49-F238E27FC236}">
                  <a16:creationId xmlns:a16="http://schemas.microsoft.com/office/drawing/2014/main" id="{C6513E4B-9935-C8D5-333D-DB0EF6EC4B21}"/>
                </a:ext>
              </a:extLst>
            </p:cNvPr>
            <p:cNvSpPr txBox="1"/>
            <p:nvPr/>
          </p:nvSpPr>
          <p:spPr>
            <a:xfrm>
              <a:off x="8292003" y="1007689"/>
              <a:ext cx="3629133" cy="954108"/>
            </a:xfrm>
            <a:prstGeom prst="rect">
              <a:avLst/>
            </a:prstGeom>
            <a:ln w="22225">
              <a:prstDash val="sysDot"/>
            </a:ln>
          </p:spPr>
          <p:style>
            <a:lnRef idx="2">
              <a:schemeClr val="accent1"/>
            </a:lnRef>
            <a:fillRef idx="1">
              <a:schemeClr val="lt1"/>
            </a:fillRef>
            <a:effectRef idx="0">
              <a:schemeClr val="accent1"/>
            </a:effectRef>
            <a:fontRef idx="minor">
              <a:schemeClr val="dk1"/>
            </a:fontRef>
          </p:style>
          <p:txBody>
            <a:bodyPr wrap="square">
              <a:spAutoFit/>
            </a:bodyPr>
            <a:lstStyle/>
            <a:p>
              <a:r>
                <a:rPr lang="en-US" sz="1350" dirty="0"/>
                <a:t>Mental disorder (lifetime): 10%</a:t>
              </a:r>
            </a:p>
            <a:p>
              <a:r>
                <a:rPr lang="en-US" sz="1350" dirty="0"/>
                <a:t>Suicidal thought (current): 7%</a:t>
              </a:r>
            </a:p>
            <a:p>
              <a:r>
                <a:rPr lang="en-US" sz="1350" dirty="0"/>
                <a:t>Suicidal attempt (lifetime): 1%</a:t>
              </a:r>
            </a:p>
          </p:txBody>
        </p:sp>
        <p:sp>
          <p:nvSpPr>
            <p:cNvPr id="9" name="圆角矩形 45">
              <a:extLst>
                <a:ext uri="{FF2B5EF4-FFF2-40B4-BE49-F238E27FC236}">
                  <a16:creationId xmlns:a16="http://schemas.microsoft.com/office/drawing/2014/main" id="{98D4BCC8-7883-A95B-1614-121D8E83C470}"/>
                </a:ext>
              </a:extLst>
            </p:cNvPr>
            <p:cNvSpPr/>
            <p:nvPr/>
          </p:nvSpPr>
          <p:spPr>
            <a:xfrm>
              <a:off x="9377929" y="772006"/>
              <a:ext cx="1457280" cy="330254"/>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p>
              <a:pPr algn="r" defTabSz="685800" fontAlgn="base">
                <a:spcBef>
                  <a:spcPct val="0"/>
                </a:spcBef>
                <a:spcAft>
                  <a:spcPct val="0"/>
                </a:spcAft>
                <a:defRPr/>
              </a:pPr>
              <a:r>
                <a:rPr lang="en-US" altLang="zh-CN" sz="1400" b="1" kern="0" dirty="0">
                  <a:solidFill>
                    <a:prstClr val="black"/>
                  </a:solidFill>
                  <a:latin typeface="Calibri" panose="020F0502020204030204"/>
                  <a:ea typeface="等线" panose="02010600030101010101" pitchFamily="2" charset="-122"/>
                </a:rPr>
                <a:t>Nepal </a:t>
              </a:r>
            </a:p>
          </p:txBody>
        </p:sp>
      </p:grpSp>
      <p:sp>
        <p:nvSpPr>
          <p:cNvPr id="10" name="TextBox 9">
            <a:extLst>
              <a:ext uri="{FF2B5EF4-FFF2-40B4-BE49-F238E27FC236}">
                <a16:creationId xmlns:a16="http://schemas.microsoft.com/office/drawing/2014/main" id="{17666E94-388B-D407-2AC6-34F2F58783E9}"/>
              </a:ext>
            </a:extLst>
          </p:cNvPr>
          <p:cNvSpPr txBox="1"/>
          <p:nvPr/>
        </p:nvSpPr>
        <p:spPr>
          <a:xfrm>
            <a:off x="152853" y="122062"/>
            <a:ext cx="8786856" cy="60016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defTabSz="685800">
              <a:defRPr/>
            </a:pPr>
            <a:r>
              <a:rPr lang="en-US" altLang="zh-CN" sz="3300" dirty="0">
                <a:solidFill>
                  <a:prstClr val="white"/>
                </a:solidFill>
                <a:latin typeface="Calibri" panose="020F0502020204030204"/>
                <a:ea typeface="等线" panose="02010600030101010101" pitchFamily="2" charset="-122"/>
              </a:rPr>
              <a:t>Population based prevalence of Mental Disorders</a:t>
            </a:r>
            <a:endParaRPr lang="zh-CN" altLang="en-US" sz="4050" dirty="0">
              <a:solidFill>
                <a:prstClr val="white"/>
              </a:solidFill>
              <a:latin typeface="Calibri" panose="020F0502020204030204"/>
              <a:ea typeface="等线" panose="02010600030101010101" pitchFamily="2" charset="-122"/>
            </a:endParaRPr>
          </a:p>
        </p:txBody>
      </p:sp>
      <p:grpSp>
        <p:nvGrpSpPr>
          <p:cNvPr id="17" name="Group 16">
            <a:extLst>
              <a:ext uri="{FF2B5EF4-FFF2-40B4-BE49-F238E27FC236}">
                <a16:creationId xmlns:a16="http://schemas.microsoft.com/office/drawing/2014/main" id="{2484BAA0-1F94-8BF8-3092-B32D3C35745A}"/>
              </a:ext>
            </a:extLst>
          </p:cNvPr>
          <p:cNvGrpSpPr/>
          <p:nvPr/>
        </p:nvGrpSpPr>
        <p:grpSpPr>
          <a:xfrm>
            <a:off x="0" y="5786405"/>
            <a:ext cx="4013092" cy="843559"/>
            <a:chOff x="117410" y="5545002"/>
            <a:chExt cx="4013092" cy="843559"/>
          </a:xfrm>
        </p:grpSpPr>
        <p:sp>
          <p:nvSpPr>
            <p:cNvPr id="11" name="TextBox 10">
              <a:extLst>
                <a:ext uri="{FF2B5EF4-FFF2-40B4-BE49-F238E27FC236}">
                  <a16:creationId xmlns:a16="http://schemas.microsoft.com/office/drawing/2014/main" id="{164C7A74-072C-A080-59DB-9DF11AE81C67}"/>
                </a:ext>
              </a:extLst>
            </p:cNvPr>
            <p:cNvSpPr txBox="1"/>
            <p:nvPr/>
          </p:nvSpPr>
          <p:spPr>
            <a:xfrm>
              <a:off x="117410" y="5672980"/>
              <a:ext cx="4013092" cy="715581"/>
            </a:xfrm>
            <a:prstGeom prst="rect">
              <a:avLst/>
            </a:prstGeom>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r>
                <a:rPr lang="en-US" sz="1350" dirty="0"/>
                <a:t>Currently having mental disorders: 4%</a:t>
              </a:r>
            </a:p>
            <a:p>
              <a:r>
                <a:rPr lang="en-US" sz="1350" dirty="0"/>
                <a:t>Alcohol use disorders 4%</a:t>
              </a:r>
            </a:p>
            <a:p>
              <a:r>
                <a:rPr lang="en-US" sz="1350" dirty="0"/>
                <a:t>Child &amp; adolescent with mental health issues: 20%</a:t>
              </a:r>
            </a:p>
          </p:txBody>
        </p:sp>
        <p:sp>
          <p:nvSpPr>
            <p:cNvPr id="13" name="圆角矩形 45">
              <a:extLst>
                <a:ext uri="{FF2B5EF4-FFF2-40B4-BE49-F238E27FC236}">
                  <a16:creationId xmlns:a16="http://schemas.microsoft.com/office/drawing/2014/main" id="{54591B3E-6B7D-7061-F595-8002C6B1CC44}"/>
                </a:ext>
              </a:extLst>
            </p:cNvPr>
            <p:cNvSpPr/>
            <p:nvPr/>
          </p:nvSpPr>
          <p:spPr>
            <a:xfrm>
              <a:off x="1138005" y="5545002"/>
              <a:ext cx="1723467" cy="217126"/>
            </a:xfrm>
            <a:prstGeom prst="roundRect">
              <a:avLst>
                <a:gd name="adj" fmla="val 50000"/>
              </a:avLst>
            </a:prstGeom>
            <a:ln>
              <a:headEnd/>
              <a:tailEnd/>
            </a:ln>
          </p:spPr>
          <p:style>
            <a:lnRef idx="2">
              <a:schemeClr val="accent6">
                <a:shade val="15000"/>
              </a:schemeClr>
            </a:lnRef>
            <a:fillRef idx="1">
              <a:schemeClr val="accent6"/>
            </a:fillRef>
            <a:effectRef idx="0">
              <a:schemeClr val="accent6"/>
            </a:effectRef>
            <a:fontRef idx="minor">
              <a:schemeClr val="lt1"/>
            </a:fontRef>
          </p:style>
          <p:txBody>
            <a:bodyPr lIns="0" tIns="34277" rIns="0" bIns="34277" anchor="ctr" anchorCtr="1"/>
            <a:lstStyle/>
            <a:p>
              <a:pPr algn="r" defTabSz="685800" fontAlgn="base">
                <a:spcBef>
                  <a:spcPct val="0"/>
                </a:spcBef>
                <a:spcAft>
                  <a:spcPct val="0"/>
                </a:spcAft>
                <a:defRPr/>
              </a:pPr>
              <a:r>
                <a:rPr lang="en-US" altLang="zh-CN" b="1" kern="0" dirty="0">
                  <a:solidFill>
                    <a:schemeClr val="bg1"/>
                  </a:solidFill>
                  <a:latin typeface="Calibri" panose="020F0502020204030204"/>
                  <a:ea typeface="等线" panose="02010600030101010101" pitchFamily="2" charset="-122"/>
                </a:rPr>
                <a:t>Other Conditions </a:t>
              </a:r>
            </a:p>
          </p:txBody>
        </p:sp>
      </p:grpSp>
    </p:spTree>
    <p:extLst>
      <p:ext uri="{BB962C8B-B14F-4D97-AF65-F5344CB8AC3E}">
        <p14:creationId xmlns:p14="http://schemas.microsoft.com/office/powerpoint/2010/main" val="248147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A20C-BB47-4126-8D82-E62E975075F9}"/>
              </a:ext>
            </a:extLst>
          </p:cNvPr>
          <p:cNvSpPr>
            <a:spLocks noGrp="1"/>
          </p:cNvSpPr>
          <p:nvPr>
            <p:ph type="title"/>
          </p:nvPr>
        </p:nvSpPr>
        <p:spPr>
          <a:xfrm>
            <a:off x="6050071" y="2003383"/>
            <a:ext cx="2750009" cy="3128375"/>
          </a:xfrm>
          <a:solidFill>
            <a:schemeClr val="accent2">
              <a:lumMod val="40000"/>
              <a:lumOff val="60000"/>
            </a:schemeClr>
          </a:solidFill>
        </p:spPr>
        <p:txBody>
          <a:bodyPr>
            <a:noAutofit/>
          </a:bodyPr>
          <a:lstStyle/>
          <a:p>
            <a:pPr algn="ctr"/>
            <a:r>
              <a:rPr lang="en-US" sz="2400" b="1" i="1" dirty="0"/>
              <a:t>Average annual increase by 7.4% from 2015 – 2020. The increase is more than 14% in 2021 and has gone back to usual rate in 2022</a:t>
            </a:r>
          </a:p>
        </p:txBody>
      </p:sp>
      <p:graphicFrame>
        <p:nvGraphicFramePr>
          <p:cNvPr id="6" name="Content Placeholder 5">
            <a:extLst>
              <a:ext uri="{FF2B5EF4-FFF2-40B4-BE49-F238E27FC236}">
                <a16:creationId xmlns:a16="http://schemas.microsoft.com/office/drawing/2014/main" id="{3B24B8D6-4F00-4188-BC5C-93403A8ADBF9}"/>
              </a:ext>
            </a:extLst>
          </p:cNvPr>
          <p:cNvGraphicFramePr>
            <a:graphicFrameLocks noGrp="1"/>
          </p:cNvGraphicFramePr>
          <p:nvPr>
            <p:ph idx="1"/>
            <p:extLst>
              <p:ext uri="{D42A27DB-BD31-4B8C-83A1-F6EECF244321}">
                <p14:modId xmlns:p14="http://schemas.microsoft.com/office/powerpoint/2010/main" val="3958132556"/>
              </p:ext>
            </p:extLst>
          </p:nvPr>
        </p:nvGraphicFramePr>
        <p:xfrm>
          <a:off x="834836" y="1447800"/>
          <a:ext cx="4727764" cy="41767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CE996B3-929B-C06F-E874-396780A7C806}"/>
              </a:ext>
            </a:extLst>
          </p:cNvPr>
          <p:cNvSpPr txBox="1"/>
          <p:nvPr/>
        </p:nvSpPr>
        <p:spPr>
          <a:xfrm>
            <a:off x="457200" y="122062"/>
            <a:ext cx="8153400"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defTabSz="685800">
              <a:defRPr/>
            </a:pPr>
            <a:r>
              <a:rPr lang="en-US" altLang="zh-CN" sz="4800" dirty="0">
                <a:solidFill>
                  <a:prstClr val="white"/>
                </a:solidFill>
                <a:latin typeface="Calibri" panose="020F0502020204030204"/>
                <a:ea typeface="等线" panose="02010600030101010101" pitchFamily="2" charset="-122"/>
              </a:rPr>
              <a:t>Annual deaths due to Suicide</a:t>
            </a:r>
            <a:endParaRPr lang="zh-CN" altLang="en-US" sz="6000" dirty="0">
              <a:solidFill>
                <a:prstClr val="white"/>
              </a:solidFill>
              <a:latin typeface="Calibri" panose="020F0502020204030204"/>
              <a:ea typeface="等线" panose="02010600030101010101" pitchFamily="2" charset="-122"/>
            </a:endParaRPr>
          </a:p>
        </p:txBody>
      </p:sp>
    </p:spTree>
    <p:extLst>
      <p:ext uri="{BB962C8B-B14F-4D97-AF65-F5344CB8AC3E}">
        <p14:creationId xmlns:p14="http://schemas.microsoft.com/office/powerpoint/2010/main" val="104548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9C68-A453-6DDB-6C69-51298E6CE9A6}"/>
              </a:ext>
            </a:extLst>
          </p:cNvPr>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n-US" dirty="0"/>
              <a:t>Injuries and Related Factors</a:t>
            </a:r>
            <a:endParaRPr lang="nb-NO" dirty="0"/>
          </a:p>
        </p:txBody>
      </p:sp>
      <p:sp>
        <p:nvSpPr>
          <p:cNvPr id="3" name="Content Placeholder 2">
            <a:extLst>
              <a:ext uri="{FF2B5EF4-FFF2-40B4-BE49-F238E27FC236}">
                <a16:creationId xmlns:a16="http://schemas.microsoft.com/office/drawing/2014/main" id="{F1653F0A-4F04-4290-E8D7-D52BFB8F41F6}"/>
              </a:ext>
            </a:extLst>
          </p:cNvPr>
          <p:cNvSpPr>
            <a:spLocks noGrp="1"/>
          </p:cNvSpPr>
          <p:nvPr>
            <p:ph idx="1"/>
          </p:nvPr>
        </p:nvSpPr>
        <p:spPr>
          <a:xfrm>
            <a:off x="457200" y="1600200"/>
            <a:ext cx="8229600" cy="4983162"/>
          </a:xfrm>
        </p:spPr>
        <p:txBody>
          <a:bodyPr>
            <a:normAutofit fontScale="70000" lnSpcReduction="20000"/>
          </a:bodyPr>
          <a:lstStyle/>
          <a:p>
            <a:r>
              <a:rPr lang="en-US" dirty="0"/>
              <a:t>In 2019, 3.8% reported involvement in a road traffic crash in past 12 months. (STEPS 2019)</a:t>
            </a:r>
          </a:p>
          <a:p>
            <a:pPr marL="0" indent="0">
              <a:buNone/>
            </a:pPr>
            <a:endParaRPr lang="en-US" dirty="0"/>
          </a:p>
          <a:p>
            <a:pPr marL="0" indent="0">
              <a:buNone/>
            </a:pPr>
            <a:r>
              <a:rPr lang="en-US" dirty="0"/>
              <a:t>NDHS 2022</a:t>
            </a:r>
          </a:p>
          <a:p>
            <a:r>
              <a:rPr lang="en-US" dirty="0"/>
              <a:t>Deaths due to road traffic injuries – 14/100,000 population (M – 11/100,000, F – 3/100,000)</a:t>
            </a:r>
          </a:p>
          <a:p>
            <a:endParaRPr lang="en-US" dirty="0"/>
          </a:p>
          <a:p>
            <a:r>
              <a:rPr lang="en-US" dirty="0"/>
              <a:t>Nonfatal injuries due to road traffic accidents or crashes: 1,088 individuals per 100,000 population (F – 301/100,000 &amp; M – 787/100,000)</a:t>
            </a:r>
          </a:p>
          <a:p>
            <a:endParaRPr lang="en-US" dirty="0"/>
          </a:p>
          <a:p>
            <a:r>
              <a:rPr lang="en-US" dirty="0"/>
              <a:t>Motorcycle accidents – 68% of deaths and injuries</a:t>
            </a:r>
          </a:p>
          <a:p>
            <a:pPr marL="0" indent="0">
              <a:buNone/>
            </a:pPr>
            <a:endParaRPr lang="nb-NO" dirty="0"/>
          </a:p>
          <a:p>
            <a:pPr marL="0" indent="0">
              <a:buNone/>
            </a:pPr>
            <a:r>
              <a:rPr lang="nb-NO" dirty="0"/>
              <a:t>Nepal Police – 2883 RTA </a:t>
            </a:r>
            <a:r>
              <a:rPr lang="nb-NO" dirty="0" err="1"/>
              <a:t>deaths</a:t>
            </a:r>
            <a:r>
              <a:rPr lang="nb-NO" dirty="0"/>
              <a:t> in 2021 (2251 in 2019) </a:t>
            </a:r>
          </a:p>
        </p:txBody>
      </p:sp>
      <p:sp>
        <p:nvSpPr>
          <p:cNvPr id="4" name="Slide Number Placeholder 3">
            <a:extLst>
              <a:ext uri="{FF2B5EF4-FFF2-40B4-BE49-F238E27FC236}">
                <a16:creationId xmlns:a16="http://schemas.microsoft.com/office/drawing/2014/main" id="{7A1E582D-06F0-67BE-06C9-4BC82860D5CE}"/>
              </a:ext>
            </a:extLst>
          </p:cNvPr>
          <p:cNvSpPr>
            <a:spLocks noGrp="1"/>
          </p:cNvSpPr>
          <p:nvPr>
            <p:ph type="sldNum" sz="quarter" idx="12"/>
          </p:nvPr>
        </p:nvSpPr>
        <p:spPr/>
        <p:txBody>
          <a:bodyPr/>
          <a:lstStyle/>
          <a:p>
            <a:fld id="{DFA15813-92A0-4394-96C4-6CFAA9D0935E}" type="slidenum">
              <a:rPr lang="en-US" smtClean="0"/>
              <a:pPr/>
              <a:t>16</a:t>
            </a:fld>
            <a:endParaRPr lang="en-US"/>
          </a:p>
        </p:txBody>
      </p:sp>
    </p:spTree>
    <p:extLst>
      <p:ext uri="{BB962C8B-B14F-4D97-AF65-F5344CB8AC3E}">
        <p14:creationId xmlns:p14="http://schemas.microsoft.com/office/powerpoint/2010/main" val="4207918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D122-D5CA-C5D2-619F-20731CF843BE}"/>
              </a:ext>
            </a:extLst>
          </p:cNvPr>
          <p:cNvSpPr>
            <a:spLocks noGrp="1"/>
          </p:cNvSpPr>
          <p:nvPr>
            <p:ph type="title"/>
          </p:nvPr>
        </p:nvSpPr>
        <p:spPr>
          <a:xfrm>
            <a:off x="457200" y="136525"/>
            <a:ext cx="8229600" cy="715962"/>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NCDs and Health Expenditures</a:t>
            </a:r>
            <a:endParaRPr lang="nb-NO" dirty="0"/>
          </a:p>
        </p:txBody>
      </p:sp>
      <p:sp>
        <p:nvSpPr>
          <p:cNvPr id="3" name="Content Placeholder 2">
            <a:extLst>
              <a:ext uri="{FF2B5EF4-FFF2-40B4-BE49-F238E27FC236}">
                <a16:creationId xmlns:a16="http://schemas.microsoft.com/office/drawing/2014/main" id="{0722E458-8E7E-D311-E674-960C28AE8C20}"/>
              </a:ext>
            </a:extLst>
          </p:cNvPr>
          <p:cNvSpPr>
            <a:spLocks noGrp="1"/>
          </p:cNvSpPr>
          <p:nvPr>
            <p:ph idx="1"/>
          </p:nvPr>
        </p:nvSpPr>
        <p:spPr>
          <a:xfrm>
            <a:off x="457200" y="1059655"/>
            <a:ext cx="8229600" cy="5296695"/>
          </a:xfrm>
        </p:spPr>
        <p:txBody>
          <a:bodyPr>
            <a:normAutofit/>
          </a:bodyPr>
          <a:lstStyle/>
          <a:p>
            <a:endParaRPr lang="nb-NO" dirty="0"/>
          </a:p>
          <a:p>
            <a:endParaRPr lang="nb-NO" dirty="0"/>
          </a:p>
        </p:txBody>
      </p:sp>
      <p:sp>
        <p:nvSpPr>
          <p:cNvPr id="4" name="Slide Number Placeholder 3">
            <a:extLst>
              <a:ext uri="{FF2B5EF4-FFF2-40B4-BE49-F238E27FC236}">
                <a16:creationId xmlns:a16="http://schemas.microsoft.com/office/drawing/2014/main" id="{F237D886-D773-2251-0BD2-1D1C5DB06EDB}"/>
              </a:ext>
            </a:extLst>
          </p:cNvPr>
          <p:cNvSpPr>
            <a:spLocks noGrp="1"/>
          </p:cNvSpPr>
          <p:nvPr>
            <p:ph type="sldNum" sz="quarter" idx="12"/>
          </p:nvPr>
        </p:nvSpPr>
        <p:spPr/>
        <p:txBody>
          <a:bodyPr/>
          <a:lstStyle/>
          <a:p>
            <a:fld id="{DFA15813-92A0-4394-96C4-6CFAA9D0935E}" type="slidenum">
              <a:rPr lang="en-US" smtClean="0"/>
              <a:pPr/>
              <a:t>17</a:t>
            </a:fld>
            <a:endParaRPr lang="en-US"/>
          </a:p>
        </p:txBody>
      </p:sp>
      <p:pic>
        <p:nvPicPr>
          <p:cNvPr id="7" name="Picture 6">
            <a:extLst>
              <a:ext uri="{FF2B5EF4-FFF2-40B4-BE49-F238E27FC236}">
                <a16:creationId xmlns:a16="http://schemas.microsoft.com/office/drawing/2014/main" id="{621481A9-AA2D-EE19-EBC1-E810C232A434}"/>
              </a:ext>
            </a:extLst>
          </p:cNvPr>
          <p:cNvPicPr>
            <a:picLocks noChangeAspect="1"/>
          </p:cNvPicPr>
          <p:nvPr/>
        </p:nvPicPr>
        <p:blipFill>
          <a:blip r:embed="rId3"/>
          <a:stretch>
            <a:fillRect/>
          </a:stretch>
        </p:blipFill>
        <p:spPr>
          <a:xfrm>
            <a:off x="217764" y="1838141"/>
            <a:ext cx="8708472" cy="4343400"/>
          </a:xfrm>
          <a:prstGeom prst="rect">
            <a:avLst/>
          </a:prstGeom>
        </p:spPr>
      </p:pic>
      <p:sp>
        <p:nvSpPr>
          <p:cNvPr id="9" name="TextBox 8">
            <a:extLst>
              <a:ext uri="{FF2B5EF4-FFF2-40B4-BE49-F238E27FC236}">
                <a16:creationId xmlns:a16="http://schemas.microsoft.com/office/drawing/2014/main" id="{0177534C-D282-4A87-452B-BF1BBD55CF47}"/>
              </a:ext>
            </a:extLst>
          </p:cNvPr>
          <p:cNvSpPr txBox="1"/>
          <p:nvPr/>
        </p:nvSpPr>
        <p:spPr>
          <a:xfrm>
            <a:off x="224026" y="1044862"/>
            <a:ext cx="8462773" cy="954107"/>
          </a:xfrm>
          <a:prstGeom prst="rect">
            <a:avLst/>
          </a:prstGeom>
          <a:noFill/>
        </p:spPr>
        <p:txBody>
          <a:bodyPr wrap="square">
            <a:spAutoFit/>
          </a:bodyPr>
          <a:lstStyle/>
          <a:p>
            <a:r>
              <a:rPr lang="en-US" sz="2800" b="1" dirty="0"/>
              <a:t>CHE Distribution by Diseases/Health Conditions in FYs 2018/19 &amp; 2019/20</a:t>
            </a:r>
          </a:p>
        </p:txBody>
      </p:sp>
      <p:sp>
        <p:nvSpPr>
          <p:cNvPr id="11" name="TextBox 10">
            <a:extLst>
              <a:ext uri="{FF2B5EF4-FFF2-40B4-BE49-F238E27FC236}">
                <a16:creationId xmlns:a16="http://schemas.microsoft.com/office/drawing/2014/main" id="{CF7F9A50-E643-D16B-817E-F2E5B0F5B577}"/>
              </a:ext>
            </a:extLst>
          </p:cNvPr>
          <p:cNvSpPr txBox="1"/>
          <p:nvPr/>
        </p:nvSpPr>
        <p:spPr>
          <a:xfrm>
            <a:off x="126949" y="6224964"/>
            <a:ext cx="7493051" cy="338554"/>
          </a:xfrm>
          <a:prstGeom prst="rect">
            <a:avLst/>
          </a:prstGeom>
          <a:noFill/>
        </p:spPr>
        <p:txBody>
          <a:bodyPr wrap="square">
            <a:spAutoFit/>
          </a:bodyPr>
          <a:lstStyle/>
          <a:p>
            <a:r>
              <a:rPr lang="en-US" sz="1600" b="1" dirty="0"/>
              <a:t>Source: </a:t>
            </a:r>
            <a:r>
              <a:rPr lang="en-US" sz="1600" dirty="0"/>
              <a:t>Ministry of Health and Population, National Health Accounts 2018/19-2019/20</a:t>
            </a:r>
          </a:p>
        </p:txBody>
      </p:sp>
    </p:spTree>
    <p:extLst>
      <p:ext uri="{BB962C8B-B14F-4D97-AF65-F5344CB8AC3E}">
        <p14:creationId xmlns:p14="http://schemas.microsoft.com/office/powerpoint/2010/main" val="3799388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D122-D5CA-C5D2-619F-20731CF843BE}"/>
              </a:ext>
            </a:extLst>
          </p:cNvPr>
          <p:cNvSpPr>
            <a:spLocks noGrp="1"/>
          </p:cNvSpPr>
          <p:nvPr>
            <p:ph type="title"/>
          </p:nvPr>
        </p:nvSpPr>
        <p:spPr>
          <a:xfrm>
            <a:off x="457200" y="136525"/>
            <a:ext cx="8229600" cy="715962"/>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NCDs and Health Expenditures</a:t>
            </a:r>
            <a:endParaRPr lang="nb-NO" dirty="0"/>
          </a:p>
        </p:txBody>
      </p:sp>
      <p:sp>
        <p:nvSpPr>
          <p:cNvPr id="3" name="Content Placeholder 2">
            <a:extLst>
              <a:ext uri="{FF2B5EF4-FFF2-40B4-BE49-F238E27FC236}">
                <a16:creationId xmlns:a16="http://schemas.microsoft.com/office/drawing/2014/main" id="{0722E458-8E7E-D311-E674-960C28AE8C20}"/>
              </a:ext>
            </a:extLst>
          </p:cNvPr>
          <p:cNvSpPr>
            <a:spLocks noGrp="1"/>
          </p:cNvSpPr>
          <p:nvPr>
            <p:ph idx="1"/>
          </p:nvPr>
        </p:nvSpPr>
        <p:spPr>
          <a:xfrm>
            <a:off x="457200" y="1059655"/>
            <a:ext cx="8229600" cy="5296695"/>
          </a:xfrm>
        </p:spPr>
        <p:txBody>
          <a:bodyPr>
            <a:normAutofit/>
          </a:bodyPr>
          <a:lstStyle/>
          <a:p>
            <a:endParaRPr lang="nb-NO" dirty="0"/>
          </a:p>
          <a:p>
            <a:endParaRPr lang="nb-NO" dirty="0"/>
          </a:p>
        </p:txBody>
      </p:sp>
      <p:sp>
        <p:nvSpPr>
          <p:cNvPr id="4" name="Slide Number Placeholder 3">
            <a:extLst>
              <a:ext uri="{FF2B5EF4-FFF2-40B4-BE49-F238E27FC236}">
                <a16:creationId xmlns:a16="http://schemas.microsoft.com/office/drawing/2014/main" id="{F237D886-D773-2251-0BD2-1D1C5DB06EDB}"/>
              </a:ext>
            </a:extLst>
          </p:cNvPr>
          <p:cNvSpPr>
            <a:spLocks noGrp="1"/>
          </p:cNvSpPr>
          <p:nvPr>
            <p:ph type="sldNum" sz="quarter" idx="12"/>
          </p:nvPr>
        </p:nvSpPr>
        <p:spPr/>
        <p:txBody>
          <a:bodyPr/>
          <a:lstStyle/>
          <a:p>
            <a:fld id="{DFA15813-92A0-4394-96C4-6CFAA9D0935E}" type="slidenum">
              <a:rPr lang="en-US" smtClean="0"/>
              <a:pPr/>
              <a:t>18</a:t>
            </a:fld>
            <a:endParaRPr lang="en-US"/>
          </a:p>
        </p:txBody>
      </p:sp>
      <p:graphicFrame>
        <p:nvGraphicFramePr>
          <p:cNvPr id="5" name="Chart 4">
            <a:extLst>
              <a:ext uri="{FF2B5EF4-FFF2-40B4-BE49-F238E27FC236}">
                <a16:creationId xmlns:a16="http://schemas.microsoft.com/office/drawing/2014/main" id="{2A2AAC8F-0CB9-CCBA-F1BA-C435903AABE2}"/>
              </a:ext>
            </a:extLst>
          </p:cNvPr>
          <p:cNvGraphicFramePr/>
          <p:nvPr>
            <p:extLst>
              <p:ext uri="{D42A27DB-BD31-4B8C-83A1-F6EECF244321}">
                <p14:modId xmlns:p14="http://schemas.microsoft.com/office/powerpoint/2010/main" val="4145494223"/>
              </p:ext>
            </p:extLst>
          </p:nvPr>
        </p:nvGraphicFramePr>
        <p:xfrm>
          <a:off x="457200" y="1524000"/>
          <a:ext cx="8458200" cy="45925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B5E0B3B-A65E-F7FE-E0D4-CB0E62979162}"/>
              </a:ext>
            </a:extLst>
          </p:cNvPr>
          <p:cNvSpPr txBox="1"/>
          <p:nvPr/>
        </p:nvSpPr>
        <p:spPr>
          <a:xfrm>
            <a:off x="228600" y="6116529"/>
            <a:ext cx="86868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Times New Roman" panose="02020603050405020304" pitchFamily="18" charset="0"/>
                <a:ea typeface="Times New Roman" panose="02020603050405020304" pitchFamily="18" charset="0"/>
                <a:cs typeface="Mangal" panose="02040503050203030202" pitchFamily="18" charset="0"/>
              </a:rPr>
              <a:t>Source: </a:t>
            </a:r>
            <a:r>
              <a:rPr lang="en-US" sz="1800" dirty="0">
                <a:effectLst/>
                <a:latin typeface="Times New Roman" panose="02020603050405020304" pitchFamily="18" charset="0"/>
                <a:ea typeface="Times New Roman" panose="02020603050405020304" pitchFamily="18" charset="0"/>
                <a:cs typeface="Mangal" panose="02040503050203030202" pitchFamily="18" charset="0"/>
              </a:rPr>
              <a:t>Nepal Health Research Council: A Comparative Analysis of National Burden of Diseases and Health Budget in Nepal (2019/2020)</a:t>
            </a:r>
            <a:endParaRPr lang="en-US" dirty="0"/>
          </a:p>
        </p:txBody>
      </p:sp>
      <p:sp>
        <p:nvSpPr>
          <p:cNvPr id="9" name="TextBox 8">
            <a:extLst>
              <a:ext uri="{FF2B5EF4-FFF2-40B4-BE49-F238E27FC236}">
                <a16:creationId xmlns:a16="http://schemas.microsoft.com/office/drawing/2014/main" id="{955D4833-17D4-2EFB-DEEE-7CB2872E9187}"/>
              </a:ext>
            </a:extLst>
          </p:cNvPr>
          <p:cNvSpPr txBox="1"/>
          <p:nvPr/>
        </p:nvSpPr>
        <p:spPr>
          <a:xfrm>
            <a:off x="457200" y="1059654"/>
            <a:ext cx="8458200" cy="400110"/>
          </a:xfrm>
          <a:prstGeom prst="rect">
            <a:avLst/>
          </a:prstGeom>
          <a:noFill/>
        </p:spPr>
        <p:txBody>
          <a:bodyPr wrap="square">
            <a:spAutoFit/>
          </a:bodyPr>
          <a:lstStyle/>
          <a:p>
            <a:r>
              <a:rPr lang="en-US" sz="2000" b="1" dirty="0"/>
              <a:t>Comparison of disease burden and health budget for the year 2019/20</a:t>
            </a:r>
          </a:p>
        </p:txBody>
      </p:sp>
    </p:spTree>
    <p:extLst>
      <p:ext uri="{BB962C8B-B14F-4D97-AF65-F5344CB8AC3E}">
        <p14:creationId xmlns:p14="http://schemas.microsoft.com/office/powerpoint/2010/main" val="213451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33F5-B538-EFCF-0148-C9163A333DC4}"/>
              </a:ext>
            </a:extLst>
          </p:cNvPr>
          <p:cNvSpPr>
            <a:spLocks noGrp="1"/>
          </p:cNvSpPr>
          <p:nvPr>
            <p:ph type="title"/>
          </p:nvPr>
        </p:nvSpPr>
        <p:spPr>
          <a:xfrm>
            <a:off x="0" y="3061132"/>
            <a:ext cx="9144000" cy="994172"/>
          </a:xfrm>
        </p:spPr>
        <p:style>
          <a:lnRef idx="3">
            <a:schemeClr val="lt1"/>
          </a:lnRef>
          <a:fillRef idx="1">
            <a:schemeClr val="accent6"/>
          </a:fillRef>
          <a:effectRef idx="1">
            <a:schemeClr val="accent6"/>
          </a:effectRef>
          <a:fontRef idx="minor">
            <a:schemeClr val="lt1"/>
          </a:fontRef>
        </p:style>
        <p:txBody>
          <a:bodyPr>
            <a:normAutofit fontScale="90000"/>
          </a:bodyPr>
          <a:lstStyle/>
          <a:p>
            <a:pPr algn="ctr"/>
            <a:r>
              <a:rPr lang="en-US" sz="4050" b="1" dirty="0">
                <a:solidFill>
                  <a:schemeClr val="bg1"/>
                </a:solidFill>
              </a:rPr>
              <a:t>Response – Policies, Strategies and Interventions</a:t>
            </a:r>
          </a:p>
        </p:txBody>
      </p:sp>
    </p:spTree>
    <p:extLst>
      <p:ext uri="{BB962C8B-B14F-4D97-AF65-F5344CB8AC3E}">
        <p14:creationId xmlns:p14="http://schemas.microsoft.com/office/powerpoint/2010/main" val="311599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CA785CB-6669-36F7-6D9A-3204378E4E77}"/>
              </a:ext>
            </a:extLst>
          </p:cNvPr>
          <p:cNvGraphicFramePr>
            <a:graphicFrameLocks noGrp="1"/>
          </p:cNvGraphicFramePr>
          <p:nvPr>
            <p:ph idx="1"/>
            <p:extLst>
              <p:ext uri="{D42A27DB-BD31-4B8C-83A1-F6EECF244321}">
                <p14:modId xmlns:p14="http://schemas.microsoft.com/office/powerpoint/2010/main" val="42445475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244C7E28-6EC8-C582-CCB2-DC5A15B67375}"/>
              </a:ext>
            </a:extLst>
          </p:cNvPr>
          <p:cNvSpPr>
            <a:spLocks noGrp="1"/>
          </p:cNvSpPr>
          <p:nvPr>
            <p:ph type="sldNum" sz="quarter" idx="12"/>
          </p:nvPr>
        </p:nvSpPr>
        <p:spPr/>
        <p:txBody>
          <a:bodyPr/>
          <a:lstStyle/>
          <a:p>
            <a:fld id="{DFA15813-92A0-4394-96C4-6CFAA9D0935E}" type="slidenum">
              <a:rPr lang="en-US" smtClean="0"/>
              <a:pPr/>
              <a:t>2</a:t>
            </a:fld>
            <a:endParaRPr lang="en-US"/>
          </a:p>
        </p:txBody>
      </p:sp>
      <p:sp>
        <p:nvSpPr>
          <p:cNvPr id="6" name="Title 1">
            <a:extLst>
              <a:ext uri="{FF2B5EF4-FFF2-40B4-BE49-F238E27FC236}">
                <a16:creationId xmlns:a16="http://schemas.microsoft.com/office/drawing/2014/main" id="{5037C1F2-445A-B62D-EC5B-0920D50AEC37}"/>
              </a:ext>
            </a:extLst>
          </p:cNvPr>
          <p:cNvSpPr>
            <a:spLocks noGrp="1"/>
          </p:cNvSpPr>
          <p:nvPr>
            <p:ph type="title"/>
          </p:nvPr>
        </p:nvSpPr>
        <p:spPr>
          <a:xfrm>
            <a:off x="457200" y="274638"/>
            <a:ext cx="8229600" cy="715962"/>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latin typeface="+mj-lt"/>
              </a:rPr>
              <a:t>Presentation Outline</a:t>
            </a:r>
          </a:p>
        </p:txBody>
      </p:sp>
    </p:spTree>
    <p:extLst>
      <p:ext uri="{BB962C8B-B14F-4D97-AF65-F5344CB8AC3E}">
        <p14:creationId xmlns:p14="http://schemas.microsoft.com/office/powerpoint/2010/main" val="274865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252B61C-1A7D-3BB9-CFF9-B78DD962F2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404" y="92069"/>
            <a:ext cx="6003470" cy="6613531"/>
          </a:xfrm>
          <a:prstGeom prst="rect">
            <a:avLst/>
          </a:prstGeom>
        </p:spPr>
      </p:pic>
      <p:sp>
        <p:nvSpPr>
          <p:cNvPr id="2" name="Title 1">
            <a:extLst>
              <a:ext uri="{FF2B5EF4-FFF2-40B4-BE49-F238E27FC236}">
                <a16:creationId xmlns:a16="http://schemas.microsoft.com/office/drawing/2014/main" id="{BDAE1F66-B82E-CEE1-AA75-E03516629EE4}"/>
              </a:ext>
            </a:extLst>
          </p:cNvPr>
          <p:cNvSpPr txBox="1">
            <a:spLocks/>
          </p:cNvSpPr>
          <p:nvPr/>
        </p:nvSpPr>
        <p:spPr>
          <a:xfrm>
            <a:off x="-9798" y="817846"/>
            <a:ext cx="2968535" cy="5182904"/>
          </a:xfrm>
          <a:prstGeom prst="rect">
            <a:avLst/>
          </a:prstGeom>
        </p:spPr>
        <p:style>
          <a:lnRef idx="3">
            <a:schemeClr val="lt1"/>
          </a:lnRef>
          <a:fillRef idx="1">
            <a:schemeClr val="accent6"/>
          </a:fillRef>
          <a:effectRef idx="1">
            <a:schemeClr val="accent6"/>
          </a:effectRef>
          <a:fontRef idx="minor">
            <a:schemeClr val="lt1"/>
          </a:fontRef>
        </p:style>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300" b="1" dirty="0">
                <a:solidFill>
                  <a:srgbClr val="FFFFFF"/>
                </a:solidFill>
                <a:latin typeface="Arial"/>
              </a:rPr>
              <a:t>Where Nepal stands in terms of NCD response</a:t>
            </a:r>
          </a:p>
        </p:txBody>
      </p:sp>
    </p:spTree>
    <p:extLst>
      <p:ext uri="{BB962C8B-B14F-4D97-AF65-F5344CB8AC3E}">
        <p14:creationId xmlns:p14="http://schemas.microsoft.com/office/powerpoint/2010/main" val="755409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96AAB9-86AC-4F05-8BD4-EBC24FA83950}"/>
              </a:ext>
            </a:extLst>
          </p:cNvPr>
          <p:cNvSpPr txBox="1">
            <a:spLocks/>
          </p:cNvSpPr>
          <p:nvPr/>
        </p:nvSpPr>
        <p:spPr>
          <a:xfrm>
            <a:off x="195990" y="0"/>
            <a:ext cx="8643210" cy="1143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dirty="0"/>
              <a:t>Addressing NCDs – Agenda 2030 (The SDGs)</a:t>
            </a:r>
            <a:br>
              <a:rPr lang="en-US" dirty="0"/>
            </a:br>
            <a:r>
              <a:rPr lang="en-US" sz="3600" dirty="0"/>
              <a:t>Time for Action on NCDs</a:t>
            </a:r>
            <a:endParaRPr lang="en-US" dirty="0"/>
          </a:p>
        </p:txBody>
      </p:sp>
      <p:pic>
        <p:nvPicPr>
          <p:cNvPr id="10" name="Picture 9">
            <a:extLst>
              <a:ext uri="{FF2B5EF4-FFF2-40B4-BE49-F238E27FC236}">
                <a16:creationId xmlns:a16="http://schemas.microsoft.com/office/drawing/2014/main" id="{27F9DA8B-0EEC-4478-AA43-93C9C59CA4DA}"/>
              </a:ext>
            </a:extLst>
          </p:cNvPr>
          <p:cNvPicPr>
            <a:picLocks noChangeAspect="1"/>
          </p:cNvPicPr>
          <p:nvPr/>
        </p:nvPicPr>
        <p:blipFill>
          <a:blip r:embed="rId2"/>
          <a:stretch>
            <a:fillRect/>
          </a:stretch>
        </p:blipFill>
        <p:spPr>
          <a:xfrm>
            <a:off x="195990" y="1200549"/>
            <a:ext cx="4757012" cy="1879671"/>
          </a:xfrm>
          <a:prstGeom prst="rect">
            <a:avLst/>
          </a:prstGeom>
        </p:spPr>
      </p:pic>
      <p:sp>
        <p:nvSpPr>
          <p:cNvPr id="2" name="Slide Number Placeholder 1">
            <a:extLst>
              <a:ext uri="{FF2B5EF4-FFF2-40B4-BE49-F238E27FC236}">
                <a16:creationId xmlns:a16="http://schemas.microsoft.com/office/drawing/2014/main" id="{D513FEEA-7CA1-529B-2813-8CF5DF76256C}"/>
              </a:ext>
            </a:extLst>
          </p:cNvPr>
          <p:cNvSpPr>
            <a:spLocks noGrp="1"/>
          </p:cNvSpPr>
          <p:nvPr>
            <p:ph type="sldNum" sz="quarter" idx="12"/>
          </p:nvPr>
        </p:nvSpPr>
        <p:spPr/>
        <p:txBody>
          <a:bodyPr/>
          <a:lstStyle/>
          <a:p>
            <a:fld id="{DFA15813-92A0-4394-96C4-6CFAA9D0935E}" type="slidenum">
              <a:rPr lang="en-US" smtClean="0"/>
              <a:pPr/>
              <a:t>21</a:t>
            </a:fld>
            <a:endParaRPr lang="en-US"/>
          </a:p>
        </p:txBody>
      </p:sp>
      <p:pic>
        <p:nvPicPr>
          <p:cNvPr id="3" name="Picture 2">
            <a:extLst>
              <a:ext uri="{FF2B5EF4-FFF2-40B4-BE49-F238E27FC236}">
                <a16:creationId xmlns:a16="http://schemas.microsoft.com/office/drawing/2014/main" id="{63E670DC-362E-CA55-056B-5325BD969FA3}"/>
              </a:ext>
            </a:extLst>
          </p:cNvPr>
          <p:cNvPicPr>
            <a:picLocks noChangeAspect="1"/>
          </p:cNvPicPr>
          <p:nvPr/>
        </p:nvPicPr>
        <p:blipFill>
          <a:blip r:embed="rId3"/>
          <a:stretch>
            <a:fillRect/>
          </a:stretch>
        </p:blipFill>
        <p:spPr>
          <a:xfrm>
            <a:off x="931236" y="3080220"/>
            <a:ext cx="3107056" cy="2233316"/>
          </a:xfrm>
          <a:prstGeom prst="rect">
            <a:avLst/>
          </a:prstGeom>
        </p:spPr>
      </p:pic>
      <p:pic>
        <p:nvPicPr>
          <p:cNvPr id="4" name="Picture 3">
            <a:extLst>
              <a:ext uri="{FF2B5EF4-FFF2-40B4-BE49-F238E27FC236}">
                <a16:creationId xmlns:a16="http://schemas.microsoft.com/office/drawing/2014/main" id="{89A6CEE3-E972-B001-BF23-82430C4FFDA5}"/>
              </a:ext>
            </a:extLst>
          </p:cNvPr>
          <p:cNvPicPr>
            <a:picLocks noChangeAspect="1"/>
          </p:cNvPicPr>
          <p:nvPr/>
        </p:nvPicPr>
        <p:blipFill>
          <a:blip r:embed="rId4"/>
          <a:stretch>
            <a:fillRect/>
          </a:stretch>
        </p:blipFill>
        <p:spPr>
          <a:xfrm>
            <a:off x="97995" y="5313536"/>
            <a:ext cx="8948010" cy="1332825"/>
          </a:xfrm>
          <a:prstGeom prst="rect">
            <a:avLst/>
          </a:prstGeom>
        </p:spPr>
      </p:pic>
      <p:pic>
        <p:nvPicPr>
          <p:cNvPr id="8" name="Picture 7">
            <a:extLst>
              <a:ext uri="{FF2B5EF4-FFF2-40B4-BE49-F238E27FC236}">
                <a16:creationId xmlns:a16="http://schemas.microsoft.com/office/drawing/2014/main" id="{EE8AD516-56D4-E316-54D9-318446B69767}"/>
              </a:ext>
            </a:extLst>
          </p:cNvPr>
          <p:cNvPicPr>
            <a:picLocks noChangeAspect="1"/>
          </p:cNvPicPr>
          <p:nvPr/>
        </p:nvPicPr>
        <p:blipFill>
          <a:blip r:embed="rId5"/>
          <a:stretch>
            <a:fillRect/>
          </a:stretch>
        </p:blipFill>
        <p:spPr>
          <a:xfrm>
            <a:off x="6019799" y="1218123"/>
            <a:ext cx="2819401" cy="3966068"/>
          </a:xfrm>
          <a:prstGeom prst="rect">
            <a:avLst/>
          </a:prstGeom>
        </p:spPr>
      </p:pic>
      <p:sp>
        <p:nvSpPr>
          <p:cNvPr id="9" name="Arrow: Right 8">
            <a:extLst>
              <a:ext uri="{FF2B5EF4-FFF2-40B4-BE49-F238E27FC236}">
                <a16:creationId xmlns:a16="http://schemas.microsoft.com/office/drawing/2014/main" id="{D4F0D829-A42C-2031-6859-C9F53BE9226D}"/>
              </a:ext>
            </a:extLst>
          </p:cNvPr>
          <p:cNvSpPr/>
          <p:nvPr/>
        </p:nvSpPr>
        <p:spPr>
          <a:xfrm>
            <a:off x="4724400" y="3657600"/>
            <a:ext cx="1143000"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912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C96AAB9-86AC-4F05-8BD4-EBC24FA83950}"/>
              </a:ext>
            </a:extLst>
          </p:cNvPr>
          <p:cNvSpPr txBox="1">
            <a:spLocks/>
          </p:cNvSpPr>
          <p:nvPr/>
        </p:nvSpPr>
        <p:spPr>
          <a:xfrm>
            <a:off x="304800" y="0"/>
            <a:ext cx="8229600" cy="76200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NCD Action Plan 2021-2025</a:t>
            </a:r>
          </a:p>
        </p:txBody>
      </p:sp>
      <p:sp>
        <p:nvSpPr>
          <p:cNvPr id="3" name="Slide Number Placeholder 2">
            <a:extLst>
              <a:ext uri="{FF2B5EF4-FFF2-40B4-BE49-F238E27FC236}">
                <a16:creationId xmlns:a16="http://schemas.microsoft.com/office/drawing/2014/main" id="{7E627038-E98D-C195-0B20-ACD5E36D8CC1}"/>
              </a:ext>
            </a:extLst>
          </p:cNvPr>
          <p:cNvSpPr>
            <a:spLocks noGrp="1"/>
          </p:cNvSpPr>
          <p:nvPr>
            <p:ph type="sldNum" sz="quarter" idx="12"/>
          </p:nvPr>
        </p:nvSpPr>
        <p:spPr/>
        <p:txBody>
          <a:bodyPr/>
          <a:lstStyle/>
          <a:p>
            <a:fld id="{DFA15813-92A0-4394-96C4-6CFAA9D0935E}" type="slidenum">
              <a:rPr lang="en-US" smtClean="0"/>
              <a:pPr/>
              <a:t>22</a:t>
            </a:fld>
            <a:endParaRPr lang="en-US"/>
          </a:p>
        </p:txBody>
      </p:sp>
      <p:sp>
        <p:nvSpPr>
          <p:cNvPr id="10" name="Content Placeholder 2">
            <a:extLst>
              <a:ext uri="{FF2B5EF4-FFF2-40B4-BE49-F238E27FC236}">
                <a16:creationId xmlns:a16="http://schemas.microsoft.com/office/drawing/2014/main" id="{1EA1D3FC-08B0-3F31-2708-5F04FD684162}"/>
              </a:ext>
            </a:extLst>
          </p:cNvPr>
          <p:cNvSpPr txBox="1">
            <a:spLocks/>
          </p:cNvSpPr>
          <p:nvPr/>
        </p:nvSpPr>
        <p:spPr>
          <a:xfrm>
            <a:off x="0" y="859606"/>
            <a:ext cx="9067800" cy="89299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Vision - </a:t>
            </a:r>
            <a:r>
              <a:rPr lang="en-US" sz="2200" dirty="0"/>
              <a:t>Healthy and productive citizens free of preventable NCDs</a:t>
            </a:r>
            <a:endParaRPr lang="en-US" sz="2200" b="1" dirty="0"/>
          </a:p>
          <a:p>
            <a:pPr marL="0" indent="0">
              <a:buFont typeface="Arial" pitchFamily="34" charset="0"/>
              <a:buNone/>
            </a:pPr>
            <a:r>
              <a:rPr lang="en-US" sz="2400" b="1" dirty="0"/>
              <a:t>Goal – </a:t>
            </a:r>
            <a:r>
              <a:rPr lang="en-US" sz="2200" dirty="0"/>
              <a:t>Reduce the </a:t>
            </a:r>
            <a:r>
              <a:rPr lang="en-US" sz="2200" dirty="0" err="1"/>
              <a:t>BoD</a:t>
            </a:r>
            <a:r>
              <a:rPr lang="en-US" sz="2200" dirty="0"/>
              <a:t> due to NCDs through “Health in all policy approach”</a:t>
            </a:r>
          </a:p>
        </p:txBody>
      </p:sp>
      <p:grpSp>
        <p:nvGrpSpPr>
          <p:cNvPr id="14" name="Group 13">
            <a:extLst>
              <a:ext uri="{FF2B5EF4-FFF2-40B4-BE49-F238E27FC236}">
                <a16:creationId xmlns:a16="http://schemas.microsoft.com/office/drawing/2014/main" id="{B844DD52-B91D-8F37-F847-9D71DBCFF14F}"/>
              </a:ext>
            </a:extLst>
          </p:cNvPr>
          <p:cNvGrpSpPr/>
          <p:nvPr/>
        </p:nvGrpSpPr>
        <p:grpSpPr>
          <a:xfrm>
            <a:off x="93966" y="2003567"/>
            <a:ext cx="9067800" cy="4292025"/>
            <a:chOff x="0" y="1143000"/>
            <a:chExt cx="9067800" cy="4292025"/>
          </a:xfrm>
        </p:grpSpPr>
        <p:sp>
          <p:nvSpPr>
            <p:cNvPr id="15" name="Rounded Rectangle 3">
              <a:extLst>
                <a:ext uri="{FF2B5EF4-FFF2-40B4-BE49-F238E27FC236}">
                  <a16:creationId xmlns:a16="http://schemas.microsoft.com/office/drawing/2014/main" id="{C0C518DF-9AA0-2610-2F3F-8CA97CCBE8AA}"/>
                </a:ext>
              </a:extLst>
            </p:cNvPr>
            <p:cNvSpPr/>
            <p:nvPr/>
          </p:nvSpPr>
          <p:spPr>
            <a:xfrm>
              <a:off x="2667000" y="1219200"/>
              <a:ext cx="2514600" cy="7620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25 % reduction in NCD mortality</a:t>
              </a:r>
            </a:p>
          </p:txBody>
        </p:sp>
        <p:sp>
          <p:nvSpPr>
            <p:cNvPr id="16" name="Rectangle 15">
              <a:extLst>
                <a:ext uri="{FF2B5EF4-FFF2-40B4-BE49-F238E27FC236}">
                  <a16:creationId xmlns:a16="http://schemas.microsoft.com/office/drawing/2014/main" id="{78109B1B-E4E8-2F24-5F2D-AED414F99584}"/>
                </a:ext>
              </a:extLst>
            </p:cNvPr>
            <p:cNvSpPr/>
            <p:nvPr/>
          </p:nvSpPr>
          <p:spPr>
            <a:xfrm>
              <a:off x="5105400" y="4520625"/>
              <a:ext cx="1219200" cy="9144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solidFill>
                    <a:schemeClr val="tx1"/>
                  </a:solidFill>
                </a:rPr>
                <a:t>Recommended fruits &amp; veg intake – 10% increase</a:t>
              </a:r>
            </a:p>
          </p:txBody>
        </p:sp>
        <p:sp>
          <p:nvSpPr>
            <p:cNvPr id="17" name="Rectangle 16">
              <a:extLst>
                <a:ext uri="{FF2B5EF4-FFF2-40B4-BE49-F238E27FC236}">
                  <a16:creationId xmlns:a16="http://schemas.microsoft.com/office/drawing/2014/main" id="{BED2C64B-09F5-54B0-9457-C46413806530}"/>
                </a:ext>
              </a:extLst>
            </p:cNvPr>
            <p:cNvSpPr/>
            <p:nvPr/>
          </p:nvSpPr>
          <p:spPr>
            <a:xfrm>
              <a:off x="1254732" y="4514117"/>
              <a:ext cx="1143000" cy="9144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solidFill>
                    <a:schemeClr val="tx1"/>
                  </a:solidFill>
                </a:rPr>
                <a:t>Tobacco- 30% reduction </a:t>
              </a:r>
            </a:p>
          </p:txBody>
        </p:sp>
        <p:sp>
          <p:nvSpPr>
            <p:cNvPr id="18" name="Rectangle 17">
              <a:extLst>
                <a:ext uri="{FF2B5EF4-FFF2-40B4-BE49-F238E27FC236}">
                  <a16:creationId xmlns:a16="http://schemas.microsoft.com/office/drawing/2014/main" id="{C6971930-9884-75E7-7603-E46EEC9468EB}"/>
                </a:ext>
              </a:extLst>
            </p:cNvPr>
            <p:cNvSpPr/>
            <p:nvPr/>
          </p:nvSpPr>
          <p:spPr>
            <a:xfrm>
              <a:off x="7696200" y="4518811"/>
              <a:ext cx="1371600" cy="91440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solidFill>
                    <a:schemeClr val="tx1"/>
                  </a:solidFill>
                </a:rPr>
                <a:t>Solid fuel use for cooking - 50% reduction </a:t>
              </a:r>
            </a:p>
          </p:txBody>
        </p:sp>
        <p:sp>
          <p:nvSpPr>
            <p:cNvPr id="19" name="Rectangle 18">
              <a:extLst>
                <a:ext uri="{FF2B5EF4-FFF2-40B4-BE49-F238E27FC236}">
                  <a16:creationId xmlns:a16="http://schemas.microsoft.com/office/drawing/2014/main" id="{E06C0964-D281-9396-E85D-573722423A2A}"/>
                </a:ext>
              </a:extLst>
            </p:cNvPr>
            <p:cNvSpPr/>
            <p:nvPr/>
          </p:nvSpPr>
          <p:spPr>
            <a:xfrm>
              <a:off x="2507323" y="4514117"/>
              <a:ext cx="1143000" cy="91440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solidFill>
                    <a:schemeClr val="tx1"/>
                  </a:solidFill>
                </a:rPr>
                <a:t>Physical inactivity </a:t>
              </a:r>
            </a:p>
            <a:p>
              <a:pPr algn="ctr">
                <a:defRPr/>
              </a:pPr>
              <a:r>
                <a:rPr lang="en-US" sz="1200" dirty="0">
                  <a:solidFill>
                    <a:schemeClr val="tx1"/>
                  </a:solidFill>
                </a:rPr>
                <a:t>10% reduction</a:t>
              </a:r>
              <a:r>
                <a:rPr lang="en-US" sz="1200" dirty="0"/>
                <a:t> </a:t>
              </a:r>
            </a:p>
          </p:txBody>
        </p:sp>
        <p:sp>
          <p:nvSpPr>
            <p:cNvPr id="20" name="Diamond 19">
              <a:extLst>
                <a:ext uri="{FF2B5EF4-FFF2-40B4-BE49-F238E27FC236}">
                  <a16:creationId xmlns:a16="http://schemas.microsoft.com/office/drawing/2014/main" id="{597C89C6-C20F-6AC0-FA79-0510B0B667C3}"/>
                </a:ext>
              </a:extLst>
            </p:cNvPr>
            <p:cNvSpPr/>
            <p:nvPr/>
          </p:nvSpPr>
          <p:spPr>
            <a:xfrm>
              <a:off x="685800" y="2667000"/>
              <a:ext cx="1752600" cy="1295400"/>
            </a:xfrm>
            <a:prstGeom prst="diamond">
              <a:avLst/>
            </a:prstGeom>
            <a:solidFill>
              <a:schemeClr val="tx2">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solidFill>
                    <a:schemeClr val="tx1"/>
                  </a:solidFill>
                </a:rPr>
                <a:t>Raised BP 25% reduction</a:t>
              </a:r>
            </a:p>
          </p:txBody>
        </p:sp>
        <p:sp>
          <p:nvSpPr>
            <p:cNvPr id="21" name="Diamond 20">
              <a:extLst>
                <a:ext uri="{FF2B5EF4-FFF2-40B4-BE49-F238E27FC236}">
                  <a16:creationId xmlns:a16="http://schemas.microsoft.com/office/drawing/2014/main" id="{51740FCD-5A1C-81CB-8E0A-7D9EFDBB7B07}"/>
                </a:ext>
              </a:extLst>
            </p:cNvPr>
            <p:cNvSpPr/>
            <p:nvPr/>
          </p:nvSpPr>
          <p:spPr>
            <a:xfrm>
              <a:off x="2514600" y="2667000"/>
              <a:ext cx="1447800" cy="1371600"/>
            </a:xfrm>
            <a:prstGeom prst="diamond">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100" dirty="0">
                  <a:solidFill>
                    <a:schemeClr val="tx1"/>
                  </a:solidFill>
                </a:rPr>
                <a:t>Halt the rise in Obesity</a:t>
              </a:r>
            </a:p>
          </p:txBody>
        </p:sp>
        <p:sp>
          <p:nvSpPr>
            <p:cNvPr id="22" name="Diamond 21">
              <a:extLst>
                <a:ext uri="{FF2B5EF4-FFF2-40B4-BE49-F238E27FC236}">
                  <a16:creationId xmlns:a16="http://schemas.microsoft.com/office/drawing/2014/main" id="{E6A6B072-22CC-F5EA-6911-66DE9A6F2018}"/>
                </a:ext>
              </a:extLst>
            </p:cNvPr>
            <p:cNvSpPr/>
            <p:nvPr/>
          </p:nvSpPr>
          <p:spPr>
            <a:xfrm>
              <a:off x="4038600" y="2667000"/>
              <a:ext cx="1676400" cy="1295400"/>
            </a:xfrm>
            <a:prstGeom prst="diamond">
              <a:avLst/>
            </a:prstGeom>
            <a:solidFill>
              <a:schemeClr val="tx2">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solidFill>
                    <a:schemeClr val="tx1"/>
                  </a:solidFill>
                </a:rPr>
                <a:t>Halt the rise in diabetes </a:t>
              </a:r>
            </a:p>
          </p:txBody>
        </p:sp>
        <p:sp>
          <p:nvSpPr>
            <p:cNvPr id="23" name="Rectangle 22">
              <a:extLst>
                <a:ext uri="{FF2B5EF4-FFF2-40B4-BE49-F238E27FC236}">
                  <a16:creationId xmlns:a16="http://schemas.microsoft.com/office/drawing/2014/main" id="{F27CFB9E-6E61-1848-8521-FA4C90E3B5EF}"/>
                </a:ext>
              </a:extLst>
            </p:cNvPr>
            <p:cNvSpPr/>
            <p:nvPr/>
          </p:nvSpPr>
          <p:spPr>
            <a:xfrm>
              <a:off x="3810000" y="4517204"/>
              <a:ext cx="1143000" cy="91440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solidFill>
                    <a:schemeClr val="tx1"/>
                  </a:solidFill>
                </a:rPr>
                <a:t>Salt -30% reduction mean intake </a:t>
              </a:r>
              <a:r>
                <a:rPr lang="en-US" sz="1200" dirty="0"/>
                <a:t> </a:t>
              </a:r>
            </a:p>
          </p:txBody>
        </p:sp>
        <p:sp>
          <p:nvSpPr>
            <p:cNvPr id="24" name="Parallelogram 23">
              <a:extLst>
                <a:ext uri="{FF2B5EF4-FFF2-40B4-BE49-F238E27FC236}">
                  <a16:creationId xmlns:a16="http://schemas.microsoft.com/office/drawing/2014/main" id="{D869C61A-7645-2BC7-B962-0AF6990C6F1A}"/>
                </a:ext>
              </a:extLst>
            </p:cNvPr>
            <p:cNvSpPr/>
            <p:nvPr/>
          </p:nvSpPr>
          <p:spPr>
            <a:xfrm>
              <a:off x="6324600" y="1143000"/>
              <a:ext cx="2362200" cy="584775"/>
            </a:xfrm>
            <a:prstGeom prst="parallelogram">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a:solidFill>
                    <a:schemeClr val="tx1"/>
                  </a:solidFill>
                </a:rPr>
                <a:t>50% of eligible people  receive drugs  and counseling </a:t>
              </a:r>
            </a:p>
          </p:txBody>
        </p:sp>
        <p:sp>
          <p:nvSpPr>
            <p:cNvPr id="25" name="Parallelogram 24">
              <a:extLst>
                <a:ext uri="{FF2B5EF4-FFF2-40B4-BE49-F238E27FC236}">
                  <a16:creationId xmlns:a16="http://schemas.microsoft.com/office/drawing/2014/main" id="{70E8C4C8-4D55-9253-137C-536FA3B07F56}"/>
                </a:ext>
              </a:extLst>
            </p:cNvPr>
            <p:cNvSpPr/>
            <p:nvPr/>
          </p:nvSpPr>
          <p:spPr>
            <a:xfrm>
              <a:off x="6118186" y="1805687"/>
              <a:ext cx="2416213" cy="584774"/>
            </a:xfrm>
            <a:prstGeom prst="parallelogram">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a:solidFill>
                    <a:schemeClr val="tx1"/>
                  </a:solidFill>
                </a:rPr>
                <a:t>80% access to affordable basic medicines, technologies, etc </a:t>
              </a:r>
            </a:p>
          </p:txBody>
        </p:sp>
        <p:sp>
          <p:nvSpPr>
            <p:cNvPr id="26" name="Up Arrow 18">
              <a:extLst>
                <a:ext uri="{FF2B5EF4-FFF2-40B4-BE49-F238E27FC236}">
                  <a16:creationId xmlns:a16="http://schemas.microsoft.com/office/drawing/2014/main" id="{CADB5DE9-C204-0E44-0042-BC54EE9B0E0E}"/>
                </a:ext>
              </a:extLst>
            </p:cNvPr>
            <p:cNvSpPr/>
            <p:nvPr/>
          </p:nvSpPr>
          <p:spPr>
            <a:xfrm>
              <a:off x="3352800" y="2057400"/>
              <a:ext cx="457200" cy="457200"/>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7" name="Straight Connector 26">
              <a:extLst>
                <a:ext uri="{FF2B5EF4-FFF2-40B4-BE49-F238E27FC236}">
                  <a16:creationId xmlns:a16="http://schemas.microsoft.com/office/drawing/2014/main" id="{46C31B81-2533-4C3E-C520-27D45319D38B}"/>
                </a:ext>
              </a:extLst>
            </p:cNvPr>
            <p:cNvCxnSpPr/>
            <p:nvPr/>
          </p:nvCxnSpPr>
          <p:spPr>
            <a:xfrm>
              <a:off x="1143000" y="2590800"/>
              <a:ext cx="46482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1B89654-473B-3A80-0FA6-79C2A894CDE6}"/>
                </a:ext>
              </a:extLst>
            </p:cNvPr>
            <p:cNvCxnSpPr/>
            <p:nvPr/>
          </p:nvCxnSpPr>
          <p:spPr>
            <a:xfrm>
              <a:off x="1143000" y="4419600"/>
              <a:ext cx="6629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Up Arrow 25">
              <a:extLst>
                <a:ext uri="{FF2B5EF4-FFF2-40B4-BE49-F238E27FC236}">
                  <a16:creationId xmlns:a16="http://schemas.microsoft.com/office/drawing/2014/main" id="{E598B172-0351-163E-96E2-0CEFE6B7167C}"/>
                </a:ext>
              </a:extLst>
            </p:cNvPr>
            <p:cNvSpPr/>
            <p:nvPr/>
          </p:nvSpPr>
          <p:spPr>
            <a:xfrm>
              <a:off x="3352800" y="3886200"/>
              <a:ext cx="457200" cy="457200"/>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0" name="Straight Connector 29">
              <a:extLst>
                <a:ext uri="{FF2B5EF4-FFF2-40B4-BE49-F238E27FC236}">
                  <a16:creationId xmlns:a16="http://schemas.microsoft.com/office/drawing/2014/main" id="{335773D5-FCF5-7612-0563-D96F6CCB5595}"/>
                </a:ext>
              </a:extLst>
            </p:cNvPr>
            <p:cNvCxnSpPr/>
            <p:nvPr/>
          </p:nvCxnSpPr>
          <p:spPr>
            <a:xfrm flipV="1">
              <a:off x="5791200" y="1447800"/>
              <a:ext cx="533400" cy="1981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31" name="Up Arrow 31">
              <a:extLst>
                <a:ext uri="{FF2B5EF4-FFF2-40B4-BE49-F238E27FC236}">
                  <a16:creationId xmlns:a16="http://schemas.microsoft.com/office/drawing/2014/main" id="{6871E5E3-BEC0-5A22-BC66-AA05EB190205}"/>
                </a:ext>
              </a:extLst>
            </p:cNvPr>
            <p:cNvSpPr/>
            <p:nvPr/>
          </p:nvSpPr>
          <p:spPr>
            <a:xfrm rot="17877279">
              <a:off x="5447507" y="2010569"/>
              <a:ext cx="457200" cy="58578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Parallelogram 31">
              <a:extLst>
                <a:ext uri="{FF2B5EF4-FFF2-40B4-BE49-F238E27FC236}">
                  <a16:creationId xmlns:a16="http://schemas.microsoft.com/office/drawing/2014/main" id="{CE67F40B-2103-A2D2-C05E-64541EF800BC}"/>
                </a:ext>
              </a:extLst>
            </p:cNvPr>
            <p:cNvSpPr/>
            <p:nvPr/>
          </p:nvSpPr>
          <p:spPr>
            <a:xfrm>
              <a:off x="5738772" y="2468372"/>
              <a:ext cx="3176628" cy="1417827"/>
            </a:xfrm>
            <a:prstGeom prst="parallelogram">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1200" dirty="0">
                  <a:solidFill>
                    <a:schemeClr val="tx1"/>
                  </a:solidFill>
                </a:rPr>
                <a:t>Other services</a:t>
              </a:r>
            </a:p>
            <a:p>
              <a:pPr algn="ctr">
                <a:defRPr/>
              </a:pPr>
              <a:r>
                <a:rPr lang="en-US" sz="1200" dirty="0">
                  <a:solidFill>
                    <a:schemeClr val="tx1"/>
                  </a:solidFill>
                </a:rPr>
                <a:t>25% increase in cancer patients receiving palliative care</a:t>
              </a:r>
            </a:p>
            <a:p>
              <a:pPr algn="ctr">
                <a:defRPr/>
              </a:pPr>
              <a:r>
                <a:rPr lang="en-US" sz="1200" dirty="0">
                  <a:solidFill>
                    <a:schemeClr val="tx1"/>
                  </a:solidFill>
                </a:rPr>
                <a:t>15% increase in caries free children 6 </a:t>
              </a:r>
              <a:r>
                <a:rPr lang="en-US" sz="1200" dirty="0" err="1">
                  <a:solidFill>
                    <a:schemeClr val="tx1"/>
                  </a:solidFill>
                </a:rPr>
                <a:t>yrs</a:t>
              </a:r>
              <a:r>
                <a:rPr lang="en-US" sz="1200" dirty="0">
                  <a:solidFill>
                    <a:schemeClr val="tx1"/>
                  </a:solidFill>
                </a:rPr>
                <a:t> old</a:t>
              </a:r>
            </a:p>
            <a:p>
              <a:pPr algn="ctr">
                <a:defRPr/>
              </a:pPr>
              <a:r>
                <a:rPr lang="en-US" sz="1200" dirty="0">
                  <a:solidFill>
                    <a:schemeClr val="tx1"/>
                  </a:solidFill>
                </a:rPr>
                <a:t>25% increase in service coverage of mental disorders</a:t>
              </a:r>
            </a:p>
          </p:txBody>
        </p:sp>
        <p:sp>
          <p:nvSpPr>
            <p:cNvPr id="33" name="Rectangle 32">
              <a:extLst>
                <a:ext uri="{FF2B5EF4-FFF2-40B4-BE49-F238E27FC236}">
                  <a16:creationId xmlns:a16="http://schemas.microsoft.com/office/drawing/2014/main" id="{EB7D2883-5278-E4B3-435E-3DA19CF71225}"/>
                </a:ext>
              </a:extLst>
            </p:cNvPr>
            <p:cNvSpPr/>
            <p:nvPr/>
          </p:nvSpPr>
          <p:spPr>
            <a:xfrm>
              <a:off x="0" y="4495801"/>
              <a:ext cx="1143000" cy="9144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solidFill>
                    <a:schemeClr val="tx1"/>
                  </a:solidFill>
                </a:rPr>
                <a:t>Harmful use of Alcohol- 10% reduction </a:t>
              </a:r>
            </a:p>
          </p:txBody>
        </p:sp>
        <p:sp>
          <p:nvSpPr>
            <p:cNvPr id="34" name="Rectangle 33">
              <a:extLst>
                <a:ext uri="{FF2B5EF4-FFF2-40B4-BE49-F238E27FC236}">
                  <a16:creationId xmlns:a16="http://schemas.microsoft.com/office/drawing/2014/main" id="{8EF54C46-E6FE-069F-4E0D-DE60A05C68C1}"/>
                </a:ext>
              </a:extLst>
            </p:cNvPr>
            <p:cNvSpPr/>
            <p:nvPr/>
          </p:nvSpPr>
          <p:spPr>
            <a:xfrm>
              <a:off x="6397804" y="4520625"/>
              <a:ext cx="1219200" cy="914400"/>
            </a:xfrm>
            <a:prstGeom prst="rect">
              <a:avLst/>
            </a:prstGeom>
            <a:solidFill>
              <a:schemeClr val="accent6">
                <a:lumMod val="40000"/>
                <a:lumOff val="60000"/>
              </a:schemeClr>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1200" dirty="0">
                  <a:solidFill>
                    <a:schemeClr val="tx1"/>
                  </a:solidFill>
                </a:rPr>
                <a:t>25% women (30-49) screened for cervical cancer</a:t>
              </a:r>
            </a:p>
          </p:txBody>
        </p:sp>
      </p:grpSp>
      <p:sp>
        <p:nvSpPr>
          <p:cNvPr id="35" name="TextBox 17">
            <a:extLst>
              <a:ext uri="{FF2B5EF4-FFF2-40B4-BE49-F238E27FC236}">
                <a16:creationId xmlns:a16="http://schemas.microsoft.com/office/drawing/2014/main" id="{DC3AFBA5-A062-02D9-85C8-6E818C8E2BDA}"/>
              </a:ext>
            </a:extLst>
          </p:cNvPr>
          <p:cNvSpPr txBox="1">
            <a:spLocks noChangeArrowheads="1"/>
          </p:cNvSpPr>
          <p:nvPr/>
        </p:nvSpPr>
        <p:spPr bwMode="auto">
          <a:xfrm>
            <a:off x="93966" y="2015944"/>
            <a:ext cx="2473932" cy="46166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400" b="1" dirty="0"/>
              <a:t>Targets by 2025  </a:t>
            </a:r>
          </a:p>
        </p:txBody>
      </p:sp>
    </p:spTree>
    <p:extLst>
      <p:ext uri="{BB962C8B-B14F-4D97-AF65-F5344CB8AC3E}">
        <p14:creationId xmlns:p14="http://schemas.microsoft.com/office/powerpoint/2010/main" val="189426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72611" y="76200"/>
            <a:ext cx="8229600" cy="944562"/>
          </a:xfrm>
        </p:spPr>
        <p:style>
          <a:lnRef idx="3">
            <a:schemeClr val="lt1"/>
          </a:lnRef>
          <a:fillRef idx="1">
            <a:schemeClr val="accent6"/>
          </a:fillRef>
          <a:effectRef idx="1">
            <a:schemeClr val="accent6"/>
          </a:effectRef>
          <a:fontRef idx="minor">
            <a:schemeClr val="lt1"/>
          </a:fontRef>
        </p:style>
        <p:txBody>
          <a:bodyPr>
            <a:noAutofit/>
          </a:bodyPr>
          <a:lstStyle/>
          <a:p>
            <a:r>
              <a:rPr lang="en-US" sz="3600" dirty="0"/>
              <a:t>NCD Action Plan 2021-2025 - Approach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6695849"/>
              </p:ext>
            </p:extLst>
          </p:nvPr>
        </p:nvGraphicFramePr>
        <p:xfrm>
          <a:off x="-533400" y="1371599"/>
          <a:ext cx="5867400" cy="3733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7">
            <a:extLst>
              <a:ext uri="{FF2B5EF4-FFF2-40B4-BE49-F238E27FC236}">
                <a16:creationId xmlns:a16="http://schemas.microsoft.com/office/drawing/2014/main" id="{B634B653-CBAE-CB24-AE88-A73F25349EC5}"/>
              </a:ext>
            </a:extLst>
          </p:cNvPr>
          <p:cNvSpPr txBox="1">
            <a:spLocks noChangeArrowheads="1"/>
          </p:cNvSpPr>
          <p:nvPr/>
        </p:nvSpPr>
        <p:spPr bwMode="auto">
          <a:xfrm>
            <a:off x="0" y="1752600"/>
            <a:ext cx="2473932" cy="46166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400" b="1" dirty="0"/>
              <a:t>Four Action Areas</a:t>
            </a:r>
          </a:p>
        </p:txBody>
      </p:sp>
      <p:sp>
        <p:nvSpPr>
          <p:cNvPr id="3" name="TextBox 17">
            <a:extLst>
              <a:ext uri="{FF2B5EF4-FFF2-40B4-BE49-F238E27FC236}">
                <a16:creationId xmlns:a16="http://schemas.microsoft.com/office/drawing/2014/main" id="{BF7E7EC0-4398-AAA6-2397-56A844C5E6B9}"/>
              </a:ext>
            </a:extLst>
          </p:cNvPr>
          <p:cNvSpPr txBox="1">
            <a:spLocks noChangeArrowheads="1"/>
          </p:cNvSpPr>
          <p:nvPr/>
        </p:nvSpPr>
        <p:spPr bwMode="auto">
          <a:xfrm>
            <a:off x="4572000" y="1337101"/>
            <a:ext cx="4111818" cy="830997"/>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400" b="1" dirty="0"/>
              <a:t>Strategic approach for implementation</a:t>
            </a:r>
          </a:p>
        </p:txBody>
      </p:sp>
      <p:grpSp>
        <p:nvGrpSpPr>
          <p:cNvPr id="6" name="Group 5">
            <a:extLst>
              <a:ext uri="{FF2B5EF4-FFF2-40B4-BE49-F238E27FC236}">
                <a16:creationId xmlns:a16="http://schemas.microsoft.com/office/drawing/2014/main" id="{D8FD2047-F1A4-B6E8-25DE-2FCC6343D20F}"/>
              </a:ext>
            </a:extLst>
          </p:cNvPr>
          <p:cNvGrpSpPr/>
          <p:nvPr/>
        </p:nvGrpSpPr>
        <p:grpSpPr>
          <a:xfrm>
            <a:off x="4033025" y="2214265"/>
            <a:ext cx="5096107" cy="2781883"/>
            <a:chOff x="0" y="0"/>
            <a:chExt cx="5765800" cy="2152650"/>
          </a:xfrm>
        </p:grpSpPr>
        <p:sp>
          <p:nvSpPr>
            <p:cNvPr id="12" name="Text Box 2">
              <a:extLst>
                <a:ext uri="{FF2B5EF4-FFF2-40B4-BE49-F238E27FC236}">
                  <a16:creationId xmlns:a16="http://schemas.microsoft.com/office/drawing/2014/main" id="{8FFB9714-A45F-6E7C-7B7C-0B298AEBB4EA}"/>
                </a:ext>
              </a:extLst>
            </p:cNvPr>
            <p:cNvSpPr txBox="1">
              <a:spLocks noChangeArrowheads="1"/>
            </p:cNvSpPr>
            <p:nvPr/>
          </p:nvSpPr>
          <p:spPr bwMode="auto">
            <a:xfrm>
              <a:off x="0" y="12700"/>
              <a:ext cx="1704975" cy="485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algn="ctr"/>
              <a:r>
                <a:rPr lang="en-US" sz="1400">
                  <a:effectLst/>
                  <a:latin typeface="Times New Roman" panose="02020603050405020304" pitchFamily="18" charset="0"/>
                  <a:ea typeface="Calibri" panose="020F0502020204030204" pitchFamily="34" charset="0"/>
                  <a:cs typeface="Mangal" panose="02040503050203030202" pitchFamily="18" charset="0"/>
                </a:rPr>
                <a:t>SUSTAIN</a:t>
              </a:r>
              <a:endParaRPr lang="nb-NO" sz="1100">
                <a:effectLst/>
                <a:ea typeface="Calibri" panose="020F0502020204030204" pitchFamily="34" charset="0"/>
                <a:cs typeface="Mangal" panose="02040503050203030202" pitchFamily="18" charset="0"/>
              </a:endParaRPr>
            </a:p>
          </p:txBody>
        </p:sp>
        <p:sp>
          <p:nvSpPr>
            <p:cNvPr id="13" name="Text Box 8">
              <a:extLst>
                <a:ext uri="{FF2B5EF4-FFF2-40B4-BE49-F238E27FC236}">
                  <a16:creationId xmlns:a16="http://schemas.microsoft.com/office/drawing/2014/main" id="{402496A6-A161-9645-0005-488D15CB48E3}"/>
                </a:ext>
              </a:extLst>
            </p:cNvPr>
            <p:cNvSpPr txBox="1">
              <a:spLocks noChangeArrowheads="1"/>
            </p:cNvSpPr>
            <p:nvPr/>
          </p:nvSpPr>
          <p:spPr bwMode="auto">
            <a:xfrm>
              <a:off x="1841500" y="0"/>
              <a:ext cx="3876675" cy="514350"/>
            </a:xfrm>
            <a:prstGeom prst="rect">
              <a:avLst/>
            </a:prstGeom>
            <a:solidFill>
              <a:sysClr val="window" lastClr="FFFFFF"/>
            </a:solidFill>
            <a:ln w="12700" cap="flat" cmpd="sng" algn="ctr">
              <a:solidFill>
                <a:srgbClr val="4472C4"/>
              </a:solidFill>
              <a:prstDash val="solid"/>
              <a:miter lim="800000"/>
              <a:headEnd/>
              <a:tailEnd/>
            </a:ln>
            <a:effectLst/>
          </p:spPr>
          <p:txBody>
            <a:bodyPr rot="0" vert="horz" wrap="square" lIns="91440" tIns="45720" rIns="91440" bIns="45720" anchor="t" anchorCtr="0">
              <a:noAutofit/>
            </a:bodyPr>
            <a:lstStyle/>
            <a:p>
              <a:r>
                <a:rPr lang="en-US" sz="1400">
                  <a:effectLst/>
                  <a:latin typeface="Times New Roman" panose="02020603050405020304" pitchFamily="18" charset="0"/>
                  <a:ea typeface="Calibri" panose="020F0502020204030204" pitchFamily="34" charset="0"/>
                  <a:cs typeface="Mangal" panose="02040503050203030202" pitchFamily="18" charset="0"/>
                </a:rPr>
                <a:t>High Level political commitment </a:t>
              </a:r>
              <a:endParaRPr lang="nb-NO" sz="1100">
                <a:effectLst/>
                <a:latin typeface="Calibri" panose="020F0502020204030204" pitchFamily="34" charset="0"/>
                <a:ea typeface="Calibri" panose="020F0502020204030204" pitchFamily="34" charset="0"/>
                <a:cs typeface="Mangal" panose="02040503050203030202" pitchFamily="18" charset="0"/>
              </a:endParaRPr>
            </a:p>
          </p:txBody>
        </p:sp>
        <p:sp>
          <p:nvSpPr>
            <p:cNvPr id="14" name="Text Box 2">
              <a:extLst>
                <a:ext uri="{FF2B5EF4-FFF2-40B4-BE49-F238E27FC236}">
                  <a16:creationId xmlns:a16="http://schemas.microsoft.com/office/drawing/2014/main" id="{6E6D1BEB-9A7D-13DC-9234-F339CCF2E0DA}"/>
                </a:ext>
              </a:extLst>
            </p:cNvPr>
            <p:cNvSpPr txBox="1">
              <a:spLocks noChangeArrowheads="1"/>
            </p:cNvSpPr>
            <p:nvPr/>
          </p:nvSpPr>
          <p:spPr bwMode="auto">
            <a:xfrm>
              <a:off x="178735" y="622300"/>
              <a:ext cx="1516714" cy="676275"/>
            </a:xfrm>
            <a:prstGeom prst="rect">
              <a:avLst/>
            </a:prstGeom>
            <a:solidFill>
              <a:sysClr val="window" lastClr="FFFFFF"/>
            </a:solidFill>
            <a:ln w="12700" cap="flat" cmpd="sng" algn="ctr">
              <a:solidFill>
                <a:srgbClr val="4472C4"/>
              </a:solidFill>
              <a:prstDash val="solid"/>
              <a:miter lim="800000"/>
              <a:headEnd/>
              <a:tailEnd/>
            </a:ln>
            <a:effectLst/>
          </p:spPr>
          <p:txBody>
            <a:bodyPr rot="0" vert="horz" wrap="square" lIns="91440" tIns="45720" rIns="91440" bIns="45720" anchor="t" anchorCtr="0">
              <a:noAutofit/>
            </a:bodyPr>
            <a:lstStyle/>
            <a:p>
              <a:pPr algn="r"/>
              <a:r>
                <a:rPr lang="en-US" sz="1400">
                  <a:effectLst/>
                  <a:latin typeface="Times New Roman" panose="02020603050405020304" pitchFamily="18" charset="0"/>
                  <a:ea typeface="Calibri" panose="020F0502020204030204" pitchFamily="34" charset="0"/>
                  <a:cs typeface="Mangal" panose="02040503050203030202" pitchFamily="18" charset="0"/>
                </a:rPr>
                <a:t>ACCELERATE </a:t>
              </a:r>
              <a:endParaRPr lang="nb-NO" sz="1100">
                <a:effectLst/>
                <a:latin typeface="Calibri" panose="020F0502020204030204" pitchFamily="34" charset="0"/>
                <a:ea typeface="Calibri" panose="020F0502020204030204" pitchFamily="34" charset="0"/>
                <a:cs typeface="Mangal" panose="02040503050203030202" pitchFamily="18" charset="0"/>
              </a:endParaRPr>
            </a:p>
          </p:txBody>
        </p:sp>
        <p:sp>
          <p:nvSpPr>
            <p:cNvPr id="15" name="Text Box 10">
              <a:extLst>
                <a:ext uri="{FF2B5EF4-FFF2-40B4-BE49-F238E27FC236}">
                  <a16:creationId xmlns:a16="http://schemas.microsoft.com/office/drawing/2014/main" id="{265E0496-E1E4-75BA-3891-B70122861F6B}"/>
                </a:ext>
              </a:extLst>
            </p:cNvPr>
            <p:cNvSpPr txBox="1">
              <a:spLocks noChangeArrowheads="1"/>
            </p:cNvSpPr>
            <p:nvPr/>
          </p:nvSpPr>
          <p:spPr bwMode="auto">
            <a:xfrm>
              <a:off x="1841500" y="603250"/>
              <a:ext cx="3905250" cy="717550"/>
            </a:xfrm>
            <a:prstGeom prst="rect">
              <a:avLst/>
            </a:prstGeom>
            <a:solidFill>
              <a:sysClr val="window" lastClr="FFFFFF"/>
            </a:solidFill>
            <a:ln w="12700" cap="flat" cmpd="sng" algn="ctr">
              <a:solidFill>
                <a:srgbClr val="4472C4"/>
              </a:solidFill>
              <a:prstDash val="solid"/>
              <a:miter lim="800000"/>
              <a:headEnd/>
              <a:tailEnd/>
            </a:ln>
            <a:effectLst/>
          </p:spPr>
          <p:txBody>
            <a:bodyPr rot="0" vert="horz" wrap="square" lIns="91440" tIns="45720" rIns="91440" bIns="45720" anchor="t" anchorCtr="0">
              <a:spAutoFit/>
            </a:bodyPr>
            <a:lstStyle/>
            <a:p>
              <a:r>
                <a:rPr lang="en-US" sz="1400" dirty="0">
                  <a:effectLst/>
                  <a:latin typeface="Times New Roman" panose="02020603050405020304" pitchFamily="18" charset="0"/>
                  <a:ea typeface="Calibri" panose="020F0502020204030204" pitchFamily="34" charset="0"/>
                  <a:cs typeface="Mangal" panose="02040503050203030202" pitchFamily="18" charset="0"/>
                </a:rPr>
                <a:t>Implementation of the action plan addressing health impact of environment, tobacco, alcohol, unhealthy diet and physical inactivity</a:t>
              </a:r>
              <a:endParaRPr lang="nb-NO" sz="11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16" name="Text Box 2">
              <a:extLst>
                <a:ext uri="{FF2B5EF4-FFF2-40B4-BE49-F238E27FC236}">
                  <a16:creationId xmlns:a16="http://schemas.microsoft.com/office/drawing/2014/main" id="{212ED008-5171-3AA4-D58D-D11D068AD56B}"/>
                </a:ext>
              </a:extLst>
            </p:cNvPr>
            <p:cNvSpPr txBox="1">
              <a:spLocks noChangeArrowheads="1"/>
            </p:cNvSpPr>
            <p:nvPr/>
          </p:nvSpPr>
          <p:spPr bwMode="auto">
            <a:xfrm>
              <a:off x="437376" y="1409700"/>
              <a:ext cx="1296175" cy="733425"/>
            </a:xfrm>
            <a:prstGeom prst="rect">
              <a:avLst/>
            </a:prstGeom>
            <a:solidFill>
              <a:sysClr val="window" lastClr="FFFFFF"/>
            </a:solidFill>
            <a:ln w="12700" cap="flat" cmpd="sng" algn="ctr">
              <a:solidFill>
                <a:srgbClr val="4472C4"/>
              </a:solidFill>
              <a:prstDash val="solid"/>
              <a:miter lim="800000"/>
              <a:headEnd/>
              <a:tailEnd/>
            </a:ln>
            <a:effectLst/>
          </p:spPr>
          <p:txBody>
            <a:bodyPr rot="0" vert="horz" wrap="square" lIns="91440" tIns="45720" rIns="91440" bIns="45720" anchor="t" anchorCtr="0">
              <a:noAutofit/>
            </a:bodyPr>
            <a:lstStyle/>
            <a:p>
              <a:pPr algn="ctr"/>
              <a:r>
                <a:rPr lang="en-US" sz="1400">
                  <a:effectLst/>
                  <a:latin typeface="Times New Roman" panose="02020603050405020304" pitchFamily="18" charset="0"/>
                  <a:ea typeface="Calibri" panose="020F0502020204030204" pitchFamily="34" charset="0"/>
                  <a:cs typeface="Mangal" panose="02040503050203030202" pitchFamily="18" charset="0"/>
                </a:rPr>
                <a:t>INNOVATE</a:t>
              </a:r>
              <a:endParaRPr lang="nb-NO" sz="1100">
                <a:effectLst/>
                <a:latin typeface="Calibri" panose="020F0502020204030204" pitchFamily="34" charset="0"/>
                <a:ea typeface="Calibri" panose="020F0502020204030204" pitchFamily="34" charset="0"/>
                <a:cs typeface="Mangal" panose="02040503050203030202" pitchFamily="18" charset="0"/>
              </a:endParaRPr>
            </a:p>
          </p:txBody>
        </p:sp>
        <p:sp>
          <p:nvSpPr>
            <p:cNvPr id="17" name="Text Box 12">
              <a:extLst>
                <a:ext uri="{FF2B5EF4-FFF2-40B4-BE49-F238E27FC236}">
                  <a16:creationId xmlns:a16="http://schemas.microsoft.com/office/drawing/2014/main" id="{03E585D7-EAE9-E2A5-B6F4-CF58EA5D1A80}"/>
                </a:ext>
              </a:extLst>
            </p:cNvPr>
            <p:cNvSpPr txBox="1">
              <a:spLocks noChangeArrowheads="1"/>
            </p:cNvSpPr>
            <p:nvPr/>
          </p:nvSpPr>
          <p:spPr bwMode="auto">
            <a:xfrm>
              <a:off x="1860550" y="1428750"/>
              <a:ext cx="3905250" cy="723900"/>
            </a:xfrm>
            <a:prstGeom prst="rect">
              <a:avLst/>
            </a:prstGeom>
            <a:solidFill>
              <a:sysClr val="window" lastClr="FFFFFF"/>
            </a:solidFill>
            <a:ln w="12700" cap="flat" cmpd="sng" algn="ctr">
              <a:solidFill>
                <a:srgbClr val="4472C4"/>
              </a:solidFill>
              <a:prstDash val="solid"/>
              <a:miter lim="800000"/>
              <a:headEnd/>
              <a:tailEnd/>
            </a:ln>
            <a:effectLst/>
          </p:spPr>
          <p:txBody>
            <a:bodyPr rot="0" vert="horz" wrap="square" lIns="91440" tIns="45720" rIns="91440" bIns="45720" anchor="t" anchorCtr="0">
              <a:noAutofit/>
            </a:bodyPr>
            <a:lstStyle/>
            <a:p>
              <a:r>
                <a:rPr lang="en-US" sz="1400">
                  <a:effectLst/>
                  <a:latin typeface="Times New Roman" panose="02020603050405020304" pitchFamily="18" charset="0"/>
                  <a:ea typeface="Calibri" panose="020F0502020204030204" pitchFamily="34" charset="0"/>
                  <a:cs typeface="Mangal" panose="02040503050203030202" pitchFamily="18" charset="0"/>
                </a:rPr>
                <a:t>Explore effective strategy for implementation and strengthen advocacy for commitment, resource allocation and regulatory enforcement </a:t>
              </a:r>
              <a:endParaRPr lang="nb-NO" sz="1100">
                <a:effectLst/>
                <a:latin typeface="Calibri" panose="020F0502020204030204" pitchFamily="34" charset="0"/>
                <a:ea typeface="Calibri" panose="020F0502020204030204" pitchFamily="34" charset="0"/>
                <a:cs typeface="Mangal" panose="02040503050203030202"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p:cNvSpPr/>
          <p:nvPr/>
        </p:nvSpPr>
        <p:spPr>
          <a:xfrm>
            <a:off x="-236631" y="3680307"/>
            <a:ext cx="2040639" cy="1056031"/>
          </a:xfrm>
          <a:custGeom>
            <a:avLst/>
            <a:gdLst/>
            <a:ahLst/>
            <a:cxnLst/>
            <a:rect l="l" t="t" r="r" b="b"/>
            <a:pathLst>
              <a:path w="2040639" h="1056031">
                <a:moveTo>
                  <a:pt x="0" y="0"/>
                </a:moveTo>
                <a:lnTo>
                  <a:pt x="2040639" y="0"/>
                </a:lnTo>
                <a:lnTo>
                  <a:pt x="2040639" y="1056030"/>
                </a:lnTo>
                <a:lnTo>
                  <a:pt x="0" y="10560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1" name="Group 51"/>
          <p:cNvGrpSpPr/>
          <p:nvPr/>
        </p:nvGrpSpPr>
        <p:grpSpPr>
          <a:xfrm>
            <a:off x="0" y="6356052"/>
            <a:ext cx="9144000" cy="501948"/>
            <a:chOff x="0" y="0"/>
            <a:chExt cx="4639733" cy="254692"/>
          </a:xfrm>
        </p:grpSpPr>
        <p:sp>
          <p:nvSpPr>
            <p:cNvPr id="52" name="Freeform 52"/>
            <p:cNvSpPr/>
            <p:nvPr/>
          </p:nvSpPr>
          <p:spPr>
            <a:xfrm>
              <a:off x="0" y="0"/>
              <a:ext cx="4639733" cy="254692"/>
            </a:xfrm>
            <a:custGeom>
              <a:avLst/>
              <a:gdLst/>
              <a:ahLst/>
              <a:cxnLst/>
              <a:rect l="l" t="t" r="r" b="b"/>
              <a:pathLst>
                <a:path w="4639733" h="254692">
                  <a:moveTo>
                    <a:pt x="0" y="0"/>
                  </a:moveTo>
                  <a:lnTo>
                    <a:pt x="4639733" y="0"/>
                  </a:lnTo>
                  <a:lnTo>
                    <a:pt x="4639733" y="254692"/>
                  </a:lnTo>
                  <a:lnTo>
                    <a:pt x="0" y="254692"/>
                  </a:lnTo>
                  <a:close/>
                </a:path>
              </a:pathLst>
            </a:custGeom>
            <a:solidFill>
              <a:srgbClr val="C7D0D8"/>
            </a:solidFill>
          </p:spPr>
          <p:txBody>
            <a:bodyPr/>
            <a:lstStyle/>
            <a:p>
              <a:endParaRPr lang="en-US"/>
            </a:p>
          </p:txBody>
        </p:sp>
      </p:grpSp>
      <p:sp>
        <p:nvSpPr>
          <p:cNvPr id="53" name="Freeform 53"/>
          <p:cNvSpPr/>
          <p:nvPr/>
        </p:nvSpPr>
        <p:spPr>
          <a:xfrm>
            <a:off x="0" y="6126453"/>
            <a:ext cx="2063812" cy="459198"/>
          </a:xfrm>
          <a:custGeom>
            <a:avLst/>
            <a:gdLst/>
            <a:ahLst/>
            <a:cxnLst/>
            <a:rect l="l" t="t" r="r" b="b"/>
            <a:pathLst>
              <a:path w="2063812" h="459198">
                <a:moveTo>
                  <a:pt x="0" y="0"/>
                </a:moveTo>
                <a:lnTo>
                  <a:pt x="2063812" y="0"/>
                </a:lnTo>
                <a:lnTo>
                  <a:pt x="2063812" y="459198"/>
                </a:lnTo>
                <a:lnTo>
                  <a:pt x="0" y="4591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4" name="Freeform 54"/>
          <p:cNvSpPr/>
          <p:nvPr/>
        </p:nvSpPr>
        <p:spPr>
          <a:xfrm flipH="1">
            <a:off x="7080188" y="6126453"/>
            <a:ext cx="2063812" cy="459198"/>
          </a:xfrm>
          <a:custGeom>
            <a:avLst/>
            <a:gdLst/>
            <a:ahLst/>
            <a:cxnLst/>
            <a:rect l="l" t="t" r="r" b="b"/>
            <a:pathLst>
              <a:path w="2063812" h="459198">
                <a:moveTo>
                  <a:pt x="2063812" y="0"/>
                </a:moveTo>
                <a:lnTo>
                  <a:pt x="0" y="0"/>
                </a:lnTo>
                <a:lnTo>
                  <a:pt x="0" y="459198"/>
                </a:lnTo>
                <a:lnTo>
                  <a:pt x="2063812" y="459198"/>
                </a:lnTo>
                <a:lnTo>
                  <a:pt x="206381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5" name="Group 55"/>
          <p:cNvGrpSpPr/>
          <p:nvPr/>
        </p:nvGrpSpPr>
        <p:grpSpPr>
          <a:xfrm>
            <a:off x="-342900" y="328067"/>
            <a:ext cx="685800" cy="1380105"/>
            <a:chOff x="0" y="0"/>
            <a:chExt cx="347980" cy="700275"/>
          </a:xfrm>
        </p:grpSpPr>
        <p:sp>
          <p:nvSpPr>
            <p:cNvPr id="56" name="Freeform 56"/>
            <p:cNvSpPr/>
            <p:nvPr/>
          </p:nvSpPr>
          <p:spPr>
            <a:xfrm>
              <a:off x="0" y="0"/>
              <a:ext cx="347980" cy="700275"/>
            </a:xfrm>
            <a:custGeom>
              <a:avLst/>
              <a:gdLst/>
              <a:ahLst/>
              <a:cxnLst/>
              <a:rect l="l" t="t" r="r" b="b"/>
              <a:pathLst>
                <a:path w="347980" h="700275">
                  <a:moveTo>
                    <a:pt x="0" y="0"/>
                  </a:moveTo>
                  <a:lnTo>
                    <a:pt x="347980" y="0"/>
                  </a:lnTo>
                  <a:lnTo>
                    <a:pt x="347980" y="700275"/>
                  </a:lnTo>
                  <a:lnTo>
                    <a:pt x="0" y="700275"/>
                  </a:lnTo>
                  <a:close/>
                </a:path>
              </a:pathLst>
            </a:custGeom>
            <a:solidFill>
              <a:srgbClr val="C7D0D8"/>
            </a:solidFill>
          </p:spPr>
          <p:txBody>
            <a:bodyPr/>
            <a:lstStyle/>
            <a:p>
              <a:endParaRPr lang="en-US"/>
            </a:p>
          </p:txBody>
        </p:sp>
      </p:grpSp>
      <p:grpSp>
        <p:nvGrpSpPr>
          <p:cNvPr id="82" name="Group 81">
            <a:extLst>
              <a:ext uri="{FF2B5EF4-FFF2-40B4-BE49-F238E27FC236}">
                <a16:creationId xmlns:a16="http://schemas.microsoft.com/office/drawing/2014/main" id="{22ABE25E-42F1-02BC-A07A-70FBAA7321D0}"/>
              </a:ext>
            </a:extLst>
          </p:cNvPr>
          <p:cNvGrpSpPr/>
          <p:nvPr/>
        </p:nvGrpSpPr>
        <p:grpSpPr>
          <a:xfrm>
            <a:off x="152400" y="1600200"/>
            <a:ext cx="8839199" cy="4253904"/>
            <a:chOff x="858503" y="2239490"/>
            <a:chExt cx="7599697" cy="3355645"/>
          </a:xfrm>
        </p:grpSpPr>
        <p:grpSp>
          <p:nvGrpSpPr>
            <p:cNvPr id="2" name="Group 2"/>
            <p:cNvGrpSpPr>
              <a:grpSpLocks noChangeAspect="1"/>
            </p:cNvGrpSpPr>
            <p:nvPr/>
          </p:nvGrpSpPr>
          <p:grpSpPr>
            <a:xfrm rot="2788782">
              <a:off x="881124" y="4540219"/>
              <a:ext cx="1061453" cy="793634"/>
              <a:chOff x="0" y="0"/>
              <a:chExt cx="6350000" cy="5499100"/>
            </a:xfrm>
          </p:grpSpPr>
          <p:sp>
            <p:nvSpPr>
              <p:cNvPr id="3" name="Freeform 3"/>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7D0D8"/>
              </a:solidFill>
            </p:spPr>
            <p:txBody>
              <a:bodyPr/>
              <a:lstStyle/>
              <a:p>
                <a:endParaRPr lang="en-US"/>
              </a:p>
            </p:txBody>
          </p:sp>
        </p:grpSp>
        <p:grpSp>
          <p:nvGrpSpPr>
            <p:cNvPr id="4" name="Group 4"/>
            <p:cNvGrpSpPr>
              <a:grpSpLocks noChangeAspect="1"/>
            </p:cNvGrpSpPr>
            <p:nvPr/>
          </p:nvGrpSpPr>
          <p:grpSpPr>
            <a:xfrm rot="2788782">
              <a:off x="3412771" y="4540219"/>
              <a:ext cx="1061453" cy="793634"/>
              <a:chOff x="0" y="0"/>
              <a:chExt cx="6350000" cy="5499100"/>
            </a:xfrm>
          </p:grpSpPr>
          <p:sp>
            <p:nvSpPr>
              <p:cNvPr id="5" name="Freeform 5"/>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7D0D8"/>
              </a:solidFill>
            </p:spPr>
            <p:txBody>
              <a:bodyPr/>
              <a:lstStyle/>
              <a:p>
                <a:endParaRPr lang="en-US"/>
              </a:p>
            </p:txBody>
          </p:sp>
        </p:grpSp>
        <p:grpSp>
          <p:nvGrpSpPr>
            <p:cNvPr id="6" name="Group 6"/>
            <p:cNvGrpSpPr>
              <a:grpSpLocks noChangeAspect="1"/>
            </p:cNvGrpSpPr>
            <p:nvPr/>
          </p:nvGrpSpPr>
          <p:grpSpPr>
            <a:xfrm rot="2788782">
              <a:off x="5947658" y="4540219"/>
              <a:ext cx="1061453" cy="793634"/>
              <a:chOff x="0" y="0"/>
              <a:chExt cx="6350000" cy="5499100"/>
            </a:xfrm>
          </p:grpSpPr>
          <p:sp>
            <p:nvSpPr>
              <p:cNvPr id="7" name="Freeform 7"/>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C7D0D8"/>
              </a:solidFill>
            </p:spPr>
            <p:txBody>
              <a:bodyPr/>
              <a:lstStyle/>
              <a:p>
                <a:endParaRPr lang="en-US"/>
              </a:p>
            </p:txBody>
          </p:sp>
        </p:grpSp>
        <p:sp>
          <p:nvSpPr>
            <p:cNvPr id="8" name="Freeform 8"/>
            <p:cNvSpPr/>
            <p:nvPr/>
          </p:nvSpPr>
          <p:spPr>
            <a:xfrm>
              <a:off x="2534438" y="3940068"/>
              <a:ext cx="855712" cy="472021"/>
            </a:xfrm>
            <a:custGeom>
              <a:avLst/>
              <a:gdLst/>
              <a:ahLst/>
              <a:cxnLst/>
              <a:rect l="l" t="t" r="r" b="b"/>
              <a:pathLst>
                <a:path w="855712" h="407533">
                  <a:moveTo>
                    <a:pt x="0" y="0"/>
                  </a:moveTo>
                  <a:lnTo>
                    <a:pt x="855712" y="0"/>
                  </a:lnTo>
                  <a:lnTo>
                    <a:pt x="855712" y="407532"/>
                  </a:lnTo>
                  <a:lnTo>
                    <a:pt x="0" y="407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5069325" y="3940068"/>
              <a:ext cx="855712" cy="472021"/>
            </a:xfrm>
            <a:custGeom>
              <a:avLst/>
              <a:gdLst/>
              <a:ahLst/>
              <a:cxnLst/>
              <a:rect l="l" t="t" r="r" b="b"/>
              <a:pathLst>
                <a:path w="855712" h="407533">
                  <a:moveTo>
                    <a:pt x="0" y="0"/>
                  </a:moveTo>
                  <a:lnTo>
                    <a:pt x="855711" y="0"/>
                  </a:lnTo>
                  <a:lnTo>
                    <a:pt x="855711" y="407532"/>
                  </a:lnTo>
                  <a:lnTo>
                    <a:pt x="0" y="407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7602488" y="3940068"/>
              <a:ext cx="855712" cy="472021"/>
            </a:xfrm>
            <a:custGeom>
              <a:avLst/>
              <a:gdLst/>
              <a:ahLst/>
              <a:cxnLst/>
              <a:rect l="l" t="t" r="r" b="b"/>
              <a:pathLst>
                <a:path w="855712" h="407533">
                  <a:moveTo>
                    <a:pt x="0" y="0"/>
                  </a:moveTo>
                  <a:lnTo>
                    <a:pt x="855712" y="0"/>
                  </a:lnTo>
                  <a:lnTo>
                    <a:pt x="855712" y="407532"/>
                  </a:lnTo>
                  <a:lnTo>
                    <a:pt x="0" y="4075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1475272" y="2450106"/>
              <a:ext cx="1661546" cy="2759900"/>
              <a:chOff x="0" y="0"/>
              <a:chExt cx="4430876" cy="6354363"/>
            </a:xfrm>
          </p:grpSpPr>
          <p:sp>
            <p:nvSpPr>
              <p:cNvPr id="12" name="Freeform 12"/>
              <p:cNvSpPr/>
              <p:nvPr/>
            </p:nvSpPr>
            <p:spPr>
              <a:xfrm>
                <a:off x="0" y="0"/>
                <a:ext cx="4430876" cy="6354363"/>
              </a:xfrm>
              <a:custGeom>
                <a:avLst/>
                <a:gdLst/>
                <a:ahLst/>
                <a:cxnLst/>
                <a:rect l="l" t="t" r="r" b="b"/>
                <a:pathLst>
                  <a:path w="4430876" h="6354363">
                    <a:moveTo>
                      <a:pt x="4126076" y="0"/>
                    </a:moveTo>
                    <a:lnTo>
                      <a:pt x="304800" y="0"/>
                    </a:lnTo>
                    <a:cubicBezTo>
                      <a:pt x="135890" y="0"/>
                      <a:pt x="0" y="135890"/>
                      <a:pt x="0" y="304800"/>
                    </a:cubicBezTo>
                    <a:lnTo>
                      <a:pt x="0" y="6049563"/>
                    </a:lnTo>
                    <a:cubicBezTo>
                      <a:pt x="0" y="6218472"/>
                      <a:pt x="135890" y="6354363"/>
                      <a:pt x="304800" y="6354363"/>
                    </a:cubicBezTo>
                    <a:lnTo>
                      <a:pt x="4126076" y="6354363"/>
                    </a:lnTo>
                    <a:cubicBezTo>
                      <a:pt x="4294986" y="6354363"/>
                      <a:pt x="4430876" y="6218472"/>
                      <a:pt x="4430876" y="6049563"/>
                    </a:cubicBezTo>
                    <a:lnTo>
                      <a:pt x="4430876" y="304800"/>
                    </a:lnTo>
                    <a:cubicBezTo>
                      <a:pt x="4430876" y="135890"/>
                      <a:pt x="4294986" y="0"/>
                      <a:pt x="4126076" y="0"/>
                    </a:cubicBezTo>
                    <a:close/>
                  </a:path>
                </a:pathLst>
              </a:custGeom>
              <a:solidFill>
                <a:srgbClr val="6D597A"/>
              </a:solidFill>
            </p:spPr>
            <p:txBody>
              <a:bodyPr/>
              <a:lstStyle/>
              <a:p>
                <a:endParaRPr lang="en-US"/>
              </a:p>
            </p:txBody>
          </p:sp>
        </p:grpSp>
        <p:grpSp>
          <p:nvGrpSpPr>
            <p:cNvPr id="14" name="Group 14"/>
            <p:cNvGrpSpPr/>
            <p:nvPr/>
          </p:nvGrpSpPr>
          <p:grpSpPr>
            <a:xfrm>
              <a:off x="4006919" y="2450106"/>
              <a:ext cx="1661546" cy="2759900"/>
              <a:chOff x="0" y="0"/>
              <a:chExt cx="4430876" cy="6354363"/>
            </a:xfrm>
          </p:grpSpPr>
          <p:sp>
            <p:nvSpPr>
              <p:cNvPr id="15" name="Freeform 15"/>
              <p:cNvSpPr/>
              <p:nvPr/>
            </p:nvSpPr>
            <p:spPr>
              <a:xfrm>
                <a:off x="0" y="0"/>
                <a:ext cx="4430876" cy="6354363"/>
              </a:xfrm>
              <a:custGeom>
                <a:avLst/>
                <a:gdLst/>
                <a:ahLst/>
                <a:cxnLst/>
                <a:rect l="l" t="t" r="r" b="b"/>
                <a:pathLst>
                  <a:path w="4430876" h="6354363">
                    <a:moveTo>
                      <a:pt x="4126076" y="0"/>
                    </a:moveTo>
                    <a:lnTo>
                      <a:pt x="304800" y="0"/>
                    </a:lnTo>
                    <a:cubicBezTo>
                      <a:pt x="135890" y="0"/>
                      <a:pt x="0" y="135890"/>
                      <a:pt x="0" y="304800"/>
                    </a:cubicBezTo>
                    <a:lnTo>
                      <a:pt x="0" y="6049563"/>
                    </a:lnTo>
                    <a:cubicBezTo>
                      <a:pt x="0" y="6218472"/>
                      <a:pt x="135890" y="6354363"/>
                      <a:pt x="304800" y="6354363"/>
                    </a:cubicBezTo>
                    <a:lnTo>
                      <a:pt x="4126076" y="6354363"/>
                    </a:lnTo>
                    <a:cubicBezTo>
                      <a:pt x="4294986" y="6354363"/>
                      <a:pt x="4430876" y="6218472"/>
                      <a:pt x="4430876" y="6049563"/>
                    </a:cubicBezTo>
                    <a:lnTo>
                      <a:pt x="4430876" y="304800"/>
                    </a:lnTo>
                    <a:cubicBezTo>
                      <a:pt x="4430876" y="135890"/>
                      <a:pt x="4294986" y="0"/>
                      <a:pt x="4126076" y="0"/>
                    </a:cubicBezTo>
                    <a:close/>
                  </a:path>
                </a:pathLst>
              </a:custGeom>
              <a:solidFill>
                <a:srgbClr val="6D597A"/>
              </a:solidFill>
            </p:spPr>
            <p:txBody>
              <a:bodyPr/>
              <a:lstStyle/>
              <a:p>
                <a:endParaRPr lang="en-US"/>
              </a:p>
            </p:txBody>
          </p:sp>
        </p:grpSp>
        <p:grpSp>
          <p:nvGrpSpPr>
            <p:cNvPr id="16" name="Group 16"/>
            <p:cNvGrpSpPr/>
            <p:nvPr/>
          </p:nvGrpSpPr>
          <p:grpSpPr>
            <a:xfrm>
              <a:off x="6541806" y="2450106"/>
              <a:ext cx="1661546" cy="2759900"/>
              <a:chOff x="0" y="0"/>
              <a:chExt cx="4430876" cy="6354363"/>
            </a:xfrm>
          </p:grpSpPr>
          <p:sp>
            <p:nvSpPr>
              <p:cNvPr id="17" name="Freeform 17"/>
              <p:cNvSpPr/>
              <p:nvPr/>
            </p:nvSpPr>
            <p:spPr>
              <a:xfrm>
                <a:off x="0" y="0"/>
                <a:ext cx="4430876" cy="6354363"/>
              </a:xfrm>
              <a:custGeom>
                <a:avLst/>
                <a:gdLst/>
                <a:ahLst/>
                <a:cxnLst/>
                <a:rect l="l" t="t" r="r" b="b"/>
                <a:pathLst>
                  <a:path w="4430876" h="6354363">
                    <a:moveTo>
                      <a:pt x="4126076" y="0"/>
                    </a:moveTo>
                    <a:lnTo>
                      <a:pt x="304800" y="0"/>
                    </a:lnTo>
                    <a:cubicBezTo>
                      <a:pt x="135890" y="0"/>
                      <a:pt x="0" y="135890"/>
                      <a:pt x="0" y="304800"/>
                    </a:cubicBezTo>
                    <a:lnTo>
                      <a:pt x="0" y="6049563"/>
                    </a:lnTo>
                    <a:cubicBezTo>
                      <a:pt x="0" y="6218472"/>
                      <a:pt x="135890" y="6354363"/>
                      <a:pt x="304800" y="6354363"/>
                    </a:cubicBezTo>
                    <a:lnTo>
                      <a:pt x="4126076" y="6354363"/>
                    </a:lnTo>
                    <a:cubicBezTo>
                      <a:pt x="4294986" y="6354363"/>
                      <a:pt x="4430876" y="6218472"/>
                      <a:pt x="4430876" y="6049563"/>
                    </a:cubicBezTo>
                    <a:lnTo>
                      <a:pt x="4430876" y="304800"/>
                    </a:lnTo>
                    <a:cubicBezTo>
                      <a:pt x="4430876" y="135890"/>
                      <a:pt x="4294986" y="0"/>
                      <a:pt x="4126076" y="0"/>
                    </a:cubicBezTo>
                    <a:close/>
                  </a:path>
                </a:pathLst>
              </a:custGeom>
              <a:solidFill>
                <a:srgbClr val="6D597A"/>
              </a:solidFill>
            </p:spPr>
            <p:txBody>
              <a:bodyPr/>
              <a:lstStyle/>
              <a:p>
                <a:endParaRPr lang="en-US"/>
              </a:p>
            </p:txBody>
          </p:sp>
        </p:grpSp>
        <p:grpSp>
          <p:nvGrpSpPr>
            <p:cNvPr id="18" name="Group 18"/>
            <p:cNvGrpSpPr/>
            <p:nvPr/>
          </p:nvGrpSpPr>
          <p:grpSpPr>
            <a:xfrm>
              <a:off x="1475272" y="2450106"/>
              <a:ext cx="1661546" cy="2759900"/>
              <a:chOff x="0" y="0"/>
              <a:chExt cx="4430876" cy="6354363"/>
            </a:xfrm>
          </p:grpSpPr>
          <p:sp>
            <p:nvSpPr>
              <p:cNvPr id="19" name="Freeform 19"/>
              <p:cNvSpPr/>
              <p:nvPr/>
            </p:nvSpPr>
            <p:spPr>
              <a:xfrm>
                <a:off x="0" y="0"/>
                <a:ext cx="4430876" cy="6354363"/>
              </a:xfrm>
              <a:custGeom>
                <a:avLst/>
                <a:gdLst/>
                <a:ahLst/>
                <a:cxnLst/>
                <a:rect l="l" t="t" r="r" b="b"/>
                <a:pathLst>
                  <a:path w="4430876" h="6354363">
                    <a:moveTo>
                      <a:pt x="4126076" y="0"/>
                    </a:moveTo>
                    <a:lnTo>
                      <a:pt x="304800" y="0"/>
                    </a:lnTo>
                    <a:cubicBezTo>
                      <a:pt x="135890" y="0"/>
                      <a:pt x="0" y="135890"/>
                      <a:pt x="0" y="304800"/>
                    </a:cubicBezTo>
                    <a:lnTo>
                      <a:pt x="0" y="6049563"/>
                    </a:lnTo>
                    <a:cubicBezTo>
                      <a:pt x="0" y="6218472"/>
                      <a:pt x="135890" y="6354363"/>
                      <a:pt x="304800" y="6354363"/>
                    </a:cubicBezTo>
                    <a:lnTo>
                      <a:pt x="4126076" y="6354363"/>
                    </a:lnTo>
                    <a:cubicBezTo>
                      <a:pt x="4294986" y="6354363"/>
                      <a:pt x="4430876" y="6218472"/>
                      <a:pt x="4430876" y="6049563"/>
                    </a:cubicBezTo>
                    <a:lnTo>
                      <a:pt x="4430876" y="304800"/>
                    </a:lnTo>
                    <a:cubicBezTo>
                      <a:pt x="4430876" y="135890"/>
                      <a:pt x="4294986" y="0"/>
                      <a:pt x="4126076" y="0"/>
                    </a:cubicBezTo>
                    <a:close/>
                  </a:path>
                </a:pathLst>
              </a:custGeom>
              <a:solidFill>
                <a:srgbClr val="6D597A"/>
              </a:solidFill>
            </p:spPr>
            <p:txBody>
              <a:bodyPr/>
              <a:lstStyle/>
              <a:p>
                <a:endParaRPr lang="en-US"/>
              </a:p>
            </p:txBody>
          </p:sp>
        </p:grpSp>
        <p:grpSp>
          <p:nvGrpSpPr>
            <p:cNvPr id="20" name="Group 20"/>
            <p:cNvGrpSpPr/>
            <p:nvPr/>
          </p:nvGrpSpPr>
          <p:grpSpPr>
            <a:xfrm>
              <a:off x="4006919" y="2450106"/>
              <a:ext cx="1661546" cy="2759900"/>
              <a:chOff x="0" y="0"/>
              <a:chExt cx="4430876" cy="6354363"/>
            </a:xfrm>
          </p:grpSpPr>
          <p:sp>
            <p:nvSpPr>
              <p:cNvPr id="21" name="Freeform 21"/>
              <p:cNvSpPr/>
              <p:nvPr/>
            </p:nvSpPr>
            <p:spPr>
              <a:xfrm>
                <a:off x="0" y="0"/>
                <a:ext cx="4430876" cy="6354363"/>
              </a:xfrm>
              <a:custGeom>
                <a:avLst/>
                <a:gdLst/>
                <a:ahLst/>
                <a:cxnLst/>
                <a:rect l="l" t="t" r="r" b="b"/>
                <a:pathLst>
                  <a:path w="4430876" h="6354363">
                    <a:moveTo>
                      <a:pt x="4126076" y="0"/>
                    </a:moveTo>
                    <a:lnTo>
                      <a:pt x="304800" y="0"/>
                    </a:lnTo>
                    <a:cubicBezTo>
                      <a:pt x="135890" y="0"/>
                      <a:pt x="0" y="135890"/>
                      <a:pt x="0" y="304800"/>
                    </a:cubicBezTo>
                    <a:lnTo>
                      <a:pt x="0" y="6049563"/>
                    </a:lnTo>
                    <a:cubicBezTo>
                      <a:pt x="0" y="6218472"/>
                      <a:pt x="135890" y="6354363"/>
                      <a:pt x="304800" y="6354363"/>
                    </a:cubicBezTo>
                    <a:lnTo>
                      <a:pt x="4126076" y="6354363"/>
                    </a:lnTo>
                    <a:cubicBezTo>
                      <a:pt x="4294986" y="6354363"/>
                      <a:pt x="4430876" y="6218472"/>
                      <a:pt x="4430876" y="6049563"/>
                    </a:cubicBezTo>
                    <a:lnTo>
                      <a:pt x="4430876" y="304800"/>
                    </a:lnTo>
                    <a:cubicBezTo>
                      <a:pt x="4430876" y="135890"/>
                      <a:pt x="4294986" y="0"/>
                      <a:pt x="4126076" y="0"/>
                    </a:cubicBezTo>
                    <a:close/>
                  </a:path>
                </a:pathLst>
              </a:custGeom>
              <a:solidFill>
                <a:srgbClr val="38A3A5"/>
              </a:solidFill>
            </p:spPr>
            <p:txBody>
              <a:bodyPr/>
              <a:lstStyle/>
              <a:p>
                <a:endParaRPr lang="en-US"/>
              </a:p>
            </p:txBody>
          </p:sp>
        </p:grpSp>
        <p:grpSp>
          <p:nvGrpSpPr>
            <p:cNvPr id="22" name="Group 22"/>
            <p:cNvGrpSpPr/>
            <p:nvPr/>
          </p:nvGrpSpPr>
          <p:grpSpPr>
            <a:xfrm>
              <a:off x="6541806" y="2450106"/>
              <a:ext cx="1661546" cy="2759900"/>
              <a:chOff x="0" y="0"/>
              <a:chExt cx="4430876" cy="6354363"/>
            </a:xfrm>
          </p:grpSpPr>
          <p:sp>
            <p:nvSpPr>
              <p:cNvPr id="23" name="Freeform 23"/>
              <p:cNvSpPr/>
              <p:nvPr/>
            </p:nvSpPr>
            <p:spPr>
              <a:xfrm>
                <a:off x="0" y="0"/>
                <a:ext cx="4430876" cy="6354363"/>
              </a:xfrm>
              <a:custGeom>
                <a:avLst/>
                <a:gdLst/>
                <a:ahLst/>
                <a:cxnLst/>
                <a:rect l="l" t="t" r="r" b="b"/>
                <a:pathLst>
                  <a:path w="4430876" h="6354363">
                    <a:moveTo>
                      <a:pt x="4126076" y="0"/>
                    </a:moveTo>
                    <a:lnTo>
                      <a:pt x="304800" y="0"/>
                    </a:lnTo>
                    <a:cubicBezTo>
                      <a:pt x="135890" y="0"/>
                      <a:pt x="0" y="135890"/>
                      <a:pt x="0" y="304800"/>
                    </a:cubicBezTo>
                    <a:lnTo>
                      <a:pt x="0" y="6049563"/>
                    </a:lnTo>
                    <a:cubicBezTo>
                      <a:pt x="0" y="6218472"/>
                      <a:pt x="135890" y="6354363"/>
                      <a:pt x="304800" y="6354363"/>
                    </a:cubicBezTo>
                    <a:lnTo>
                      <a:pt x="4126076" y="6354363"/>
                    </a:lnTo>
                    <a:cubicBezTo>
                      <a:pt x="4294986" y="6354363"/>
                      <a:pt x="4430876" y="6218472"/>
                      <a:pt x="4430876" y="6049563"/>
                    </a:cubicBezTo>
                    <a:lnTo>
                      <a:pt x="4430876" y="304800"/>
                    </a:lnTo>
                    <a:cubicBezTo>
                      <a:pt x="4430876" y="135890"/>
                      <a:pt x="4294986" y="0"/>
                      <a:pt x="4126076" y="0"/>
                    </a:cubicBezTo>
                    <a:close/>
                  </a:path>
                </a:pathLst>
              </a:custGeom>
              <a:solidFill>
                <a:srgbClr val="E05A47"/>
              </a:solidFill>
            </p:spPr>
            <p:txBody>
              <a:bodyPr/>
              <a:lstStyle/>
              <a:p>
                <a:endParaRPr lang="en-US"/>
              </a:p>
            </p:txBody>
          </p:sp>
        </p:grpSp>
        <p:grpSp>
          <p:nvGrpSpPr>
            <p:cNvPr id="24" name="Group 24"/>
            <p:cNvGrpSpPr/>
            <p:nvPr/>
          </p:nvGrpSpPr>
          <p:grpSpPr>
            <a:xfrm>
              <a:off x="858503" y="2239490"/>
              <a:ext cx="2178141" cy="2990266"/>
              <a:chOff x="0" y="0"/>
              <a:chExt cx="5361014" cy="6354363"/>
            </a:xfrm>
          </p:grpSpPr>
          <p:sp>
            <p:nvSpPr>
              <p:cNvPr id="25" name="Freeform 25"/>
              <p:cNvSpPr/>
              <p:nvPr/>
            </p:nvSpPr>
            <p:spPr>
              <a:xfrm>
                <a:off x="0" y="0"/>
                <a:ext cx="5361013" cy="6354363"/>
              </a:xfrm>
              <a:custGeom>
                <a:avLst/>
                <a:gdLst/>
                <a:ahLst/>
                <a:cxnLst/>
                <a:rect l="l" t="t" r="r" b="b"/>
                <a:pathLst>
                  <a:path w="5361013" h="6354363">
                    <a:moveTo>
                      <a:pt x="5056213" y="0"/>
                    </a:moveTo>
                    <a:lnTo>
                      <a:pt x="304800" y="0"/>
                    </a:lnTo>
                    <a:cubicBezTo>
                      <a:pt x="135890" y="0"/>
                      <a:pt x="0" y="135890"/>
                      <a:pt x="0" y="304800"/>
                    </a:cubicBezTo>
                    <a:lnTo>
                      <a:pt x="0" y="6049563"/>
                    </a:lnTo>
                    <a:cubicBezTo>
                      <a:pt x="0" y="6218472"/>
                      <a:pt x="135890" y="6354363"/>
                      <a:pt x="304800" y="6354363"/>
                    </a:cubicBezTo>
                    <a:lnTo>
                      <a:pt x="5056213" y="6354363"/>
                    </a:lnTo>
                    <a:cubicBezTo>
                      <a:pt x="5225123" y="6354363"/>
                      <a:pt x="5361013" y="6218472"/>
                      <a:pt x="5361013" y="6049563"/>
                    </a:cubicBezTo>
                    <a:lnTo>
                      <a:pt x="5361013" y="304800"/>
                    </a:lnTo>
                    <a:cubicBezTo>
                      <a:pt x="5361013" y="135890"/>
                      <a:pt x="5225123" y="0"/>
                      <a:pt x="5056213" y="0"/>
                    </a:cubicBezTo>
                    <a:close/>
                  </a:path>
                </a:pathLst>
              </a:custGeom>
              <a:solidFill>
                <a:srgbClr val="FFFFFF"/>
              </a:solidFill>
            </p:spPr>
            <p:txBody>
              <a:bodyPr/>
              <a:lstStyle/>
              <a:p>
                <a:endParaRPr lang="en-US"/>
              </a:p>
            </p:txBody>
          </p:sp>
        </p:grpSp>
        <p:grpSp>
          <p:nvGrpSpPr>
            <p:cNvPr id="26" name="Group 26"/>
            <p:cNvGrpSpPr/>
            <p:nvPr/>
          </p:nvGrpSpPr>
          <p:grpSpPr>
            <a:xfrm>
              <a:off x="3390150" y="2239490"/>
              <a:ext cx="2178141" cy="2990266"/>
              <a:chOff x="0" y="0"/>
              <a:chExt cx="5361014" cy="6354363"/>
            </a:xfrm>
          </p:grpSpPr>
          <p:sp>
            <p:nvSpPr>
              <p:cNvPr id="27" name="Freeform 27"/>
              <p:cNvSpPr/>
              <p:nvPr/>
            </p:nvSpPr>
            <p:spPr>
              <a:xfrm>
                <a:off x="0" y="0"/>
                <a:ext cx="5361013" cy="6354363"/>
              </a:xfrm>
              <a:custGeom>
                <a:avLst/>
                <a:gdLst/>
                <a:ahLst/>
                <a:cxnLst/>
                <a:rect l="l" t="t" r="r" b="b"/>
                <a:pathLst>
                  <a:path w="5361013" h="6354363">
                    <a:moveTo>
                      <a:pt x="5056213" y="0"/>
                    </a:moveTo>
                    <a:lnTo>
                      <a:pt x="304800" y="0"/>
                    </a:lnTo>
                    <a:cubicBezTo>
                      <a:pt x="135890" y="0"/>
                      <a:pt x="0" y="135890"/>
                      <a:pt x="0" y="304800"/>
                    </a:cubicBezTo>
                    <a:lnTo>
                      <a:pt x="0" y="6049563"/>
                    </a:lnTo>
                    <a:cubicBezTo>
                      <a:pt x="0" y="6218472"/>
                      <a:pt x="135890" y="6354363"/>
                      <a:pt x="304800" y="6354363"/>
                    </a:cubicBezTo>
                    <a:lnTo>
                      <a:pt x="5056213" y="6354363"/>
                    </a:lnTo>
                    <a:cubicBezTo>
                      <a:pt x="5225123" y="6354363"/>
                      <a:pt x="5361013" y="6218472"/>
                      <a:pt x="5361013" y="6049563"/>
                    </a:cubicBezTo>
                    <a:lnTo>
                      <a:pt x="5361013" y="304800"/>
                    </a:lnTo>
                    <a:cubicBezTo>
                      <a:pt x="5361013" y="135890"/>
                      <a:pt x="5225123" y="0"/>
                      <a:pt x="5056213" y="0"/>
                    </a:cubicBezTo>
                    <a:close/>
                  </a:path>
                </a:pathLst>
              </a:custGeom>
              <a:solidFill>
                <a:srgbClr val="FFFFFF"/>
              </a:solidFill>
            </p:spPr>
            <p:txBody>
              <a:bodyPr/>
              <a:lstStyle/>
              <a:p>
                <a:endParaRPr lang="en-US"/>
              </a:p>
            </p:txBody>
          </p:sp>
        </p:grpSp>
        <p:grpSp>
          <p:nvGrpSpPr>
            <p:cNvPr id="28" name="Group 28"/>
            <p:cNvGrpSpPr/>
            <p:nvPr/>
          </p:nvGrpSpPr>
          <p:grpSpPr>
            <a:xfrm>
              <a:off x="5925036" y="2239490"/>
              <a:ext cx="2178141" cy="2990266"/>
              <a:chOff x="0" y="0"/>
              <a:chExt cx="5361014" cy="6354363"/>
            </a:xfrm>
          </p:grpSpPr>
          <p:sp>
            <p:nvSpPr>
              <p:cNvPr id="29" name="Freeform 29"/>
              <p:cNvSpPr/>
              <p:nvPr/>
            </p:nvSpPr>
            <p:spPr>
              <a:xfrm>
                <a:off x="0" y="0"/>
                <a:ext cx="5361013" cy="6354363"/>
              </a:xfrm>
              <a:custGeom>
                <a:avLst/>
                <a:gdLst/>
                <a:ahLst/>
                <a:cxnLst/>
                <a:rect l="l" t="t" r="r" b="b"/>
                <a:pathLst>
                  <a:path w="5361013" h="6354363">
                    <a:moveTo>
                      <a:pt x="5056213" y="0"/>
                    </a:moveTo>
                    <a:lnTo>
                      <a:pt x="304800" y="0"/>
                    </a:lnTo>
                    <a:cubicBezTo>
                      <a:pt x="135890" y="0"/>
                      <a:pt x="0" y="135890"/>
                      <a:pt x="0" y="304800"/>
                    </a:cubicBezTo>
                    <a:lnTo>
                      <a:pt x="0" y="6049563"/>
                    </a:lnTo>
                    <a:cubicBezTo>
                      <a:pt x="0" y="6218472"/>
                      <a:pt x="135890" y="6354363"/>
                      <a:pt x="304800" y="6354363"/>
                    </a:cubicBezTo>
                    <a:lnTo>
                      <a:pt x="5056213" y="6354363"/>
                    </a:lnTo>
                    <a:cubicBezTo>
                      <a:pt x="5225123" y="6354363"/>
                      <a:pt x="5361013" y="6218472"/>
                      <a:pt x="5361013" y="6049563"/>
                    </a:cubicBezTo>
                    <a:lnTo>
                      <a:pt x="5361013" y="304800"/>
                    </a:lnTo>
                    <a:cubicBezTo>
                      <a:pt x="5361013" y="135890"/>
                      <a:pt x="5225123" y="0"/>
                      <a:pt x="5056213" y="0"/>
                    </a:cubicBezTo>
                    <a:close/>
                  </a:path>
                </a:pathLst>
              </a:custGeom>
              <a:solidFill>
                <a:srgbClr val="FFFFFF"/>
              </a:solidFill>
            </p:spPr>
            <p:txBody>
              <a:bodyPr/>
              <a:lstStyle/>
              <a:p>
                <a:endParaRPr lang="en-US"/>
              </a:p>
            </p:txBody>
          </p:sp>
        </p:grpSp>
        <p:grpSp>
          <p:nvGrpSpPr>
            <p:cNvPr id="30" name="Group 30"/>
            <p:cNvGrpSpPr/>
            <p:nvPr/>
          </p:nvGrpSpPr>
          <p:grpSpPr>
            <a:xfrm>
              <a:off x="858503" y="2239490"/>
              <a:ext cx="2178141" cy="2990266"/>
              <a:chOff x="0" y="0"/>
              <a:chExt cx="5361014" cy="6354363"/>
            </a:xfrm>
          </p:grpSpPr>
          <p:sp>
            <p:nvSpPr>
              <p:cNvPr id="31" name="Freeform 31"/>
              <p:cNvSpPr/>
              <p:nvPr/>
            </p:nvSpPr>
            <p:spPr>
              <a:xfrm>
                <a:off x="0" y="0"/>
                <a:ext cx="5361013" cy="6354363"/>
              </a:xfrm>
              <a:custGeom>
                <a:avLst/>
                <a:gdLst/>
                <a:ahLst/>
                <a:cxnLst/>
                <a:rect l="l" t="t" r="r" b="b"/>
                <a:pathLst>
                  <a:path w="5361013" h="6354363">
                    <a:moveTo>
                      <a:pt x="5056213" y="0"/>
                    </a:moveTo>
                    <a:lnTo>
                      <a:pt x="304800" y="0"/>
                    </a:lnTo>
                    <a:cubicBezTo>
                      <a:pt x="135890" y="0"/>
                      <a:pt x="0" y="135890"/>
                      <a:pt x="0" y="304800"/>
                    </a:cubicBezTo>
                    <a:lnTo>
                      <a:pt x="0" y="6049563"/>
                    </a:lnTo>
                    <a:cubicBezTo>
                      <a:pt x="0" y="6218472"/>
                      <a:pt x="135890" y="6354363"/>
                      <a:pt x="304800" y="6354363"/>
                    </a:cubicBezTo>
                    <a:lnTo>
                      <a:pt x="5056213" y="6354363"/>
                    </a:lnTo>
                    <a:cubicBezTo>
                      <a:pt x="5225123" y="6354363"/>
                      <a:pt x="5361013" y="6218472"/>
                      <a:pt x="5361013" y="6049563"/>
                    </a:cubicBezTo>
                    <a:lnTo>
                      <a:pt x="5361013" y="304800"/>
                    </a:lnTo>
                    <a:cubicBezTo>
                      <a:pt x="5361013" y="135890"/>
                      <a:pt x="5225123" y="0"/>
                      <a:pt x="5056213" y="0"/>
                    </a:cubicBezTo>
                    <a:close/>
                  </a:path>
                </a:pathLst>
              </a:custGeom>
              <a:solidFill>
                <a:srgbClr val="FFFFFF"/>
              </a:solidFill>
            </p:spPr>
            <p:txBody>
              <a:bodyPr/>
              <a:lstStyle/>
              <a:p>
                <a:endParaRPr lang="en-US"/>
              </a:p>
            </p:txBody>
          </p:sp>
        </p:grpSp>
        <p:grpSp>
          <p:nvGrpSpPr>
            <p:cNvPr id="32" name="Group 32"/>
            <p:cNvGrpSpPr/>
            <p:nvPr/>
          </p:nvGrpSpPr>
          <p:grpSpPr>
            <a:xfrm>
              <a:off x="3390150" y="2239490"/>
              <a:ext cx="2178141" cy="2990266"/>
              <a:chOff x="0" y="0"/>
              <a:chExt cx="5361014" cy="6354363"/>
            </a:xfrm>
          </p:grpSpPr>
          <p:sp>
            <p:nvSpPr>
              <p:cNvPr id="33" name="Freeform 33"/>
              <p:cNvSpPr/>
              <p:nvPr/>
            </p:nvSpPr>
            <p:spPr>
              <a:xfrm>
                <a:off x="0" y="0"/>
                <a:ext cx="5361013" cy="6354363"/>
              </a:xfrm>
              <a:custGeom>
                <a:avLst/>
                <a:gdLst/>
                <a:ahLst/>
                <a:cxnLst/>
                <a:rect l="l" t="t" r="r" b="b"/>
                <a:pathLst>
                  <a:path w="5361013" h="6354363">
                    <a:moveTo>
                      <a:pt x="5056213" y="0"/>
                    </a:moveTo>
                    <a:lnTo>
                      <a:pt x="304800" y="0"/>
                    </a:lnTo>
                    <a:cubicBezTo>
                      <a:pt x="135890" y="0"/>
                      <a:pt x="0" y="135890"/>
                      <a:pt x="0" y="304800"/>
                    </a:cubicBezTo>
                    <a:lnTo>
                      <a:pt x="0" y="6049563"/>
                    </a:lnTo>
                    <a:cubicBezTo>
                      <a:pt x="0" y="6218472"/>
                      <a:pt x="135890" y="6354363"/>
                      <a:pt x="304800" y="6354363"/>
                    </a:cubicBezTo>
                    <a:lnTo>
                      <a:pt x="5056213" y="6354363"/>
                    </a:lnTo>
                    <a:cubicBezTo>
                      <a:pt x="5225123" y="6354363"/>
                      <a:pt x="5361013" y="6218472"/>
                      <a:pt x="5361013" y="6049563"/>
                    </a:cubicBezTo>
                    <a:lnTo>
                      <a:pt x="5361013" y="304800"/>
                    </a:lnTo>
                    <a:cubicBezTo>
                      <a:pt x="5361013" y="135890"/>
                      <a:pt x="5225123" y="0"/>
                      <a:pt x="5056213" y="0"/>
                    </a:cubicBezTo>
                    <a:close/>
                  </a:path>
                </a:pathLst>
              </a:custGeom>
              <a:solidFill>
                <a:srgbClr val="FFFFFF"/>
              </a:solidFill>
            </p:spPr>
            <p:txBody>
              <a:bodyPr/>
              <a:lstStyle/>
              <a:p>
                <a:endParaRPr lang="en-US"/>
              </a:p>
            </p:txBody>
          </p:sp>
        </p:grpSp>
        <p:grpSp>
          <p:nvGrpSpPr>
            <p:cNvPr id="34" name="Group 34"/>
            <p:cNvGrpSpPr/>
            <p:nvPr/>
          </p:nvGrpSpPr>
          <p:grpSpPr>
            <a:xfrm>
              <a:off x="5925036" y="2239490"/>
              <a:ext cx="2178141" cy="2990266"/>
              <a:chOff x="0" y="0"/>
              <a:chExt cx="5361014" cy="6354363"/>
            </a:xfrm>
          </p:grpSpPr>
          <p:sp>
            <p:nvSpPr>
              <p:cNvPr id="35" name="Freeform 35"/>
              <p:cNvSpPr/>
              <p:nvPr/>
            </p:nvSpPr>
            <p:spPr>
              <a:xfrm>
                <a:off x="0" y="0"/>
                <a:ext cx="5361013" cy="6354363"/>
              </a:xfrm>
              <a:custGeom>
                <a:avLst/>
                <a:gdLst/>
                <a:ahLst/>
                <a:cxnLst/>
                <a:rect l="l" t="t" r="r" b="b"/>
                <a:pathLst>
                  <a:path w="5361013" h="6354363">
                    <a:moveTo>
                      <a:pt x="5056213" y="0"/>
                    </a:moveTo>
                    <a:lnTo>
                      <a:pt x="304800" y="0"/>
                    </a:lnTo>
                    <a:cubicBezTo>
                      <a:pt x="135890" y="0"/>
                      <a:pt x="0" y="135890"/>
                      <a:pt x="0" y="304800"/>
                    </a:cubicBezTo>
                    <a:lnTo>
                      <a:pt x="0" y="6049563"/>
                    </a:lnTo>
                    <a:cubicBezTo>
                      <a:pt x="0" y="6218472"/>
                      <a:pt x="135890" y="6354363"/>
                      <a:pt x="304800" y="6354363"/>
                    </a:cubicBezTo>
                    <a:lnTo>
                      <a:pt x="5056213" y="6354363"/>
                    </a:lnTo>
                    <a:cubicBezTo>
                      <a:pt x="5225123" y="6354363"/>
                      <a:pt x="5361013" y="6218472"/>
                      <a:pt x="5361013" y="6049563"/>
                    </a:cubicBezTo>
                    <a:lnTo>
                      <a:pt x="5361013" y="304800"/>
                    </a:lnTo>
                    <a:cubicBezTo>
                      <a:pt x="5361013" y="135890"/>
                      <a:pt x="5225123" y="0"/>
                      <a:pt x="5056213" y="0"/>
                    </a:cubicBezTo>
                    <a:close/>
                  </a:path>
                </a:pathLst>
              </a:custGeom>
              <a:solidFill>
                <a:srgbClr val="FFFFFF"/>
              </a:solidFill>
            </p:spPr>
            <p:txBody>
              <a:bodyPr/>
              <a:lstStyle/>
              <a:p>
                <a:endParaRPr lang="en-US"/>
              </a:p>
            </p:txBody>
          </p:sp>
        </p:grpSp>
        <p:grpSp>
          <p:nvGrpSpPr>
            <p:cNvPr id="36" name="Group 36"/>
            <p:cNvGrpSpPr/>
            <p:nvPr/>
          </p:nvGrpSpPr>
          <p:grpSpPr>
            <a:xfrm rot="-5400000">
              <a:off x="1769220" y="4723674"/>
              <a:ext cx="535934" cy="1206985"/>
              <a:chOff x="0" y="0"/>
              <a:chExt cx="2771140" cy="7228496"/>
            </a:xfrm>
          </p:grpSpPr>
          <p:sp>
            <p:nvSpPr>
              <p:cNvPr id="37" name="Freeform 37"/>
              <p:cNvSpPr/>
              <p:nvPr/>
            </p:nvSpPr>
            <p:spPr>
              <a:xfrm>
                <a:off x="0" y="0"/>
                <a:ext cx="2771140" cy="7228497"/>
              </a:xfrm>
              <a:custGeom>
                <a:avLst/>
                <a:gdLst/>
                <a:ahLst/>
                <a:cxnLst/>
                <a:rect l="l" t="t" r="r" b="b"/>
                <a:pathLst>
                  <a:path w="2771140" h="7228497">
                    <a:moveTo>
                      <a:pt x="0" y="0"/>
                    </a:moveTo>
                    <a:lnTo>
                      <a:pt x="0" y="6325527"/>
                    </a:lnTo>
                    <a:lnTo>
                      <a:pt x="1384300" y="7228497"/>
                    </a:lnTo>
                    <a:lnTo>
                      <a:pt x="2771140" y="6325527"/>
                    </a:lnTo>
                    <a:lnTo>
                      <a:pt x="2771140" y="0"/>
                    </a:lnTo>
                    <a:close/>
                  </a:path>
                </a:pathLst>
              </a:custGeom>
              <a:solidFill>
                <a:srgbClr val="6D597A"/>
              </a:solidFill>
            </p:spPr>
            <p:txBody>
              <a:bodyPr/>
              <a:lstStyle/>
              <a:p>
                <a:endParaRPr lang="en-US"/>
              </a:p>
            </p:txBody>
          </p:sp>
        </p:grpSp>
        <p:grpSp>
          <p:nvGrpSpPr>
            <p:cNvPr id="38" name="Group 38"/>
            <p:cNvGrpSpPr>
              <a:grpSpLocks noChangeAspect="1"/>
            </p:cNvGrpSpPr>
            <p:nvPr/>
          </p:nvGrpSpPr>
          <p:grpSpPr>
            <a:xfrm>
              <a:off x="2460879" y="2239490"/>
              <a:ext cx="817069" cy="817069"/>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p:spPr>
            <p:txBody>
              <a:bodyPr/>
              <a:lstStyle/>
              <a:p>
                <a:endParaRPr lang="en-US"/>
              </a:p>
            </p:txBody>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6D597A"/>
              </a:solidFill>
            </p:spPr>
            <p:txBody>
              <a:bodyPr/>
              <a:lstStyle/>
              <a:p>
                <a:endParaRPr lang="en-US"/>
              </a:p>
            </p:txBody>
          </p:sp>
        </p:grpSp>
        <p:grpSp>
          <p:nvGrpSpPr>
            <p:cNvPr id="41" name="Group 41"/>
            <p:cNvGrpSpPr>
              <a:grpSpLocks noChangeAspect="1"/>
            </p:cNvGrpSpPr>
            <p:nvPr/>
          </p:nvGrpSpPr>
          <p:grpSpPr>
            <a:xfrm>
              <a:off x="4990699" y="2239490"/>
              <a:ext cx="817069" cy="817069"/>
              <a:chOff x="0" y="0"/>
              <a:chExt cx="495300" cy="495300"/>
            </a:xfrm>
          </p:grpSpPr>
          <p:sp>
            <p:nvSpPr>
              <p:cNvPr id="42" name="Freeform 42"/>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p:spPr>
            <p:txBody>
              <a:bodyPr/>
              <a:lstStyle/>
              <a:p>
                <a:endParaRPr lang="en-US"/>
              </a:p>
            </p:txBody>
          </p:sp>
          <p:sp>
            <p:nvSpPr>
              <p:cNvPr id="43" name="Freeform 43"/>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38A3A5"/>
              </a:solidFill>
            </p:spPr>
            <p:txBody>
              <a:bodyPr/>
              <a:lstStyle/>
              <a:p>
                <a:endParaRPr lang="en-US"/>
              </a:p>
            </p:txBody>
          </p:sp>
        </p:grpSp>
        <p:grpSp>
          <p:nvGrpSpPr>
            <p:cNvPr id="44" name="Group 44"/>
            <p:cNvGrpSpPr>
              <a:grpSpLocks noChangeAspect="1"/>
            </p:cNvGrpSpPr>
            <p:nvPr/>
          </p:nvGrpSpPr>
          <p:grpSpPr>
            <a:xfrm>
              <a:off x="7561222" y="2239490"/>
              <a:ext cx="817069" cy="817069"/>
              <a:chOff x="0" y="0"/>
              <a:chExt cx="495300" cy="495300"/>
            </a:xfrm>
          </p:grpSpPr>
          <p:sp>
            <p:nvSpPr>
              <p:cNvPr id="45" name="Freeform 45"/>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p:spPr>
            <p:txBody>
              <a:bodyPr/>
              <a:lstStyle/>
              <a:p>
                <a:endParaRPr lang="en-US"/>
              </a:p>
            </p:txBody>
          </p:sp>
          <p:sp>
            <p:nvSpPr>
              <p:cNvPr id="46" name="Freeform 46"/>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05A47"/>
              </a:solidFill>
            </p:spPr>
            <p:txBody>
              <a:bodyPr/>
              <a:lstStyle/>
              <a:p>
                <a:endParaRPr lang="en-US"/>
              </a:p>
            </p:txBody>
          </p:sp>
        </p:grpSp>
        <p:grpSp>
          <p:nvGrpSpPr>
            <p:cNvPr id="47" name="Group 47"/>
            <p:cNvGrpSpPr/>
            <p:nvPr/>
          </p:nvGrpSpPr>
          <p:grpSpPr>
            <a:xfrm rot="-5400000">
              <a:off x="4349914" y="4723675"/>
              <a:ext cx="535934" cy="1206985"/>
              <a:chOff x="0" y="0"/>
              <a:chExt cx="2771140" cy="7228496"/>
            </a:xfrm>
          </p:grpSpPr>
          <p:sp>
            <p:nvSpPr>
              <p:cNvPr id="48" name="Freeform 48"/>
              <p:cNvSpPr/>
              <p:nvPr/>
            </p:nvSpPr>
            <p:spPr>
              <a:xfrm>
                <a:off x="0" y="0"/>
                <a:ext cx="2771140" cy="7228497"/>
              </a:xfrm>
              <a:custGeom>
                <a:avLst/>
                <a:gdLst/>
                <a:ahLst/>
                <a:cxnLst/>
                <a:rect l="l" t="t" r="r" b="b"/>
                <a:pathLst>
                  <a:path w="2771140" h="7228497">
                    <a:moveTo>
                      <a:pt x="0" y="0"/>
                    </a:moveTo>
                    <a:lnTo>
                      <a:pt x="0" y="6325527"/>
                    </a:lnTo>
                    <a:lnTo>
                      <a:pt x="1384300" y="7228497"/>
                    </a:lnTo>
                    <a:lnTo>
                      <a:pt x="2771140" y="6325527"/>
                    </a:lnTo>
                    <a:lnTo>
                      <a:pt x="2771140" y="0"/>
                    </a:lnTo>
                    <a:close/>
                  </a:path>
                </a:pathLst>
              </a:custGeom>
              <a:solidFill>
                <a:srgbClr val="38A3A5"/>
              </a:solidFill>
            </p:spPr>
            <p:txBody>
              <a:bodyPr/>
              <a:lstStyle/>
              <a:p>
                <a:endParaRPr lang="en-US"/>
              </a:p>
            </p:txBody>
          </p:sp>
        </p:grpSp>
        <p:grpSp>
          <p:nvGrpSpPr>
            <p:cNvPr id="49" name="Group 49"/>
            <p:cNvGrpSpPr/>
            <p:nvPr/>
          </p:nvGrpSpPr>
          <p:grpSpPr>
            <a:xfrm rot="-5400000">
              <a:off x="6884801" y="4723675"/>
              <a:ext cx="535934" cy="1206985"/>
              <a:chOff x="0" y="0"/>
              <a:chExt cx="2771140" cy="7228496"/>
            </a:xfrm>
          </p:grpSpPr>
          <p:sp>
            <p:nvSpPr>
              <p:cNvPr id="50" name="Freeform 50"/>
              <p:cNvSpPr/>
              <p:nvPr/>
            </p:nvSpPr>
            <p:spPr>
              <a:xfrm>
                <a:off x="0" y="0"/>
                <a:ext cx="2771140" cy="7228497"/>
              </a:xfrm>
              <a:custGeom>
                <a:avLst/>
                <a:gdLst/>
                <a:ahLst/>
                <a:cxnLst/>
                <a:rect l="l" t="t" r="r" b="b"/>
                <a:pathLst>
                  <a:path w="2771140" h="7228497">
                    <a:moveTo>
                      <a:pt x="0" y="0"/>
                    </a:moveTo>
                    <a:lnTo>
                      <a:pt x="0" y="6325527"/>
                    </a:lnTo>
                    <a:lnTo>
                      <a:pt x="1384300" y="7228497"/>
                    </a:lnTo>
                    <a:lnTo>
                      <a:pt x="2771140" y="6325527"/>
                    </a:lnTo>
                    <a:lnTo>
                      <a:pt x="2771140" y="0"/>
                    </a:lnTo>
                    <a:close/>
                  </a:path>
                </a:pathLst>
              </a:custGeom>
              <a:solidFill>
                <a:srgbClr val="E05A47"/>
              </a:solidFill>
            </p:spPr>
            <p:txBody>
              <a:bodyPr/>
              <a:lstStyle/>
              <a:p>
                <a:endParaRPr lang="en-US"/>
              </a:p>
            </p:txBody>
          </p:sp>
        </p:grpSp>
        <p:sp>
          <p:nvSpPr>
            <p:cNvPr id="57" name="Freeform 57"/>
            <p:cNvSpPr/>
            <p:nvPr/>
          </p:nvSpPr>
          <p:spPr>
            <a:xfrm>
              <a:off x="964980" y="2655121"/>
              <a:ext cx="133852" cy="224245"/>
            </a:xfrm>
            <a:custGeom>
              <a:avLst/>
              <a:gdLst/>
              <a:ahLst/>
              <a:cxnLst/>
              <a:rect l="l" t="t" r="r" b="b"/>
              <a:pathLst>
                <a:path w="133852" h="193608">
                  <a:moveTo>
                    <a:pt x="0" y="0"/>
                  </a:moveTo>
                  <a:lnTo>
                    <a:pt x="133852" y="0"/>
                  </a:lnTo>
                  <a:lnTo>
                    <a:pt x="133852" y="193608"/>
                  </a:lnTo>
                  <a:lnTo>
                    <a:pt x="0" y="1936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58" name="Freeform 58"/>
            <p:cNvSpPr/>
            <p:nvPr/>
          </p:nvSpPr>
          <p:spPr>
            <a:xfrm>
              <a:off x="3390150" y="2656266"/>
              <a:ext cx="174726" cy="215867"/>
            </a:xfrm>
            <a:custGeom>
              <a:avLst/>
              <a:gdLst/>
              <a:ahLst/>
              <a:cxnLst/>
              <a:rect l="l" t="t" r="r" b="b"/>
              <a:pathLst>
                <a:path w="174726" h="186375">
                  <a:moveTo>
                    <a:pt x="0" y="0"/>
                  </a:moveTo>
                  <a:lnTo>
                    <a:pt x="174726" y="0"/>
                  </a:lnTo>
                  <a:lnTo>
                    <a:pt x="174726" y="186375"/>
                  </a:lnTo>
                  <a:lnTo>
                    <a:pt x="0" y="1863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59" name="Freeform 59"/>
            <p:cNvSpPr/>
            <p:nvPr/>
          </p:nvSpPr>
          <p:spPr>
            <a:xfrm>
              <a:off x="6007794" y="2669828"/>
              <a:ext cx="209911" cy="225197"/>
            </a:xfrm>
            <a:custGeom>
              <a:avLst/>
              <a:gdLst/>
              <a:ahLst/>
              <a:cxnLst/>
              <a:rect l="l" t="t" r="r" b="b"/>
              <a:pathLst>
                <a:path w="209911" h="194430">
                  <a:moveTo>
                    <a:pt x="0" y="0"/>
                  </a:moveTo>
                  <a:lnTo>
                    <a:pt x="209911" y="0"/>
                  </a:lnTo>
                  <a:lnTo>
                    <a:pt x="209911" y="194431"/>
                  </a:lnTo>
                  <a:lnTo>
                    <a:pt x="0" y="1944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61" name="TextBox 61"/>
            <p:cNvSpPr txBox="1"/>
            <p:nvPr/>
          </p:nvSpPr>
          <p:spPr>
            <a:xfrm>
              <a:off x="964980" y="3322508"/>
              <a:ext cx="1987139" cy="1727524"/>
            </a:xfrm>
            <a:prstGeom prst="rect">
              <a:avLst/>
            </a:prstGeom>
          </p:spPr>
          <p:txBody>
            <a:bodyPr wrap="square" lIns="0" tIns="0" rIns="0" bIns="0" rtlCol="0" anchor="t">
              <a:spAutoFit/>
            </a:bodyPr>
            <a:lstStyle/>
            <a:p>
              <a:pPr algn="ctr">
                <a:lnSpc>
                  <a:spcPts val="1680"/>
                </a:lnSpc>
              </a:pPr>
              <a:r>
                <a:rPr lang="en-US" sz="1900" dirty="0">
                  <a:solidFill>
                    <a:srgbClr val="000000"/>
                  </a:solidFill>
                  <a:latin typeface="+mj-lt"/>
                </a:rPr>
                <a:t>Individuals, families, societies and concerned agencies shall be made responsible for prevention and control of NCDs and integrated health system shall be developed and expanded</a:t>
              </a:r>
            </a:p>
          </p:txBody>
        </p:sp>
        <p:sp>
          <p:nvSpPr>
            <p:cNvPr id="62" name="TextBox 62"/>
            <p:cNvSpPr txBox="1"/>
            <p:nvPr/>
          </p:nvSpPr>
          <p:spPr>
            <a:xfrm>
              <a:off x="3276219" y="3430215"/>
              <a:ext cx="2292073" cy="1383578"/>
            </a:xfrm>
            <a:prstGeom prst="rect">
              <a:avLst/>
            </a:prstGeom>
          </p:spPr>
          <p:txBody>
            <a:bodyPr wrap="square" lIns="0" tIns="0" rIns="0" bIns="0" rtlCol="0" anchor="t">
              <a:spAutoFit/>
            </a:bodyPr>
            <a:lstStyle/>
            <a:p>
              <a:pPr algn="ctr">
                <a:lnSpc>
                  <a:spcPts val="1679"/>
                </a:lnSpc>
              </a:pPr>
              <a:r>
                <a:rPr lang="en-US" sz="1900" dirty="0">
                  <a:solidFill>
                    <a:srgbClr val="000000"/>
                  </a:solidFill>
                  <a:latin typeface="+mj-lt"/>
                </a:rPr>
                <a:t>In order to improve nutritional situation, adulterated and harmful foods shall be discouraged and promotion, production, use and access to quality and healthy foods shall be expanded</a:t>
              </a:r>
            </a:p>
          </p:txBody>
        </p:sp>
        <p:sp>
          <p:nvSpPr>
            <p:cNvPr id="63" name="TextBox 63"/>
            <p:cNvSpPr txBox="1"/>
            <p:nvPr/>
          </p:nvSpPr>
          <p:spPr>
            <a:xfrm>
              <a:off x="6117553" y="3430215"/>
              <a:ext cx="1877869" cy="1204624"/>
            </a:xfrm>
            <a:prstGeom prst="rect">
              <a:avLst/>
            </a:prstGeom>
          </p:spPr>
          <p:txBody>
            <a:bodyPr wrap="square" lIns="0" tIns="0" rIns="0" bIns="0" rtlCol="0" anchor="t">
              <a:spAutoFit/>
            </a:bodyPr>
            <a:lstStyle/>
            <a:p>
              <a:pPr algn="ctr">
                <a:lnSpc>
                  <a:spcPts val="1679"/>
                </a:lnSpc>
              </a:pPr>
              <a:r>
                <a:rPr lang="en-US" sz="1900" dirty="0">
                  <a:solidFill>
                    <a:srgbClr val="000000"/>
                  </a:solidFill>
                  <a:latin typeface="+mj-lt"/>
                </a:rPr>
                <a:t>Mental health, oral, eye, ENT (ear, nose and throat) health services shall be developed and expanded</a:t>
              </a:r>
            </a:p>
            <a:p>
              <a:pPr algn="ctr">
                <a:lnSpc>
                  <a:spcPts val="1679"/>
                </a:lnSpc>
              </a:pPr>
              <a:endParaRPr lang="en-US" sz="1900" dirty="0">
                <a:solidFill>
                  <a:srgbClr val="000000"/>
                </a:solidFill>
                <a:latin typeface="+mj-lt"/>
              </a:endParaRPr>
            </a:p>
          </p:txBody>
        </p:sp>
        <p:sp>
          <p:nvSpPr>
            <p:cNvPr id="64" name="TextBox 64"/>
            <p:cNvSpPr txBox="1"/>
            <p:nvPr/>
          </p:nvSpPr>
          <p:spPr>
            <a:xfrm>
              <a:off x="1040054" y="2644126"/>
              <a:ext cx="1482976" cy="387345"/>
            </a:xfrm>
            <a:prstGeom prst="rect">
              <a:avLst/>
            </a:prstGeom>
          </p:spPr>
          <p:txBody>
            <a:bodyPr wrap="square" lIns="0" tIns="0" rIns="0" bIns="0" rtlCol="0" anchor="t">
              <a:spAutoFit/>
            </a:bodyPr>
            <a:lstStyle/>
            <a:p>
              <a:pPr algn="ctr">
                <a:lnSpc>
                  <a:spcPts val="2022"/>
                </a:lnSpc>
              </a:pPr>
              <a:r>
                <a:rPr lang="en-US" sz="1444" b="1" dirty="0">
                  <a:solidFill>
                    <a:srgbClr val="6D597A"/>
                  </a:solidFill>
                  <a:latin typeface="Inter Bold"/>
                </a:rPr>
                <a:t>RESPONSIBILITY OF PREVENTION</a:t>
              </a:r>
            </a:p>
          </p:txBody>
        </p:sp>
        <p:sp>
          <p:nvSpPr>
            <p:cNvPr id="65" name="TextBox 65"/>
            <p:cNvSpPr txBox="1"/>
            <p:nvPr/>
          </p:nvSpPr>
          <p:spPr>
            <a:xfrm>
              <a:off x="3339310" y="2566402"/>
              <a:ext cx="1877869" cy="387345"/>
            </a:xfrm>
            <a:prstGeom prst="rect">
              <a:avLst/>
            </a:prstGeom>
          </p:spPr>
          <p:txBody>
            <a:bodyPr wrap="square" lIns="0" tIns="0" rIns="0" bIns="0" rtlCol="0" anchor="t">
              <a:spAutoFit/>
            </a:bodyPr>
            <a:lstStyle/>
            <a:p>
              <a:pPr algn="ctr">
                <a:lnSpc>
                  <a:spcPts val="2022"/>
                </a:lnSpc>
              </a:pPr>
              <a:r>
                <a:rPr lang="en-US" sz="1444" b="1" dirty="0">
                  <a:solidFill>
                    <a:srgbClr val="38A3A5"/>
                  </a:solidFill>
                  <a:latin typeface="Inter Bold"/>
                </a:rPr>
                <a:t>DIETARY RISK FACTORS</a:t>
              </a:r>
            </a:p>
          </p:txBody>
        </p:sp>
        <p:sp>
          <p:nvSpPr>
            <p:cNvPr id="66" name="TextBox 66"/>
            <p:cNvSpPr txBox="1"/>
            <p:nvPr/>
          </p:nvSpPr>
          <p:spPr>
            <a:xfrm>
              <a:off x="5952792" y="2694714"/>
              <a:ext cx="1877869" cy="185023"/>
            </a:xfrm>
            <a:prstGeom prst="rect">
              <a:avLst/>
            </a:prstGeom>
          </p:spPr>
          <p:txBody>
            <a:bodyPr wrap="square" lIns="0" tIns="0" rIns="0" bIns="0" rtlCol="0" anchor="t">
              <a:spAutoFit/>
            </a:bodyPr>
            <a:lstStyle/>
            <a:p>
              <a:pPr algn="ctr">
                <a:lnSpc>
                  <a:spcPts val="2022"/>
                </a:lnSpc>
              </a:pPr>
              <a:r>
                <a:rPr lang="en-US" sz="1444" b="1" dirty="0">
                  <a:solidFill>
                    <a:srgbClr val="E05A47"/>
                  </a:solidFill>
                  <a:latin typeface="Inter Bold"/>
                </a:rPr>
                <a:t>SERVICES</a:t>
              </a:r>
            </a:p>
          </p:txBody>
        </p:sp>
        <p:sp>
          <p:nvSpPr>
            <p:cNvPr id="67" name="TextBox 67"/>
            <p:cNvSpPr txBox="1"/>
            <p:nvPr/>
          </p:nvSpPr>
          <p:spPr>
            <a:xfrm>
              <a:off x="2562521" y="2488528"/>
              <a:ext cx="613787" cy="290417"/>
            </a:xfrm>
            <a:prstGeom prst="rect">
              <a:avLst/>
            </a:prstGeom>
          </p:spPr>
          <p:txBody>
            <a:bodyPr wrap="square" lIns="0" tIns="0" rIns="0" bIns="0" rtlCol="0" anchor="t">
              <a:spAutoFit/>
            </a:bodyPr>
            <a:lstStyle/>
            <a:p>
              <a:pPr algn="ctr">
                <a:lnSpc>
                  <a:spcPts val="2489"/>
                </a:lnSpc>
              </a:pPr>
              <a:r>
                <a:rPr lang="en-US" sz="1778">
                  <a:solidFill>
                    <a:srgbClr val="FFFFFF"/>
                  </a:solidFill>
                  <a:latin typeface="Inter Bold"/>
                </a:rPr>
                <a:t>01</a:t>
              </a:r>
            </a:p>
          </p:txBody>
        </p:sp>
        <p:sp>
          <p:nvSpPr>
            <p:cNvPr id="68" name="TextBox 68"/>
            <p:cNvSpPr txBox="1"/>
            <p:nvPr/>
          </p:nvSpPr>
          <p:spPr>
            <a:xfrm>
              <a:off x="5092340" y="2488528"/>
              <a:ext cx="613787" cy="290417"/>
            </a:xfrm>
            <a:prstGeom prst="rect">
              <a:avLst/>
            </a:prstGeom>
          </p:spPr>
          <p:txBody>
            <a:bodyPr wrap="square" lIns="0" tIns="0" rIns="0" bIns="0" rtlCol="0" anchor="t">
              <a:spAutoFit/>
            </a:bodyPr>
            <a:lstStyle/>
            <a:p>
              <a:pPr algn="ctr">
                <a:lnSpc>
                  <a:spcPts val="2489"/>
                </a:lnSpc>
              </a:pPr>
              <a:r>
                <a:rPr lang="en-US" sz="1778">
                  <a:solidFill>
                    <a:srgbClr val="FFFFFF"/>
                  </a:solidFill>
                  <a:latin typeface="Inter Bold"/>
                </a:rPr>
                <a:t>02</a:t>
              </a:r>
            </a:p>
          </p:txBody>
        </p:sp>
        <p:sp>
          <p:nvSpPr>
            <p:cNvPr id="69" name="TextBox 69"/>
            <p:cNvSpPr txBox="1"/>
            <p:nvPr/>
          </p:nvSpPr>
          <p:spPr>
            <a:xfrm>
              <a:off x="7662863" y="2488528"/>
              <a:ext cx="613787" cy="290417"/>
            </a:xfrm>
            <a:prstGeom prst="rect">
              <a:avLst/>
            </a:prstGeom>
          </p:spPr>
          <p:txBody>
            <a:bodyPr wrap="square" lIns="0" tIns="0" rIns="0" bIns="0" rtlCol="0" anchor="t">
              <a:spAutoFit/>
            </a:bodyPr>
            <a:lstStyle/>
            <a:p>
              <a:pPr algn="ctr">
                <a:lnSpc>
                  <a:spcPts val="2489"/>
                </a:lnSpc>
              </a:pPr>
              <a:r>
                <a:rPr lang="en-US" sz="1778">
                  <a:solidFill>
                    <a:srgbClr val="FFFFFF"/>
                  </a:solidFill>
                  <a:latin typeface="Inter Bold"/>
                </a:rPr>
                <a:t>03</a:t>
              </a:r>
            </a:p>
          </p:txBody>
        </p:sp>
        <p:grpSp>
          <p:nvGrpSpPr>
            <p:cNvPr id="70" name="Group 70"/>
            <p:cNvGrpSpPr/>
            <p:nvPr/>
          </p:nvGrpSpPr>
          <p:grpSpPr>
            <a:xfrm rot="-5400000">
              <a:off x="1988892" y="5166530"/>
              <a:ext cx="539521" cy="317685"/>
              <a:chOff x="0" y="0"/>
              <a:chExt cx="2771140" cy="1889930"/>
            </a:xfrm>
          </p:grpSpPr>
          <p:sp>
            <p:nvSpPr>
              <p:cNvPr id="71" name="Freeform 71"/>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txBody>
              <a:bodyPr/>
              <a:lstStyle/>
              <a:p>
                <a:endParaRPr lang="en-US"/>
              </a:p>
            </p:txBody>
          </p:sp>
        </p:grpSp>
        <p:grpSp>
          <p:nvGrpSpPr>
            <p:cNvPr id="72" name="Group 72"/>
            <p:cNvGrpSpPr/>
            <p:nvPr/>
          </p:nvGrpSpPr>
          <p:grpSpPr>
            <a:xfrm rot="-5400000">
              <a:off x="1828882" y="5166530"/>
              <a:ext cx="539521" cy="317685"/>
              <a:chOff x="0" y="0"/>
              <a:chExt cx="2771140" cy="1889930"/>
            </a:xfrm>
          </p:grpSpPr>
          <p:sp>
            <p:nvSpPr>
              <p:cNvPr id="73" name="Freeform 73"/>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6D597A"/>
              </a:solidFill>
            </p:spPr>
            <p:txBody>
              <a:bodyPr/>
              <a:lstStyle/>
              <a:p>
                <a:endParaRPr lang="en-US"/>
              </a:p>
            </p:txBody>
          </p:sp>
        </p:grpSp>
        <p:grpSp>
          <p:nvGrpSpPr>
            <p:cNvPr id="74" name="Group 74"/>
            <p:cNvGrpSpPr/>
            <p:nvPr/>
          </p:nvGrpSpPr>
          <p:grpSpPr>
            <a:xfrm rot="-5400000">
              <a:off x="4494372" y="5166530"/>
              <a:ext cx="539521" cy="317685"/>
              <a:chOff x="0" y="0"/>
              <a:chExt cx="2771140" cy="1889930"/>
            </a:xfrm>
          </p:grpSpPr>
          <p:sp>
            <p:nvSpPr>
              <p:cNvPr id="75" name="Freeform 75"/>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txBody>
              <a:bodyPr/>
              <a:lstStyle/>
              <a:p>
                <a:endParaRPr lang="en-US"/>
              </a:p>
            </p:txBody>
          </p:sp>
        </p:grpSp>
        <p:grpSp>
          <p:nvGrpSpPr>
            <p:cNvPr id="76" name="Group 76"/>
            <p:cNvGrpSpPr/>
            <p:nvPr/>
          </p:nvGrpSpPr>
          <p:grpSpPr>
            <a:xfrm rot="-5400000">
              <a:off x="4334361" y="5166530"/>
              <a:ext cx="539521" cy="317685"/>
              <a:chOff x="0" y="0"/>
              <a:chExt cx="2771140" cy="1889930"/>
            </a:xfrm>
          </p:grpSpPr>
          <p:sp>
            <p:nvSpPr>
              <p:cNvPr id="77" name="Freeform 77"/>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38A3A5"/>
              </a:solidFill>
            </p:spPr>
            <p:txBody>
              <a:bodyPr/>
              <a:lstStyle/>
              <a:p>
                <a:endParaRPr lang="en-US"/>
              </a:p>
            </p:txBody>
          </p:sp>
        </p:grpSp>
        <p:grpSp>
          <p:nvGrpSpPr>
            <p:cNvPr id="78" name="Group 78"/>
            <p:cNvGrpSpPr/>
            <p:nvPr/>
          </p:nvGrpSpPr>
          <p:grpSpPr>
            <a:xfrm rot="-5400000">
              <a:off x="7105581" y="5166530"/>
              <a:ext cx="539521" cy="317685"/>
              <a:chOff x="0" y="0"/>
              <a:chExt cx="2771140" cy="1889930"/>
            </a:xfrm>
          </p:grpSpPr>
          <p:sp>
            <p:nvSpPr>
              <p:cNvPr id="79" name="Freeform 79"/>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txBody>
              <a:bodyPr/>
              <a:lstStyle/>
              <a:p>
                <a:endParaRPr lang="en-US"/>
              </a:p>
            </p:txBody>
          </p:sp>
        </p:grpSp>
        <p:grpSp>
          <p:nvGrpSpPr>
            <p:cNvPr id="80" name="Group 80"/>
            <p:cNvGrpSpPr/>
            <p:nvPr/>
          </p:nvGrpSpPr>
          <p:grpSpPr>
            <a:xfrm rot="-5400000">
              <a:off x="6945570" y="5166530"/>
              <a:ext cx="539521" cy="317685"/>
              <a:chOff x="0" y="0"/>
              <a:chExt cx="2771140" cy="1889930"/>
            </a:xfrm>
          </p:grpSpPr>
          <p:sp>
            <p:nvSpPr>
              <p:cNvPr id="81" name="Freeform 81"/>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E05A47"/>
              </a:solidFill>
            </p:spPr>
            <p:txBody>
              <a:bodyPr/>
              <a:lstStyle/>
              <a:p>
                <a:endParaRPr lang="en-US"/>
              </a:p>
            </p:txBody>
          </p:sp>
        </p:grpSp>
      </p:grpSp>
      <p:sp>
        <p:nvSpPr>
          <p:cNvPr id="83" name="Title 1">
            <a:extLst>
              <a:ext uri="{FF2B5EF4-FFF2-40B4-BE49-F238E27FC236}">
                <a16:creationId xmlns:a16="http://schemas.microsoft.com/office/drawing/2014/main" id="{03EFC7B8-C048-3FB4-4E0F-46E90EF3143F}"/>
              </a:ext>
            </a:extLst>
          </p:cNvPr>
          <p:cNvSpPr txBox="1">
            <a:spLocks/>
          </p:cNvSpPr>
          <p:nvPr/>
        </p:nvSpPr>
        <p:spPr>
          <a:xfrm>
            <a:off x="457200" y="76200"/>
            <a:ext cx="8229600" cy="914400"/>
          </a:xfrm>
          <a:prstGeom prst="rect">
            <a:avLst/>
          </a:prstGeom>
        </p:spPr>
        <p:style>
          <a:lnRef idx="3">
            <a:schemeClr val="lt1"/>
          </a:lnRef>
          <a:fillRef idx="1">
            <a:schemeClr val="accent6"/>
          </a:fillRef>
          <a:effectRef idx="1">
            <a:schemeClr val="accent6"/>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National Health Policy 2076</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7888377" y="2553924"/>
            <a:ext cx="892851" cy="608928"/>
            <a:chOff x="0" y="0"/>
            <a:chExt cx="2771140" cy="1889930"/>
          </a:xfrm>
        </p:grpSpPr>
        <p:sp>
          <p:nvSpPr>
            <p:cNvPr id="3" name="Freeform 3"/>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txBody>
            <a:bodyPr/>
            <a:lstStyle/>
            <a:p>
              <a:endParaRPr lang="en-US"/>
            </a:p>
          </p:txBody>
        </p:sp>
      </p:grpSp>
      <p:grpSp>
        <p:nvGrpSpPr>
          <p:cNvPr id="4" name="Group 4"/>
          <p:cNvGrpSpPr/>
          <p:nvPr/>
        </p:nvGrpSpPr>
        <p:grpSpPr>
          <a:xfrm rot="-5400000">
            <a:off x="6627841" y="1450569"/>
            <a:ext cx="866364" cy="2815640"/>
            <a:chOff x="0" y="0"/>
            <a:chExt cx="2771140" cy="9006071"/>
          </a:xfrm>
        </p:grpSpPr>
        <p:sp>
          <p:nvSpPr>
            <p:cNvPr id="5" name="Freeform 5"/>
            <p:cNvSpPr/>
            <p:nvPr/>
          </p:nvSpPr>
          <p:spPr>
            <a:xfrm>
              <a:off x="0" y="0"/>
              <a:ext cx="2771140" cy="9006071"/>
            </a:xfrm>
            <a:custGeom>
              <a:avLst/>
              <a:gdLst/>
              <a:ahLst/>
              <a:cxnLst/>
              <a:rect l="l" t="t" r="r" b="b"/>
              <a:pathLst>
                <a:path w="2771140" h="9006071">
                  <a:moveTo>
                    <a:pt x="0" y="0"/>
                  </a:moveTo>
                  <a:lnTo>
                    <a:pt x="0" y="8103102"/>
                  </a:lnTo>
                  <a:lnTo>
                    <a:pt x="1384300" y="9006071"/>
                  </a:lnTo>
                  <a:lnTo>
                    <a:pt x="2771140" y="8103102"/>
                  </a:lnTo>
                  <a:lnTo>
                    <a:pt x="2771140" y="0"/>
                  </a:lnTo>
                  <a:close/>
                </a:path>
              </a:pathLst>
            </a:custGeom>
            <a:solidFill>
              <a:srgbClr val="A66C98"/>
            </a:solidFill>
          </p:spPr>
          <p:txBody>
            <a:bodyPr/>
            <a:lstStyle/>
            <a:p>
              <a:endParaRPr lang="en-US"/>
            </a:p>
          </p:txBody>
        </p:sp>
      </p:grpSp>
      <p:grpSp>
        <p:nvGrpSpPr>
          <p:cNvPr id="6" name="Group 6"/>
          <p:cNvGrpSpPr/>
          <p:nvPr/>
        </p:nvGrpSpPr>
        <p:grpSpPr>
          <a:xfrm rot="-5400000">
            <a:off x="5374071" y="2553924"/>
            <a:ext cx="892851" cy="608928"/>
            <a:chOff x="0" y="0"/>
            <a:chExt cx="2771140" cy="1889930"/>
          </a:xfrm>
        </p:grpSpPr>
        <p:sp>
          <p:nvSpPr>
            <p:cNvPr id="7" name="Freeform 7"/>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txBody>
            <a:bodyPr/>
            <a:lstStyle/>
            <a:p>
              <a:endParaRPr lang="en-US"/>
            </a:p>
          </p:txBody>
        </p:sp>
      </p:grpSp>
      <p:grpSp>
        <p:nvGrpSpPr>
          <p:cNvPr id="8" name="Group 8"/>
          <p:cNvGrpSpPr/>
          <p:nvPr/>
        </p:nvGrpSpPr>
        <p:grpSpPr>
          <a:xfrm rot="-5400000">
            <a:off x="4128552" y="1450569"/>
            <a:ext cx="866364" cy="2815640"/>
            <a:chOff x="0" y="0"/>
            <a:chExt cx="2771140" cy="9006071"/>
          </a:xfrm>
        </p:grpSpPr>
        <p:sp>
          <p:nvSpPr>
            <p:cNvPr id="9" name="Freeform 9"/>
            <p:cNvSpPr/>
            <p:nvPr/>
          </p:nvSpPr>
          <p:spPr>
            <a:xfrm>
              <a:off x="0" y="0"/>
              <a:ext cx="2771140" cy="9006071"/>
            </a:xfrm>
            <a:custGeom>
              <a:avLst/>
              <a:gdLst/>
              <a:ahLst/>
              <a:cxnLst/>
              <a:rect l="l" t="t" r="r" b="b"/>
              <a:pathLst>
                <a:path w="2771140" h="9006071">
                  <a:moveTo>
                    <a:pt x="0" y="0"/>
                  </a:moveTo>
                  <a:lnTo>
                    <a:pt x="0" y="8103102"/>
                  </a:lnTo>
                  <a:lnTo>
                    <a:pt x="1384300" y="9006071"/>
                  </a:lnTo>
                  <a:lnTo>
                    <a:pt x="2771140" y="8103102"/>
                  </a:lnTo>
                  <a:lnTo>
                    <a:pt x="2771140" y="0"/>
                  </a:lnTo>
                  <a:close/>
                </a:path>
              </a:pathLst>
            </a:custGeom>
            <a:solidFill>
              <a:srgbClr val="6D597A"/>
            </a:solidFill>
          </p:spPr>
          <p:txBody>
            <a:bodyPr/>
            <a:lstStyle/>
            <a:p>
              <a:endParaRPr lang="en-US"/>
            </a:p>
          </p:txBody>
        </p:sp>
      </p:grpSp>
      <p:grpSp>
        <p:nvGrpSpPr>
          <p:cNvPr id="10" name="Group 10"/>
          <p:cNvGrpSpPr/>
          <p:nvPr/>
        </p:nvGrpSpPr>
        <p:grpSpPr>
          <a:xfrm rot="-5400000">
            <a:off x="2874782" y="2553924"/>
            <a:ext cx="892851" cy="608928"/>
            <a:chOff x="0" y="0"/>
            <a:chExt cx="2771140" cy="1889930"/>
          </a:xfrm>
        </p:grpSpPr>
        <p:sp>
          <p:nvSpPr>
            <p:cNvPr id="11" name="Freeform 11"/>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txBody>
            <a:bodyPr/>
            <a:lstStyle/>
            <a:p>
              <a:endParaRPr lang="en-US"/>
            </a:p>
          </p:txBody>
        </p:sp>
      </p:grpSp>
      <p:grpSp>
        <p:nvGrpSpPr>
          <p:cNvPr id="12" name="Group 12"/>
          <p:cNvGrpSpPr/>
          <p:nvPr/>
        </p:nvGrpSpPr>
        <p:grpSpPr>
          <a:xfrm rot="-5400000">
            <a:off x="1636409" y="1450569"/>
            <a:ext cx="866364" cy="2815640"/>
            <a:chOff x="0" y="0"/>
            <a:chExt cx="2771140" cy="9006071"/>
          </a:xfrm>
        </p:grpSpPr>
        <p:sp>
          <p:nvSpPr>
            <p:cNvPr id="13" name="Freeform 13"/>
            <p:cNvSpPr/>
            <p:nvPr/>
          </p:nvSpPr>
          <p:spPr>
            <a:xfrm>
              <a:off x="0" y="0"/>
              <a:ext cx="2771140" cy="9006071"/>
            </a:xfrm>
            <a:custGeom>
              <a:avLst/>
              <a:gdLst/>
              <a:ahLst/>
              <a:cxnLst/>
              <a:rect l="l" t="t" r="r" b="b"/>
              <a:pathLst>
                <a:path w="2771140" h="9006071">
                  <a:moveTo>
                    <a:pt x="0" y="0"/>
                  </a:moveTo>
                  <a:lnTo>
                    <a:pt x="0" y="8103102"/>
                  </a:lnTo>
                  <a:lnTo>
                    <a:pt x="1384300" y="9006071"/>
                  </a:lnTo>
                  <a:lnTo>
                    <a:pt x="2771140" y="8103102"/>
                  </a:lnTo>
                  <a:lnTo>
                    <a:pt x="2771140" y="0"/>
                  </a:lnTo>
                  <a:close/>
                </a:path>
              </a:pathLst>
            </a:custGeom>
            <a:solidFill>
              <a:srgbClr val="38A3A5"/>
            </a:solidFill>
          </p:spPr>
          <p:txBody>
            <a:bodyPr/>
            <a:lstStyle/>
            <a:p>
              <a:endParaRPr lang="en-US"/>
            </a:p>
          </p:txBody>
        </p:sp>
      </p:grpSp>
      <p:grpSp>
        <p:nvGrpSpPr>
          <p:cNvPr id="14" name="Group 14"/>
          <p:cNvGrpSpPr/>
          <p:nvPr/>
        </p:nvGrpSpPr>
        <p:grpSpPr>
          <a:xfrm rot="-5400000">
            <a:off x="447425" y="3329474"/>
            <a:ext cx="685621" cy="467596"/>
            <a:chOff x="0" y="0"/>
            <a:chExt cx="2771140" cy="1889930"/>
          </a:xfrm>
        </p:grpSpPr>
        <p:sp>
          <p:nvSpPr>
            <p:cNvPr id="15" name="Freeform 15"/>
            <p:cNvSpPr/>
            <p:nvPr/>
          </p:nvSpPr>
          <p:spPr>
            <a:xfrm>
              <a:off x="0" y="0"/>
              <a:ext cx="2771140" cy="1889930"/>
            </a:xfrm>
            <a:custGeom>
              <a:avLst/>
              <a:gdLst/>
              <a:ahLst/>
              <a:cxnLst/>
              <a:rect l="l" t="t" r="r" b="b"/>
              <a:pathLst>
                <a:path w="2771140" h="1889930">
                  <a:moveTo>
                    <a:pt x="0" y="0"/>
                  </a:moveTo>
                  <a:lnTo>
                    <a:pt x="0" y="986960"/>
                  </a:lnTo>
                  <a:lnTo>
                    <a:pt x="1384300" y="1889930"/>
                  </a:lnTo>
                  <a:lnTo>
                    <a:pt x="2771140" y="986960"/>
                  </a:lnTo>
                  <a:lnTo>
                    <a:pt x="2771140" y="0"/>
                  </a:lnTo>
                  <a:close/>
                </a:path>
              </a:pathLst>
            </a:custGeom>
            <a:solidFill>
              <a:srgbClr val="F1F2F2"/>
            </a:solidFill>
          </p:spPr>
          <p:txBody>
            <a:bodyPr/>
            <a:lstStyle/>
            <a:p>
              <a:endParaRPr lang="en-US"/>
            </a:p>
          </p:txBody>
        </p:sp>
      </p:grpSp>
      <p:grpSp>
        <p:nvGrpSpPr>
          <p:cNvPr id="16" name="Group 16"/>
          <p:cNvGrpSpPr>
            <a:grpSpLocks noChangeAspect="1"/>
          </p:cNvGrpSpPr>
          <p:nvPr/>
        </p:nvGrpSpPr>
        <p:grpSpPr>
          <a:xfrm rot="-10800000">
            <a:off x="1571871" y="1620654"/>
            <a:ext cx="995440" cy="995440"/>
            <a:chOff x="0" y="0"/>
            <a:chExt cx="495300" cy="495300"/>
          </a:xfrm>
        </p:grpSpPr>
        <p:sp>
          <p:nvSpPr>
            <p:cNvPr id="17" name="Freeform 1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p:spPr>
          <p:txBody>
            <a:bodyPr/>
            <a:lstStyle/>
            <a:p>
              <a:endParaRPr lang="en-US"/>
            </a:p>
          </p:txBody>
        </p:sp>
        <p:sp>
          <p:nvSpPr>
            <p:cNvPr id="18" name="Freeform 1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38A3A5"/>
            </a:solidFill>
          </p:spPr>
          <p:txBody>
            <a:bodyPr/>
            <a:lstStyle/>
            <a:p>
              <a:endParaRPr lang="en-US"/>
            </a:p>
          </p:txBody>
        </p:sp>
      </p:grpSp>
      <p:grpSp>
        <p:nvGrpSpPr>
          <p:cNvPr id="19" name="Group 19"/>
          <p:cNvGrpSpPr>
            <a:grpSpLocks noChangeAspect="1"/>
          </p:cNvGrpSpPr>
          <p:nvPr/>
        </p:nvGrpSpPr>
        <p:grpSpPr>
          <a:xfrm rot="-10800000">
            <a:off x="4064014" y="1620654"/>
            <a:ext cx="995440" cy="995440"/>
            <a:chOff x="0" y="0"/>
            <a:chExt cx="495300" cy="495300"/>
          </a:xfrm>
        </p:grpSpPr>
        <p:sp>
          <p:nvSpPr>
            <p:cNvPr id="20" name="Freeform 20"/>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p:spPr>
          <p:txBody>
            <a:bodyPr/>
            <a:lstStyle/>
            <a:p>
              <a:endParaRPr lang="en-US"/>
            </a:p>
          </p:txBody>
        </p:sp>
        <p:sp>
          <p:nvSpPr>
            <p:cNvPr id="21" name="Freeform 21"/>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6D597A"/>
            </a:solidFill>
          </p:spPr>
          <p:txBody>
            <a:bodyPr/>
            <a:lstStyle/>
            <a:p>
              <a:endParaRPr lang="en-US"/>
            </a:p>
          </p:txBody>
        </p:sp>
      </p:grpSp>
      <p:grpSp>
        <p:nvGrpSpPr>
          <p:cNvPr id="22" name="Group 22"/>
          <p:cNvGrpSpPr>
            <a:grpSpLocks noChangeAspect="1"/>
          </p:cNvGrpSpPr>
          <p:nvPr/>
        </p:nvGrpSpPr>
        <p:grpSpPr>
          <a:xfrm rot="-10800000">
            <a:off x="6563303" y="1620654"/>
            <a:ext cx="995440" cy="995440"/>
            <a:chOff x="0" y="0"/>
            <a:chExt cx="495300" cy="495300"/>
          </a:xfrm>
        </p:grpSpPr>
        <p:sp>
          <p:nvSpPr>
            <p:cNvPr id="23" name="Freeform 2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F1F2F2"/>
            </a:solidFill>
          </p:spPr>
          <p:txBody>
            <a:bodyPr/>
            <a:lstStyle/>
            <a:p>
              <a:endParaRPr lang="en-US"/>
            </a:p>
          </p:txBody>
        </p:sp>
        <p:sp>
          <p:nvSpPr>
            <p:cNvPr id="24" name="Freeform 2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A66C98"/>
            </a:solidFill>
          </p:spPr>
          <p:txBody>
            <a:bodyPr/>
            <a:lstStyle/>
            <a:p>
              <a:endParaRPr lang="en-US"/>
            </a:p>
          </p:txBody>
        </p:sp>
      </p:grpSp>
      <p:grpSp>
        <p:nvGrpSpPr>
          <p:cNvPr id="25" name="Group 25"/>
          <p:cNvGrpSpPr/>
          <p:nvPr/>
        </p:nvGrpSpPr>
        <p:grpSpPr>
          <a:xfrm>
            <a:off x="-342900" y="328067"/>
            <a:ext cx="685800" cy="1380105"/>
            <a:chOff x="0" y="0"/>
            <a:chExt cx="347980" cy="700275"/>
          </a:xfrm>
        </p:grpSpPr>
        <p:sp>
          <p:nvSpPr>
            <p:cNvPr id="26" name="Freeform 26"/>
            <p:cNvSpPr/>
            <p:nvPr/>
          </p:nvSpPr>
          <p:spPr>
            <a:xfrm>
              <a:off x="0" y="0"/>
              <a:ext cx="347980" cy="700275"/>
            </a:xfrm>
            <a:custGeom>
              <a:avLst/>
              <a:gdLst/>
              <a:ahLst/>
              <a:cxnLst/>
              <a:rect l="l" t="t" r="r" b="b"/>
              <a:pathLst>
                <a:path w="347980" h="700275">
                  <a:moveTo>
                    <a:pt x="0" y="0"/>
                  </a:moveTo>
                  <a:lnTo>
                    <a:pt x="347980" y="0"/>
                  </a:lnTo>
                  <a:lnTo>
                    <a:pt x="347980" y="700275"/>
                  </a:lnTo>
                  <a:lnTo>
                    <a:pt x="0" y="700275"/>
                  </a:lnTo>
                  <a:close/>
                </a:path>
              </a:pathLst>
            </a:custGeom>
            <a:solidFill>
              <a:srgbClr val="C7D0D8"/>
            </a:solidFill>
          </p:spPr>
          <p:txBody>
            <a:bodyPr/>
            <a:lstStyle/>
            <a:p>
              <a:endParaRPr lang="en-US"/>
            </a:p>
          </p:txBody>
        </p:sp>
      </p:grpSp>
      <p:sp>
        <p:nvSpPr>
          <p:cNvPr id="27" name="AutoShape 27"/>
          <p:cNvSpPr/>
          <p:nvPr/>
        </p:nvSpPr>
        <p:spPr>
          <a:xfrm>
            <a:off x="3400081" y="3489479"/>
            <a:ext cx="0" cy="1204717"/>
          </a:xfrm>
          <a:prstGeom prst="line">
            <a:avLst/>
          </a:prstGeom>
          <a:ln w="114300" cap="flat">
            <a:solidFill>
              <a:srgbClr val="6D597A"/>
            </a:solidFill>
            <a:prstDash val="solid"/>
            <a:headEnd type="none" w="sm" len="sm"/>
            <a:tailEnd type="none" w="sm" len="sm"/>
          </a:ln>
        </p:spPr>
        <p:txBody>
          <a:bodyPr/>
          <a:lstStyle/>
          <a:p>
            <a:endParaRPr lang="en-US"/>
          </a:p>
        </p:txBody>
      </p:sp>
      <p:sp>
        <p:nvSpPr>
          <p:cNvPr id="28" name="AutoShape 28"/>
          <p:cNvSpPr/>
          <p:nvPr/>
        </p:nvSpPr>
        <p:spPr>
          <a:xfrm>
            <a:off x="5899370" y="3489479"/>
            <a:ext cx="0" cy="1204717"/>
          </a:xfrm>
          <a:prstGeom prst="line">
            <a:avLst/>
          </a:prstGeom>
          <a:ln w="114300" cap="flat">
            <a:solidFill>
              <a:srgbClr val="A66C98"/>
            </a:solidFill>
            <a:prstDash val="solid"/>
            <a:headEnd type="none" w="sm" len="sm"/>
            <a:tailEnd type="none" w="sm" len="sm"/>
          </a:ln>
        </p:spPr>
        <p:txBody>
          <a:bodyPr/>
          <a:lstStyle/>
          <a:p>
            <a:endParaRPr lang="en-US"/>
          </a:p>
        </p:txBody>
      </p:sp>
      <p:sp>
        <p:nvSpPr>
          <p:cNvPr id="30" name="TextBox 30"/>
          <p:cNvSpPr txBox="1"/>
          <p:nvPr/>
        </p:nvSpPr>
        <p:spPr>
          <a:xfrm>
            <a:off x="980736" y="3691549"/>
            <a:ext cx="2069664" cy="769441"/>
          </a:xfrm>
          <a:prstGeom prst="rect">
            <a:avLst/>
          </a:prstGeom>
        </p:spPr>
        <p:txBody>
          <a:bodyPr wrap="square" lIns="0" tIns="0" rIns="0" bIns="0" rtlCol="0" anchor="t">
            <a:spAutoFit/>
          </a:bodyPr>
          <a:lstStyle/>
          <a:p>
            <a:pPr>
              <a:lnSpc>
                <a:spcPts val="1960"/>
              </a:lnSpc>
            </a:pPr>
            <a:r>
              <a:rPr lang="en-US" dirty="0">
                <a:solidFill>
                  <a:srgbClr val="000000"/>
                </a:solidFill>
                <a:latin typeface="Calibri (MS)"/>
              </a:rPr>
              <a:t>•Improved health status of every citizen</a:t>
            </a:r>
          </a:p>
          <a:p>
            <a:pPr>
              <a:lnSpc>
                <a:spcPts val="1960"/>
              </a:lnSpc>
            </a:pPr>
            <a:endParaRPr lang="en-US" dirty="0">
              <a:solidFill>
                <a:srgbClr val="000000"/>
              </a:solidFill>
              <a:latin typeface="Calibri (MS)"/>
            </a:endParaRPr>
          </a:p>
        </p:txBody>
      </p:sp>
      <p:sp>
        <p:nvSpPr>
          <p:cNvPr id="31" name="TextBox 31"/>
          <p:cNvSpPr txBox="1"/>
          <p:nvPr/>
        </p:nvSpPr>
        <p:spPr>
          <a:xfrm>
            <a:off x="3477411" y="3351519"/>
            <a:ext cx="2183127" cy="2051844"/>
          </a:xfrm>
          <a:prstGeom prst="rect">
            <a:avLst/>
          </a:prstGeom>
        </p:spPr>
        <p:txBody>
          <a:bodyPr wrap="square" lIns="0" tIns="0" rIns="0" bIns="0" rtlCol="0" anchor="t">
            <a:spAutoFit/>
          </a:bodyPr>
          <a:lstStyle/>
          <a:p>
            <a:pPr>
              <a:lnSpc>
                <a:spcPts val="1960"/>
              </a:lnSpc>
            </a:pPr>
            <a:r>
              <a:rPr lang="en-US" dirty="0">
                <a:solidFill>
                  <a:srgbClr val="000000"/>
                </a:solidFill>
                <a:latin typeface="Calibri (MS)"/>
              </a:rPr>
              <a:t>•Reduced adverse effects of wider determinants on health</a:t>
            </a:r>
          </a:p>
          <a:p>
            <a:pPr>
              <a:lnSpc>
                <a:spcPts val="1960"/>
              </a:lnSpc>
            </a:pPr>
            <a:r>
              <a:rPr lang="en-US" dirty="0">
                <a:solidFill>
                  <a:srgbClr val="000000"/>
                </a:solidFill>
                <a:latin typeface="Calibri (MS)"/>
              </a:rPr>
              <a:t>•Citizens responsible for their own, family and community health</a:t>
            </a:r>
          </a:p>
          <a:p>
            <a:pPr>
              <a:lnSpc>
                <a:spcPts val="1960"/>
              </a:lnSpc>
            </a:pPr>
            <a:endParaRPr lang="en-US" dirty="0">
              <a:solidFill>
                <a:srgbClr val="000000"/>
              </a:solidFill>
              <a:latin typeface="Calibri (MS)"/>
            </a:endParaRPr>
          </a:p>
        </p:txBody>
      </p:sp>
      <p:sp>
        <p:nvSpPr>
          <p:cNvPr id="32" name="TextBox 32"/>
          <p:cNvSpPr txBox="1"/>
          <p:nvPr/>
        </p:nvSpPr>
        <p:spPr>
          <a:xfrm>
            <a:off x="6032719" y="3276600"/>
            <a:ext cx="2958878" cy="3359894"/>
          </a:xfrm>
          <a:prstGeom prst="rect">
            <a:avLst/>
          </a:prstGeom>
        </p:spPr>
        <p:txBody>
          <a:bodyPr wrap="square" lIns="0" tIns="0" rIns="0" bIns="0" rtlCol="0" anchor="t">
            <a:spAutoFit/>
          </a:bodyPr>
          <a:lstStyle/>
          <a:p>
            <a:pPr>
              <a:lnSpc>
                <a:spcPts val="1958"/>
              </a:lnSpc>
            </a:pPr>
            <a:r>
              <a:rPr lang="en-US" sz="2000" dirty="0">
                <a:solidFill>
                  <a:srgbClr val="000000"/>
                </a:solidFill>
                <a:latin typeface="Calibri (MS)"/>
              </a:rPr>
              <a:t>•Institutional and policy provisions for addressing social determinants of health</a:t>
            </a:r>
          </a:p>
          <a:p>
            <a:pPr>
              <a:lnSpc>
                <a:spcPts val="1958"/>
              </a:lnSpc>
            </a:pPr>
            <a:endParaRPr lang="en-US" sz="2000" dirty="0">
              <a:solidFill>
                <a:srgbClr val="000000"/>
              </a:solidFill>
              <a:latin typeface="Calibri (MS)"/>
            </a:endParaRPr>
          </a:p>
          <a:p>
            <a:pPr>
              <a:lnSpc>
                <a:spcPts val="1958"/>
              </a:lnSpc>
            </a:pPr>
            <a:r>
              <a:rPr lang="en-US" sz="2000" dirty="0">
                <a:solidFill>
                  <a:srgbClr val="000000"/>
                </a:solidFill>
                <a:latin typeface="Calibri (MS)"/>
              </a:rPr>
              <a:t>•Multisectoral collaboration to address social determinants of health</a:t>
            </a:r>
          </a:p>
          <a:p>
            <a:pPr>
              <a:lnSpc>
                <a:spcPts val="1958"/>
              </a:lnSpc>
            </a:pPr>
            <a:endParaRPr lang="en-US" sz="2000" dirty="0">
              <a:solidFill>
                <a:srgbClr val="000000"/>
              </a:solidFill>
              <a:latin typeface="Calibri (MS)"/>
            </a:endParaRPr>
          </a:p>
          <a:p>
            <a:pPr>
              <a:lnSpc>
                <a:spcPts val="1958"/>
              </a:lnSpc>
            </a:pPr>
            <a:r>
              <a:rPr lang="en-US" sz="2000" dirty="0">
                <a:solidFill>
                  <a:srgbClr val="000000"/>
                </a:solidFill>
                <a:latin typeface="Calibri (MS)"/>
              </a:rPr>
              <a:t>•Changed/improved behavior of citizens for healthy lifestyle</a:t>
            </a:r>
          </a:p>
          <a:p>
            <a:pPr>
              <a:lnSpc>
                <a:spcPts val="2238"/>
              </a:lnSpc>
            </a:pPr>
            <a:endParaRPr lang="en-US" sz="2000" dirty="0">
              <a:solidFill>
                <a:srgbClr val="000000"/>
              </a:solidFill>
              <a:latin typeface="Calibri (MS)"/>
            </a:endParaRPr>
          </a:p>
        </p:txBody>
      </p:sp>
      <p:sp>
        <p:nvSpPr>
          <p:cNvPr id="33" name="Freeform 33"/>
          <p:cNvSpPr/>
          <p:nvPr/>
        </p:nvSpPr>
        <p:spPr>
          <a:xfrm>
            <a:off x="1877862" y="1822041"/>
            <a:ext cx="407847" cy="589922"/>
          </a:xfrm>
          <a:custGeom>
            <a:avLst/>
            <a:gdLst/>
            <a:ahLst/>
            <a:cxnLst/>
            <a:rect l="l" t="t" r="r" b="b"/>
            <a:pathLst>
              <a:path w="407847" h="589922">
                <a:moveTo>
                  <a:pt x="0" y="0"/>
                </a:moveTo>
                <a:lnTo>
                  <a:pt x="407847" y="0"/>
                </a:lnTo>
                <a:lnTo>
                  <a:pt x="407847" y="589922"/>
                </a:lnTo>
                <a:lnTo>
                  <a:pt x="0" y="5899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4" name="Freeform 34"/>
          <p:cNvSpPr/>
          <p:nvPr/>
        </p:nvSpPr>
        <p:spPr>
          <a:xfrm>
            <a:off x="4285208" y="1822041"/>
            <a:ext cx="553052" cy="589922"/>
          </a:xfrm>
          <a:custGeom>
            <a:avLst/>
            <a:gdLst/>
            <a:ahLst/>
            <a:cxnLst/>
            <a:rect l="l" t="t" r="r" b="b"/>
            <a:pathLst>
              <a:path w="553052" h="589922">
                <a:moveTo>
                  <a:pt x="0" y="0"/>
                </a:moveTo>
                <a:lnTo>
                  <a:pt x="553052" y="0"/>
                </a:lnTo>
                <a:lnTo>
                  <a:pt x="553052" y="589922"/>
                </a:lnTo>
                <a:lnTo>
                  <a:pt x="0" y="5899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Freeform 35"/>
          <p:cNvSpPr/>
          <p:nvPr/>
        </p:nvSpPr>
        <p:spPr>
          <a:xfrm>
            <a:off x="6728244" y="1949703"/>
            <a:ext cx="665558" cy="462260"/>
          </a:xfrm>
          <a:custGeom>
            <a:avLst/>
            <a:gdLst/>
            <a:ahLst/>
            <a:cxnLst/>
            <a:rect l="l" t="t" r="r" b="b"/>
            <a:pathLst>
              <a:path w="665558" h="462260">
                <a:moveTo>
                  <a:pt x="0" y="0"/>
                </a:moveTo>
                <a:lnTo>
                  <a:pt x="665558" y="0"/>
                </a:lnTo>
                <a:lnTo>
                  <a:pt x="665558" y="462260"/>
                </a:lnTo>
                <a:lnTo>
                  <a:pt x="0" y="4622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6" name="TextBox 36"/>
          <p:cNvSpPr txBox="1"/>
          <p:nvPr/>
        </p:nvSpPr>
        <p:spPr>
          <a:xfrm>
            <a:off x="982527" y="2662800"/>
            <a:ext cx="2338680" cy="312113"/>
          </a:xfrm>
          <a:prstGeom prst="rect">
            <a:avLst/>
          </a:prstGeom>
        </p:spPr>
        <p:txBody>
          <a:bodyPr lIns="0" tIns="0" rIns="0" bIns="0" rtlCol="0" anchor="t">
            <a:spAutoFit/>
          </a:bodyPr>
          <a:lstStyle/>
          <a:p>
            <a:pPr algn="ctr">
              <a:lnSpc>
                <a:spcPts val="2221"/>
              </a:lnSpc>
            </a:pPr>
            <a:r>
              <a:rPr lang="en-US" sz="1587" spc="39">
                <a:solidFill>
                  <a:srgbClr val="FFFFFF"/>
                </a:solidFill>
                <a:latin typeface="Calibri (MS) Bold"/>
              </a:rPr>
              <a:t>GOAL</a:t>
            </a:r>
          </a:p>
        </p:txBody>
      </p:sp>
      <p:sp>
        <p:nvSpPr>
          <p:cNvPr id="37" name="TextBox 37"/>
          <p:cNvSpPr txBox="1"/>
          <p:nvPr/>
        </p:nvSpPr>
        <p:spPr>
          <a:xfrm>
            <a:off x="3624841" y="2662800"/>
            <a:ext cx="2004093" cy="312113"/>
          </a:xfrm>
          <a:prstGeom prst="rect">
            <a:avLst/>
          </a:prstGeom>
        </p:spPr>
        <p:txBody>
          <a:bodyPr lIns="0" tIns="0" rIns="0" bIns="0" rtlCol="0" anchor="t">
            <a:spAutoFit/>
          </a:bodyPr>
          <a:lstStyle/>
          <a:p>
            <a:pPr algn="ctr">
              <a:lnSpc>
                <a:spcPts val="2221"/>
              </a:lnSpc>
            </a:pPr>
            <a:r>
              <a:rPr lang="en-US" sz="1587" spc="39">
                <a:solidFill>
                  <a:srgbClr val="FFFFFF"/>
                </a:solidFill>
                <a:latin typeface="Calibri (MS) Bold"/>
              </a:rPr>
              <a:t>OUTCOMES</a:t>
            </a:r>
          </a:p>
        </p:txBody>
      </p:sp>
      <p:sp>
        <p:nvSpPr>
          <p:cNvPr id="38" name="TextBox 38"/>
          <p:cNvSpPr txBox="1"/>
          <p:nvPr/>
        </p:nvSpPr>
        <p:spPr>
          <a:xfrm>
            <a:off x="6124130" y="2662800"/>
            <a:ext cx="2004093" cy="312113"/>
          </a:xfrm>
          <a:prstGeom prst="rect">
            <a:avLst/>
          </a:prstGeom>
        </p:spPr>
        <p:txBody>
          <a:bodyPr lIns="0" tIns="0" rIns="0" bIns="0" rtlCol="0" anchor="t">
            <a:spAutoFit/>
          </a:bodyPr>
          <a:lstStyle/>
          <a:p>
            <a:pPr algn="ctr">
              <a:lnSpc>
                <a:spcPts val="2221"/>
              </a:lnSpc>
            </a:pPr>
            <a:r>
              <a:rPr lang="en-US" sz="1587" spc="39">
                <a:solidFill>
                  <a:srgbClr val="FFFFFF"/>
                </a:solidFill>
                <a:latin typeface="Calibri (MS) Bold"/>
              </a:rPr>
              <a:t>OUTPUTS</a:t>
            </a:r>
          </a:p>
        </p:txBody>
      </p:sp>
      <p:grpSp>
        <p:nvGrpSpPr>
          <p:cNvPr id="39" name="Group 39"/>
          <p:cNvGrpSpPr/>
          <p:nvPr/>
        </p:nvGrpSpPr>
        <p:grpSpPr>
          <a:xfrm>
            <a:off x="0" y="6356052"/>
            <a:ext cx="9144000" cy="501948"/>
            <a:chOff x="0" y="0"/>
            <a:chExt cx="4639733" cy="254692"/>
          </a:xfrm>
        </p:grpSpPr>
        <p:sp>
          <p:nvSpPr>
            <p:cNvPr id="40" name="Freeform 40"/>
            <p:cNvSpPr/>
            <p:nvPr/>
          </p:nvSpPr>
          <p:spPr>
            <a:xfrm>
              <a:off x="0" y="0"/>
              <a:ext cx="4639733" cy="254692"/>
            </a:xfrm>
            <a:custGeom>
              <a:avLst/>
              <a:gdLst/>
              <a:ahLst/>
              <a:cxnLst/>
              <a:rect l="l" t="t" r="r" b="b"/>
              <a:pathLst>
                <a:path w="4639733" h="254692">
                  <a:moveTo>
                    <a:pt x="0" y="0"/>
                  </a:moveTo>
                  <a:lnTo>
                    <a:pt x="4639733" y="0"/>
                  </a:lnTo>
                  <a:lnTo>
                    <a:pt x="4639733" y="254692"/>
                  </a:lnTo>
                  <a:lnTo>
                    <a:pt x="0" y="254692"/>
                  </a:lnTo>
                  <a:close/>
                </a:path>
              </a:pathLst>
            </a:custGeom>
            <a:solidFill>
              <a:srgbClr val="C7D0D8"/>
            </a:solidFill>
          </p:spPr>
          <p:txBody>
            <a:bodyPr/>
            <a:lstStyle/>
            <a:p>
              <a:endParaRPr lang="en-US"/>
            </a:p>
          </p:txBody>
        </p:sp>
      </p:grpSp>
      <p:sp>
        <p:nvSpPr>
          <p:cNvPr id="41" name="AutoShape 41"/>
          <p:cNvSpPr/>
          <p:nvPr/>
        </p:nvSpPr>
        <p:spPr>
          <a:xfrm>
            <a:off x="847386" y="3489479"/>
            <a:ext cx="0" cy="1204717"/>
          </a:xfrm>
          <a:prstGeom prst="line">
            <a:avLst/>
          </a:prstGeom>
          <a:ln w="114300" cap="flat">
            <a:solidFill>
              <a:srgbClr val="38A3A5"/>
            </a:solidFill>
            <a:prstDash val="solid"/>
            <a:headEnd type="none" w="sm" len="sm"/>
            <a:tailEnd type="none" w="sm" len="sm"/>
          </a:ln>
        </p:spPr>
        <p:txBody>
          <a:bodyPr/>
          <a:lstStyle/>
          <a:p>
            <a:endParaRPr lang="en-US"/>
          </a:p>
        </p:txBody>
      </p:sp>
      <p:sp>
        <p:nvSpPr>
          <p:cNvPr id="42" name="Title 1">
            <a:extLst>
              <a:ext uri="{FF2B5EF4-FFF2-40B4-BE49-F238E27FC236}">
                <a16:creationId xmlns:a16="http://schemas.microsoft.com/office/drawing/2014/main" id="{93B85233-64CC-A041-9B83-F63B16B60C1D}"/>
              </a:ext>
            </a:extLst>
          </p:cNvPr>
          <p:cNvSpPr txBox="1">
            <a:spLocks/>
          </p:cNvSpPr>
          <p:nvPr/>
        </p:nvSpPr>
        <p:spPr>
          <a:xfrm>
            <a:off x="512087" y="283795"/>
            <a:ext cx="8229600" cy="743414"/>
          </a:xfrm>
          <a:prstGeom prst="rect">
            <a:avLst/>
          </a:prstGeom>
        </p:spPr>
        <p:style>
          <a:lnRef idx="3">
            <a:schemeClr val="lt1"/>
          </a:lnRef>
          <a:fillRef idx="1">
            <a:schemeClr val="accent6"/>
          </a:fillRef>
          <a:effectRef idx="1">
            <a:schemeClr val="accent6"/>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t>NHS-SP 2023-2030</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3616-E0BA-45ED-9B49-73AAF6E76B98}"/>
              </a:ext>
            </a:extLst>
          </p:cNvPr>
          <p:cNvSpPr>
            <a:spLocks noGrp="1"/>
          </p:cNvSpPr>
          <p:nvPr>
            <p:ph type="title"/>
          </p:nvPr>
        </p:nvSpPr>
        <p:spPr>
          <a:xfrm>
            <a:off x="542925" y="136525"/>
            <a:ext cx="8058150" cy="914400"/>
          </a:xfrm>
        </p:spPr>
        <p:style>
          <a:lnRef idx="3">
            <a:schemeClr val="lt1"/>
          </a:lnRef>
          <a:fillRef idx="1">
            <a:schemeClr val="accent6"/>
          </a:fillRef>
          <a:effectRef idx="1">
            <a:schemeClr val="accent6"/>
          </a:effectRef>
          <a:fontRef idx="minor">
            <a:schemeClr val="lt1"/>
          </a:fontRef>
        </p:style>
        <p:txBody>
          <a:bodyPr>
            <a:noAutofit/>
          </a:bodyPr>
          <a:lstStyle/>
          <a:p>
            <a:pPr algn="ctr"/>
            <a:r>
              <a:rPr lang="en-US" sz="3200" b="1" dirty="0"/>
              <a:t>National Programs &amp; Strategies on </a:t>
            </a:r>
            <a:br>
              <a:rPr lang="en-US" sz="3200" b="1" dirty="0"/>
            </a:br>
            <a:r>
              <a:rPr lang="en-US" sz="3200" b="1" dirty="0"/>
              <a:t>Mental Health</a:t>
            </a:r>
          </a:p>
        </p:txBody>
      </p:sp>
      <p:graphicFrame>
        <p:nvGraphicFramePr>
          <p:cNvPr id="6" name="Diagram 5">
            <a:extLst>
              <a:ext uri="{FF2B5EF4-FFF2-40B4-BE49-F238E27FC236}">
                <a16:creationId xmlns:a16="http://schemas.microsoft.com/office/drawing/2014/main" id="{910544A7-135A-45F0-95D0-C16791C50790}"/>
              </a:ext>
            </a:extLst>
          </p:cNvPr>
          <p:cNvGraphicFramePr/>
          <p:nvPr>
            <p:extLst>
              <p:ext uri="{D42A27DB-BD31-4B8C-83A1-F6EECF244321}">
                <p14:modId xmlns:p14="http://schemas.microsoft.com/office/powerpoint/2010/main" val="69555342"/>
              </p:ext>
            </p:extLst>
          </p:nvPr>
        </p:nvGraphicFramePr>
        <p:xfrm>
          <a:off x="485775" y="1905000"/>
          <a:ext cx="817245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4463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grpSp>
        <p:nvGrpSpPr>
          <p:cNvPr id="21" name="Group 20">
            <a:extLst>
              <a:ext uri="{FF2B5EF4-FFF2-40B4-BE49-F238E27FC236}">
                <a16:creationId xmlns:a16="http://schemas.microsoft.com/office/drawing/2014/main" id="{14466A91-0B53-4828-B0BD-A118D2E81AE6}"/>
              </a:ext>
            </a:extLst>
          </p:cNvPr>
          <p:cNvGrpSpPr/>
          <p:nvPr/>
        </p:nvGrpSpPr>
        <p:grpSpPr>
          <a:xfrm>
            <a:off x="457200" y="3657600"/>
            <a:ext cx="7848600" cy="3169733"/>
            <a:chOff x="457200" y="3657600"/>
            <a:chExt cx="7848600" cy="3169733"/>
          </a:xfrm>
        </p:grpSpPr>
        <p:grpSp>
          <p:nvGrpSpPr>
            <p:cNvPr id="2" name="Group 1">
              <a:extLst>
                <a:ext uri="{FF2B5EF4-FFF2-40B4-BE49-F238E27FC236}">
                  <a16:creationId xmlns:a16="http://schemas.microsoft.com/office/drawing/2014/main" id="{CFB84E84-D166-7E18-A277-C36CB53D88BB}"/>
                </a:ext>
              </a:extLst>
            </p:cNvPr>
            <p:cNvGrpSpPr/>
            <p:nvPr/>
          </p:nvGrpSpPr>
          <p:grpSpPr>
            <a:xfrm>
              <a:off x="457200" y="3657600"/>
              <a:ext cx="7848600" cy="1788125"/>
              <a:chOff x="433238" y="2960064"/>
              <a:chExt cx="8088128" cy="2095550"/>
            </a:xfrm>
          </p:grpSpPr>
          <p:grpSp>
            <p:nvGrpSpPr>
              <p:cNvPr id="243" name="Google Shape;243;p28"/>
              <p:cNvGrpSpPr/>
              <p:nvPr/>
            </p:nvGrpSpPr>
            <p:grpSpPr>
              <a:xfrm>
                <a:off x="5953206" y="2960064"/>
                <a:ext cx="2568160" cy="2095550"/>
                <a:chOff x="5641911" y="1189774"/>
                <a:chExt cx="3085803" cy="2541052"/>
              </a:xfrm>
            </p:grpSpPr>
            <p:sp>
              <p:nvSpPr>
                <p:cNvPr id="244" name="Google Shape;244;p28"/>
                <p:cNvSpPr/>
                <p:nvPr/>
              </p:nvSpPr>
              <p:spPr>
                <a:xfrm>
                  <a:off x="5641911" y="1189774"/>
                  <a:ext cx="3036793" cy="867350"/>
                </a:xfrm>
                <a:prstGeom prst="chevron">
                  <a:avLst>
                    <a:gd name="adj" fmla="val 50000"/>
                  </a:avLst>
                </a:prstGeom>
                <a:solidFill>
                  <a:schemeClr val="accent3"/>
                </a:solidFill>
                <a:ln>
                  <a:noFill/>
                </a:ln>
              </p:spPr>
              <p:txBody>
                <a:bodyPr spcFirstLastPara="1" wrap="square" lIns="91425" tIns="91425" rIns="91425" bIns="91425" anchor="ctr" anchorCtr="0">
                  <a:noAutofit/>
                </a:bodyPr>
                <a:lstStyle/>
                <a:p>
                  <a:pPr algn="ctr" defTabSz="914378">
                    <a:buClr>
                      <a:srgbClr val="000000"/>
                    </a:buClr>
                    <a:buSzPts val="1100"/>
                  </a:pPr>
                  <a:r>
                    <a:rPr lang="en" sz="1400" b="1" kern="0" dirty="0">
                      <a:solidFill>
                        <a:srgbClr val="FFFFFF"/>
                      </a:solidFill>
                      <a:latin typeface="Raleway"/>
                      <a:ea typeface="Raleway"/>
                      <a:cs typeface="Raleway"/>
                      <a:sym typeface="Raleway"/>
                    </a:rPr>
                    <a:t>Support district hospitals</a:t>
                  </a:r>
                  <a:endParaRPr sz="1000" b="1" kern="0" dirty="0">
                    <a:solidFill>
                      <a:srgbClr val="FFFFFF"/>
                    </a:solidFill>
                    <a:latin typeface="Lato"/>
                    <a:ea typeface="Lato"/>
                    <a:cs typeface="Lato"/>
                    <a:sym typeface="Lato"/>
                  </a:endParaRPr>
                </a:p>
              </p:txBody>
            </p:sp>
            <p:sp>
              <p:nvSpPr>
                <p:cNvPr id="245" name="Google Shape;245;p28"/>
                <p:cNvSpPr txBox="1"/>
                <p:nvPr/>
              </p:nvSpPr>
              <p:spPr>
                <a:xfrm>
                  <a:off x="5690922" y="2057124"/>
                  <a:ext cx="3036792" cy="16737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marL="285750" indent="-285750">
                    <a:lnSpc>
                      <a:spcPct val="115000"/>
                    </a:lnSpc>
                    <a:buFont typeface="Arial" panose="020B0604020202020204" pitchFamily="34" charset="0"/>
                    <a:buChar char="•"/>
                    <a:defRPr sz="1600">
                      <a:solidFill>
                        <a:schemeClr val="dk1"/>
                      </a:solidFill>
                      <a:latin typeface="Lato"/>
                      <a:ea typeface="Lato"/>
                      <a:cs typeface="Lato"/>
                    </a:defRPr>
                  </a:lvl1pPr>
                </a:lstStyle>
                <a:p>
                  <a:pPr marL="285743" indent="-285743" defTabSz="914378">
                    <a:buClr>
                      <a:srgbClr val="000000"/>
                    </a:buClr>
                  </a:pPr>
                  <a:r>
                    <a:rPr lang="en-US" sz="1200" kern="0" dirty="0">
                      <a:solidFill>
                        <a:srgbClr val="677480"/>
                      </a:solidFill>
                      <a:sym typeface="Arial"/>
                    </a:rPr>
                    <a:t>Visits district hospital every month</a:t>
                  </a:r>
                </a:p>
                <a:p>
                  <a:pPr marL="285743" indent="-285743" defTabSz="914378">
                    <a:buClr>
                      <a:srgbClr val="000000"/>
                    </a:buClr>
                  </a:pPr>
                  <a:r>
                    <a:rPr lang="en-US" sz="1200" kern="0" dirty="0">
                      <a:solidFill>
                        <a:srgbClr val="677480"/>
                      </a:solidFill>
                      <a:sym typeface="Arial"/>
                    </a:rPr>
                    <a:t>Supervise district team </a:t>
                  </a:r>
                </a:p>
                <a:p>
                  <a:pPr marL="285743" indent="-285743" defTabSz="914378">
                    <a:buClr>
                      <a:srgbClr val="000000"/>
                    </a:buClr>
                  </a:pPr>
                  <a:r>
                    <a:rPr lang="en-US" sz="1200" kern="0" dirty="0">
                      <a:solidFill>
                        <a:srgbClr val="677480"/>
                      </a:solidFill>
                      <a:sym typeface="Arial"/>
                    </a:rPr>
                    <a:t>Organize learning session</a:t>
                  </a:r>
                </a:p>
                <a:p>
                  <a:pPr marL="285743" indent="-285743" defTabSz="914378">
                    <a:buClr>
                      <a:srgbClr val="000000"/>
                    </a:buClr>
                  </a:pPr>
                  <a:r>
                    <a:rPr lang="en-US" sz="1200" kern="0" dirty="0">
                      <a:solidFill>
                        <a:srgbClr val="677480"/>
                      </a:solidFill>
                      <a:sym typeface="Arial"/>
                    </a:rPr>
                    <a:t>Provide referral care</a:t>
                  </a:r>
                </a:p>
                <a:p>
                  <a:pPr marL="0" indent="0" defTabSz="914378">
                    <a:buClr>
                      <a:srgbClr val="000000"/>
                    </a:buClr>
                    <a:buNone/>
                  </a:pPr>
                  <a:endParaRPr lang="en-US" sz="1200" kern="0" dirty="0">
                    <a:solidFill>
                      <a:srgbClr val="677480"/>
                    </a:solidFill>
                    <a:sym typeface="Arial"/>
                  </a:endParaRPr>
                </a:p>
              </p:txBody>
            </p:sp>
          </p:grpSp>
          <p:grpSp>
            <p:nvGrpSpPr>
              <p:cNvPr id="246" name="Google Shape;246;p28"/>
              <p:cNvGrpSpPr/>
              <p:nvPr/>
            </p:nvGrpSpPr>
            <p:grpSpPr>
              <a:xfrm>
                <a:off x="433238" y="2972951"/>
                <a:ext cx="2291769" cy="2082663"/>
                <a:chOff x="115224" y="1189773"/>
                <a:chExt cx="2944204" cy="2776884"/>
              </a:xfrm>
            </p:grpSpPr>
            <p:sp>
              <p:nvSpPr>
                <p:cNvPr id="247" name="Google Shape;247;p28"/>
                <p:cNvSpPr/>
                <p:nvPr/>
              </p:nvSpPr>
              <p:spPr>
                <a:xfrm>
                  <a:off x="115224" y="1189773"/>
                  <a:ext cx="2944204" cy="850167"/>
                </a:xfrm>
                <a:prstGeom prst="homePlate">
                  <a:avLst>
                    <a:gd name="adj" fmla="val 50000"/>
                  </a:avLst>
                </a:prstGeom>
                <a:solidFill>
                  <a:schemeClr val="accent4"/>
                </a:solidFill>
                <a:ln>
                  <a:noFill/>
                </a:ln>
              </p:spPr>
              <p:txBody>
                <a:bodyPr spcFirstLastPara="1" wrap="square" lIns="91425" tIns="91425" rIns="91425" bIns="91425" anchor="ctr" anchorCtr="0">
                  <a:noAutofit/>
                </a:bodyPr>
                <a:lstStyle/>
                <a:p>
                  <a:pPr algn="ctr" defTabSz="914378">
                    <a:buClr>
                      <a:srgbClr val="000000"/>
                    </a:buClr>
                    <a:buSzPts val="1100"/>
                  </a:pPr>
                  <a:r>
                    <a:rPr lang="en-US" sz="1400" b="1" kern="0" dirty="0">
                      <a:solidFill>
                        <a:srgbClr val="FFFFFF"/>
                      </a:solidFill>
                      <a:latin typeface="Raleway"/>
                      <a:ea typeface="Raleway"/>
                      <a:cs typeface="Raleway"/>
                      <a:sym typeface="Raleway"/>
                    </a:rPr>
                    <a:t>Train Primary Care Team</a:t>
                  </a:r>
                  <a:endParaRPr sz="1400" b="1" kern="0" dirty="0">
                    <a:solidFill>
                      <a:srgbClr val="FFFFFF"/>
                    </a:solidFill>
                    <a:latin typeface="Raleway"/>
                    <a:ea typeface="Raleway"/>
                    <a:cs typeface="Raleway"/>
                    <a:sym typeface="Raleway"/>
                  </a:endParaRPr>
                </a:p>
              </p:txBody>
            </p:sp>
            <p:sp>
              <p:nvSpPr>
                <p:cNvPr id="248" name="Google Shape;248;p28"/>
                <p:cNvSpPr txBox="1"/>
                <p:nvPr/>
              </p:nvSpPr>
              <p:spPr>
                <a:xfrm>
                  <a:off x="115224" y="2057125"/>
                  <a:ext cx="2790581" cy="1909532"/>
                </a:xfrm>
                <a:prstGeom prst="rect">
                  <a:avLst/>
                </a:prstGeom>
                <a:noFill/>
                <a:ln>
                  <a:noFill/>
                </a:ln>
              </p:spPr>
              <p:txBody>
                <a:bodyPr spcFirstLastPara="1" wrap="square" lIns="91425" tIns="91425" rIns="91425" bIns="91425" anchor="t" anchorCtr="0">
                  <a:noAutofit/>
                </a:bodyPr>
                <a:lstStyle/>
                <a:p>
                  <a:pPr marL="285743" indent="-285743" defTabSz="914378">
                    <a:lnSpc>
                      <a:spcPct val="115000"/>
                    </a:lnSpc>
                    <a:buClr>
                      <a:srgbClr val="000000"/>
                    </a:buClr>
                    <a:buFont typeface="Arial" panose="020B0604020202020204" pitchFamily="34" charset="0"/>
                    <a:buChar char="•"/>
                  </a:pPr>
                  <a:r>
                    <a:rPr lang="en" sz="1200" kern="0" dirty="0">
                      <a:solidFill>
                        <a:srgbClr val="677480"/>
                      </a:solidFill>
                      <a:latin typeface="Lato"/>
                      <a:ea typeface="Lato"/>
                      <a:cs typeface="Lato"/>
                      <a:sym typeface="Lato"/>
                    </a:rPr>
                    <a:t>Health Assistants and Communtiy Medical Assistants</a:t>
                  </a:r>
                </a:p>
                <a:p>
                  <a:pPr marL="285743" indent="-285743" defTabSz="914378">
                    <a:lnSpc>
                      <a:spcPct val="115000"/>
                    </a:lnSpc>
                    <a:buClr>
                      <a:srgbClr val="000000"/>
                    </a:buClr>
                    <a:buFont typeface="Arial" panose="020B0604020202020204" pitchFamily="34" charset="0"/>
                    <a:buChar char="•"/>
                  </a:pPr>
                  <a:r>
                    <a:rPr lang="en" sz="1200" kern="0" dirty="0">
                      <a:solidFill>
                        <a:srgbClr val="677480"/>
                      </a:solidFill>
                      <a:latin typeface="Lato"/>
                      <a:ea typeface="Lato"/>
                      <a:cs typeface="Lato"/>
                      <a:sym typeface="Lato"/>
                    </a:rPr>
                    <a:t>Nurses</a:t>
                  </a:r>
                </a:p>
                <a:p>
                  <a:pPr marL="285743" indent="-285743" defTabSz="914378">
                    <a:lnSpc>
                      <a:spcPct val="115000"/>
                    </a:lnSpc>
                    <a:buClr>
                      <a:srgbClr val="000000"/>
                    </a:buClr>
                    <a:buFont typeface="Arial" panose="020B0604020202020204" pitchFamily="34" charset="0"/>
                    <a:buChar char="•"/>
                  </a:pPr>
                  <a:r>
                    <a:rPr lang="en" sz="1200" kern="0" dirty="0">
                      <a:solidFill>
                        <a:srgbClr val="677480"/>
                      </a:solidFill>
                      <a:latin typeface="Lato"/>
                      <a:ea typeface="Lato"/>
                      <a:cs typeface="Lato"/>
                      <a:sym typeface="Lato"/>
                    </a:rPr>
                    <a:t>Primary care doctors </a:t>
                  </a:r>
                  <a:endParaRPr sz="1200" kern="0" dirty="0">
                    <a:solidFill>
                      <a:srgbClr val="677480"/>
                    </a:solidFill>
                    <a:latin typeface="Lato"/>
                    <a:ea typeface="Lato"/>
                    <a:cs typeface="Lato"/>
                    <a:sym typeface="Lato"/>
                  </a:endParaRPr>
                </a:p>
              </p:txBody>
            </p:sp>
          </p:grpSp>
          <p:grpSp>
            <p:nvGrpSpPr>
              <p:cNvPr id="249" name="Google Shape;249;p28"/>
              <p:cNvGrpSpPr/>
              <p:nvPr/>
            </p:nvGrpSpPr>
            <p:grpSpPr>
              <a:xfrm>
                <a:off x="3128587" y="2960065"/>
                <a:ext cx="2527370" cy="2095549"/>
                <a:chOff x="2786810" y="1172590"/>
                <a:chExt cx="2986949" cy="2794064"/>
              </a:xfrm>
            </p:grpSpPr>
            <p:sp>
              <p:nvSpPr>
                <p:cNvPr id="250" name="Google Shape;250;p28"/>
                <p:cNvSpPr/>
                <p:nvPr/>
              </p:nvSpPr>
              <p:spPr>
                <a:xfrm>
                  <a:off x="2786810" y="1172590"/>
                  <a:ext cx="2986949" cy="86735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algn="ctr" defTabSz="914378">
                    <a:buClr>
                      <a:srgbClr val="000000"/>
                    </a:buClr>
                    <a:buSzPts val="1100"/>
                  </a:pPr>
                  <a:r>
                    <a:rPr lang="en-US" sz="1200" b="1" kern="0" dirty="0">
                      <a:solidFill>
                        <a:srgbClr val="FFFFFF"/>
                      </a:solidFill>
                      <a:latin typeface="Raleway"/>
                      <a:ea typeface="Raleway"/>
                      <a:cs typeface="Raleway"/>
                      <a:sym typeface="Raleway"/>
                    </a:rPr>
                    <a:t>Care coordination and Mentor Primary Care</a:t>
                  </a:r>
                  <a:endParaRPr lang="en-US" sz="900" b="1" kern="0" dirty="0">
                    <a:solidFill>
                      <a:srgbClr val="FFFFFF"/>
                    </a:solidFill>
                    <a:latin typeface="Lato"/>
                    <a:ea typeface="Lato"/>
                    <a:cs typeface="Lato"/>
                    <a:sym typeface="Lato"/>
                  </a:endParaRPr>
                </a:p>
              </p:txBody>
            </p:sp>
            <p:sp>
              <p:nvSpPr>
                <p:cNvPr id="251" name="Google Shape;251;p28"/>
                <p:cNvSpPr txBox="1"/>
                <p:nvPr/>
              </p:nvSpPr>
              <p:spPr>
                <a:xfrm>
                  <a:off x="2854476" y="2057124"/>
                  <a:ext cx="2860673" cy="19095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285750" indent="-285750">
                    <a:lnSpc>
                      <a:spcPct val="115000"/>
                    </a:lnSpc>
                    <a:buFont typeface="Arial" panose="020B0604020202020204" pitchFamily="34" charset="0"/>
                    <a:buChar char="•"/>
                    <a:defRPr sz="1600">
                      <a:solidFill>
                        <a:schemeClr val="dk1"/>
                      </a:solidFill>
                      <a:latin typeface="Lato"/>
                      <a:ea typeface="Lato"/>
                      <a:cs typeface="Lato"/>
                    </a:defRPr>
                  </a:lvl1pPr>
                </a:lstStyle>
                <a:p>
                  <a:pPr marL="285743" indent="-285743" defTabSz="914378">
                    <a:buClr>
                      <a:srgbClr val="000000"/>
                    </a:buClr>
                  </a:pPr>
                  <a:r>
                    <a:rPr lang="en-US" sz="1200" kern="0" dirty="0">
                      <a:solidFill>
                        <a:srgbClr val="677480"/>
                      </a:solidFill>
                      <a:sym typeface="Arial"/>
                    </a:rPr>
                    <a:t>Designated telephone time everyday</a:t>
                  </a:r>
                </a:p>
                <a:p>
                  <a:pPr marL="285743" indent="-285743" defTabSz="914378">
                    <a:buClr>
                      <a:srgbClr val="000000"/>
                    </a:buClr>
                  </a:pPr>
                  <a:r>
                    <a:rPr lang="en-US" sz="1200" kern="0" dirty="0">
                      <a:solidFill>
                        <a:srgbClr val="677480"/>
                      </a:solidFill>
                      <a:sym typeface="Arial"/>
                    </a:rPr>
                    <a:t>WhatsApp/Viber groups </a:t>
                  </a:r>
                </a:p>
                <a:p>
                  <a:pPr marL="285743" indent="-285743" defTabSz="914378">
                    <a:buClr>
                      <a:srgbClr val="000000"/>
                    </a:buClr>
                  </a:pPr>
                  <a:r>
                    <a:rPr lang="en-US" sz="1200" kern="0" dirty="0">
                      <a:solidFill>
                        <a:srgbClr val="677480"/>
                      </a:solidFill>
                      <a:sym typeface="Arial"/>
                    </a:rPr>
                    <a:t>Weekly zoom calls</a:t>
                  </a:r>
                </a:p>
              </p:txBody>
            </p:sp>
          </p:grpSp>
        </p:grpSp>
        <p:grpSp>
          <p:nvGrpSpPr>
            <p:cNvPr id="8" name="Group 7">
              <a:extLst>
                <a:ext uri="{FF2B5EF4-FFF2-40B4-BE49-F238E27FC236}">
                  <a16:creationId xmlns:a16="http://schemas.microsoft.com/office/drawing/2014/main" id="{E2C4B132-9212-691E-33FC-9EB0898C07A7}"/>
                </a:ext>
              </a:extLst>
            </p:cNvPr>
            <p:cNvGrpSpPr/>
            <p:nvPr/>
          </p:nvGrpSpPr>
          <p:grpSpPr>
            <a:xfrm>
              <a:off x="1451142" y="5659615"/>
              <a:ext cx="5025858" cy="1167718"/>
              <a:chOff x="1971423" y="172947"/>
              <a:chExt cx="5476472" cy="1464711"/>
            </a:xfrm>
          </p:grpSpPr>
          <p:pic>
            <p:nvPicPr>
              <p:cNvPr id="5" name="Picture 4">
                <a:extLst>
                  <a:ext uri="{FF2B5EF4-FFF2-40B4-BE49-F238E27FC236}">
                    <a16:creationId xmlns:a16="http://schemas.microsoft.com/office/drawing/2014/main" id="{BA194FA6-ABBD-6967-E7AA-D909D74DFAC1}"/>
                  </a:ext>
                </a:extLst>
              </p:cNvPr>
              <p:cNvPicPr>
                <a:picLocks noChangeAspect="1"/>
              </p:cNvPicPr>
              <p:nvPr/>
            </p:nvPicPr>
            <p:blipFill rotWithShape="1">
              <a:blip r:embed="rId3"/>
              <a:srcRect l="17043" t="7112" r="15787" b="23015"/>
              <a:stretch/>
            </p:blipFill>
            <p:spPr>
              <a:xfrm>
                <a:off x="1971423" y="172947"/>
                <a:ext cx="1354137" cy="1464710"/>
              </a:xfrm>
              <a:prstGeom prst="rect">
                <a:avLst/>
              </a:prstGeom>
              <a:ln w="28575">
                <a:solidFill>
                  <a:srgbClr val="00B050"/>
                </a:solidFill>
              </a:ln>
            </p:spPr>
          </p:pic>
          <p:sp>
            <p:nvSpPr>
              <p:cNvPr id="6" name="TextBox 5">
                <a:extLst>
                  <a:ext uri="{FF2B5EF4-FFF2-40B4-BE49-F238E27FC236}">
                    <a16:creationId xmlns:a16="http://schemas.microsoft.com/office/drawing/2014/main" id="{BD015E5A-758A-8382-B0A2-B7718D26918B}"/>
                  </a:ext>
                </a:extLst>
              </p:cNvPr>
              <p:cNvSpPr txBox="1"/>
              <p:nvPr/>
            </p:nvSpPr>
            <p:spPr>
              <a:xfrm>
                <a:off x="3325560" y="328171"/>
                <a:ext cx="2666992" cy="1196771"/>
              </a:xfrm>
              <a:prstGeom prst="rect">
                <a:avLst/>
              </a:prstGeom>
              <a:solidFill>
                <a:srgbClr val="92D050"/>
              </a:solidFill>
              <a:ln w="28575">
                <a:solidFill>
                  <a:srgbClr val="00B050"/>
                </a:solidFill>
              </a:ln>
            </p:spPr>
            <p:txBody>
              <a:bodyPr wrap="square" rtlCol="0">
                <a:spAutoFit/>
              </a:bodyPr>
              <a:lstStyle/>
              <a:p>
                <a:pPr algn="ctr" defTabSz="914378">
                  <a:buClr>
                    <a:srgbClr val="000000"/>
                  </a:buClr>
                </a:pPr>
                <a:r>
                  <a:rPr lang="en-US" sz="1400" kern="0" dirty="0">
                    <a:solidFill>
                      <a:srgbClr val="000000"/>
                    </a:solidFill>
                    <a:latin typeface="Raleway" pitchFamily="2" charset="0"/>
                    <a:cs typeface="Arial"/>
                    <a:sym typeface="Arial"/>
                  </a:rPr>
                  <a:t>Designated MH team at district hospital: a mental health nurse (full time) and a psychiatrist part time</a:t>
                </a:r>
              </a:p>
            </p:txBody>
          </p:sp>
          <p:pic>
            <p:nvPicPr>
              <p:cNvPr id="7" name="Picture 6">
                <a:extLst>
                  <a:ext uri="{FF2B5EF4-FFF2-40B4-BE49-F238E27FC236}">
                    <a16:creationId xmlns:a16="http://schemas.microsoft.com/office/drawing/2014/main" id="{51AC4252-53CB-BE98-142B-72B7F7A8CAF8}"/>
                  </a:ext>
                </a:extLst>
              </p:cNvPr>
              <p:cNvPicPr>
                <a:picLocks noChangeAspect="1"/>
              </p:cNvPicPr>
              <p:nvPr/>
            </p:nvPicPr>
            <p:blipFill rotWithShape="1">
              <a:blip r:embed="rId4"/>
              <a:srcRect l="19847" t="5719" r="18618" b="33527"/>
              <a:stretch/>
            </p:blipFill>
            <p:spPr>
              <a:xfrm>
                <a:off x="5978348" y="186749"/>
                <a:ext cx="1469547" cy="1450909"/>
              </a:xfrm>
              <a:prstGeom prst="rect">
                <a:avLst/>
              </a:prstGeom>
              <a:ln w="28575">
                <a:solidFill>
                  <a:srgbClr val="00B050"/>
                </a:solidFill>
              </a:ln>
            </p:spPr>
          </p:pic>
        </p:grpSp>
      </p:grpSp>
      <p:pic>
        <p:nvPicPr>
          <p:cNvPr id="3" name="Picture 2">
            <a:extLst>
              <a:ext uri="{FF2B5EF4-FFF2-40B4-BE49-F238E27FC236}">
                <a16:creationId xmlns:a16="http://schemas.microsoft.com/office/drawing/2014/main" id="{7075A519-1206-1520-AEC4-21544BDBF703}"/>
              </a:ext>
            </a:extLst>
          </p:cNvPr>
          <p:cNvPicPr>
            <a:picLocks noChangeAspect="1"/>
          </p:cNvPicPr>
          <p:nvPr/>
        </p:nvPicPr>
        <p:blipFill>
          <a:blip r:embed="rId5"/>
          <a:stretch>
            <a:fillRect/>
          </a:stretch>
        </p:blipFill>
        <p:spPr>
          <a:xfrm>
            <a:off x="7939460" y="5197811"/>
            <a:ext cx="1195336" cy="1660189"/>
          </a:xfrm>
          <a:prstGeom prst="rect">
            <a:avLst/>
          </a:prstGeom>
        </p:spPr>
      </p:pic>
      <p:grpSp>
        <p:nvGrpSpPr>
          <p:cNvPr id="16" name="Group 15">
            <a:extLst>
              <a:ext uri="{FF2B5EF4-FFF2-40B4-BE49-F238E27FC236}">
                <a16:creationId xmlns:a16="http://schemas.microsoft.com/office/drawing/2014/main" id="{9FDA2F69-65DB-BD55-1B6F-AA829BE1A011}"/>
              </a:ext>
            </a:extLst>
          </p:cNvPr>
          <p:cNvGrpSpPr/>
          <p:nvPr/>
        </p:nvGrpSpPr>
        <p:grpSpPr>
          <a:xfrm>
            <a:off x="2286000" y="883290"/>
            <a:ext cx="6858000" cy="1614048"/>
            <a:chOff x="152400" y="242101"/>
            <a:chExt cx="6629400" cy="1445760"/>
          </a:xfrm>
        </p:grpSpPr>
        <p:grpSp>
          <p:nvGrpSpPr>
            <p:cNvPr id="9" name="Group 8">
              <a:extLst>
                <a:ext uri="{FF2B5EF4-FFF2-40B4-BE49-F238E27FC236}">
                  <a16:creationId xmlns:a16="http://schemas.microsoft.com/office/drawing/2014/main" id="{AEE595E1-3522-8BF9-0B7A-D4A1436AB03D}"/>
                </a:ext>
              </a:extLst>
            </p:cNvPr>
            <p:cNvGrpSpPr/>
            <p:nvPr/>
          </p:nvGrpSpPr>
          <p:grpSpPr>
            <a:xfrm>
              <a:off x="152400" y="478261"/>
              <a:ext cx="6629400" cy="1209600"/>
              <a:chOff x="-304800" y="737001"/>
              <a:chExt cx="6629400" cy="1209600"/>
            </a:xfrm>
          </p:grpSpPr>
          <p:sp>
            <p:nvSpPr>
              <p:cNvPr id="13" name="Rectangle 12">
                <a:extLst>
                  <a:ext uri="{FF2B5EF4-FFF2-40B4-BE49-F238E27FC236}">
                    <a16:creationId xmlns:a16="http://schemas.microsoft.com/office/drawing/2014/main" id="{8DC3A429-05FE-C0A6-8435-F0327A0DA3B5}"/>
                  </a:ext>
                </a:extLst>
              </p:cNvPr>
              <p:cNvSpPr/>
              <p:nvPr/>
            </p:nvSpPr>
            <p:spPr>
              <a:xfrm>
                <a:off x="0" y="737001"/>
                <a:ext cx="6248400" cy="1209600"/>
              </a:xfrm>
              <a:prstGeom prst="rect">
                <a:avLst/>
              </a:pr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b-NO"/>
              </a:p>
            </p:txBody>
          </p:sp>
          <p:sp>
            <p:nvSpPr>
              <p:cNvPr id="14" name="TextBox 13">
                <a:extLst>
                  <a:ext uri="{FF2B5EF4-FFF2-40B4-BE49-F238E27FC236}">
                    <a16:creationId xmlns:a16="http://schemas.microsoft.com/office/drawing/2014/main" id="{9A7051DA-D5BF-9150-57F4-4BB11197C055}"/>
                  </a:ext>
                </a:extLst>
              </p:cNvPr>
              <p:cNvSpPr txBox="1"/>
              <p:nvPr/>
            </p:nvSpPr>
            <p:spPr>
              <a:xfrm>
                <a:off x="-304800" y="737001"/>
                <a:ext cx="6629400" cy="1209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5913" tIns="333248" rIns="55591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Integration of mental health at Primary Health Care level</a:t>
                </a:r>
                <a:endParaRPr lang="nb-NO" sz="1600" kern="1200" dirty="0"/>
              </a:p>
              <a:p>
                <a:pPr marL="171450" lvl="1" indent="-171450" algn="l" defTabSz="711200">
                  <a:lnSpc>
                    <a:spcPct val="90000"/>
                  </a:lnSpc>
                  <a:spcBef>
                    <a:spcPct val="0"/>
                  </a:spcBef>
                  <a:spcAft>
                    <a:spcPct val="15000"/>
                  </a:spcAft>
                  <a:buChar char="•"/>
                </a:pPr>
                <a:r>
                  <a:rPr lang="en-US" sz="1600" kern="1200" dirty="0"/>
                  <a:t>Strengthening mental health at Secondary Health care level</a:t>
                </a:r>
                <a:endParaRPr lang="nb-NO" sz="1600" kern="1200" dirty="0"/>
              </a:p>
              <a:p>
                <a:pPr marL="171450" lvl="1" indent="-171450" algn="l" defTabSz="711200">
                  <a:lnSpc>
                    <a:spcPct val="90000"/>
                  </a:lnSpc>
                  <a:spcBef>
                    <a:spcPct val="0"/>
                  </a:spcBef>
                  <a:spcAft>
                    <a:spcPct val="15000"/>
                  </a:spcAft>
                  <a:buChar char="•"/>
                </a:pPr>
                <a:r>
                  <a:rPr lang="en-US" sz="1600" kern="1200" dirty="0"/>
                  <a:t>Service user engagement in policy development and planning</a:t>
                </a:r>
                <a:endParaRPr lang="nb-NO" sz="1600" kern="1200" dirty="0"/>
              </a:p>
            </p:txBody>
          </p:sp>
        </p:grpSp>
        <p:grpSp>
          <p:nvGrpSpPr>
            <p:cNvPr id="10" name="Group 9">
              <a:extLst>
                <a:ext uri="{FF2B5EF4-FFF2-40B4-BE49-F238E27FC236}">
                  <a16:creationId xmlns:a16="http://schemas.microsoft.com/office/drawing/2014/main" id="{E37FAC12-12F6-992F-FAE0-0B9EDDDA87C2}"/>
                </a:ext>
              </a:extLst>
            </p:cNvPr>
            <p:cNvGrpSpPr/>
            <p:nvPr/>
          </p:nvGrpSpPr>
          <p:grpSpPr>
            <a:xfrm>
              <a:off x="815340" y="242101"/>
              <a:ext cx="5013960" cy="472320"/>
              <a:chOff x="358140" y="500841"/>
              <a:chExt cx="5013960" cy="472320"/>
            </a:xfrm>
          </p:grpSpPr>
          <p:sp>
            <p:nvSpPr>
              <p:cNvPr id="11" name="Rectangle: Rounded Corners 10">
                <a:extLst>
                  <a:ext uri="{FF2B5EF4-FFF2-40B4-BE49-F238E27FC236}">
                    <a16:creationId xmlns:a16="http://schemas.microsoft.com/office/drawing/2014/main" id="{B38185C6-B366-FDC6-BF2D-94BC85869E82}"/>
                  </a:ext>
                </a:extLst>
              </p:cNvPr>
              <p:cNvSpPr/>
              <p:nvPr/>
            </p:nvSpPr>
            <p:spPr>
              <a:xfrm>
                <a:off x="358140" y="500841"/>
                <a:ext cx="5013960" cy="47232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a:lstStyle/>
              <a:p>
                <a:endParaRPr lang="nb-NO"/>
              </a:p>
            </p:txBody>
          </p:sp>
          <p:sp>
            <p:nvSpPr>
              <p:cNvPr id="12" name="Rectangle: Rounded Corners 6">
                <a:extLst>
                  <a:ext uri="{FF2B5EF4-FFF2-40B4-BE49-F238E27FC236}">
                    <a16:creationId xmlns:a16="http://schemas.microsoft.com/office/drawing/2014/main" id="{0A492ECA-489B-F8D6-28FC-B9B29DB30AD6}"/>
                  </a:ext>
                </a:extLst>
              </p:cNvPr>
              <p:cNvSpPr txBox="1"/>
              <p:nvPr/>
            </p:nvSpPr>
            <p:spPr>
              <a:xfrm>
                <a:off x="381197" y="523898"/>
                <a:ext cx="4967846"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9516" tIns="0" rIns="189516" bIns="0" numCol="1" spcCol="1270" anchor="ctr" anchorCtr="0">
                <a:noAutofit/>
              </a:bodyPr>
              <a:lstStyle/>
              <a:p>
                <a:pPr marL="0" lvl="0" indent="0" algn="l" defTabSz="711200">
                  <a:lnSpc>
                    <a:spcPct val="90000"/>
                  </a:lnSpc>
                  <a:spcBef>
                    <a:spcPct val="0"/>
                  </a:spcBef>
                  <a:spcAft>
                    <a:spcPct val="35000"/>
                  </a:spcAft>
                  <a:buNone/>
                </a:pPr>
                <a:r>
                  <a:rPr lang="en-US" sz="1600" b="1" kern="1200" dirty="0"/>
                  <a:t>National Mental Health Strategy and Action Plan 2077</a:t>
                </a:r>
                <a:endParaRPr lang="nb-NO" sz="1600" b="1" kern="1200" dirty="0"/>
              </a:p>
            </p:txBody>
          </p:sp>
        </p:grpSp>
      </p:grpSp>
      <p:pic>
        <p:nvPicPr>
          <p:cNvPr id="15" name="Picture 14" descr="Graphical user interface, text&#10;&#10;Description automatically generated">
            <a:extLst>
              <a:ext uri="{FF2B5EF4-FFF2-40B4-BE49-F238E27FC236}">
                <a16:creationId xmlns:a16="http://schemas.microsoft.com/office/drawing/2014/main" id="{9D33DA62-011A-6D7D-6D47-8F641954B44E}"/>
              </a:ext>
            </a:extLst>
          </p:cNvPr>
          <p:cNvPicPr>
            <a:picLocks noChangeAspect="1"/>
          </p:cNvPicPr>
          <p:nvPr/>
        </p:nvPicPr>
        <p:blipFill>
          <a:blip r:embed="rId6"/>
          <a:stretch>
            <a:fillRect/>
          </a:stretch>
        </p:blipFill>
        <p:spPr>
          <a:xfrm>
            <a:off x="346344" y="676575"/>
            <a:ext cx="1520556" cy="2111884"/>
          </a:xfrm>
          <a:prstGeom prst="rect">
            <a:avLst/>
          </a:prstGeom>
        </p:spPr>
      </p:pic>
      <p:sp>
        <p:nvSpPr>
          <p:cNvPr id="17" name="Title 1">
            <a:extLst>
              <a:ext uri="{FF2B5EF4-FFF2-40B4-BE49-F238E27FC236}">
                <a16:creationId xmlns:a16="http://schemas.microsoft.com/office/drawing/2014/main" id="{D3595BCF-877B-9FDE-71BC-979CA0945772}"/>
              </a:ext>
            </a:extLst>
          </p:cNvPr>
          <p:cNvSpPr txBox="1">
            <a:spLocks/>
          </p:cNvSpPr>
          <p:nvPr/>
        </p:nvSpPr>
        <p:spPr>
          <a:xfrm>
            <a:off x="533400" y="36936"/>
            <a:ext cx="8077199" cy="47232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00" dirty="0"/>
              <a:t>National Mental Health Strategy and Program</a:t>
            </a:r>
          </a:p>
        </p:txBody>
      </p:sp>
      <p:sp>
        <p:nvSpPr>
          <p:cNvPr id="20" name="Title 1">
            <a:extLst>
              <a:ext uri="{FF2B5EF4-FFF2-40B4-BE49-F238E27FC236}">
                <a16:creationId xmlns:a16="http://schemas.microsoft.com/office/drawing/2014/main" id="{1A1D4808-1676-BECF-7ED0-F19D145E874B}"/>
              </a:ext>
            </a:extLst>
          </p:cNvPr>
          <p:cNvSpPr>
            <a:spLocks noGrp="1"/>
          </p:cNvSpPr>
          <p:nvPr>
            <p:ph type="title"/>
          </p:nvPr>
        </p:nvSpPr>
        <p:spPr>
          <a:xfrm>
            <a:off x="457199" y="3038409"/>
            <a:ext cx="8077199" cy="466087"/>
          </a:xfrm>
          <a:ln w="57150">
            <a:solidFill>
              <a:schemeClr val="accent5"/>
            </a:solidFill>
          </a:ln>
        </p:spPr>
        <p:txBody>
          <a:bodyPr>
            <a:noAutofit/>
          </a:bodyPr>
          <a:lstStyle/>
          <a:p>
            <a:pPr algn="ctr"/>
            <a:r>
              <a:rPr lang="en-US" sz="2000" b="1" dirty="0">
                <a:solidFill>
                  <a:schemeClr val="accent5"/>
                </a:solidFill>
              </a:rPr>
              <a:t>Focused MH service at district level hospitals as per new national program </a:t>
            </a:r>
          </a:p>
        </p:txBody>
      </p:sp>
    </p:spTree>
    <p:extLst>
      <p:ext uri="{BB962C8B-B14F-4D97-AF65-F5344CB8AC3E}">
        <p14:creationId xmlns:p14="http://schemas.microsoft.com/office/powerpoint/2010/main" val="414919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421C-7F61-4757-834A-49C1F623A4CC}"/>
              </a:ext>
            </a:extLst>
          </p:cNvPr>
          <p:cNvSpPr>
            <a:spLocks noGrp="1"/>
          </p:cNvSpPr>
          <p:nvPr>
            <p:ph type="title"/>
          </p:nvPr>
        </p:nvSpPr>
        <p:spPr>
          <a:xfrm>
            <a:off x="469625" y="228600"/>
            <a:ext cx="8308616" cy="1212358"/>
          </a:xfrm>
        </p:spPr>
        <p:style>
          <a:lnRef idx="3">
            <a:schemeClr val="lt1"/>
          </a:lnRef>
          <a:fillRef idx="1">
            <a:schemeClr val="accent6"/>
          </a:fillRef>
          <a:effectRef idx="1">
            <a:schemeClr val="accent6"/>
          </a:effectRef>
          <a:fontRef idx="minor">
            <a:schemeClr val="lt1"/>
          </a:fontRef>
        </p:style>
        <p:txBody>
          <a:bodyPr spcFirstLastPara="1" vert="horz" wrap="square" lIns="68580" tIns="34290" rIns="68580" bIns="34290" rtlCol="0" anchor="ctr" anchorCtr="0">
            <a:normAutofit fontScale="90000"/>
          </a:bodyPr>
          <a:lstStyle/>
          <a:p>
            <a:pPr algn="ctr"/>
            <a:r>
              <a:rPr lang="en-US" sz="3900" b="1" dirty="0" err="1">
                <a:solidFill>
                  <a:schemeClr val="bg1"/>
                </a:solidFill>
                <a:latin typeface="Raleway" pitchFamily="2" charset="0"/>
              </a:rPr>
              <a:t>खुला</a:t>
            </a:r>
            <a:r>
              <a:rPr lang="en-US" sz="3900" b="1" dirty="0">
                <a:solidFill>
                  <a:schemeClr val="bg1"/>
                </a:solidFill>
                <a:latin typeface="Raleway" pitchFamily="2" charset="0"/>
              </a:rPr>
              <a:t> </a:t>
            </a:r>
            <a:r>
              <a:rPr lang="en-US" sz="3900" b="1" dirty="0" err="1">
                <a:solidFill>
                  <a:schemeClr val="bg1"/>
                </a:solidFill>
                <a:latin typeface="Raleway" pitchFamily="2" charset="0"/>
              </a:rPr>
              <a:t>मन</a:t>
            </a:r>
            <a:r>
              <a:rPr lang="en-US" sz="3900" b="1" dirty="0">
                <a:solidFill>
                  <a:schemeClr val="bg1"/>
                </a:solidFill>
                <a:latin typeface="Raleway" pitchFamily="2" charset="0"/>
              </a:rPr>
              <a:t> (‘</a:t>
            </a:r>
            <a:r>
              <a:rPr lang="en-US" sz="3900" b="1" dirty="0" err="1">
                <a:solidFill>
                  <a:schemeClr val="bg1"/>
                </a:solidFill>
                <a:latin typeface="Raleway" pitchFamily="2" charset="0"/>
              </a:rPr>
              <a:t>Khula</a:t>
            </a:r>
            <a:r>
              <a:rPr lang="en-US" sz="3900" b="1" dirty="0">
                <a:solidFill>
                  <a:schemeClr val="bg1"/>
                </a:solidFill>
                <a:latin typeface="Raleway" pitchFamily="2" charset="0"/>
              </a:rPr>
              <a:t> Man’) facility initiative</a:t>
            </a:r>
            <a:br>
              <a:rPr lang="en-US" sz="3900" b="1" dirty="0">
                <a:solidFill>
                  <a:schemeClr val="bg1"/>
                </a:solidFill>
                <a:latin typeface="Raleway" pitchFamily="2" charset="0"/>
              </a:rPr>
            </a:br>
            <a:r>
              <a:rPr lang="en-US" sz="975" b="1" dirty="0">
                <a:solidFill>
                  <a:schemeClr val="bg1"/>
                </a:solidFill>
                <a:latin typeface="Raleway" pitchFamily="2" charset="0"/>
              </a:rPr>
              <a:t> </a:t>
            </a:r>
            <a:br>
              <a:rPr lang="en-US" sz="3900" b="1" dirty="0">
                <a:solidFill>
                  <a:schemeClr val="bg1"/>
                </a:solidFill>
                <a:latin typeface="Raleway" pitchFamily="2" charset="0"/>
              </a:rPr>
            </a:br>
            <a:r>
              <a:rPr lang="en-US" sz="2325" b="1" dirty="0">
                <a:solidFill>
                  <a:schemeClr val="bg1"/>
                </a:solidFill>
                <a:latin typeface="Raleway" pitchFamily="2" charset="0"/>
              </a:rPr>
              <a:t>a measure of quality assurance as per new national program </a:t>
            </a:r>
            <a:endParaRPr lang="en-US" sz="3900" b="1" dirty="0">
              <a:solidFill>
                <a:schemeClr val="bg1"/>
              </a:solidFill>
              <a:latin typeface="Raleway" pitchFamily="2" charset="0"/>
            </a:endParaRPr>
          </a:p>
        </p:txBody>
      </p:sp>
      <p:graphicFrame>
        <p:nvGraphicFramePr>
          <p:cNvPr id="5" name="Content Placeholder 2">
            <a:extLst>
              <a:ext uri="{FF2B5EF4-FFF2-40B4-BE49-F238E27FC236}">
                <a16:creationId xmlns:a16="http://schemas.microsoft.com/office/drawing/2014/main" id="{B876F917-723E-F4C1-4EBE-2722AB60C1B5}"/>
              </a:ext>
            </a:extLst>
          </p:cNvPr>
          <p:cNvGraphicFramePr>
            <a:graphicFrameLocks noGrp="1"/>
          </p:cNvGraphicFramePr>
          <p:nvPr>
            <p:ph sz="half" idx="1"/>
          </p:nvPr>
        </p:nvGraphicFramePr>
        <p:xfrm>
          <a:off x="174930" y="2226468"/>
          <a:ext cx="8603311" cy="329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123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5111-1A89-4D8F-A6C2-D4DEE198B53A}"/>
              </a:ext>
            </a:extLst>
          </p:cNvPr>
          <p:cNvSpPr>
            <a:spLocks noGrp="1"/>
          </p:cNvSpPr>
          <p:nvPr>
            <p:ph type="title"/>
          </p:nvPr>
        </p:nvSpPr>
        <p:spPr>
          <a:xfrm>
            <a:off x="483587" y="956641"/>
            <a:ext cx="2793013" cy="1024559"/>
          </a:xfrm>
        </p:spPr>
        <p:txBody>
          <a:bodyPr>
            <a:noAutofit/>
          </a:bodyPr>
          <a:lstStyle/>
          <a:p>
            <a:pPr algn="ctr"/>
            <a:r>
              <a:rPr lang="en-US" sz="4000" b="1" dirty="0">
                <a:solidFill>
                  <a:srgbClr val="0070C0"/>
                </a:solidFill>
              </a:rPr>
              <a:t>Suicide Prevention</a:t>
            </a:r>
            <a:endParaRPr lang="en-US" sz="4000" b="1" dirty="0">
              <a:solidFill>
                <a:schemeClr val="accent2"/>
              </a:solidFill>
            </a:endParaRPr>
          </a:p>
        </p:txBody>
      </p:sp>
      <p:graphicFrame>
        <p:nvGraphicFramePr>
          <p:cNvPr id="5" name="Content Placeholder 2">
            <a:extLst>
              <a:ext uri="{FF2B5EF4-FFF2-40B4-BE49-F238E27FC236}">
                <a16:creationId xmlns:a16="http://schemas.microsoft.com/office/drawing/2014/main" id="{43450144-B4BC-F509-02F2-F6DA7A9D9B58}"/>
              </a:ext>
            </a:extLst>
          </p:cNvPr>
          <p:cNvGraphicFramePr>
            <a:graphicFrameLocks noGrp="1"/>
          </p:cNvGraphicFramePr>
          <p:nvPr>
            <p:ph idx="1"/>
            <p:extLst>
              <p:ext uri="{D42A27DB-BD31-4B8C-83A1-F6EECF244321}">
                <p14:modId xmlns:p14="http://schemas.microsoft.com/office/powerpoint/2010/main" val="201574408"/>
              </p:ext>
            </p:extLst>
          </p:nvPr>
        </p:nvGraphicFramePr>
        <p:xfrm>
          <a:off x="4572000" y="713956"/>
          <a:ext cx="4386271" cy="4391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23593C7-6837-6462-FA7C-1DF78A87881D}"/>
              </a:ext>
            </a:extLst>
          </p:cNvPr>
          <p:cNvSpPr txBox="1"/>
          <p:nvPr/>
        </p:nvSpPr>
        <p:spPr>
          <a:xfrm>
            <a:off x="304800" y="2344172"/>
            <a:ext cx="3178451" cy="646331"/>
          </a:xfrm>
          <a:prstGeom prst="rect">
            <a:avLst/>
          </a:prstGeom>
          <a:noFill/>
        </p:spPr>
        <p:txBody>
          <a:bodyPr wrap="square">
            <a:spAutoFit/>
          </a:bodyPr>
          <a:lstStyle/>
          <a:p>
            <a:pPr algn="ctr" defTabSz="685800">
              <a:defRPr/>
            </a:pPr>
            <a:r>
              <a:rPr lang="en-US" dirty="0">
                <a:solidFill>
                  <a:srgbClr val="ED7D31">
                    <a:lumMod val="75000"/>
                  </a:srgbClr>
                </a:solidFill>
                <a:latin typeface="Calibri" panose="020F0502020204030204"/>
              </a:rPr>
              <a:t>Suicide Prevention National Helpline 1166</a:t>
            </a:r>
          </a:p>
        </p:txBody>
      </p:sp>
      <p:sp>
        <p:nvSpPr>
          <p:cNvPr id="3" name="Title 1">
            <a:extLst>
              <a:ext uri="{FF2B5EF4-FFF2-40B4-BE49-F238E27FC236}">
                <a16:creationId xmlns:a16="http://schemas.microsoft.com/office/drawing/2014/main" id="{DC4C1BC7-D0BF-3F5A-38D4-2B2E11C53F2D}"/>
              </a:ext>
            </a:extLst>
          </p:cNvPr>
          <p:cNvSpPr txBox="1">
            <a:spLocks/>
          </p:cNvSpPr>
          <p:nvPr/>
        </p:nvSpPr>
        <p:spPr>
          <a:xfrm>
            <a:off x="533400" y="36935"/>
            <a:ext cx="8077199" cy="677021"/>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a:t>Other Programs on Mental Health</a:t>
            </a:r>
          </a:p>
        </p:txBody>
      </p:sp>
      <p:sp>
        <p:nvSpPr>
          <p:cNvPr id="8" name="Title 1">
            <a:extLst>
              <a:ext uri="{FF2B5EF4-FFF2-40B4-BE49-F238E27FC236}">
                <a16:creationId xmlns:a16="http://schemas.microsoft.com/office/drawing/2014/main" id="{116EC9C3-EE00-49CC-2373-5659AD4769AB}"/>
              </a:ext>
            </a:extLst>
          </p:cNvPr>
          <p:cNvSpPr txBox="1">
            <a:spLocks/>
          </p:cNvSpPr>
          <p:nvPr/>
        </p:nvSpPr>
        <p:spPr>
          <a:xfrm>
            <a:off x="306913" y="3427656"/>
            <a:ext cx="3293978" cy="1024609"/>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2850" dirty="0">
                <a:solidFill>
                  <a:srgbClr val="FFFFFF"/>
                </a:solidFill>
              </a:rPr>
              <a:t>Child and adolescent mental health </a:t>
            </a:r>
          </a:p>
        </p:txBody>
      </p:sp>
      <p:grpSp>
        <p:nvGrpSpPr>
          <p:cNvPr id="23" name="Group 22">
            <a:extLst>
              <a:ext uri="{FF2B5EF4-FFF2-40B4-BE49-F238E27FC236}">
                <a16:creationId xmlns:a16="http://schemas.microsoft.com/office/drawing/2014/main" id="{630FD31E-365A-2569-BD7D-98304713F62D}"/>
              </a:ext>
            </a:extLst>
          </p:cNvPr>
          <p:cNvGrpSpPr/>
          <p:nvPr/>
        </p:nvGrpSpPr>
        <p:grpSpPr>
          <a:xfrm>
            <a:off x="0" y="4574619"/>
            <a:ext cx="6858000" cy="2160997"/>
            <a:chOff x="0" y="4574619"/>
            <a:chExt cx="6858000" cy="2160997"/>
          </a:xfrm>
        </p:grpSpPr>
        <p:grpSp>
          <p:nvGrpSpPr>
            <p:cNvPr id="9" name="Group 8">
              <a:extLst>
                <a:ext uri="{FF2B5EF4-FFF2-40B4-BE49-F238E27FC236}">
                  <a16:creationId xmlns:a16="http://schemas.microsoft.com/office/drawing/2014/main" id="{BFDA97A3-AB44-2F02-496A-6380F5505FAD}"/>
                </a:ext>
              </a:extLst>
            </p:cNvPr>
            <p:cNvGrpSpPr/>
            <p:nvPr/>
          </p:nvGrpSpPr>
          <p:grpSpPr>
            <a:xfrm>
              <a:off x="23240" y="4574619"/>
              <a:ext cx="6834760" cy="1096414"/>
              <a:chOff x="152400" y="242101"/>
              <a:chExt cx="6629400" cy="1445760"/>
            </a:xfrm>
          </p:grpSpPr>
          <p:grpSp>
            <p:nvGrpSpPr>
              <p:cNvPr id="10" name="Group 9">
                <a:extLst>
                  <a:ext uri="{FF2B5EF4-FFF2-40B4-BE49-F238E27FC236}">
                    <a16:creationId xmlns:a16="http://schemas.microsoft.com/office/drawing/2014/main" id="{88242F3F-61C9-AFC2-95C1-D465D22092F0}"/>
                  </a:ext>
                </a:extLst>
              </p:cNvPr>
              <p:cNvGrpSpPr/>
              <p:nvPr/>
            </p:nvGrpSpPr>
            <p:grpSpPr>
              <a:xfrm>
                <a:off x="152400" y="478261"/>
                <a:ext cx="6629400" cy="1209600"/>
                <a:chOff x="-304800" y="737001"/>
                <a:chExt cx="6629400" cy="1209600"/>
              </a:xfrm>
            </p:grpSpPr>
            <p:sp>
              <p:nvSpPr>
                <p:cNvPr id="14" name="Rectangle 13">
                  <a:extLst>
                    <a:ext uri="{FF2B5EF4-FFF2-40B4-BE49-F238E27FC236}">
                      <a16:creationId xmlns:a16="http://schemas.microsoft.com/office/drawing/2014/main" id="{1FF1908C-146C-712C-E48F-9AFDA312370D}"/>
                    </a:ext>
                  </a:extLst>
                </p:cNvPr>
                <p:cNvSpPr/>
                <p:nvPr/>
              </p:nvSpPr>
              <p:spPr>
                <a:xfrm>
                  <a:off x="0" y="737001"/>
                  <a:ext cx="6248400" cy="1209600"/>
                </a:xfrm>
                <a:prstGeom prst="rect">
                  <a:avLst/>
                </a:pr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b-NO"/>
                </a:p>
              </p:txBody>
            </p:sp>
            <p:sp>
              <p:nvSpPr>
                <p:cNvPr id="15" name="TextBox 14">
                  <a:extLst>
                    <a:ext uri="{FF2B5EF4-FFF2-40B4-BE49-F238E27FC236}">
                      <a16:creationId xmlns:a16="http://schemas.microsoft.com/office/drawing/2014/main" id="{45931E40-707F-53BB-76F4-78B6323D9CE6}"/>
                    </a:ext>
                  </a:extLst>
                </p:cNvPr>
                <p:cNvSpPr txBox="1"/>
                <p:nvPr/>
              </p:nvSpPr>
              <p:spPr>
                <a:xfrm>
                  <a:off x="-304800" y="737001"/>
                  <a:ext cx="6629400" cy="1209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5913" tIns="333248" rIns="55591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Integration of child and adolescent mental health at district hospitals by building capacity of GP, pediatrician &amp; Mos</a:t>
                  </a:r>
                </a:p>
              </p:txBody>
            </p:sp>
          </p:grpSp>
          <p:grpSp>
            <p:nvGrpSpPr>
              <p:cNvPr id="11" name="Group 10">
                <a:extLst>
                  <a:ext uri="{FF2B5EF4-FFF2-40B4-BE49-F238E27FC236}">
                    <a16:creationId xmlns:a16="http://schemas.microsoft.com/office/drawing/2014/main" id="{669EA1CF-9014-4C84-2D31-E39C2BB3A6E5}"/>
                  </a:ext>
                </a:extLst>
              </p:cNvPr>
              <p:cNvGrpSpPr/>
              <p:nvPr/>
            </p:nvGrpSpPr>
            <p:grpSpPr>
              <a:xfrm>
                <a:off x="815340" y="242101"/>
                <a:ext cx="5013960" cy="472320"/>
                <a:chOff x="358140" y="500841"/>
                <a:chExt cx="5013960" cy="472320"/>
              </a:xfrm>
            </p:grpSpPr>
            <p:sp>
              <p:nvSpPr>
                <p:cNvPr id="12" name="Rectangle: Rounded Corners 11">
                  <a:extLst>
                    <a:ext uri="{FF2B5EF4-FFF2-40B4-BE49-F238E27FC236}">
                      <a16:creationId xmlns:a16="http://schemas.microsoft.com/office/drawing/2014/main" id="{FD0B7F27-4A5F-233C-6CB5-5882B178D126}"/>
                    </a:ext>
                  </a:extLst>
                </p:cNvPr>
                <p:cNvSpPr/>
                <p:nvPr/>
              </p:nvSpPr>
              <p:spPr>
                <a:xfrm>
                  <a:off x="358140" y="500841"/>
                  <a:ext cx="5013960" cy="47232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a:lstStyle/>
                <a:p>
                  <a:endParaRPr lang="nb-NO"/>
                </a:p>
              </p:txBody>
            </p:sp>
            <p:sp>
              <p:nvSpPr>
                <p:cNvPr id="13" name="Rectangle: Rounded Corners 6">
                  <a:extLst>
                    <a:ext uri="{FF2B5EF4-FFF2-40B4-BE49-F238E27FC236}">
                      <a16:creationId xmlns:a16="http://schemas.microsoft.com/office/drawing/2014/main" id="{572DCCFE-86D8-9C96-3878-BB87CDF6662D}"/>
                    </a:ext>
                  </a:extLst>
                </p:cNvPr>
                <p:cNvSpPr txBox="1"/>
                <p:nvPr/>
              </p:nvSpPr>
              <p:spPr>
                <a:xfrm>
                  <a:off x="381197" y="523898"/>
                  <a:ext cx="4967846"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9516" tIns="0" rIns="189516" bIns="0" numCol="1" spcCol="1270" anchor="ctr" anchorCtr="0">
                  <a:noAutofit/>
                </a:bodyPr>
                <a:lstStyle/>
                <a:p>
                  <a:pPr marL="0" lvl="0" indent="0" algn="l" defTabSz="711200">
                    <a:lnSpc>
                      <a:spcPct val="90000"/>
                    </a:lnSpc>
                    <a:spcBef>
                      <a:spcPct val="0"/>
                    </a:spcBef>
                    <a:spcAft>
                      <a:spcPct val="35000"/>
                    </a:spcAft>
                    <a:buNone/>
                  </a:pPr>
                  <a:r>
                    <a:rPr lang="en-US" sz="1600" b="1" kern="1200" dirty="0"/>
                    <a:t>Integrated Care Delivery</a:t>
                  </a:r>
                  <a:endParaRPr lang="nb-NO" sz="1600" b="1" kern="1200" dirty="0"/>
                </a:p>
              </p:txBody>
            </p:sp>
          </p:grpSp>
        </p:grpSp>
        <p:grpSp>
          <p:nvGrpSpPr>
            <p:cNvPr id="16" name="Group 15">
              <a:extLst>
                <a:ext uri="{FF2B5EF4-FFF2-40B4-BE49-F238E27FC236}">
                  <a16:creationId xmlns:a16="http://schemas.microsoft.com/office/drawing/2014/main" id="{08F9E06B-F9B8-0349-D390-A61BE9F6DC3A}"/>
                </a:ext>
              </a:extLst>
            </p:cNvPr>
            <p:cNvGrpSpPr/>
            <p:nvPr/>
          </p:nvGrpSpPr>
          <p:grpSpPr>
            <a:xfrm>
              <a:off x="0" y="5642954"/>
              <a:ext cx="6858000" cy="1092662"/>
              <a:chOff x="152400" y="242101"/>
              <a:chExt cx="6629400" cy="1445760"/>
            </a:xfrm>
          </p:grpSpPr>
          <p:grpSp>
            <p:nvGrpSpPr>
              <p:cNvPr id="17" name="Group 16">
                <a:extLst>
                  <a:ext uri="{FF2B5EF4-FFF2-40B4-BE49-F238E27FC236}">
                    <a16:creationId xmlns:a16="http://schemas.microsoft.com/office/drawing/2014/main" id="{0D83402D-6F7E-3E30-5E90-79E905B02E0E}"/>
                  </a:ext>
                </a:extLst>
              </p:cNvPr>
              <p:cNvGrpSpPr/>
              <p:nvPr/>
            </p:nvGrpSpPr>
            <p:grpSpPr>
              <a:xfrm>
                <a:off x="152400" y="478261"/>
                <a:ext cx="6629400" cy="1209600"/>
                <a:chOff x="-304800" y="737001"/>
                <a:chExt cx="6629400" cy="1209600"/>
              </a:xfrm>
            </p:grpSpPr>
            <p:sp>
              <p:nvSpPr>
                <p:cNvPr id="21" name="Rectangle 20">
                  <a:extLst>
                    <a:ext uri="{FF2B5EF4-FFF2-40B4-BE49-F238E27FC236}">
                      <a16:creationId xmlns:a16="http://schemas.microsoft.com/office/drawing/2014/main" id="{C806DDA7-4DD1-5163-3A66-F14AC53AFE7D}"/>
                    </a:ext>
                  </a:extLst>
                </p:cNvPr>
                <p:cNvSpPr/>
                <p:nvPr/>
              </p:nvSpPr>
              <p:spPr>
                <a:xfrm>
                  <a:off x="0" y="737001"/>
                  <a:ext cx="6248400" cy="1209600"/>
                </a:xfrm>
                <a:prstGeom prst="rect">
                  <a:avLst/>
                </a:pr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nb-NO"/>
                </a:p>
              </p:txBody>
            </p:sp>
            <p:sp>
              <p:nvSpPr>
                <p:cNvPr id="22" name="TextBox 21">
                  <a:extLst>
                    <a:ext uri="{FF2B5EF4-FFF2-40B4-BE49-F238E27FC236}">
                      <a16:creationId xmlns:a16="http://schemas.microsoft.com/office/drawing/2014/main" id="{A7FD92E5-8D7B-D59D-21AF-D07A648FB629}"/>
                    </a:ext>
                  </a:extLst>
                </p:cNvPr>
                <p:cNvSpPr txBox="1"/>
                <p:nvPr/>
              </p:nvSpPr>
              <p:spPr>
                <a:xfrm>
                  <a:off x="-304800" y="737001"/>
                  <a:ext cx="6629400" cy="1209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55913" tIns="333248" rIns="55591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 </a:t>
                  </a:r>
                  <a:r>
                    <a:rPr lang="en-US" sz="1600" dirty="0"/>
                    <a:t>package of interventions</a:t>
                  </a:r>
                </a:p>
                <a:p>
                  <a:pPr marL="171450" lvl="1" indent="-171450" algn="l" defTabSz="711200">
                    <a:lnSpc>
                      <a:spcPct val="90000"/>
                    </a:lnSpc>
                    <a:spcBef>
                      <a:spcPct val="0"/>
                    </a:spcBef>
                    <a:spcAft>
                      <a:spcPct val="15000"/>
                    </a:spcAft>
                    <a:buChar char="•"/>
                  </a:pPr>
                  <a:r>
                    <a:rPr lang="en-US" sz="1600" kern="1200" dirty="0"/>
                    <a:t>6-day training program to train school nurse and orient teachers</a:t>
                  </a:r>
                  <a:endParaRPr lang="nb-NO" sz="1600" kern="1200" dirty="0"/>
                </a:p>
              </p:txBody>
            </p:sp>
          </p:grpSp>
          <p:grpSp>
            <p:nvGrpSpPr>
              <p:cNvPr id="18" name="Group 17">
                <a:extLst>
                  <a:ext uri="{FF2B5EF4-FFF2-40B4-BE49-F238E27FC236}">
                    <a16:creationId xmlns:a16="http://schemas.microsoft.com/office/drawing/2014/main" id="{B4FBFAA3-76DC-0F03-6FBD-81886DA8AED4}"/>
                  </a:ext>
                </a:extLst>
              </p:cNvPr>
              <p:cNvGrpSpPr/>
              <p:nvPr/>
            </p:nvGrpSpPr>
            <p:grpSpPr>
              <a:xfrm>
                <a:off x="815340" y="242101"/>
                <a:ext cx="5013960" cy="472320"/>
                <a:chOff x="358140" y="500841"/>
                <a:chExt cx="5013960" cy="472320"/>
              </a:xfrm>
            </p:grpSpPr>
            <p:sp>
              <p:nvSpPr>
                <p:cNvPr id="19" name="Rectangle: Rounded Corners 18">
                  <a:extLst>
                    <a:ext uri="{FF2B5EF4-FFF2-40B4-BE49-F238E27FC236}">
                      <a16:creationId xmlns:a16="http://schemas.microsoft.com/office/drawing/2014/main" id="{E3A9A358-6278-6128-1650-92245A7CA92D}"/>
                    </a:ext>
                  </a:extLst>
                </p:cNvPr>
                <p:cNvSpPr/>
                <p:nvPr/>
              </p:nvSpPr>
              <p:spPr>
                <a:xfrm>
                  <a:off x="358140" y="500841"/>
                  <a:ext cx="5013960" cy="47232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a:lstStyle/>
                <a:p>
                  <a:endParaRPr lang="nb-NO"/>
                </a:p>
              </p:txBody>
            </p:sp>
            <p:sp>
              <p:nvSpPr>
                <p:cNvPr id="20" name="Rectangle: Rounded Corners 6">
                  <a:extLst>
                    <a:ext uri="{FF2B5EF4-FFF2-40B4-BE49-F238E27FC236}">
                      <a16:creationId xmlns:a16="http://schemas.microsoft.com/office/drawing/2014/main" id="{403387E0-02AB-A29F-E562-5AC9EBB56968}"/>
                    </a:ext>
                  </a:extLst>
                </p:cNvPr>
                <p:cNvSpPr txBox="1"/>
                <p:nvPr/>
              </p:nvSpPr>
              <p:spPr>
                <a:xfrm>
                  <a:off x="381197" y="523898"/>
                  <a:ext cx="4967846"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9516" tIns="0" rIns="189516" bIns="0" numCol="1" spcCol="1270" anchor="ctr" anchorCtr="0">
                  <a:noAutofit/>
                </a:bodyPr>
                <a:lstStyle/>
                <a:p>
                  <a:pPr marL="0" lvl="0" indent="0" algn="l" defTabSz="711200">
                    <a:lnSpc>
                      <a:spcPct val="90000"/>
                    </a:lnSpc>
                    <a:spcBef>
                      <a:spcPct val="0"/>
                    </a:spcBef>
                    <a:spcAft>
                      <a:spcPct val="35000"/>
                    </a:spcAft>
                    <a:buNone/>
                  </a:pPr>
                  <a:r>
                    <a:rPr lang="en-US" sz="1600" b="1" kern="1200" dirty="0"/>
                    <a:t>School mental health program</a:t>
                  </a:r>
                  <a:endParaRPr lang="nb-NO" sz="1600" b="1" kern="1200" dirty="0"/>
                </a:p>
              </p:txBody>
            </p:sp>
          </p:grpSp>
        </p:grpSp>
      </p:grpSp>
    </p:spTree>
    <p:extLst>
      <p:ext uri="{BB962C8B-B14F-4D97-AF65-F5344CB8AC3E}">
        <p14:creationId xmlns:p14="http://schemas.microsoft.com/office/powerpoint/2010/main" val="8248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493799">
            <a:off x="7682480" y="-1062088"/>
            <a:ext cx="3382530" cy="2349321"/>
          </a:xfrm>
          <a:custGeom>
            <a:avLst/>
            <a:gdLst/>
            <a:ahLst/>
            <a:cxnLst/>
            <a:rect l="l" t="t" r="r" b="b"/>
            <a:pathLst>
              <a:path w="3382530" h="2349321">
                <a:moveTo>
                  <a:pt x="0" y="0"/>
                </a:moveTo>
                <a:lnTo>
                  <a:pt x="3382530" y="0"/>
                </a:lnTo>
                <a:lnTo>
                  <a:pt x="3382530" y="2349320"/>
                </a:lnTo>
                <a:lnTo>
                  <a:pt x="0" y="23493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9242936">
            <a:off x="-1267220" y="4806906"/>
            <a:ext cx="3028237" cy="3011719"/>
          </a:xfrm>
          <a:custGeom>
            <a:avLst/>
            <a:gdLst/>
            <a:ahLst/>
            <a:cxnLst/>
            <a:rect l="l" t="t" r="r" b="b"/>
            <a:pathLst>
              <a:path w="3028237" h="3011719">
                <a:moveTo>
                  <a:pt x="0" y="0"/>
                </a:moveTo>
                <a:lnTo>
                  <a:pt x="3028237" y="0"/>
                </a:lnTo>
                <a:lnTo>
                  <a:pt x="3028237" y="3011719"/>
                </a:lnTo>
                <a:lnTo>
                  <a:pt x="0" y="30117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03506" y="634476"/>
            <a:ext cx="8421886" cy="595312"/>
          </a:xfrm>
          <a:prstGeom prst="rect">
            <a:avLst/>
          </a:prstGeom>
        </p:spPr>
        <p:txBody>
          <a:bodyPr lIns="0" tIns="0" rIns="0" bIns="0" rtlCol="0" anchor="t">
            <a:spAutoFit/>
          </a:bodyPr>
          <a:lstStyle/>
          <a:p>
            <a:pPr algn="ctr">
              <a:lnSpc>
                <a:spcPts val="4087"/>
              </a:lnSpc>
            </a:pPr>
            <a:r>
              <a:rPr lang="en-US" sz="3749">
                <a:solidFill>
                  <a:srgbClr val="04BBA5"/>
                </a:solidFill>
                <a:latin typeface="Calibri (MS)"/>
              </a:rPr>
              <a:t>Approach of the Thematic Presentation</a:t>
            </a:r>
          </a:p>
        </p:txBody>
      </p:sp>
      <p:grpSp>
        <p:nvGrpSpPr>
          <p:cNvPr id="5" name="Group 5"/>
          <p:cNvGrpSpPr/>
          <p:nvPr/>
        </p:nvGrpSpPr>
        <p:grpSpPr>
          <a:xfrm>
            <a:off x="1774601" y="2512709"/>
            <a:ext cx="2025463" cy="3247921"/>
            <a:chOff x="0" y="0"/>
            <a:chExt cx="1027735" cy="1648019"/>
          </a:xfrm>
        </p:grpSpPr>
        <p:sp>
          <p:nvSpPr>
            <p:cNvPr id="6" name="Freeform 6"/>
            <p:cNvSpPr/>
            <p:nvPr/>
          </p:nvSpPr>
          <p:spPr>
            <a:xfrm>
              <a:off x="0" y="0"/>
              <a:ext cx="1027735" cy="1648019"/>
            </a:xfrm>
            <a:custGeom>
              <a:avLst/>
              <a:gdLst/>
              <a:ahLst/>
              <a:cxnLst/>
              <a:rect l="l" t="t" r="r" b="b"/>
              <a:pathLst>
                <a:path w="1027735" h="1648019">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0495BB"/>
            </a:solidFill>
          </p:spPr>
          <p:txBody>
            <a:bodyPr/>
            <a:lstStyle/>
            <a:p>
              <a:endParaRPr lang="en-US"/>
            </a:p>
          </p:txBody>
        </p:sp>
      </p:grpSp>
      <p:grpSp>
        <p:nvGrpSpPr>
          <p:cNvPr id="7" name="Group 7"/>
          <p:cNvGrpSpPr/>
          <p:nvPr/>
        </p:nvGrpSpPr>
        <p:grpSpPr>
          <a:xfrm>
            <a:off x="3953000" y="2512709"/>
            <a:ext cx="2025463" cy="3247921"/>
            <a:chOff x="0" y="0"/>
            <a:chExt cx="1027735" cy="1648019"/>
          </a:xfrm>
        </p:grpSpPr>
        <p:sp>
          <p:nvSpPr>
            <p:cNvPr id="8" name="Freeform 8"/>
            <p:cNvSpPr/>
            <p:nvPr/>
          </p:nvSpPr>
          <p:spPr>
            <a:xfrm>
              <a:off x="0" y="0"/>
              <a:ext cx="1027735" cy="1648019"/>
            </a:xfrm>
            <a:custGeom>
              <a:avLst/>
              <a:gdLst/>
              <a:ahLst/>
              <a:cxnLst/>
              <a:rect l="l" t="t" r="r" b="b"/>
              <a:pathLst>
                <a:path w="1027735" h="1648019">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238ED5"/>
            </a:solidFill>
          </p:spPr>
          <p:txBody>
            <a:bodyPr/>
            <a:lstStyle/>
            <a:p>
              <a:endParaRPr lang="en-US"/>
            </a:p>
          </p:txBody>
        </p:sp>
      </p:grpSp>
      <p:grpSp>
        <p:nvGrpSpPr>
          <p:cNvPr id="9" name="Group 9"/>
          <p:cNvGrpSpPr/>
          <p:nvPr/>
        </p:nvGrpSpPr>
        <p:grpSpPr>
          <a:xfrm>
            <a:off x="6133557" y="2512709"/>
            <a:ext cx="2025463" cy="3247921"/>
            <a:chOff x="0" y="0"/>
            <a:chExt cx="1027735" cy="1648019"/>
          </a:xfrm>
        </p:grpSpPr>
        <p:sp>
          <p:nvSpPr>
            <p:cNvPr id="10" name="Freeform 10"/>
            <p:cNvSpPr/>
            <p:nvPr/>
          </p:nvSpPr>
          <p:spPr>
            <a:xfrm>
              <a:off x="0" y="0"/>
              <a:ext cx="1027735" cy="1648019"/>
            </a:xfrm>
            <a:custGeom>
              <a:avLst/>
              <a:gdLst/>
              <a:ahLst/>
              <a:cxnLst/>
              <a:rect l="l" t="t" r="r" b="b"/>
              <a:pathLst>
                <a:path w="1027735" h="1648019">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04BBA5"/>
            </a:solidFill>
          </p:spPr>
          <p:txBody>
            <a:bodyPr/>
            <a:lstStyle/>
            <a:p>
              <a:endParaRPr lang="en-US"/>
            </a:p>
          </p:txBody>
        </p:sp>
      </p:grpSp>
      <p:sp>
        <p:nvSpPr>
          <p:cNvPr id="11" name="Freeform 11"/>
          <p:cNvSpPr/>
          <p:nvPr/>
        </p:nvSpPr>
        <p:spPr>
          <a:xfrm>
            <a:off x="4502838" y="1963213"/>
            <a:ext cx="925786" cy="893804"/>
          </a:xfrm>
          <a:custGeom>
            <a:avLst/>
            <a:gdLst/>
            <a:ahLst/>
            <a:cxnLst/>
            <a:rect l="l" t="t" r="r" b="b"/>
            <a:pathLst>
              <a:path w="925786" h="893804">
                <a:moveTo>
                  <a:pt x="0" y="0"/>
                </a:moveTo>
                <a:lnTo>
                  <a:pt x="925786" y="0"/>
                </a:lnTo>
                <a:lnTo>
                  <a:pt x="925786" y="893804"/>
                </a:lnTo>
                <a:lnTo>
                  <a:pt x="0" y="8938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6760828" y="2136359"/>
            <a:ext cx="770921" cy="752699"/>
          </a:xfrm>
          <a:custGeom>
            <a:avLst/>
            <a:gdLst/>
            <a:ahLst/>
            <a:cxnLst/>
            <a:rect l="l" t="t" r="r" b="b"/>
            <a:pathLst>
              <a:path w="770921" h="752699">
                <a:moveTo>
                  <a:pt x="0" y="0"/>
                </a:moveTo>
                <a:lnTo>
                  <a:pt x="770921" y="0"/>
                </a:lnTo>
                <a:lnTo>
                  <a:pt x="770921" y="752699"/>
                </a:lnTo>
                <a:lnTo>
                  <a:pt x="0" y="7526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2001562" y="2096287"/>
            <a:ext cx="531506" cy="832844"/>
          </a:xfrm>
          <a:custGeom>
            <a:avLst/>
            <a:gdLst/>
            <a:ahLst/>
            <a:cxnLst/>
            <a:rect l="l" t="t" r="r" b="b"/>
            <a:pathLst>
              <a:path w="531506" h="832844">
                <a:moveTo>
                  <a:pt x="0" y="0"/>
                </a:moveTo>
                <a:lnTo>
                  <a:pt x="531505" y="0"/>
                </a:lnTo>
                <a:lnTo>
                  <a:pt x="531505" y="832844"/>
                </a:lnTo>
                <a:lnTo>
                  <a:pt x="0" y="8328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TextBox 14"/>
          <p:cNvSpPr txBox="1"/>
          <p:nvPr/>
        </p:nvSpPr>
        <p:spPr>
          <a:xfrm>
            <a:off x="1921847" y="2940510"/>
            <a:ext cx="1726353" cy="523121"/>
          </a:xfrm>
          <a:prstGeom prst="rect">
            <a:avLst/>
          </a:prstGeom>
        </p:spPr>
        <p:txBody>
          <a:bodyPr lIns="0" tIns="0" rIns="0" bIns="0" rtlCol="0" anchor="t">
            <a:spAutoFit/>
          </a:bodyPr>
          <a:lstStyle/>
          <a:p>
            <a:pPr algn="ctr">
              <a:lnSpc>
                <a:spcPts val="2023"/>
              </a:lnSpc>
            </a:pPr>
            <a:r>
              <a:rPr lang="en-US" sz="1618">
                <a:solidFill>
                  <a:srgbClr val="FFFFFF"/>
                </a:solidFill>
                <a:latin typeface="Calibri (MS) Bold"/>
              </a:rPr>
              <a:t>Theme selection/ assignment</a:t>
            </a:r>
          </a:p>
        </p:txBody>
      </p:sp>
      <p:sp>
        <p:nvSpPr>
          <p:cNvPr id="15" name="TextBox 15"/>
          <p:cNvSpPr txBox="1"/>
          <p:nvPr/>
        </p:nvSpPr>
        <p:spPr>
          <a:xfrm>
            <a:off x="6302312" y="2882986"/>
            <a:ext cx="1726353" cy="303411"/>
          </a:xfrm>
          <a:prstGeom prst="rect">
            <a:avLst/>
          </a:prstGeom>
        </p:spPr>
        <p:txBody>
          <a:bodyPr lIns="0" tIns="0" rIns="0" bIns="0" rtlCol="0" anchor="t">
            <a:spAutoFit/>
          </a:bodyPr>
          <a:lstStyle/>
          <a:p>
            <a:pPr algn="ctr">
              <a:lnSpc>
                <a:spcPts val="2148"/>
              </a:lnSpc>
            </a:pPr>
            <a:r>
              <a:rPr lang="en-US" sz="1718">
                <a:solidFill>
                  <a:srgbClr val="FFFFFF"/>
                </a:solidFill>
                <a:latin typeface="Calibri (MS) Bold"/>
              </a:rPr>
              <a:t>Recommendations</a:t>
            </a:r>
          </a:p>
        </p:txBody>
      </p:sp>
      <p:sp>
        <p:nvSpPr>
          <p:cNvPr id="16" name="TextBox 16"/>
          <p:cNvSpPr txBox="1"/>
          <p:nvPr/>
        </p:nvSpPr>
        <p:spPr>
          <a:xfrm>
            <a:off x="4121454" y="2864071"/>
            <a:ext cx="1726353" cy="523121"/>
          </a:xfrm>
          <a:prstGeom prst="rect">
            <a:avLst/>
          </a:prstGeom>
        </p:spPr>
        <p:txBody>
          <a:bodyPr lIns="0" tIns="0" rIns="0" bIns="0" rtlCol="0" anchor="t">
            <a:spAutoFit/>
          </a:bodyPr>
          <a:lstStyle/>
          <a:p>
            <a:pPr algn="ctr">
              <a:lnSpc>
                <a:spcPts val="2023"/>
              </a:lnSpc>
            </a:pPr>
            <a:r>
              <a:rPr lang="en-US" sz="1618">
                <a:solidFill>
                  <a:srgbClr val="FFFFFF"/>
                </a:solidFill>
                <a:latin typeface="Calibri (MS) Bold"/>
              </a:rPr>
              <a:t>Review of Literature</a:t>
            </a:r>
          </a:p>
        </p:txBody>
      </p:sp>
      <p:sp>
        <p:nvSpPr>
          <p:cNvPr id="17" name="TextBox 17"/>
          <p:cNvSpPr txBox="1"/>
          <p:nvPr/>
        </p:nvSpPr>
        <p:spPr>
          <a:xfrm>
            <a:off x="1924155" y="3676441"/>
            <a:ext cx="1726353" cy="1510586"/>
          </a:xfrm>
          <a:prstGeom prst="rect">
            <a:avLst/>
          </a:prstGeom>
        </p:spPr>
        <p:txBody>
          <a:bodyPr lIns="0" tIns="0" rIns="0" bIns="0" rtlCol="0" anchor="t">
            <a:spAutoFit/>
          </a:bodyPr>
          <a:lstStyle/>
          <a:p>
            <a:pPr algn="ctr">
              <a:lnSpc>
                <a:spcPts val="2348"/>
              </a:lnSpc>
            </a:pPr>
            <a:r>
              <a:rPr lang="en-US" sz="1806">
                <a:solidFill>
                  <a:srgbClr val="FFFFFF"/>
                </a:solidFill>
                <a:latin typeface="Calibri (MS)"/>
              </a:rPr>
              <a:t>A part of position paper on NCDs, Injuries and Mental Health</a:t>
            </a:r>
          </a:p>
          <a:p>
            <a:pPr algn="ctr">
              <a:lnSpc>
                <a:spcPts val="2348"/>
              </a:lnSpc>
            </a:pPr>
            <a:endParaRPr lang="en-US" sz="1806">
              <a:solidFill>
                <a:srgbClr val="FFFFFF"/>
              </a:solidFill>
              <a:latin typeface="Calibri (MS)"/>
            </a:endParaRPr>
          </a:p>
        </p:txBody>
      </p:sp>
      <p:sp>
        <p:nvSpPr>
          <p:cNvPr id="18" name="TextBox 18"/>
          <p:cNvSpPr txBox="1"/>
          <p:nvPr/>
        </p:nvSpPr>
        <p:spPr>
          <a:xfrm>
            <a:off x="4102554" y="3676441"/>
            <a:ext cx="1875908" cy="1805813"/>
          </a:xfrm>
          <a:prstGeom prst="rect">
            <a:avLst/>
          </a:prstGeom>
        </p:spPr>
        <p:txBody>
          <a:bodyPr lIns="0" tIns="0" rIns="0" bIns="0" rtlCol="0" anchor="t">
            <a:spAutoFit/>
          </a:bodyPr>
          <a:lstStyle/>
          <a:p>
            <a:pPr algn="ctr">
              <a:lnSpc>
                <a:spcPts val="2352"/>
              </a:lnSpc>
            </a:pPr>
            <a:r>
              <a:rPr lang="en-US" sz="1809">
                <a:solidFill>
                  <a:srgbClr val="FFFFFF"/>
                </a:solidFill>
                <a:latin typeface="Calibri (MS)"/>
              </a:rPr>
              <a:t>Review of literature – both national and international evidence, &amp; national documents</a:t>
            </a:r>
          </a:p>
          <a:p>
            <a:pPr algn="ctr">
              <a:lnSpc>
                <a:spcPts val="2352"/>
              </a:lnSpc>
            </a:pPr>
            <a:endParaRPr lang="en-US" sz="1809">
              <a:solidFill>
                <a:srgbClr val="FFFFFF"/>
              </a:solidFill>
              <a:latin typeface="Calibri (MS)"/>
            </a:endParaRPr>
          </a:p>
        </p:txBody>
      </p:sp>
      <p:sp>
        <p:nvSpPr>
          <p:cNvPr id="19" name="TextBox 19"/>
          <p:cNvSpPr txBox="1"/>
          <p:nvPr/>
        </p:nvSpPr>
        <p:spPr>
          <a:xfrm>
            <a:off x="6283112" y="3676441"/>
            <a:ext cx="1726353" cy="2101088"/>
          </a:xfrm>
          <a:prstGeom prst="rect">
            <a:avLst/>
          </a:prstGeom>
        </p:spPr>
        <p:txBody>
          <a:bodyPr lIns="0" tIns="0" rIns="0" bIns="0" rtlCol="0" anchor="t">
            <a:spAutoFit/>
          </a:bodyPr>
          <a:lstStyle/>
          <a:p>
            <a:pPr algn="ctr">
              <a:lnSpc>
                <a:spcPts val="2352"/>
              </a:lnSpc>
            </a:pPr>
            <a:r>
              <a:rPr lang="en-US" sz="1809">
                <a:solidFill>
                  <a:srgbClr val="FFFFFF"/>
                </a:solidFill>
                <a:latin typeface="Calibri (MS)"/>
              </a:rPr>
              <a:t>Recommendation based on the documents review and contextual analysis</a:t>
            </a:r>
          </a:p>
          <a:p>
            <a:pPr algn="ctr">
              <a:lnSpc>
                <a:spcPts val="2352"/>
              </a:lnSpc>
            </a:pPr>
            <a:endParaRPr lang="en-US" sz="1809">
              <a:solidFill>
                <a:srgbClr val="FFFFFF"/>
              </a:solidFill>
              <a:latin typeface="Calibri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39C68-A453-6DDB-6C69-51298E6CE9A6}"/>
              </a:ext>
            </a:extLst>
          </p:cNvPr>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Autofit/>
          </a:bodyPr>
          <a:lstStyle/>
          <a:p>
            <a:r>
              <a:rPr lang="en-US" sz="3600" dirty="0"/>
              <a:t>Nepal Road Safety Action Plan 2021-2030</a:t>
            </a:r>
            <a:endParaRPr lang="nb-NO" sz="3600" dirty="0"/>
          </a:p>
        </p:txBody>
      </p:sp>
      <p:sp>
        <p:nvSpPr>
          <p:cNvPr id="3" name="Content Placeholder 2">
            <a:extLst>
              <a:ext uri="{FF2B5EF4-FFF2-40B4-BE49-F238E27FC236}">
                <a16:creationId xmlns:a16="http://schemas.microsoft.com/office/drawing/2014/main" id="{F1653F0A-4F04-4290-E8D7-D52BFB8F41F6}"/>
              </a:ext>
            </a:extLst>
          </p:cNvPr>
          <p:cNvSpPr>
            <a:spLocks noGrp="1"/>
          </p:cNvSpPr>
          <p:nvPr>
            <p:ph idx="1"/>
          </p:nvPr>
        </p:nvSpPr>
        <p:spPr>
          <a:xfrm>
            <a:off x="762000" y="5944091"/>
            <a:ext cx="7356764" cy="627472"/>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US" dirty="0"/>
              <a:t>Five Pillars of Road Safety Action Plan</a:t>
            </a:r>
          </a:p>
        </p:txBody>
      </p:sp>
      <p:sp>
        <p:nvSpPr>
          <p:cNvPr id="4" name="Slide Number Placeholder 3">
            <a:extLst>
              <a:ext uri="{FF2B5EF4-FFF2-40B4-BE49-F238E27FC236}">
                <a16:creationId xmlns:a16="http://schemas.microsoft.com/office/drawing/2014/main" id="{7A1E582D-06F0-67BE-06C9-4BC82860D5CE}"/>
              </a:ext>
            </a:extLst>
          </p:cNvPr>
          <p:cNvSpPr>
            <a:spLocks noGrp="1"/>
          </p:cNvSpPr>
          <p:nvPr>
            <p:ph type="sldNum" sz="quarter" idx="12"/>
          </p:nvPr>
        </p:nvSpPr>
        <p:spPr/>
        <p:txBody>
          <a:bodyPr/>
          <a:lstStyle/>
          <a:p>
            <a:fld id="{DFA15813-92A0-4394-96C4-6CFAA9D0935E}" type="slidenum">
              <a:rPr lang="en-US" smtClean="0"/>
              <a:pPr/>
              <a:t>30</a:t>
            </a:fld>
            <a:endParaRPr lang="en-US"/>
          </a:p>
        </p:txBody>
      </p:sp>
      <p:pic>
        <p:nvPicPr>
          <p:cNvPr id="9" name="Picture 8">
            <a:extLst>
              <a:ext uri="{FF2B5EF4-FFF2-40B4-BE49-F238E27FC236}">
                <a16:creationId xmlns:a16="http://schemas.microsoft.com/office/drawing/2014/main" id="{DC991F92-1C2D-6DFF-4B6D-B3DC55C8C707}"/>
              </a:ext>
            </a:extLst>
          </p:cNvPr>
          <p:cNvPicPr>
            <a:picLocks noChangeAspect="1"/>
          </p:cNvPicPr>
          <p:nvPr/>
        </p:nvPicPr>
        <p:blipFill>
          <a:blip r:embed="rId2"/>
          <a:stretch>
            <a:fillRect/>
          </a:stretch>
        </p:blipFill>
        <p:spPr>
          <a:xfrm>
            <a:off x="1447800" y="2845262"/>
            <a:ext cx="5791200" cy="2974962"/>
          </a:xfrm>
          <a:prstGeom prst="rect">
            <a:avLst/>
          </a:prstGeom>
        </p:spPr>
      </p:pic>
      <p:grpSp>
        <p:nvGrpSpPr>
          <p:cNvPr id="12" name="Group 11">
            <a:extLst>
              <a:ext uri="{FF2B5EF4-FFF2-40B4-BE49-F238E27FC236}">
                <a16:creationId xmlns:a16="http://schemas.microsoft.com/office/drawing/2014/main" id="{6041859F-D4B7-3465-9A3B-F3535B52B823}"/>
              </a:ext>
            </a:extLst>
          </p:cNvPr>
          <p:cNvGrpSpPr/>
          <p:nvPr/>
        </p:nvGrpSpPr>
        <p:grpSpPr>
          <a:xfrm>
            <a:off x="457200" y="1600845"/>
            <a:ext cx="8229599" cy="1061210"/>
            <a:chOff x="457200" y="242101"/>
            <a:chExt cx="6248400" cy="1445760"/>
          </a:xfrm>
        </p:grpSpPr>
        <p:sp>
          <p:nvSpPr>
            <p:cNvPr id="17" name="Rectangle 16">
              <a:extLst>
                <a:ext uri="{FF2B5EF4-FFF2-40B4-BE49-F238E27FC236}">
                  <a16:creationId xmlns:a16="http://schemas.microsoft.com/office/drawing/2014/main" id="{AA00A896-FB73-F2D5-7B26-4BFF92DD3AE4}"/>
                </a:ext>
              </a:extLst>
            </p:cNvPr>
            <p:cNvSpPr/>
            <p:nvPr/>
          </p:nvSpPr>
          <p:spPr>
            <a:xfrm>
              <a:off x="457200" y="478261"/>
              <a:ext cx="6248400" cy="1209600"/>
            </a:xfrm>
            <a:prstGeom prst="rect">
              <a:avLst/>
            </a:prstGeom>
            <a:ln>
              <a:solidFill>
                <a:schemeClr val="accent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050" dirty="0"/>
            </a:p>
            <a:p>
              <a:r>
                <a:rPr lang="en-US" sz="2400" dirty="0"/>
                <a:t>In line with SDG 3.6 on road safety – the goal is to reduce road traffic deaths and injuries by 50%</a:t>
              </a:r>
            </a:p>
            <a:p>
              <a:endParaRPr lang="nb-NO" sz="2400" dirty="0"/>
            </a:p>
          </p:txBody>
        </p:sp>
        <p:sp>
          <p:nvSpPr>
            <p:cNvPr id="15" name="Rectangle: Rounded Corners 14">
              <a:extLst>
                <a:ext uri="{FF2B5EF4-FFF2-40B4-BE49-F238E27FC236}">
                  <a16:creationId xmlns:a16="http://schemas.microsoft.com/office/drawing/2014/main" id="{53DDD011-8A30-33C0-F9C7-55321BB75FC4}"/>
                </a:ext>
              </a:extLst>
            </p:cNvPr>
            <p:cNvSpPr/>
            <p:nvPr/>
          </p:nvSpPr>
          <p:spPr>
            <a:xfrm>
              <a:off x="815340" y="242101"/>
              <a:ext cx="5013960" cy="472320"/>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a:lstStyle/>
            <a:p>
              <a:r>
                <a:rPr lang="en-US" sz="2000" dirty="0"/>
                <a:t>Goal</a:t>
              </a:r>
              <a:endParaRPr lang="nb-NO" sz="2000" dirty="0"/>
            </a:p>
          </p:txBody>
        </p:sp>
      </p:grpSp>
    </p:spTree>
    <p:extLst>
      <p:ext uri="{BB962C8B-B14F-4D97-AF65-F5344CB8AC3E}">
        <p14:creationId xmlns:p14="http://schemas.microsoft.com/office/powerpoint/2010/main" val="11740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33F5-B538-EFCF-0148-C9163A333DC4}"/>
              </a:ext>
            </a:extLst>
          </p:cNvPr>
          <p:cNvSpPr>
            <a:spLocks noGrp="1"/>
          </p:cNvSpPr>
          <p:nvPr>
            <p:ph type="title"/>
          </p:nvPr>
        </p:nvSpPr>
        <p:spPr>
          <a:xfrm>
            <a:off x="0" y="3061132"/>
            <a:ext cx="9144000" cy="994172"/>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3300" b="1" dirty="0">
                <a:solidFill>
                  <a:schemeClr val="bg1"/>
                </a:solidFill>
              </a:rPr>
              <a:t>Global Recommendations</a:t>
            </a:r>
          </a:p>
        </p:txBody>
      </p:sp>
    </p:spTree>
    <p:extLst>
      <p:ext uri="{BB962C8B-B14F-4D97-AF65-F5344CB8AC3E}">
        <p14:creationId xmlns:p14="http://schemas.microsoft.com/office/powerpoint/2010/main" val="4042659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D122-D5CA-C5D2-619F-20731CF843BE}"/>
              </a:ext>
            </a:extLst>
          </p:cNvPr>
          <p:cNvSpPr>
            <a:spLocks noGrp="1"/>
          </p:cNvSpPr>
          <p:nvPr>
            <p:ph type="title"/>
          </p:nvPr>
        </p:nvSpPr>
        <p:spPr>
          <a:xfrm>
            <a:off x="457200" y="136525"/>
            <a:ext cx="8229600" cy="715962"/>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WHO Best Buys</a:t>
            </a:r>
            <a:endParaRPr lang="nb-NO" dirty="0"/>
          </a:p>
        </p:txBody>
      </p:sp>
      <p:sp>
        <p:nvSpPr>
          <p:cNvPr id="4" name="Slide Number Placeholder 3">
            <a:extLst>
              <a:ext uri="{FF2B5EF4-FFF2-40B4-BE49-F238E27FC236}">
                <a16:creationId xmlns:a16="http://schemas.microsoft.com/office/drawing/2014/main" id="{F237D886-D773-2251-0BD2-1D1C5DB06EDB}"/>
              </a:ext>
            </a:extLst>
          </p:cNvPr>
          <p:cNvSpPr>
            <a:spLocks noGrp="1"/>
          </p:cNvSpPr>
          <p:nvPr>
            <p:ph type="sldNum" sz="quarter" idx="12"/>
          </p:nvPr>
        </p:nvSpPr>
        <p:spPr/>
        <p:txBody>
          <a:bodyPr/>
          <a:lstStyle/>
          <a:p>
            <a:fld id="{DFA15813-92A0-4394-96C4-6CFAA9D0935E}" type="slidenum">
              <a:rPr lang="en-US" smtClean="0"/>
              <a:pPr/>
              <a:t>32</a:t>
            </a:fld>
            <a:endParaRPr lang="en-US"/>
          </a:p>
        </p:txBody>
      </p:sp>
      <p:pic>
        <p:nvPicPr>
          <p:cNvPr id="8" name="Picture 7">
            <a:extLst>
              <a:ext uri="{FF2B5EF4-FFF2-40B4-BE49-F238E27FC236}">
                <a16:creationId xmlns:a16="http://schemas.microsoft.com/office/drawing/2014/main" id="{9B164C61-5B02-A34E-D263-9A5DE6DBC566}"/>
              </a:ext>
            </a:extLst>
          </p:cNvPr>
          <p:cNvPicPr>
            <a:picLocks noChangeAspect="1"/>
          </p:cNvPicPr>
          <p:nvPr/>
        </p:nvPicPr>
        <p:blipFill>
          <a:blip r:embed="rId2"/>
          <a:stretch>
            <a:fillRect/>
          </a:stretch>
        </p:blipFill>
        <p:spPr>
          <a:xfrm>
            <a:off x="1905000" y="1143000"/>
            <a:ext cx="5029200" cy="1887958"/>
          </a:xfrm>
          <a:prstGeom prst="rect">
            <a:avLst/>
          </a:prstGeom>
        </p:spPr>
      </p:pic>
      <p:grpSp>
        <p:nvGrpSpPr>
          <p:cNvPr id="7" name="Group 6">
            <a:extLst>
              <a:ext uri="{FF2B5EF4-FFF2-40B4-BE49-F238E27FC236}">
                <a16:creationId xmlns:a16="http://schemas.microsoft.com/office/drawing/2014/main" id="{A94F9C26-E678-3C0C-ACA6-45A7B4C04787}"/>
              </a:ext>
            </a:extLst>
          </p:cNvPr>
          <p:cNvGrpSpPr/>
          <p:nvPr/>
        </p:nvGrpSpPr>
        <p:grpSpPr>
          <a:xfrm>
            <a:off x="609600" y="3185192"/>
            <a:ext cx="7570110" cy="3288300"/>
            <a:chOff x="1027381" y="1935752"/>
            <a:chExt cx="7265310" cy="3696052"/>
          </a:xfrm>
        </p:grpSpPr>
        <p:grpSp>
          <p:nvGrpSpPr>
            <p:cNvPr id="9" name="Group 3">
              <a:extLst>
                <a:ext uri="{FF2B5EF4-FFF2-40B4-BE49-F238E27FC236}">
                  <a16:creationId xmlns:a16="http://schemas.microsoft.com/office/drawing/2014/main" id="{079482E1-8786-1B53-85E0-75053A1F8CDD}"/>
                </a:ext>
              </a:extLst>
            </p:cNvPr>
            <p:cNvGrpSpPr/>
            <p:nvPr/>
          </p:nvGrpSpPr>
          <p:grpSpPr>
            <a:xfrm>
              <a:off x="1027381" y="1935752"/>
              <a:ext cx="2304926" cy="3696052"/>
              <a:chOff x="0" y="0"/>
              <a:chExt cx="1027735" cy="1648019"/>
            </a:xfrm>
          </p:grpSpPr>
          <p:sp>
            <p:nvSpPr>
              <p:cNvPr id="17" name="Freeform 4">
                <a:extLst>
                  <a:ext uri="{FF2B5EF4-FFF2-40B4-BE49-F238E27FC236}">
                    <a16:creationId xmlns:a16="http://schemas.microsoft.com/office/drawing/2014/main" id="{4E6D4BA2-0518-95CA-2D63-8CE77FA4B61C}"/>
                  </a:ext>
                </a:extLst>
              </p:cNvPr>
              <p:cNvSpPr/>
              <p:nvPr/>
            </p:nvSpPr>
            <p:spPr>
              <a:xfrm>
                <a:off x="0" y="0"/>
                <a:ext cx="1027735" cy="1648019"/>
              </a:xfrm>
              <a:custGeom>
                <a:avLst/>
                <a:gdLst/>
                <a:ahLst/>
                <a:cxnLst/>
                <a:rect l="l" t="t" r="r" b="b"/>
                <a:pathLst>
                  <a:path w="1027735" h="1648019">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0495BB"/>
              </a:solidFill>
            </p:spPr>
            <p:txBody>
              <a:bodyPr/>
              <a:lstStyle/>
              <a:p>
                <a:endParaRPr lang="en-US"/>
              </a:p>
            </p:txBody>
          </p:sp>
        </p:grpSp>
        <p:grpSp>
          <p:nvGrpSpPr>
            <p:cNvPr id="10" name="Group 5">
              <a:extLst>
                <a:ext uri="{FF2B5EF4-FFF2-40B4-BE49-F238E27FC236}">
                  <a16:creationId xmlns:a16="http://schemas.microsoft.com/office/drawing/2014/main" id="{16E35708-3390-418A-719A-A50FE633BE6E}"/>
                </a:ext>
              </a:extLst>
            </p:cNvPr>
            <p:cNvGrpSpPr/>
            <p:nvPr/>
          </p:nvGrpSpPr>
          <p:grpSpPr>
            <a:xfrm>
              <a:off x="3506345" y="1935752"/>
              <a:ext cx="2304926" cy="3696052"/>
              <a:chOff x="0" y="0"/>
              <a:chExt cx="1027735" cy="1648019"/>
            </a:xfrm>
          </p:grpSpPr>
          <p:sp>
            <p:nvSpPr>
              <p:cNvPr id="16" name="Freeform 6">
                <a:extLst>
                  <a:ext uri="{FF2B5EF4-FFF2-40B4-BE49-F238E27FC236}">
                    <a16:creationId xmlns:a16="http://schemas.microsoft.com/office/drawing/2014/main" id="{99ABF74A-1437-1C71-C096-ED785B3F2D1F}"/>
                  </a:ext>
                </a:extLst>
              </p:cNvPr>
              <p:cNvSpPr/>
              <p:nvPr/>
            </p:nvSpPr>
            <p:spPr>
              <a:xfrm>
                <a:off x="0" y="0"/>
                <a:ext cx="1027735" cy="1648019"/>
              </a:xfrm>
              <a:custGeom>
                <a:avLst/>
                <a:gdLst/>
                <a:ahLst/>
                <a:cxnLst/>
                <a:rect l="l" t="t" r="r" b="b"/>
                <a:pathLst>
                  <a:path w="1027735" h="1648019">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238ED5"/>
              </a:solidFill>
            </p:spPr>
            <p:txBody>
              <a:bodyPr/>
              <a:lstStyle/>
              <a:p>
                <a:endParaRPr lang="en-US"/>
              </a:p>
            </p:txBody>
          </p:sp>
        </p:grpSp>
        <p:grpSp>
          <p:nvGrpSpPr>
            <p:cNvPr id="11" name="Group 7">
              <a:extLst>
                <a:ext uri="{FF2B5EF4-FFF2-40B4-BE49-F238E27FC236}">
                  <a16:creationId xmlns:a16="http://schemas.microsoft.com/office/drawing/2014/main" id="{E696E221-5959-5D4D-796A-212E1D236BCB}"/>
                </a:ext>
              </a:extLst>
            </p:cNvPr>
            <p:cNvGrpSpPr/>
            <p:nvPr/>
          </p:nvGrpSpPr>
          <p:grpSpPr>
            <a:xfrm>
              <a:off x="5987765" y="1935752"/>
              <a:ext cx="2304926" cy="3696052"/>
              <a:chOff x="0" y="0"/>
              <a:chExt cx="1027735" cy="1648019"/>
            </a:xfrm>
          </p:grpSpPr>
          <p:sp>
            <p:nvSpPr>
              <p:cNvPr id="15" name="Freeform 8">
                <a:extLst>
                  <a:ext uri="{FF2B5EF4-FFF2-40B4-BE49-F238E27FC236}">
                    <a16:creationId xmlns:a16="http://schemas.microsoft.com/office/drawing/2014/main" id="{B5CAC1C5-9869-5C6A-FCA4-F98E386B4CB2}"/>
                  </a:ext>
                </a:extLst>
              </p:cNvPr>
              <p:cNvSpPr/>
              <p:nvPr/>
            </p:nvSpPr>
            <p:spPr>
              <a:xfrm>
                <a:off x="0" y="0"/>
                <a:ext cx="1027735" cy="1648019"/>
              </a:xfrm>
              <a:custGeom>
                <a:avLst/>
                <a:gdLst/>
                <a:ahLst/>
                <a:cxnLst/>
                <a:rect l="l" t="t" r="r" b="b"/>
                <a:pathLst>
                  <a:path w="1027735" h="1648019">
                    <a:moveTo>
                      <a:pt x="903275" y="1648019"/>
                    </a:moveTo>
                    <a:lnTo>
                      <a:pt x="124460" y="1648019"/>
                    </a:lnTo>
                    <a:cubicBezTo>
                      <a:pt x="55880" y="1648019"/>
                      <a:pt x="0" y="1592139"/>
                      <a:pt x="0" y="1523559"/>
                    </a:cubicBezTo>
                    <a:lnTo>
                      <a:pt x="0" y="124460"/>
                    </a:lnTo>
                    <a:cubicBezTo>
                      <a:pt x="0" y="55880"/>
                      <a:pt x="55880" y="0"/>
                      <a:pt x="124460" y="0"/>
                    </a:cubicBezTo>
                    <a:lnTo>
                      <a:pt x="903275" y="0"/>
                    </a:lnTo>
                    <a:cubicBezTo>
                      <a:pt x="971855" y="0"/>
                      <a:pt x="1027735" y="55880"/>
                      <a:pt x="1027735" y="124460"/>
                    </a:cubicBezTo>
                    <a:lnTo>
                      <a:pt x="1027735" y="1523559"/>
                    </a:lnTo>
                    <a:cubicBezTo>
                      <a:pt x="1027735" y="1592139"/>
                      <a:pt x="971855" y="1648019"/>
                      <a:pt x="903275" y="1648019"/>
                    </a:cubicBezTo>
                    <a:close/>
                  </a:path>
                </a:pathLst>
              </a:custGeom>
              <a:solidFill>
                <a:srgbClr val="04BBA5"/>
              </a:solidFill>
            </p:spPr>
            <p:txBody>
              <a:bodyPr/>
              <a:lstStyle/>
              <a:p>
                <a:endParaRPr lang="en-US"/>
              </a:p>
            </p:txBody>
          </p:sp>
        </p:grpSp>
        <p:sp>
          <p:nvSpPr>
            <p:cNvPr id="12" name="TextBox 9">
              <a:extLst>
                <a:ext uri="{FF2B5EF4-FFF2-40B4-BE49-F238E27FC236}">
                  <a16:creationId xmlns:a16="http://schemas.microsoft.com/office/drawing/2014/main" id="{F959AFC0-BE83-783C-6CF1-85EAE117A74F}"/>
                </a:ext>
              </a:extLst>
            </p:cNvPr>
            <p:cNvSpPr txBox="1"/>
            <p:nvPr/>
          </p:nvSpPr>
          <p:spPr>
            <a:xfrm>
              <a:off x="1197570" y="2980025"/>
              <a:ext cx="1964547" cy="1192417"/>
            </a:xfrm>
            <a:prstGeom prst="rect">
              <a:avLst/>
            </a:prstGeom>
          </p:spPr>
          <p:txBody>
            <a:bodyPr lIns="0" tIns="0" rIns="0" bIns="0" rtlCol="0" anchor="t">
              <a:spAutoFit/>
            </a:bodyPr>
            <a:lstStyle/>
            <a:p>
              <a:pPr algn="ctr">
                <a:lnSpc>
                  <a:spcPts val="2820"/>
                </a:lnSpc>
              </a:pPr>
              <a:r>
                <a:rPr lang="en-US" sz="2169" dirty="0">
                  <a:solidFill>
                    <a:srgbClr val="FFFFFF"/>
                  </a:solidFill>
                  <a:latin typeface="Calibri (MS)"/>
                </a:rPr>
                <a:t>Updated “Best Buys” and “Good Buys”</a:t>
              </a:r>
            </a:p>
          </p:txBody>
        </p:sp>
        <p:sp>
          <p:nvSpPr>
            <p:cNvPr id="13" name="TextBox 10">
              <a:extLst>
                <a:ext uri="{FF2B5EF4-FFF2-40B4-BE49-F238E27FC236}">
                  <a16:creationId xmlns:a16="http://schemas.microsoft.com/office/drawing/2014/main" id="{15554ABD-FBE4-4BEE-E50C-D029269D8AB5}"/>
                </a:ext>
              </a:extLst>
            </p:cNvPr>
            <p:cNvSpPr txBox="1"/>
            <p:nvPr/>
          </p:nvSpPr>
          <p:spPr>
            <a:xfrm>
              <a:off x="3676534" y="2503729"/>
              <a:ext cx="1964547" cy="2704394"/>
            </a:xfrm>
            <a:prstGeom prst="rect">
              <a:avLst/>
            </a:prstGeom>
          </p:spPr>
          <p:txBody>
            <a:bodyPr lIns="0" tIns="0" rIns="0" bIns="0" rtlCol="0" anchor="t">
              <a:spAutoFit/>
            </a:bodyPr>
            <a:lstStyle/>
            <a:p>
              <a:pPr algn="ctr">
                <a:lnSpc>
                  <a:spcPts val="2672"/>
                </a:lnSpc>
              </a:pPr>
              <a:r>
                <a:rPr lang="en-US" sz="2055" dirty="0">
                  <a:solidFill>
                    <a:srgbClr val="FFFFFF"/>
                  </a:solidFill>
                  <a:latin typeface="Calibri (MS)"/>
                </a:rPr>
                <a:t>Best Buys-28 interventions</a:t>
              </a:r>
            </a:p>
            <a:p>
              <a:pPr algn="ctr">
                <a:lnSpc>
                  <a:spcPts val="2672"/>
                </a:lnSpc>
              </a:pPr>
              <a:r>
                <a:rPr lang="en-US" sz="2055" dirty="0">
                  <a:solidFill>
                    <a:srgbClr val="FFFFFF"/>
                  </a:solidFill>
                  <a:latin typeface="Calibri (MS)"/>
                </a:rPr>
                <a:t> </a:t>
              </a:r>
            </a:p>
            <a:p>
              <a:pPr algn="ctr">
                <a:lnSpc>
                  <a:spcPts val="1784"/>
                </a:lnSpc>
              </a:pPr>
              <a:r>
                <a:rPr lang="en-US" sz="1372" dirty="0">
                  <a:solidFill>
                    <a:srgbClr val="FFFFFF"/>
                  </a:solidFill>
                  <a:latin typeface="Calibri (MS)"/>
                </a:rPr>
                <a:t>(Tobacco use, harmful use of alcohol, unhealthy diet, physical inactivity, CVDs, Chronic respiratory diseases, cancer)</a:t>
              </a:r>
            </a:p>
          </p:txBody>
        </p:sp>
        <p:sp>
          <p:nvSpPr>
            <p:cNvPr id="14" name="TextBox 11">
              <a:extLst>
                <a:ext uri="{FF2B5EF4-FFF2-40B4-BE49-F238E27FC236}">
                  <a16:creationId xmlns:a16="http://schemas.microsoft.com/office/drawing/2014/main" id="{DDC1F4C6-3FCC-95C5-4929-B18B57496929}"/>
                </a:ext>
              </a:extLst>
            </p:cNvPr>
            <p:cNvSpPr txBox="1"/>
            <p:nvPr/>
          </p:nvSpPr>
          <p:spPr>
            <a:xfrm>
              <a:off x="6157954" y="2744724"/>
              <a:ext cx="1964547" cy="1555125"/>
            </a:xfrm>
            <a:prstGeom prst="rect">
              <a:avLst/>
            </a:prstGeom>
          </p:spPr>
          <p:txBody>
            <a:bodyPr lIns="0" tIns="0" rIns="0" bIns="0" rtlCol="0" anchor="t">
              <a:spAutoFit/>
            </a:bodyPr>
            <a:lstStyle/>
            <a:p>
              <a:pPr algn="ctr">
                <a:lnSpc>
                  <a:spcPts val="2080"/>
                </a:lnSpc>
              </a:pPr>
              <a:r>
                <a:rPr lang="en-US" sz="1600" dirty="0">
                  <a:solidFill>
                    <a:srgbClr val="FFFFFF"/>
                  </a:solidFill>
                  <a:latin typeface="Calibri (MS)"/>
                </a:rPr>
                <a:t>Additional interventions – countries could pick based on the context and relevance</a:t>
              </a:r>
            </a:p>
            <a:p>
              <a:pPr algn="ctr">
                <a:lnSpc>
                  <a:spcPts val="2080"/>
                </a:lnSpc>
              </a:pPr>
              <a:endParaRPr lang="en-US" sz="1600" dirty="0">
                <a:solidFill>
                  <a:srgbClr val="FFFFFF"/>
                </a:solidFill>
                <a:latin typeface="Calibri (MS)"/>
              </a:endParaRPr>
            </a:p>
          </p:txBody>
        </p:sp>
      </p:grpSp>
    </p:spTree>
    <p:extLst>
      <p:ext uri="{BB962C8B-B14F-4D97-AF65-F5344CB8AC3E}">
        <p14:creationId xmlns:p14="http://schemas.microsoft.com/office/powerpoint/2010/main" val="3903722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0D122-D5CA-C5D2-619F-20731CF843BE}"/>
              </a:ext>
            </a:extLst>
          </p:cNvPr>
          <p:cNvSpPr>
            <a:spLocks noGrp="1"/>
          </p:cNvSpPr>
          <p:nvPr>
            <p:ph type="title"/>
          </p:nvPr>
        </p:nvSpPr>
        <p:spPr>
          <a:xfrm>
            <a:off x="457200" y="136525"/>
            <a:ext cx="8229600" cy="715962"/>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Disease Control Priorities (DCP3)</a:t>
            </a:r>
            <a:endParaRPr lang="nb-NO" dirty="0"/>
          </a:p>
        </p:txBody>
      </p:sp>
      <p:sp>
        <p:nvSpPr>
          <p:cNvPr id="3" name="Content Placeholder 2">
            <a:extLst>
              <a:ext uri="{FF2B5EF4-FFF2-40B4-BE49-F238E27FC236}">
                <a16:creationId xmlns:a16="http://schemas.microsoft.com/office/drawing/2014/main" id="{0722E458-8E7E-D311-E674-960C28AE8C20}"/>
              </a:ext>
            </a:extLst>
          </p:cNvPr>
          <p:cNvSpPr>
            <a:spLocks noGrp="1"/>
          </p:cNvSpPr>
          <p:nvPr>
            <p:ph idx="1"/>
          </p:nvPr>
        </p:nvSpPr>
        <p:spPr>
          <a:xfrm>
            <a:off x="5402317" y="940258"/>
            <a:ext cx="3741683" cy="1726742"/>
          </a:xfrm>
        </p:spPr>
        <p:style>
          <a:lnRef idx="2">
            <a:schemeClr val="accent5"/>
          </a:lnRef>
          <a:fillRef idx="1">
            <a:schemeClr val="lt1"/>
          </a:fillRef>
          <a:effectRef idx="0">
            <a:schemeClr val="accent5"/>
          </a:effectRef>
          <a:fontRef idx="minor">
            <a:schemeClr val="dk1"/>
          </a:fontRef>
        </p:style>
        <p:txBody>
          <a:bodyPr>
            <a:noAutofit/>
          </a:bodyPr>
          <a:lstStyle/>
          <a:p>
            <a:pPr>
              <a:spcBef>
                <a:spcPts val="0"/>
              </a:spcBef>
            </a:pPr>
            <a:r>
              <a:rPr lang="en-US" sz="1600" dirty="0"/>
              <a:t>NCD Countdown 2030 analysis based on DCP3</a:t>
            </a:r>
          </a:p>
          <a:p>
            <a:pPr>
              <a:spcBef>
                <a:spcPts val="0"/>
              </a:spcBef>
            </a:pPr>
            <a:r>
              <a:rPr lang="en-US" sz="1600" dirty="0"/>
              <a:t>Majority align with WHO recommended interventions; </a:t>
            </a:r>
          </a:p>
          <a:p>
            <a:pPr>
              <a:spcBef>
                <a:spcPts val="0"/>
              </a:spcBef>
            </a:pPr>
            <a:r>
              <a:rPr lang="en-US" sz="1600" dirty="0"/>
              <a:t>some additional clinical interventions (basic treatments for CVD and respiratory complications) </a:t>
            </a:r>
          </a:p>
        </p:txBody>
      </p:sp>
      <p:sp>
        <p:nvSpPr>
          <p:cNvPr id="4" name="Slide Number Placeholder 3">
            <a:extLst>
              <a:ext uri="{FF2B5EF4-FFF2-40B4-BE49-F238E27FC236}">
                <a16:creationId xmlns:a16="http://schemas.microsoft.com/office/drawing/2014/main" id="{F237D886-D773-2251-0BD2-1D1C5DB06EDB}"/>
              </a:ext>
            </a:extLst>
          </p:cNvPr>
          <p:cNvSpPr>
            <a:spLocks noGrp="1"/>
          </p:cNvSpPr>
          <p:nvPr>
            <p:ph type="sldNum" sz="quarter" idx="12"/>
          </p:nvPr>
        </p:nvSpPr>
        <p:spPr/>
        <p:txBody>
          <a:bodyPr/>
          <a:lstStyle/>
          <a:p>
            <a:fld id="{DFA15813-92A0-4394-96C4-6CFAA9D0935E}" type="slidenum">
              <a:rPr lang="en-US" smtClean="0"/>
              <a:pPr/>
              <a:t>33</a:t>
            </a:fld>
            <a:endParaRPr lang="en-US"/>
          </a:p>
        </p:txBody>
      </p:sp>
      <p:pic>
        <p:nvPicPr>
          <p:cNvPr id="6" name="Picture 5">
            <a:extLst>
              <a:ext uri="{FF2B5EF4-FFF2-40B4-BE49-F238E27FC236}">
                <a16:creationId xmlns:a16="http://schemas.microsoft.com/office/drawing/2014/main" id="{310B865F-B3BD-309C-61FF-B1CFF0BFCBC4}"/>
              </a:ext>
            </a:extLst>
          </p:cNvPr>
          <p:cNvPicPr>
            <a:picLocks noChangeAspect="1"/>
          </p:cNvPicPr>
          <p:nvPr/>
        </p:nvPicPr>
        <p:blipFill>
          <a:blip r:embed="rId2"/>
          <a:stretch>
            <a:fillRect/>
          </a:stretch>
        </p:blipFill>
        <p:spPr>
          <a:xfrm>
            <a:off x="152400" y="940258"/>
            <a:ext cx="5249917" cy="1679444"/>
          </a:xfrm>
          <a:prstGeom prst="rect">
            <a:avLst/>
          </a:prstGeom>
        </p:spPr>
      </p:pic>
      <p:pic>
        <p:nvPicPr>
          <p:cNvPr id="9" name="Main graphic">
            <a:extLst>
              <a:ext uri="{FF2B5EF4-FFF2-40B4-BE49-F238E27FC236}">
                <a16:creationId xmlns:a16="http://schemas.microsoft.com/office/drawing/2014/main" id="{E940C2A6-2520-E95C-EE29-2586CB98A1C0}"/>
              </a:ext>
            </a:extLst>
          </p:cNvPr>
          <p:cNvPicPr/>
          <p:nvPr/>
        </p:nvPicPr>
        <p:blipFill>
          <a:blip r:embed="rId3"/>
          <a:stretch/>
        </p:blipFill>
        <p:spPr>
          <a:xfrm>
            <a:off x="4572000" y="2819509"/>
            <a:ext cx="4394220" cy="3901966"/>
          </a:xfrm>
          <a:prstGeom prst="rect">
            <a:avLst/>
          </a:prstGeom>
          <a:ln/>
        </p:spPr>
        <p:style>
          <a:lnRef idx="2">
            <a:schemeClr val="accent5"/>
          </a:lnRef>
          <a:fillRef idx="1">
            <a:schemeClr val="lt1"/>
          </a:fillRef>
          <a:effectRef idx="0">
            <a:schemeClr val="accent5"/>
          </a:effectRef>
          <a:fontRef idx="minor">
            <a:schemeClr val="dk1"/>
          </a:fontRef>
        </p:style>
      </p:pic>
      <p:pic>
        <p:nvPicPr>
          <p:cNvPr id="13" name="Picture 12">
            <a:extLst>
              <a:ext uri="{FF2B5EF4-FFF2-40B4-BE49-F238E27FC236}">
                <a16:creationId xmlns:a16="http://schemas.microsoft.com/office/drawing/2014/main" id="{A4E23D8A-2D32-FACD-41C2-6735FB6BB7D0}"/>
              </a:ext>
            </a:extLst>
          </p:cNvPr>
          <p:cNvPicPr>
            <a:picLocks noChangeAspect="1"/>
          </p:cNvPicPr>
          <p:nvPr/>
        </p:nvPicPr>
        <p:blipFill>
          <a:blip r:embed="rId4"/>
          <a:stretch>
            <a:fillRect/>
          </a:stretch>
        </p:blipFill>
        <p:spPr>
          <a:xfrm>
            <a:off x="685800" y="2787395"/>
            <a:ext cx="3117443" cy="3831439"/>
          </a:xfrm>
          <a:prstGeom prst="rect">
            <a:avLst/>
          </a:prstGeo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2894181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33F5-B538-EFCF-0148-C9163A333DC4}"/>
              </a:ext>
            </a:extLst>
          </p:cNvPr>
          <p:cNvSpPr>
            <a:spLocks noGrp="1"/>
          </p:cNvSpPr>
          <p:nvPr>
            <p:ph type="title"/>
          </p:nvPr>
        </p:nvSpPr>
        <p:spPr>
          <a:xfrm>
            <a:off x="0" y="3061132"/>
            <a:ext cx="9144000" cy="994172"/>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3300" b="1" dirty="0">
                <a:solidFill>
                  <a:schemeClr val="bg1"/>
                </a:solidFill>
              </a:rPr>
              <a:t>Current Health System Interventions for NCDs</a:t>
            </a:r>
          </a:p>
        </p:txBody>
      </p:sp>
    </p:spTree>
    <p:extLst>
      <p:ext uri="{BB962C8B-B14F-4D97-AF65-F5344CB8AC3E}">
        <p14:creationId xmlns:p14="http://schemas.microsoft.com/office/powerpoint/2010/main" val="3831687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F652874-3A18-9BFE-0F5D-9FA45D514B38}"/>
              </a:ext>
            </a:extLst>
          </p:cNvPr>
          <p:cNvGraphicFramePr>
            <a:graphicFrameLocks noGrp="1"/>
          </p:cNvGraphicFramePr>
          <p:nvPr>
            <p:ph idx="1"/>
            <p:extLst>
              <p:ext uri="{D42A27DB-BD31-4B8C-83A1-F6EECF244321}">
                <p14:modId xmlns:p14="http://schemas.microsoft.com/office/powerpoint/2010/main" val="938385358"/>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3E7CA55-78BD-869E-E936-FDC9C000AF8D}"/>
              </a:ext>
            </a:extLst>
          </p:cNvPr>
          <p:cNvSpPr>
            <a:spLocks noGrp="1"/>
          </p:cNvSpPr>
          <p:nvPr>
            <p:ph type="sldNum" sz="quarter" idx="12"/>
          </p:nvPr>
        </p:nvSpPr>
        <p:spPr/>
        <p:txBody>
          <a:bodyPr/>
          <a:lstStyle/>
          <a:p>
            <a:fld id="{DFA15813-92A0-4394-96C4-6CFAA9D0935E}" type="slidenum">
              <a:rPr lang="en-US" smtClean="0"/>
              <a:pPr/>
              <a:t>35</a:t>
            </a:fld>
            <a:endParaRPr lang="en-US"/>
          </a:p>
        </p:txBody>
      </p:sp>
      <p:sp>
        <p:nvSpPr>
          <p:cNvPr id="8" name="Title 1">
            <a:extLst>
              <a:ext uri="{FF2B5EF4-FFF2-40B4-BE49-F238E27FC236}">
                <a16:creationId xmlns:a16="http://schemas.microsoft.com/office/drawing/2014/main" id="{8F140859-FE33-CFB0-9968-658F71D1B98F}"/>
              </a:ext>
            </a:extLst>
          </p:cNvPr>
          <p:cNvSpPr>
            <a:spLocks noGrp="1"/>
          </p:cNvSpPr>
          <p:nvPr>
            <p:ph type="title"/>
          </p:nvPr>
        </p:nvSpPr>
        <p:spPr>
          <a:xfrm>
            <a:off x="457200" y="76200"/>
            <a:ext cx="8229600" cy="914400"/>
          </a:xfrm>
        </p:spPr>
        <p:style>
          <a:lnRef idx="3">
            <a:schemeClr val="lt1"/>
          </a:lnRef>
          <a:fillRef idx="1">
            <a:schemeClr val="accent6"/>
          </a:fillRef>
          <a:effectRef idx="1">
            <a:schemeClr val="accent6"/>
          </a:effectRef>
          <a:fontRef idx="minor">
            <a:schemeClr val="lt1"/>
          </a:fontRef>
        </p:style>
        <p:txBody>
          <a:bodyPr/>
          <a:lstStyle/>
          <a:p>
            <a:r>
              <a:rPr lang="en-US" dirty="0"/>
              <a:t>NCD Interventions</a:t>
            </a:r>
          </a:p>
        </p:txBody>
      </p:sp>
      <p:pic>
        <p:nvPicPr>
          <p:cNvPr id="2" name="Picture 2">
            <a:extLst>
              <a:ext uri="{FF2B5EF4-FFF2-40B4-BE49-F238E27FC236}">
                <a16:creationId xmlns:a16="http://schemas.microsoft.com/office/drawing/2014/main" id="{8A30130D-FC24-16B0-0B7C-0707AA9BDB8E}"/>
              </a:ext>
            </a:extLst>
          </p:cNvPr>
          <p:cNvPicPr>
            <a:picLocks noChangeAspect="1" noChangeArrowheads="1"/>
          </p:cNvPicPr>
          <p:nvPr/>
        </p:nvPicPr>
        <p:blipFill>
          <a:blip r:embed="rId8"/>
          <a:srcRect/>
          <a:stretch>
            <a:fillRect/>
          </a:stretch>
        </p:blipFill>
        <p:spPr bwMode="auto">
          <a:xfrm>
            <a:off x="7467600" y="2445105"/>
            <a:ext cx="1676400" cy="2455151"/>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9043483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F652874-3A18-9BFE-0F5D-9FA45D514B38}"/>
              </a:ext>
            </a:extLst>
          </p:cNvPr>
          <p:cNvGraphicFramePr>
            <a:graphicFrameLocks noGrp="1"/>
          </p:cNvGraphicFramePr>
          <p:nvPr>
            <p:ph idx="1"/>
            <p:extLst>
              <p:ext uri="{D42A27DB-BD31-4B8C-83A1-F6EECF244321}">
                <p14:modId xmlns:p14="http://schemas.microsoft.com/office/powerpoint/2010/main" val="3331440769"/>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3E7CA55-78BD-869E-E936-FDC9C000AF8D}"/>
              </a:ext>
            </a:extLst>
          </p:cNvPr>
          <p:cNvSpPr>
            <a:spLocks noGrp="1"/>
          </p:cNvSpPr>
          <p:nvPr>
            <p:ph type="sldNum" sz="quarter" idx="12"/>
          </p:nvPr>
        </p:nvSpPr>
        <p:spPr/>
        <p:txBody>
          <a:bodyPr/>
          <a:lstStyle/>
          <a:p>
            <a:fld id="{DFA15813-92A0-4394-96C4-6CFAA9D0935E}" type="slidenum">
              <a:rPr lang="en-US" smtClean="0"/>
              <a:pPr/>
              <a:t>36</a:t>
            </a:fld>
            <a:endParaRPr lang="en-US"/>
          </a:p>
        </p:txBody>
      </p:sp>
      <p:sp>
        <p:nvSpPr>
          <p:cNvPr id="8" name="Title 1">
            <a:extLst>
              <a:ext uri="{FF2B5EF4-FFF2-40B4-BE49-F238E27FC236}">
                <a16:creationId xmlns:a16="http://schemas.microsoft.com/office/drawing/2014/main" id="{8F140859-FE33-CFB0-9968-658F71D1B98F}"/>
              </a:ext>
            </a:extLst>
          </p:cNvPr>
          <p:cNvSpPr>
            <a:spLocks noGrp="1"/>
          </p:cNvSpPr>
          <p:nvPr>
            <p:ph type="title"/>
          </p:nvPr>
        </p:nvSpPr>
        <p:spPr>
          <a:xfrm>
            <a:off x="457200" y="76200"/>
            <a:ext cx="8229600" cy="914400"/>
          </a:xfrm>
        </p:spPr>
        <p:style>
          <a:lnRef idx="3">
            <a:schemeClr val="lt1"/>
          </a:lnRef>
          <a:fillRef idx="1">
            <a:schemeClr val="accent6"/>
          </a:fillRef>
          <a:effectRef idx="1">
            <a:schemeClr val="accent6"/>
          </a:effectRef>
          <a:fontRef idx="minor">
            <a:schemeClr val="lt1"/>
          </a:fontRef>
        </p:style>
        <p:txBody>
          <a:bodyPr/>
          <a:lstStyle/>
          <a:p>
            <a:r>
              <a:rPr lang="en-US" dirty="0"/>
              <a:t>Other programs/interventions</a:t>
            </a:r>
          </a:p>
        </p:txBody>
      </p:sp>
    </p:spTree>
    <p:extLst>
      <p:ext uri="{BB962C8B-B14F-4D97-AF65-F5344CB8AC3E}">
        <p14:creationId xmlns:p14="http://schemas.microsoft.com/office/powerpoint/2010/main" val="3957482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33F5-B538-EFCF-0148-C9163A333DC4}"/>
              </a:ext>
            </a:extLst>
          </p:cNvPr>
          <p:cNvSpPr>
            <a:spLocks noGrp="1"/>
          </p:cNvSpPr>
          <p:nvPr>
            <p:ph type="title"/>
          </p:nvPr>
        </p:nvSpPr>
        <p:spPr>
          <a:xfrm>
            <a:off x="0" y="3061132"/>
            <a:ext cx="9144000" cy="994172"/>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3300" b="1" dirty="0">
                <a:solidFill>
                  <a:schemeClr val="bg1"/>
                </a:solidFill>
              </a:rPr>
              <a:t>Service provision and health seeking behavior</a:t>
            </a:r>
          </a:p>
        </p:txBody>
      </p:sp>
    </p:spTree>
    <p:extLst>
      <p:ext uri="{BB962C8B-B14F-4D97-AF65-F5344CB8AC3E}">
        <p14:creationId xmlns:p14="http://schemas.microsoft.com/office/powerpoint/2010/main" val="244022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F652874-3A18-9BFE-0F5D-9FA45D514B38}"/>
              </a:ext>
            </a:extLst>
          </p:cNvPr>
          <p:cNvGraphicFramePr>
            <a:graphicFrameLocks noGrp="1"/>
          </p:cNvGraphicFramePr>
          <p:nvPr>
            <p:ph idx="1"/>
            <p:extLst>
              <p:ext uri="{D42A27DB-BD31-4B8C-83A1-F6EECF244321}">
                <p14:modId xmlns:p14="http://schemas.microsoft.com/office/powerpoint/2010/main" val="3709829169"/>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3E7CA55-78BD-869E-E936-FDC9C000AF8D}"/>
              </a:ext>
            </a:extLst>
          </p:cNvPr>
          <p:cNvSpPr>
            <a:spLocks noGrp="1"/>
          </p:cNvSpPr>
          <p:nvPr>
            <p:ph type="sldNum" sz="quarter" idx="12"/>
          </p:nvPr>
        </p:nvSpPr>
        <p:spPr/>
        <p:txBody>
          <a:bodyPr/>
          <a:lstStyle/>
          <a:p>
            <a:fld id="{DFA15813-92A0-4394-96C4-6CFAA9D0935E}" type="slidenum">
              <a:rPr lang="en-US" smtClean="0"/>
              <a:pPr/>
              <a:t>38</a:t>
            </a:fld>
            <a:endParaRPr lang="en-US"/>
          </a:p>
        </p:txBody>
      </p:sp>
      <p:sp>
        <p:nvSpPr>
          <p:cNvPr id="8" name="Title 1">
            <a:extLst>
              <a:ext uri="{FF2B5EF4-FFF2-40B4-BE49-F238E27FC236}">
                <a16:creationId xmlns:a16="http://schemas.microsoft.com/office/drawing/2014/main" id="{8F140859-FE33-CFB0-9968-658F71D1B98F}"/>
              </a:ext>
            </a:extLst>
          </p:cNvPr>
          <p:cNvSpPr>
            <a:spLocks noGrp="1"/>
          </p:cNvSpPr>
          <p:nvPr>
            <p:ph type="title"/>
          </p:nvPr>
        </p:nvSpPr>
        <p:spPr>
          <a:xfrm>
            <a:off x="304800" y="76200"/>
            <a:ext cx="8686800" cy="914400"/>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Health Service Availability and Utilization</a:t>
            </a:r>
          </a:p>
        </p:txBody>
      </p:sp>
    </p:spTree>
    <p:extLst>
      <p:ext uri="{BB962C8B-B14F-4D97-AF65-F5344CB8AC3E}">
        <p14:creationId xmlns:p14="http://schemas.microsoft.com/office/powerpoint/2010/main" val="1617436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33F5-B538-EFCF-0148-C9163A333DC4}"/>
              </a:ext>
            </a:extLst>
          </p:cNvPr>
          <p:cNvSpPr>
            <a:spLocks noGrp="1"/>
          </p:cNvSpPr>
          <p:nvPr>
            <p:ph type="title"/>
          </p:nvPr>
        </p:nvSpPr>
        <p:spPr>
          <a:xfrm>
            <a:off x="-9418" y="2362200"/>
            <a:ext cx="9144000" cy="994172"/>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sz="3300" b="1" dirty="0">
                <a:solidFill>
                  <a:schemeClr val="bg1"/>
                </a:solidFill>
              </a:rPr>
              <a:t>Opportunities, Challenges &amp; Future Directions</a:t>
            </a:r>
          </a:p>
        </p:txBody>
      </p:sp>
    </p:spTree>
    <p:extLst>
      <p:ext uri="{BB962C8B-B14F-4D97-AF65-F5344CB8AC3E}">
        <p14:creationId xmlns:p14="http://schemas.microsoft.com/office/powerpoint/2010/main" val="75959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37A1E5-979B-45F3-9ED0-53B73817B491}"/>
              </a:ext>
            </a:extLst>
          </p:cNvPr>
          <p:cNvSpPr>
            <a:spLocks noGrp="1"/>
          </p:cNvSpPr>
          <p:nvPr>
            <p:ph type="sldNum" sz="quarter" idx="10"/>
          </p:nvPr>
        </p:nvSpPr>
        <p:spPr/>
        <p:txBody>
          <a:bodyPr/>
          <a:lstStyle/>
          <a:p>
            <a:pPr algn="ctr"/>
            <a:fld id="{F1E776F5-9A26-455E-BF09-7D727D022004}" type="slidenum">
              <a:rPr lang="en-US" smtClean="0"/>
              <a:pPr algn="ctr"/>
              <a:t>4</a:t>
            </a:fld>
            <a:endParaRPr lang="en-US"/>
          </a:p>
        </p:txBody>
      </p:sp>
      <p:sp>
        <p:nvSpPr>
          <p:cNvPr id="4" name="Title 1">
            <a:extLst>
              <a:ext uri="{FF2B5EF4-FFF2-40B4-BE49-F238E27FC236}">
                <a16:creationId xmlns:a16="http://schemas.microsoft.com/office/drawing/2014/main" id="{36814B2B-E66E-4548-AFA5-299245573A53}"/>
              </a:ext>
            </a:extLst>
          </p:cNvPr>
          <p:cNvSpPr>
            <a:spLocks noGrp="1"/>
          </p:cNvSpPr>
          <p:nvPr>
            <p:ph type="title"/>
          </p:nvPr>
        </p:nvSpPr>
        <p:spPr>
          <a:xfrm>
            <a:off x="476250" y="237292"/>
            <a:ext cx="8191500" cy="636072"/>
          </a:xfrm>
        </p:spPr>
        <p:style>
          <a:lnRef idx="3">
            <a:schemeClr val="lt1"/>
          </a:lnRef>
          <a:fillRef idx="1">
            <a:schemeClr val="accent6"/>
          </a:fillRef>
          <a:effectRef idx="1">
            <a:schemeClr val="accent6"/>
          </a:effectRef>
          <a:fontRef idx="minor">
            <a:schemeClr val="lt1"/>
          </a:fontRef>
        </p:style>
        <p:txBody>
          <a:bodyPr>
            <a:noAutofit/>
          </a:bodyPr>
          <a:lstStyle/>
          <a:p>
            <a:pPr algn="ctr"/>
            <a:r>
              <a:rPr lang="en-GB" sz="4000" dirty="0">
                <a:latin typeface="+mj-lt"/>
              </a:rPr>
              <a:t>Cause of Mortality</a:t>
            </a:r>
            <a:endParaRPr lang="en-AU" sz="4000" dirty="0">
              <a:latin typeface="+mj-lt"/>
            </a:endParaRPr>
          </a:p>
        </p:txBody>
      </p:sp>
      <p:pic>
        <p:nvPicPr>
          <p:cNvPr id="6" name="Picture 5" descr="Text, map&#10;&#10;Description automatically generated">
            <a:extLst>
              <a:ext uri="{FF2B5EF4-FFF2-40B4-BE49-F238E27FC236}">
                <a16:creationId xmlns:a16="http://schemas.microsoft.com/office/drawing/2014/main" id="{AEFD192D-50BC-452B-8622-693984755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68084"/>
            <a:ext cx="6400800" cy="2841916"/>
          </a:xfrm>
          <a:prstGeom prst="rect">
            <a:avLst/>
          </a:prstGeom>
        </p:spPr>
      </p:pic>
      <p:pic>
        <p:nvPicPr>
          <p:cNvPr id="2" name="Picture 1" descr="Chart, pie chart&#10;&#10;Description automatically generated">
            <a:extLst>
              <a:ext uri="{FF2B5EF4-FFF2-40B4-BE49-F238E27FC236}">
                <a16:creationId xmlns:a16="http://schemas.microsoft.com/office/drawing/2014/main" id="{46FFA646-57A4-8714-5618-BFC3E0F31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920301"/>
            <a:ext cx="7315200" cy="2700407"/>
          </a:xfrm>
          <a:prstGeom prst="rect">
            <a:avLst/>
          </a:prstGeom>
        </p:spPr>
      </p:pic>
    </p:spTree>
    <p:extLst>
      <p:ext uri="{BB962C8B-B14F-4D97-AF65-F5344CB8AC3E}">
        <p14:creationId xmlns:p14="http://schemas.microsoft.com/office/powerpoint/2010/main" val="2888189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9051400-A25A-C15B-4596-D14E56ED3784}"/>
              </a:ext>
            </a:extLst>
          </p:cNvPr>
          <p:cNvGraphicFramePr>
            <a:graphicFrameLocks noGrp="1"/>
          </p:cNvGraphicFramePr>
          <p:nvPr>
            <p:ph idx="1"/>
            <p:extLst>
              <p:ext uri="{D42A27DB-BD31-4B8C-83A1-F6EECF244321}">
                <p14:modId xmlns:p14="http://schemas.microsoft.com/office/powerpoint/2010/main" val="3793848377"/>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7A2B1C3-9125-E457-2043-9F2A162F7098}"/>
              </a:ext>
            </a:extLst>
          </p:cNvPr>
          <p:cNvSpPr>
            <a:spLocks noGrp="1"/>
          </p:cNvSpPr>
          <p:nvPr>
            <p:ph type="sldNum" sz="quarter" idx="12"/>
          </p:nvPr>
        </p:nvSpPr>
        <p:spPr/>
        <p:txBody>
          <a:bodyPr/>
          <a:lstStyle/>
          <a:p>
            <a:fld id="{DFA15813-92A0-4394-96C4-6CFAA9D0935E}" type="slidenum">
              <a:rPr lang="en-US" smtClean="0"/>
              <a:pPr/>
              <a:t>40</a:t>
            </a:fld>
            <a:endParaRPr lang="en-US"/>
          </a:p>
        </p:txBody>
      </p:sp>
      <p:sp>
        <p:nvSpPr>
          <p:cNvPr id="6" name="Title 1">
            <a:extLst>
              <a:ext uri="{FF2B5EF4-FFF2-40B4-BE49-F238E27FC236}">
                <a16:creationId xmlns:a16="http://schemas.microsoft.com/office/drawing/2014/main" id="{07F230BB-BB7A-FD94-29E1-EF84C9184CAF}"/>
              </a:ext>
            </a:extLst>
          </p:cNvPr>
          <p:cNvSpPr>
            <a:spLocks noGrp="1"/>
          </p:cNvSpPr>
          <p:nvPr>
            <p:ph type="title"/>
          </p:nvPr>
        </p:nvSpPr>
        <p:spPr>
          <a:xfrm>
            <a:off x="457200" y="136525"/>
            <a:ext cx="8229600" cy="715962"/>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Opportunities</a:t>
            </a:r>
            <a:endParaRPr lang="nb-NO" dirty="0"/>
          </a:p>
        </p:txBody>
      </p:sp>
    </p:spTree>
    <p:extLst>
      <p:ext uri="{BB962C8B-B14F-4D97-AF65-F5344CB8AC3E}">
        <p14:creationId xmlns:p14="http://schemas.microsoft.com/office/powerpoint/2010/main" val="1023809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9051400-A25A-C15B-4596-D14E56ED3784}"/>
              </a:ext>
            </a:extLst>
          </p:cNvPr>
          <p:cNvGraphicFramePr>
            <a:graphicFrameLocks noGrp="1"/>
          </p:cNvGraphicFramePr>
          <p:nvPr>
            <p:ph idx="1"/>
            <p:extLst>
              <p:ext uri="{D42A27DB-BD31-4B8C-83A1-F6EECF244321}">
                <p14:modId xmlns:p14="http://schemas.microsoft.com/office/powerpoint/2010/main" val="3715776607"/>
              </p:ext>
            </p:extLst>
          </p:nvPr>
        </p:nvGraphicFramePr>
        <p:xfrm>
          <a:off x="457200" y="990600"/>
          <a:ext cx="8229600" cy="5730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7A2B1C3-9125-E457-2043-9F2A162F7098}"/>
              </a:ext>
            </a:extLst>
          </p:cNvPr>
          <p:cNvSpPr>
            <a:spLocks noGrp="1"/>
          </p:cNvSpPr>
          <p:nvPr>
            <p:ph type="sldNum" sz="quarter" idx="12"/>
          </p:nvPr>
        </p:nvSpPr>
        <p:spPr/>
        <p:txBody>
          <a:bodyPr/>
          <a:lstStyle/>
          <a:p>
            <a:fld id="{DFA15813-92A0-4394-96C4-6CFAA9D0935E}" type="slidenum">
              <a:rPr lang="en-US" smtClean="0"/>
              <a:pPr/>
              <a:t>41</a:t>
            </a:fld>
            <a:endParaRPr lang="en-US"/>
          </a:p>
        </p:txBody>
      </p:sp>
      <p:sp>
        <p:nvSpPr>
          <p:cNvPr id="6" name="Title 1">
            <a:extLst>
              <a:ext uri="{FF2B5EF4-FFF2-40B4-BE49-F238E27FC236}">
                <a16:creationId xmlns:a16="http://schemas.microsoft.com/office/drawing/2014/main" id="{07F230BB-BB7A-FD94-29E1-EF84C9184CAF}"/>
              </a:ext>
            </a:extLst>
          </p:cNvPr>
          <p:cNvSpPr>
            <a:spLocks noGrp="1"/>
          </p:cNvSpPr>
          <p:nvPr>
            <p:ph type="title"/>
          </p:nvPr>
        </p:nvSpPr>
        <p:spPr>
          <a:xfrm>
            <a:off x="457200" y="136525"/>
            <a:ext cx="8229600" cy="715962"/>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Challenges </a:t>
            </a:r>
            <a:endParaRPr lang="nb-NO" dirty="0"/>
          </a:p>
        </p:txBody>
      </p:sp>
    </p:spTree>
    <p:extLst>
      <p:ext uri="{BB962C8B-B14F-4D97-AF65-F5344CB8AC3E}">
        <p14:creationId xmlns:p14="http://schemas.microsoft.com/office/powerpoint/2010/main" val="4013866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F652874-3A18-9BFE-0F5D-9FA45D514B38}"/>
              </a:ext>
            </a:extLst>
          </p:cNvPr>
          <p:cNvGraphicFramePr>
            <a:graphicFrameLocks noGrp="1"/>
          </p:cNvGraphicFramePr>
          <p:nvPr>
            <p:ph idx="1"/>
            <p:extLst>
              <p:ext uri="{D42A27DB-BD31-4B8C-83A1-F6EECF244321}">
                <p14:modId xmlns:p14="http://schemas.microsoft.com/office/powerpoint/2010/main" val="3954207532"/>
              </p:ext>
            </p:extLst>
          </p:nvPr>
        </p:nvGraphicFramePr>
        <p:xfrm>
          <a:off x="304800" y="1219200"/>
          <a:ext cx="8610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3E7CA55-78BD-869E-E936-FDC9C000AF8D}"/>
              </a:ext>
            </a:extLst>
          </p:cNvPr>
          <p:cNvSpPr>
            <a:spLocks noGrp="1"/>
          </p:cNvSpPr>
          <p:nvPr>
            <p:ph type="sldNum" sz="quarter" idx="12"/>
          </p:nvPr>
        </p:nvSpPr>
        <p:spPr/>
        <p:txBody>
          <a:bodyPr/>
          <a:lstStyle/>
          <a:p>
            <a:fld id="{DFA15813-92A0-4394-96C4-6CFAA9D0935E}" type="slidenum">
              <a:rPr lang="en-US" smtClean="0"/>
              <a:pPr/>
              <a:t>42</a:t>
            </a:fld>
            <a:endParaRPr lang="en-US"/>
          </a:p>
        </p:txBody>
      </p:sp>
      <p:sp>
        <p:nvSpPr>
          <p:cNvPr id="8" name="Title 1">
            <a:extLst>
              <a:ext uri="{FF2B5EF4-FFF2-40B4-BE49-F238E27FC236}">
                <a16:creationId xmlns:a16="http://schemas.microsoft.com/office/drawing/2014/main" id="{8F140859-FE33-CFB0-9968-658F71D1B98F}"/>
              </a:ext>
            </a:extLst>
          </p:cNvPr>
          <p:cNvSpPr>
            <a:spLocks noGrp="1"/>
          </p:cNvSpPr>
          <p:nvPr>
            <p:ph type="title"/>
          </p:nvPr>
        </p:nvSpPr>
        <p:spPr>
          <a:xfrm>
            <a:off x="457200" y="76200"/>
            <a:ext cx="8229600" cy="914400"/>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n-US" dirty="0"/>
              <a:t>Challenges Mental Health &amp; Injuries</a:t>
            </a:r>
          </a:p>
        </p:txBody>
      </p:sp>
    </p:spTree>
    <p:extLst>
      <p:ext uri="{BB962C8B-B14F-4D97-AF65-F5344CB8AC3E}">
        <p14:creationId xmlns:p14="http://schemas.microsoft.com/office/powerpoint/2010/main" val="37841775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4AB0E-385A-0EEC-9CCD-3F492F2B63FE}"/>
              </a:ext>
            </a:extLst>
          </p:cNvPr>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lvl="0"/>
            <a:r>
              <a:rPr lang="en-US" sz="3200" dirty="0"/>
              <a:t>Strengthen enforcement of related policies &amp; regulations</a:t>
            </a:r>
            <a:endParaRPr lang="nb-NO" sz="3200" dirty="0"/>
          </a:p>
          <a:p>
            <a:pPr lvl="0"/>
            <a:r>
              <a:rPr lang="en-US" sz="3200" dirty="0"/>
              <a:t>“Best Buys”, “Good Buys” &amp; Other cost-effective interventions</a:t>
            </a:r>
            <a:endParaRPr lang="nb-NO" sz="3200" dirty="0"/>
          </a:p>
          <a:p>
            <a:pPr lvl="0"/>
            <a:r>
              <a:rPr lang="en-US" sz="3200" dirty="0"/>
              <a:t>Local evidence incl. recommendation from NCDI Poverty Commission</a:t>
            </a:r>
            <a:endParaRPr lang="nb-NO" sz="3200" dirty="0"/>
          </a:p>
          <a:p>
            <a:pPr lvl="0"/>
            <a:r>
              <a:rPr lang="en-US" sz="3200" dirty="0"/>
              <a:t>Review, evaluate and revisit health behavior change related interventions </a:t>
            </a:r>
            <a:endParaRPr lang="nb-NO" sz="3200" dirty="0"/>
          </a:p>
          <a:p>
            <a:pPr lvl="0"/>
            <a:r>
              <a:rPr lang="en-US" sz="3200" dirty="0"/>
              <a:t>Integrate community based NCDs, Injuries &amp; Mental Health interventions into existing PHC programs</a:t>
            </a:r>
            <a:endParaRPr lang="nb-NO" sz="3200" dirty="0"/>
          </a:p>
          <a:p>
            <a:pPr lvl="0"/>
            <a:r>
              <a:rPr lang="en-US" sz="3200" dirty="0"/>
              <a:t>Integration of age-long healing sciences (Yoga, Naturopathy, Ayurveda) on healthy lifestyles &amp; behaviors into primary care </a:t>
            </a:r>
            <a:endParaRPr lang="nb-NO" sz="3200" dirty="0"/>
          </a:p>
        </p:txBody>
      </p:sp>
      <p:sp>
        <p:nvSpPr>
          <p:cNvPr id="4" name="Slide Number Placeholder 3">
            <a:extLst>
              <a:ext uri="{FF2B5EF4-FFF2-40B4-BE49-F238E27FC236}">
                <a16:creationId xmlns:a16="http://schemas.microsoft.com/office/drawing/2014/main" id="{4DBE28EA-B0F1-777C-21E4-39A42E48C860}"/>
              </a:ext>
            </a:extLst>
          </p:cNvPr>
          <p:cNvSpPr>
            <a:spLocks noGrp="1"/>
          </p:cNvSpPr>
          <p:nvPr>
            <p:ph type="sldNum" sz="quarter" idx="12"/>
          </p:nvPr>
        </p:nvSpPr>
        <p:spPr/>
        <p:txBody>
          <a:bodyPr/>
          <a:lstStyle/>
          <a:p>
            <a:fld id="{DFA15813-92A0-4394-96C4-6CFAA9D0935E}" type="slidenum">
              <a:rPr lang="en-US" smtClean="0"/>
              <a:pPr/>
              <a:t>43</a:t>
            </a:fld>
            <a:endParaRPr lang="en-US"/>
          </a:p>
        </p:txBody>
      </p:sp>
      <p:sp>
        <p:nvSpPr>
          <p:cNvPr id="5" name="Title 1">
            <a:extLst>
              <a:ext uri="{FF2B5EF4-FFF2-40B4-BE49-F238E27FC236}">
                <a16:creationId xmlns:a16="http://schemas.microsoft.com/office/drawing/2014/main" id="{D583B676-838B-0AA3-5FBE-16F846A4E98E}"/>
              </a:ext>
            </a:extLst>
          </p:cNvPr>
          <p:cNvSpPr>
            <a:spLocks noGrp="1"/>
          </p:cNvSpPr>
          <p:nvPr>
            <p:ph type="title"/>
          </p:nvPr>
        </p:nvSpPr>
        <p:spPr>
          <a:xfrm>
            <a:off x="457200" y="76200"/>
            <a:ext cx="8229600" cy="914400"/>
          </a:xfrm>
        </p:spPr>
        <p:style>
          <a:lnRef idx="3">
            <a:schemeClr val="lt1"/>
          </a:lnRef>
          <a:fillRef idx="1">
            <a:schemeClr val="accent6"/>
          </a:fillRef>
          <a:effectRef idx="1">
            <a:schemeClr val="accent6"/>
          </a:effectRef>
          <a:fontRef idx="minor">
            <a:schemeClr val="lt1"/>
          </a:fontRef>
        </p:style>
        <p:txBody>
          <a:bodyPr/>
          <a:lstStyle/>
          <a:p>
            <a:r>
              <a:rPr lang="en-US" dirty="0"/>
              <a:t>Future Directions</a:t>
            </a:r>
          </a:p>
        </p:txBody>
      </p:sp>
      <p:grpSp>
        <p:nvGrpSpPr>
          <p:cNvPr id="6" name="Group 5">
            <a:extLst>
              <a:ext uri="{FF2B5EF4-FFF2-40B4-BE49-F238E27FC236}">
                <a16:creationId xmlns:a16="http://schemas.microsoft.com/office/drawing/2014/main" id="{E30628AC-C857-6495-37B7-5BC13A9679F5}"/>
              </a:ext>
            </a:extLst>
          </p:cNvPr>
          <p:cNvGrpSpPr/>
          <p:nvPr/>
        </p:nvGrpSpPr>
        <p:grpSpPr>
          <a:xfrm>
            <a:off x="457200" y="1298463"/>
            <a:ext cx="6027420" cy="283924"/>
            <a:chOff x="430530" y="22565"/>
            <a:chExt cx="6027420" cy="283924"/>
          </a:xfrm>
        </p:grpSpPr>
        <p:sp>
          <p:nvSpPr>
            <p:cNvPr id="7" name="Rectangle: Rounded Corners 6">
              <a:extLst>
                <a:ext uri="{FF2B5EF4-FFF2-40B4-BE49-F238E27FC236}">
                  <a16:creationId xmlns:a16="http://schemas.microsoft.com/office/drawing/2014/main" id="{1D7B992B-42F4-F48B-7992-60B13B3CC4E0}"/>
                </a:ext>
              </a:extLst>
            </p:cNvPr>
            <p:cNvSpPr/>
            <p:nvPr/>
          </p:nvSpPr>
          <p:spPr>
            <a:xfrm>
              <a:off x="430530" y="22565"/>
              <a:ext cx="6027420" cy="283924"/>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a:lstStyle/>
            <a:p>
              <a:endParaRPr lang="nb-NO"/>
            </a:p>
          </p:txBody>
        </p:sp>
        <p:sp>
          <p:nvSpPr>
            <p:cNvPr id="8" name="Rectangle: Rounded Corners 4">
              <a:extLst>
                <a:ext uri="{FF2B5EF4-FFF2-40B4-BE49-F238E27FC236}">
                  <a16:creationId xmlns:a16="http://schemas.microsoft.com/office/drawing/2014/main" id="{59285F2D-169B-0DA0-BE17-1967165A2D38}"/>
                </a:ext>
              </a:extLst>
            </p:cNvPr>
            <p:cNvSpPr txBox="1"/>
            <p:nvPr/>
          </p:nvSpPr>
          <p:spPr>
            <a:xfrm>
              <a:off x="444390" y="36425"/>
              <a:ext cx="5999700" cy="256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822" tIns="0" rIns="227822" bIns="0" numCol="1" spcCol="1270" anchor="ctr" anchorCtr="0">
              <a:noAutofit/>
            </a:bodyPr>
            <a:lstStyle/>
            <a:p>
              <a:pPr marL="0" lvl="0" indent="0" algn="l" defTabSz="889000">
                <a:lnSpc>
                  <a:spcPct val="90000"/>
                </a:lnSpc>
                <a:spcBef>
                  <a:spcPct val="0"/>
                </a:spcBef>
                <a:spcAft>
                  <a:spcPct val="35000"/>
                </a:spcAft>
                <a:buNone/>
              </a:pPr>
              <a:r>
                <a:rPr lang="en-US" sz="2000" kern="1200" dirty="0"/>
                <a:t>Review and revision of program interventions</a:t>
              </a:r>
              <a:endParaRPr lang="nb-NO" sz="2000" kern="1200" dirty="0"/>
            </a:p>
          </p:txBody>
        </p:sp>
      </p:grpSp>
    </p:spTree>
    <p:extLst>
      <p:ext uri="{BB962C8B-B14F-4D97-AF65-F5344CB8AC3E}">
        <p14:creationId xmlns:p14="http://schemas.microsoft.com/office/powerpoint/2010/main" val="2951987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F652874-3A18-9BFE-0F5D-9FA45D514B38}"/>
              </a:ext>
            </a:extLst>
          </p:cNvPr>
          <p:cNvGraphicFramePr>
            <a:graphicFrameLocks noGrp="1"/>
          </p:cNvGraphicFramePr>
          <p:nvPr>
            <p:ph idx="1"/>
            <p:extLst>
              <p:ext uri="{D42A27DB-BD31-4B8C-83A1-F6EECF244321}">
                <p14:modId xmlns:p14="http://schemas.microsoft.com/office/powerpoint/2010/main" val="3017660729"/>
              </p:ext>
            </p:extLst>
          </p:nvPr>
        </p:nvGraphicFramePr>
        <p:xfrm>
          <a:off x="304800" y="1219200"/>
          <a:ext cx="8610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3E7CA55-78BD-869E-E936-FDC9C000AF8D}"/>
              </a:ext>
            </a:extLst>
          </p:cNvPr>
          <p:cNvSpPr>
            <a:spLocks noGrp="1"/>
          </p:cNvSpPr>
          <p:nvPr>
            <p:ph type="sldNum" sz="quarter" idx="12"/>
          </p:nvPr>
        </p:nvSpPr>
        <p:spPr/>
        <p:txBody>
          <a:bodyPr/>
          <a:lstStyle/>
          <a:p>
            <a:fld id="{DFA15813-92A0-4394-96C4-6CFAA9D0935E}" type="slidenum">
              <a:rPr lang="en-US" smtClean="0"/>
              <a:pPr/>
              <a:t>44</a:t>
            </a:fld>
            <a:endParaRPr lang="en-US"/>
          </a:p>
        </p:txBody>
      </p:sp>
      <p:sp>
        <p:nvSpPr>
          <p:cNvPr id="8" name="Title 1">
            <a:extLst>
              <a:ext uri="{FF2B5EF4-FFF2-40B4-BE49-F238E27FC236}">
                <a16:creationId xmlns:a16="http://schemas.microsoft.com/office/drawing/2014/main" id="{8F140859-FE33-CFB0-9968-658F71D1B98F}"/>
              </a:ext>
            </a:extLst>
          </p:cNvPr>
          <p:cNvSpPr>
            <a:spLocks noGrp="1"/>
          </p:cNvSpPr>
          <p:nvPr>
            <p:ph type="title"/>
          </p:nvPr>
        </p:nvSpPr>
        <p:spPr>
          <a:xfrm>
            <a:off x="457200" y="76200"/>
            <a:ext cx="8229600" cy="914400"/>
          </a:xfrm>
        </p:spPr>
        <p:style>
          <a:lnRef idx="3">
            <a:schemeClr val="lt1"/>
          </a:lnRef>
          <a:fillRef idx="1">
            <a:schemeClr val="accent6"/>
          </a:fillRef>
          <a:effectRef idx="1">
            <a:schemeClr val="accent6"/>
          </a:effectRef>
          <a:fontRef idx="minor">
            <a:schemeClr val="lt1"/>
          </a:fontRef>
        </p:style>
        <p:txBody>
          <a:bodyPr/>
          <a:lstStyle/>
          <a:p>
            <a:r>
              <a:rPr lang="en-US" dirty="0"/>
              <a:t>Future Directions</a:t>
            </a:r>
          </a:p>
        </p:txBody>
      </p:sp>
    </p:spTree>
    <p:extLst>
      <p:ext uri="{BB962C8B-B14F-4D97-AF65-F5344CB8AC3E}">
        <p14:creationId xmlns:p14="http://schemas.microsoft.com/office/powerpoint/2010/main" val="4102919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258567" y="6048047"/>
            <a:ext cx="8458200" cy="769441"/>
          </a:xfrm>
          <a:prstGeom prst="rect">
            <a:avLst/>
          </a:prstGeom>
          <a:ln/>
          <a:extLst>
            <a:ext uri="{909E8E84-426E-40dd-AFC4-6F175D3DCCD1}">
              <a14:hiddenFill xmlns="" xmlns:a14="http://schemas.microsoft.com/office/drawing/2010/main">
                <a:solidFill>
                  <a:srgbClr val="FFFFFF"/>
                </a:solidFill>
              </a14:hiddenFill>
            </a:ext>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ctr" eaLnBrk="1" hangingPunct="1"/>
            <a:r>
              <a:rPr lang="en-US" sz="4400" b="1" dirty="0">
                <a:solidFill>
                  <a:srgbClr val="00B050"/>
                </a:solidFill>
                <a:latin typeface="French Script MT" pitchFamily="66" charset="0"/>
              </a:rPr>
              <a:t>Thank You!!!</a:t>
            </a:r>
          </a:p>
        </p:txBody>
      </p:sp>
      <p:pic>
        <p:nvPicPr>
          <p:cNvPr id="32772" name="Picture 4" descr="nepalfla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540" y="0"/>
            <a:ext cx="1722460" cy="17628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9D18217-CB70-B7E8-642F-7C21E6F1C17A}"/>
              </a:ext>
            </a:extLst>
          </p:cNvPr>
          <p:cNvSpPr>
            <a:spLocks noGrp="1"/>
          </p:cNvSpPr>
          <p:nvPr>
            <p:ph type="sldNum" sz="quarter" idx="12"/>
          </p:nvPr>
        </p:nvSpPr>
        <p:spPr/>
        <p:txBody>
          <a:bodyPr/>
          <a:lstStyle/>
          <a:p>
            <a:fld id="{DFA15813-92A0-4394-96C4-6CFAA9D0935E}" type="slidenum">
              <a:rPr lang="en-US" smtClean="0"/>
              <a:pPr/>
              <a:t>45</a:t>
            </a:fld>
            <a:endParaRPr lang="en-US"/>
          </a:p>
        </p:txBody>
      </p:sp>
      <p:grpSp>
        <p:nvGrpSpPr>
          <p:cNvPr id="11" name="Group 10">
            <a:extLst>
              <a:ext uri="{FF2B5EF4-FFF2-40B4-BE49-F238E27FC236}">
                <a16:creationId xmlns:a16="http://schemas.microsoft.com/office/drawing/2014/main" id="{27537C99-7939-242C-0588-D7586D762E39}"/>
              </a:ext>
            </a:extLst>
          </p:cNvPr>
          <p:cNvGrpSpPr/>
          <p:nvPr/>
        </p:nvGrpSpPr>
        <p:grpSpPr>
          <a:xfrm>
            <a:off x="4819439" y="1672882"/>
            <a:ext cx="3867362" cy="4171930"/>
            <a:chOff x="4819439" y="1672882"/>
            <a:chExt cx="3867362" cy="4171930"/>
          </a:xfrm>
        </p:grpSpPr>
        <p:pic>
          <p:nvPicPr>
            <p:cNvPr id="6" name="Picture 5">
              <a:extLst>
                <a:ext uri="{FF2B5EF4-FFF2-40B4-BE49-F238E27FC236}">
                  <a16:creationId xmlns:a16="http://schemas.microsoft.com/office/drawing/2014/main" id="{9AE8510D-3D3F-F903-C1BE-AA4D4E0BF79A}"/>
                </a:ext>
              </a:extLst>
            </p:cNvPr>
            <p:cNvPicPr>
              <a:picLocks noChangeAspect="1"/>
            </p:cNvPicPr>
            <p:nvPr/>
          </p:nvPicPr>
          <p:blipFill>
            <a:blip r:embed="rId4"/>
            <a:stretch>
              <a:fillRect/>
            </a:stretch>
          </p:blipFill>
          <p:spPr>
            <a:xfrm>
              <a:off x="4819439" y="1672882"/>
              <a:ext cx="3867362" cy="1267543"/>
            </a:xfrm>
            <a:prstGeom prst="rect">
              <a:avLst/>
            </a:prstGeom>
          </p:spPr>
        </p:pic>
        <p:pic>
          <p:nvPicPr>
            <p:cNvPr id="8196" name="Picture 4" descr="Combined, Staged GLP-1/FIM Approach to Obesity Treatment">
              <a:extLst>
                <a:ext uri="{FF2B5EF4-FFF2-40B4-BE49-F238E27FC236}">
                  <a16:creationId xmlns:a16="http://schemas.microsoft.com/office/drawing/2014/main" id="{D56003A4-CE52-367A-BA62-9DF18756C5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4943" y="3143660"/>
              <a:ext cx="3055773" cy="27011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EF6520AE-516E-FF6C-CBB5-3F132D9F6DDD}"/>
              </a:ext>
            </a:extLst>
          </p:cNvPr>
          <p:cNvGrpSpPr/>
          <p:nvPr/>
        </p:nvGrpSpPr>
        <p:grpSpPr>
          <a:xfrm>
            <a:off x="0" y="8183"/>
            <a:ext cx="3518389" cy="5717006"/>
            <a:chOff x="0" y="8183"/>
            <a:chExt cx="3518389" cy="5717006"/>
          </a:xfrm>
        </p:grpSpPr>
        <p:pic>
          <p:nvPicPr>
            <p:cNvPr id="8194" name="Picture 2">
              <a:extLst>
                <a:ext uri="{FF2B5EF4-FFF2-40B4-BE49-F238E27FC236}">
                  <a16:creationId xmlns:a16="http://schemas.microsoft.com/office/drawing/2014/main" id="{CBCFA403-8774-8AC1-D2E3-7BB34C2E990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1169" y="3269666"/>
              <a:ext cx="3274031" cy="24555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DE2A57-0055-435F-633A-3613CCE685AE}"/>
                </a:ext>
              </a:extLst>
            </p:cNvPr>
            <p:cNvPicPr>
              <a:picLocks noChangeAspect="1"/>
            </p:cNvPicPr>
            <p:nvPr/>
          </p:nvPicPr>
          <p:blipFill>
            <a:blip r:embed="rId7"/>
            <a:stretch>
              <a:fillRect/>
            </a:stretch>
          </p:blipFill>
          <p:spPr>
            <a:xfrm>
              <a:off x="0" y="8183"/>
              <a:ext cx="3429000" cy="1139280"/>
            </a:xfrm>
            <a:prstGeom prst="rect">
              <a:avLst/>
            </a:prstGeom>
          </p:spPr>
        </p:pic>
        <p:pic>
          <p:nvPicPr>
            <p:cNvPr id="8" name="Picture 7">
              <a:extLst>
                <a:ext uri="{FF2B5EF4-FFF2-40B4-BE49-F238E27FC236}">
                  <a16:creationId xmlns:a16="http://schemas.microsoft.com/office/drawing/2014/main" id="{C4310C49-7C6E-C5CD-2ADC-536C417FCF4B}"/>
                </a:ext>
              </a:extLst>
            </p:cNvPr>
            <p:cNvPicPr>
              <a:picLocks noChangeAspect="1"/>
            </p:cNvPicPr>
            <p:nvPr/>
          </p:nvPicPr>
          <p:blipFill>
            <a:blip r:embed="rId8"/>
            <a:stretch>
              <a:fillRect/>
            </a:stretch>
          </p:blipFill>
          <p:spPr>
            <a:xfrm>
              <a:off x="89389" y="1325715"/>
              <a:ext cx="3429000" cy="1674713"/>
            </a:xfrm>
            <a:prstGeom prst="rect">
              <a:avLst/>
            </a:prstGeom>
          </p:spPr>
        </p:pic>
      </p:grpSp>
      <p:pic>
        <p:nvPicPr>
          <p:cNvPr id="8200" name="Picture 8" descr="623,500+ Food For Thought Stock Photos, Pictures &amp; Royalty ...">
            <a:extLst>
              <a:ext uri="{FF2B5EF4-FFF2-40B4-BE49-F238E27FC236}">
                <a16:creationId xmlns:a16="http://schemas.microsoft.com/office/drawing/2014/main" id="{70F1F763-4199-D0F1-0D52-CCC01667EC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5617" y="127493"/>
            <a:ext cx="2547583" cy="147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11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1000"/>
                                        <p:tgtEl>
                                          <p:spTgt spid="8200"/>
                                        </p:tgtEl>
                                      </p:cBhvr>
                                    </p:animEffect>
                                    <p:anim calcmode="lin" valueType="num">
                                      <p:cBhvr>
                                        <p:cTn id="8" dur="1000" fill="hold"/>
                                        <p:tgtEl>
                                          <p:spTgt spid="8200"/>
                                        </p:tgtEl>
                                        <p:attrNameLst>
                                          <p:attrName>ppt_x</p:attrName>
                                        </p:attrNameLst>
                                      </p:cBhvr>
                                      <p:tavLst>
                                        <p:tav tm="0">
                                          <p:val>
                                            <p:strVal val="#ppt_x"/>
                                          </p:val>
                                        </p:tav>
                                        <p:tav tm="100000">
                                          <p:val>
                                            <p:strVal val="#ppt_x"/>
                                          </p:val>
                                        </p:tav>
                                      </p:tavLst>
                                    </p:anim>
                                    <p:anim calcmode="lin" valueType="num">
                                      <p:cBhvr>
                                        <p:cTn id="9" dur="1000" fill="hold"/>
                                        <p:tgtEl>
                                          <p:spTgt spid="820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27E4-13CE-4EE3-9655-E35DC4FFC7C8}"/>
              </a:ext>
            </a:extLst>
          </p:cNvPr>
          <p:cNvSpPr>
            <a:spLocks noGrp="1"/>
          </p:cNvSpPr>
          <p:nvPr>
            <p:ph type="title"/>
          </p:nvPr>
        </p:nvSpPr>
        <p:spPr>
          <a:xfrm>
            <a:off x="557806" y="152399"/>
            <a:ext cx="8191500" cy="636072"/>
          </a:xfrm>
        </p:spPr>
        <p:style>
          <a:lnRef idx="3">
            <a:schemeClr val="lt1"/>
          </a:lnRef>
          <a:fillRef idx="1">
            <a:schemeClr val="accent6"/>
          </a:fillRef>
          <a:effectRef idx="1">
            <a:schemeClr val="accent6"/>
          </a:effectRef>
          <a:fontRef idx="minor">
            <a:schemeClr val="lt1"/>
          </a:fontRef>
        </p:style>
        <p:txBody>
          <a:bodyPr>
            <a:noAutofit/>
          </a:bodyPr>
          <a:lstStyle/>
          <a:p>
            <a:pPr algn="ctr"/>
            <a:r>
              <a:rPr lang="en-GB" sz="4000" dirty="0"/>
              <a:t>Overall Burden of Disease - DALYs</a:t>
            </a:r>
            <a:endParaRPr lang="en-AU" sz="4000" dirty="0"/>
          </a:p>
        </p:txBody>
      </p:sp>
      <p:pic>
        <p:nvPicPr>
          <p:cNvPr id="5" name="Picture 4" descr="Diagram&#10;&#10;Description automatically generated">
            <a:extLst>
              <a:ext uri="{FF2B5EF4-FFF2-40B4-BE49-F238E27FC236}">
                <a16:creationId xmlns:a16="http://schemas.microsoft.com/office/drawing/2014/main" id="{2A9AE5BF-0A17-4C69-A90D-B7C9E7FEB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56" y="959937"/>
            <a:ext cx="9000819" cy="4678863"/>
          </a:xfrm>
          <a:prstGeom prst="rect">
            <a:avLst/>
          </a:prstGeom>
        </p:spPr>
      </p:pic>
      <p:pic>
        <p:nvPicPr>
          <p:cNvPr id="1026" name="Picture 2">
            <a:extLst>
              <a:ext uri="{FF2B5EF4-FFF2-40B4-BE49-F238E27FC236}">
                <a16:creationId xmlns:a16="http://schemas.microsoft.com/office/drawing/2014/main" id="{695DE2EE-A749-4674-8B63-9FB512D4D08E}"/>
              </a:ext>
            </a:extLst>
          </p:cNvPr>
          <p:cNvPicPr>
            <a:picLocks noChangeAspect="1" noChangeArrowheads="1"/>
          </p:cNvPicPr>
          <p:nvPr/>
        </p:nvPicPr>
        <p:blipFill>
          <a:blip r:embed="rId4">
            <a:lum bright="-20000" contrast="40000"/>
            <a:extLst>
              <a:ext uri="{28A0092B-C50C-407E-A947-70E740481C1C}">
                <a14:useLocalDpi xmlns:a14="http://schemas.microsoft.com/office/drawing/2010/main" val="0"/>
              </a:ext>
            </a:extLst>
          </a:blip>
          <a:srcRect/>
          <a:stretch>
            <a:fillRect/>
          </a:stretch>
        </p:blipFill>
        <p:spPr bwMode="auto">
          <a:xfrm>
            <a:off x="7185698" y="5713229"/>
            <a:ext cx="1905000" cy="822873"/>
          </a:xfrm>
          <a:prstGeom prst="rect">
            <a:avLst/>
          </a:prstGeom>
          <a:noFill/>
          <a:ln>
            <a:noFill/>
          </a:ln>
          <a:effectLst/>
          <a:extLst>
            <a:ext uri="{909E8E84-426E-40DD-AFC4-6F175D3DCCD1}">
              <a14:hiddenFill xmlns:a14="http://schemas.microsoft.com/office/drawing/2010/main">
                <a:solidFill>
                  <a:srgbClr val="3366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659497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ED10-8B62-4437-9F29-71337376B427}"/>
              </a:ext>
            </a:extLst>
          </p:cNvPr>
          <p:cNvSpPr>
            <a:spLocks noGrp="1"/>
          </p:cNvSpPr>
          <p:nvPr>
            <p:ph type="title"/>
          </p:nvPr>
        </p:nvSpPr>
        <p:spPr>
          <a:xfrm>
            <a:off x="457200" y="113350"/>
            <a:ext cx="8229600" cy="707886"/>
          </a:xfrm>
        </p:spPr>
        <p:style>
          <a:lnRef idx="3">
            <a:schemeClr val="lt1"/>
          </a:lnRef>
          <a:fillRef idx="1">
            <a:schemeClr val="accent6"/>
          </a:fillRef>
          <a:effectRef idx="1">
            <a:schemeClr val="accent6"/>
          </a:effectRef>
          <a:fontRef idx="minor">
            <a:schemeClr val="lt1"/>
          </a:fontRef>
        </p:style>
        <p:txBody>
          <a:bodyPr/>
          <a:lstStyle/>
          <a:p>
            <a:pPr algn="ctr"/>
            <a:r>
              <a:rPr lang="en-GB" sz="4000" dirty="0"/>
              <a:t>Causes of Mortality</a:t>
            </a:r>
            <a:endParaRPr lang="en-AU" sz="4000" dirty="0"/>
          </a:p>
        </p:txBody>
      </p:sp>
      <p:sp>
        <p:nvSpPr>
          <p:cNvPr id="6" name="TextBox 5">
            <a:extLst>
              <a:ext uri="{FF2B5EF4-FFF2-40B4-BE49-F238E27FC236}">
                <a16:creationId xmlns:a16="http://schemas.microsoft.com/office/drawing/2014/main" id="{7A55AB82-24CA-45E1-A197-80121306018E}"/>
              </a:ext>
            </a:extLst>
          </p:cNvPr>
          <p:cNvSpPr txBox="1"/>
          <p:nvPr/>
        </p:nvSpPr>
        <p:spPr>
          <a:xfrm>
            <a:off x="1" y="934195"/>
            <a:ext cx="5105400" cy="3385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sz="1600" dirty="0">
                <a:solidFill>
                  <a:srgbClr val="0563C1"/>
                </a:solidFill>
                <a:latin typeface="Garamond" panose="02020404030301010803" pitchFamily="18" charset="0"/>
              </a:rPr>
              <a:t> What disease conditions caused most deaths in Nepal </a:t>
            </a:r>
            <a:r>
              <a:rPr lang="en-AU" sz="1600" dirty="0">
                <a:solidFill>
                  <a:srgbClr val="0563C1"/>
                </a:solidFill>
                <a:latin typeface="Garamond" panose="02020404030301010803" pitchFamily="18" charset="0"/>
                <a:cs typeface="Arial" panose="020B0604020202020204" pitchFamily="34" charset="0"/>
              </a:rPr>
              <a:t>in 2019</a:t>
            </a:r>
            <a:endParaRPr lang="en-AU" sz="1600" dirty="0"/>
          </a:p>
        </p:txBody>
      </p:sp>
      <p:graphicFrame>
        <p:nvGraphicFramePr>
          <p:cNvPr id="14" name="Table 13">
            <a:extLst>
              <a:ext uri="{FF2B5EF4-FFF2-40B4-BE49-F238E27FC236}">
                <a16:creationId xmlns:a16="http://schemas.microsoft.com/office/drawing/2014/main" id="{BF4DB86A-6F0A-4F60-98E1-B9D2BE6F1C30}"/>
              </a:ext>
            </a:extLst>
          </p:cNvPr>
          <p:cNvGraphicFramePr>
            <a:graphicFrameLocks noGrp="1"/>
          </p:cNvGraphicFramePr>
          <p:nvPr>
            <p:extLst>
              <p:ext uri="{D42A27DB-BD31-4B8C-83A1-F6EECF244321}">
                <p14:modId xmlns:p14="http://schemas.microsoft.com/office/powerpoint/2010/main" val="2436211221"/>
              </p:ext>
            </p:extLst>
          </p:nvPr>
        </p:nvGraphicFramePr>
        <p:xfrm>
          <a:off x="76200" y="1366441"/>
          <a:ext cx="5029201" cy="4892969"/>
        </p:xfrm>
        <a:graphic>
          <a:graphicData uri="http://schemas.openxmlformats.org/drawingml/2006/table">
            <a:tbl>
              <a:tblPr firstRow="1" firstCol="1" bandRow="1"/>
              <a:tblGrid>
                <a:gridCol w="2089052">
                  <a:extLst>
                    <a:ext uri="{9D8B030D-6E8A-4147-A177-3AD203B41FA5}">
                      <a16:colId xmlns:a16="http://schemas.microsoft.com/office/drawing/2014/main" val="1511831657"/>
                    </a:ext>
                  </a:extLst>
                </a:gridCol>
                <a:gridCol w="1083212">
                  <a:extLst>
                    <a:ext uri="{9D8B030D-6E8A-4147-A177-3AD203B41FA5}">
                      <a16:colId xmlns:a16="http://schemas.microsoft.com/office/drawing/2014/main" val="454675193"/>
                    </a:ext>
                  </a:extLst>
                </a:gridCol>
                <a:gridCol w="928468">
                  <a:extLst>
                    <a:ext uri="{9D8B030D-6E8A-4147-A177-3AD203B41FA5}">
                      <a16:colId xmlns:a16="http://schemas.microsoft.com/office/drawing/2014/main" val="3893810051"/>
                    </a:ext>
                  </a:extLst>
                </a:gridCol>
                <a:gridCol w="928469">
                  <a:extLst>
                    <a:ext uri="{9D8B030D-6E8A-4147-A177-3AD203B41FA5}">
                      <a16:colId xmlns:a16="http://schemas.microsoft.com/office/drawing/2014/main" val="2713003737"/>
                    </a:ext>
                  </a:extLst>
                </a:gridCol>
              </a:tblGrid>
              <a:tr h="222081">
                <a:tc>
                  <a:txBody>
                    <a:bodyPr/>
                    <a:lstStyle/>
                    <a:p>
                      <a:pPr>
                        <a:lnSpc>
                          <a:spcPct val="107000"/>
                        </a:lnSpc>
                      </a:pPr>
                      <a:endParaRPr lang="en-AU" sz="1050" dirty="0">
                        <a:effectLst/>
                        <a:latin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b="1"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Both*</a:t>
                      </a:r>
                      <a:endParaRPr lang="en-AU" sz="1050" dirty="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b="1"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Male*</a:t>
                      </a:r>
                      <a:endParaRPr lang="en-AU" sz="1050" dirty="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b="1"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Female*</a:t>
                      </a:r>
                      <a:endParaRPr lang="en-AU" sz="1050" dirty="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252131"/>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Cardiovascular diseases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24.0 (21.7-26.8)</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26.8 (23.9-31.1)</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20.7 (17.3-24.1)</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766D"/>
                    </a:solidFill>
                  </a:tcPr>
                </a:tc>
                <a:extLst>
                  <a:ext uri="{0D108BD9-81ED-4DB2-BD59-A6C34878D82A}">
                    <a16:rowId xmlns:a16="http://schemas.microsoft.com/office/drawing/2014/main" val="3417992258"/>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Chronic respiratory diseases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21.1 (16.9-23.6)</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766D"/>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18.9 (14.3-21.4)</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766D"/>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23.8 (16.7-27.8)</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2884142702"/>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Neoplasms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11.2 (10.1-12.2)</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8470"/>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10.8 (9.5-11.9)</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8470"/>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11.6 (10.2-13.7)</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8470"/>
                    </a:solidFill>
                  </a:tcPr>
                </a:tc>
                <a:extLst>
                  <a:ext uri="{0D108BD9-81ED-4DB2-BD59-A6C34878D82A}">
                    <a16:rowId xmlns:a16="http://schemas.microsoft.com/office/drawing/2014/main" val="3149613715"/>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Respiratory infections and TB</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8.4 (7.3-9.5)</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272"/>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8.7 (7.3-10.1)</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272"/>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8.1 (6.5-9.6)</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272"/>
                    </a:solidFill>
                  </a:tcPr>
                </a:tc>
                <a:extLst>
                  <a:ext uri="{0D108BD9-81ED-4DB2-BD59-A6C34878D82A}">
                    <a16:rowId xmlns:a16="http://schemas.microsoft.com/office/drawing/2014/main" val="1861035065"/>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Digestive diseases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5.9 (4.8-7.8)</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F75"/>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6.4 (5.1-9.5)</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F75"/>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5.2 (4.3-6.4)</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D78"/>
                    </a:solidFill>
                  </a:tcPr>
                </a:tc>
                <a:extLst>
                  <a:ext uri="{0D108BD9-81ED-4DB2-BD59-A6C34878D82A}">
                    <a16:rowId xmlns:a16="http://schemas.microsoft.com/office/drawing/2014/main" val="3056541709"/>
                  </a:ext>
                </a:extLst>
              </a:tr>
              <a:tr h="222081">
                <a:tc>
                  <a:txBody>
                    <a:bodyPr/>
                    <a:lstStyle/>
                    <a:p>
                      <a:pPr>
                        <a:lnSpc>
                          <a:spcPct val="115000"/>
                        </a:lnSpc>
                        <a:spcAft>
                          <a:spcPts val="800"/>
                        </a:spcAft>
                      </a:pPr>
                      <a:r>
                        <a:rPr lang="en-AU" sz="105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Maternal and neonatal disorders</a:t>
                      </a:r>
                      <a:endParaRPr lang="en-AU" sz="1050" dirty="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5.2 (4.4-6.2)</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D78"/>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4.5 (3.6-5.7)</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D78"/>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6.1 (5.2-7.1)</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F75"/>
                    </a:solidFill>
                  </a:tcPr>
                </a:tc>
                <a:extLst>
                  <a:ext uri="{0D108BD9-81ED-4DB2-BD59-A6C34878D82A}">
                    <a16:rowId xmlns:a16="http://schemas.microsoft.com/office/drawing/2014/main" val="4179743853"/>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Diabetes and kidney diseases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4.4 (3.7-5.1)</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B7A"/>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 (3.3-5.3)</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87D"/>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4.9 (3.8-5.9)</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B7A"/>
                    </a:solidFill>
                  </a:tcPr>
                </a:tc>
                <a:extLst>
                  <a:ext uri="{0D108BD9-81ED-4DB2-BD59-A6C34878D82A}">
                    <a16:rowId xmlns:a16="http://schemas.microsoft.com/office/drawing/2014/main" val="52950206"/>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Unintentional injuries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4.2 (3.7-5.2)</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87D"/>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4.5 (3.9-5)</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B7A"/>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3.8 (3-5.9)</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680"/>
                    </a:solidFill>
                  </a:tcPr>
                </a:tc>
                <a:extLst>
                  <a:ext uri="{0D108BD9-81ED-4DB2-BD59-A6C34878D82A}">
                    <a16:rowId xmlns:a16="http://schemas.microsoft.com/office/drawing/2014/main" val="2134971408"/>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Enteric infections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3.6 (2.2-5.8)</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680"/>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2.5 (1.5-4.2)</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482"/>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4.9 (2.4-9.5)</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87D"/>
                    </a:solidFill>
                  </a:tcPr>
                </a:tc>
                <a:extLst>
                  <a:ext uri="{0D108BD9-81ED-4DB2-BD59-A6C34878D82A}">
                    <a16:rowId xmlns:a16="http://schemas.microsoft.com/office/drawing/2014/main" val="1838218385"/>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Neurological disorders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2.3 (1.4-4.6)</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482"/>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1.9 (1.2-3.6)</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984"/>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2.8 (1.5-5.8)</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482"/>
                    </a:solidFill>
                  </a:tcPr>
                </a:tc>
                <a:extLst>
                  <a:ext uri="{0D108BD9-81ED-4DB2-BD59-A6C34878D82A}">
                    <a16:rowId xmlns:a16="http://schemas.microsoft.com/office/drawing/2014/main" val="2226335716"/>
                  </a:ext>
                </a:extLst>
              </a:tr>
              <a:tr h="229268">
                <a:tc>
                  <a:txBody>
                    <a:bodyPr/>
                    <a:lstStyle/>
                    <a:p>
                      <a:pPr>
                        <a:lnSpc>
                          <a:spcPct val="115000"/>
                        </a:lnSpc>
                        <a:spcAft>
                          <a:spcPts val="800"/>
                        </a:spcAft>
                      </a:pPr>
                      <a:r>
                        <a:rPr lang="en-AU" sz="105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Self-harm and interpersonal violence</a:t>
                      </a:r>
                      <a:endParaRPr lang="en-AU" sz="1050" dirty="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2.1 (1.7-2.5)</a:t>
                      </a:r>
                      <a:endParaRPr lang="en-AU" sz="1050" dirty="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984"/>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3.2 (2.4-3.8)</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D680"/>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0.8 (0.6-0.9)</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680"/>
                    </a:solidFill>
                  </a:tcPr>
                </a:tc>
                <a:extLst>
                  <a:ext uri="{0D108BD9-81ED-4DB2-BD59-A6C34878D82A}">
                    <a16:rowId xmlns:a16="http://schemas.microsoft.com/office/drawing/2014/main" val="2240279019"/>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Other infectious diseases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1.9 (1.3-2.6)</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483"/>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1.9 (1.3-2.5)</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483"/>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1.9 (1.2-2.7)</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483"/>
                    </a:solidFill>
                  </a:tcPr>
                </a:tc>
                <a:extLst>
                  <a:ext uri="{0D108BD9-81ED-4DB2-BD59-A6C34878D82A}">
                    <a16:rowId xmlns:a16="http://schemas.microsoft.com/office/drawing/2014/main" val="3967601077"/>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Other NCDs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1.8 (1.3-2.3)</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082"/>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1.6 (1.1-2.2)</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B81"/>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2.1 (1.5-2.7)</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984"/>
                    </a:solidFill>
                  </a:tcPr>
                </a:tc>
                <a:extLst>
                  <a:ext uri="{0D108BD9-81ED-4DB2-BD59-A6C34878D82A}">
                    <a16:rowId xmlns:a16="http://schemas.microsoft.com/office/drawing/2014/main" val="3297974616"/>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Transport injuries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1.5 (1.2-1.8)</a:t>
                      </a:r>
                      <a:endParaRPr lang="en-AU" sz="1050" dirty="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B81"/>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1.8 (1.2-2.2)</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082"/>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1.2 (1-1.4)</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082"/>
                    </a:solidFill>
                  </a:tcPr>
                </a:tc>
                <a:extLst>
                  <a:ext uri="{0D108BD9-81ED-4DB2-BD59-A6C34878D82A}">
                    <a16:rowId xmlns:a16="http://schemas.microsoft.com/office/drawing/2014/main" val="4207805773"/>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HIV/AIDS and STIs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 (0.1-4.6)</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680"/>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1.2 (0.1-5.7)</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680"/>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0.7 (0.2-4)</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F"/>
                    </a:solidFill>
                  </a:tcPr>
                </a:tc>
                <a:extLst>
                  <a:ext uri="{0D108BD9-81ED-4DB2-BD59-A6C34878D82A}">
                    <a16:rowId xmlns:a16="http://schemas.microsoft.com/office/drawing/2014/main" val="362425783"/>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Nutritional deficiencies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0.7 (0.5-0.9)</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F"/>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0.5 (0.4-0.7)</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D17F"/>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0.9 (0.7-1.2)</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B81"/>
                    </a:solidFill>
                  </a:tcPr>
                </a:tc>
                <a:extLst>
                  <a:ext uri="{0D108BD9-81ED-4DB2-BD59-A6C34878D82A}">
                    <a16:rowId xmlns:a16="http://schemas.microsoft.com/office/drawing/2014/main" val="1685197536"/>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NTDs and malaria</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0.3 (0.1-0.5)</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CD7E"/>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0.4 (0.1-0.7)</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CD7E"/>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0.2 (0.1-0.3)</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C87D"/>
                    </a:solidFill>
                  </a:tcPr>
                </a:tc>
                <a:extLst>
                  <a:ext uri="{0D108BD9-81ED-4DB2-BD59-A6C34878D82A}">
                    <a16:rowId xmlns:a16="http://schemas.microsoft.com/office/drawing/2014/main" val="2775708834"/>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Musculoskeletal disorders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0.2 (0.2-0.3)</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C87D"/>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0.1 (0.1-0.2)</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C37C"/>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0.3 (0.2-0.5)</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CD7E"/>
                    </a:solidFill>
                  </a:tcPr>
                </a:tc>
                <a:extLst>
                  <a:ext uri="{0D108BD9-81ED-4DB2-BD59-A6C34878D82A}">
                    <a16:rowId xmlns:a16="http://schemas.microsoft.com/office/drawing/2014/main" val="629809530"/>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Substance use disorders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0.1 (0.1-0.2)</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C37C"/>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0.2 (0.1-0.3)</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4C87D"/>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 (0-0)</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C37C"/>
                    </a:solidFill>
                  </a:tcPr>
                </a:tc>
                <a:extLst>
                  <a:ext uri="{0D108BD9-81ED-4DB2-BD59-A6C34878D82A}">
                    <a16:rowId xmlns:a16="http://schemas.microsoft.com/office/drawing/2014/main" val="92841555"/>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Skin and subcutaneous diseases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 (0-0)</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 (0-0)</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 (0-0)</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4047468315"/>
                  </a:ext>
                </a:extLst>
              </a:tr>
              <a:tr h="222081">
                <a:tc>
                  <a:txBody>
                    <a:bodyPr/>
                    <a:lstStyle/>
                    <a:p>
                      <a:pP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Mental disorders</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 (0-0)</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800"/>
                        </a:spcAft>
                      </a:pPr>
                      <a:r>
                        <a:rPr lang="en-AU" sz="105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 (0-0)</a:t>
                      </a:r>
                      <a:endParaRPr lang="en-AU" sz="105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800"/>
                        </a:spcAft>
                      </a:pPr>
                      <a:r>
                        <a:rPr lang="en-AU" sz="105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0 (0-0)</a:t>
                      </a:r>
                      <a:endParaRPr lang="en-AU" sz="1050" dirty="0">
                        <a:effectLst/>
                        <a:latin typeface="Calibri" panose="020F0502020204030204" pitchFamily="34" charset="0"/>
                        <a:ea typeface="Calibri" panose="020F0502020204030204" pitchFamily="34" charset="0"/>
                        <a:cs typeface="Arial" panose="020B0604020202020204" pitchFamily="34" charset="0"/>
                      </a:endParaRPr>
                    </a:p>
                  </a:txBody>
                  <a:tcPr marL="65641" marR="656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624831104"/>
                  </a:ext>
                </a:extLst>
              </a:tr>
            </a:tbl>
          </a:graphicData>
        </a:graphic>
      </p:graphicFrame>
      <p:sp>
        <p:nvSpPr>
          <p:cNvPr id="15" name="Rectangle 7">
            <a:extLst>
              <a:ext uri="{FF2B5EF4-FFF2-40B4-BE49-F238E27FC236}">
                <a16:creationId xmlns:a16="http://schemas.microsoft.com/office/drawing/2014/main" id="{BBFB7662-767B-4804-A5C1-77AB7D62505F}"/>
              </a:ext>
            </a:extLst>
          </p:cNvPr>
          <p:cNvSpPr>
            <a:spLocks noChangeArrowheads="1"/>
          </p:cNvSpPr>
          <p:nvPr/>
        </p:nvSpPr>
        <p:spPr bwMode="auto">
          <a:xfrm>
            <a:off x="1507273" y="992756"/>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AU" altLang="en-US" sz="2400">
                <a:latin typeface="Arial" panose="020B0604020202020204" pitchFamily="34" charset="0"/>
              </a:rPr>
            </a:br>
            <a:endParaRPr lang="en-AU" altLang="en-US" sz="2400">
              <a:latin typeface="Arial" panose="020B0604020202020204" pitchFamily="34" charset="0"/>
            </a:endParaRPr>
          </a:p>
        </p:txBody>
      </p:sp>
      <p:sp>
        <p:nvSpPr>
          <p:cNvPr id="4" name="TextBox 3">
            <a:extLst>
              <a:ext uri="{FF2B5EF4-FFF2-40B4-BE49-F238E27FC236}">
                <a16:creationId xmlns:a16="http://schemas.microsoft.com/office/drawing/2014/main" id="{91841DD2-D0AD-3ABA-90E4-9D8E20C4F06A}"/>
              </a:ext>
            </a:extLst>
          </p:cNvPr>
          <p:cNvSpPr txBox="1"/>
          <p:nvPr/>
        </p:nvSpPr>
        <p:spPr>
          <a:xfrm>
            <a:off x="80682" y="6371485"/>
            <a:ext cx="3962400" cy="261610"/>
          </a:xfrm>
          <a:prstGeom prst="rect">
            <a:avLst/>
          </a:prstGeom>
          <a:noFill/>
        </p:spPr>
        <p:txBody>
          <a:bodyPr wrap="square">
            <a:spAutoFit/>
          </a:bodyPr>
          <a:lstStyle/>
          <a:p>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t>
            </a:r>
            <a:r>
              <a:rPr lang="en-AU" sz="11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Percentage of deaths attributed to the specified disease conditions</a:t>
            </a:r>
            <a:endParaRPr lang="nb-NO" sz="1100" dirty="0"/>
          </a:p>
        </p:txBody>
      </p:sp>
      <p:grpSp>
        <p:nvGrpSpPr>
          <p:cNvPr id="10" name="Group 9">
            <a:extLst>
              <a:ext uri="{FF2B5EF4-FFF2-40B4-BE49-F238E27FC236}">
                <a16:creationId xmlns:a16="http://schemas.microsoft.com/office/drawing/2014/main" id="{2C74FB1C-7781-EA3F-B078-4CE2DF8C60B3}"/>
              </a:ext>
            </a:extLst>
          </p:cNvPr>
          <p:cNvGrpSpPr/>
          <p:nvPr/>
        </p:nvGrpSpPr>
        <p:grpSpPr>
          <a:xfrm>
            <a:off x="5257800" y="1254366"/>
            <a:ext cx="3801036" cy="5258934"/>
            <a:chOff x="5257800" y="1254366"/>
            <a:chExt cx="3801036" cy="5258934"/>
          </a:xfrm>
        </p:grpSpPr>
        <p:sp>
          <p:nvSpPr>
            <p:cNvPr id="7" name="TextBox 6">
              <a:extLst>
                <a:ext uri="{FF2B5EF4-FFF2-40B4-BE49-F238E27FC236}">
                  <a16:creationId xmlns:a16="http://schemas.microsoft.com/office/drawing/2014/main" id="{676C2095-A22A-B207-167D-61CBDDE721B3}"/>
                </a:ext>
              </a:extLst>
            </p:cNvPr>
            <p:cNvSpPr txBox="1"/>
            <p:nvPr/>
          </p:nvSpPr>
          <p:spPr>
            <a:xfrm>
              <a:off x="5502088" y="1254366"/>
              <a:ext cx="3505200" cy="3385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600" dirty="0">
                  <a:solidFill>
                    <a:srgbClr val="0563C1"/>
                  </a:solidFill>
                  <a:latin typeface="Garamond" panose="02020404030301010803" pitchFamily="18" charset="0"/>
                </a:rPr>
                <a:t> Age standardised mortality rates</a:t>
              </a:r>
              <a:endParaRPr lang="en-AU" sz="1600" dirty="0"/>
            </a:p>
          </p:txBody>
        </p:sp>
        <p:grpSp>
          <p:nvGrpSpPr>
            <p:cNvPr id="9" name="Group 8">
              <a:extLst>
                <a:ext uri="{FF2B5EF4-FFF2-40B4-BE49-F238E27FC236}">
                  <a16:creationId xmlns:a16="http://schemas.microsoft.com/office/drawing/2014/main" id="{1AD28B23-A77C-39CF-CC8F-44867F6CFA1B}"/>
                </a:ext>
              </a:extLst>
            </p:cNvPr>
            <p:cNvGrpSpPr/>
            <p:nvPr/>
          </p:nvGrpSpPr>
          <p:grpSpPr>
            <a:xfrm>
              <a:off x="5257800" y="1752600"/>
              <a:ext cx="3801036" cy="4760700"/>
              <a:chOff x="5257800" y="1752600"/>
              <a:chExt cx="3801036" cy="4760700"/>
            </a:xfrm>
          </p:grpSpPr>
          <p:pic>
            <p:nvPicPr>
              <p:cNvPr id="5" name="Picture 4" descr="Table&#10;&#10;Description automatically generated">
                <a:extLst>
                  <a:ext uri="{FF2B5EF4-FFF2-40B4-BE49-F238E27FC236}">
                    <a16:creationId xmlns:a16="http://schemas.microsoft.com/office/drawing/2014/main" id="{3C82BE0D-731E-728C-DAD8-3BA9E4B65474}"/>
                  </a:ext>
                </a:extLst>
              </p:cNvPr>
              <p:cNvPicPr/>
              <p:nvPr/>
            </p:nvPicPr>
            <p:blipFill>
              <a:blip r:embed="rId3">
                <a:extLst>
                  <a:ext uri="{28A0092B-C50C-407E-A947-70E740481C1C}">
                    <a14:useLocalDpi xmlns:a14="http://schemas.microsoft.com/office/drawing/2010/main" val="0"/>
                  </a:ext>
                </a:extLst>
              </a:blip>
              <a:stretch>
                <a:fillRect/>
              </a:stretch>
            </p:blipFill>
            <p:spPr>
              <a:xfrm>
                <a:off x="5257800" y="1752600"/>
                <a:ext cx="3778624" cy="4013143"/>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8FC1ECF0-8270-6FF4-584A-5442E5C2CF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0212" y="5916350"/>
                <a:ext cx="3778624" cy="596950"/>
              </a:xfrm>
              <a:prstGeom prst="rect">
                <a:avLst/>
              </a:prstGeom>
            </p:spPr>
          </p:pic>
        </p:grpSp>
      </p:grpSp>
    </p:spTree>
    <p:extLst>
      <p:ext uri="{BB962C8B-B14F-4D97-AF65-F5344CB8AC3E}">
        <p14:creationId xmlns:p14="http://schemas.microsoft.com/office/powerpoint/2010/main" val="1309111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ED10-8B62-4437-9F29-71337376B427}"/>
              </a:ext>
            </a:extLst>
          </p:cNvPr>
          <p:cNvSpPr>
            <a:spLocks noGrp="1"/>
          </p:cNvSpPr>
          <p:nvPr>
            <p:ph type="title"/>
          </p:nvPr>
        </p:nvSpPr>
        <p:spPr>
          <a:xfrm>
            <a:off x="533400" y="7980"/>
            <a:ext cx="8229600" cy="584776"/>
          </a:xfrm>
        </p:spPr>
        <p:style>
          <a:lnRef idx="3">
            <a:schemeClr val="lt1"/>
          </a:lnRef>
          <a:fillRef idx="1">
            <a:schemeClr val="accent6"/>
          </a:fillRef>
          <a:effectRef idx="1">
            <a:schemeClr val="accent6"/>
          </a:effectRef>
          <a:fontRef idx="minor">
            <a:schemeClr val="lt1"/>
          </a:fontRef>
        </p:style>
        <p:txBody>
          <a:bodyPr/>
          <a:lstStyle/>
          <a:p>
            <a:pPr algn="ctr"/>
            <a:r>
              <a:rPr lang="en-GB" sz="3600" dirty="0"/>
              <a:t>Causes of DALYs</a:t>
            </a:r>
            <a:endParaRPr lang="en-AU" sz="3600" dirty="0"/>
          </a:p>
        </p:txBody>
      </p:sp>
      <p:sp>
        <p:nvSpPr>
          <p:cNvPr id="6" name="TextBox 5">
            <a:extLst>
              <a:ext uri="{FF2B5EF4-FFF2-40B4-BE49-F238E27FC236}">
                <a16:creationId xmlns:a16="http://schemas.microsoft.com/office/drawing/2014/main" id="{7A55AB82-24CA-45E1-A197-80121306018E}"/>
              </a:ext>
            </a:extLst>
          </p:cNvPr>
          <p:cNvSpPr txBox="1"/>
          <p:nvPr/>
        </p:nvSpPr>
        <p:spPr>
          <a:xfrm>
            <a:off x="255494" y="776043"/>
            <a:ext cx="4769224" cy="3385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AU" sz="1600" dirty="0">
                <a:solidFill>
                  <a:srgbClr val="0563C1"/>
                </a:solidFill>
                <a:latin typeface="Garamond" panose="02020404030301010803" pitchFamily="18" charset="0"/>
              </a:rPr>
              <a:t> What disease conditions caused most DALYs in </a:t>
            </a:r>
            <a:r>
              <a:rPr lang="en-AU" sz="1600" dirty="0">
                <a:solidFill>
                  <a:srgbClr val="0563C1"/>
                </a:solidFill>
                <a:latin typeface="Garamond" panose="02020404030301010803" pitchFamily="18" charset="0"/>
                <a:cs typeface="Arial" panose="020B0604020202020204" pitchFamily="34" charset="0"/>
              </a:rPr>
              <a:t>2019</a:t>
            </a:r>
            <a:endParaRPr lang="en-AU" sz="1600" dirty="0"/>
          </a:p>
        </p:txBody>
      </p:sp>
      <p:sp>
        <p:nvSpPr>
          <p:cNvPr id="15" name="Rectangle 7">
            <a:extLst>
              <a:ext uri="{FF2B5EF4-FFF2-40B4-BE49-F238E27FC236}">
                <a16:creationId xmlns:a16="http://schemas.microsoft.com/office/drawing/2014/main" id="{BBFB7662-767B-4804-A5C1-77AB7D62505F}"/>
              </a:ext>
            </a:extLst>
          </p:cNvPr>
          <p:cNvSpPr>
            <a:spLocks noChangeArrowheads="1"/>
          </p:cNvSpPr>
          <p:nvPr/>
        </p:nvSpPr>
        <p:spPr bwMode="auto">
          <a:xfrm>
            <a:off x="1507273" y="992756"/>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br>
              <a:rPr lang="en-AU" altLang="en-US" sz="2400">
                <a:latin typeface="Arial" panose="020B0604020202020204" pitchFamily="34" charset="0"/>
              </a:rPr>
            </a:br>
            <a:endParaRPr lang="en-AU" altLang="en-US" sz="2400">
              <a:latin typeface="Arial" panose="020B0604020202020204" pitchFamily="34" charset="0"/>
            </a:endParaRPr>
          </a:p>
        </p:txBody>
      </p:sp>
      <p:sp>
        <p:nvSpPr>
          <p:cNvPr id="4" name="TextBox 3">
            <a:extLst>
              <a:ext uri="{FF2B5EF4-FFF2-40B4-BE49-F238E27FC236}">
                <a16:creationId xmlns:a16="http://schemas.microsoft.com/office/drawing/2014/main" id="{91841DD2-D0AD-3ABA-90E4-9D8E20C4F06A}"/>
              </a:ext>
            </a:extLst>
          </p:cNvPr>
          <p:cNvSpPr txBox="1"/>
          <p:nvPr/>
        </p:nvSpPr>
        <p:spPr>
          <a:xfrm>
            <a:off x="22412" y="6572039"/>
            <a:ext cx="3962400" cy="261610"/>
          </a:xfrm>
          <a:prstGeom prst="rect">
            <a:avLst/>
          </a:prstGeom>
          <a:noFill/>
        </p:spPr>
        <p:txBody>
          <a:bodyPr wrap="square">
            <a:spAutoFit/>
          </a:bodyPr>
          <a:lstStyle/>
          <a:p>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a:t>
            </a:r>
            <a:r>
              <a:rPr lang="en-AU" sz="11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 Percentage of DALYs attributed to the specified disease conditions</a:t>
            </a:r>
            <a:endParaRPr lang="nb-NO" sz="1100" dirty="0"/>
          </a:p>
        </p:txBody>
      </p:sp>
      <p:graphicFrame>
        <p:nvGraphicFramePr>
          <p:cNvPr id="3" name="Table 2">
            <a:extLst>
              <a:ext uri="{FF2B5EF4-FFF2-40B4-BE49-F238E27FC236}">
                <a16:creationId xmlns:a16="http://schemas.microsoft.com/office/drawing/2014/main" id="{C0A0C623-1E72-EED7-D7D0-171C5F8DBDAA}"/>
              </a:ext>
            </a:extLst>
          </p:cNvPr>
          <p:cNvGraphicFramePr>
            <a:graphicFrameLocks noGrp="1"/>
          </p:cNvGraphicFramePr>
          <p:nvPr>
            <p:extLst>
              <p:ext uri="{D42A27DB-BD31-4B8C-83A1-F6EECF244321}">
                <p14:modId xmlns:p14="http://schemas.microsoft.com/office/powerpoint/2010/main" val="3455244801"/>
              </p:ext>
            </p:extLst>
          </p:nvPr>
        </p:nvGraphicFramePr>
        <p:xfrm>
          <a:off x="107576" y="1236437"/>
          <a:ext cx="4921624" cy="5104844"/>
        </p:xfrm>
        <a:graphic>
          <a:graphicData uri="http://schemas.openxmlformats.org/drawingml/2006/table">
            <a:tbl>
              <a:tblPr firstRow="1" firstCol="1" bandRow="1"/>
              <a:tblGrid>
                <a:gridCol w="1992900">
                  <a:extLst>
                    <a:ext uri="{9D8B030D-6E8A-4147-A177-3AD203B41FA5}">
                      <a16:colId xmlns:a16="http://schemas.microsoft.com/office/drawing/2014/main" val="2479608347"/>
                    </a:ext>
                  </a:extLst>
                </a:gridCol>
                <a:gridCol w="1089758">
                  <a:extLst>
                    <a:ext uri="{9D8B030D-6E8A-4147-A177-3AD203B41FA5}">
                      <a16:colId xmlns:a16="http://schemas.microsoft.com/office/drawing/2014/main" val="1341898283"/>
                    </a:ext>
                  </a:extLst>
                </a:gridCol>
                <a:gridCol w="938310">
                  <a:extLst>
                    <a:ext uri="{9D8B030D-6E8A-4147-A177-3AD203B41FA5}">
                      <a16:colId xmlns:a16="http://schemas.microsoft.com/office/drawing/2014/main" val="2333697556"/>
                    </a:ext>
                  </a:extLst>
                </a:gridCol>
                <a:gridCol w="900656">
                  <a:extLst>
                    <a:ext uri="{9D8B030D-6E8A-4147-A177-3AD203B41FA5}">
                      <a16:colId xmlns:a16="http://schemas.microsoft.com/office/drawing/2014/main" val="988250978"/>
                    </a:ext>
                  </a:extLst>
                </a:gridCol>
              </a:tblGrid>
              <a:tr h="206973">
                <a:tc>
                  <a:txBody>
                    <a:bodyPr/>
                    <a:lstStyle/>
                    <a:p>
                      <a:pPr>
                        <a:lnSpc>
                          <a:spcPct val="115000"/>
                        </a:lnSpc>
                        <a:spcAft>
                          <a:spcPts val="800"/>
                        </a:spcAft>
                      </a:pPr>
                      <a:r>
                        <a:rPr lang="en-AU" sz="1100" b="1">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 </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b="1"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Both*</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b="1"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Male*</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b="1"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Female*</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885277"/>
                  </a:ext>
                </a:extLst>
              </a:tr>
              <a:tr h="206973">
                <a:tc>
                  <a:txBody>
                    <a:bodyPr/>
                    <a:lstStyle/>
                    <a:p>
                      <a:pPr>
                        <a:lnSpc>
                          <a:spcPct val="115000"/>
                        </a:lnSpc>
                        <a:spcAft>
                          <a:spcPts val="800"/>
                        </a:spcAft>
                      </a:pPr>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Cardiovascular diseases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11.9 (10.1-13.8)</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14.3 (11.9-17)</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9.4 (7.7-11.3)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816F"/>
                    </a:solidFill>
                  </a:tcPr>
                </a:tc>
                <a:extLst>
                  <a:ext uri="{0D108BD9-81ED-4DB2-BD59-A6C34878D82A}">
                    <a16:rowId xmlns:a16="http://schemas.microsoft.com/office/drawing/2014/main" val="4288038342"/>
                  </a:ext>
                </a:extLst>
              </a:tr>
              <a:tr h="206973">
                <a:tc>
                  <a:txBody>
                    <a:bodyPr/>
                    <a:lstStyle/>
                    <a:p>
                      <a:pPr>
                        <a:lnSpc>
                          <a:spcPct val="115000"/>
                        </a:lnSpc>
                        <a:spcAft>
                          <a:spcPts val="800"/>
                        </a:spcAft>
                      </a:pPr>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Maternal and neonatal disorders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10.4 (8.9-12.1)</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756D"/>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10.2 (8.6-12.1)</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756D"/>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10.6 (9-12.3)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135617840"/>
                  </a:ext>
                </a:extLst>
              </a:tr>
              <a:tr h="206973">
                <a:tc>
                  <a:txBody>
                    <a:bodyPr/>
                    <a:lstStyle/>
                    <a:p>
                      <a:pPr>
                        <a:lnSpc>
                          <a:spcPct val="115000"/>
                        </a:lnSpc>
                        <a:spcAft>
                          <a:spcPts val="800"/>
                        </a:spcAft>
                      </a:pPr>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Chronic respiratory diseases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9.8 (7.9-11.3)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816F"/>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9.1 (7-10.5)</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816F"/>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10.5 (7.7-12.5)</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756D"/>
                    </a:solidFill>
                  </a:tcPr>
                </a:tc>
                <a:extLst>
                  <a:ext uri="{0D108BD9-81ED-4DB2-BD59-A6C34878D82A}">
                    <a16:rowId xmlns:a16="http://schemas.microsoft.com/office/drawing/2014/main" val="988197325"/>
                  </a:ext>
                </a:extLst>
              </a:tr>
              <a:tr h="206973">
                <a:tc>
                  <a:txBody>
                    <a:bodyPr/>
                    <a:lstStyle/>
                    <a:p>
                      <a:pPr>
                        <a:lnSpc>
                          <a:spcPct val="115000"/>
                        </a:lnSpc>
                        <a:spcAft>
                          <a:spcPts val="800"/>
                        </a:spcAft>
                      </a:pPr>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Respiratory infections and TB</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7.7 (6.6-8.9)</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E72"/>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8.2 (6.9-9.7)</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E72"/>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7.2 (5.9-8.6)</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8E72"/>
                    </a:solidFill>
                  </a:tcPr>
                </a:tc>
                <a:extLst>
                  <a:ext uri="{0D108BD9-81ED-4DB2-BD59-A6C34878D82A}">
                    <a16:rowId xmlns:a16="http://schemas.microsoft.com/office/drawing/2014/main" val="2170250012"/>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Neoplasms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6.8 (5.7-7.8)</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A74"/>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6.7 (5.6-7.8)</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A74"/>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6.8 (5.5-8.3)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676"/>
                    </a:solidFill>
                  </a:tcPr>
                </a:tc>
                <a:extLst>
                  <a:ext uri="{0D108BD9-81ED-4DB2-BD59-A6C34878D82A}">
                    <a16:rowId xmlns:a16="http://schemas.microsoft.com/office/drawing/2014/main" val="488845025"/>
                  </a:ext>
                </a:extLst>
              </a:tr>
              <a:tr h="206973">
                <a:tc>
                  <a:txBody>
                    <a:bodyPr/>
                    <a:lstStyle/>
                    <a:p>
                      <a:pPr>
                        <a:lnSpc>
                          <a:spcPct val="115000"/>
                        </a:lnSpc>
                        <a:spcAft>
                          <a:spcPts val="800"/>
                        </a:spcAft>
                      </a:pPr>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Mental disorders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5.5 (4.2-7)</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676"/>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4.7 (3.6-6)</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F7B"/>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6.4 (4.9-8)</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F7B"/>
                    </a:solidFill>
                  </a:tcPr>
                </a:tc>
                <a:extLst>
                  <a:ext uri="{0D108BD9-81ED-4DB2-BD59-A6C34878D82A}">
                    <a16:rowId xmlns:a16="http://schemas.microsoft.com/office/drawing/2014/main" val="1921181408"/>
                  </a:ext>
                </a:extLst>
              </a:tr>
              <a:tr h="206973">
                <a:tc>
                  <a:txBody>
                    <a:bodyPr/>
                    <a:lstStyle/>
                    <a:p>
                      <a:pPr>
                        <a:lnSpc>
                          <a:spcPct val="115000"/>
                        </a:lnSpc>
                        <a:spcAft>
                          <a:spcPts val="800"/>
                        </a:spcAft>
                      </a:pPr>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Musculoskeletal disorders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5.4 (4.2-6.7)</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9"/>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3.8 (2.9-4.9)</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482"/>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7.1 (5.5-8.7)</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A74"/>
                    </a:solidFill>
                  </a:tcPr>
                </a:tc>
                <a:extLst>
                  <a:ext uri="{0D108BD9-81ED-4DB2-BD59-A6C34878D82A}">
                    <a16:rowId xmlns:a16="http://schemas.microsoft.com/office/drawing/2014/main" val="1143474395"/>
                  </a:ext>
                </a:extLst>
              </a:tr>
              <a:tr h="206973">
                <a:tc>
                  <a:txBody>
                    <a:bodyPr/>
                    <a:lstStyle/>
                    <a:p>
                      <a:pPr>
                        <a:lnSpc>
                          <a:spcPct val="115000"/>
                        </a:lnSpc>
                        <a:spcAft>
                          <a:spcPts val="800"/>
                        </a:spcAft>
                      </a:pPr>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Other non-communicable diseases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5 (4.1-6.2)</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F7B"/>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3.5 (2.7-4.6)</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984"/>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6.6 (5.5-8.1)</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9"/>
                    </a:solidFill>
                  </a:tcPr>
                </a:tc>
                <a:extLst>
                  <a:ext uri="{0D108BD9-81ED-4DB2-BD59-A6C34878D82A}">
                    <a16:rowId xmlns:a16="http://schemas.microsoft.com/office/drawing/2014/main" val="2252206670"/>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Unintentional injuries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4.9 (4.4-5.4)</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7E"/>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5.3 (4.6-5.9)</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A676"/>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4.6 (4.1-5.1)</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7E"/>
                    </a:solidFill>
                  </a:tcPr>
                </a:tc>
                <a:extLst>
                  <a:ext uri="{0D108BD9-81ED-4DB2-BD59-A6C34878D82A}">
                    <a16:rowId xmlns:a16="http://schemas.microsoft.com/office/drawing/2014/main" val="2037235882"/>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Digestive diseases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4.3 (3.5-5.6)</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80"/>
                    </a:solidFill>
                  </a:tcPr>
                </a:tc>
                <a:tc>
                  <a:txBody>
                    <a:bodyPr/>
                    <a:lstStyle/>
                    <a:p>
                      <a:pPr algn="ctr">
                        <a:lnSpc>
                          <a:spcPct val="115000"/>
                        </a:lnSpc>
                        <a:spcAft>
                          <a:spcPts val="800"/>
                        </a:spcAft>
                      </a:pPr>
                      <a:r>
                        <a:rPr lang="en-AU" sz="11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5 (4-6.9)</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79"/>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3.6 (3-4.4)</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83"/>
                    </a:solidFill>
                  </a:tcPr>
                </a:tc>
                <a:extLst>
                  <a:ext uri="{0D108BD9-81ED-4DB2-BD59-A6C34878D82A}">
                    <a16:rowId xmlns:a16="http://schemas.microsoft.com/office/drawing/2014/main" val="889257176"/>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Diabetes and kidney diseases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3.9 (3.4-4.4)</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482"/>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3.9 (3.3-4.6)</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80"/>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3.8 (3.2-4.4)</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984"/>
                    </a:solidFill>
                  </a:tcPr>
                </a:tc>
                <a:extLst>
                  <a:ext uri="{0D108BD9-81ED-4DB2-BD59-A6C34878D82A}">
                    <a16:rowId xmlns:a16="http://schemas.microsoft.com/office/drawing/2014/main" val="51206184"/>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Neurological disorders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3.7 (1.9-6.2)</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E984"/>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3.1 (1.7-4.9)</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182"/>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4.4 (2.2-7.4)</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D880"/>
                    </a:solidFill>
                  </a:tcPr>
                </a:tc>
                <a:extLst>
                  <a:ext uri="{0D108BD9-81ED-4DB2-BD59-A6C34878D82A}">
                    <a16:rowId xmlns:a16="http://schemas.microsoft.com/office/drawing/2014/main" val="271117343"/>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Enteric infections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3.5 (2.6-4.7)</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83"/>
                    </a:solidFill>
                  </a:tcPr>
                </a:tc>
                <a:tc>
                  <a:txBody>
                    <a:bodyPr/>
                    <a:lstStyle/>
                    <a:p>
                      <a:pPr algn="ctr">
                        <a:lnSpc>
                          <a:spcPct val="115000"/>
                        </a:lnSpc>
                        <a:spcAft>
                          <a:spcPts val="800"/>
                        </a:spcAft>
                      </a:pPr>
                      <a:r>
                        <a:rPr lang="en-AU" sz="11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3.1 (2.3-4.2)</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583"/>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4 (2.8-6)</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E482"/>
                    </a:solidFill>
                  </a:tcPr>
                </a:tc>
                <a:extLst>
                  <a:ext uri="{0D108BD9-81ED-4DB2-BD59-A6C34878D82A}">
                    <a16:rowId xmlns:a16="http://schemas.microsoft.com/office/drawing/2014/main" val="3746328486"/>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Nutritional deficiencies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2.7 (2-3.5)</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182"/>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2.1 (1.5-2.8)</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07F"/>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3.3 (2.5-4.3)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182"/>
                    </a:solidFill>
                  </a:tcPr>
                </a:tc>
                <a:extLst>
                  <a:ext uri="{0D108BD9-81ED-4DB2-BD59-A6C34878D82A}">
                    <a16:rowId xmlns:a16="http://schemas.microsoft.com/office/drawing/2014/main" val="687368943"/>
                  </a:ext>
                </a:extLst>
              </a:tr>
              <a:tr h="382364">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Self-harm and interpersonal violence</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2.6 (2.1-3.1)</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D82"/>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4 (3.1-4.8)</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CC7E"/>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1.2 (1-1.4)</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07F"/>
                    </a:solidFill>
                  </a:tcPr>
                </a:tc>
                <a:extLst>
                  <a:ext uri="{0D108BD9-81ED-4DB2-BD59-A6C34878D82A}">
                    <a16:rowId xmlns:a16="http://schemas.microsoft.com/office/drawing/2014/main" val="3473332983"/>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Other infectious diseases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2.6 (1.8-3.6)</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881"/>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2.6 (1.8-3.6)</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881"/>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2.6 (1.7-3.7)</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881"/>
                    </a:solidFill>
                  </a:tcPr>
                </a:tc>
                <a:extLst>
                  <a:ext uri="{0D108BD9-81ED-4DB2-BD59-A6C34878D82A}">
                    <a16:rowId xmlns:a16="http://schemas.microsoft.com/office/drawing/2014/main" val="1119434519"/>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Sense organ diseases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2.5 (1.8-3.5)</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D480"/>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2.3 (1.6-3.3)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D480"/>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2.8 (2-3.9)</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D82"/>
                    </a:solidFill>
                  </a:tcPr>
                </a:tc>
                <a:extLst>
                  <a:ext uri="{0D108BD9-81ED-4DB2-BD59-A6C34878D82A}">
                    <a16:rowId xmlns:a16="http://schemas.microsoft.com/office/drawing/2014/main" val="139857967"/>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Transport injuries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 (1.6-2.2)</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FD07F"/>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2.9 (2.1-3.3)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DD82"/>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1.1 (1.0-1.2)</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CB7E"/>
                    </a:solidFill>
                  </a:tcPr>
                </a:tc>
                <a:extLst>
                  <a:ext uri="{0D108BD9-81ED-4DB2-BD59-A6C34878D82A}">
                    <a16:rowId xmlns:a16="http://schemas.microsoft.com/office/drawing/2014/main" val="597540075"/>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Skin and subcutaneous diseases</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1.6 (1.1-2.2)</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CB7E"/>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1.4 (1-2.1)</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1C77D"/>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1.7 (1.2-2.3)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D480"/>
                    </a:solidFill>
                  </a:tcPr>
                </a:tc>
                <a:extLst>
                  <a:ext uri="{0D108BD9-81ED-4DB2-BD59-A6C34878D82A}">
                    <a16:rowId xmlns:a16="http://schemas.microsoft.com/office/drawing/2014/main" val="2652578239"/>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HIV/AIDS and STI</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1.3 (0.3-5.3)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1C77D"/>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1.5 (0.2-6.6)</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0CB7E"/>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 (0.3-4.3)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C37C"/>
                    </a:solidFill>
                  </a:tcPr>
                </a:tc>
                <a:extLst>
                  <a:ext uri="{0D108BD9-81ED-4DB2-BD59-A6C34878D82A}">
                    <a16:rowId xmlns:a16="http://schemas.microsoft.com/office/drawing/2014/main" val="943151996"/>
                  </a:ext>
                </a:extLst>
              </a:tr>
              <a:tr h="206973">
                <a:tc>
                  <a:txBody>
                    <a:bodyPr/>
                    <a:lstStyle/>
                    <a:p>
                      <a:pPr>
                        <a:lnSpc>
                          <a:spcPct val="115000"/>
                        </a:lnSpc>
                        <a:spcAft>
                          <a:spcPts val="800"/>
                        </a:spcAft>
                      </a:pPr>
                      <a:r>
                        <a:rPr lang="en-AU" sz="110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NTDs and malaria</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1.1 (0.8-1.4)</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C37C"/>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1.2 (0.8-1.5)</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2C37C"/>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 (0.8-1.3)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1C77D"/>
                    </a:solidFill>
                  </a:tcPr>
                </a:tc>
                <a:extLst>
                  <a:ext uri="{0D108BD9-81ED-4DB2-BD59-A6C34878D82A}">
                    <a16:rowId xmlns:a16="http://schemas.microsoft.com/office/drawing/2014/main" val="2940856461"/>
                  </a:ext>
                </a:extLst>
              </a:tr>
              <a:tr h="206973">
                <a:tc>
                  <a:txBody>
                    <a:bodyPr/>
                    <a:lstStyle/>
                    <a:p>
                      <a:pPr>
                        <a:lnSpc>
                          <a:spcPct val="115000"/>
                        </a:lnSpc>
                        <a:spcAft>
                          <a:spcPts val="800"/>
                        </a:spcAft>
                      </a:pPr>
                      <a:r>
                        <a:rPr lang="en-AU" sz="11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Substance use disorders</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0.7 (0.6-0.9)</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800"/>
                        </a:spcAft>
                      </a:pPr>
                      <a:r>
                        <a:rPr lang="en-AU" sz="1100">
                          <a:solidFill>
                            <a:srgbClr val="000000"/>
                          </a:solidFill>
                          <a:effectLst/>
                          <a:latin typeface="Garamond" panose="02020404030301010803" pitchFamily="18" charset="0"/>
                          <a:ea typeface="Calibri" panose="020F0502020204030204" pitchFamily="34" charset="0"/>
                          <a:cs typeface="Calibri" panose="020F0502020204030204" pitchFamily="34" charset="0"/>
                        </a:rPr>
                        <a:t>1 (0.8-1.3)</a:t>
                      </a:r>
                      <a:endParaRPr lang="en-AU" sz="110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tc>
                  <a:txBody>
                    <a:bodyPr/>
                    <a:lstStyle/>
                    <a:p>
                      <a:pPr algn="ctr">
                        <a:lnSpc>
                          <a:spcPct val="115000"/>
                        </a:lnSpc>
                        <a:spcAft>
                          <a:spcPts val="800"/>
                        </a:spcAft>
                      </a:pPr>
                      <a:r>
                        <a:rPr lang="en-AU" sz="1100" dirty="0">
                          <a:solidFill>
                            <a:srgbClr val="000000"/>
                          </a:solidFill>
                          <a:effectLst/>
                          <a:latin typeface="Garamond" panose="02020404030301010803" pitchFamily="18" charset="0"/>
                          <a:ea typeface="Calibri" panose="020F0502020204030204" pitchFamily="34" charset="0"/>
                          <a:cs typeface="Calibri" panose="020F0502020204030204" pitchFamily="34" charset="0"/>
                        </a:rPr>
                        <a:t>0.4 (0.3-0.6)</a:t>
                      </a:r>
                      <a:endParaRPr lang="en-AU" sz="1100" dirty="0">
                        <a:effectLst/>
                        <a:latin typeface="Calibri" panose="020F0502020204030204" pitchFamily="34" charset="0"/>
                        <a:ea typeface="Calibri" panose="020F0502020204030204" pitchFamily="34" charset="0"/>
                        <a:cs typeface="Arial" panose="020B0604020202020204" pitchFamily="34" charset="0"/>
                      </a:endParaRPr>
                    </a:p>
                  </a:txBody>
                  <a:tcPr marL="63468" marR="6346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3636207457"/>
                  </a:ext>
                </a:extLst>
              </a:tr>
            </a:tbl>
          </a:graphicData>
        </a:graphic>
      </p:graphicFrame>
      <p:grpSp>
        <p:nvGrpSpPr>
          <p:cNvPr id="17" name="Group 16">
            <a:extLst>
              <a:ext uri="{FF2B5EF4-FFF2-40B4-BE49-F238E27FC236}">
                <a16:creationId xmlns:a16="http://schemas.microsoft.com/office/drawing/2014/main" id="{BE0EC760-C92C-CD35-749B-66850D99421B}"/>
              </a:ext>
            </a:extLst>
          </p:cNvPr>
          <p:cNvGrpSpPr/>
          <p:nvPr/>
        </p:nvGrpSpPr>
        <p:grpSpPr>
          <a:xfrm>
            <a:off x="5308877" y="1423643"/>
            <a:ext cx="3727546" cy="4685050"/>
            <a:chOff x="5334000" y="1133259"/>
            <a:chExt cx="3727546" cy="4685050"/>
          </a:xfrm>
        </p:grpSpPr>
        <p:grpSp>
          <p:nvGrpSpPr>
            <p:cNvPr id="11" name="Group 10">
              <a:extLst>
                <a:ext uri="{FF2B5EF4-FFF2-40B4-BE49-F238E27FC236}">
                  <a16:creationId xmlns:a16="http://schemas.microsoft.com/office/drawing/2014/main" id="{6E3F98EB-AC15-66C7-EF48-464E38D4707C}"/>
                </a:ext>
              </a:extLst>
            </p:cNvPr>
            <p:cNvGrpSpPr/>
            <p:nvPr/>
          </p:nvGrpSpPr>
          <p:grpSpPr>
            <a:xfrm>
              <a:off x="5334000" y="1600200"/>
              <a:ext cx="3727546" cy="4218109"/>
              <a:chOff x="463454" y="2438400"/>
              <a:chExt cx="3727546" cy="4218109"/>
            </a:xfrm>
          </p:grpSpPr>
          <p:pic>
            <p:nvPicPr>
              <p:cNvPr id="12" name="Picture 11" descr="A picture containing text&#10;&#10;Description automatically generated">
                <a:extLst>
                  <a:ext uri="{FF2B5EF4-FFF2-40B4-BE49-F238E27FC236}">
                    <a16:creationId xmlns:a16="http://schemas.microsoft.com/office/drawing/2014/main" id="{77E016AF-2180-20A2-D429-6CA1163D97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54" y="6189568"/>
                <a:ext cx="3723063" cy="466941"/>
              </a:xfrm>
              <a:prstGeom prst="rect">
                <a:avLst/>
              </a:prstGeom>
            </p:spPr>
          </p:pic>
          <p:pic>
            <p:nvPicPr>
              <p:cNvPr id="13" name="Picture 12" descr="Table, Excel&#10;&#10;Description automatically generated">
                <a:extLst>
                  <a:ext uri="{FF2B5EF4-FFF2-40B4-BE49-F238E27FC236}">
                    <a16:creationId xmlns:a16="http://schemas.microsoft.com/office/drawing/2014/main" id="{1F9839A9-75F7-8B21-C7F7-4E89DABBE1A4}"/>
                  </a:ext>
                </a:extLst>
              </p:cNvPr>
              <p:cNvPicPr/>
              <p:nvPr/>
            </p:nvPicPr>
            <p:blipFill>
              <a:blip r:embed="rId4">
                <a:extLst>
                  <a:ext uri="{28A0092B-C50C-407E-A947-70E740481C1C}">
                    <a14:useLocalDpi xmlns:a14="http://schemas.microsoft.com/office/drawing/2010/main" val="0"/>
                  </a:ext>
                </a:extLst>
              </a:blip>
              <a:stretch>
                <a:fillRect/>
              </a:stretch>
            </p:blipFill>
            <p:spPr>
              <a:xfrm>
                <a:off x="467936" y="2438400"/>
                <a:ext cx="3723064" cy="3751168"/>
              </a:xfrm>
              <a:prstGeom prst="rect">
                <a:avLst/>
              </a:prstGeom>
            </p:spPr>
          </p:pic>
        </p:grpSp>
        <p:sp>
          <p:nvSpPr>
            <p:cNvPr id="16" name="TextBox 15">
              <a:extLst>
                <a:ext uri="{FF2B5EF4-FFF2-40B4-BE49-F238E27FC236}">
                  <a16:creationId xmlns:a16="http://schemas.microsoft.com/office/drawing/2014/main" id="{E1FD153F-6EEE-6A1A-8995-CCA404FA3051}"/>
                </a:ext>
              </a:extLst>
            </p:cNvPr>
            <p:cNvSpPr txBox="1"/>
            <p:nvPr/>
          </p:nvSpPr>
          <p:spPr>
            <a:xfrm>
              <a:off x="5442931" y="1133259"/>
              <a:ext cx="3505200"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600" dirty="0">
                  <a:solidFill>
                    <a:srgbClr val="0563C1"/>
                  </a:solidFill>
                  <a:latin typeface="Garamond" panose="02020404030301010803" pitchFamily="18" charset="0"/>
                </a:rPr>
                <a:t> Age standardised DALY rates – Change over time</a:t>
              </a:r>
              <a:endParaRPr lang="en-AU" sz="1600" dirty="0"/>
            </a:p>
          </p:txBody>
        </p:sp>
      </p:grpSp>
    </p:spTree>
    <p:extLst>
      <p:ext uri="{BB962C8B-B14F-4D97-AF65-F5344CB8AC3E}">
        <p14:creationId xmlns:p14="http://schemas.microsoft.com/office/powerpoint/2010/main" val="7390178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571D307-150D-4BB7-8F19-D21EBD1A1AF7}"/>
              </a:ext>
            </a:extLst>
          </p:cNvPr>
          <p:cNvSpPr txBox="1"/>
          <p:nvPr/>
        </p:nvSpPr>
        <p:spPr>
          <a:xfrm>
            <a:off x="815788" y="660189"/>
            <a:ext cx="7512423"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dirty="0">
                <a:solidFill>
                  <a:srgbClr val="0563C1"/>
                </a:solidFill>
                <a:latin typeface="Garamond" panose="02020404030301010803" pitchFamily="18" charset="0"/>
              </a:rPr>
              <a:t> What risk factors are responsible for deaths in Nepal</a:t>
            </a:r>
            <a:endParaRPr lang="en-AU" dirty="0"/>
          </a:p>
        </p:txBody>
      </p:sp>
      <p:sp>
        <p:nvSpPr>
          <p:cNvPr id="2" name="Title 1">
            <a:extLst>
              <a:ext uri="{FF2B5EF4-FFF2-40B4-BE49-F238E27FC236}">
                <a16:creationId xmlns:a16="http://schemas.microsoft.com/office/drawing/2014/main" id="{0173EFF9-D573-D8AC-909A-AE4F0E11951A}"/>
              </a:ext>
            </a:extLst>
          </p:cNvPr>
          <p:cNvSpPr txBox="1">
            <a:spLocks/>
          </p:cNvSpPr>
          <p:nvPr/>
        </p:nvSpPr>
        <p:spPr bwMode="auto">
          <a:xfrm>
            <a:off x="266700" y="48773"/>
            <a:ext cx="8610599" cy="523220"/>
          </a:xfrm>
          <a:prstGeom prst="rect">
            <a:avLst/>
          </a:prstGeom>
          <a:ln/>
        </p:spPr>
        <p:style>
          <a:lnRef idx="3">
            <a:schemeClr val="lt1"/>
          </a:lnRef>
          <a:fillRef idx="1">
            <a:schemeClr val="accent6"/>
          </a:fillRef>
          <a:effectRef idx="1">
            <a:schemeClr val="accent6"/>
          </a:effectRef>
          <a:fontRef idx="minor">
            <a:schemeClr val="lt1"/>
          </a:fontRef>
        </p:style>
        <p:txBody>
          <a:bodyPr vert="horz" wrap="square" lIns="121920" tIns="60960" rIns="121920" bIns="60960" numCol="1" anchor="t" anchorCtr="0" compatLnSpc="1">
            <a:prstTxWarp prst="textNoShape">
              <a:avLst/>
            </a:prstTxWarp>
            <a:spAutoFit/>
          </a:bodyPr>
          <a:lstStyle>
            <a:lvl1pPr algn="l" rtl="0" eaLnBrk="0" fontAlgn="base" hangingPunct="0">
              <a:spcBef>
                <a:spcPct val="0"/>
              </a:spcBef>
              <a:spcAft>
                <a:spcPct val="0"/>
              </a:spcAft>
              <a:defRPr lang="en-US" altLang="en-US" sz="1950" b="1" kern="0" dirty="0">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Arial" charset="0"/>
              </a:defRPr>
            </a:lvl2pPr>
            <a:lvl3pPr algn="l" rtl="0" eaLnBrk="0" fontAlgn="base" hangingPunct="0">
              <a:spcBef>
                <a:spcPct val="0"/>
              </a:spcBef>
              <a:spcAft>
                <a:spcPct val="0"/>
              </a:spcAft>
              <a:defRPr sz="2400" b="1">
                <a:solidFill>
                  <a:schemeClr val="accent1"/>
                </a:solidFill>
                <a:latin typeface="Arial" charset="0"/>
              </a:defRPr>
            </a:lvl3pPr>
            <a:lvl4pPr algn="l" rtl="0" eaLnBrk="0" fontAlgn="base" hangingPunct="0">
              <a:spcBef>
                <a:spcPct val="0"/>
              </a:spcBef>
              <a:spcAft>
                <a:spcPct val="0"/>
              </a:spcAft>
              <a:defRPr sz="2400" b="1">
                <a:solidFill>
                  <a:schemeClr val="accent1"/>
                </a:solidFill>
                <a:latin typeface="Arial" charset="0"/>
              </a:defRPr>
            </a:lvl4pPr>
            <a:lvl5pPr algn="l" rtl="0" eaLnBrk="0" fontAlgn="base" hangingPunct="0">
              <a:spcBef>
                <a:spcPct val="0"/>
              </a:spcBef>
              <a:spcAft>
                <a:spcPct val="0"/>
              </a:spcAft>
              <a:defRPr sz="2400" b="1">
                <a:solidFill>
                  <a:schemeClr val="accent1"/>
                </a:solidFill>
                <a:latin typeface="Arial" charset="0"/>
              </a:defRPr>
            </a:lvl5pPr>
            <a:lvl6pPr marL="342892" algn="l" rtl="0" eaLnBrk="1" fontAlgn="base" hangingPunct="1">
              <a:spcBef>
                <a:spcPct val="0"/>
              </a:spcBef>
              <a:spcAft>
                <a:spcPct val="0"/>
              </a:spcAft>
              <a:defRPr sz="1800">
                <a:solidFill>
                  <a:schemeClr val="accent1"/>
                </a:solidFill>
                <a:latin typeface="Arial" charset="0"/>
              </a:defRPr>
            </a:lvl6pPr>
            <a:lvl7pPr marL="685783" algn="l" rtl="0" eaLnBrk="1" fontAlgn="base" hangingPunct="1">
              <a:spcBef>
                <a:spcPct val="0"/>
              </a:spcBef>
              <a:spcAft>
                <a:spcPct val="0"/>
              </a:spcAft>
              <a:defRPr sz="1800">
                <a:solidFill>
                  <a:schemeClr val="accent1"/>
                </a:solidFill>
                <a:latin typeface="Arial" charset="0"/>
              </a:defRPr>
            </a:lvl7pPr>
            <a:lvl8pPr marL="1028675" algn="l" rtl="0" eaLnBrk="1" fontAlgn="base" hangingPunct="1">
              <a:spcBef>
                <a:spcPct val="0"/>
              </a:spcBef>
              <a:spcAft>
                <a:spcPct val="0"/>
              </a:spcAft>
              <a:defRPr sz="1800">
                <a:solidFill>
                  <a:schemeClr val="accent1"/>
                </a:solidFill>
                <a:latin typeface="Arial" charset="0"/>
              </a:defRPr>
            </a:lvl8pPr>
            <a:lvl9pPr marL="1371566" algn="l" rtl="0" eaLnBrk="1" fontAlgn="base" hangingPunct="1">
              <a:spcBef>
                <a:spcPct val="0"/>
              </a:spcBef>
              <a:spcAft>
                <a:spcPct val="0"/>
              </a:spcAft>
              <a:defRPr sz="1800">
                <a:solidFill>
                  <a:schemeClr val="accent1"/>
                </a:solidFill>
                <a:latin typeface="Arial" charset="0"/>
              </a:defRPr>
            </a:lvl9pPr>
          </a:lstStyle>
          <a:p>
            <a:pPr algn="ctr"/>
            <a:r>
              <a:rPr lang="en-GB" sz="2600" dirty="0">
                <a:solidFill>
                  <a:schemeClr val="bg1"/>
                </a:solidFill>
              </a:rPr>
              <a:t>Risk factors attributing to death between 1990 and 2019</a:t>
            </a:r>
            <a:endParaRPr lang="en-AU" sz="2600" dirty="0">
              <a:solidFill>
                <a:schemeClr val="bg1"/>
              </a:solidFill>
            </a:endParaRPr>
          </a:p>
        </p:txBody>
      </p:sp>
      <p:graphicFrame>
        <p:nvGraphicFramePr>
          <p:cNvPr id="4" name="Table 5">
            <a:extLst>
              <a:ext uri="{FF2B5EF4-FFF2-40B4-BE49-F238E27FC236}">
                <a16:creationId xmlns:a16="http://schemas.microsoft.com/office/drawing/2014/main" id="{C290B615-5473-1B8D-977D-E8DC8970426D}"/>
              </a:ext>
            </a:extLst>
          </p:cNvPr>
          <p:cNvGraphicFramePr>
            <a:graphicFrameLocks noGrp="1"/>
          </p:cNvGraphicFramePr>
          <p:nvPr>
            <p:extLst>
              <p:ext uri="{D42A27DB-BD31-4B8C-83A1-F6EECF244321}">
                <p14:modId xmlns:p14="http://schemas.microsoft.com/office/powerpoint/2010/main" val="883730396"/>
              </p:ext>
            </p:extLst>
          </p:nvPr>
        </p:nvGraphicFramePr>
        <p:xfrm>
          <a:off x="5302622" y="1752600"/>
          <a:ext cx="3733800" cy="4767542"/>
        </p:xfrm>
        <a:graphic>
          <a:graphicData uri="http://schemas.openxmlformats.org/drawingml/2006/table">
            <a:tbl>
              <a:tblPr firstRow="1" bandRow="1">
                <a:tableStyleId>{284E427A-3D55-4303-BF80-6455036E1DE7}</a:tableStyleId>
              </a:tblPr>
              <a:tblGrid>
                <a:gridCol w="2209800">
                  <a:extLst>
                    <a:ext uri="{9D8B030D-6E8A-4147-A177-3AD203B41FA5}">
                      <a16:colId xmlns:a16="http://schemas.microsoft.com/office/drawing/2014/main" val="1744808182"/>
                    </a:ext>
                  </a:extLst>
                </a:gridCol>
                <a:gridCol w="1524000">
                  <a:extLst>
                    <a:ext uri="{9D8B030D-6E8A-4147-A177-3AD203B41FA5}">
                      <a16:colId xmlns:a16="http://schemas.microsoft.com/office/drawing/2014/main" val="4093431893"/>
                    </a:ext>
                  </a:extLst>
                </a:gridCol>
              </a:tblGrid>
              <a:tr h="538398">
                <a:tc>
                  <a:txBody>
                    <a:bodyPr/>
                    <a:lstStyle/>
                    <a:p>
                      <a:r>
                        <a:rPr lang="en-GB" sz="1400" dirty="0"/>
                        <a:t>Risk factors</a:t>
                      </a:r>
                      <a:endParaRPr lang="en-AU" sz="1400" dirty="0">
                        <a:latin typeface="Garamond" panose="02020404030301010803" pitchFamily="18" charset="0"/>
                      </a:endParaRPr>
                    </a:p>
                  </a:txBody>
                  <a:tcPr marL="121920" marR="121920" marT="60960" marB="60960"/>
                </a:tc>
                <a:tc>
                  <a:txBody>
                    <a:bodyPr/>
                    <a:lstStyle/>
                    <a:p>
                      <a:pPr algn="ctr"/>
                      <a:r>
                        <a:rPr lang="en-GB" sz="1400"/>
                        <a:t>% of attributable deaths</a:t>
                      </a:r>
                      <a:endParaRPr lang="en-AU" sz="1400">
                        <a:latin typeface="Garamond" panose="02020404030301010803" pitchFamily="18" charset="0"/>
                      </a:endParaRPr>
                    </a:p>
                  </a:txBody>
                  <a:tcPr marL="121920" marR="121920" marT="60960" marB="60960"/>
                </a:tc>
                <a:extLst>
                  <a:ext uri="{0D108BD9-81ED-4DB2-BD59-A6C34878D82A}">
                    <a16:rowId xmlns:a16="http://schemas.microsoft.com/office/drawing/2014/main" val="10792683"/>
                  </a:ext>
                </a:extLst>
              </a:tr>
              <a:tr h="396402">
                <a:tc>
                  <a:txBody>
                    <a:bodyPr/>
                    <a:lstStyle/>
                    <a:p>
                      <a:r>
                        <a:rPr lang="en-GB" sz="1400"/>
                        <a:t>Smoking</a:t>
                      </a:r>
                      <a:endParaRPr lang="en-AU" sz="1400">
                        <a:latin typeface="Garamond" panose="02020404030301010803" pitchFamily="18" charset="0"/>
                      </a:endParaRPr>
                    </a:p>
                  </a:txBody>
                  <a:tcPr marL="121920" marR="121920" marT="60960" marB="60960"/>
                </a:tc>
                <a:tc>
                  <a:txBody>
                    <a:bodyPr/>
                    <a:lstStyle/>
                    <a:p>
                      <a:pPr algn="ctr"/>
                      <a:r>
                        <a:rPr lang="en-GB" sz="1400"/>
                        <a:t>17.7</a:t>
                      </a:r>
                      <a:endParaRPr lang="en-AU" sz="1400">
                        <a:latin typeface="Garamond" panose="02020404030301010803" pitchFamily="18" charset="0"/>
                      </a:endParaRPr>
                    </a:p>
                  </a:txBody>
                  <a:tcPr marL="121920" marR="121920" marT="60960" marB="60960"/>
                </a:tc>
                <a:extLst>
                  <a:ext uri="{0D108BD9-81ED-4DB2-BD59-A6C34878D82A}">
                    <a16:rowId xmlns:a16="http://schemas.microsoft.com/office/drawing/2014/main" val="3413588016"/>
                  </a:ext>
                </a:extLst>
              </a:tr>
              <a:tr h="396402">
                <a:tc>
                  <a:txBody>
                    <a:bodyPr/>
                    <a:lstStyle/>
                    <a:p>
                      <a:r>
                        <a:rPr lang="en-GB" sz="1400" dirty="0"/>
                        <a:t>High systolic BP</a:t>
                      </a:r>
                      <a:endParaRPr lang="en-AU" sz="1400" dirty="0">
                        <a:latin typeface="Garamond" panose="02020404030301010803" pitchFamily="18" charset="0"/>
                      </a:endParaRPr>
                    </a:p>
                  </a:txBody>
                  <a:tcPr marL="121920" marR="121920" marT="60960" marB="60960"/>
                </a:tc>
                <a:tc>
                  <a:txBody>
                    <a:bodyPr/>
                    <a:lstStyle/>
                    <a:p>
                      <a:pPr algn="ctr"/>
                      <a:r>
                        <a:rPr lang="en-GB" sz="1400"/>
                        <a:t>12.3</a:t>
                      </a:r>
                      <a:endParaRPr lang="en-AU" sz="1400">
                        <a:latin typeface="Garamond" panose="02020404030301010803" pitchFamily="18" charset="0"/>
                      </a:endParaRPr>
                    </a:p>
                  </a:txBody>
                  <a:tcPr marL="121920" marR="121920" marT="60960" marB="60960"/>
                </a:tc>
                <a:extLst>
                  <a:ext uri="{0D108BD9-81ED-4DB2-BD59-A6C34878D82A}">
                    <a16:rowId xmlns:a16="http://schemas.microsoft.com/office/drawing/2014/main" val="118351352"/>
                  </a:ext>
                </a:extLst>
              </a:tr>
              <a:tr h="396402">
                <a:tc>
                  <a:txBody>
                    <a:bodyPr/>
                    <a:lstStyle/>
                    <a:p>
                      <a:r>
                        <a:rPr lang="en-GB" sz="1400"/>
                        <a:t>Household air pollution</a:t>
                      </a:r>
                      <a:endParaRPr lang="en-AU" sz="1400">
                        <a:latin typeface="Garamond" panose="02020404030301010803" pitchFamily="18" charset="0"/>
                      </a:endParaRPr>
                    </a:p>
                  </a:txBody>
                  <a:tcPr marL="121920" marR="121920" marT="60960" marB="60960"/>
                </a:tc>
                <a:tc>
                  <a:txBody>
                    <a:bodyPr/>
                    <a:lstStyle/>
                    <a:p>
                      <a:pPr algn="ctr"/>
                      <a:r>
                        <a:rPr lang="en-GB" sz="1400"/>
                        <a:t>11.2</a:t>
                      </a:r>
                      <a:endParaRPr lang="en-AU" sz="1400">
                        <a:latin typeface="Garamond" panose="02020404030301010803" pitchFamily="18" charset="0"/>
                      </a:endParaRPr>
                    </a:p>
                  </a:txBody>
                  <a:tcPr marL="121920" marR="121920" marT="60960" marB="60960"/>
                </a:tc>
                <a:extLst>
                  <a:ext uri="{0D108BD9-81ED-4DB2-BD59-A6C34878D82A}">
                    <a16:rowId xmlns:a16="http://schemas.microsoft.com/office/drawing/2014/main" val="2066109472"/>
                  </a:ext>
                </a:extLst>
              </a:tr>
              <a:tr h="396402">
                <a:tc>
                  <a:txBody>
                    <a:bodyPr/>
                    <a:lstStyle/>
                    <a:p>
                      <a:r>
                        <a:rPr lang="en-GB" sz="1400"/>
                        <a:t>Ambient air pollution</a:t>
                      </a:r>
                      <a:endParaRPr lang="en-AU" sz="1400">
                        <a:latin typeface="Garamond" panose="02020404030301010803" pitchFamily="18" charset="0"/>
                      </a:endParaRPr>
                    </a:p>
                  </a:txBody>
                  <a:tcPr marL="121920" marR="121920" marT="60960" marB="60960"/>
                </a:tc>
                <a:tc>
                  <a:txBody>
                    <a:bodyPr/>
                    <a:lstStyle/>
                    <a:p>
                      <a:pPr algn="ctr"/>
                      <a:r>
                        <a:rPr lang="en-GB" sz="1400"/>
                        <a:t>9.3</a:t>
                      </a:r>
                      <a:endParaRPr lang="en-AU" sz="1400">
                        <a:latin typeface="Garamond" panose="02020404030301010803" pitchFamily="18" charset="0"/>
                      </a:endParaRPr>
                    </a:p>
                  </a:txBody>
                  <a:tcPr marL="121920" marR="121920" marT="60960" marB="60960"/>
                </a:tc>
                <a:extLst>
                  <a:ext uri="{0D108BD9-81ED-4DB2-BD59-A6C34878D82A}">
                    <a16:rowId xmlns:a16="http://schemas.microsoft.com/office/drawing/2014/main" val="1010786881"/>
                  </a:ext>
                </a:extLst>
              </a:tr>
              <a:tr h="538398">
                <a:tc>
                  <a:txBody>
                    <a:bodyPr/>
                    <a:lstStyle/>
                    <a:p>
                      <a:r>
                        <a:rPr lang="en-GB" sz="1400" dirty="0"/>
                        <a:t>High fasting plasma glucose</a:t>
                      </a:r>
                      <a:endParaRPr lang="en-AU" sz="1400" dirty="0">
                        <a:latin typeface="Garamond" panose="02020404030301010803" pitchFamily="18" charset="0"/>
                      </a:endParaRPr>
                    </a:p>
                  </a:txBody>
                  <a:tcPr marL="121920" marR="121920" marT="60960" marB="60960"/>
                </a:tc>
                <a:tc>
                  <a:txBody>
                    <a:bodyPr/>
                    <a:lstStyle/>
                    <a:p>
                      <a:pPr algn="ctr"/>
                      <a:r>
                        <a:rPr lang="en-GB" sz="1400"/>
                        <a:t>8.0</a:t>
                      </a:r>
                      <a:endParaRPr lang="en-AU" sz="1400">
                        <a:latin typeface="Garamond" panose="02020404030301010803" pitchFamily="18" charset="0"/>
                      </a:endParaRPr>
                    </a:p>
                  </a:txBody>
                  <a:tcPr marL="121920" marR="121920" marT="60960" marB="60960"/>
                </a:tc>
                <a:extLst>
                  <a:ext uri="{0D108BD9-81ED-4DB2-BD59-A6C34878D82A}">
                    <a16:rowId xmlns:a16="http://schemas.microsoft.com/office/drawing/2014/main" val="2654919888"/>
                  </a:ext>
                </a:extLst>
              </a:tr>
              <a:tr h="396402">
                <a:tc>
                  <a:txBody>
                    <a:bodyPr/>
                    <a:lstStyle/>
                    <a:p>
                      <a:r>
                        <a:rPr lang="en-GB" sz="1400" dirty="0"/>
                        <a:t>Low temperature</a:t>
                      </a:r>
                      <a:endParaRPr lang="en-AU" sz="1400" dirty="0">
                        <a:latin typeface="Garamond" panose="02020404030301010803" pitchFamily="18" charset="0"/>
                      </a:endParaRPr>
                    </a:p>
                  </a:txBody>
                  <a:tcPr marL="121920" marR="121920" marT="60960" marB="60960"/>
                </a:tc>
                <a:tc>
                  <a:txBody>
                    <a:bodyPr/>
                    <a:lstStyle/>
                    <a:p>
                      <a:pPr algn="ctr"/>
                      <a:r>
                        <a:rPr lang="en-GB" sz="1400"/>
                        <a:t>4.9</a:t>
                      </a:r>
                      <a:endParaRPr lang="en-AU" sz="1400">
                        <a:latin typeface="Garamond" panose="02020404030301010803" pitchFamily="18" charset="0"/>
                      </a:endParaRPr>
                    </a:p>
                  </a:txBody>
                  <a:tcPr marL="121920" marR="121920" marT="60960" marB="60960"/>
                </a:tc>
                <a:extLst>
                  <a:ext uri="{0D108BD9-81ED-4DB2-BD59-A6C34878D82A}">
                    <a16:rowId xmlns:a16="http://schemas.microsoft.com/office/drawing/2014/main" val="4284250791"/>
                  </a:ext>
                </a:extLst>
              </a:tr>
              <a:tr h="396402">
                <a:tc>
                  <a:txBody>
                    <a:bodyPr/>
                    <a:lstStyle/>
                    <a:p>
                      <a:r>
                        <a:rPr lang="en-GB" sz="1400"/>
                        <a:t>High LDL cholesterol</a:t>
                      </a:r>
                      <a:endParaRPr lang="en-AU" sz="1400">
                        <a:latin typeface="Garamond" panose="02020404030301010803" pitchFamily="18" charset="0"/>
                      </a:endParaRPr>
                    </a:p>
                  </a:txBody>
                  <a:tcPr marL="121920" marR="121920" marT="60960" marB="60960"/>
                </a:tc>
                <a:tc>
                  <a:txBody>
                    <a:bodyPr/>
                    <a:lstStyle/>
                    <a:p>
                      <a:pPr algn="ctr"/>
                      <a:r>
                        <a:rPr lang="en-GB" sz="1400"/>
                        <a:t>4.9</a:t>
                      </a:r>
                      <a:endParaRPr lang="en-AU" sz="1400">
                        <a:latin typeface="Garamond" panose="02020404030301010803" pitchFamily="18" charset="0"/>
                      </a:endParaRPr>
                    </a:p>
                  </a:txBody>
                  <a:tcPr marL="121920" marR="121920" marT="60960" marB="60960"/>
                </a:tc>
                <a:extLst>
                  <a:ext uri="{0D108BD9-81ED-4DB2-BD59-A6C34878D82A}">
                    <a16:rowId xmlns:a16="http://schemas.microsoft.com/office/drawing/2014/main" val="3049446486"/>
                  </a:ext>
                </a:extLst>
              </a:tr>
              <a:tr h="396402">
                <a:tc>
                  <a:txBody>
                    <a:bodyPr/>
                    <a:lstStyle/>
                    <a:p>
                      <a:r>
                        <a:rPr lang="en-GB" sz="1400"/>
                        <a:t>High body-mass index</a:t>
                      </a:r>
                      <a:endParaRPr lang="en-AU" sz="1400">
                        <a:latin typeface="Garamond" panose="02020404030301010803" pitchFamily="18" charset="0"/>
                      </a:endParaRPr>
                    </a:p>
                  </a:txBody>
                  <a:tcPr marL="121920" marR="121920" marT="60960" marB="60960"/>
                </a:tc>
                <a:tc>
                  <a:txBody>
                    <a:bodyPr/>
                    <a:lstStyle/>
                    <a:p>
                      <a:pPr algn="ctr"/>
                      <a:r>
                        <a:rPr lang="en-GB" sz="1400" dirty="0"/>
                        <a:t>4.7</a:t>
                      </a:r>
                      <a:endParaRPr lang="en-AU" sz="1400" dirty="0">
                        <a:latin typeface="Garamond" panose="02020404030301010803" pitchFamily="18" charset="0"/>
                      </a:endParaRPr>
                    </a:p>
                  </a:txBody>
                  <a:tcPr marL="121920" marR="121920" marT="60960" marB="60960"/>
                </a:tc>
                <a:extLst>
                  <a:ext uri="{0D108BD9-81ED-4DB2-BD59-A6C34878D82A}">
                    <a16:rowId xmlns:a16="http://schemas.microsoft.com/office/drawing/2014/main" val="176688224"/>
                  </a:ext>
                </a:extLst>
              </a:tr>
              <a:tr h="396402">
                <a:tc>
                  <a:txBody>
                    <a:bodyPr/>
                    <a:lstStyle/>
                    <a:p>
                      <a:r>
                        <a:rPr lang="en-GB" sz="1400" dirty="0"/>
                        <a:t>Kidney dysfunction</a:t>
                      </a:r>
                      <a:endParaRPr lang="en-AU" sz="1400" dirty="0">
                        <a:latin typeface="Garamond" panose="02020404030301010803" pitchFamily="18" charset="0"/>
                      </a:endParaRPr>
                    </a:p>
                  </a:txBody>
                  <a:tcPr marL="121920" marR="121920" marT="60960" marB="60960"/>
                </a:tc>
                <a:tc>
                  <a:txBody>
                    <a:bodyPr/>
                    <a:lstStyle/>
                    <a:p>
                      <a:pPr algn="ctr"/>
                      <a:r>
                        <a:rPr lang="en-GB" sz="1400"/>
                        <a:t>4.7</a:t>
                      </a:r>
                      <a:endParaRPr lang="en-AU" sz="1400">
                        <a:latin typeface="Garamond" panose="02020404030301010803" pitchFamily="18" charset="0"/>
                      </a:endParaRPr>
                    </a:p>
                  </a:txBody>
                  <a:tcPr marL="121920" marR="121920" marT="60960" marB="60960"/>
                </a:tc>
                <a:extLst>
                  <a:ext uri="{0D108BD9-81ED-4DB2-BD59-A6C34878D82A}">
                    <a16:rowId xmlns:a16="http://schemas.microsoft.com/office/drawing/2014/main" val="3630817926"/>
                  </a:ext>
                </a:extLst>
              </a:tr>
              <a:tr h="499046">
                <a:tc>
                  <a:txBody>
                    <a:bodyPr/>
                    <a:lstStyle/>
                    <a:p>
                      <a:r>
                        <a:rPr lang="en-GB" sz="1400"/>
                        <a:t>Low birth weight</a:t>
                      </a:r>
                      <a:endParaRPr lang="en-AU" sz="1400">
                        <a:latin typeface="Garamond" panose="02020404030301010803" pitchFamily="18" charset="0"/>
                      </a:endParaRPr>
                    </a:p>
                  </a:txBody>
                  <a:tcPr marL="121920" marR="121920" marT="60960" marB="60960"/>
                </a:tc>
                <a:tc>
                  <a:txBody>
                    <a:bodyPr/>
                    <a:lstStyle/>
                    <a:p>
                      <a:pPr algn="ctr"/>
                      <a:r>
                        <a:rPr lang="en-GB" sz="1400" dirty="0"/>
                        <a:t>4.3</a:t>
                      </a:r>
                      <a:endParaRPr lang="en-AU" sz="1400" dirty="0">
                        <a:latin typeface="Garamond" panose="02020404030301010803" pitchFamily="18" charset="0"/>
                      </a:endParaRPr>
                    </a:p>
                  </a:txBody>
                  <a:tcPr marL="121920" marR="121920" marT="60960" marB="60960"/>
                </a:tc>
                <a:extLst>
                  <a:ext uri="{0D108BD9-81ED-4DB2-BD59-A6C34878D82A}">
                    <a16:rowId xmlns:a16="http://schemas.microsoft.com/office/drawing/2014/main" val="3102301358"/>
                  </a:ext>
                </a:extLst>
              </a:tr>
            </a:tbl>
          </a:graphicData>
        </a:graphic>
      </p:graphicFrame>
      <p:grpSp>
        <p:nvGrpSpPr>
          <p:cNvPr id="9" name="Group 8">
            <a:extLst>
              <a:ext uri="{FF2B5EF4-FFF2-40B4-BE49-F238E27FC236}">
                <a16:creationId xmlns:a16="http://schemas.microsoft.com/office/drawing/2014/main" id="{6D6525E4-416B-94EB-CB06-B36356BC5EBB}"/>
              </a:ext>
            </a:extLst>
          </p:cNvPr>
          <p:cNvGrpSpPr/>
          <p:nvPr/>
        </p:nvGrpSpPr>
        <p:grpSpPr>
          <a:xfrm>
            <a:off x="138954" y="1116411"/>
            <a:ext cx="4845168" cy="5512989"/>
            <a:chOff x="138954" y="1116411"/>
            <a:chExt cx="4845168" cy="5512989"/>
          </a:xfrm>
        </p:grpSpPr>
        <p:grpSp>
          <p:nvGrpSpPr>
            <p:cNvPr id="7" name="Group 6">
              <a:extLst>
                <a:ext uri="{FF2B5EF4-FFF2-40B4-BE49-F238E27FC236}">
                  <a16:creationId xmlns:a16="http://schemas.microsoft.com/office/drawing/2014/main" id="{B27E0D21-8A44-E403-7EE3-8C0050167364}"/>
                </a:ext>
              </a:extLst>
            </p:cNvPr>
            <p:cNvGrpSpPr/>
            <p:nvPr/>
          </p:nvGrpSpPr>
          <p:grpSpPr>
            <a:xfrm>
              <a:off x="138954" y="1600200"/>
              <a:ext cx="4845168" cy="5029200"/>
              <a:chOff x="184032" y="1371600"/>
              <a:chExt cx="5378568" cy="5390882"/>
            </a:xfrm>
          </p:grpSpPr>
          <p:pic>
            <p:nvPicPr>
              <p:cNvPr id="11" name="Picture 10" descr="Shape&#10;&#10;Description automatically generated">
                <a:extLst>
                  <a:ext uri="{FF2B5EF4-FFF2-40B4-BE49-F238E27FC236}">
                    <a16:creationId xmlns:a16="http://schemas.microsoft.com/office/drawing/2014/main" id="{955B0915-4533-4094-9F6F-1B77A1F23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6101907"/>
                <a:ext cx="5295899" cy="660575"/>
              </a:xfrm>
              <a:prstGeom prst="rect">
                <a:avLst/>
              </a:prstGeom>
            </p:spPr>
          </p:pic>
          <p:pic>
            <p:nvPicPr>
              <p:cNvPr id="5" name="Picture 4" descr="A picture containing chart&#10;&#10;Description automatically generated">
                <a:extLst>
                  <a:ext uri="{FF2B5EF4-FFF2-40B4-BE49-F238E27FC236}">
                    <a16:creationId xmlns:a16="http://schemas.microsoft.com/office/drawing/2014/main" id="{14D8229D-CF49-4811-ADE6-C376F404A93B}"/>
                  </a:ext>
                </a:extLst>
              </p:cNvPr>
              <p:cNvPicPr/>
              <p:nvPr/>
            </p:nvPicPr>
            <p:blipFill>
              <a:blip r:embed="rId4">
                <a:extLst>
                  <a:ext uri="{28A0092B-C50C-407E-A947-70E740481C1C}">
                    <a14:useLocalDpi xmlns:a14="http://schemas.microsoft.com/office/drawing/2010/main" val="0"/>
                  </a:ext>
                </a:extLst>
              </a:blip>
              <a:stretch>
                <a:fillRect/>
              </a:stretch>
            </p:blipFill>
            <p:spPr>
              <a:xfrm>
                <a:off x="184032" y="1371600"/>
                <a:ext cx="5378568" cy="4730308"/>
              </a:xfrm>
              <a:prstGeom prst="rect">
                <a:avLst/>
              </a:prstGeom>
            </p:spPr>
          </p:pic>
        </p:grpSp>
        <p:sp>
          <p:nvSpPr>
            <p:cNvPr id="8" name="TextBox 7">
              <a:extLst>
                <a:ext uri="{FF2B5EF4-FFF2-40B4-BE49-F238E27FC236}">
                  <a16:creationId xmlns:a16="http://schemas.microsoft.com/office/drawing/2014/main" id="{59E230FD-2858-B15C-2BF7-57DAB34528D1}"/>
                </a:ext>
              </a:extLst>
            </p:cNvPr>
            <p:cNvSpPr txBox="1"/>
            <p:nvPr/>
          </p:nvSpPr>
          <p:spPr>
            <a:xfrm>
              <a:off x="213424" y="1116411"/>
              <a:ext cx="4433046" cy="3385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600" dirty="0">
                  <a:solidFill>
                    <a:srgbClr val="0563C1"/>
                  </a:solidFill>
                  <a:latin typeface="Garamond" panose="02020404030301010803" pitchFamily="18" charset="0"/>
                </a:rPr>
                <a:t> Age standardised mortality rates – Change over time</a:t>
              </a:r>
              <a:endParaRPr lang="en-AU" sz="1600" dirty="0"/>
            </a:p>
          </p:txBody>
        </p:sp>
      </p:grpSp>
      <p:sp>
        <p:nvSpPr>
          <p:cNvPr id="10" name="TextBox 9">
            <a:extLst>
              <a:ext uri="{FF2B5EF4-FFF2-40B4-BE49-F238E27FC236}">
                <a16:creationId xmlns:a16="http://schemas.microsoft.com/office/drawing/2014/main" id="{5F29A8F2-3A5F-24F6-A78E-9576974E320B}"/>
              </a:ext>
            </a:extLst>
          </p:cNvPr>
          <p:cNvSpPr txBox="1"/>
          <p:nvPr/>
        </p:nvSpPr>
        <p:spPr>
          <a:xfrm>
            <a:off x="5302622" y="1116411"/>
            <a:ext cx="3627954" cy="33855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AU" sz="1600" dirty="0">
                <a:solidFill>
                  <a:srgbClr val="0563C1"/>
                </a:solidFill>
                <a:latin typeface="Garamond" panose="02020404030301010803" pitchFamily="18" charset="0"/>
              </a:rPr>
              <a:t> Leading risk factors for deaths (2019)</a:t>
            </a:r>
            <a:endParaRPr lang="en-AU" sz="1600" dirty="0"/>
          </a:p>
        </p:txBody>
      </p:sp>
    </p:spTree>
    <p:extLst>
      <p:ext uri="{BB962C8B-B14F-4D97-AF65-F5344CB8AC3E}">
        <p14:creationId xmlns:p14="http://schemas.microsoft.com/office/powerpoint/2010/main" val="315348806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2E68AD2-5603-3B4E-3FA6-C1242A67A0A9}"/>
              </a:ext>
            </a:extLst>
          </p:cNvPr>
          <p:cNvSpPr/>
          <p:nvPr/>
        </p:nvSpPr>
        <p:spPr>
          <a:xfrm>
            <a:off x="88866" y="1685719"/>
            <a:ext cx="452549" cy="1821213"/>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100" dirty="0"/>
              <a:t>Deaths</a:t>
            </a:r>
          </a:p>
        </p:txBody>
      </p:sp>
      <p:sp>
        <p:nvSpPr>
          <p:cNvPr id="12" name="Rectangle: Rounded Corners 11">
            <a:extLst>
              <a:ext uri="{FF2B5EF4-FFF2-40B4-BE49-F238E27FC236}">
                <a16:creationId xmlns:a16="http://schemas.microsoft.com/office/drawing/2014/main" id="{72386F8B-7171-94D3-38A6-77D763F2CD10}"/>
              </a:ext>
            </a:extLst>
          </p:cNvPr>
          <p:cNvSpPr/>
          <p:nvPr/>
        </p:nvSpPr>
        <p:spPr>
          <a:xfrm>
            <a:off x="73824" y="3896265"/>
            <a:ext cx="467591" cy="1644019"/>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100" dirty="0"/>
              <a:t>DALYs</a:t>
            </a:r>
          </a:p>
        </p:txBody>
      </p:sp>
      <p:sp>
        <p:nvSpPr>
          <p:cNvPr id="13" name="TextBox 12">
            <a:extLst>
              <a:ext uri="{FF2B5EF4-FFF2-40B4-BE49-F238E27FC236}">
                <a16:creationId xmlns:a16="http://schemas.microsoft.com/office/drawing/2014/main" id="{3FBAA071-40EB-5619-7FAA-C313D0474FA5}"/>
              </a:ext>
            </a:extLst>
          </p:cNvPr>
          <p:cNvSpPr txBox="1"/>
          <p:nvPr/>
        </p:nvSpPr>
        <p:spPr>
          <a:xfrm>
            <a:off x="361126" y="183658"/>
            <a:ext cx="8534401" cy="784830"/>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defTabSz="685800">
              <a:defRPr/>
            </a:pPr>
            <a:endParaRPr lang="en-US" altLang="zh-CN" sz="1200" dirty="0">
              <a:solidFill>
                <a:prstClr val="white"/>
              </a:solidFill>
              <a:latin typeface="Calibri" panose="020F0502020204030204"/>
              <a:ea typeface="等线" panose="02010600030101010101" pitchFamily="2" charset="-122"/>
            </a:endParaRPr>
          </a:p>
          <a:p>
            <a:pPr algn="ctr" defTabSz="685800">
              <a:defRPr/>
            </a:pPr>
            <a:r>
              <a:rPr lang="en-US" altLang="zh-CN" sz="3300" dirty="0">
                <a:solidFill>
                  <a:prstClr val="white"/>
                </a:solidFill>
                <a:latin typeface="Calibri" panose="020F0502020204030204"/>
                <a:ea typeface="等线" panose="02010600030101010101" pitchFamily="2" charset="-122"/>
              </a:rPr>
              <a:t>NCD Risk Factors</a:t>
            </a:r>
            <a:endParaRPr lang="zh-CN" altLang="en-US" sz="4050" dirty="0">
              <a:solidFill>
                <a:prstClr val="white"/>
              </a:solidFill>
              <a:latin typeface="Calibri" panose="020F0502020204030204"/>
              <a:ea typeface="等线" panose="02010600030101010101" pitchFamily="2" charset="-122"/>
            </a:endParaRPr>
          </a:p>
        </p:txBody>
      </p:sp>
      <p:graphicFrame>
        <p:nvGraphicFramePr>
          <p:cNvPr id="2" name="Chart 1">
            <a:extLst>
              <a:ext uri="{FF2B5EF4-FFF2-40B4-BE49-F238E27FC236}">
                <a16:creationId xmlns:a16="http://schemas.microsoft.com/office/drawing/2014/main" id="{630C4124-1CAA-4DBE-91E2-C1EF1A96665F}"/>
              </a:ext>
            </a:extLst>
          </p:cNvPr>
          <p:cNvGraphicFramePr>
            <a:graphicFrameLocks/>
          </p:cNvGraphicFramePr>
          <p:nvPr>
            <p:extLst>
              <p:ext uri="{D42A27DB-BD31-4B8C-83A1-F6EECF244321}">
                <p14:modId xmlns:p14="http://schemas.microsoft.com/office/powerpoint/2010/main" val="1530990604"/>
              </p:ext>
            </p:extLst>
          </p:nvPr>
        </p:nvGraphicFramePr>
        <p:xfrm>
          <a:off x="199606" y="1447800"/>
          <a:ext cx="3838993" cy="2237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74789012-BB3D-4B84-87C0-88D92E07BBD4}"/>
              </a:ext>
            </a:extLst>
          </p:cNvPr>
          <p:cNvGraphicFramePr>
            <a:graphicFrameLocks/>
          </p:cNvGraphicFramePr>
          <p:nvPr>
            <p:extLst>
              <p:ext uri="{D42A27DB-BD31-4B8C-83A1-F6EECF244321}">
                <p14:modId xmlns:p14="http://schemas.microsoft.com/office/powerpoint/2010/main" val="1179555857"/>
              </p:ext>
            </p:extLst>
          </p:nvPr>
        </p:nvGraphicFramePr>
        <p:xfrm>
          <a:off x="2891204" y="1447800"/>
          <a:ext cx="3669501" cy="21344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899506FA-87B9-4234-8CBC-E8521C897825}"/>
              </a:ext>
            </a:extLst>
          </p:cNvPr>
          <p:cNvGraphicFramePr>
            <a:graphicFrameLocks/>
          </p:cNvGraphicFramePr>
          <p:nvPr>
            <p:extLst>
              <p:ext uri="{D42A27DB-BD31-4B8C-83A1-F6EECF244321}">
                <p14:modId xmlns:p14="http://schemas.microsoft.com/office/powerpoint/2010/main" val="1809607041"/>
              </p:ext>
            </p:extLst>
          </p:nvPr>
        </p:nvGraphicFramePr>
        <p:xfrm>
          <a:off x="5626133" y="1502522"/>
          <a:ext cx="3669501" cy="22378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630C4124-1CAA-4DBE-91E2-C1EF1A96665F}"/>
              </a:ext>
            </a:extLst>
          </p:cNvPr>
          <p:cNvGraphicFramePr>
            <a:graphicFrameLocks/>
          </p:cNvGraphicFramePr>
          <p:nvPr>
            <p:extLst>
              <p:ext uri="{D42A27DB-BD31-4B8C-83A1-F6EECF244321}">
                <p14:modId xmlns:p14="http://schemas.microsoft.com/office/powerpoint/2010/main" val="2353518173"/>
              </p:ext>
            </p:extLst>
          </p:nvPr>
        </p:nvGraphicFramePr>
        <p:xfrm>
          <a:off x="189765" y="3740408"/>
          <a:ext cx="3838992" cy="211324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Chart 14">
            <a:extLst>
              <a:ext uri="{FF2B5EF4-FFF2-40B4-BE49-F238E27FC236}">
                <a16:creationId xmlns:a16="http://schemas.microsoft.com/office/drawing/2014/main" id="{74789012-BB3D-4B84-87C0-88D92E07BBD4}"/>
              </a:ext>
            </a:extLst>
          </p:cNvPr>
          <p:cNvGraphicFramePr>
            <a:graphicFrameLocks/>
          </p:cNvGraphicFramePr>
          <p:nvPr>
            <p:extLst>
              <p:ext uri="{D42A27DB-BD31-4B8C-83A1-F6EECF244321}">
                <p14:modId xmlns:p14="http://schemas.microsoft.com/office/powerpoint/2010/main" val="1734153621"/>
              </p:ext>
            </p:extLst>
          </p:nvPr>
        </p:nvGraphicFramePr>
        <p:xfrm>
          <a:off x="3086462" y="3636980"/>
          <a:ext cx="3580634" cy="219045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Chart 15">
            <a:extLst>
              <a:ext uri="{FF2B5EF4-FFF2-40B4-BE49-F238E27FC236}">
                <a16:creationId xmlns:a16="http://schemas.microsoft.com/office/drawing/2014/main" id="{899506FA-87B9-4234-8CBC-E8521C897825}"/>
              </a:ext>
            </a:extLst>
          </p:cNvPr>
          <p:cNvGraphicFramePr>
            <a:graphicFrameLocks/>
          </p:cNvGraphicFramePr>
          <p:nvPr>
            <p:extLst>
              <p:ext uri="{D42A27DB-BD31-4B8C-83A1-F6EECF244321}">
                <p14:modId xmlns:p14="http://schemas.microsoft.com/office/powerpoint/2010/main" val="3547987563"/>
              </p:ext>
            </p:extLst>
          </p:nvPr>
        </p:nvGraphicFramePr>
        <p:xfrm>
          <a:off x="5715000" y="3636980"/>
          <a:ext cx="3580634" cy="219045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50585919"/>
      </p:ext>
    </p:extLst>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3610</TotalTime>
  <Words>4448</Words>
  <Application>Microsoft Office PowerPoint</Application>
  <PresentationFormat>On-screen Show (4:3)</PresentationFormat>
  <Paragraphs>811</Paragraphs>
  <Slides>45</Slides>
  <Notes>25</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45</vt:i4>
      </vt:variant>
    </vt:vector>
  </HeadingPairs>
  <TitlesOfParts>
    <vt:vector size="62" baseType="lpstr">
      <vt:lpstr>Aptos</vt:lpstr>
      <vt:lpstr>Arial</vt:lpstr>
      <vt:lpstr>Arial Rounded MT Bold</vt:lpstr>
      <vt:lpstr>Calibri</vt:lpstr>
      <vt:lpstr>Calibri (MS)</vt:lpstr>
      <vt:lpstr>Calibri (MS) Bold</vt:lpstr>
      <vt:lpstr>French Script MT</vt:lpstr>
      <vt:lpstr>Garamond</vt:lpstr>
      <vt:lpstr>Guardian TextSans Web</vt:lpstr>
      <vt:lpstr>Impact</vt:lpstr>
      <vt:lpstr>Inter Bold</vt:lpstr>
      <vt:lpstr>Lato</vt:lpstr>
      <vt:lpstr>Raleway</vt:lpstr>
      <vt:lpstr>Roboto</vt:lpstr>
      <vt:lpstr>Times New Roman</vt:lpstr>
      <vt:lpstr>TimesNewRomanPSMT</vt:lpstr>
      <vt:lpstr>Office Theme</vt:lpstr>
      <vt:lpstr>PowerPoint Presentation</vt:lpstr>
      <vt:lpstr>Presentation Outline</vt:lpstr>
      <vt:lpstr>PowerPoint Presentation</vt:lpstr>
      <vt:lpstr>Cause of Mortality</vt:lpstr>
      <vt:lpstr>Overall Burden of Disease - DALYs</vt:lpstr>
      <vt:lpstr>Causes of Mortality</vt:lpstr>
      <vt:lpstr>Causes of DALYs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annual increase by 7.4% from 2015 – 2020. The increase is more than 14% in 2021 and has gone back to usual rate in 2022</vt:lpstr>
      <vt:lpstr>Injuries and Related Factors</vt:lpstr>
      <vt:lpstr>NCDs and Health Expenditures</vt:lpstr>
      <vt:lpstr>NCDs and Health Expenditures</vt:lpstr>
      <vt:lpstr>Response – Policies, Strategies and Interventions</vt:lpstr>
      <vt:lpstr>PowerPoint Presentation</vt:lpstr>
      <vt:lpstr>PowerPoint Presentation</vt:lpstr>
      <vt:lpstr>PowerPoint Presentation</vt:lpstr>
      <vt:lpstr>NCD Action Plan 2021-2025 - Approach</vt:lpstr>
      <vt:lpstr>PowerPoint Presentation</vt:lpstr>
      <vt:lpstr>PowerPoint Presentation</vt:lpstr>
      <vt:lpstr>National Programs &amp; Strategies on  Mental Health</vt:lpstr>
      <vt:lpstr>Focused MH service at district level hospitals as per new national program </vt:lpstr>
      <vt:lpstr>खुला मन (‘Khula Man’) facility initiative   a measure of quality assurance as per new national program </vt:lpstr>
      <vt:lpstr>Suicide Prevention</vt:lpstr>
      <vt:lpstr>Nepal Road Safety Action Plan 2021-2030</vt:lpstr>
      <vt:lpstr>Global Recommendations</vt:lpstr>
      <vt:lpstr>WHO Best Buys</vt:lpstr>
      <vt:lpstr>Disease Control Priorities (DCP3)</vt:lpstr>
      <vt:lpstr>Current Health System Interventions for NCDs</vt:lpstr>
      <vt:lpstr>NCD Interventions</vt:lpstr>
      <vt:lpstr>Other programs/interventions</vt:lpstr>
      <vt:lpstr>Service provision and health seeking behavior</vt:lpstr>
      <vt:lpstr>Health Service Availability and Utilization</vt:lpstr>
      <vt:lpstr>Opportunities, Challenges &amp; Future Directions</vt:lpstr>
      <vt:lpstr>Opportunities</vt:lpstr>
      <vt:lpstr>Challenges </vt:lpstr>
      <vt:lpstr>Challenges Mental Health &amp; Injuries</vt:lpstr>
      <vt:lpstr>Future Directions</vt:lpstr>
      <vt:lpstr>Future Directions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Nepal Multisectoral Action Plan for the Prevention and Control of Non Communicable Diseases (2014-2020)</dc:title>
  <dc:creator>hp</dc:creator>
  <cp:lastModifiedBy>User</cp:lastModifiedBy>
  <cp:revision>110</cp:revision>
  <dcterms:created xsi:type="dcterms:W3CDTF">2014-08-31T15:28:19Z</dcterms:created>
  <dcterms:modified xsi:type="dcterms:W3CDTF">2024-04-11T21:34:24Z</dcterms:modified>
</cp:coreProperties>
</file>