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1893" r:id="rId3"/>
    <p:sldId id="262" r:id="rId4"/>
    <p:sldId id="1892" r:id="rId5"/>
    <p:sldId id="1900" r:id="rId6"/>
    <p:sldId id="263" r:id="rId7"/>
    <p:sldId id="268" r:id="rId8"/>
    <p:sldId id="264" r:id="rId9"/>
    <p:sldId id="259" r:id="rId10"/>
    <p:sldId id="1908" r:id="rId11"/>
    <p:sldId id="1909" r:id="rId12"/>
    <p:sldId id="1891" r:id="rId13"/>
    <p:sldId id="267" r:id="rId14"/>
    <p:sldId id="1903" r:id="rId15"/>
    <p:sldId id="261" r:id="rId16"/>
    <p:sldId id="1883" r:id="rId17"/>
    <p:sldId id="266" r:id="rId18"/>
    <p:sldId id="1887" r:id="rId19"/>
    <p:sldId id="1881" r:id="rId20"/>
    <p:sldId id="257" r:id="rId21"/>
    <p:sldId id="1882" r:id="rId22"/>
    <p:sldId id="1884" r:id="rId23"/>
    <p:sldId id="1888" r:id="rId24"/>
    <p:sldId id="1913" r:id="rId25"/>
    <p:sldId id="1912" r:id="rId26"/>
    <p:sldId id="1914" r:id="rId27"/>
    <p:sldId id="1911" r:id="rId28"/>
    <p:sldId id="1898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E1E1EA-825E-47E5-87D0-A6AF4C0C65F9}">
          <p14:sldIdLst>
            <p14:sldId id="271"/>
            <p14:sldId id="1893"/>
            <p14:sldId id="262"/>
            <p14:sldId id="1892"/>
            <p14:sldId id="1900"/>
            <p14:sldId id="263"/>
            <p14:sldId id="268"/>
            <p14:sldId id="264"/>
            <p14:sldId id="259"/>
            <p14:sldId id="1908"/>
            <p14:sldId id="1909"/>
            <p14:sldId id="1891"/>
            <p14:sldId id="267"/>
            <p14:sldId id="1903"/>
            <p14:sldId id="261"/>
            <p14:sldId id="1883"/>
            <p14:sldId id="266"/>
            <p14:sldId id="1887"/>
            <p14:sldId id="1881"/>
            <p14:sldId id="257"/>
            <p14:sldId id="1882"/>
            <p14:sldId id="1884"/>
            <p14:sldId id="1888"/>
            <p14:sldId id="1913"/>
            <p14:sldId id="1912"/>
            <p14:sldId id="1914"/>
            <p14:sldId id="1911"/>
            <p14:sldId id="189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Raju Vaishya" userId="0d0d4ade-bfc8-43a5-9b02-fd9b05878e22" providerId="ADAL" clId="{B9B293CC-9694-4C0F-A1F9-340707DF6E35}"/>
    <pc:docChg chg="custSel addSld modSld modSection">
      <pc:chgData name="Dr. Raju Vaishya" userId="0d0d4ade-bfc8-43a5-9b02-fd9b05878e22" providerId="ADAL" clId="{B9B293CC-9694-4C0F-A1F9-340707DF6E35}" dt="2024-03-08T05:44:52.589" v="55" actId="14100"/>
      <pc:docMkLst>
        <pc:docMk/>
      </pc:docMkLst>
      <pc:sldChg chg="addSp delSp modSp mod">
        <pc:chgData name="Dr. Raju Vaishya" userId="0d0d4ade-bfc8-43a5-9b02-fd9b05878e22" providerId="ADAL" clId="{B9B293CC-9694-4C0F-A1F9-340707DF6E35}" dt="2024-03-08T05:43:44.243" v="52" actId="1076"/>
        <pc:sldMkLst>
          <pc:docMk/>
          <pc:sldMk cId="2439298488" sldId="1883"/>
        </pc:sldMkLst>
        <pc:picChg chg="add mod">
          <ac:chgData name="Dr. Raju Vaishya" userId="0d0d4ade-bfc8-43a5-9b02-fd9b05878e22" providerId="ADAL" clId="{B9B293CC-9694-4C0F-A1F9-340707DF6E35}" dt="2024-03-08T05:43:44.243" v="52" actId="1076"/>
          <ac:picMkLst>
            <pc:docMk/>
            <pc:sldMk cId="2439298488" sldId="1883"/>
            <ac:picMk id="4" creationId="{EB537BB1-AE35-43E3-B630-B15F324653E6}"/>
          </ac:picMkLst>
        </pc:picChg>
        <pc:picChg chg="del">
          <ac:chgData name="Dr. Raju Vaishya" userId="0d0d4ade-bfc8-43a5-9b02-fd9b05878e22" providerId="ADAL" clId="{B9B293CC-9694-4C0F-A1F9-340707DF6E35}" dt="2024-03-08T05:43:07.054" v="40" actId="478"/>
          <ac:picMkLst>
            <pc:docMk/>
            <pc:sldMk cId="2439298488" sldId="1883"/>
            <ac:picMk id="7" creationId="{806EB9EA-204A-6078-0919-11E5BA4145C4}"/>
          </ac:picMkLst>
        </pc:picChg>
      </pc:sldChg>
      <pc:sldChg chg="modSp mod">
        <pc:chgData name="Dr. Raju Vaishya" userId="0d0d4ade-bfc8-43a5-9b02-fd9b05878e22" providerId="ADAL" clId="{B9B293CC-9694-4C0F-A1F9-340707DF6E35}" dt="2024-03-08T05:44:52.589" v="55" actId="14100"/>
        <pc:sldMkLst>
          <pc:docMk/>
          <pc:sldMk cId="3088496066" sldId="1887"/>
        </pc:sldMkLst>
        <pc:spChg chg="mod">
          <ac:chgData name="Dr. Raju Vaishya" userId="0d0d4ade-bfc8-43a5-9b02-fd9b05878e22" providerId="ADAL" clId="{B9B293CC-9694-4C0F-A1F9-340707DF6E35}" dt="2024-03-08T05:44:52.589" v="55" actId="14100"/>
          <ac:spMkLst>
            <pc:docMk/>
            <pc:sldMk cId="3088496066" sldId="1887"/>
            <ac:spMk id="8" creationId="{B908546B-BE70-915B-EC48-0A00B17BD7F7}"/>
          </ac:spMkLst>
        </pc:spChg>
      </pc:sldChg>
      <pc:sldChg chg="addSp modSp new mod">
        <pc:chgData name="Dr. Raju Vaishya" userId="0d0d4ade-bfc8-43a5-9b02-fd9b05878e22" providerId="ADAL" clId="{B9B293CC-9694-4C0F-A1F9-340707DF6E35}" dt="2024-03-08T05:38:31.346" v="39" actId="207"/>
        <pc:sldMkLst>
          <pc:docMk/>
          <pc:sldMk cId="1843005530" sldId="1903"/>
        </pc:sldMkLst>
        <pc:spChg chg="mod">
          <ac:chgData name="Dr. Raju Vaishya" userId="0d0d4ade-bfc8-43a5-9b02-fd9b05878e22" providerId="ADAL" clId="{B9B293CC-9694-4C0F-A1F9-340707DF6E35}" dt="2024-03-08T05:38:31.346" v="39" actId="207"/>
          <ac:spMkLst>
            <pc:docMk/>
            <pc:sldMk cId="1843005530" sldId="1903"/>
            <ac:spMk id="2" creationId="{109231FA-8D27-4BBE-A68B-CC25C9F17EEF}"/>
          </ac:spMkLst>
        </pc:spChg>
        <pc:picChg chg="add mod">
          <ac:chgData name="Dr. Raju Vaishya" userId="0d0d4ade-bfc8-43a5-9b02-fd9b05878e22" providerId="ADAL" clId="{B9B293CC-9694-4C0F-A1F9-340707DF6E35}" dt="2024-03-08T05:38:17.269" v="38" actId="14100"/>
          <ac:picMkLst>
            <pc:docMk/>
            <pc:sldMk cId="1843005530" sldId="1903"/>
            <ac:picMk id="4" creationId="{7A7FD194-A787-4521-93ED-8FDE9C51F9E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C0CAB-28F5-4C34-87D0-15B15FD576E0}" type="doc">
      <dgm:prSet loTypeId="urn:microsoft.com/office/officeart/2005/8/layout/radial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7C2A53B4-955C-4369-AC04-343603DA6B25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Advantages of Collaboration in Research</a:t>
          </a:r>
          <a:endParaRPr lang="en-IN" dirty="0">
            <a:solidFill>
              <a:srgbClr val="FFFF00"/>
            </a:solidFill>
          </a:endParaRPr>
        </a:p>
      </dgm:t>
    </dgm:pt>
    <dgm:pt modelId="{5BFDC604-B286-4CBD-8208-84AA3D1EB7AC}" type="parTrans" cxnId="{C3AF8255-789A-4EDF-9228-AE4B2414B567}">
      <dgm:prSet/>
      <dgm:spPr/>
      <dgm:t>
        <a:bodyPr/>
        <a:lstStyle/>
        <a:p>
          <a:endParaRPr lang="en-IN"/>
        </a:p>
      </dgm:t>
    </dgm:pt>
    <dgm:pt modelId="{FBE32DC7-4286-442B-B43D-FA06DEBF3752}" type="sibTrans" cxnId="{C3AF8255-789A-4EDF-9228-AE4B2414B567}">
      <dgm:prSet/>
      <dgm:spPr/>
      <dgm:t>
        <a:bodyPr/>
        <a:lstStyle/>
        <a:p>
          <a:endParaRPr lang="en-IN"/>
        </a:p>
      </dgm:t>
    </dgm:pt>
    <dgm:pt modelId="{4E619148-71E6-4BB6-8755-1EB89AF69B71}">
      <dgm:prSet phldrT="[Text]" custT="1"/>
      <dgm:spPr/>
      <dgm:t>
        <a:bodyPr/>
        <a:lstStyle/>
        <a:p>
          <a:r>
            <a:rPr lang="en-US" sz="1200" dirty="0"/>
            <a:t>Network building and New opportunities</a:t>
          </a:r>
          <a:endParaRPr lang="en-IN" sz="1200" dirty="0"/>
        </a:p>
      </dgm:t>
    </dgm:pt>
    <dgm:pt modelId="{7BD064A6-A79B-40B2-9946-A4881AE920B2}" type="parTrans" cxnId="{3572C987-E84C-4C81-A7B2-EA6A46387C4C}">
      <dgm:prSet/>
      <dgm:spPr/>
      <dgm:t>
        <a:bodyPr/>
        <a:lstStyle/>
        <a:p>
          <a:endParaRPr lang="en-IN"/>
        </a:p>
      </dgm:t>
    </dgm:pt>
    <dgm:pt modelId="{C6044A96-B762-46FD-8386-4B2C929D995F}" type="sibTrans" cxnId="{3572C987-E84C-4C81-A7B2-EA6A46387C4C}">
      <dgm:prSet/>
      <dgm:spPr/>
      <dgm:t>
        <a:bodyPr/>
        <a:lstStyle/>
        <a:p>
          <a:endParaRPr lang="en-IN"/>
        </a:p>
      </dgm:t>
    </dgm:pt>
    <dgm:pt modelId="{19BBA42D-259D-45C7-B2A7-0E98A2418BBD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Sharing of research data and findings</a:t>
          </a:r>
          <a:endParaRPr lang="en-IN" dirty="0">
            <a:solidFill>
              <a:srgbClr val="002060"/>
            </a:solidFill>
          </a:endParaRPr>
        </a:p>
      </dgm:t>
    </dgm:pt>
    <dgm:pt modelId="{13FF0A31-0768-4FAE-9D7B-E967C200D06D}" type="parTrans" cxnId="{FE9A8DD5-3261-4C12-ABD4-894B5BA24432}">
      <dgm:prSet/>
      <dgm:spPr/>
      <dgm:t>
        <a:bodyPr/>
        <a:lstStyle/>
        <a:p>
          <a:endParaRPr lang="en-IN"/>
        </a:p>
      </dgm:t>
    </dgm:pt>
    <dgm:pt modelId="{8A63C5DB-474E-4559-901A-B498F5D6AF17}" type="sibTrans" cxnId="{FE9A8DD5-3261-4C12-ABD4-894B5BA24432}">
      <dgm:prSet/>
      <dgm:spPr/>
      <dgm:t>
        <a:bodyPr/>
        <a:lstStyle/>
        <a:p>
          <a:endParaRPr lang="en-IN"/>
        </a:p>
      </dgm:t>
    </dgm:pt>
    <dgm:pt modelId="{1529B9D7-F01C-4139-AA9A-3EC3C6421EEC}">
      <dgm:prSet phldrT="[Text]"/>
      <dgm:spPr/>
      <dgm:t>
        <a:bodyPr/>
        <a:lstStyle/>
        <a:p>
          <a:r>
            <a:rPr lang="en-US" dirty="0"/>
            <a:t>Increased productivity and efficiency</a:t>
          </a:r>
          <a:endParaRPr lang="en-IN" dirty="0"/>
        </a:p>
      </dgm:t>
    </dgm:pt>
    <dgm:pt modelId="{87BD49CC-4279-415C-A87B-6A15AF18CAF1}" type="parTrans" cxnId="{AD6704AD-AF0E-4DB2-B1B4-F40F6F75BD3E}">
      <dgm:prSet/>
      <dgm:spPr/>
      <dgm:t>
        <a:bodyPr/>
        <a:lstStyle/>
        <a:p>
          <a:endParaRPr lang="en-IN"/>
        </a:p>
      </dgm:t>
    </dgm:pt>
    <dgm:pt modelId="{0200B52B-E7AA-4C7C-A2D6-6D75AEB8FCD3}" type="sibTrans" cxnId="{AD6704AD-AF0E-4DB2-B1B4-F40F6F75BD3E}">
      <dgm:prSet/>
      <dgm:spPr/>
      <dgm:t>
        <a:bodyPr/>
        <a:lstStyle/>
        <a:p>
          <a:endParaRPr lang="en-IN"/>
        </a:p>
      </dgm:t>
    </dgm:pt>
    <dgm:pt modelId="{181BD9F9-BEB2-429A-A9EB-CDFB1F5D7A1B}">
      <dgm:prSet phldrT="[Text]"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</a:rPr>
            <a:t>Improved outcomes/ quality</a:t>
          </a:r>
          <a:endParaRPr lang="en-IN" sz="1400" dirty="0">
            <a:solidFill>
              <a:srgbClr val="002060"/>
            </a:solidFill>
          </a:endParaRPr>
        </a:p>
      </dgm:t>
    </dgm:pt>
    <dgm:pt modelId="{C47F66B7-6E15-4C06-90A6-32179F6CF8FD}" type="parTrans" cxnId="{161A61BE-5B71-41B6-A697-C799554B787D}">
      <dgm:prSet/>
      <dgm:spPr/>
      <dgm:t>
        <a:bodyPr/>
        <a:lstStyle/>
        <a:p>
          <a:endParaRPr lang="en-IN"/>
        </a:p>
      </dgm:t>
    </dgm:pt>
    <dgm:pt modelId="{8A3125C2-804C-4832-8CFE-7C52A2D9C7D1}" type="sibTrans" cxnId="{161A61BE-5B71-41B6-A697-C799554B787D}">
      <dgm:prSet/>
      <dgm:spPr/>
      <dgm:t>
        <a:bodyPr/>
        <a:lstStyle/>
        <a:p>
          <a:endParaRPr lang="en-IN"/>
        </a:p>
      </dgm:t>
    </dgm:pt>
    <dgm:pt modelId="{861A7A78-A025-44FC-AB6A-7D5A740AC85F}" type="pres">
      <dgm:prSet presAssocID="{A75C0CAB-28F5-4C34-87D0-15B15FD576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1661C-BA7C-46BA-BC01-6161D645B966}" type="pres">
      <dgm:prSet presAssocID="{7C2A53B4-955C-4369-AC04-343603DA6B25}" presName="centerShape" presStyleLbl="node0" presStyleIdx="0" presStyleCnt="1"/>
      <dgm:spPr/>
      <dgm:t>
        <a:bodyPr/>
        <a:lstStyle/>
        <a:p>
          <a:endParaRPr lang="en-US"/>
        </a:p>
      </dgm:t>
    </dgm:pt>
    <dgm:pt modelId="{FE378BD9-263C-4563-AF63-80A6DE7A98A6}" type="pres">
      <dgm:prSet presAssocID="{4E619148-71E6-4BB6-8755-1EB89AF69B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51E33-BDAF-4806-B38F-F67850A20E91}" type="pres">
      <dgm:prSet presAssocID="{4E619148-71E6-4BB6-8755-1EB89AF69B71}" presName="dummy" presStyleCnt="0"/>
      <dgm:spPr/>
    </dgm:pt>
    <dgm:pt modelId="{FD417C22-8C29-4F8E-8374-9AFD98B42867}" type="pres">
      <dgm:prSet presAssocID="{C6044A96-B762-46FD-8386-4B2C929D995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633543E-3A85-4A45-A115-675B6D2BAB04}" type="pres">
      <dgm:prSet presAssocID="{19BBA42D-259D-45C7-B2A7-0E98A2418BBD}" presName="node" presStyleLbl="node1" presStyleIdx="1" presStyleCnt="4" custRadScaleRad="104233" custRadScaleInc="1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DE6DE-28A9-4773-A7A3-8534F0DD22D2}" type="pres">
      <dgm:prSet presAssocID="{19BBA42D-259D-45C7-B2A7-0E98A2418BBD}" presName="dummy" presStyleCnt="0"/>
      <dgm:spPr/>
    </dgm:pt>
    <dgm:pt modelId="{FD93569B-BFCE-44D1-82F1-E3C310925B4F}" type="pres">
      <dgm:prSet presAssocID="{8A63C5DB-474E-4559-901A-B498F5D6AF1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09DF981-E65C-44E7-80DB-5BC8949F2464}" type="pres">
      <dgm:prSet presAssocID="{1529B9D7-F01C-4139-AA9A-3EC3C6421E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1D2EC-893A-4E8A-AEC6-9E0E7AA25590}" type="pres">
      <dgm:prSet presAssocID="{1529B9D7-F01C-4139-AA9A-3EC3C6421EEC}" presName="dummy" presStyleCnt="0"/>
      <dgm:spPr/>
    </dgm:pt>
    <dgm:pt modelId="{8B41A115-6A49-4ABF-8BB9-FD965F6965B3}" type="pres">
      <dgm:prSet presAssocID="{0200B52B-E7AA-4C7C-A2D6-6D75AEB8FCD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42F2C6-4A9D-4E44-A750-2F53B200EF6E}" type="pres">
      <dgm:prSet presAssocID="{181BD9F9-BEB2-429A-A9EB-CDFB1F5D7A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5311D-0737-45B8-BC77-3728FBED6107}" type="pres">
      <dgm:prSet presAssocID="{181BD9F9-BEB2-429A-A9EB-CDFB1F5D7A1B}" presName="dummy" presStyleCnt="0"/>
      <dgm:spPr/>
    </dgm:pt>
    <dgm:pt modelId="{80D7D9D7-4DF8-4375-9CCF-E71D6EA3C179}" type="pres">
      <dgm:prSet presAssocID="{8A3125C2-804C-4832-8CFE-7C52A2D9C7D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71C9236-A732-4CD8-9A0B-C5C0A4F1A0DB}" type="presOf" srcId="{8A3125C2-804C-4832-8CFE-7C52A2D9C7D1}" destId="{80D7D9D7-4DF8-4375-9CCF-E71D6EA3C179}" srcOrd="0" destOrd="0" presId="urn:microsoft.com/office/officeart/2005/8/layout/radial6"/>
    <dgm:cxn modelId="{0C1C2A48-B7C6-4FF3-BCB0-86BB0838CCA8}" type="presOf" srcId="{1529B9D7-F01C-4139-AA9A-3EC3C6421EEC}" destId="{C09DF981-E65C-44E7-80DB-5BC8949F2464}" srcOrd="0" destOrd="0" presId="urn:microsoft.com/office/officeart/2005/8/layout/radial6"/>
    <dgm:cxn modelId="{E8DD6640-CCB0-4205-9D48-547CB095C673}" type="presOf" srcId="{181BD9F9-BEB2-429A-A9EB-CDFB1F5D7A1B}" destId="{8142F2C6-4A9D-4E44-A750-2F53B200EF6E}" srcOrd="0" destOrd="0" presId="urn:microsoft.com/office/officeart/2005/8/layout/radial6"/>
    <dgm:cxn modelId="{B8E64B18-CA7A-4C95-B980-C0CAAE368757}" type="presOf" srcId="{7C2A53B4-955C-4369-AC04-343603DA6B25}" destId="{1921661C-BA7C-46BA-BC01-6161D645B966}" srcOrd="0" destOrd="0" presId="urn:microsoft.com/office/officeart/2005/8/layout/radial6"/>
    <dgm:cxn modelId="{161A61BE-5B71-41B6-A697-C799554B787D}" srcId="{7C2A53B4-955C-4369-AC04-343603DA6B25}" destId="{181BD9F9-BEB2-429A-A9EB-CDFB1F5D7A1B}" srcOrd="3" destOrd="0" parTransId="{C47F66B7-6E15-4C06-90A6-32179F6CF8FD}" sibTransId="{8A3125C2-804C-4832-8CFE-7C52A2D9C7D1}"/>
    <dgm:cxn modelId="{AD6704AD-AF0E-4DB2-B1B4-F40F6F75BD3E}" srcId="{7C2A53B4-955C-4369-AC04-343603DA6B25}" destId="{1529B9D7-F01C-4139-AA9A-3EC3C6421EEC}" srcOrd="2" destOrd="0" parTransId="{87BD49CC-4279-415C-A87B-6A15AF18CAF1}" sibTransId="{0200B52B-E7AA-4C7C-A2D6-6D75AEB8FCD3}"/>
    <dgm:cxn modelId="{FE9A8DD5-3261-4C12-ABD4-894B5BA24432}" srcId="{7C2A53B4-955C-4369-AC04-343603DA6B25}" destId="{19BBA42D-259D-45C7-B2A7-0E98A2418BBD}" srcOrd="1" destOrd="0" parTransId="{13FF0A31-0768-4FAE-9D7B-E967C200D06D}" sibTransId="{8A63C5DB-474E-4559-901A-B498F5D6AF17}"/>
    <dgm:cxn modelId="{52390B29-9520-4EE8-8892-78246C872A56}" type="presOf" srcId="{8A63C5DB-474E-4559-901A-B498F5D6AF17}" destId="{FD93569B-BFCE-44D1-82F1-E3C310925B4F}" srcOrd="0" destOrd="0" presId="urn:microsoft.com/office/officeart/2005/8/layout/radial6"/>
    <dgm:cxn modelId="{3572C987-E84C-4C81-A7B2-EA6A46387C4C}" srcId="{7C2A53B4-955C-4369-AC04-343603DA6B25}" destId="{4E619148-71E6-4BB6-8755-1EB89AF69B71}" srcOrd="0" destOrd="0" parTransId="{7BD064A6-A79B-40B2-9946-A4881AE920B2}" sibTransId="{C6044A96-B762-46FD-8386-4B2C929D995F}"/>
    <dgm:cxn modelId="{5B119B86-5334-4E0B-BEDC-18F39C95485B}" type="presOf" srcId="{A75C0CAB-28F5-4C34-87D0-15B15FD576E0}" destId="{861A7A78-A025-44FC-AB6A-7D5A740AC85F}" srcOrd="0" destOrd="0" presId="urn:microsoft.com/office/officeart/2005/8/layout/radial6"/>
    <dgm:cxn modelId="{760C3604-0713-4B04-AC1E-B85D78A423B3}" type="presOf" srcId="{19BBA42D-259D-45C7-B2A7-0E98A2418BBD}" destId="{9633543E-3A85-4A45-A115-675B6D2BAB04}" srcOrd="0" destOrd="0" presId="urn:microsoft.com/office/officeart/2005/8/layout/radial6"/>
    <dgm:cxn modelId="{F283C4F6-5EA0-4B90-A986-0A16D4193753}" type="presOf" srcId="{C6044A96-B762-46FD-8386-4B2C929D995F}" destId="{FD417C22-8C29-4F8E-8374-9AFD98B42867}" srcOrd="0" destOrd="0" presId="urn:microsoft.com/office/officeart/2005/8/layout/radial6"/>
    <dgm:cxn modelId="{017E8A74-5A35-4458-A97C-178C6BDD12B5}" type="presOf" srcId="{4E619148-71E6-4BB6-8755-1EB89AF69B71}" destId="{FE378BD9-263C-4563-AF63-80A6DE7A98A6}" srcOrd="0" destOrd="0" presId="urn:microsoft.com/office/officeart/2005/8/layout/radial6"/>
    <dgm:cxn modelId="{64A1A80D-D36D-4BA2-8F53-704034E5CAE8}" type="presOf" srcId="{0200B52B-E7AA-4C7C-A2D6-6D75AEB8FCD3}" destId="{8B41A115-6A49-4ABF-8BB9-FD965F6965B3}" srcOrd="0" destOrd="0" presId="urn:microsoft.com/office/officeart/2005/8/layout/radial6"/>
    <dgm:cxn modelId="{C3AF8255-789A-4EDF-9228-AE4B2414B567}" srcId="{A75C0CAB-28F5-4C34-87D0-15B15FD576E0}" destId="{7C2A53B4-955C-4369-AC04-343603DA6B25}" srcOrd="0" destOrd="0" parTransId="{5BFDC604-B286-4CBD-8208-84AA3D1EB7AC}" sibTransId="{FBE32DC7-4286-442B-B43D-FA06DEBF3752}"/>
    <dgm:cxn modelId="{99FD40CD-CA23-4462-9515-46BF253CB0CE}" type="presParOf" srcId="{861A7A78-A025-44FC-AB6A-7D5A740AC85F}" destId="{1921661C-BA7C-46BA-BC01-6161D645B966}" srcOrd="0" destOrd="0" presId="urn:microsoft.com/office/officeart/2005/8/layout/radial6"/>
    <dgm:cxn modelId="{76F06C43-D6C6-49AF-B380-6569C8AF6BC6}" type="presParOf" srcId="{861A7A78-A025-44FC-AB6A-7D5A740AC85F}" destId="{FE378BD9-263C-4563-AF63-80A6DE7A98A6}" srcOrd="1" destOrd="0" presId="urn:microsoft.com/office/officeart/2005/8/layout/radial6"/>
    <dgm:cxn modelId="{BBF18EF6-6D86-444B-9D0F-A59BA8FC853D}" type="presParOf" srcId="{861A7A78-A025-44FC-AB6A-7D5A740AC85F}" destId="{D5851E33-BDAF-4806-B38F-F67850A20E91}" srcOrd="2" destOrd="0" presId="urn:microsoft.com/office/officeart/2005/8/layout/radial6"/>
    <dgm:cxn modelId="{CDC84740-23F3-497E-9418-CF9D579EA26E}" type="presParOf" srcId="{861A7A78-A025-44FC-AB6A-7D5A740AC85F}" destId="{FD417C22-8C29-4F8E-8374-9AFD98B42867}" srcOrd="3" destOrd="0" presId="urn:microsoft.com/office/officeart/2005/8/layout/radial6"/>
    <dgm:cxn modelId="{9C8C4694-414E-4FBE-81DD-01086BFE03C5}" type="presParOf" srcId="{861A7A78-A025-44FC-AB6A-7D5A740AC85F}" destId="{9633543E-3A85-4A45-A115-675B6D2BAB04}" srcOrd="4" destOrd="0" presId="urn:microsoft.com/office/officeart/2005/8/layout/radial6"/>
    <dgm:cxn modelId="{23270608-CEB3-46EB-A58F-F5A8B22FB010}" type="presParOf" srcId="{861A7A78-A025-44FC-AB6A-7D5A740AC85F}" destId="{AA7DE6DE-28A9-4773-A7A3-8534F0DD22D2}" srcOrd="5" destOrd="0" presId="urn:microsoft.com/office/officeart/2005/8/layout/radial6"/>
    <dgm:cxn modelId="{434F3B41-4F15-482E-9448-9312FB79993D}" type="presParOf" srcId="{861A7A78-A025-44FC-AB6A-7D5A740AC85F}" destId="{FD93569B-BFCE-44D1-82F1-E3C310925B4F}" srcOrd="6" destOrd="0" presId="urn:microsoft.com/office/officeart/2005/8/layout/radial6"/>
    <dgm:cxn modelId="{8A602C20-A1B0-4425-8EE7-A50AD60DF13B}" type="presParOf" srcId="{861A7A78-A025-44FC-AB6A-7D5A740AC85F}" destId="{C09DF981-E65C-44E7-80DB-5BC8949F2464}" srcOrd="7" destOrd="0" presId="urn:microsoft.com/office/officeart/2005/8/layout/radial6"/>
    <dgm:cxn modelId="{C3CB75B5-2934-447C-A422-CAE814B635CE}" type="presParOf" srcId="{861A7A78-A025-44FC-AB6A-7D5A740AC85F}" destId="{D7F1D2EC-893A-4E8A-AEC6-9E0E7AA25590}" srcOrd="8" destOrd="0" presId="urn:microsoft.com/office/officeart/2005/8/layout/radial6"/>
    <dgm:cxn modelId="{AB59DA13-B022-452C-B357-4F2B51BDDF9E}" type="presParOf" srcId="{861A7A78-A025-44FC-AB6A-7D5A740AC85F}" destId="{8B41A115-6A49-4ABF-8BB9-FD965F6965B3}" srcOrd="9" destOrd="0" presId="urn:microsoft.com/office/officeart/2005/8/layout/radial6"/>
    <dgm:cxn modelId="{C417569E-7512-468F-9067-634937274975}" type="presParOf" srcId="{861A7A78-A025-44FC-AB6A-7D5A740AC85F}" destId="{8142F2C6-4A9D-4E44-A750-2F53B200EF6E}" srcOrd="10" destOrd="0" presId="urn:microsoft.com/office/officeart/2005/8/layout/radial6"/>
    <dgm:cxn modelId="{541733AE-7F7E-448E-9428-846781BFCCFC}" type="presParOf" srcId="{861A7A78-A025-44FC-AB6A-7D5A740AC85F}" destId="{B5E5311D-0737-45B8-BC77-3728FBED6107}" srcOrd="11" destOrd="0" presId="urn:microsoft.com/office/officeart/2005/8/layout/radial6"/>
    <dgm:cxn modelId="{5A41FB48-2B3E-4F40-811B-99DFCC7E69C1}" type="presParOf" srcId="{861A7A78-A025-44FC-AB6A-7D5A740AC85F}" destId="{80D7D9D7-4DF8-4375-9CCF-E71D6EA3C17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C2448-667A-415A-B45C-273386E5ACF9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0DF3C8F-F86D-4C5F-AC83-FB44BFE2F0DC}">
      <dgm:prSet phldrT="[Text]"/>
      <dgm:spPr/>
      <dgm:t>
        <a:bodyPr/>
        <a:lstStyle/>
        <a:p>
          <a:r>
            <a:rPr lang="en-GB" dirty="0"/>
            <a:t>Editorial Board Members</a:t>
          </a:r>
        </a:p>
      </dgm:t>
    </dgm:pt>
    <dgm:pt modelId="{C95DF8E3-15BE-43A4-99DC-C3E47256AE00}" type="parTrans" cxnId="{2B52CE11-3787-46C6-B069-5C20AA806909}">
      <dgm:prSet/>
      <dgm:spPr/>
      <dgm:t>
        <a:bodyPr/>
        <a:lstStyle/>
        <a:p>
          <a:endParaRPr lang="en-GB"/>
        </a:p>
      </dgm:t>
    </dgm:pt>
    <dgm:pt modelId="{FC7B1664-D20C-4AAE-A1FC-5543C11C955A}" type="sibTrans" cxnId="{2B52CE11-3787-46C6-B069-5C20AA806909}">
      <dgm:prSet/>
      <dgm:spPr/>
      <dgm:t>
        <a:bodyPr/>
        <a:lstStyle/>
        <a:p>
          <a:endParaRPr lang="en-GB"/>
        </a:p>
      </dgm:t>
    </dgm:pt>
    <dgm:pt modelId="{6B147071-C851-4A26-A9B0-D41A673D1A08}">
      <dgm:prSet phldrT="[Text]"/>
      <dgm:spPr/>
      <dgm:t>
        <a:bodyPr/>
        <a:lstStyle/>
        <a:p>
          <a:r>
            <a:rPr lang="en-GB" dirty="0"/>
            <a:t>Ashok Ratna Bajracharya</a:t>
          </a:r>
        </a:p>
      </dgm:t>
    </dgm:pt>
    <dgm:pt modelId="{0391C821-7536-464F-839D-E1B40EF6BEC1}" type="parTrans" cxnId="{96C177B6-8C0F-4BD0-95C7-35657DB8848D}">
      <dgm:prSet/>
      <dgm:spPr/>
      <dgm:t>
        <a:bodyPr/>
        <a:lstStyle/>
        <a:p>
          <a:endParaRPr lang="en-GB"/>
        </a:p>
      </dgm:t>
    </dgm:pt>
    <dgm:pt modelId="{D441EE98-94C5-4520-BDFB-8613A50CC15C}" type="sibTrans" cxnId="{96C177B6-8C0F-4BD0-95C7-35657DB8848D}">
      <dgm:prSet/>
      <dgm:spPr/>
      <dgm:t>
        <a:bodyPr/>
        <a:lstStyle/>
        <a:p>
          <a:endParaRPr lang="en-GB"/>
        </a:p>
      </dgm:t>
    </dgm:pt>
    <dgm:pt modelId="{E34061D0-233D-4CBF-A6D0-46536FBC53B0}">
      <dgm:prSet/>
      <dgm:spPr/>
      <dgm:t>
        <a:bodyPr/>
        <a:lstStyle/>
        <a:p>
          <a:r>
            <a:rPr lang="en-GB"/>
            <a:t>Co Authors</a:t>
          </a:r>
        </a:p>
      </dgm:t>
    </dgm:pt>
    <dgm:pt modelId="{8902E269-7C5B-465E-82E4-878E60869108}" type="parTrans" cxnId="{5DBC2CFF-15DD-41FB-961E-39C0071C9CC7}">
      <dgm:prSet/>
      <dgm:spPr/>
      <dgm:t>
        <a:bodyPr/>
        <a:lstStyle/>
        <a:p>
          <a:endParaRPr lang="en-GB"/>
        </a:p>
      </dgm:t>
    </dgm:pt>
    <dgm:pt modelId="{2A192F24-8721-4B58-B463-9818B7C729E8}" type="sibTrans" cxnId="{5DBC2CFF-15DD-41FB-961E-39C0071C9CC7}">
      <dgm:prSet/>
      <dgm:spPr/>
      <dgm:t>
        <a:bodyPr/>
        <a:lstStyle/>
        <a:p>
          <a:endParaRPr lang="en-GB"/>
        </a:p>
      </dgm:t>
    </dgm:pt>
    <dgm:pt modelId="{7DF8FC86-FB67-443E-9A92-086EB70FBC33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Pramod Joshi</a:t>
          </a:r>
        </a:p>
      </dgm:t>
    </dgm:pt>
    <dgm:pt modelId="{24E98984-0BE1-4961-B882-FA2AA4341B34}" type="parTrans" cxnId="{8E4009D6-C2F3-43F3-86ED-6487A97DA382}">
      <dgm:prSet/>
      <dgm:spPr/>
      <dgm:t>
        <a:bodyPr/>
        <a:lstStyle/>
        <a:p>
          <a:endParaRPr lang="en-GB"/>
        </a:p>
      </dgm:t>
    </dgm:pt>
    <dgm:pt modelId="{583A9FF8-E745-4A20-A54B-E78B23EACEE2}" type="sibTrans" cxnId="{8E4009D6-C2F3-43F3-86ED-6487A97DA382}">
      <dgm:prSet/>
      <dgm:spPr/>
      <dgm:t>
        <a:bodyPr/>
        <a:lstStyle/>
        <a:p>
          <a:endParaRPr lang="en-GB"/>
        </a:p>
      </dgm:t>
    </dgm:pt>
    <dgm:pt modelId="{171DC867-5B64-4CFF-A99C-482CA2897028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Sagar Chettri</a:t>
          </a:r>
        </a:p>
      </dgm:t>
    </dgm:pt>
    <dgm:pt modelId="{8D1A9A1C-1B3A-4D35-8410-CB6CCB4DA970}" type="parTrans" cxnId="{5F1C8E10-889E-4C3C-BE12-EEB900FE7A55}">
      <dgm:prSet/>
      <dgm:spPr/>
      <dgm:t>
        <a:bodyPr/>
        <a:lstStyle/>
        <a:p>
          <a:endParaRPr lang="en-GB"/>
        </a:p>
      </dgm:t>
    </dgm:pt>
    <dgm:pt modelId="{B856707E-1653-4359-ABD0-062D18CE0C96}" type="sibTrans" cxnId="{5F1C8E10-889E-4C3C-BE12-EEB900FE7A55}">
      <dgm:prSet/>
      <dgm:spPr/>
      <dgm:t>
        <a:bodyPr/>
        <a:lstStyle/>
        <a:p>
          <a:endParaRPr lang="en-GB"/>
        </a:p>
      </dgm:t>
    </dgm:pt>
    <dgm:pt modelId="{6475B9FF-1C86-4205-8955-B3537997B160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/>
            <a:t>Gaurav Neupane</a:t>
          </a:r>
        </a:p>
      </dgm:t>
    </dgm:pt>
    <dgm:pt modelId="{0C868C06-149A-42A4-A876-47FAD1C663DD}" type="parTrans" cxnId="{FC57650D-CD50-40EF-A34D-A72B7A26396F}">
      <dgm:prSet/>
      <dgm:spPr/>
      <dgm:t>
        <a:bodyPr/>
        <a:lstStyle/>
        <a:p>
          <a:endParaRPr lang="en-GB"/>
        </a:p>
      </dgm:t>
    </dgm:pt>
    <dgm:pt modelId="{B33AB73A-539F-4339-84BB-014CCDA9D5B5}" type="sibTrans" cxnId="{FC57650D-CD50-40EF-A34D-A72B7A26396F}">
      <dgm:prSet/>
      <dgm:spPr/>
      <dgm:t>
        <a:bodyPr/>
        <a:lstStyle/>
        <a:p>
          <a:endParaRPr lang="en-GB"/>
        </a:p>
      </dgm:t>
    </dgm:pt>
    <dgm:pt modelId="{CF2661F1-AD98-4783-8F9F-CA8B2FA5DF4E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Sundar Shrestha</a:t>
          </a:r>
        </a:p>
      </dgm:t>
    </dgm:pt>
    <dgm:pt modelId="{4A73FB27-2DEF-4636-A8C7-2B290DDFE030}" type="parTrans" cxnId="{86A9A52C-B312-4378-9DED-A908650487ED}">
      <dgm:prSet/>
      <dgm:spPr/>
      <dgm:t>
        <a:bodyPr/>
        <a:lstStyle/>
        <a:p>
          <a:endParaRPr lang="en-GB"/>
        </a:p>
      </dgm:t>
    </dgm:pt>
    <dgm:pt modelId="{4A49DE8B-6868-4697-B2F2-78BC4FE16CFF}" type="sibTrans" cxnId="{86A9A52C-B312-4378-9DED-A908650487ED}">
      <dgm:prSet/>
      <dgm:spPr/>
      <dgm:t>
        <a:bodyPr/>
        <a:lstStyle/>
        <a:p>
          <a:endParaRPr lang="en-GB"/>
        </a:p>
      </dgm:t>
    </dgm:pt>
    <dgm:pt modelId="{06510DC5-A84B-4061-B9EF-1CC003355F69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Sunil Singh Thapa</a:t>
          </a:r>
        </a:p>
      </dgm:t>
    </dgm:pt>
    <dgm:pt modelId="{66CFA09D-5CFF-4C56-A599-B932C39944D9}" type="parTrans" cxnId="{CB3B7BD3-46A6-48AC-985D-C0A6EC7BB11B}">
      <dgm:prSet/>
      <dgm:spPr/>
      <dgm:t>
        <a:bodyPr/>
        <a:lstStyle/>
        <a:p>
          <a:endParaRPr lang="en-GB"/>
        </a:p>
      </dgm:t>
    </dgm:pt>
    <dgm:pt modelId="{4EC1E4D8-A8AF-4B6F-86C3-59A008E61813}" type="sibTrans" cxnId="{CB3B7BD3-46A6-48AC-985D-C0A6EC7BB11B}">
      <dgm:prSet/>
      <dgm:spPr/>
      <dgm:t>
        <a:bodyPr/>
        <a:lstStyle/>
        <a:p>
          <a:endParaRPr lang="en-GB"/>
        </a:p>
      </dgm:t>
    </dgm:pt>
    <dgm:pt modelId="{3CCA97EA-D352-4D68-A14B-3D8C0ECB5F69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/>
            <a:t>Gyanendra K Jha</a:t>
          </a:r>
        </a:p>
      </dgm:t>
    </dgm:pt>
    <dgm:pt modelId="{7C8A290F-E0E3-4CF2-82A6-20731C85E428}" type="parTrans" cxnId="{6815D0C2-6005-422C-9B4C-F771DFE702DE}">
      <dgm:prSet/>
      <dgm:spPr/>
      <dgm:t>
        <a:bodyPr/>
        <a:lstStyle/>
        <a:p>
          <a:endParaRPr lang="en-GB"/>
        </a:p>
      </dgm:t>
    </dgm:pt>
    <dgm:pt modelId="{EEE310FA-BB1E-48AA-A78B-6BF927B31390}" type="sibTrans" cxnId="{6815D0C2-6005-422C-9B4C-F771DFE702DE}">
      <dgm:prSet/>
      <dgm:spPr/>
      <dgm:t>
        <a:bodyPr/>
        <a:lstStyle/>
        <a:p>
          <a:endParaRPr lang="en-GB"/>
        </a:p>
      </dgm:t>
    </dgm:pt>
    <dgm:pt modelId="{23895E2A-67F6-4ECD-BCB9-BBA0838BA6C0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Anup </a:t>
          </a:r>
          <a:r>
            <a:rPr lang="en-GB" dirty="0" err="1"/>
            <a:t>Pokhrel</a:t>
          </a:r>
          <a:endParaRPr lang="en-GB" dirty="0"/>
        </a:p>
      </dgm:t>
    </dgm:pt>
    <dgm:pt modelId="{B54E25F4-4498-4320-92B0-9785C3A55D29}" type="parTrans" cxnId="{260D0969-A616-4BCC-877F-191A2E44AF87}">
      <dgm:prSet/>
      <dgm:spPr/>
      <dgm:t>
        <a:bodyPr/>
        <a:lstStyle/>
        <a:p>
          <a:endParaRPr lang="en-GB"/>
        </a:p>
      </dgm:t>
    </dgm:pt>
    <dgm:pt modelId="{E8AEC846-8D46-400C-8257-0508DF7E15E7}" type="sibTrans" cxnId="{260D0969-A616-4BCC-877F-191A2E44AF87}">
      <dgm:prSet/>
      <dgm:spPr/>
      <dgm:t>
        <a:bodyPr/>
        <a:lstStyle/>
        <a:p>
          <a:endParaRPr lang="en-GB"/>
        </a:p>
      </dgm:t>
    </dgm:pt>
    <dgm:pt modelId="{96F022E7-AA40-4A00-BA77-DE3DD4767F58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Rupesh Jung </a:t>
          </a:r>
          <a:r>
            <a:rPr lang="en-GB" dirty="0" err="1"/>
            <a:t>Belbase</a:t>
          </a:r>
          <a:endParaRPr lang="en-GB" dirty="0"/>
        </a:p>
      </dgm:t>
    </dgm:pt>
    <dgm:pt modelId="{A4364047-21FE-4DB3-9717-683F1727037D}" type="parTrans" cxnId="{A9AFB807-2A38-4373-A913-F393E31D58CB}">
      <dgm:prSet/>
      <dgm:spPr/>
      <dgm:t>
        <a:bodyPr/>
        <a:lstStyle/>
        <a:p>
          <a:endParaRPr lang="en-GB"/>
        </a:p>
      </dgm:t>
    </dgm:pt>
    <dgm:pt modelId="{663FCE88-51DC-45D6-864E-E32498FB4405}" type="sibTrans" cxnId="{A9AFB807-2A38-4373-A913-F393E31D58CB}">
      <dgm:prSet/>
      <dgm:spPr/>
      <dgm:t>
        <a:bodyPr/>
        <a:lstStyle/>
        <a:p>
          <a:endParaRPr lang="en-GB"/>
        </a:p>
      </dgm:t>
    </dgm:pt>
    <dgm:pt modelId="{96466FC5-7E0F-460E-8393-448D5F534BFF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Suresh</a:t>
          </a:r>
        </a:p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GB" dirty="0"/>
        </a:p>
      </dgm:t>
    </dgm:pt>
    <dgm:pt modelId="{9D616877-F44D-4995-BE78-AECA6C8608C7}" type="parTrans" cxnId="{909CC633-CBD3-4566-A280-52F7E1A2ED09}">
      <dgm:prSet/>
      <dgm:spPr/>
      <dgm:t>
        <a:bodyPr/>
        <a:lstStyle/>
        <a:p>
          <a:endParaRPr lang="en-GB"/>
        </a:p>
      </dgm:t>
    </dgm:pt>
    <dgm:pt modelId="{E60FFA59-0826-429F-9D45-B13C12561AD7}" type="sibTrans" cxnId="{909CC633-CBD3-4566-A280-52F7E1A2ED09}">
      <dgm:prSet/>
      <dgm:spPr/>
      <dgm:t>
        <a:bodyPr/>
        <a:lstStyle/>
        <a:p>
          <a:endParaRPr lang="en-GB"/>
        </a:p>
      </dgm:t>
    </dgm:pt>
    <dgm:pt modelId="{21A1FB19-8D7B-469B-8765-6DFD32E9010B}">
      <dgm:prSet/>
      <dgm:spPr/>
      <dgm:t>
        <a:bodyPr/>
        <a:lstStyle/>
        <a:p>
          <a:r>
            <a:rPr lang="en-GB" dirty="0"/>
            <a:t>Bikram Shrestha</a:t>
          </a:r>
        </a:p>
      </dgm:t>
    </dgm:pt>
    <dgm:pt modelId="{0DCC31D7-E10A-496F-8FCE-215CEE7E99CC}" type="parTrans" cxnId="{22BE6F24-A3DC-4E00-8233-1D9C02689CDE}">
      <dgm:prSet/>
      <dgm:spPr/>
      <dgm:t>
        <a:bodyPr/>
        <a:lstStyle/>
        <a:p>
          <a:endParaRPr lang="en-GB"/>
        </a:p>
      </dgm:t>
    </dgm:pt>
    <dgm:pt modelId="{CF95A0B2-6EAB-4A77-987B-56C7F0342567}" type="sibTrans" cxnId="{22BE6F24-A3DC-4E00-8233-1D9C02689CDE}">
      <dgm:prSet/>
      <dgm:spPr/>
      <dgm:t>
        <a:bodyPr/>
        <a:lstStyle/>
        <a:p>
          <a:endParaRPr lang="en-GB"/>
        </a:p>
      </dgm:t>
    </dgm:pt>
    <dgm:pt modelId="{8E776C53-67A8-428E-AF32-347C0210B018}">
      <dgm:prSet/>
      <dgm:spPr/>
      <dgm:t>
        <a:bodyPr/>
        <a:lstStyle/>
        <a:p>
          <a:r>
            <a:rPr lang="en-GB"/>
            <a:t>Amit Joshi</a:t>
          </a:r>
        </a:p>
      </dgm:t>
    </dgm:pt>
    <dgm:pt modelId="{2B66F8DD-E31D-40EC-B1DB-88147C8D4B28}" type="parTrans" cxnId="{BC7F2EEA-02E5-4162-91FA-8C8F27570E8F}">
      <dgm:prSet/>
      <dgm:spPr/>
      <dgm:t>
        <a:bodyPr/>
        <a:lstStyle/>
        <a:p>
          <a:endParaRPr lang="en-GB"/>
        </a:p>
      </dgm:t>
    </dgm:pt>
    <dgm:pt modelId="{09BD7EEA-3C93-4233-9FA7-73F91E15E6CB}" type="sibTrans" cxnId="{BC7F2EEA-02E5-4162-91FA-8C8F27570E8F}">
      <dgm:prSet/>
      <dgm:spPr/>
      <dgm:t>
        <a:bodyPr/>
        <a:lstStyle/>
        <a:p>
          <a:endParaRPr lang="en-GB"/>
        </a:p>
      </dgm:t>
    </dgm:pt>
    <dgm:pt modelId="{A2135B83-92FA-4262-A948-F22C9218268B}">
      <dgm:prSet/>
      <dgm:spPr/>
      <dgm:t>
        <a:bodyPr/>
        <a:lstStyle/>
        <a:p>
          <a:r>
            <a:rPr lang="en-GB"/>
            <a:t>Rajiv Maharjan</a:t>
          </a:r>
        </a:p>
      </dgm:t>
    </dgm:pt>
    <dgm:pt modelId="{4232CB08-5489-49F4-8CE5-A0B3718A4148}" type="parTrans" cxnId="{48B79842-1B77-448F-9C6A-95DEAD97A7F5}">
      <dgm:prSet/>
      <dgm:spPr/>
      <dgm:t>
        <a:bodyPr/>
        <a:lstStyle/>
        <a:p>
          <a:endParaRPr lang="en-GB"/>
        </a:p>
      </dgm:t>
    </dgm:pt>
    <dgm:pt modelId="{DCA11B81-04FA-4276-B363-8E8B2F1B999F}" type="sibTrans" cxnId="{48B79842-1B77-448F-9C6A-95DEAD97A7F5}">
      <dgm:prSet/>
      <dgm:spPr/>
      <dgm:t>
        <a:bodyPr/>
        <a:lstStyle/>
        <a:p>
          <a:endParaRPr lang="en-GB"/>
        </a:p>
      </dgm:t>
    </dgm:pt>
    <dgm:pt modelId="{1AD5E4AF-D829-47C7-BF66-E71B998F8A47}">
      <dgm:prSet/>
      <dgm:spPr/>
      <dgm:t>
        <a:bodyPr/>
        <a:lstStyle/>
        <a:p>
          <a:r>
            <a:rPr lang="en-GB" dirty="0"/>
            <a:t>Gaurav Neupane</a:t>
          </a:r>
        </a:p>
      </dgm:t>
    </dgm:pt>
    <dgm:pt modelId="{0596263E-1271-458A-8C01-FB19399E7BA0}" type="parTrans" cxnId="{856216DC-4BCC-41CF-9665-B3E9B7526684}">
      <dgm:prSet/>
      <dgm:spPr/>
      <dgm:t>
        <a:bodyPr/>
        <a:lstStyle/>
        <a:p>
          <a:endParaRPr lang="en-GB"/>
        </a:p>
      </dgm:t>
    </dgm:pt>
    <dgm:pt modelId="{0537F7FF-93CF-4FD8-90F6-FD2E367E47DE}" type="sibTrans" cxnId="{856216DC-4BCC-41CF-9665-B3E9B7526684}">
      <dgm:prSet/>
      <dgm:spPr/>
      <dgm:t>
        <a:bodyPr/>
        <a:lstStyle/>
        <a:p>
          <a:endParaRPr lang="en-GB"/>
        </a:p>
      </dgm:t>
    </dgm:pt>
    <dgm:pt modelId="{097598DA-ACE6-477A-A760-8D1CA5F4F84D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Kapil Mani KC</a:t>
          </a:r>
        </a:p>
      </dgm:t>
    </dgm:pt>
    <dgm:pt modelId="{E18C97FD-B80B-4537-9DFC-0D560076CAF3}" type="parTrans" cxnId="{D57C5D6D-8729-4E92-B722-FC5A476D2DFB}">
      <dgm:prSet/>
      <dgm:spPr/>
      <dgm:t>
        <a:bodyPr/>
        <a:lstStyle/>
        <a:p>
          <a:endParaRPr lang="en-IN"/>
        </a:p>
      </dgm:t>
    </dgm:pt>
    <dgm:pt modelId="{E33DA341-3A44-4237-AE86-61185E442487}" type="sibTrans" cxnId="{D57C5D6D-8729-4E92-B722-FC5A476D2DFB}">
      <dgm:prSet/>
      <dgm:spPr/>
      <dgm:t>
        <a:bodyPr/>
        <a:lstStyle/>
        <a:p>
          <a:endParaRPr lang="en-IN"/>
        </a:p>
      </dgm:t>
    </dgm:pt>
    <dgm:pt modelId="{7C35F3E2-A624-419D-839B-1693E034DA08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Pemba Lama</a:t>
          </a:r>
        </a:p>
      </dgm:t>
    </dgm:pt>
    <dgm:pt modelId="{10833D78-A210-4A23-8351-6CB24FCAE150}" type="parTrans" cxnId="{AC9CD5CB-F7AD-43F4-A951-AB8A8901EA45}">
      <dgm:prSet/>
      <dgm:spPr/>
      <dgm:t>
        <a:bodyPr/>
        <a:lstStyle/>
        <a:p>
          <a:endParaRPr lang="en-IN"/>
        </a:p>
      </dgm:t>
    </dgm:pt>
    <dgm:pt modelId="{E92C03E6-0507-4B48-BDC2-7F92802BCF9C}" type="sibTrans" cxnId="{AC9CD5CB-F7AD-43F4-A951-AB8A8901EA45}">
      <dgm:prSet/>
      <dgm:spPr/>
      <dgm:t>
        <a:bodyPr/>
        <a:lstStyle/>
        <a:p>
          <a:endParaRPr lang="en-IN"/>
        </a:p>
      </dgm:t>
    </dgm:pt>
    <dgm:pt modelId="{78B019C4-C979-4E8D-BAA9-20874AB56B65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Ishwar Kandel</a:t>
          </a:r>
        </a:p>
      </dgm:t>
    </dgm:pt>
    <dgm:pt modelId="{6430745B-C6DE-47CF-A411-B12A4DF14700}" type="parTrans" cxnId="{8D409FA2-407B-43D1-8EF3-761AAD1F6556}">
      <dgm:prSet/>
      <dgm:spPr/>
      <dgm:t>
        <a:bodyPr/>
        <a:lstStyle/>
        <a:p>
          <a:endParaRPr lang="en-IN"/>
        </a:p>
      </dgm:t>
    </dgm:pt>
    <dgm:pt modelId="{892EE17C-A67D-4B88-9E36-10C4D58B0C75}" type="sibTrans" cxnId="{8D409FA2-407B-43D1-8EF3-761AAD1F6556}">
      <dgm:prSet/>
      <dgm:spPr/>
      <dgm:t>
        <a:bodyPr/>
        <a:lstStyle/>
        <a:p>
          <a:endParaRPr lang="en-IN"/>
        </a:p>
      </dgm:t>
    </dgm:pt>
    <dgm:pt modelId="{9038DCEC-8811-42CD-8D2E-7F383693DA3C}">
      <dgm:prSet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Anuj </a:t>
          </a:r>
          <a:r>
            <a:rPr lang="en-GB" dirty="0" err="1"/>
            <a:t>Bijuckchhe</a:t>
          </a:r>
          <a:endParaRPr lang="en-GB" dirty="0"/>
        </a:p>
      </dgm:t>
    </dgm:pt>
    <dgm:pt modelId="{40F7E7EA-DB7F-48DF-89B0-6E6DA84CC2B6}" type="parTrans" cxnId="{DBFBECBD-40F9-439C-8A37-5C8B91E21903}">
      <dgm:prSet/>
      <dgm:spPr/>
    </dgm:pt>
    <dgm:pt modelId="{9B5650CD-F9A8-4B8D-A189-A344392C4B52}" type="sibTrans" cxnId="{DBFBECBD-40F9-439C-8A37-5C8B91E21903}">
      <dgm:prSet/>
      <dgm:spPr/>
    </dgm:pt>
    <dgm:pt modelId="{5306D5B5-BCFB-4FE3-9DB1-FA37FCB3DA34}" type="pres">
      <dgm:prSet presAssocID="{CFFC2448-667A-415A-B45C-273386E5AC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D6C7D-0332-40B9-94E0-A9C0E1169CA4}" type="pres">
      <dgm:prSet presAssocID="{E34061D0-233D-4CBF-A6D0-46536FBC53B0}" presName="composite" presStyleCnt="0"/>
      <dgm:spPr/>
    </dgm:pt>
    <dgm:pt modelId="{9F017D1D-86F0-4713-AA62-D13E3B228D99}" type="pres">
      <dgm:prSet presAssocID="{E34061D0-233D-4CBF-A6D0-46536FBC53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3579C-1A6A-4088-A197-DA316604D85A}" type="pres">
      <dgm:prSet presAssocID="{E34061D0-233D-4CBF-A6D0-46536FBC53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2CCF0-35D8-4BFB-947E-7388E53447B0}" type="pres">
      <dgm:prSet presAssocID="{2A192F24-8721-4B58-B463-9818B7C729E8}" presName="space" presStyleCnt="0"/>
      <dgm:spPr/>
    </dgm:pt>
    <dgm:pt modelId="{83ACC4CC-7C01-40DD-BE6D-8FE818ECB395}" type="pres">
      <dgm:prSet presAssocID="{50DF3C8F-F86D-4C5F-AC83-FB44BFE2F0DC}" presName="composite" presStyleCnt="0"/>
      <dgm:spPr/>
    </dgm:pt>
    <dgm:pt modelId="{97894E04-BEEE-4FA8-847A-7840BD5FBF60}" type="pres">
      <dgm:prSet presAssocID="{50DF3C8F-F86D-4C5F-AC83-FB44BFE2F0D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8EA31-EB30-4649-951E-CFB423687915}" type="pres">
      <dgm:prSet presAssocID="{50DF3C8F-F86D-4C5F-AC83-FB44BFE2F0D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B1AB7E-4ED0-4C0B-9427-7F9A4E557073}" type="presOf" srcId="{CFFC2448-667A-415A-B45C-273386E5ACF9}" destId="{5306D5B5-BCFB-4FE3-9DB1-FA37FCB3DA34}" srcOrd="0" destOrd="0" presId="urn:microsoft.com/office/officeart/2005/8/layout/hList1"/>
    <dgm:cxn modelId="{5F1C8E10-889E-4C3C-BE12-EEB900FE7A55}" srcId="{E34061D0-233D-4CBF-A6D0-46536FBC53B0}" destId="{171DC867-5B64-4CFF-A99C-482CA2897028}" srcOrd="2" destOrd="0" parTransId="{8D1A9A1C-1B3A-4D35-8410-CB6CCB4DA970}" sibTransId="{B856707E-1653-4359-ABD0-062D18CE0C96}"/>
    <dgm:cxn modelId="{FF2C3C70-FBF2-4A89-B45D-DCFDE6305CDD}" type="presOf" srcId="{96466FC5-7E0F-460E-8393-448D5F534BFF}" destId="{9243579C-1A6A-4088-A197-DA316604D85A}" srcOrd="0" destOrd="12" presId="urn:microsoft.com/office/officeart/2005/8/layout/hList1"/>
    <dgm:cxn modelId="{B8EBAF84-D4DE-4294-813E-CF1B36A36480}" type="presOf" srcId="{23895E2A-67F6-4ECD-BCB9-BBA0838BA6C0}" destId="{9243579C-1A6A-4088-A197-DA316604D85A}" srcOrd="0" destOrd="7" presId="urn:microsoft.com/office/officeart/2005/8/layout/hList1"/>
    <dgm:cxn modelId="{64E5F48A-55B7-42FF-AFF8-FEB0DE3FDA6B}" type="presOf" srcId="{7DF8FC86-FB67-443E-9A92-086EB70FBC33}" destId="{9243579C-1A6A-4088-A197-DA316604D85A}" srcOrd="0" destOrd="0" presId="urn:microsoft.com/office/officeart/2005/8/layout/hList1"/>
    <dgm:cxn modelId="{DBFBECBD-40F9-439C-8A37-5C8B91E21903}" srcId="{E34061D0-233D-4CBF-A6D0-46536FBC53B0}" destId="{9038DCEC-8811-42CD-8D2E-7F383693DA3C}" srcOrd="11" destOrd="0" parTransId="{40F7E7EA-DB7F-48DF-89B0-6E6DA84CC2B6}" sibTransId="{9B5650CD-F9A8-4B8D-A189-A344392C4B52}"/>
    <dgm:cxn modelId="{BC7F2EEA-02E5-4162-91FA-8C8F27570E8F}" srcId="{50DF3C8F-F86D-4C5F-AC83-FB44BFE2F0DC}" destId="{8E776C53-67A8-428E-AF32-347C0210B018}" srcOrd="2" destOrd="0" parTransId="{2B66F8DD-E31D-40EC-B1DB-88147C8D4B28}" sibTransId="{09BD7EEA-3C93-4233-9FA7-73F91E15E6CB}"/>
    <dgm:cxn modelId="{D57C5D6D-8729-4E92-B722-FC5A476D2DFB}" srcId="{E34061D0-233D-4CBF-A6D0-46536FBC53B0}" destId="{097598DA-ACE6-477A-A760-8D1CA5F4F84D}" srcOrd="1" destOrd="0" parTransId="{E18C97FD-B80B-4537-9DFC-0D560076CAF3}" sibTransId="{E33DA341-3A44-4237-AE86-61185E442487}"/>
    <dgm:cxn modelId="{5337193E-6764-49B1-9EC2-318ACB5A923A}" type="presOf" srcId="{A2135B83-92FA-4262-A948-F22C9218268B}" destId="{E668EA31-EB30-4649-951E-CFB423687915}" srcOrd="0" destOrd="3" presId="urn:microsoft.com/office/officeart/2005/8/layout/hList1"/>
    <dgm:cxn modelId="{86A9A52C-B312-4378-9DED-A908650487ED}" srcId="{E34061D0-233D-4CBF-A6D0-46536FBC53B0}" destId="{CF2661F1-AD98-4783-8F9F-CA8B2FA5DF4E}" srcOrd="4" destOrd="0" parTransId="{4A73FB27-2DEF-4636-A8C7-2B290DDFE030}" sibTransId="{4A49DE8B-6868-4697-B2F2-78BC4FE16CFF}"/>
    <dgm:cxn modelId="{5DBC2CFF-15DD-41FB-961E-39C0071C9CC7}" srcId="{CFFC2448-667A-415A-B45C-273386E5ACF9}" destId="{E34061D0-233D-4CBF-A6D0-46536FBC53B0}" srcOrd="0" destOrd="0" parTransId="{8902E269-7C5B-465E-82E4-878E60869108}" sibTransId="{2A192F24-8721-4B58-B463-9818B7C729E8}"/>
    <dgm:cxn modelId="{8E4009D6-C2F3-43F3-86ED-6487A97DA382}" srcId="{E34061D0-233D-4CBF-A6D0-46536FBC53B0}" destId="{7DF8FC86-FB67-443E-9A92-086EB70FBC33}" srcOrd="0" destOrd="0" parTransId="{24E98984-0BE1-4961-B882-FA2AA4341B34}" sibTransId="{583A9FF8-E745-4A20-A54B-E78B23EACEE2}"/>
    <dgm:cxn modelId="{856216DC-4BCC-41CF-9665-B3E9B7526684}" srcId="{50DF3C8F-F86D-4C5F-AC83-FB44BFE2F0DC}" destId="{1AD5E4AF-D829-47C7-BF66-E71B998F8A47}" srcOrd="4" destOrd="0" parTransId="{0596263E-1271-458A-8C01-FB19399E7BA0}" sibTransId="{0537F7FF-93CF-4FD8-90F6-FD2E367E47DE}"/>
    <dgm:cxn modelId="{65236DE4-158C-44DC-97BE-9A41AB122360}" type="presOf" srcId="{78B019C4-C979-4E8D-BAA9-20874AB56B65}" destId="{9243579C-1A6A-4088-A197-DA316604D85A}" srcOrd="0" destOrd="10" presId="urn:microsoft.com/office/officeart/2005/8/layout/hList1"/>
    <dgm:cxn modelId="{32358B00-5E28-42CB-9B33-D7102268D502}" type="presOf" srcId="{96F022E7-AA40-4A00-BA77-DE3DD4767F58}" destId="{9243579C-1A6A-4088-A197-DA316604D85A}" srcOrd="0" destOrd="8" presId="urn:microsoft.com/office/officeart/2005/8/layout/hList1"/>
    <dgm:cxn modelId="{0F8D35D2-FABE-408A-80F9-D46B47E11D1E}" type="presOf" srcId="{E34061D0-233D-4CBF-A6D0-46536FBC53B0}" destId="{9F017D1D-86F0-4713-AA62-D13E3B228D99}" srcOrd="0" destOrd="0" presId="urn:microsoft.com/office/officeart/2005/8/layout/hList1"/>
    <dgm:cxn modelId="{96C177B6-8C0F-4BD0-95C7-35657DB8848D}" srcId="{50DF3C8F-F86D-4C5F-AC83-FB44BFE2F0DC}" destId="{6B147071-C851-4A26-A9B0-D41A673D1A08}" srcOrd="0" destOrd="0" parTransId="{0391C821-7536-464F-839D-E1B40EF6BEC1}" sibTransId="{D441EE98-94C5-4520-BDFB-8613A50CC15C}"/>
    <dgm:cxn modelId="{04204AD1-ED4C-46BE-86C2-B5A958086EB9}" type="presOf" srcId="{21A1FB19-8D7B-469B-8765-6DFD32E9010B}" destId="{E668EA31-EB30-4649-951E-CFB423687915}" srcOrd="0" destOrd="1" presId="urn:microsoft.com/office/officeart/2005/8/layout/hList1"/>
    <dgm:cxn modelId="{87E99007-9F63-4843-86C0-C750368FD732}" type="presOf" srcId="{097598DA-ACE6-477A-A760-8D1CA5F4F84D}" destId="{9243579C-1A6A-4088-A197-DA316604D85A}" srcOrd="0" destOrd="1" presId="urn:microsoft.com/office/officeart/2005/8/layout/hList1"/>
    <dgm:cxn modelId="{8D409FA2-407B-43D1-8EF3-761AAD1F6556}" srcId="{E34061D0-233D-4CBF-A6D0-46536FBC53B0}" destId="{78B019C4-C979-4E8D-BAA9-20874AB56B65}" srcOrd="10" destOrd="0" parTransId="{6430745B-C6DE-47CF-A411-B12A4DF14700}" sibTransId="{892EE17C-A67D-4B88-9E36-10C4D58B0C75}"/>
    <dgm:cxn modelId="{CC0CBFBB-03F2-4F9A-82C8-9B1806267C39}" type="presOf" srcId="{50DF3C8F-F86D-4C5F-AC83-FB44BFE2F0DC}" destId="{97894E04-BEEE-4FA8-847A-7840BD5FBF60}" srcOrd="0" destOrd="0" presId="urn:microsoft.com/office/officeart/2005/8/layout/hList1"/>
    <dgm:cxn modelId="{CF61D4CF-723C-47E0-B7C4-759B9D4AD63C}" type="presOf" srcId="{7C35F3E2-A624-419D-839B-1693E034DA08}" destId="{9243579C-1A6A-4088-A197-DA316604D85A}" srcOrd="0" destOrd="9" presId="urn:microsoft.com/office/officeart/2005/8/layout/hList1"/>
    <dgm:cxn modelId="{260D0969-A616-4BCC-877F-191A2E44AF87}" srcId="{E34061D0-233D-4CBF-A6D0-46536FBC53B0}" destId="{23895E2A-67F6-4ECD-BCB9-BBA0838BA6C0}" srcOrd="7" destOrd="0" parTransId="{B54E25F4-4498-4320-92B0-9785C3A55D29}" sibTransId="{E8AEC846-8D46-400C-8257-0508DF7E15E7}"/>
    <dgm:cxn modelId="{5FA8EE77-9263-4368-9BB6-3A03889F1DD9}" type="presOf" srcId="{8E776C53-67A8-428E-AF32-347C0210B018}" destId="{E668EA31-EB30-4649-951E-CFB423687915}" srcOrd="0" destOrd="2" presId="urn:microsoft.com/office/officeart/2005/8/layout/hList1"/>
    <dgm:cxn modelId="{22BE6F24-A3DC-4E00-8233-1D9C02689CDE}" srcId="{50DF3C8F-F86D-4C5F-AC83-FB44BFE2F0DC}" destId="{21A1FB19-8D7B-469B-8765-6DFD32E9010B}" srcOrd="1" destOrd="0" parTransId="{0DCC31D7-E10A-496F-8FCE-215CEE7E99CC}" sibTransId="{CF95A0B2-6EAB-4A77-987B-56C7F0342567}"/>
    <dgm:cxn modelId="{73AE8F2D-B30D-4EEF-9E8B-FD7A379C45AD}" type="presOf" srcId="{171DC867-5B64-4CFF-A99C-482CA2897028}" destId="{9243579C-1A6A-4088-A197-DA316604D85A}" srcOrd="0" destOrd="2" presId="urn:microsoft.com/office/officeart/2005/8/layout/hList1"/>
    <dgm:cxn modelId="{48B79842-1B77-448F-9C6A-95DEAD97A7F5}" srcId="{50DF3C8F-F86D-4C5F-AC83-FB44BFE2F0DC}" destId="{A2135B83-92FA-4262-A948-F22C9218268B}" srcOrd="3" destOrd="0" parTransId="{4232CB08-5489-49F4-8CE5-A0B3718A4148}" sibTransId="{DCA11B81-04FA-4276-B363-8E8B2F1B999F}"/>
    <dgm:cxn modelId="{6815D0C2-6005-422C-9B4C-F771DFE702DE}" srcId="{E34061D0-233D-4CBF-A6D0-46536FBC53B0}" destId="{3CCA97EA-D352-4D68-A14B-3D8C0ECB5F69}" srcOrd="6" destOrd="0" parTransId="{7C8A290F-E0E3-4CF2-82A6-20731C85E428}" sibTransId="{EEE310FA-BB1E-48AA-A78B-6BF927B31390}"/>
    <dgm:cxn modelId="{D471E1A7-B0C6-447F-A697-0E24A95B8D49}" type="presOf" srcId="{1AD5E4AF-D829-47C7-BF66-E71B998F8A47}" destId="{E668EA31-EB30-4649-951E-CFB423687915}" srcOrd="0" destOrd="4" presId="urn:microsoft.com/office/officeart/2005/8/layout/hList1"/>
    <dgm:cxn modelId="{2B52CE11-3787-46C6-B069-5C20AA806909}" srcId="{CFFC2448-667A-415A-B45C-273386E5ACF9}" destId="{50DF3C8F-F86D-4C5F-AC83-FB44BFE2F0DC}" srcOrd="1" destOrd="0" parTransId="{C95DF8E3-15BE-43A4-99DC-C3E47256AE00}" sibTransId="{FC7B1664-D20C-4AAE-A1FC-5543C11C955A}"/>
    <dgm:cxn modelId="{36935F3A-9D33-4C7C-94CA-2366B018307E}" type="presOf" srcId="{6B147071-C851-4A26-A9B0-D41A673D1A08}" destId="{E668EA31-EB30-4649-951E-CFB423687915}" srcOrd="0" destOrd="0" presId="urn:microsoft.com/office/officeart/2005/8/layout/hList1"/>
    <dgm:cxn modelId="{B485B0F7-E26C-4531-8C3E-9AE89EE13112}" type="presOf" srcId="{CF2661F1-AD98-4783-8F9F-CA8B2FA5DF4E}" destId="{9243579C-1A6A-4088-A197-DA316604D85A}" srcOrd="0" destOrd="4" presId="urn:microsoft.com/office/officeart/2005/8/layout/hList1"/>
    <dgm:cxn modelId="{CB3B7BD3-46A6-48AC-985D-C0A6EC7BB11B}" srcId="{E34061D0-233D-4CBF-A6D0-46536FBC53B0}" destId="{06510DC5-A84B-4061-B9EF-1CC003355F69}" srcOrd="5" destOrd="0" parTransId="{66CFA09D-5CFF-4C56-A599-B932C39944D9}" sibTransId="{4EC1E4D8-A8AF-4B6F-86C3-59A008E61813}"/>
    <dgm:cxn modelId="{7E4C2BBE-4159-4311-BCE9-07E0A4D7FFB3}" type="presOf" srcId="{9038DCEC-8811-42CD-8D2E-7F383693DA3C}" destId="{9243579C-1A6A-4088-A197-DA316604D85A}" srcOrd="0" destOrd="11" presId="urn:microsoft.com/office/officeart/2005/8/layout/hList1"/>
    <dgm:cxn modelId="{909CC633-CBD3-4566-A280-52F7E1A2ED09}" srcId="{E34061D0-233D-4CBF-A6D0-46536FBC53B0}" destId="{96466FC5-7E0F-460E-8393-448D5F534BFF}" srcOrd="12" destOrd="0" parTransId="{9D616877-F44D-4995-BE78-AECA6C8608C7}" sibTransId="{E60FFA59-0826-429F-9D45-B13C12561AD7}"/>
    <dgm:cxn modelId="{FC57650D-CD50-40EF-A34D-A72B7A26396F}" srcId="{E34061D0-233D-4CBF-A6D0-46536FBC53B0}" destId="{6475B9FF-1C86-4205-8955-B3537997B160}" srcOrd="3" destOrd="0" parTransId="{0C868C06-149A-42A4-A876-47FAD1C663DD}" sibTransId="{B33AB73A-539F-4339-84BB-014CCDA9D5B5}"/>
    <dgm:cxn modelId="{033EB74A-EF5E-4C24-899B-D554E8CE56E4}" type="presOf" srcId="{6475B9FF-1C86-4205-8955-B3537997B160}" destId="{9243579C-1A6A-4088-A197-DA316604D85A}" srcOrd="0" destOrd="3" presId="urn:microsoft.com/office/officeart/2005/8/layout/hList1"/>
    <dgm:cxn modelId="{AC9CD5CB-F7AD-43F4-A951-AB8A8901EA45}" srcId="{E34061D0-233D-4CBF-A6D0-46536FBC53B0}" destId="{7C35F3E2-A624-419D-839B-1693E034DA08}" srcOrd="9" destOrd="0" parTransId="{10833D78-A210-4A23-8351-6CB24FCAE150}" sibTransId="{E92C03E6-0507-4B48-BDC2-7F92802BCF9C}"/>
    <dgm:cxn modelId="{5C588FF8-134E-4C2F-AAA4-80221BB67497}" type="presOf" srcId="{06510DC5-A84B-4061-B9EF-1CC003355F69}" destId="{9243579C-1A6A-4088-A197-DA316604D85A}" srcOrd="0" destOrd="5" presId="urn:microsoft.com/office/officeart/2005/8/layout/hList1"/>
    <dgm:cxn modelId="{CF0C15BD-D4E0-4A1C-A8FD-AC22FB37AB23}" type="presOf" srcId="{3CCA97EA-D352-4D68-A14B-3D8C0ECB5F69}" destId="{9243579C-1A6A-4088-A197-DA316604D85A}" srcOrd="0" destOrd="6" presId="urn:microsoft.com/office/officeart/2005/8/layout/hList1"/>
    <dgm:cxn modelId="{A9AFB807-2A38-4373-A913-F393E31D58CB}" srcId="{E34061D0-233D-4CBF-A6D0-46536FBC53B0}" destId="{96F022E7-AA40-4A00-BA77-DE3DD4767F58}" srcOrd="8" destOrd="0" parTransId="{A4364047-21FE-4DB3-9717-683F1727037D}" sibTransId="{663FCE88-51DC-45D6-864E-E32498FB4405}"/>
    <dgm:cxn modelId="{4B41A648-E0C9-4CBB-AB26-B85FA893C3C9}" type="presParOf" srcId="{5306D5B5-BCFB-4FE3-9DB1-FA37FCB3DA34}" destId="{997D6C7D-0332-40B9-94E0-A9C0E1169CA4}" srcOrd="0" destOrd="0" presId="urn:microsoft.com/office/officeart/2005/8/layout/hList1"/>
    <dgm:cxn modelId="{661C1061-8A69-45AA-9661-14A576A098C7}" type="presParOf" srcId="{997D6C7D-0332-40B9-94E0-A9C0E1169CA4}" destId="{9F017D1D-86F0-4713-AA62-D13E3B228D99}" srcOrd="0" destOrd="0" presId="urn:microsoft.com/office/officeart/2005/8/layout/hList1"/>
    <dgm:cxn modelId="{148D1E65-0611-480B-8C99-F6AFF0C6269A}" type="presParOf" srcId="{997D6C7D-0332-40B9-94E0-A9C0E1169CA4}" destId="{9243579C-1A6A-4088-A197-DA316604D85A}" srcOrd="1" destOrd="0" presId="urn:microsoft.com/office/officeart/2005/8/layout/hList1"/>
    <dgm:cxn modelId="{AEE8C841-0CC4-44A3-8A24-3BF175BCB615}" type="presParOf" srcId="{5306D5B5-BCFB-4FE3-9DB1-FA37FCB3DA34}" destId="{F742CCF0-35D8-4BFB-947E-7388E53447B0}" srcOrd="1" destOrd="0" presId="urn:microsoft.com/office/officeart/2005/8/layout/hList1"/>
    <dgm:cxn modelId="{82B2E6C7-F0C8-4A3A-B3C3-82454AC2CCF9}" type="presParOf" srcId="{5306D5B5-BCFB-4FE3-9DB1-FA37FCB3DA34}" destId="{83ACC4CC-7C01-40DD-BE6D-8FE818ECB395}" srcOrd="2" destOrd="0" presId="urn:microsoft.com/office/officeart/2005/8/layout/hList1"/>
    <dgm:cxn modelId="{0C15AA49-3CA2-4B4D-BE15-F195636BFECC}" type="presParOf" srcId="{83ACC4CC-7C01-40DD-BE6D-8FE818ECB395}" destId="{97894E04-BEEE-4FA8-847A-7840BD5FBF60}" srcOrd="0" destOrd="0" presId="urn:microsoft.com/office/officeart/2005/8/layout/hList1"/>
    <dgm:cxn modelId="{82BB16BE-68DF-4C98-AF30-DD73B2C9F82E}" type="presParOf" srcId="{83ACC4CC-7C01-40DD-BE6D-8FE818ECB395}" destId="{E668EA31-EB30-4649-951E-CFB4236879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7D9D7-4DF8-4375-9CCF-E71D6EA3C179}">
      <dsp:nvSpPr>
        <dsp:cNvPr id="0" name=""/>
        <dsp:cNvSpPr/>
      </dsp:nvSpPr>
      <dsp:spPr>
        <a:xfrm>
          <a:off x="1368928" y="595100"/>
          <a:ext cx="3969625" cy="396962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1A115-6A49-4ABF-8BB9-FD965F6965B3}">
      <dsp:nvSpPr>
        <dsp:cNvPr id="0" name=""/>
        <dsp:cNvSpPr/>
      </dsp:nvSpPr>
      <dsp:spPr>
        <a:xfrm>
          <a:off x="1368928" y="595100"/>
          <a:ext cx="3969625" cy="396962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3569B-BFCE-44D1-82F1-E3C310925B4F}">
      <dsp:nvSpPr>
        <dsp:cNvPr id="0" name=""/>
        <dsp:cNvSpPr/>
      </dsp:nvSpPr>
      <dsp:spPr>
        <a:xfrm>
          <a:off x="1450983" y="596837"/>
          <a:ext cx="3969625" cy="3969625"/>
        </a:xfrm>
        <a:prstGeom prst="blockArc">
          <a:avLst>
            <a:gd name="adj1" fmla="val 29228"/>
            <a:gd name="adj2" fmla="val 5545542"/>
            <a:gd name="adj3" fmla="val 4641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17C22-8C29-4F8E-8374-9AFD98B42867}">
      <dsp:nvSpPr>
        <dsp:cNvPr id="0" name=""/>
        <dsp:cNvSpPr/>
      </dsp:nvSpPr>
      <dsp:spPr>
        <a:xfrm>
          <a:off x="1451016" y="593361"/>
          <a:ext cx="3969625" cy="3969625"/>
        </a:xfrm>
        <a:prstGeom prst="blockArc">
          <a:avLst>
            <a:gd name="adj1" fmla="val 16054400"/>
            <a:gd name="adj2" fmla="val 35391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21661C-BA7C-46BA-BC01-6161D645B966}">
      <dsp:nvSpPr>
        <dsp:cNvPr id="0" name=""/>
        <dsp:cNvSpPr/>
      </dsp:nvSpPr>
      <dsp:spPr>
        <a:xfrm>
          <a:off x="2439977" y="1666150"/>
          <a:ext cx="1827526" cy="18275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FFFF00"/>
              </a:solidFill>
            </a:rPr>
            <a:t>Advantages of Collaboration in Research</a:t>
          </a:r>
          <a:endParaRPr lang="en-IN" sz="1700" kern="1200" dirty="0">
            <a:solidFill>
              <a:srgbClr val="FFFF00"/>
            </a:solidFill>
          </a:endParaRPr>
        </a:p>
      </dsp:txBody>
      <dsp:txXfrm>
        <a:off x="2707612" y="1933785"/>
        <a:ext cx="1292256" cy="1292256"/>
      </dsp:txXfrm>
    </dsp:sp>
    <dsp:sp modelId="{FE378BD9-263C-4563-AF63-80A6DE7A98A6}">
      <dsp:nvSpPr>
        <dsp:cNvPr id="0" name=""/>
        <dsp:cNvSpPr/>
      </dsp:nvSpPr>
      <dsp:spPr>
        <a:xfrm>
          <a:off x="2714106" y="1519"/>
          <a:ext cx="1279268" cy="12792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Network building and New opportunities</a:t>
          </a:r>
          <a:endParaRPr lang="en-IN" sz="1200" kern="1200" dirty="0"/>
        </a:p>
      </dsp:txBody>
      <dsp:txXfrm>
        <a:off x="2901450" y="188863"/>
        <a:ext cx="904580" cy="904580"/>
      </dsp:txXfrm>
    </dsp:sp>
    <dsp:sp modelId="{9633543E-3A85-4A45-A115-675B6D2BAB04}">
      <dsp:nvSpPr>
        <dsp:cNvPr id="0" name=""/>
        <dsp:cNvSpPr/>
      </dsp:nvSpPr>
      <dsp:spPr>
        <a:xfrm>
          <a:off x="4734851" y="1958499"/>
          <a:ext cx="1279268" cy="1279268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rgbClr val="002060"/>
              </a:solidFill>
            </a:rPr>
            <a:t>Sharing of research data and findings</a:t>
          </a:r>
          <a:endParaRPr lang="en-IN" sz="1300" kern="1200" dirty="0">
            <a:solidFill>
              <a:srgbClr val="002060"/>
            </a:solidFill>
          </a:endParaRPr>
        </a:p>
      </dsp:txBody>
      <dsp:txXfrm>
        <a:off x="4922195" y="2145843"/>
        <a:ext cx="904580" cy="904580"/>
      </dsp:txXfrm>
    </dsp:sp>
    <dsp:sp modelId="{C09DF981-E65C-44E7-80DB-5BC8949F2464}">
      <dsp:nvSpPr>
        <dsp:cNvPr id="0" name=""/>
        <dsp:cNvSpPr/>
      </dsp:nvSpPr>
      <dsp:spPr>
        <a:xfrm>
          <a:off x="2714106" y="3879038"/>
          <a:ext cx="1279268" cy="1279268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Increased productivity and efficiency</a:t>
          </a:r>
          <a:endParaRPr lang="en-IN" sz="1300" kern="1200" dirty="0"/>
        </a:p>
      </dsp:txBody>
      <dsp:txXfrm>
        <a:off x="2901450" y="4066382"/>
        <a:ext cx="904580" cy="904580"/>
      </dsp:txXfrm>
    </dsp:sp>
    <dsp:sp modelId="{8142F2C6-4A9D-4E44-A750-2F53B200EF6E}">
      <dsp:nvSpPr>
        <dsp:cNvPr id="0" name=""/>
        <dsp:cNvSpPr/>
      </dsp:nvSpPr>
      <dsp:spPr>
        <a:xfrm>
          <a:off x="775347" y="1940279"/>
          <a:ext cx="1279268" cy="1279268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2060"/>
              </a:solidFill>
            </a:rPr>
            <a:t>Improved outcomes/ quality</a:t>
          </a:r>
          <a:endParaRPr lang="en-IN" sz="1400" kern="1200" dirty="0">
            <a:solidFill>
              <a:srgbClr val="002060"/>
            </a:solidFill>
          </a:endParaRPr>
        </a:p>
      </dsp:txBody>
      <dsp:txXfrm>
        <a:off x="962691" y="2127623"/>
        <a:ext cx="904580" cy="904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7D1D-86F0-4713-AA62-D13E3B228D99}">
      <dsp:nvSpPr>
        <dsp:cNvPr id="0" name=""/>
        <dsp:cNvSpPr/>
      </dsp:nvSpPr>
      <dsp:spPr>
        <a:xfrm>
          <a:off x="25" y="30995"/>
          <a:ext cx="2429830" cy="403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Co Authors</a:t>
          </a:r>
        </a:p>
      </dsp:txBody>
      <dsp:txXfrm>
        <a:off x="25" y="30995"/>
        <a:ext cx="2429830" cy="403200"/>
      </dsp:txXfrm>
    </dsp:sp>
    <dsp:sp modelId="{9243579C-1A6A-4088-A197-DA316604D85A}">
      <dsp:nvSpPr>
        <dsp:cNvPr id="0" name=""/>
        <dsp:cNvSpPr/>
      </dsp:nvSpPr>
      <dsp:spPr>
        <a:xfrm>
          <a:off x="25" y="434195"/>
          <a:ext cx="2429830" cy="33818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Pramod Joshi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Kapil Mani KC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Sagar Chettri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/>
            <a:t>Gaurav Neupane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Sundar Shrestha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Sunil Singh Thapa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/>
            <a:t>Gyanendra K Jha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Anup </a:t>
          </a:r>
          <a:r>
            <a:rPr lang="en-GB" sz="1400" kern="1200" dirty="0" err="1"/>
            <a:t>Pokhrel</a:t>
          </a:r>
          <a:endParaRPr lang="en-GB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Rupesh Jung </a:t>
          </a:r>
          <a:r>
            <a:rPr lang="en-GB" sz="1400" kern="1200" dirty="0" err="1"/>
            <a:t>Belbase</a:t>
          </a:r>
          <a:endParaRPr lang="en-GB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Pemba Lama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Ishwar Kandel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Anuj </a:t>
          </a:r>
          <a:r>
            <a:rPr lang="en-GB" sz="1400" kern="1200" dirty="0" err="1"/>
            <a:t>Bijuckchhe</a:t>
          </a:r>
          <a:endParaRPr lang="en-GB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/>
            <a:t>Suresh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>
        <a:off x="25" y="434195"/>
        <a:ext cx="2429830" cy="3381840"/>
      </dsp:txXfrm>
    </dsp:sp>
    <dsp:sp modelId="{97894E04-BEEE-4FA8-847A-7840BD5FBF60}">
      <dsp:nvSpPr>
        <dsp:cNvPr id="0" name=""/>
        <dsp:cNvSpPr/>
      </dsp:nvSpPr>
      <dsp:spPr>
        <a:xfrm>
          <a:off x="2770032" y="30995"/>
          <a:ext cx="2429830" cy="403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Editorial Board Members</a:t>
          </a:r>
        </a:p>
      </dsp:txBody>
      <dsp:txXfrm>
        <a:off x="2770032" y="30995"/>
        <a:ext cx="2429830" cy="403200"/>
      </dsp:txXfrm>
    </dsp:sp>
    <dsp:sp modelId="{E668EA31-EB30-4649-951E-CFB423687915}">
      <dsp:nvSpPr>
        <dsp:cNvPr id="0" name=""/>
        <dsp:cNvSpPr/>
      </dsp:nvSpPr>
      <dsp:spPr>
        <a:xfrm>
          <a:off x="2770032" y="434195"/>
          <a:ext cx="2429830" cy="33818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Ashok Ratna Bajracharya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Bikram Shrestha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/>
            <a:t>Amit Joshi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/>
            <a:t>Rajiv Maharjan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Gaurav Neupane</a:t>
          </a:r>
        </a:p>
      </dsp:txBody>
      <dsp:txXfrm>
        <a:off x="2770032" y="434195"/>
        <a:ext cx="2429830" cy="338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5326-9649-44B4-8AF0-5FCB5483B016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D6A84-2B95-4894-8935-ADCDAA749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3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565d7c642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565d7c642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65d7c64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65d7c64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565d7c642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565d7c642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6A84-2B95-4894-8935-ADCDAA7495D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693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565d7c6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565d7c6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493C-F585-E9D9-BCC5-30134FC85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294D8-01C0-2117-CCC4-F8F5A9E85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EFA88-652A-110E-C0AB-DEFCC856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EB209-F550-109F-7A6D-51A9B4C0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3C110-8338-DFAF-4FD8-A893133A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BD38E-E09F-72FE-BDA0-F1A1EE3F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A8945-22D2-4D2B-331D-6F200710E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7B43B-5547-9851-9996-1C9875FF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B479B-7786-9F05-BCF8-8E31B931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EA93-FE0D-FB2C-D451-F9D41E56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05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E3D67-CC31-0D7D-D51E-0CE54E444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B812B-5989-A920-F96C-8230FECA6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2462E-B738-BDD8-9740-6000E09B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109F-B7A9-6386-7EE7-06D6BBA8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5E99-B765-0DB2-391E-350A6479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3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2038-AC5B-3662-0650-FAC390D8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DD64-3039-77A7-5D92-F16706AA7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EE419-E14D-E817-E56C-C23DC1C7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B3EAD-61D2-0940-1F3D-59DBF8F6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B10BB-42BD-F0D3-178E-E167FA33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06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3384-0D43-3EA2-160C-76F9454D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30DCE-F89B-5157-42C3-D03955AC7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E5F04-C49A-671B-2117-02C70BF8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3451-DF2C-81DA-78FE-75241565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B280-308F-9F0C-7D17-8E762A06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23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F95E-0462-E970-86E8-70A2754A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ECDF-37BF-A17A-0259-10C831BB6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AE317-DE49-8872-1919-C7583AFFF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7504D-BD87-B891-9975-4D77F6A0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5E6F9-0B02-6920-7446-C6B5E14B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F51A0-5A31-2B54-40E5-F713A244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1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3D3E-877A-8B98-B27B-E4FC481A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0B99B-D357-4D46-E4CE-F012FF80F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7F8B5-8758-691D-5E95-BFF821BF4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8610A-EE25-BB73-D6DA-83FE76A3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99496-1164-2E6A-2C09-AC262CFE3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47376-030E-2E07-37D8-44329580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1DC47-3DD2-3891-C330-F0EC496E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CA9E3-017A-85EF-B3C6-121AB309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73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E014-2BFA-EC6E-27EB-EA79B12F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D9374-2863-9FEC-CE3A-459DF8AB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4A5CD-B76D-B6D5-FCEF-2DB6BEFA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D959B-8269-0E27-86D0-E6607B37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0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B0CE4-8704-FC09-C339-4FA01F10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7871E-95F0-91A3-585E-9CE18CFC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EA54B-AD3F-E185-619A-19708E45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92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09FE-CF3D-B2A9-573B-96B1FD74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C4BB2-3877-299A-D3FD-437F478D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27987-1B75-0BC5-C76F-AE6C5C21A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6BE0D-87EA-F2CD-74F9-C4172323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C93D5-0182-C75E-DD43-7D34D105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32B02-F87B-C2FC-C511-29A81508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44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7E4D-FF6E-B318-2FCB-AEE5F055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039C7-B9F7-ADDC-0BE7-25BEA441B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47771-BADB-8313-A648-A9CC07194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0FD3E-C898-372B-F046-617A3841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F4853-CCCD-72AC-8EB4-856218BA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4F555-F405-A296-42B4-9291BF3E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89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8EF2A-65E6-0E9E-BBE9-9E144D2D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F6B7A-C1D4-D0F6-881B-05C2C1AC5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BBC3-9093-A0EC-D6F8-656124DAC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3A3B-B49E-4E56-93D1-A3FF0CF26144}" type="datetimeFigureOut">
              <a:rPr lang="en-IN" smtClean="0"/>
              <a:t>10-04-2024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23DAC-FA14-B084-B532-046360FDD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7E2A8-5C90-3B84-1B3A-D6B9590C2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AEF3-485D-4129-950B-4A0AC3FEF8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93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12" Type="http://schemas.openxmlformats.org/officeDocument/2006/relationships/image" Target="../media/image6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ing.com/ck/a?!&amp;&amp;p=901a4e6f44ae731bJmltdHM9MTY5MjgzNTIwMCZpZ3VpZD0zOTgzMzI2Ni01MjAyLTZjNDEtMWI0ZS0yMTcxNTMwNDZkMzcmaW5zaWQ9NTk2Ng&amp;ptn=3&amp;hsh=3&amp;fclid=39833266-5202-6c41-1b4e-217153046d37&amp;psq=Mentor+Quotes&amp;u=a1aHR0cHM6Ly93d3cucHVzaGZhci5jb20vYXJ0aWNsZS8zMC11cGxpZnRpbmctbWVudG9yaW5nLXF1b3Rlcy10aGF0LXdpbGwtaW5zcGlyZS15b3Uv&amp;ntb=1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C863-97D3-E048-3CF3-6BC2D554A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71395"/>
            <a:ext cx="11585122" cy="142880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Four decades of my Research Journey: </a:t>
            </a:r>
            <a:b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Challenges &amp; Triumphs</a:t>
            </a:r>
            <a:endParaRPr lang="en-I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E9DDF-5C18-0D43-CE4C-0F14A5A7F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8256"/>
            <a:ext cx="9144000" cy="3209544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Dr. (Prof.) Raju Vaishya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MS, MCh, FRCS, FACS</a:t>
            </a:r>
          </a:p>
          <a:p>
            <a:r>
              <a:rPr lang="en-US" dirty="0"/>
              <a:t>Professor &amp; Senior Consultant Orthopaedic Surgeon </a:t>
            </a:r>
          </a:p>
          <a:p>
            <a:r>
              <a:rPr lang="en-US" dirty="0"/>
              <a:t>Indraprastha Apollo Hospitals, New Delhi</a:t>
            </a:r>
          </a:p>
        </p:txBody>
      </p:sp>
      <p:pic>
        <p:nvPicPr>
          <p:cNvPr id="1026" name="Picture 2" descr="Apollo Hospital, Indraprastha - Wikipedia">
            <a:extLst>
              <a:ext uri="{FF2B5EF4-FFF2-40B4-BE49-F238E27FC236}">
                <a16:creationId xmlns:a16="http://schemas.microsoft.com/office/drawing/2014/main" id="{E5F360DF-7A9A-F9EE-33DE-4E39CFA0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7" y="4394282"/>
            <a:ext cx="5746950" cy="22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gin || Nepal Health Research Council">
            <a:extLst>
              <a:ext uri="{FF2B5EF4-FFF2-40B4-BE49-F238E27FC236}">
                <a16:creationId xmlns:a16="http://schemas.microsoft.com/office/drawing/2014/main" id="{B3E42981-F44B-9F9B-C79F-B302C65A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86" y="4951613"/>
            <a:ext cx="5305671" cy="8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2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BCE2-EE88-AEC4-C1C3-8119A128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Challenges: The Road Less Travelled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4354-33BA-8F63-0930-970833889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44593" cy="44363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4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Lack of mentorship</a:t>
            </a:r>
          </a:p>
          <a:p>
            <a:r>
              <a:rPr lang="en-IN" sz="4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Paucity of time</a:t>
            </a:r>
          </a:p>
          <a:p>
            <a:r>
              <a:rPr lang="en-IN" sz="4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Inadequate incentive (in practice)</a:t>
            </a:r>
          </a:p>
          <a:p>
            <a:r>
              <a:rPr lang="en-IN" sz="4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Scepticism surrounding new ideas</a:t>
            </a:r>
          </a:p>
          <a:p>
            <a:r>
              <a:rPr lang="en-IN" sz="4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Publishing impactful results</a:t>
            </a:r>
          </a:p>
          <a:p>
            <a:r>
              <a:rPr lang="en-IN" sz="4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Funding </a:t>
            </a:r>
            <a:r>
              <a:rPr lang="en-IN" sz="4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limitations</a:t>
            </a:r>
          </a:p>
          <a:p>
            <a:pPr marL="0" indent="0">
              <a:buNone/>
            </a:pP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413702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2678-9495-777E-364C-93B4AA3D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Overcoming Obstacles: Perseverance Pays Off</a:t>
            </a:r>
            <a:r>
              <a:rPr lang="en-IN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N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FE34-5603-BCF2-12A6-CEAA36CF356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IN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Determination</a:t>
            </a:r>
          </a:p>
          <a:p>
            <a:r>
              <a:rPr lang="en-IN" sz="4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Finding time for research</a:t>
            </a:r>
          </a:p>
          <a:p>
            <a:r>
              <a:rPr lang="en-IN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Meticulous record keeping and analysis of data</a:t>
            </a:r>
          </a:p>
          <a:p>
            <a:r>
              <a:rPr lang="en-IN" sz="4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IN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ountless revisions of research papers </a:t>
            </a:r>
          </a:p>
          <a:p>
            <a:r>
              <a:rPr lang="en-IN" sz="4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Regular literature reading</a:t>
            </a:r>
          </a:p>
          <a:p>
            <a:pPr marL="0" indent="0">
              <a:buNone/>
            </a:pPr>
            <a:endParaRPr lang="en-IN" sz="4000" dirty="0">
              <a:solidFill>
                <a:srgbClr val="222222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32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32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Each obstacle overcome brought me closer to my goal: </a:t>
            </a:r>
            <a:r>
              <a:rPr lang="en-IN" sz="32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IN" sz="32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aking a genuine difference in the lives of people, and leaving a permanent impact)</a:t>
            </a:r>
            <a:br>
              <a:rPr lang="en-IN" sz="32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N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7974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8615-A8CA-DFA6-1EB3-94886FF2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974337"/>
            <a:ext cx="10963656" cy="1608392"/>
          </a:xfrm>
        </p:spPr>
        <p:txBody>
          <a:bodyPr>
            <a:normAutofit fontScale="90000"/>
          </a:bodyPr>
          <a:lstStyle/>
          <a:p>
            <a:r>
              <a:rPr lang="en-US" sz="3600" b="0" i="0" dirty="0">
                <a:solidFill>
                  <a:srgbClr val="181818"/>
                </a:solidFill>
                <a:effectLst/>
                <a:latin typeface="Merriweather" panose="020F0502020204030204" pitchFamily="2" charset="0"/>
              </a:rPr>
              <a:t/>
            </a:r>
            <a:br>
              <a:rPr lang="en-US" sz="3600" b="0" i="0" dirty="0">
                <a:solidFill>
                  <a:srgbClr val="181818"/>
                </a:solidFill>
                <a:effectLst/>
                <a:latin typeface="Merriweather" panose="020F0502020204030204" pitchFamily="2" charset="0"/>
              </a:rPr>
            </a:br>
            <a:r>
              <a:rPr lang="en-US" sz="3600" b="0" i="0" dirty="0">
                <a:solidFill>
                  <a:srgbClr val="181818"/>
                </a:solidFill>
                <a:effectLst/>
                <a:latin typeface="Merriweather" panose="020F0502020204030204" pitchFamily="2" charset="0"/>
              </a:rPr>
              <a:t/>
            </a:r>
            <a:br>
              <a:rPr lang="en-US" sz="3600" b="0" i="0" dirty="0">
                <a:solidFill>
                  <a:srgbClr val="181818"/>
                </a:solidFill>
                <a:effectLst/>
                <a:latin typeface="Merriweather" panose="020F0502020204030204" pitchFamily="2" charset="0"/>
              </a:rPr>
            </a:br>
            <a:r>
              <a:rPr lang="en-US" sz="3600" b="0" i="0" dirty="0">
                <a:solidFill>
                  <a:srgbClr val="181818"/>
                </a:solidFill>
                <a:effectLst/>
                <a:latin typeface="Merriweather" panose="020F0502020204030204" pitchFamily="2" charset="0"/>
              </a:rPr>
              <a:t/>
            </a:r>
            <a:br>
              <a:rPr lang="en-US" sz="3600" b="0" i="0" dirty="0">
                <a:solidFill>
                  <a:srgbClr val="181818"/>
                </a:solidFill>
                <a:effectLst/>
                <a:latin typeface="Merriweather" panose="020F0502020204030204" pitchFamily="2" charset="0"/>
              </a:rPr>
            </a:br>
            <a:r>
              <a:rPr lang="en-US" sz="3600" b="0" i="0" dirty="0">
                <a:solidFill>
                  <a:srgbClr val="181818"/>
                </a:solidFill>
                <a:effectLst/>
                <a:highlight>
                  <a:srgbClr val="FFFF00"/>
                </a:highlight>
                <a:latin typeface="Merriweather" panose="020F0502020204030204" pitchFamily="2" charset="0"/>
              </a:rPr>
              <a:t>“Try not to become a man </a:t>
            </a:r>
            <a:r>
              <a:rPr lang="en-US" sz="3600" b="0" i="0">
                <a:solidFill>
                  <a:srgbClr val="181818"/>
                </a:solidFill>
                <a:effectLst/>
                <a:highlight>
                  <a:srgbClr val="FFFF00"/>
                </a:highlight>
                <a:latin typeface="Merriweather" panose="020F0502020204030204" pitchFamily="2" charset="0"/>
              </a:rPr>
              <a:t>of success </a:t>
            </a:r>
            <a:r>
              <a:rPr lang="en-US" sz="3600" b="0" i="0" dirty="0">
                <a:solidFill>
                  <a:srgbClr val="181818"/>
                </a:solidFill>
                <a:effectLst/>
                <a:highlight>
                  <a:srgbClr val="FFFF00"/>
                </a:highlight>
                <a:latin typeface="Merriweather" panose="020F0502020204030204" pitchFamily="2" charset="0"/>
              </a:rPr>
              <a:t/>
            </a:r>
            <a:br>
              <a:rPr lang="en-US" sz="3600" b="0" i="0" dirty="0">
                <a:solidFill>
                  <a:srgbClr val="181818"/>
                </a:solidFill>
                <a:effectLst/>
                <a:highlight>
                  <a:srgbClr val="FFFF00"/>
                </a:highlight>
                <a:latin typeface="Merriweather" panose="020F0502020204030204" pitchFamily="2" charset="0"/>
              </a:rPr>
            </a:br>
            <a:r>
              <a:rPr lang="en-US" sz="3600" b="0" i="0" dirty="0">
                <a:solidFill>
                  <a:srgbClr val="181818"/>
                </a:solidFill>
                <a:effectLst/>
                <a:highlight>
                  <a:srgbClr val="FFFF00"/>
                </a:highlight>
                <a:latin typeface="Merriweather" panose="020F0502020204030204" pitchFamily="2" charset="0"/>
              </a:rPr>
              <a:t>    Rather become a man </a:t>
            </a:r>
            <a:r>
              <a:rPr lang="en-US" sz="3600" b="0" i="0">
                <a:solidFill>
                  <a:srgbClr val="181818"/>
                </a:solidFill>
                <a:effectLst/>
                <a:highlight>
                  <a:srgbClr val="FFFF00"/>
                </a:highlight>
                <a:latin typeface="Merriweather" panose="020F0502020204030204" pitchFamily="2" charset="0"/>
              </a:rPr>
              <a:t>of value” - 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Lato" panose="020F0502020204030204" pitchFamily="34" charset="0"/>
              </a:rPr>
              <a:t>Albert Einstein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BF37A-6F9A-5811-277F-BBB05078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736" y="142404"/>
            <a:ext cx="6299263" cy="52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0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"/>
          <p:cNvSpPr txBox="1">
            <a:spLocks noGrp="1"/>
          </p:cNvSpPr>
          <p:nvPr>
            <p:ph type="title"/>
          </p:nvPr>
        </p:nvSpPr>
        <p:spPr>
          <a:xfrm>
            <a:off x="411480" y="715533"/>
            <a:ext cx="10833553" cy="64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super research wave: Covid-19 pandemic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9033339" y="3165339"/>
            <a:ext cx="2210797" cy="1068212"/>
          </a:xfrm>
          <a:custGeom>
            <a:avLst/>
            <a:gdLst/>
            <a:ahLst/>
            <a:cxnLst/>
            <a:rect l="l" t="t" r="r" b="b"/>
            <a:pathLst>
              <a:path w="53388" h="25796" extrusionOk="0">
                <a:moveTo>
                  <a:pt x="2535" y="0"/>
                </a:moveTo>
                <a:cubicBezTo>
                  <a:pt x="2341" y="0"/>
                  <a:pt x="2221" y="5"/>
                  <a:pt x="2179" y="7"/>
                </a:cubicBezTo>
                <a:cubicBezTo>
                  <a:pt x="953" y="55"/>
                  <a:pt x="0" y="1102"/>
                  <a:pt x="48" y="2341"/>
                </a:cubicBezTo>
                <a:cubicBezTo>
                  <a:pt x="106" y="3530"/>
                  <a:pt x="1083" y="4463"/>
                  <a:pt x="2272" y="4463"/>
                </a:cubicBezTo>
                <a:cubicBezTo>
                  <a:pt x="2308" y="4463"/>
                  <a:pt x="2345" y="4462"/>
                  <a:pt x="2382" y="4460"/>
                </a:cubicBezTo>
                <a:cubicBezTo>
                  <a:pt x="2384" y="4460"/>
                  <a:pt x="2418" y="4459"/>
                  <a:pt x="2480" y="4459"/>
                </a:cubicBezTo>
                <a:cubicBezTo>
                  <a:pt x="2983" y="4459"/>
                  <a:pt x="5362" y="4515"/>
                  <a:pt x="8823" y="5531"/>
                </a:cubicBezTo>
                <a:cubicBezTo>
                  <a:pt x="12418" y="6591"/>
                  <a:pt x="17931" y="8949"/>
                  <a:pt x="23848" y="14128"/>
                </a:cubicBezTo>
                <a:cubicBezTo>
                  <a:pt x="29480" y="19057"/>
                  <a:pt x="35290" y="22486"/>
                  <a:pt x="41136" y="24296"/>
                </a:cubicBezTo>
                <a:cubicBezTo>
                  <a:pt x="45970" y="25796"/>
                  <a:pt x="49602" y="25796"/>
                  <a:pt x="51161" y="25796"/>
                </a:cubicBezTo>
                <a:cubicBezTo>
                  <a:pt x="52388" y="25796"/>
                  <a:pt x="53388" y="24796"/>
                  <a:pt x="53388" y="23569"/>
                </a:cubicBezTo>
                <a:cubicBezTo>
                  <a:pt x="53388" y="22331"/>
                  <a:pt x="52388" y="21331"/>
                  <a:pt x="51161" y="21331"/>
                </a:cubicBezTo>
                <a:cubicBezTo>
                  <a:pt x="48113" y="21331"/>
                  <a:pt x="38838" y="21331"/>
                  <a:pt x="26789" y="10770"/>
                </a:cubicBezTo>
                <a:cubicBezTo>
                  <a:pt x="15124" y="543"/>
                  <a:pt x="4615" y="0"/>
                  <a:pt x="25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6" name="Google Shape;356;p19"/>
          <p:cNvSpPr/>
          <p:nvPr/>
        </p:nvSpPr>
        <p:spPr>
          <a:xfrm>
            <a:off x="7014352" y="3165339"/>
            <a:ext cx="2210797" cy="1068212"/>
          </a:xfrm>
          <a:custGeom>
            <a:avLst/>
            <a:gdLst/>
            <a:ahLst/>
            <a:cxnLst/>
            <a:rect l="l" t="t" r="r" b="b"/>
            <a:pathLst>
              <a:path w="53388" h="25796" extrusionOk="0">
                <a:moveTo>
                  <a:pt x="50844" y="0"/>
                </a:moveTo>
                <a:cubicBezTo>
                  <a:pt x="48771" y="0"/>
                  <a:pt x="38252" y="543"/>
                  <a:pt x="26587" y="10770"/>
                </a:cubicBezTo>
                <a:cubicBezTo>
                  <a:pt x="23610" y="13390"/>
                  <a:pt x="14538" y="21331"/>
                  <a:pt x="2227" y="21331"/>
                </a:cubicBezTo>
                <a:cubicBezTo>
                  <a:pt x="988" y="21331"/>
                  <a:pt x="0" y="22331"/>
                  <a:pt x="0" y="23569"/>
                </a:cubicBezTo>
                <a:cubicBezTo>
                  <a:pt x="0" y="24796"/>
                  <a:pt x="988" y="25796"/>
                  <a:pt x="2227" y="25796"/>
                </a:cubicBezTo>
                <a:cubicBezTo>
                  <a:pt x="3786" y="25796"/>
                  <a:pt x="7418" y="25796"/>
                  <a:pt x="12252" y="24296"/>
                </a:cubicBezTo>
                <a:cubicBezTo>
                  <a:pt x="18098" y="22486"/>
                  <a:pt x="23908" y="19057"/>
                  <a:pt x="29528" y="14128"/>
                </a:cubicBezTo>
                <a:cubicBezTo>
                  <a:pt x="35445" y="8949"/>
                  <a:pt x="40970" y="6591"/>
                  <a:pt x="44565" y="5531"/>
                </a:cubicBezTo>
                <a:cubicBezTo>
                  <a:pt x="48005" y="4515"/>
                  <a:pt x="50381" y="4459"/>
                  <a:pt x="50900" y="4459"/>
                </a:cubicBezTo>
                <a:cubicBezTo>
                  <a:pt x="50965" y="4459"/>
                  <a:pt x="51001" y="4460"/>
                  <a:pt x="51007" y="4460"/>
                </a:cubicBezTo>
                <a:cubicBezTo>
                  <a:pt x="51043" y="4462"/>
                  <a:pt x="51079" y="4463"/>
                  <a:pt x="51115" y="4463"/>
                </a:cubicBezTo>
                <a:cubicBezTo>
                  <a:pt x="52294" y="4463"/>
                  <a:pt x="53270" y="3530"/>
                  <a:pt x="53328" y="2341"/>
                </a:cubicBezTo>
                <a:cubicBezTo>
                  <a:pt x="53388" y="1102"/>
                  <a:pt x="52435" y="55"/>
                  <a:pt x="51197" y="7"/>
                </a:cubicBezTo>
                <a:cubicBezTo>
                  <a:pt x="51156" y="5"/>
                  <a:pt x="51037" y="0"/>
                  <a:pt x="508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7" name="Google Shape;357;p19"/>
          <p:cNvSpPr/>
          <p:nvPr/>
        </p:nvSpPr>
        <p:spPr>
          <a:xfrm>
            <a:off x="4990439" y="3165339"/>
            <a:ext cx="2210797" cy="1068212"/>
          </a:xfrm>
          <a:custGeom>
            <a:avLst/>
            <a:gdLst/>
            <a:ahLst/>
            <a:cxnLst/>
            <a:rect l="l" t="t" r="r" b="b"/>
            <a:pathLst>
              <a:path w="53388" h="25796" extrusionOk="0">
                <a:moveTo>
                  <a:pt x="2535" y="0"/>
                </a:moveTo>
                <a:cubicBezTo>
                  <a:pt x="2341" y="0"/>
                  <a:pt x="2220" y="5"/>
                  <a:pt x="2179" y="7"/>
                </a:cubicBezTo>
                <a:cubicBezTo>
                  <a:pt x="953" y="55"/>
                  <a:pt x="0" y="1102"/>
                  <a:pt x="48" y="2341"/>
                </a:cubicBezTo>
                <a:cubicBezTo>
                  <a:pt x="105" y="3530"/>
                  <a:pt x="1082" y="4463"/>
                  <a:pt x="2271" y="4463"/>
                </a:cubicBezTo>
                <a:cubicBezTo>
                  <a:pt x="2308" y="4463"/>
                  <a:pt x="2344" y="4462"/>
                  <a:pt x="2381" y="4460"/>
                </a:cubicBezTo>
                <a:cubicBezTo>
                  <a:pt x="2384" y="4460"/>
                  <a:pt x="2417" y="4459"/>
                  <a:pt x="2480" y="4459"/>
                </a:cubicBezTo>
                <a:cubicBezTo>
                  <a:pt x="2983" y="4459"/>
                  <a:pt x="5362" y="4515"/>
                  <a:pt x="8823" y="5531"/>
                </a:cubicBezTo>
                <a:cubicBezTo>
                  <a:pt x="12418" y="6591"/>
                  <a:pt x="17931" y="8949"/>
                  <a:pt x="23848" y="14128"/>
                </a:cubicBezTo>
                <a:cubicBezTo>
                  <a:pt x="29480" y="19057"/>
                  <a:pt x="35290" y="22486"/>
                  <a:pt x="41136" y="24296"/>
                </a:cubicBezTo>
                <a:cubicBezTo>
                  <a:pt x="45970" y="25796"/>
                  <a:pt x="49601" y="25796"/>
                  <a:pt x="51161" y="25796"/>
                </a:cubicBezTo>
                <a:cubicBezTo>
                  <a:pt x="52388" y="25796"/>
                  <a:pt x="53388" y="24796"/>
                  <a:pt x="53388" y="23569"/>
                </a:cubicBezTo>
                <a:cubicBezTo>
                  <a:pt x="53388" y="22331"/>
                  <a:pt x="52388" y="21331"/>
                  <a:pt x="51161" y="21331"/>
                </a:cubicBezTo>
                <a:cubicBezTo>
                  <a:pt x="48113" y="21331"/>
                  <a:pt x="38838" y="21331"/>
                  <a:pt x="26789" y="10770"/>
                </a:cubicBezTo>
                <a:cubicBezTo>
                  <a:pt x="15124" y="543"/>
                  <a:pt x="4615" y="0"/>
                  <a:pt x="25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19"/>
          <p:cNvSpPr/>
          <p:nvPr/>
        </p:nvSpPr>
        <p:spPr>
          <a:xfrm>
            <a:off x="2971411" y="3165339"/>
            <a:ext cx="2210839" cy="1068212"/>
          </a:xfrm>
          <a:custGeom>
            <a:avLst/>
            <a:gdLst/>
            <a:ahLst/>
            <a:cxnLst/>
            <a:rect l="l" t="t" r="r" b="b"/>
            <a:pathLst>
              <a:path w="53389" h="25796" extrusionOk="0">
                <a:moveTo>
                  <a:pt x="50844" y="0"/>
                </a:moveTo>
                <a:cubicBezTo>
                  <a:pt x="48772" y="0"/>
                  <a:pt x="38253" y="543"/>
                  <a:pt x="26588" y="10770"/>
                </a:cubicBezTo>
                <a:cubicBezTo>
                  <a:pt x="23611" y="13390"/>
                  <a:pt x="14538" y="21331"/>
                  <a:pt x="2227" y="21331"/>
                </a:cubicBezTo>
                <a:cubicBezTo>
                  <a:pt x="989" y="21331"/>
                  <a:pt x="1" y="22331"/>
                  <a:pt x="1" y="23569"/>
                </a:cubicBezTo>
                <a:cubicBezTo>
                  <a:pt x="1" y="24796"/>
                  <a:pt x="989" y="25796"/>
                  <a:pt x="2227" y="25796"/>
                </a:cubicBezTo>
                <a:cubicBezTo>
                  <a:pt x="3787" y="25796"/>
                  <a:pt x="7419" y="25796"/>
                  <a:pt x="12252" y="24296"/>
                </a:cubicBezTo>
                <a:cubicBezTo>
                  <a:pt x="18098" y="22486"/>
                  <a:pt x="23909" y="19057"/>
                  <a:pt x="29528" y="14128"/>
                </a:cubicBezTo>
                <a:cubicBezTo>
                  <a:pt x="35446" y="8949"/>
                  <a:pt x="40970" y="6591"/>
                  <a:pt x="44566" y="5531"/>
                </a:cubicBezTo>
                <a:cubicBezTo>
                  <a:pt x="48006" y="4515"/>
                  <a:pt x="50382" y="4459"/>
                  <a:pt x="50901" y="4459"/>
                </a:cubicBezTo>
                <a:cubicBezTo>
                  <a:pt x="50966" y="4459"/>
                  <a:pt x="51002" y="4460"/>
                  <a:pt x="51007" y="4460"/>
                </a:cubicBezTo>
                <a:cubicBezTo>
                  <a:pt x="51044" y="4462"/>
                  <a:pt x="51080" y="4463"/>
                  <a:pt x="51116" y="4463"/>
                </a:cubicBezTo>
                <a:cubicBezTo>
                  <a:pt x="52294" y="4463"/>
                  <a:pt x="53271" y="3530"/>
                  <a:pt x="53329" y="2341"/>
                </a:cubicBezTo>
                <a:cubicBezTo>
                  <a:pt x="53389" y="1102"/>
                  <a:pt x="52436" y="55"/>
                  <a:pt x="51198" y="7"/>
                </a:cubicBezTo>
                <a:cubicBezTo>
                  <a:pt x="51157" y="5"/>
                  <a:pt x="51037" y="0"/>
                  <a:pt x="508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19"/>
          <p:cNvSpPr/>
          <p:nvPr/>
        </p:nvSpPr>
        <p:spPr>
          <a:xfrm>
            <a:off x="947000" y="3165339"/>
            <a:ext cx="2211336" cy="1068212"/>
          </a:xfrm>
          <a:custGeom>
            <a:avLst/>
            <a:gdLst/>
            <a:ahLst/>
            <a:cxnLst/>
            <a:rect l="l" t="t" r="r" b="b"/>
            <a:pathLst>
              <a:path w="53401" h="25796" extrusionOk="0">
                <a:moveTo>
                  <a:pt x="2548" y="0"/>
                </a:moveTo>
                <a:cubicBezTo>
                  <a:pt x="2354" y="0"/>
                  <a:pt x="2233" y="5"/>
                  <a:pt x="2192" y="7"/>
                </a:cubicBezTo>
                <a:cubicBezTo>
                  <a:pt x="965" y="55"/>
                  <a:pt x="1" y="1102"/>
                  <a:pt x="60" y="2341"/>
                </a:cubicBezTo>
                <a:cubicBezTo>
                  <a:pt x="118" y="3530"/>
                  <a:pt x="1095" y="4463"/>
                  <a:pt x="2284" y="4463"/>
                </a:cubicBezTo>
                <a:cubicBezTo>
                  <a:pt x="2321" y="4463"/>
                  <a:pt x="2357" y="4462"/>
                  <a:pt x="2394" y="4460"/>
                </a:cubicBezTo>
                <a:cubicBezTo>
                  <a:pt x="2397" y="4460"/>
                  <a:pt x="2430" y="4459"/>
                  <a:pt x="2493" y="4459"/>
                </a:cubicBezTo>
                <a:cubicBezTo>
                  <a:pt x="2996" y="4459"/>
                  <a:pt x="5375" y="4515"/>
                  <a:pt x="8835" y="5531"/>
                </a:cubicBezTo>
                <a:cubicBezTo>
                  <a:pt x="12431" y="6591"/>
                  <a:pt x="17944" y="8949"/>
                  <a:pt x="23861" y="14128"/>
                </a:cubicBezTo>
                <a:cubicBezTo>
                  <a:pt x="29493" y="19057"/>
                  <a:pt x="35303" y="22486"/>
                  <a:pt x="41149" y="24296"/>
                </a:cubicBezTo>
                <a:cubicBezTo>
                  <a:pt x="45983" y="25796"/>
                  <a:pt x="49614" y="25796"/>
                  <a:pt x="51174" y="25796"/>
                </a:cubicBezTo>
                <a:cubicBezTo>
                  <a:pt x="52400" y="25796"/>
                  <a:pt x="53400" y="24796"/>
                  <a:pt x="53400" y="23569"/>
                </a:cubicBezTo>
                <a:cubicBezTo>
                  <a:pt x="53400" y="22331"/>
                  <a:pt x="52400" y="21331"/>
                  <a:pt x="51174" y="21331"/>
                </a:cubicBezTo>
                <a:cubicBezTo>
                  <a:pt x="48126" y="21331"/>
                  <a:pt x="38851" y="21331"/>
                  <a:pt x="26802" y="10770"/>
                </a:cubicBezTo>
                <a:cubicBezTo>
                  <a:pt x="15137" y="543"/>
                  <a:pt x="4628" y="0"/>
                  <a:pt x="25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0" name="Google Shape;360;p19"/>
          <p:cNvGrpSpPr/>
          <p:nvPr/>
        </p:nvGrpSpPr>
        <p:grpSpPr>
          <a:xfrm>
            <a:off x="2149184" y="1930890"/>
            <a:ext cx="1684768" cy="3569428"/>
            <a:chOff x="1611888" y="1448167"/>
            <a:chExt cx="1263576" cy="2677071"/>
          </a:xfrm>
        </p:grpSpPr>
        <p:sp>
          <p:nvSpPr>
            <p:cNvPr id="361" name="Google Shape;361;p19"/>
            <p:cNvSpPr/>
            <p:nvPr/>
          </p:nvSpPr>
          <p:spPr>
            <a:xfrm>
              <a:off x="1699464" y="3409282"/>
              <a:ext cx="1016320" cy="439656"/>
            </a:xfrm>
            <a:custGeom>
              <a:avLst/>
              <a:gdLst/>
              <a:ahLst/>
              <a:cxnLst/>
              <a:rect l="l" t="t" r="r" b="b"/>
              <a:pathLst>
                <a:path w="29791" h="9098" extrusionOk="0">
                  <a:moveTo>
                    <a:pt x="4549" y="1"/>
                  </a:moveTo>
                  <a:cubicBezTo>
                    <a:pt x="2037" y="1"/>
                    <a:pt x="1" y="2037"/>
                    <a:pt x="1" y="4549"/>
                  </a:cubicBezTo>
                  <a:cubicBezTo>
                    <a:pt x="1" y="7061"/>
                    <a:pt x="2037" y="9097"/>
                    <a:pt x="4549" y="9097"/>
                  </a:cubicBezTo>
                  <a:lnTo>
                    <a:pt x="25242" y="9097"/>
                  </a:lnTo>
                  <a:cubicBezTo>
                    <a:pt x="27754" y="9097"/>
                    <a:pt x="29790" y="7061"/>
                    <a:pt x="29790" y="4549"/>
                  </a:cubicBezTo>
                  <a:cubicBezTo>
                    <a:pt x="29790" y="2037"/>
                    <a:pt x="27754" y="1"/>
                    <a:pt x="2524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2020-2022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2098120" y="2965400"/>
              <a:ext cx="291107" cy="291487"/>
            </a:xfrm>
            <a:custGeom>
              <a:avLst/>
              <a:gdLst/>
              <a:ahLst/>
              <a:cxnLst/>
              <a:rect l="l" t="t" r="r" b="b"/>
              <a:pathLst>
                <a:path w="9181" h="9193" extrusionOk="0">
                  <a:moveTo>
                    <a:pt x="4585" y="1"/>
                  </a:moveTo>
                  <a:cubicBezTo>
                    <a:pt x="2049" y="1"/>
                    <a:pt x="1" y="2061"/>
                    <a:pt x="1" y="4597"/>
                  </a:cubicBezTo>
                  <a:cubicBezTo>
                    <a:pt x="1" y="7133"/>
                    <a:pt x="2049" y="9192"/>
                    <a:pt x="4585" y="9192"/>
                  </a:cubicBezTo>
                  <a:cubicBezTo>
                    <a:pt x="7121" y="9192"/>
                    <a:pt x="9180" y="7133"/>
                    <a:pt x="9180" y="4597"/>
                  </a:cubicBezTo>
                  <a:cubicBezTo>
                    <a:pt x="9180" y="2061"/>
                    <a:pt x="7121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2165340" y="3032968"/>
              <a:ext cx="156318" cy="156350"/>
            </a:xfrm>
            <a:custGeom>
              <a:avLst/>
              <a:gdLst/>
              <a:ahLst/>
              <a:cxnLst/>
              <a:rect l="l" t="t" r="r" b="b"/>
              <a:pathLst>
                <a:path w="4930" h="4931" extrusionOk="0">
                  <a:moveTo>
                    <a:pt x="2465" y="1"/>
                  </a:moveTo>
                  <a:cubicBezTo>
                    <a:pt x="1107" y="1"/>
                    <a:pt x="0" y="1108"/>
                    <a:pt x="0" y="2466"/>
                  </a:cubicBezTo>
                  <a:cubicBezTo>
                    <a:pt x="0" y="3823"/>
                    <a:pt x="1107" y="4930"/>
                    <a:pt x="2465" y="4930"/>
                  </a:cubicBezTo>
                  <a:cubicBezTo>
                    <a:pt x="3822" y="4930"/>
                    <a:pt x="4929" y="3823"/>
                    <a:pt x="4929" y="2466"/>
                  </a:cubicBezTo>
                  <a:cubicBezTo>
                    <a:pt x="4929" y="1108"/>
                    <a:pt x="3822" y="1"/>
                    <a:pt x="246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1611888" y="1448167"/>
              <a:ext cx="1263576" cy="1263956"/>
            </a:xfrm>
            <a:custGeom>
              <a:avLst/>
              <a:gdLst/>
              <a:ahLst/>
              <a:cxnLst/>
              <a:rect l="l" t="t" r="r" b="b"/>
              <a:pathLst>
                <a:path w="39851" h="39863" extrusionOk="0">
                  <a:moveTo>
                    <a:pt x="19920" y="1"/>
                  </a:moveTo>
                  <a:cubicBezTo>
                    <a:pt x="8918" y="1"/>
                    <a:pt x="0" y="8930"/>
                    <a:pt x="0" y="19932"/>
                  </a:cubicBezTo>
                  <a:cubicBezTo>
                    <a:pt x="0" y="30933"/>
                    <a:pt x="8918" y="39863"/>
                    <a:pt x="19920" y="39863"/>
                  </a:cubicBezTo>
                  <a:cubicBezTo>
                    <a:pt x="30933" y="39863"/>
                    <a:pt x="39851" y="30933"/>
                    <a:pt x="39851" y="19932"/>
                  </a:cubicBezTo>
                  <a:cubicBezTo>
                    <a:pt x="39851" y="8930"/>
                    <a:pt x="30933" y="1"/>
                    <a:pt x="1992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1699464" y="1535743"/>
              <a:ext cx="1088423" cy="1088804"/>
            </a:xfrm>
            <a:custGeom>
              <a:avLst/>
              <a:gdLst/>
              <a:ahLst/>
              <a:cxnLst/>
              <a:rect l="l" t="t" r="r" b="b"/>
              <a:pathLst>
                <a:path w="34327" h="34339" extrusionOk="0">
                  <a:moveTo>
                    <a:pt x="17158" y="1"/>
                  </a:moveTo>
                  <a:cubicBezTo>
                    <a:pt x="7680" y="1"/>
                    <a:pt x="1" y="7692"/>
                    <a:pt x="1" y="17170"/>
                  </a:cubicBezTo>
                  <a:cubicBezTo>
                    <a:pt x="1" y="26647"/>
                    <a:pt x="7680" y="34338"/>
                    <a:pt x="17158" y="34338"/>
                  </a:cubicBezTo>
                  <a:cubicBezTo>
                    <a:pt x="26635" y="34338"/>
                    <a:pt x="34326" y="26647"/>
                    <a:pt x="34326" y="17170"/>
                  </a:cubicBezTo>
                  <a:cubicBezTo>
                    <a:pt x="34326" y="7692"/>
                    <a:pt x="26635" y="1"/>
                    <a:pt x="1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Large number of publications</a:t>
              </a:r>
              <a:endParaRPr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366" name="Google Shape;366;p19"/>
            <p:cNvGrpSpPr/>
            <p:nvPr/>
          </p:nvGrpSpPr>
          <p:grpSpPr>
            <a:xfrm>
              <a:off x="2099463" y="3848938"/>
              <a:ext cx="288450" cy="276300"/>
              <a:chOff x="1865700" y="-3977800"/>
              <a:chExt cx="288450" cy="276300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1865700" y="-3977800"/>
                <a:ext cx="288450" cy="2763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1052" extrusionOk="0">
                    <a:moveTo>
                      <a:pt x="3084" y="5123"/>
                    </a:moveTo>
                    <a:lnTo>
                      <a:pt x="3084" y="5123"/>
                    </a:lnTo>
                    <a:cubicBezTo>
                      <a:pt x="2846" y="5420"/>
                      <a:pt x="2655" y="5658"/>
                      <a:pt x="2536" y="5813"/>
                    </a:cubicBezTo>
                    <a:cubicBezTo>
                      <a:pt x="2493" y="5809"/>
                      <a:pt x="2449" y="5807"/>
                      <a:pt x="2405" y="5807"/>
                    </a:cubicBezTo>
                    <a:cubicBezTo>
                      <a:pt x="1840" y="5807"/>
                      <a:pt x="1212" y="6139"/>
                      <a:pt x="870" y="6349"/>
                    </a:cubicBezTo>
                    <a:lnTo>
                      <a:pt x="870" y="6337"/>
                    </a:lnTo>
                    <a:cubicBezTo>
                      <a:pt x="1393" y="5861"/>
                      <a:pt x="2322" y="5170"/>
                      <a:pt x="3084" y="5123"/>
                    </a:cubicBezTo>
                    <a:close/>
                    <a:moveTo>
                      <a:pt x="10073" y="681"/>
                    </a:moveTo>
                    <a:cubicBezTo>
                      <a:pt x="10200" y="681"/>
                      <a:pt x="10308" y="687"/>
                      <a:pt x="10395" y="693"/>
                    </a:cubicBezTo>
                    <a:cubicBezTo>
                      <a:pt x="10454" y="1313"/>
                      <a:pt x="10430" y="3003"/>
                      <a:pt x="8847" y="4587"/>
                    </a:cubicBezTo>
                    <a:cubicBezTo>
                      <a:pt x="7751" y="5682"/>
                      <a:pt x="5632" y="7397"/>
                      <a:pt x="4930" y="7956"/>
                    </a:cubicBezTo>
                    <a:lnTo>
                      <a:pt x="4656" y="7694"/>
                    </a:lnTo>
                    <a:lnTo>
                      <a:pt x="5608" y="6873"/>
                    </a:lnTo>
                    <a:cubicBezTo>
                      <a:pt x="5680" y="6813"/>
                      <a:pt x="5727" y="6718"/>
                      <a:pt x="5727" y="6623"/>
                    </a:cubicBezTo>
                    <a:cubicBezTo>
                      <a:pt x="5739" y="6528"/>
                      <a:pt x="5703" y="6432"/>
                      <a:pt x="5632" y="6373"/>
                    </a:cubicBezTo>
                    <a:lnTo>
                      <a:pt x="4727" y="5456"/>
                    </a:lnTo>
                    <a:cubicBezTo>
                      <a:pt x="4656" y="5396"/>
                      <a:pt x="4572" y="5361"/>
                      <a:pt x="4465" y="5361"/>
                    </a:cubicBezTo>
                    <a:cubicBezTo>
                      <a:pt x="4370" y="5361"/>
                      <a:pt x="4287" y="5408"/>
                      <a:pt x="4227" y="5480"/>
                    </a:cubicBezTo>
                    <a:lnTo>
                      <a:pt x="3394" y="6432"/>
                    </a:lnTo>
                    <a:lnTo>
                      <a:pt x="3132" y="6158"/>
                    </a:lnTo>
                    <a:cubicBezTo>
                      <a:pt x="3691" y="5456"/>
                      <a:pt x="5418" y="3337"/>
                      <a:pt x="6513" y="2241"/>
                    </a:cubicBezTo>
                    <a:cubicBezTo>
                      <a:pt x="7871" y="883"/>
                      <a:pt x="9308" y="681"/>
                      <a:pt x="10073" y="681"/>
                    </a:cubicBezTo>
                    <a:close/>
                    <a:moveTo>
                      <a:pt x="4501" y="6206"/>
                    </a:moveTo>
                    <a:lnTo>
                      <a:pt x="4882" y="6587"/>
                    </a:lnTo>
                    <a:lnTo>
                      <a:pt x="3918" y="7432"/>
                    </a:lnTo>
                    <a:lnTo>
                      <a:pt x="3906" y="7432"/>
                    </a:lnTo>
                    <a:lnTo>
                      <a:pt x="2858" y="8337"/>
                    </a:lnTo>
                    <a:lnTo>
                      <a:pt x="2751" y="8230"/>
                    </a:lnTo>
                    <a:lnTo>
                      <a:pt x="4501" y="6206"/>
                    </a:lnTo>
                    <a:close/>
                    <a:moveTo>
                      <a:pt x="5965" y="8004"/>
                    </a:moveTo>
                    <a:lnTo>
                      <a:pt x="5965" y="8004"/>
                    </a:lnTo>
                    <a:cubicBezTo>
                      <a:pt x="5930" y="8766"/>
                      <a:pt x="5227" y="9706"/>
                      <a:pt x="4751" y="10230"/>
                    </a:cubicBezTo>
                    <a:lnTo>
                      <a:pt x="4751" y="10218"/>
                    </a:lnTo>
                    <a:cubicBezTo>
                      <a:pt x="4977" y="9849"/>
                      <a:pt x="5334" y="9147"/>
                      <a:pt x="5275" y="8552"/>
                    </a:cubicBezTo>
                    <a:cubicBezTo>
                      <a:pt x="5430" y="8433"/>
                      <a:pt x="5668" y="8242"/>
                      <a:pt x="5965" y="8004"/>
                    </a:cubicBezTo>
                    <a:close/>
                    <a:moveTo>
                      <a:pt x="10048" y="0"/>
                    </a:moveTo>
                    <a:cubicBezTo>
                      <a:pt x="9140" y="0"/>
                      <a:pt x="7527" y="251"/>
                      <a:pt x="6025" y="1753"/>
                    </a:cubicBezTo>
                    <a:cubicBezTo>
                      <a:pt x="5299" y="2479"/>
                      <a:pt x="4346" y="3599"/>
                      <a:pt x="3596" y="4503"/>
                    </a:cubicBezTo>
                    <a:cubicBezTo>
                      <a:pt x="3447" y="4463"/>
                      <a:pt x="3294" y="4444"/>
                      <a:pt x="3140" y="4444"/>
                    </a:cubicBezTo>
                    <a:cubicBezTo>
                      <a:pt x="1774" y="4444"/>
                      <a:pt x="313" y="5906"/>
                      <a:pt x="131" y="6099"/>
                    </a:cubicBezTo>
                    <a:cubicBezTo>
                      <a:pt x="0" y="6230"/>
                      <a:pt x="0" y="6444"/>
                      <a:pt x="131" y="6575"/>
                    </a:cubicBezTo>
                    <a:lnTo>
                      <a:pt x="584" y="7028"/>
                    </a:lnTo>
                    <a:cubicBezTo>
                      <a:pt x="655" y="7099"/>
                      <a:pt x="739" y="7123"/>
                      <a:pt x="822" y="7123"/>
                    </a:cubicBezTo>
                    <a:cubicBezTo>
                      <a:pt x="893" y="7123"/>
                      <a:pt x="965" y="7111"/>
                      <a:pt x="1024" y="7063"/>
                    </a:cubicBezTo>
                    <a:cubicBezTo>
                      <a:pt x="1317" y="6857"/>
                      <a:pt x="1966" y="6493"/>
                      <a:pt x="2385" y="6493"/>
                    </a:cubicBezTo>
                    <a:cubicBezTo>
                      <a:pt x="2426" y="6493"/>
                      <a:pt x="2465" y="6496"/>
                      <a:pt x="2501" y="6504"/>
                    </a:cubicBezTo>
                    <a:lnTo>
                      <a:pt x="2953" y="6956"/>
                    </a:lnTo>
                    <a:lnTo>
                      <a:pt x="2024" y="8028"/>
                    </a:lnTo>
                    <a:cubicBezTo>
                      <a:pt x="1917" y="8159"/>
                      <a:pt x="1917" y="8361"/>
                      <a:pt x="2048" y="8492"/>
                    </a:cubicBezTo>
                    <a:lnTo>
                      <a:pt x="2608" y="9052"/>
                    </a:lnTo>
                    <a:cubicBezTo>
                      <a:pt x="2667" y="9111"/>
                      <a:pt x="2763" y="9147"/>
                      <a:pt x="2846" y="9147"/>
                    </a:cubicBezTo>
                    <a:cubicBezTo>
                      <a:pt x="2929" y="9147"/>
                      <a:pt x="3001" y="9123"/>
                      <a:pt x="3072" y="9064"/>
                    </a:cubicBezTo>
                    <a:lnTo>
                      <a:pt x="4132" y="8147"/>
                    </a:lnTo>
                    <a:lnTo>
                      <a:pt x="4584" y="8587"/>
                    </a:lnTo>
                    <a:cubicBezTo>
                      <a:pt x="4668" y="8956"/>
                      <a:pt x="4322" y="9659"/>
                      <a:pt x="4025" y="10064"/>
                    </a:cubicBezTo>
                    <a:cubicBezTo>
                      <a:pt x="3929" y="10207"/>
                      <a:pt x="3941" y="10385"/>
                      <a:pt x="4060" y="10504"/>
                    </a:cubicBezTo>
                    <a:lnTo>
                      <a:pt x="4513" y="10957"/>
                    </a:lnTo>
                    <a:cubicBezTo>
                      <a:pt x="4584" y="11028"/>
                      <a:pt x="4668" y="11052"/>
                      <a:pt x="4751" y="11052"/>
                    </a:cubicBezTo>
                    <a:cubicBezTo>
                      <a:pt x="4846" y="11052"/>
                      <a:pt x="4930" y="11028"/>
                      <a:pt x="4989" y="10957"/>
                    </a:cubicBezTo>
                    <a:cubicBezTo>
                      <a:pt x="5203" y="10754"/>
                      <a:pt x="6989" y="8968"/>
                      <a:pt x="6596" y="7492"/>
                    </a:cubicBezTo>
                    <a:cubicBezTo>
                      <a:pt x="7501" y="6742"/>
                      <a:pt x="8621" y="5789"/>
                      <a:pt x="9335" y="5063"/>
                    </a:cubicBezTo>
                    <a:cubicBezTo>
                      <a:pt x="11538" y="2860"/>
                      <a:pt x="11061" y="432"/>
                      <a:pt x="11037" y="324"/>
                    </a:cubicBezTo>
                    <a:cubicBezTo>
                      <a:pt x="11002" y="193"/>
                      <a:pt x="10907" y="86"/>
                      <a:pt x="10776" y="62"/>
                    </a:cubicBezTo>
                    <a:cubicBezTo>
                      <a:pt x="10741" y="55"/>
                      <a:pt x="10471" y="0"/>
                      <a:pt x="1004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8" name="Google Shape;368;p19"/>
              <p:cNvSpPr/>
              <p:nvPr/>
            </p:nvSpPr>
            <p:spPr>
              <a:xfrm>
                <a:off x="2031800" y="-3938075"/>
                <a:ext cx="747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724" extrusionOk="0">
                    <a:moveTo>
                      <a:pt x="1500" y="688"/>
                    </a:moveTo>
                    <a:cubicBezTo>
                      <a:pt x="1667" y="688"/>
                      <a:pt x="1846" y="759"/>
                      <a:pt x="1977" y="890"/>
                    </a:cubicBezTo>
                    <a:cubicBezTo>
                      <a:pt x="2238" y="1152"/>
                      <a:pt x="2238" y="1581"/>
                      <a:pt x="1977" y="1843"/>
                    </a:cubicBezTo>
                    <a:cubicBezTo>
                      <a:pt x="1846" y="1974"/>
                      <a:pt x="1673" y="2039"/>
                      <a:pt x="1500" y="2039"/>
                    </a:cubicBezTo>
                    <a:cubicBezTo>
                      <a:pt x="1328" y="2039"/>
                      <a:pt x="1155" y="1974"/>
                      <a:pt x="1024" y="1843"/>
                    </a:cubicBezTo>
                    <a:cubicBezTo>
                      <a:pt x="750" y="1581"/>
                      <a:pt x="750" y="1152"/>
                      <a:pt x="1024" y="890"/>
                    </a:cubicBezTo>
                    <a:cubicBezTo>
                      <a:pt x="1155" y="759"/>
                      <a:pt x="1322" y="688"/>
                      <a:pt x="1500" y="688"/>
                    </a:cubicBezTo>
                    <a:close/>
                    <a:moveTo>
                      <a:pt x="1494" y="0"/>
                    </a:moveTo>
                    <a:cubicBezTo>
                      <a:pt x="1146" y="0"/>
                      <a:pt x="798" y="134"/>
                      <a:pt x="536" y="402"/>
                    </a:cubicBezTo>
                    <a:cubicBezTo>
                      <a:pt x="0" y="926"/>
                      <a:pt x="0" y="1795"/>
                      <a:pt x="536" y="2319"/>
                    </a:cubicBezTo>
                    <a:cubicBezTo>
                      <a:pt x="798" y="2593"/>
                      <a:pt x="1143" y="2724"/>
                      <a:pt x="1500" y="2724"/>
                    </a:cubicBezTo>
                    <a:cubicBezTo>
                      <a:pt x="1846" y="2724"/>
                      <a:pt x="2191" y="2593"/>
                      <a:pt x="2453" y="2319"/>
                    </a:cubicBezTo>
                    <a:cubicBezTo>
                      <a:pt x="2989" y="1795"/>
                      <a:pt x="2989" y="926"/>
                      <a:pt x="2453" y="402"/>
                    </a:cubicBezTo>
                    <a:cubicBezTo>
                      <a:pt x="2191" y="134"/>
                      <a:pt x="1843" y="0"/>
                      <a:pt x="149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69" name="Google Shape;369;p19"/>
          <p:cNvGrpSpPr/>
          <p:nvPr/>
        </p:nvGrpSpPr>
        <p:grpSpPr>
          <a:xfrm>
            <a:off x="4215952" y="1844467"/>
            <a:ext cx="1684768" cy="3623539"/>
            <a:chOff x="3161964" y="1383350"/>
            <a:chExt cx="1263576" cy="2717654"/>
          </a:xfrm>
        </p:grpSpPr>
        <p:sp>
          <p:nvSpPr>
            <p:cNvPr id="370" name="Google Shape;370;p19"/>
            <p:cNvSpPr/>
            <p:nvPr/>
          </p:nvSpPr>
          <p:spPr>
            <a:xfrm>
              <a:off x="3321262" y="1535739"/>
              <a:ext cx="1016702" cy="604129"/>
            </a:xfrm>
            <a:custGeom>
              <a:avLst/>
              <a:gdLst/>
              <a:ahLst/>
              <a:cxnLst/>
              <a:rect l="l" t="t" r="r" b="b"/>
              <a:pathLst>
                <a:path w="29791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1"/>
                    <a:pt x="2037" y="9096"/>
                    <a:pt x="4549" y="9096"/>
                  </a:cubicBezTo>
                  <a:lnTo>
                    <a:pt x="25242" y="9096"/>
                  </a:lnTo>
                  <a:cubicBezTo>
                    <a:pt x="27754" y="9096"/>
                    <a:pt x="29790" y="7061"/>
                    <a:pt x="29790" y="4548"/>
                  </a:cubicBezTo>
                  <a:cubicBezTo>
                    <a:pt x="29790" y="2036"/>
                    <a:pt x="27754" y="0"/>
                    <a:pt x="2524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Research Awards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3648196" y="2292282"/>
              <a:ext cx="291107" cy="291487"/>
            </a:xfrm>
            <a:custGeom>
              <a:avLst/>
              <a:gdLst/>
              <a:ahLst/>
              <a:cxnLst/>
              <a:rect l="l" t="t" r="r" b="b"/>
              <a:pathLst>
                <a:path w="9181" h="9193" extrusionOk="0">
                  <a:moveTo>
                    <a:pt x="4585" y="1"/>
                  </a:moveTo>
                  <a:cubicBezTo>
                    <a:pt x="2049" y="1"/>
                    <a:pt x="1" y="2061"/>
                    <a:pt x="1" y="4597"/>
                  </a:cubicBezTo>
                  <a:cubicBezTo>
                    <a:pt x="1" y="7133"/>
                    <a:pt x="2049" y="9193"/>
                    <a:pt x="4585" y="9193"/>
                  </a:cubicBezTo>
                  <a:cubicBezTo>
                    <a:pt x="7121" y="9193"/>
                    <a:pt x="9180" y="7133"/>
                    <a:pt x="9180" y="4597"/>
                  </a:cubicBezTo>
                  <a:cubicBezTo>
                    <a:pt x="9180" y="2061"/>
                    <a:pt x="7121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3715415" y="2359883"/>
              <a:ext cx="156318" cy="156318"/>
            </a:xfrm>
            <a:custGeom>
              <a:avLst/>
              <a:gdLst/>
              <a:ahLst/>
              <a:cxnLst/>
              <a:rect l="l" t="t" r="r" b="b"/>
              <a:pathLst>
                <a:path w="4930" h="4930" extrusionOk="0">
                  <a:moveTo>
                    <a:pt x="2465" y="0"/>
                  </a:moveTo>
                  <a:cubicBezTo>
                    <a:pt x="1107" y="0"/>
                    <a:pt x="0" y="1107"/>
                    <a:pt x="0" y="2465"/>
                  </a:cubicBezTo>
                  <a:cubicBezTo>
                    <a:pt x="0" y="3822"/>
                    <a:pt x="1107" y="4929"/>
                    <a:pt x="2465" y="4929"/>
                  </a:cubicBezTo>
                  <a:cubicBezTo>
                    <a:pt x="3822" y="4929"/>
                    <a:pt x="4929" y="3822"/>
                    <a:pt x="4929" y="2465"/>
                  </a:cubicBezTo>
                  <a:cubicBezTo>
                    <a:pt x="4929" y="1107"/>
                    <a:pt x="3822" y="0"/>
                    <a:pt x="246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3161964" y="2837048"/>
              <a:ext cx="1263576" cy="1263956"/>
            </a:xfrm>
            <a:custGeom>
              <a:avLst/>
              <a:gdLst/>
              <a:ahLst/>
              <a:cxnLst/>
              <a:rect l="l" t="t" r="r" b="b"/>
              <a:pathLst>
                <a:path w="39851" h="39863" extrusionOk="0">
                  <a:moveTo>
                    <a:pt x="19920" y="1"/>
                  </a:moveTo>
                  <a:cubicBezTo>
                    <a:pt x="8918" y="1"/>
                    <a:pt x="1" y="8930"/>
                    <a:pt x="1" y="19932"/>
                  </a:cubicBezTo>
                  <a:cubicBezTo>
                    <a:pt x="1" y="30933"/>
                    <a:pt x="8918" y="39863"/>
                    <a:pt x="19920" y="39863"/>
                  </a:cubicBezTo>
                  <a:cubicBezTo>
                    <a:pt x="30933" y="39863"/>
                    <a:pt x="39851" y="30933"/>
                    <a:pt x="39851" y="19932"/>
                  </a:cubicBezTo>
                  <a:cubicBezTo>
                    <a:pt x="39851" y="8930"/>
                    <a:pt x="30933" y="1"/>
                    <a:pt x="199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3249540" y="2924624"/>
              <a:ext cx="1088423" cy="1088804"/>
            </a:xfrm>
            <a:custGeom>
              <a:avLst/>
              <a:gdLst/>
              <a:ahLst/>
              <a:cxnLst/>
              <a:rect l="l" t="t" r="r" b="b"/>
              <a:pathLst>
                <a:path w="34327" h="34339" extrusionOk="0">
                  <a:moveTo>
                    <a:pt x="17158" y="1"/>
                  </a:moveTo>
                  <a:cubicBezTo>
                    <a:pt x="7680" y="1"/>
                    <a:pt x="1" y="7692"/>
                    <a:pt x="1" y="17170"/>
                  </a:cubicBezTo>
                  <a:cubicBezTo>
                    <a:pt x="1" y="26647"/>
                    <a:pt x="7680" y="34338"/>
                    <a:pt x="17158" y="34338"/>
                  </a:cubicBezTo>
                  <a:cubicBezTo>
                    <a:pt x="26635" y="34338"/>
                    <a:pt x="34326" y="26647"/>
                    <a:pt x="34326" y="17170"/>
                  </a:cubicBezTo>
                  <a:cubicBezTo>
                    <a:pt x="34326" y="7692"/>
                    <a:pt x="26635" y="1"/>
                    <a:pt x="1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Asia Book of Records</a:t>
              </a:r>
              <a:endParaRPr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5" name="Google Shape;375;p19"/>
            <p:cNvSpPr/>
            <p:nvPr/>
          </p:nvSpPr>
          <p:spPr>
            <a:xfrm rot="-5400000">
              <a:off x="3637723" y="1381575"/>
              <a:ext cx="311675" cy="315225"/>
            </a:xfrm>
            <a:custGeom>
              <a:avLst/>
              <a:gdLst/>
              <a:ahLst/>
              <a:cxnLst/>
              <a:rect l="l" t="t" r="r" b="b"/>
              <a:pathLst>
                <a:path w="12467" h="12609" extrusionOk="0">
                  <a:moveTo>
                    <a:pt x="5620" y="4477"/>
                  </a:moveTo>
                  <a:cubicBezTo>
                    <a:pt x="6240" y="4477"/>
                    <a:pt x="6752" y="4989"/>
                    <a:pt x="6752" y="5620"/>
                  </a:cubicBezTo>
                  <a:cubicBezTo>
                    <a:pt x="6752" y="5846"/>
                    <a:pt x="6692" y="6060"/>
                    <a:pt x="6573" y="6239"/>
                  </a:cubicBezTo>
                  <a:lnTo>
                    <a:pt x="5859" y="5525"/>
                  </a:lnTo>
                  <a:cubicBezTo>
                    <a:pt x="5793" y="5453"/>
                    <a:pt x="5707" y="5418"/>
                    <a:pt x="5619" y="5418"/>
                  </a:cubicBezTo>
                  <a:cubicBezTo>
                    <a:pt x="5531" y="5418"/>
                    <a:pt x="5442" y="5453"/>
                    <a:pt x="5370" y="5525"/>
                  </a:cubicBezTo>
                  <a:cubicBezTo>
                    <a:pt x="5239" y="5656"/>
                    <a:pt x="5239" y="5870"/>
                    <a:pt x="5370" y="6001"/>
                  </a:cubicBezTo>
                  <a:lnTo>
                    <a:pt x="6037" y="6680"/>
                  </a:lnTo>
                  <a:cubicBezTo>
                    <a:pt x="5906" y="6727"/>
                    <a:pt x="5763" y="6763"/>
                    <a:pt x="5620" y="6763"/>
                  </a:cubicBezTo>
                  <a:cubicBezTo>
                    <a:pt x="4989" y="6763"/>
                    <a:pt x="4477" y="6251"/>
                    <a:pt x="4477" y="5620"/>
                  </a:cubicBezTo>
                  <a:cubicBezTo>
                    <a:pt x="4477" y="4989"/>
                    <a:pt x="4989" y="4477"/>
                    <a:pt x="5620" y="4477"/>
                  </a:cubicBezTo>
                  <a:close/>
                  <a:moveTo>
                    <a:pt x="5620" y="2584"/>
                  </a:moveTo>
                  <a:cubicBezTo>
                    <a:pt x="7287" y="2584"/>
                    <a:pt x="8657" y="3941"/>
                    <a:pt x="8657" y="5620"/>
                  </a:cubicBezTo>
                  <a:cubicBezTo>
                    <a:pt x="8657" y="6370"/>
                    <a:pt x="8383" y="7061"/>
                    <a:pt x="7930" y="7584"/>
                  </a:cubicBezTo>
                  <a:lnTo>
                    <a:pt x="7061" y="6727"/>
                  </a:lnTo>
                  <a:cubicBezTo>
                    <a:pt x="7299" y="6418"/>
                    <a:pt x="7442" y="6037"/>
                    <a:pt x="7442" y="5620"/>
                  </a:cubicBezTo>
                  <a:cubicBezTo>
                    <a:pt x="7442" y="4608"/>
                    <a:pt x="6621" y="3798"/>
                    <a:pt x="5620" y="3798"/>
                  </a:cubicBezTo>
                  <a:cubicBezTo>
                    <a:pt x="4608" y="3798"/>
                    <a:pt x="3787" y="4608"/>
                    <a:pt x="3787" y="5620"/>
                  </a:cubicBezTo>
                  <a:cubicBezTo>
                    <a:pt x="3787" y="6620"/>
                    <a:pt x="4608" y="7442"/>
                    <a:pt x="5620" y="7442"/>
                  </a:cubicBezTo>
                  <a:cubicBezTo>
                    <a:pt x="5954" y="7442"/>
                    <a:pt x="6275" y="7346"/>
                    <a:pt x="6549" y="7180"/>
                  </a:cubicBezTo>
                  <a:lnTo>
                    <a:pt x="7418" y="8049"/>
                  </a:lnTo>
                  <a:cubicBezTo>
                    <a:pt x="6918" y="8430"/>
                    <a:pt x="6299" y="8656"/>
                    <a:pt x="5620" y="8656"/>
                  </a:cubicBezTo>
                  <a:cubicBezTo>
                    <a:pt x="3942" y="8656"/>
                    <a:pt x="2572" y="7299"/>
                    <a:pt x="2572" y="5620"/>
                  </a:cubicBezTo>
                  <a:cubicBezTo>
                    <a:pt x="2572" y="3941"/>
                    <a:pt x="3942" y="2584"/>
                    <a:pt x="5620" y="2584"/>
                  </a:cubicBezTo>
                  <a:close/>
                  <a:moveTo>
                    <a:pt x="5620" y="679"/>
                  </a:moveTo>
                  <a:cubicBezTo>
                    <a:pt x="8335" y="679"/>
                    <a:pt x="10550" y="2893"/>
                    <a:pt x="10550" y="5620"/>
                  </a:cubicBezTo>
                  <a:cubicBezTo>
                    <a:pt x="10550" y="6894"/>
                    <a:pt x="10061" y="8049"/>
                    <a:pt x="9264" y="8930"/>
                  </a:cubicBezTo>
                  <a:lnTo>
                    <a:pt x="8407" y="8073"/>
                  </a:lnTo>
                  <a:cubicBezTo>
                    <a:pt x="8990" y="7418"/>
                    <a:pt x="9335" y="6561"/>
                    <a:pt x="9335" y="5620"/>
                  </a:cubicBezTo>
                  <a:cubicBezTo>
                    <a:pt x="9335" y="3560"/>
                    <a:pt x="7668" y="1893"/>
                    <a:pt x="5620" y="1893"/>
                  </a:cubicBezTo>
                  <a:cubicBezTo>
                    <a:pt x="3561" y="1893"/>
                    <a:pt x="1894" y="3560"/>
                    <a:pt x="1894" y="5620"/>
                  </a:cubicBezTo>
                  <a:cubicBezTo>
                    <a:pt x="1894" y="7668"/>
                    <a:pt x="3561" y="9347"/>
                    <a:pt x="5620" y="9347"/>
                  </a:cubicBezTo>
                  <a:cubicBezTo>
                    <a:pt x="6478" y="9347"/>
                    <a:pt x="7275" y="9037"/>
                    <a:pt x="7906" y="8537"/>
                  </a:cubicBezTo>
                  <a:lnTo>
                    <a:pt x="8776" y="9406"/>
                  </a:lnTo>
                  <a:cubicBezTo>
                    <a:pt x="7918" y="10120"/>
                    <a:pt x="6811" y="10549"/>
                    <a:pt x="5620" y="10549"/>
                  </a:cubicBezTo>
                  <a:cubicBezTo>
                    <a:pt x="2894" y="10549"/>
                    <a:pt x="679" y="8335"/>
                    <a:pt x="679" y="5620"/>
                  </a:cubicBezTo>
                  <a:cubicBezTo>
                    <a:pt x="679" y="2893"/>
                    <a:pt x="2894" y="679"/>
                    <a:pt x="5620" y="679"/>
                  </a:cubicBezTo>
                  <a:close/>
                  <a:moveTo>
                    <a:pt x="5620" y="0"/>
                  </a:moveTo>
                  <a:cubicBezTo>
                    <a:pt x="2513" y="0"/>
                    <a:pt x="1" y="2524"/>
                    <a:pt x="1" y="5620"/>
                  </a:cubicBezTo>
                  <a:cubicBezTo>
                    <a:pt x="1" y="8716"/>
                    <a:pt x="2513" y="11240"/>
                    <a:pt x="5620" y="11240"/>
                  </a:cubicBezTo>
                  <a:cubicBezTo>
                    <a:pt x="7002" y="11240"/>
                    <a:pt x="8276" y="10728"/>
                    <a:pt x="9264" y="9894"/>
                  </a:cubicBezTo>
                  <a:lnTo>
                    <a:pt x="9716" y="10359"/>
                  </a:lnTo>
                  <a:lnTo>
                    <a:pt x="9716" y="12264"/>
                  </a:lnTo>
                  <a:cubicBezTo>
                    <a:pt x="9716" y="12454"/>
                    <a:pt x="9871" y="12609"/>
                    <a:pt x="10061" y="12609"/>
                  </a:cubicBezTo>
                  <a:cubicBezTo>
                    <a:pt x="10252" y="12609"/>
                    <a:pt x="10407" y="12454"/>
                    <a:pt x="10407" y="12264"/>
                  </a:cubicBezTo>
                  <a:lnTo>
                    <a:pt x="10407" y="10549"/>
                  </a:lnTo>
                  <a:lnTo>
                    <a:pt x="12121" y="10549"/>
                  </a:lnTo>
                  <a:cubicBezTo>
                    <a:pt x="12312" y="10549"/>
                    <a:pt x="12467" y="10406"/>
                    <a:pt x="12467" y="10216"/>
                  </a:cubicBezTo>
                  <a:cubicBezTo>
                    <a:pt x="12467" y="10025"/>
                    <a:pt x="12312" y="9870"/>
                    <a:pt x="12121" y="9870"/>
                  </a:cubicBezTo>
                  <a:lnTo>
                    <a:pt x="10204" y="9870"/>
                  </a:lnTo>
                  <a:lnTo>
                    <a:pt x="9752" y="9418"/>
                  </a:lnTo>
                  <a:cubicBezTo>
                    <a:pt x="10669" y="8406"/>
                    <a:pt x="11240" y="7084"/>
                    <a:pt x="11240" y="5620"/>
                  </a:cubicBezTo>
                  <a:cubicBezTo>
                    <a:pt x="11240" y="2524"/>
                    <a:pt x="8716" y="0"/>
                    <a:pt x="562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6" name="Google Shape;376;p19"/>
          <p:cNvGrpSpPr/>
          <p:nvPr/>
        </p:nvGrpSpPr>
        <p:grpSpPr>
          <a:xfrm>
            <a:off x="6286736" y="1930889"/>
            <a:ext cx="1685275" cy="3567811"/>
            <a:chOff x="4715052" y="1448167"/>
            <a:chExt cx="1263956" cy="2675858"/>
          </a:xfrm>
        </p:grpSpPr>
        <p:sp>
          <p:nvSpPr>
            <p:cNvPr id="377" name="Google Shape;377;p19"/>
            <p:cNvSpPr/>
            <p:nvPr/>
          </p:nvSpPr>
          <p:spPr>
            <a:xfrm>
              <a:off x="4874762" y="3409282"/>
              <a:ext cx="1104246" cy="288475"/>
            </a:xfrm>
            <a:custGeom>
              <a:avLst/>
              <a:gdLst/>
              <a:ahLst/>
              <a:cxnLst/>
              <a:rect l="l" t="t" r="r" b="b"/>
              <a:pathLst>
                <a:path w="29790" h="9098" extrusionOk="0">
                  <a:moveTo>
                    <a:pt x="4548" y="1"/>
                  </a:moveTo>
                  <a:cubicBezTo>
                    <a:pt x="2036" y="1"/>
                    <a:pt x="0" y="2037"/>
                    <a:pt x="0" y="4549"/>
                  </a:cubicBezTo>
                  <a:cubicBezTo>
                    <a:pt x="0" y="7061"/>
                    <a:pt x="2036" y="9097"/>
                    <a:pt x="4548" y="9097"/>
                  </a:cubicBezTo>
                  <a:lnTo>
                    <a:pt x="25241" y="9097"/>
                  </a:lnTo>
                  <a:cubicBezTo>
                    <a:pt x="27754" y="9097"/>
                    <a:pt x="29790" y="7061"/>
                    <a:pt x="29790" y="4549"/>
                  </a:cubicBezTo>
                  <a:cubicBezTo>
                    <a:pt x="29790" y="2037"/>
                    <a:pt x="27754" y="1"/>
                    <a:pt x="2524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2018-2023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5201315" y="2965400"/>
              <a:ext cx="291455" cy="291487"/>
            </a:xfrm>
            <a:custGeom>
              <a:avLst/>
              <a:gdLst/>
              <a:ahLst/>
              <a:cxnLst/>
              <a:rect l="l" t="t" r="r" b="b"/>
              <a:pathLst>
                <a:path w="9192" h="9193" extrusionOk="0">
                  <a:moveTo>
                    <a:pt x="4596" y="1"/>
                  </a:moveTo>
                  <a:cubicBezTo>
                    <a:pt x="2060" y="1"/>
                    <a:pt x="0" y="2061"/>
                    <a:pt x="0" y="4597"/>
                  </a:cubicBezTo>
                  <a:cubicBezTo>
                    <a:pt x="0" y="7133"/>
                    <a:pt x="2060" y="9192"/>
                    <a:pt x="4596" y="9192"/>
                  </a:cubicBezTo>
                  <a:cubicBezTo>
                    <a:pt x="7132" y="9192"/>
                    <a:pt x="9192" y="7133"/>
                    <a:pt x="9192" y="4597"/>
                  </a:cubicBezTo>
                  <a:cubicBezTo>
                    <a:pt x="9192" y="2061"/>
                    <a:pt x="7132" y="1"/>
                    <a:pt x="4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5268884" y="3032968"/>
              <a:ext cx="156318" cy="156350"/>
            </a:xfrm>
            <a:custGeom>
              <a:avLst/>
              <a:gdLst/>
              <a:ahLst/>
              <a:cxnLst/>
              <a:rect l="l" t="t" r="r" b="b"/>
              <a:pathLst>
                <a:path w="4930" h="4931" extrusionOk="0">
                  <a:moveTo>
                    <a:pt x="2465" y="1"/>
                  </a:moveTo>
                  <a:cubicBezTo>
                    <a:pt x="1108" y="1"/>
                    <a:pt x="0" y="1108"/>
                    <a:pt x="0" y="2466"/>
                  </a:cubicBezTo>
                  <a:cubicBezTo>
                    <a:pt x="0" y="3823"/>
                    <a:pt x="1108" y="4930"/>
                    <a:pt x="2465" y="4930"/>
                  </a:cubicBezTo>
                  <a:cubicBezTo>
                    <a:pt x="3822" y="4930"/>
                    <a:pt x="4929" y="3823"/>
                    <a:pt x="4929" y="2466"/>
                  </a:cubicBezTo>
                  <a:cubicBezTo>
                    <a:pt x="4929" y="1108"/>
                    <a:pt x="3822" y="1"/>
                    <a:pt x="2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4715052" y="1448167"/>
              <a:ext cx="1263956" cy="1263956"/>
            </a:xfrm>
            <a:custGeom>
              <a:avLst/>
              <a:gdLst/>
              <a:ahLst/>
              <a:cxnLst/>
              <a:rect l="l" t="t" r="r" b="b"/>
              <a:pathLst>
                <a:path w="39863" h="39863" extrusionOk="0">
                  <a:moveTo>
                    <a:pt x="19932" y="1"/>
                  </a:moveTo>
                  <a:cubicBezTo>
                    <a:pt x="8931" y="1"/>
                    <a:pt x="1" y="8930"/>
                    <a:pt x="1" y="19932"/>
                  </a:cubicBezTo>
                  <a:cubicBezTo>
                    <a:pt x="1" y="30933"/>
                    <a:pt x="8931" y="39863"/>
                    <a:pt x="19932" y="39863"/>
                  </a:cubicBezTo>
                  <a:cubicBezTo>
                    <a:pt x="30933" y="39863"/>
                    <a:pt x="39863" y="30933"/>
                    <a:pt x="39863" y="19932"/>
                  </a:cubicBezTo>
                  <a:cubicBezTo>
                    <a:pt x="39863" y="8930"/>
                    <a:pt x="30933" y="1"/>
                    <a:pt x="1993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4802659" y="1535743"/>
              <a:ext cx="1088772" cy="1088804"/>
            </a:xfrm>
            <a:custGeom>
              <a:avLst/>
              <a:gdLst/>
              <a:ahLst/>
              <a:cxnLst/>
              <a:rect l="l" t="t" r="r" b="b"/>
              <a:pathLst>
                <a:path w="34338" h="34339" extrusionOk="0">
                  <a:moveTo>
                    <a:pt x="17169" y="1"/>
                  </a:moveTo>
                  <a:cubicBezTo>
                    <a:pt x="7692" y="1"/>
                    <a:pt x="0" y="7692"/>
                    <a:pt x="0" y="17170"/>
                  </a:cubicBezTo>
                  <a:cubicBezTo>
                    <a:pt x="0" y="26647"/>
                    <a:pt x="7692" y="34338"/>
                    <a:pt x="17169" y="34338"/>
                  </a:cubicBezTo>
                  <a:cubicBezTo>
                    <a:pt x="26646" y="34338"/>
                    <a:pt x="34338" y="26647"/>
                    <a:pt x="34338" y="17170"/>
                  </a:cubicBezTo>
                  <a:cubicBezTo>
                    <a:pt x="34338" y="7692"/>
                    <a:pt x="26646" y="1"/>
                    <a:pt x="17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Proliferation of Research Colloborators</a:t>
              </a:r>
              <a:endParaRPr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5210125" y="3850150"/>
              <a:ext cx="273850" cy="273875"/>
            </a:xfrm>
            <a:custGeom>
              <a:avLst/>
              <a:gdLst/>
              <a:ahLst/>
              <a:cxnLst/>
              <a:rect l="l" t="t" r="r" b="b"/>
              <a:pathLst>
                <a:path w="10954" h="10955" extrusionOk="0">
                  <a:moveTo>
                    <a:pt x="5132" y="763"/>
                  </a:moveTo>
                  <a:lnTo>
                    <a:pt x="5132" y="2668"/>
                  </a:lnTo>
                  <a:cubicBezTo>
                    <a:pt x="4643" y="2679"/>
                    <a:pt x="4167" y="2727"/>
                    <a:pt x="3715" y="2810"/>
                  </a:cubicBezTo>
                  <a:cubicBezTo>
                    <a:pt x="4060" y="1715"/>
                    <a:pt x="4584" y="977"/>
                    <a:pt x="5132" y="763"/>
                  </a:cubicBezTo>
                  <a:close/>
                  <a:moveTo>
                    <a:pt x="5822" y="763"/>
                  </a:moveTo>
                  <a:cubicBezTo>
                    <a:pt x="6370" y="977"/>
                    <a:pt x="6894" y="1715"/>
                    <a:pt x="7239" y="2810"/>
                  </a:cubicBezTo>
                  <a:cubicBezTo>
                    <a:pt x="6787" y="2727"/>
                    <a:pt x="6310" y="2679"/>
                    <a:pt x="5822" y="2668"/>
                  </a:cubicBezTo>
                  <a:lnTo>
                    <a:pt x="5822" y="763"/>
                  </a:lnTo>
                  <a:close/>
                  <a:moveTo>
                    <a:pt x="3858" y="977"/>
                  </a:moveTo>
                  <a:cubicBezTo>
                    <a:pt x="3477" y="1489"/>
                    <a:pt x="3167" y="2167"/>
                    <a:pt x="2965" y="2965"/>
                  </a:cubicBezTo>
                  <a:cubicBezTo>
                    <a:pt x="2167" y="3180"/>
                    <a:pt x="1476" y="3477"/>
                    <a:pt x="976" y="3858"/>
                  </a:cubicBezTo>
                  <a:cubicBezTo>
                    <a:pt x="1453" y="2525"/>
                    <a:pt x="2512" y="1465"/>
                    <a:pt x="3858" y="977"/>
                  </a:cubicBezTo>
                  <a:close/>
                  <a:moveTo>
                    <a:pt x="7096" y="977"/>
                  </a:moveTo>
                  <a:lnTo>
                    <a:pt x="7096" y="977"/>
                  </a:lnTo>
                  <a:cubicBezTo>
                    <a:pt x="8442" y="1465"/>
                    <a:pt x="9501" y="2525"/>
                    <a:pt x="9977" y="3858"/>
                  </a:cubicBezTo>
                  <a:cubicBezTo>
                    <a:pt x="9477" y="3477"/>
                    <a:pt x="8787" y="3180"/>
                    <a:pt x="7989" y="2965"/>
                  </a:cubicBezTo>
                  <a:cubicBezTo>
                    <a:pt x="7787" y="2167"/>
                    <a:pt x="7477" y="1489"/>
                    <a:pt x="7096" y="977"/>
                  </a:cubicBezTo>
                  <a:close/>
                  <a:moveTo>
                    <a:pt x="2798" y="3715"/>
                  </a:moveTo>
                  <a:lnTo>
                    <a:pt x="2798" y="3715"/>
                  </a:lnTo>
                  <a:cubicBezTo>
                    <a:pt x="2727" y="4168"/>
                    <a:pt x="2679" y="4644"/>
                    <a:pt x="2667" y="5132"/>
                  </a:cubicBezTo>
                  <a:lnTo>
                    <a:pt x="762" y="5132"/>
                  </a:lnTo>
                  <a:cubicBezTo>
                    <a:pt x="976" y="4584"/>
                    <a:pt x="1703" y="4061"/>
                    <a:pt x="2798" y="3715"/>
                  </a:cubicBezTo>
                  <a:close/>
                  <a:moveTo>
                    <a:pt x="5132" y="3358"/>
                  </a:moveTo>
                  <a:lnTo>
                    <a:pt x="5132" y="5132"/>
                  </a:lnTo>
                  <a:lnTo>
                    <a:pt x="3346" y="5132"/>
                  </a:lnTo>
                  <a:cubicBezTo>
                    <a:pt x="3369" y="4561"/>
                    <a:pt x="3429" y="4013"/>
                    <a:pt x="3524" y="3537"/>
                  </a:cubicBezTo>
                  <a:cubicBezTo>
                    <a:pt x="4012" y="3430"/>
                    <a:pt x="4560" y="3370"/>
                    <a:pt x="5132" y="3358"/>
                  </a:cubicBezTo>
                  <a:close/>
                  <a:moveTo>
                    <a:pt x="5822" y="3358"/>
                  </a:moveTo>
                  <a:cubicBezTo>
                    <a:pt x="6394" y="3370"/>
                    <a:pt x="6941" y="3430"/>
                    <a:pt x="7430" y="3537"/>
                  </a:cubicBezTo>
                  <a:cubicBezTo>
                    <a:pt x="7525" y="4013"/>
                    <a:pt x="7584" y="4561"/>
                    <a:pt x="7608" y="5132"/>
                  </a:cubicBezTo>
                  <a:lnTo>
                    <a:pt x="5822" y="5132"/>
                  </a:lnTo>
                  <a:lnTo>
                    <a:pt x="5822" y="3358"/>
                  </a:lnTo>
                  <a:close/>
                  <a:moveTo>
                    <a:pt x="8156" y="3715"/>
                  </a:moveTo>
                  <a:lnTo>
                    <a:pt x="8156" y="3715"/>
                  </a:lnTo>
                  <a:cubicBezTo>
                    <a:pt x="9251" y="4061"/>
                    <a:pt x="9977" y="4584"/>
                    <a:pt x="10192" y="5132"/>
                  </a:cubicBezTo>
                  <a:lnTo>
                    <a:pt x="8287" y="5132"/>
                  </a:lnTo>
                  <a:cubicBezTo>
                    <a:pt x="8275" y="4644"/>
                    <a:pt x="8227" y="4168"/>
                    <a:pt x="8156" y="3715"/>
                  </a:cubicBezTo>
                  <a:close/>
                  <a:moveTo>
                    <a:pt x="2667" y="5823"/>
                  </a:moveTo>
                  <a:cubicBezTo>
                    <a:pt x="2679" y="6323"/>
                    <a:pt x="2727" y="6799"/>
                    <a:pt x="2798" y="7240"/>
                  </a:cubicBezTo>
                  <a:cubicBezTo>
                    <a:pt x="1703" y="6906"/>
                    <a:pt x="976" y="6370"/>
                    <a:pt x="762" y="5823"/>
                  </a:cubicBezTo>
                  <a:close/>
                  <a:moveTo>
                    <a:pt x="10192" y="5823"/>
                  </a:moveTo>
                  <a:cubicBezTo>
                    <a:pt x="9977" y="6370"/>
                    <a:pt x="9251" y="6906"/>
                    <a:pt x="8156" y="7240"/>
                  </a:cubicBezTo>
                  <a:cubicBezTo>
                    <a:pt x="8227" y="6799"/>
                    <a:pt x="8275" y="6323"/>
                    <a:pt x="8287" y="5823"/>
                  </a:cubicBezTo>
                  <a:close/>
                  <a:moveTo>
                    <a:pt x="5132" y="5823"/>
                  </a:moveTo>
                  <a:lnTo>
                    <a:pt x="5132" y="7609"/>
                  </a:lnTo>
                  <a:cubicBezTo>
                    <a:pt x="4560" y="7585"/>
                    <a:pt x="4012" y="7525"/>
                    <a:pt x="3524" y="7430"/>
                  </a:cubicBezTo>
                  <a:cubicBezTo>
                    <a:pt x="3429" y="6942"/>
                    <a:pt x="3369" y="6406"/>
                    <a:pt x="3346" y="5823"/>
                  </a:cubicBezTo>
                  <a:close/>
                  <a:moveTo>
                    <a:pt x="7608" y="5823"/>
                  </a:moveTo>
                  <a:cubicBezTo>
                    <a:pt x="7584" y="6406"/>
                    <a:pt x="7525" y="6942"/>
                    <a:pt x="7430" y="7430"/>
                  </a:cubicBezTo>
                  <a:cubicBezTo>
                    <a:pt x="6941" y="7525"/>
                    <a:pt x="6394" y="7585"/>
                    <a:pt x="5822" y="7609"/>
                  </a:cubicBezTo>
                  <a:lnTo>
                    <a:pt x="5822" y="5823"/>
                  </a:lnTo>
                  <a:close/>
                  <a:moveTo>
                    <a:pt x="976" y="7097"/>
                  </a:moveTo>
                  <a:lnTo>
                    <a:pt x="976" y="7097"/>
                  </a:lnTo>
                  <a:cubicBezTo>
                    <a:pt x="1476" y="7478"/>
                    <a:pt x="2167" y="7787"/>
                    <a:pt x="2965" y="7990"/>
                  </a:cubicBezTo>
                  <a:cubicBezTo>
                    <a:pt x="3167" y="8799"/>
                    <a:pt x="3477" y="9478"/>
                    <a:pt x="3858" y="9978"/>
                  </a:cubicBezTo>
                  <a:cubicBezTo>
                    <a:pt x="2512" y="9502"/>
                    <a:pt x="1453" y="8442"/>
                    <a:pt x="976" y="7097"/>
                  </a:cubicBezTo>
                  <a:close/>
                  <a:moveTo>
                    <a:pt x="9977" y="7097"/>
                  </a:moveTo>
                  <a:cubicBezTo>
                    <a:pt x="9501" y="8442"/>
                    <a:pt x="8442" y="9502"/>
                    <a:pt x="7096" y="9978"/>
                  </a:cubicBezTo>
                  <a:cubicBezTo>
                    <a:pt x="7477" y="9478"/>
                    <a:pt x="7787" y="8799"/>
                    <a:pt x="7989" y="7990"/>
                  </a:cubicBezTo>
                  <a:cubicBezTo>
                    <a:pt x="8787" y="7787"/>
                    <a:pt x="9477" y="7478"/>
                    <a:pt x="9977" y="7097"/>
                  </a:cubicBezTo>
                  <a:close/>
                  <a:moveTo>
                    <a:pt x="3715" y="8156"/>
                  </a:moveTo>
                  <a:cubicBezTo>
                    <a:pt x="4167" y="8228"/>
                    <a:pt x="4643" y="8275"/>
                    <a:pt x="5132" y="8287"/>
                  </a:cubicBezTo>
                  <a:lnTo>
                    <a:pt x="5132" y="10192"/>
                  </a:lnTo>
                  <a:cubicBezTo>
                    <a:pt x="4584" y="9978"/>
                    <a:pt x="4060" y="9252"/>
                    <a:pt x="3715" y="8156"/>
                  </a:cubicBezTo>
                  <a:close/>
                  <a:moveTo>
                    <a:pt x="7239" y="8156"/>
                  </a:moveTo>
                  <a:cubicBezTo>
                    <a:pt x="6894" y="9252"/>
                    <a:pt x="6370" y="9978"/>
                    <a:pt x="5822" y="10204"/>
                  </a:cubicBezTo>
                  <a:lnTo>
                    <a:pt x="5822" y="8287"/>
                  </a:lnTo>
                  <a:cubicBezTo>
                    <a:pt x="6310" y="8275"/>
                    <a:pt x="6787" y="8228"/>
                    <a:pt x="7239" y="8156"/>
                  </a:cubicBezTo>
                  <a:close/>
                  <a:moveTo>
                    <a:pt x="5477" y="1"/>
                  </a:moveTo>
                  <a:cubicBezTo>
                    <a:pt x="2453" y="1"/>
                    <a:pt x="0" y="2465"/>
                    <a:pt x="0" y="5477"/>
                  </a:cubicBezTo>
                  <a:cubicBezTo>
                    <a:pt x="0" y="8502"/>
                    <a:pt x="2453" y="10954"/>
                    <a:pt x="5477" y="10954"/>
                  </a:cubicBezTo>
                  <a:cubicBezTo>
                    <a:pt x="8501" y="10954"/>
                    <a:pt x="10954" y="8502"/>
                    <a:pt x="10954" y="5477"/>
                  </a:cubicBezTo>
                  <a:cubicBezTo>
                    <a:pt x="10954" y="2465"/>
                    <a:pt x="8501" y="1"/>
                    <a:pt x="547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8358069" y="1892901"/>
            <a:ext cx="1684768" cy="3575105"/>
            <a:chOff x="6268552" y="1419675"/>
            <a:chExt cx="1263576" cy="2681329"/>
          </a:xfrm>
        </p:grpSpPr>
        <p:sp>
          <p:nvSpPr>
            <p:cNvPr id="384" name="Google Shape;384;p19"/>
            <p:cNvSpPr/>
            <p:nvPr/>
          </p:nvSpPr>
          <p:spPr>
            <a:xfrm>
              <a:off x="6428230" y="1723301"/>
              <a:ext cx="1103882" cy="416568"/>
            </a:xfrm>
            <a:custGeom>
              <a:avLst/>
              <a:gdLst/>
              <a:ahLst/>
              <a:cxnLst/>
              <a:rect l="l" t="t" r="r" b="b"/>
              <a:pathLst>
                <a:path w="29790" h="9097" extrusionOk="0">
                  <a:moveTo>
                    <a:pt x="4549" y="0"/>
                  </a:moveTo>
                  <a:cubicBezTo>
                    <a:pt x="2036" y="0"/>
                    <a:pt x="0" y="2036"/>
                    <a:pt x="0" y="4548"/>
                  </a:cubicBezTo>
                  <a:cubicBezTo>
                    <a:pt x="0" y="7061"/>
                    <a:pt x="2036" y="9096"/>
                    <a:pt x="4549" y="9096"/>
                  </a:cubicBezTo>
                  <a:lnTo>
                    <a:pt x="25242" y="9096"/>
                  </a:lnTo>
                  <a:cubicBezTo>
                    <a:pt x="27754" y="9096"/>
                    <a:pt x="29790" y="7061"/>
                    <a:pt x="29790" y="4548"/>
                  </a:cubicBezTo>
                  <a:cubicBezTo>
                    <a:pt x="29790" y="2036"/>
                    <a:pt x="27754" y="0"/>
                    <a:pt x="2524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2020-2022 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6754784" y="2292282"/>
              <a:ext cx="291455" cy="291487"/>
            </a:xfrm>
            <a:custGeom>
              <a:avLst/>
              <a:gdLst/>
              <a:ahLst/>
              <a:cxnLst/>
              <a:rect l="l" t="t" r="r" b="b"/>
              <a:pathLst>
                <a:path w="9192" h="9193" extrusionOk="0">
                  <a:moveTo>
                    <a:pt x="4596" y="1"/>
                  </a:moveTo>
                  <a:cubicBezTo>
                    <a:pt x="2060" y="1"/>
                    <a:pt x="0" y="2061"/>
                    <a:pt x="0" y="4597"/>
                  </a:cubicBezTo>
                  <a:cubicBezTo>
                    <a:pt x="0" y="7133"/>
                    <a:pt x="2060" y="9193"/>
                    <a:pt x="4596" y="9193"/>
                  </a:cubicBezTo>
                  <a:cubicBezTo>
                    <a:pt x="7132" y="9193"/>
                    <a:pt x="9192" y="7133"/>
                    <a:pt x="9192" y="4597"/>
                  </a:cubicBezTo>
                  <a:cubicBezTo>
                    <a:pt x="9192" y="2061"/>
                    <a:pt x="7132" y="1"/>
                    <a:pt x="4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6822352" y="2359883"/>
              <a:ext cx="156318" cy="156318"/>
            </a:xfrm>
            <a:custGeom>
              <a:avLst/>
              <a:gdLst/>
              <a:ahLst/>
              <a:cxnLst/>
              <a:rect l="l" t="t" r="r" b="b"/>
              <a:pathLst>
                <a:path w="4930" h="4930" extrusionOk="0">
                  <a:moveTo>
                    <a:pt x="2465" y="0"/>
                  </a:moveTo>
                  <a:cubicBezTo>
                    <a:pt x="1108" y="0"/>
                    <a:pt x="1" y="1107"/>
                    <a:pt x="1" y="2465"/>
                  </a:cubicBezTo>
                  <a:cubicBezTo>
                    <a:pt x="1" y="3822"/>
                    <a:pt x="1108" y="4929"/>
                    <a:pt x="2465" y="4929"/>
                  </a:cubicBezTo>
                  <a:cubicBezTo>
                    <a:pt x="3822" y="4929"/>
                    <a:pt x="4930" y="3822"/>
                    <a:pt x="4930" y="2465"/>
                  </a:cubicBezTo>
                  <a:cubicBezTo>
                    <a:pt x="4930" y="1107"/>
                    <a:pt x="3822" y="0"/>
                    <a:pt x="246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268552" y="2837048"/>
              <a:ext cx="1263576" cy="1263956"/>
            </a:xfrm>
            <a:custGeom>
              <a:avLst/>
              <a:gdLst/>
              <a:ahLst/>
              <a:cxnLst/>
              <a:rect l="l" t="t" r="r" b="b"/>
              <a:pathLst>
                <a:path w="39851" h="39863" extrusionOk="0">
                  <a:moveTo>
                    <a:pt x="19931" y="1"/>
                  </a:moveTo>
                  <a:cubicBezTo>
                    <a:pt x="8918" y="1"/>
                    <a:pt x="0" y="8930"/>
                    <a:pt x="0" y="19932"/>
                  </a:cubicBezTo>
                  <a:cubicBezTo>
                    <a:pt x="0" y="30933"/>
                    <a:pt x="8918" y="39863"/>
                    <a:pt x="19931" y="39863"/>
                  </a:cubicBezTo>
                  <a:cubicBezTo>
                    <a:pt x="30932" y="39863"/>
                    <a:pt x="39850" y="30933"/>
                    <a:pt x="39850" y="19932"/>
                  </a:cubicBezTo>
                  <a:cubicBezTo>
                    <a:pt x="39850" y="8930"/>
                    <a:pt x="30932" y="1"/>
                    <a:pt x="1993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6356127" y="2924624"/>
              <a:ext cx="1088392" cy="1088804"/>
            </a:xfrm>
            <a:custGeom>
              <a:avLst/>
              <a:gdLst/>
              <a:ahLst/>
              <a:cxnLst/>
              <a:rect l="l" t="t" r="r" b="b"/>
              <a:pathLst>
                <a:path w="34326" h="34339" extrusionOk="0">
                  <a:moveTo>
                    <a:pt x="17169" y="1"/>
                  </a:moveTo>
                  <a:cubicBezTo>
                    <a:pt x="7692" y="1"/>
                    <a:pt x="0" y="7692"/>
                    <a:pt x="0" y="17170"/>
                  </a:cubicBezTo>
                  <a:cubicBezTo>
                    <a:pt x="0" y="26647"/>
                    <a:pt x="7692" y="34338"/>
                    <a:pt x="17169" y="34338"/>
                  </a:cubicBezTo>
                  <a:cubicBezTo>
                    <a:pt x="26646" y="34338"/>
                    <a:pt x="34326" y="26647"/>
                    <a:pt x="34326" y="17170"/>
                  </a:cubicBezTo>
                  <a:cubicBezTo>
                    <a:pt x="34326" y="7692"/>
                    <a:pt x="26646" y="1"/>
                    <a:pt x="17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6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Listed in top 2% global reseachers (Stanford University)</a:t>
              </a:r>
              <a:endParaRPr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389" name="Google Shape;389;p19"/>
            <p:cNvGrpSpPr/>
            <p:nvPr/>
          </p:nvGrpSpPr>
          <p:grpSpPr>
            <a:xfrm>
              <a:off x="6753463" y="1419675"/>
              <a:ext cx="294100" cy="275350"/>
              <a:chOff x="5528950" y="-2881475"/>
              <a:chExt cx="294100" cy="275350"/>
            </a:xfrm>
          </p:grpSpPr>
          <p:sp>
            <p:nvSpPr>
              <p:cNvPr id="390" name="Google Shape;390;p19"/>
              <p:cNvSpPr/>
              <p:nvPr/>
            </p:nvSpPr>
            <p:spPr>
              <a:xfrm>
                <a:off x="5528950" y="-2881475"/>
                <a:ext cx="294100" cy="27535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11014" extrusionOk="0">
                    <a:moveTo>
                      <a:pt x="11419" y="10264"/>
                    </a:moveTo>
                    <a:lnTo>
                      <a:pt x="9978" y="10264"/>
                    </a:lnTo>
                    <a:lnTo>
                      <a:pt x="9978" y="5835"/>
                    </a:lnTo>
                    <a:cubicBezTo>
                      <a:pt x="9978" y="5644"/>
                      <a:pt x="9752" y="5501"/>
                      <a:pt x="9561" y="5501"/>
                    </a:cubicBezTo>
                    <a:lnTo>
                      <a:pt x="7954" y="5501"/>
                    </a:lnTo>
                    <a:cubicBezTo>
                      <a:pt x="7775" y="5501"/>
                      <a:pt x="7597" y="5644"/>
                      <a:pt x="7597" y="5835"/>
                    </a:cubicBezTo>
                    <a:lnTo>
                      <a:pt x="7597" y="10264"/>
                    </a:lnTo>
                    <a:lnTo>
                      <a:pt x="6847" y="10264"/>
                    </a:lnTo>
                    <a:lnTo>
                      <a:pt x="6847" y="4799"/>
                    </a:lnTo>
                    <a:cubicBezTo>
                      <a:pt x="6847" y="4608"/>
                      <a:pt x="6668" y="4465"/>
                      <a:pt x="6490" y="4465"/>
                    </a:cubicBezTo>
                    <a:lnTo>
                      <a:pt x="4882" y="4465"/>
                    </a:lnTo>
                    <a:cubicBezTo>
                      <a:pt x="4692" y="4465"/>
                      <a:pt x="4620" y="4608"/>
                      <a:pt x="4620" y="4799"/>
                    </a:cubicBezTo>
                    <a:lnTo>
                      <a:pt x="4620" y="10264"/>
                    </a:lnTo>
                    <a:lnTo>
                      <a:pt x="3727" y="10264"/>
                    </a:lnTo>
                    <a:lnTo>
                      <a:pt x="3727" y="7513"/>
                    </a:lnTo>
                    <a:cubicBezTo>
                      <a:pt x="3727" y="7323"/>
                      <a:pt x="3596" y="7144"/>
                      <a:pt x="3406" y="7144"/>
                    </a:cubicBezTo>
                    <a:lnTo>
                      <a:pt x="1810" y="7144"/>
                    </a:lnTo>
                    <a:cubicBezTo>
                      <a:pt x="1620" y="7144"/>
                      <a:pt x="1489" y="7323"/>
                      <a:pt x="1489" y="7513"/>
                    </a:cubicBezTo>
                    <a:lnTo>
                      <a:pt x="1489" y="10264"/>
                    </a:lnTo>
                    <a:lnTo>
                      <a:pt x="751" y="10264"/>
                    </a:lnTo>
                    <a:lnTo>
                      <a:pt x="751" y="346"/>
                    </a:lnTo>
                    <a:cubicBezTo>
                      <a:pt x="751" y="155"/>
                      <a:pt x="560" y="1"/>
                      <a:pt x="370" y="1"/>
                    </a:cubicBezTo>
                    <a:cubicBezTo>
                      <a:pt x="179" y="1"/>
                      <a:pt x="1" y="155"/>
                      <a:pt x="1" y="346"/>
                    </a:cubicBezTo>
                    <a:lnTo>
                      <a:pt x="1" y="10609"/>
                    </a:lnTo>
                    <a:cubicBezTo>
                      <a:pt x="1" y="10799"/>
                      <a:pt x="203" y="11014"/>
                      <a:pt x="394" y="11014"/>
                    </a:cubicBezTo>
                    <a:lnTo>
                      <a:pt x="1810" y="11014"/>
                    </a:lnTo>
                    <a:lnTo>
                      <a:pt x="3406" y="11014"/>
                    </a:lnTo>
                    <a:lnTo>
                      <a:pt x="4882" y="11014"/>
                    </a:lnTo>
                    <a:lnTo>
                      <a:pt x="6490" y="11014"/>
                    </a:lnTo>
                    <a:lnTo>
                      <a:pt x="7954" y="11014"/>
                    </a:lnTo>
                    <a:lnTo>
                      <a:pt x="9561" y="11014"/>
                    </a:lnTo>
                    <a:lnTo>
                      <a:pt x="11419" y="11014"/>
                    </a:lnTo>
                    <a:cubicBezTo>
                      <a:pt x="11609" y="11014"/>
                      <a:pt x="11764" y="10835"/>
                      <a:pt x="11764" y="10645"/>
                    </a:cubicBezTo>
                    <a:cubicBezTo>
                      <a:pt x="11764" y="10454"/>
                      <a:pt x="11609" y="10264"/>
                      <a:pt x="11419" y="10264"/>
                    </a:cubicBezTo>
                    <a:close/>
                    <a:moveTo>
                      <a:pt x="3132" y="10264"/>
                    </a:moveTo>
                    <a:lnTo>
                      <a:pt x="2084" y="10264"/>
                    </a:lnTo>
                    <a:lnTo>
                      <a:pt x="2084" y="7882"/>
                    </a:lnTo>
                    <a:lnTo>
                      <a:pt x="3132" y="7882"/>
                    </a:lnTo>
                    <a:close/>
                    <a:moveTo>
                      <a:pt x="6109" y="10264"/>
                    </a:moveTo>
                    <a:lnTo>
                      <a:pt x="5216" y="10264"/>
                    </a:lnTo>
                    <a:lnTo>
                      <a:pt x="5216" y="5204"/>
                    </a:lnTo>
                    <a:lnTo>
                      <a:pt x="6109" y="5204"/>
                    </a:lnTo>
                    <a:close/>
                    <a:moveTo>
                      <a:pt x="9228" y="10264"/>
                    </a:moveTo>
                    <a:lnTo>
                      <a:pt x="8335" y="10264"/>
                    </a:lnTo>
                    <a:lnTo>
                      <a:pt x="8335" y="6251"/>
                    </a:lnTo>
                    <a:lnTo>
                      <a:pt x="9228" y="62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5581050" y="-2853200"/>
                <a:ext cx="22027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692" extrusionOk="0">
                    <a:moveTo>
                      <a:pt x="167" y="4608"/>
                    </a:moveTo>
                    <a:cubicBezTo>
                      <a:pt x="238" y="4668"/>
                      <a:pt x="310" y="4692"/>
                      <a:pt x="381" y="4692"/>
                    </a:cubicBezTo>
                    <a:cubicBezTo>
                      <a:pt x="488" y="4692"/>
                      <a:pt x="584" y="4644"/>
                      <a:pt x="655" y="4561"/>
                    </a:cubicBezTo>
                    <a:lnTo>
                      <a:pt x="3644" y="834"/>
                    </a:lnTo>
                    <a:lnTo>
                      <a:pt x="6453" y="3251"/>
                    </a:lnTo>
                    <a:cubicBezTo>
                      <a:pt x="6584" y="3358"/>
                      <a:pt x="6811" y="3358"/>
                      <a:pt x="6942" y="3227"/>
                    </a:cubicBezTo>
                    <a:lnTo>
                      <a:pt x="8192" y="1965"/>
                    </a:lnTo>
                    <a:lnTo>
                      <a:pt x="8192" y="2453"/>
                    </a:lnTo>
                    <a:cubicBezTo>
                      <a:pt x="8192" y="2644"/>
                      <a:pt x="8299" y="2799"/>
                      <a:pt x="8489" y="2799"/>
                    </a:cubicBezTo>
                    <a:cubicBezTo>
                      <a:pt x="8668" y="2799"/>
                      <a:pt x="8787" y="2644"/>
                      <a:pt x="8787" y="2453"/>
                    </a:cubicBezTo>
                    <a:lnTo>
                      <a:pt x="8787" y="1132"/>
                    </a:lnTo>
                    <a:cubicBezTo>
                      <a:pt x="8787" y="1132"/>
                      <a:pt x="8811" y="1120"/>
                      <a:pt x="8811" y="1120"/>
                    </a:cubicBezTo>
                    <a:cubicBezTo>
                      <a:pt x="8811" y="1084"/>
                      <a:pt x="8811" y="1048"/>
                      <a:pt x="8799" y="1013"/>
                    </a:cubicBezTo>
                    <a:cubicBezTo>
                      <a:pt x="8799" y="1001"/>
                      <a:pt x="8811" y="1001"/>
                      <a:pt x="8799" y="1001"/>
                    </a:cubicBezTo>
                    <a:cubicBezTo>
                      <a:pt x="8799" y="1001"/>
                      <a:pt x="8799" y="989"/>
                      <a:pt x="8799" y="977"/>
                    </a:cubicBezTo>
                    <a:cubicBezTo>
                      <a:pt x="8787" y="953"/>
                      <a:pt x="8763" y="929"/>
                      <a:pt x="8739" y="906"/>
                    </a:cubicBezTo>
                    <a:cubicBezTo>
                      <a:pt x="8739" y="894"/>
                      <a:pt x="8727" y="882"/>
                      <a:pt x="8716" y="882"/>
                    </a:cubicBezTo>
                    <a:cubicBezTo>
                      <a:pt x="8692" y="858"/>
                      <a:pt x="8668" y="846"/>
                      <a:pt x="8644" y="822"/>
                    </a:cubicBezTo>
                    <a:cubicBezTo>
                      <a:pt x="8632" y="822"/>
                      <a:pt x="8632" y="822"/>
                      <a:pt x="8620" y="810"/>
                    </a:cubicBezTo>
                    <a:cubicBezTo>
                      <a:pt x="8585" y="798"/>
                      <a:pt x="8549" y="786"/>
                      <a:pt x="8513" y="786"/>
                    </a:cubicBezTo>
                    <a:lnTo>
                      <a:pt x="7275" y="703"/>
                    </a:lnTo>
                    <a:cubicBezTo>
                      <a:pt x="7096" y="703"/>
                      <a:pt x="6930" y="834"/>
                      <a:pt x="6918" y="1025"/>
                    </a:cubicBezTo>
                    <a:cubicBezTo>
                      <a:pt x="6906" y="1215"/>
                      <a:pt x="7049" y="1382"/>
                      <a:pt x="7227" y="1394"/>
                    </a:cubicBezTo>
                    <a:lnTo>
                      <a:pt x="7727" y="1429"/>
                    </a:lnTo>
                    <a:lnTo>
                      <a:pt x="6656" y="2513"/>
                    </a:lnTo>
                    <a:lnTo>
                      <a:pt x="3822" y="84"/>
                    </a:lnTo>
                    <a:cubicBezTo>
                      <a:pt x="3751" y="24"/>
                      <a:pt x="3667" y="1"/>
                      <a:pt x="3572" y="1"/>
                    </a:cubicBezTo>
                    <a:cubicBezTo>
                      <a:pt x="3477" y="13"/>
                      <a:pt x="3393" y="60"/>
                      <a:pt x="3334" y="132"/>
                    </a:cubicBezTo>
                    <a:lnTo>
                      <a:pt x="119" y="4132"/>
                    </a:lnTo>
                    <a:cubicBezTo>
                      <a:pt x="0" y="4275"/>
                      <a:pt x="24" y="4489"/>
                      <a:pt x="167" y="4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31FA-8D27-4BBE-A68B-CC25C9F1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Top 2% Global Researchers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FD194-A787-4521-93ED-8FDE9C51F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31" y="1314360"/>
            <a:ext cx="7813198" cy="51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0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B82D-660C-02B9-E587-55EAFB0F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44393" cy="85135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Some distinguished awards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20D07AE0-6FF1-E480-373C-BB900E29D9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7" y="1304505"/>
            <a:ext cx="3047175" cy="28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98E2798-33B3-C316-B63A-F5DF84C7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97" y="1327257"/>
            <a:ext cx="3147869" cy="27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o photo description available.">
            <a:extLst>
              <a:ext uri="{FF2B5EF4-FFF2-40B4-BE49-F238E27FC236}">
                <a16:creationId xmlns:a16="http://schemas.microsoft.com/office/drawing/2014/main" id="{CECEDD5B-B2DC-E5C1-2F7D-5354DCFE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41" y="1412636"/>
            <a:ext cx="2587752" cy="2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r Raju Vaishya received “Innovation Award in Medicine”">
            <a:extLst>
              <a:ext uri="{FF2B5EF4-FFF2-40B4-BE49-F238E27FC236}">
                <a16:creationId xmlns:a16="http://schemas.microsoft.com/office/drawing/2014/main" id="{E03EAF92-A150-4666-99BA-0DA714D5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66" y="4490024"/>
            <a:ext cx="4118589" cy="21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No photo description available.">
            <a:extLst>
              <a:ext uri="{FF2B5EF4-FFF2-40B4-BE49-F238E27FC236}">
                <a16:creationId xmlns:a16="http://schemas.microsoft.com/office/drawing/2014/main" id="{3BD0DC7C-E92B-DFC0-4245-4412AF82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79" y="4467103"/>
            <a:ext cx="4719006" cy="212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 photo description available.">
            <a:extLst>
              <a:ext uri="{FF2B5EF4-FFF2-40B4-BE49-F238E27FC236}">
                <a16:creationId xmlns:a16="http://schemas.microsoft.com/office/drawing/2014/main" id="{652BB7A8-C4C9-CF92-5264-3DD66A11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61" y="1338107"/>
            <a:ext cx="2775162" cy="28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7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2BF2B-1928-AF43-95DD-4DE2006E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247632" cy="4774754"/>
          </a:xfrm>
        </p:spPr>
        <p:txBody>
          <a:bodyPr/>
          <a:lstStyle/>
          <a:p>
            <a:r>
              <a:rPr lang="en-US" dirty="0"/>
              <a:t>President, Arthritis Care Foundation</a:t>
            </a:r>
          </a:p>
          <a:p>
            <a:r>
              <a:rPr lang="en-US" dirty="0"/>
              <a:t>Past President &amp; Secretary, Indian Cartilage Society</a:t>
            </a:r>
          </a:p>
          <a:p>
            <a:r>
              <a:rPr lang="en-US" dirty="0"/>
              <a:t>Specialist Advisor (Orthopaedics)- Diplomat National Board (India)</a:t>
            </a:r>
          </a:p>
          <a:p>
            <a:r>
              <a:rPr lang="en-IN" dirty="0"/>
              <a:t>Hon. Lecturer, Edge Hill University, UK</a:t>
            </a:r>
          </a:p>
          <a:p>
            <a:r>
              <a:rPr lang="en-IN" dirty="0"/>
              <a:t>Research Advisor, Apollo Hospitals Group</a:t>
            </a:r>
          </a:p>
          <a:p>
            <a:r>
              <a:rPr lang="en-IN" dirty="0"/>
              <a:t>Core committee member, Apollo Research Academy</a:t>
            </a:r>
          </a:p>
          <a:p>
            <a:r>
              <a:rPr lang="en-IN" dirty="0"/>
              <a:t>Adjunct Professor (Orthopaedics), AHERF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E4FBD0-555E-E7AC-F652-049654C1BD2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Prestigious Administrative Responsibilities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37BB1-AE35-43E3-B630-B15F32465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01" y="3075770"/>
            <a:ext cx="3650899" cy="16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9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99401" y="431895"/>
            <a:ext cx="6486067" cy="68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Editorial Responsibilities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319316" y="1604467"/>
            <a:ext cx="2199651" cy="2439400"/>
            <a:chOff x="239486" y="1203350"/>
            <a:chExt cx="2121239" cy="1829550"/>
          </a:xfrm>
        </p:grpSpPr>
        <p:sp>
          <p:nvSpPr>
            <p:cNvPr id="118" name="Google Shape;118;p16"/>
            <p:cNvSpPr/>
            <p:nvPr/>
          </p:nvSpPr>
          <p:spPr>
            <a:xfrm>
              <a:off x="19127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192125" y="2443825"/>
              <a:ext cx="1134375" cy="589075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2018-2021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140450" y="1450250"/>
              <a:ext cx="150050" cy="150050"/>
            </a:xfrm>
            <a:custGeom>
              <a:avLst/>
              <a:gdLst/>
              <a:ahLst/>
              <a:cxnLst/>
              <a:rect l="l" t="t" r="r" b="b"/>
              <a:pathLst>
                <a:path w="6002" h="6002" extrusionOk="0">
                  <a:moveTo>
                    <a:pt x="3001" y="536"/>
                  </a:moveTo>
                  <a:cubicBezTo>
                    <a:pt x="4358" y="536"/>
                    <a:pt x="5465" y="1643"/>
                    <a:pt x="5465" y="3001"/>
                  </a:cubicBezTo>
                  <a:cubicBezTo>
                    <a:pt x="5465" y="4370"/>
                    <a:pt x="4358" y="5465"/>
                    <a:pt x="3001" y="5465"/>
                  </a:cubicBezTo>
                  <a:cubicBezTo>
                    <a:pt x="1643" y="5465"/>
                    <a:pt x="536" y="4370"/>
                    <a:pt x="536" y="3001"/>
                  </a:cubicBezTo>
                  <a:cubicBezTo>
                    <a:pt x="536" y="1643"/>
                    <a:pt x="1643" y="536"/>
                    <a:pt x="3001" y="536"/>
                  </a:cubicBezTo>
                  <a:close/>
                  <a:moveTo>
                    <a:pt x="3001" y="0"/>
                  </a:moveTo>
                  <a:cubicBezTo>
                    <a:pt x="1346" y="0"/>
                    <a:pt x="0" y="1346"/>
                    <a:pt x="0" y="3001"/>
                  </a:cubicBezTo>
                  <a:cubicBezTo>
                    <a:pt x="0" y="4656"/>
                    <a:pt x="1346" y="6001"/>
                    <a:pt x="3001" y="6001"/>
                  </a:cubicBezTo>
                  <a:cubicBezTo>
                    <a:pt x="4656" y="6001"/>
                    <a:pt x="6001" y="4656"/>
                    <a:pt x="6001" y="3001"/>
                  </a:cubicBezTo>
                  <a:cubicBezTo>
                    <a:pt x="6001" y="1346"/>
                    <a:pt x="4656" y="0"/>
                    <a:pt x="300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070200" y="1382375"/>
              <a:ext cx="290525" cy="286075"/>
            </a:xfrm>
            <a:custGeom>
              <a:avLst/>
              <a:gdLst/>
              <a:ahLst/>
              <a:cxnLst/>
              <a:rect l="l" t="t" r="r" b="b"/>
              <a:pathLst>
                <a:path w="11621" h="11443" extrusionOk="0">
                  <a:moveTo>
                    <a:pt x="7085" y="596"/>
                  </a:moveTo>
                  <a:cubicBezTo>
                    <a:pt x="7335" y="656"/>
                    <a:pt x="7573" y="739"/>
                    <a:pt x="7799" y="834"/>
                  </a:cubicBezTo>
                  <a:lnTo>
                    <a:pt x="7799" y="929"/>
                  </a:lnTo>
                  <a:cubicBezTo>
                    <a:pt x="7751" y="1846"/>
                    <a:pt x="7728" y="2418"/>
                    <a:pt x="8049" y="2644"/>
                  </a:cubicBezTo>
                  <a:cubicBezTo>
                    <a:pt x="8144" y="2715"/>
                    <a:pt x="8263" y="2751"/>
                    <a:pt x="8406" y="2751"/>
                  </a:cubicBezTo>
                  <a:cubicBezTo>
                    <a:pt x="8752" y="2751"/>
                    <a:pt x="9252" y="2549"/>
                    <a:pt x="9776" y="2346"/>
                  </a:cubicBezTo>
                  <a:lnTo>
                    <a:pt x="9847" y="2322"/>
                  </a:lnTo>
                  <a:cubicBezTo>
                    <a:pt x="10014" y="2513"/>
                    <a:pt x="10157" y="2715"/>
                    <a:pt x="10287" y="2930"/>
                  </a:cubicBezTo>
                  <a:lnTo>
                    <a:pt x="10252" y="2977"/>
                  </a:lnTo>
                  <a:cubicBezTo>
                    <a:pt x="9668" y="3692"/>
                    <a:pt x="9311" y="4156"/>
                    <a:pt x="9430" y="4549"/>
                  </a:cubicBezTo>
                  <a:cubicBezTo>
                    <a:pt x="9549" y="4918"/>
                    <a:pt x="10097" y="5073"/>
                    <a:pt x="10978" y="5299"/>
                  </a:cubicBezTo>
                  <a:lnTo>
                    <a:pt x="11073" y="5335"/>
                  </a:lnTo>
                  <a:cubicBezTo>
                    <a:pt x="11085" y="5454"/>
                    <a:pt x="11097" y="5585"/>
                    <a:pt x="11097" y="5716"/>
                  </a:cubicBezTo>
                  <a:cubicBezTo>
                    <a:pt x="11097" y="5859"/>
                    <a:pt x="11085" y="5978"/>
                    <a:pt x="11073" y="6109"/>
                  </a:cubicBezTo>
                  <a:lnTo>
                    <a:pt x="10954" y="6144"/>
                  </a:lnTo>
                  <a:cubicBezTo>
                    <a:pt x="10085" y="6371"/>
                    <a:pt x="9549" y="6525"/>
                    <a:pt x="9430" y="6894"/>
                  </a:cubicBezTo>
                  <a:cubicBezTo>
                    <a:pt x="9311" y="7275"/>
                    <a:pt x="9656" y="7740"/>
                    <a:pt x="10252" y="8466"/>
                  </a:cubicBezTo>
                  <a:lnTo>
                    <a:pt x="10287" y="8514"/>
                  </a:lnTo>
                  <a:cubicBezTo>
                    <a:pt x="10157" y="8716"/>
                    <a:pt x="10014" y="8930"/>
                    <a:pt x="9847" y="9121"/>
                  </a:cubicBezTo>
                  <a:lnTo>
                    <a:pt x="9787" y="9097"/>
                  </a:lnTo>
                  <a:cubicBezTo>
                    <a:pt x="9264" y="8895"/>
                    <a:pt x="8763" y="8692"/>
                    <a:pt x="8406" y="8692"/>
                  </a:cubicBezTo>
                  <a:cubicBezTo>
                    <a:pt x="8263" y="8692"/>
                    <a:pt x="8144" y="8728"/>
                    <a:pt x="8049" y="8799"/>
                  </a:cubicBezTo>
                  <a:cubicBezTo>
                    <a:pt x="7728" y="9026"/>
                    <a:pt x="7751" y="9597"/>
                    <a:pt x="7799" y="10514"/>
                  </a:cubicBezTo>
                  <a:lnTo>
                    <a:pt x="7799" y="10609"/>
                  </a:lnTo>
                  <a:cubicBezTo>
                    <a:pt x="7573" y="10704"/>
                    <a:pt x="7335" y="10776"/>
                    <a:pt x="7085" y="10835"/>
                  </a:cubicBezTo>
                  <a:lnTo>
                    <a:pt x="7073" y="10812"/>
                  </a:lnTo>
                  <a:cubicBezTo>
                    <a:pt x="6561" y="10014"/>
                    <a:pt x="6227" y="9526"/>
                    <a:pt x="5811" y="9526"/>
                  </a:cubicBezTo>
                  <a:cubicBezTo>
                    <a:pt x="5406" y="9526"/>
                    <a:pt x="5073" y="10002"/>
                    <a:pt x="4572" y="10788"/>
                  </a:cubicBezTo>
                  <a:lnTo>
                    <a:pt x="4537" y="10835"/>
                  </a:lnTo>
                  <a:cubicBezTo>
                    <a:pt x="4299" y="10776"/>
                    <a:pt x="4061" y="10704"/>
                    <a:pt x="3822" y="10609"/>
                  </a:cubicBezTo>
                  <a:lnTo>
                    <a:pt x="3822" y="10526"/>
                  </a:lnTo>
                  <a:cubicBezTo>
                    <a:pt x="3882" y="9597"/>
                    <a:pt x="3894" y="9026"/>
                    <a:pt x="3584" y="8799"/>
                  </a:cubicBezTo>
                  <a:cubicBezTo>
                    <a:pt x="3489" y="8728"/>
                    <a:pt x="3370" y="8692"/>
                    <a:pt x="3215" y="8692"/>
                  </a:cubicBezTo>
                  <a:cubicBezTo>
                    <a:pt x="2870" y="8692"/>
                    <a:pt x="2370" y="8883"/>
                    <a:pt x="1846" y="9097"/>
                  </a:cubicBezTo>
                  <a:lnTo>
                    <a:pt x="1786" y="9121"/>
                  </a:lnTo>
                  <a:cubicBezTo>
                    <a:pt x="1620" y="8930"/>
                    <a:pt x="1477" y="8728"/>
                    <a:pt x="1334" y="8514"/>
                  </a:cubicBezTo>
                  <a:lnTo>
                    <a:pt x="1382" y="8454"/>
                  </a:lnTo>
                  <a:cubicBezTo>
                    <a:pt x="1965" y="7740"/>
                    <a:pt x="2322" y="7275"/>
                    <a:pt x="2191" y="6894"/>
                  </a:cubicBezTo>
                  <a:cubicBezTo>
                    <a:pt x="2072" y="6525"/>
                    <a:pt x="1536" y="6371"/>
                    <a:pt x="667" y="6144"/>
                  </a:cubicBezTo>
                  <a:lnTo>
                    <a:pt x="548" y="6109"/>
                  </a:lnTo>
                  <a:cubicBezTo>
                    <a:pt x="536" y="5978"/>
                    <a:pt x="536" y="5847"/>
                    <a:pt x="536" y="5716"/>
                  </a:cubicBezTo>
                  <a:cubicBezTo>
                    <a:pt x="536" y="5585"/>
                    <a:pt x="536" y="5454"/>
                    <a:pt x="548" y="5335"/>
                  </a:cubicBezTo>
                  <a:lnTo>
                    <a:pt x="655" y="5299"/>
                  </a:lnTo>
                  <a:cubicBezTo>
                    <a:pt x="1536" y="5073"/>
                    <a:pt x="2072" y="4918"/>
                    <a:pt x="2203" y="4537"/>
                  </a:cubicBezTo>
                  <a:cubicBezTo>
                    <a:pt x="2322" y="4156"/>
                    <a:pt x="1965" y="3704"/>
                    <a:pt x="1370" y="2977"/>
                  </a:cubicBezTo>
                  <a:lnTo>
                    <a:pt x="1334" y="2930"/>
                  </a:lnTo>
                  <a:cubicBezTo>
                    <a:pt x="1465" y="2715"/>
                    <a:pt x="1620" y="2513"/>
                    <a:pt x="1786" y="2322"/>
                  </a:cubicBezTo>
                  <a:lnTo>
                    <a:pt x="1858" y="2346"/>
                  </a:lnTo>
                  <a:cubicBezTo>
                    <a:pt x="2382" y="2549"/>
                    <a:pt x="2870" y="2751"/>
                    <a:pt x="3215" y="2751"/>
                  </a:cubicBezTo>
                  <a:cubicBezTo>
                    <a:pt x="3370" y="2751"/>
                    <a:pt x="3489" y="2715"/>
                    <a:pt x="3584" y="2644"/>
                  </a:cubicBezTo>
                  <a:cubicBezTo>
                    <a:pt x="3894" y="2418"/>
                    <a:pt x="3882" y="1834"/>
                    <a:pt x="3822" y="918"/>
                  </a:cubicBezTo>
                  <a:lnTo>
                    <a:pt x="3822" y="834"/>
                  </a:lnTo>
                  <a:cubicBezTo>
                    <a:pt x="4049" y="739"/>
                    <a:pt x="4287" y="656"/>
                    <a:pt x="4537" y="596"/>
                  </a:cubicBezTo>
                  <a:lnTo>
                    <a:pt x="4561" y="632"/>
                  </a:lnTo>
                  <a:cubicBezTo>
                    <a:pt x="5073" y="1429"/>
                    <a:pt x="5406" y="1918"/>
                    <a:pt x="5811" y="1918"/>
                  </a:cubicBezTo>
                  <a:cubicBezTo>
                    <a:pt x="6227" y="1918"/>
                    <a:pt x="6561" y="1418"/>
                    <a:pt x="7085" y="608"/>
                  </a:cubicBezTo>
                  <a:lnTo>
                    <a:pt x="7085" y="596"/>
                  </a:lnTo>
                  <a:close/>
                  <a:moveTo>
                    <a:pt x="4787" y="1"/>
                  </a:moveTo>
                  <a:lnTo>
                    <a:pt x="4608" y="36"/>
                  </a:lnTo>
                  <a:cubicBezTo>
                    <a:pt x="4203" y="120"/>
                    <a:pt x="3810" y="251"/>
                    <a:pt x="3441" y="417"/>
                  </a:cubicBezTo>
                  <a:lnTo>
                    <a:pt x="3275" y="501"/>
                  </a:lnTo>
                  <a:lnTo>
                    <a:pt x="3299" y="941"/>
                  </a:lnTo>
                  <a:cubicBezTo>
                    <a:pt x="3322" y="1370"/>
                    <a:pt x="3358" y="2084"/>
                    <a:pt x="3275" y="2203"/>
                  </a:cubicBezTo>
                  <a:cubicBezTo>
                    <a:pt x="3275" y="2203"/>
                    <a:pt x="3263" y="2215"/>
                    <a:pt x="3215" y="2215"/>
                  </a:cubicBezTo>
                  <a:cubicBezTo>
                    <a:pt x="2977" y="2215"/>
                    <a:pt x="2477" y="2025"/>
                    <a:pt x="2048" y="1846"/>
                  </a:cubicBezTo>
                  <a:lnTo>
                    <a:pt x="1632" y="1691"/>
                  </a:lnTo>
                  <a:lnTo>
                    <a:pt x="1501" y="1822"/>
                  </a:lnTo>
                  <a:cubicBezTo>
                    <a:pt x="1227" y="2144"/>
                    <a:pt x="977" y="2477"/>
                    <a:pt x="786" y="2823"/>
                  </a:cubicBezTo>
                  <a:lnTo>
                    <a:pt x="691" y="2977"/>
                  </a:lnTo>
                  <a:lnTo>
                    <a:pt x="965" y="3311"/>
                  </a:lnTo>
                  <a:cubicBezTo>
                    <a:pt x="1239" y="3656"/>
                    <a:pt x="1703" y="4216"/>
                    <a:pt x="1691" y="4370"/>
                  </a:cubicBezTo>
                  <a:cubicBezTo>
                    <a:pt x="1608" y="4501"/>
                    <a:pt x="929" y="4680"/>
                    <a:pt x="524" y="4787"/>
                  </a:cubicBezTo>
                  <a:lnTo>
                    <a:pt x="60" y="4906"/>
                  </a:lnTo>
                  <a:lnTo>
                    <a:pt x="36" y="5097"/>
                  </a:lnTo>
                  <a:cubicBezTo>
                    <a:pt x="12" y="5299"/>
                    <a:pt x="0" y="5513"/>
                    <a:pt x="0" y="5716"/>
                  </a:cubicBezTo>
                  <a:cubicBezTo>
                    <a:pt x="0" y="5930"/>
                    <a:pt x="12" y="6144"/>
                    <a:pt x="36" y="6347"/>
                  </a:cubicBezTo>
                  <a:lnTo>
                    <a:pt x="60" y="6525"/>
                  </a:lnTo>
                  <a:lnTo>
                    <a:pt x="536" y="6656"/>
                  </a:lnTo>
                  <a:cubicBezTo>
                    <a:pt x="929" y="6763"/>
                    <a:pt x="1608" y="6942"/>
                    <a:pt x="1691" y="7049"/>
                  </a:cubicBezTo>
                  <a:cubicBezTo>
                    <a:pt x="1703" y="7216"/>
                    <a:pt x="1239" y="7787"/>
                    <a:pt x="965" y="8121"/>
                  </a:cubicBezTo>
                  <a:lnTo>
                    <a:pt x="691" y="8466"/>
                  </a:lnTo>
                  <a:lnTo>
                    <a:pt x="786" y="8621"/>
                  </a:lnTo>
                  <a:cubicBezTo>
                    <a:pt x="989" y="8978"/>
                    <a:pt x="1239" y="9311"/>
                    <a:pt x="1513" y="9621"/>
                  </a:cubicBezTo>
                  <a:lnTo>
                    <a:pt x="1632" y="9752"/>
                  </a:lnTo>
                  <a:lnTo>
                    <a:pt x="2036" y="9585"/>
                  </a:lnTo>
                  <a:cubicBezTo>
                    <a:pt x="2477" y="9419"/>
                    <a:pt x="2977" y="9228"/>
                    <a:pt x="3215" y="9228"/>
                  </a:cubicBezTo>
                  <a:lnTo>
                    <a:pt x="3263" y="9228"/>
                  </a:lnTo>
                  <a:cubicBezTo>
                    <a:pt x="3358" y="9383"/>
                    <a:pt x="3322" y="10073"/>
                    <a:pt x="3299" y="10490"/>
                  </a:cubicBezTo>
                  <a:lnTo>
                    <a:pt x="3275" y="10943"/>
                  </a:lnTo>
                  <a:lnTo>
                    <a:pt x="3441" y="11026"/>
                  </a:lnTo>
                  <a:cubicBezTo>
                    <a:pt x="3822" y="11193"/>
                    <a:pt x="4215" y="11324"/>
                    <a:pt x="4608" y="11407"/>
                  </a:cubicBezTo>
                  <a:lnTo>
                    <a:pt x="4787" y="11443"/>
                  </a:lnTo>
                  <a:lnTo>
                    <a:pt x="5025" y="11074"/>
                  </a:lnTo>
                  <a:cubicBezTo>
                    <a:pt x="5251" y="10704"/>
                    <a:pt x="5656" y="10097"/>
                    <a:pt x="5811" y="10050"/>
                  </a:cubicBezTo>
                  <a:cubicBezTo>
                    <a:pt x="5977" y="10097"/>
                    <a:pt x="6394" y="10752"/>
                    <a:pt x="6620" y="11109"/>
                  </a:cubicBezTo>
                  <a:lnTo>
                    <a:pt x="6847" y="11443"/>
                  </a:lnTo>
                  <a:lnTo>
                    <a:pt x="7025" y="11407"/>
                  </a:lnTo>
                  <a:cubicBezTo>
                    <a:pt x="7418" y="11324"/>
                    <a:pt x="7811" y="11193"/>
                    <a:pt x="8192" y="11026"/>
                  </a:cubicBezTo>
                  <a:lnTo>
                    <a:pt x="8359" y="10954"/>
                  </a:lnTo>
                  <a:lnTo>
                    <a:pt x="8335" y="10490"/>
                  </a:lnTo>
                  <a:cubicBezTo>
                    <a:pt x="8311" y="10062"/>
                    <a:pt x="8263" y="9359"/>
                    <a:pt x="8359" y="9228"/>
                  </a:cubicBezTo>
                  <a:lnTo>
                    <a:pt x="8406" y="9228"/>
                  </a:lnTo>
                  <a:cubicBezTo>
                    <a:pt x="8656" y="9228"/>
                    <a:pt x="9156" y="9419"/>
                    <a:pt x="9597" y="9597"/>
                  </a:cubicBezTo>
                  <a:lnTo>
                    <a:pt x="10002" y="9752"/>
                  </a:lnTo>
                  <a:lnTo>
                    <a:pt x="10121" y="9621"/>
                  </a:lnTo>
                  <a:cubicBezTo>
                    <a:pt x="10407" y="9300"/>
                    <a:pt x="10645" y="8966"/>
                    <a:pt x="10847" y="8621"/>
                  </a:cubicBezTo>
                  <a:lnTo>
                    <a:pt x="10942" y="8466"/>
                  </a:lnTo>
                  <a:lnTo>
                    <a:pt x="10668" y="8121"/>
                  </a:lnTo>
                  <a:cubicBezTo>
                    <a:pt x="10383" y="7787"/>
                    <a:pt x="9930" y="7216"/>
                    <a:pt x="9930" y="7073"/>
                  </a:cubicBezTo>
                  <a:cubicBezTo>
                    <a:pt x="10026" y="6942"/>
                    <a:pt x="10692" y="6763"/>
                    <a:pt x="11097" y="6656"/>
                  </a:cubicBezTo>
                  <a:lnTo>
                    <a:pt x="11573" y="6525"/>
                  </a:lnTo>
                  <a:lnTo>
                    <a:pt x="11597" y="6347"/>
                  </a:lnTo>
                  <a:cubicBezTo>
                    <a:pt x="11609" y="6144"/>
                    <a:pt x="11621" y="5942"/>
                    <a:pt x="11621" y="5716"/>
                  </a:cubicBezTo>
                  <a:cubicBezTo>
                    <a:pt x="11621" y="5501"/>
                    <a:pt x="11609" y="5299"/>
                    <a:pt x="11597" y="5097"/>
                  </a:cubicBezTo>
                  <a:lnTo>
                    <a:pt x="11573" y="4906"/>
                  </a:lnTo>
                  <a:lnTo>
                    <a:pt x="11109" y="4787"/>
                  </a:lnTo>
                  <a:cubicBezTo>
                    <a:pt x="10704" y="4680"/>
                    <a:pt x="10026" y="4501"/>
                    <a:pt x="9942" y="4394"/>
                  </a:cubicBezTo>
                  <a:cubicBezTo>
                    <a:pt x="9930" y="4216"/>
                    <a:pt x="10395" y="3644"/>
                    <a:pt x="10668" y="3311"/>
                  </a:cubicBezTo>
                  <a:lnTo>
                    <a:pt x="10942" y="2977"/>
                  </a:lnTo>
                  <a:lnTo>
                    <a:pt x="10847" y="2823"/>
                  </a:lnTo>
                  <a:cubicBezTo>
                    <a:pt x="10645" y="2477"/>
                    <a:pt x="10407" y="2144"/>
                    <a:pt x="10121" y="1822"/>
                  </a:cubicBezTo>
                  <a:lnTo>
                    <a:pt x="10002" y="1691"/>
                  </a:lnTo>
                  <a:lnTo>
                    <a:pt x="9585" y="1846"/>
                  </a:lnTo>
                  <a:cubicBezTo>
                    <a:pt x="9144" y="2025"/>
                    <a:pt x="8656" y="2215"/>
                    <a:pt x="8406" y="2215"/>
                  </a:cubicBezTo>
                  <a:lnTo>
                    <a:pt x="8371" y="2215"/>
                  </a:lnTo>
                  <a:cubicBezTo>
                    <a:pt x="8263" y="2061"/>
                    <a:pt x="8311" y="1370"/>
                    <a:pt x="8335" y="953"/>
                  </a:cubicBezTo>
                  <a:lnTo>
                    <a:pt x="8359" y="489"/>
                  </a:lnTo>
                  <a:lnTo>
                    <a:pt x="8192" y="417"/>
                  </a:lnTo>
                  <a:cubicBezTo>
                    <a:pt x="7811" y="251"/>
                    <a:pt x="7418" y="120"/>
                    <a:pt x="7025" y="36"/>
                  </a:cubicBezTo>
                  <a:lnTo>
                    <a:pt x="6847" y="1"/>
                  </a:lnTo>
                  <a:lnTo>
                    <a:pt x="6632" y="322"/>
                  </a:lnTo>
                  <a:cubicBezTo>
                    <a:pt x="6406" y="679"/>
                    <a:pt x="5977" y="1346"/>
                    <a:pt x="5823" y="1382"/>
                  </a:cubicBezTo>
                  <a:cubicBezTo>
                    <a:pt x="5644" y="1346"/>
                    <a:pt x="5251" y="715"/>
                    <a:pt x="5013" y="34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239486" y="1550190"/>
              <a:ext cx="1673263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Journal of Clinical Orthopaedics and Trauma 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606849" y="1203350"/>
              <a:ext cx="91985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EIC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3974200" y="1604467"/>
            <a:ext cx="2380201" cy="2439400"/>
            <a:chOff x="2980649" y="1203350"/>
            <a:chExt cx="1785151" cy="1829550"/>
          </a:xfrm>
        </p:grpSpPr>
        <p:sp>
          <p:nvSpPr>
            <p:cNvPr id="125" name="Google Shape;125;p16"/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2021-2023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460675" y="1496375"/>
              <a:ext cx="89325" cy="171175"/>
            </a:xfrm>
            <a:custGeom>
              <a:avLst/>
              <a:gdLst/>
              <a:ahLst/>
              <a:cxnLst/>
              <a:rect l="l" t="t" r="r" b="b"/>
              <a:pathLst>
                <a:path w="3573" h="6847" extrusionOk="0">
                  <a:moveTo>
                    <a:pt x="2977" y="739"/>
                  </a:moveTo>
                  <a:lnTo>
                    <a:pt x="2977" y="6252"/>
                  </a:lnTo>
                  <a:lnTo>
                    <a:pt x="596" y="6252"/>
                  </a:lnTo>
                  <a:lnTo>
                    <a:pt x="596" y="739"/>
                  </a:lnTo>
                  <a:close/>
                  <a:moveTo>
                    <a:pt x="1" y="1"/>
                  </a:moveTo>
                  <a:lnTo>
                    <a:pt x="1" y="6847"/>
                  </a:lnTo>
                  <a:lnTo>
                    <a:pt x="3572" y="6847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564850" y="1436850"/>
              <a:ext cx="92900" cy="230700"/>
            </a:xfrm>
            <a:custGeom>
              <a:avLst/>
              <a:gdLst/>
              <a:ahLst/>
              <a:cxnLst/>
              <a:rect l="l" t="t" r="r" b="b"/>
              <a:pathLst>
                <a:path w="3716" h="9228" extrusionOk="0">
                  <a:moveTo>
                    <a:pt x="3120" y="596"/>
                  </a:moveTo>
                  <a:lnTo>
                    <a:pt x="3120" y="8633"/>
                  </a:lnTo>
                  <a:lnTo>
                    <a:pt x="596" y="8633"/>
                  </a:lnTo>
                  <a:lnTo>
                    <a:pt x="596" y="596"/>
                  </a:lnTo>
                  <a:close/>
                  <a:moveTo>
                    <a:pt x="1" y="1"/>
                  </a:moveTo>
                  <a:lnTo>
                    <a:pt x="1" y="9228"/>
                  </a:lnTo>
                  <a:lnTo>
                    <a:pt x="3716" y="9228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672600" y="1380900"/>
              <a:ext cx="93200" cy="286650"/>
            </a:xfrm>
            <a:custGeom>
              <a:avLst/>
              <a:gdLst/>
              <a:ahLst/>
              <a:cxnLst/>
              <a:rect l="l" t="t" r="r" b="b"/>
              <a:pathLst>
                <a:path w="3728" h="11466" extrusionOk="0">
                  <a:moveTo>
                    <a:pt x="3132" y="596"/>
                  </a:moveTo>
                  <a:lnTo>
                    <a:pt x="3132" y="10871"/>
                  </a:lnTo>
                  <a:lnTo>
                    <a:pt x="596" y="10871"/>
                  </a:lnTo>
                  <a:lnTo>
                    <a:pt x="596" y="596"/>
                  </a:lnTo>
                  <a:close/>
                  <a:moveTo>
                    <a:pt x="1" y="0"/>
                  </a:moveTo>
                  <a:lnTo>
                    <a:pt x="1" y="11466"/>
                  </a:lnTo>
                  <a:lnTo>
                    <a:pt x="3727" y="11466"/>
                  </a:lnTo>
                  <a:lnTo>
                    <a:pt x="37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2980649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Journal of Orthopaedics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2980649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EIC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7139300" y="1604467"/>
            <a:ext cx="2377400" cy="2439400"/>
            <a:chOff x="5354475" y="1203350"/>
            <a:chExt cx="1783050" cy="1829550"/>
          </a:xfrm>
        </p:grpSpPr>
        <p:sp>
          <p:nvSpPr>
            <p:cNvPr id="133" name="Google Shape;133;p16"/>
            <p:cNvSpPr/>
            <p:nvPr/>
          </p:nvSpPr>
          <p:spPr>
            <a:xfrm>
              <a:off x="6657075" y="1382375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831075" y="2443825"/>
              <a:ext cx="124037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2022-2023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915750" y="1412900"/>
              <a:ext cx="145875" cy="82925"/>
            </a:xfrm>
            <a:custGeom>
              <a:avLst/>
              <a:gdLst/>
              <a:ahLst/>
              <a:cxnLst/>
              <a:rect l="l" t="t" r="r" b="b"/>
              <a:pathLst>
                <a:path w="5835" h="3317" extrusionOk="0">
                  <a:moveTo>
                    <a:pt x="2971" y="0"/>
                  </a:moveTo>
                  <a:cubicBezTo>
                    <a:pt x="2233" y="0"/>
                    <a:pt x="1495" y="280"/>
                    <a:pt x="929" y="840"/>
                  </a:cubicBezTo>
                  <a:cubicBezTo>
                    <a:pt x="262" y="1518"/>
                    <a:pt x="0" y="2447"/>
                    <a:pt x="131" y="3316"/>
                  </a:cubicBezTo>
                  <a:lnTo>
                    <a:pt x="739" y="3256"/>
                  </a:lnTo>
                  <a:cubicBezTo>
                    <a:pt x="619" y="2554"/>
                    <a:pt x="822" y="1816"/>
                    <a:pt x="1370" y="1280"/>
                  </a:cubicBezTo>
                  <a:cubicBezTo>
                    <a:pt x="1810" y="834"/>
                    <a:pt x="2391" y="610"/>
                    <a:pt x="2971" y="610"/>
                  </a:cubicBezTo>
                  <a:cubicBezTo>
                    <a:pt x="3551" y="610"/>
                    <a:pt x="4132" y="834"/>
                    <a:pt x="4572" y="1280"/>
                  </a:cubicBezTo>
                  <a:cubicBezTo>
                    <a:pt x="5001" y="1709"/>
                    <a:pt x="5215" y="2256"/>
                    <a:pt x="5239" y="2828"/>
                  </a:cubicBezTo>
                  <a:lnTo>
                    <a:pt x="5834" y="2768"/>
                  </a:lnTo>
                  <a:cubicBezTo>
                    <a:pt x="5811" y="2066"/>
                    <a:pt x="5537" y="1375"/>
                    <a:pt x="5013" y="840"/>
                  </a:cubicBezTo>
                  <a:cubicBezTo>
                    <a:pt x="4447" y="280"/>
                    <a:pt x="3709" y="0"/>
                    <a:pt x="297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6877350" y="1382225"/>
              <a:ext cx="260175" cy="250200"/>
            </a:xfrm>
            <a:custGeom>
              <a:avLst/>
              <a:gdLst/>
              <a:ahLst/>
              <a:cxnLst/>
              <a:rect l="l" t="t" r="r" b="b"/>
              <a:pathLst>
                <a:path w="10407" h="10008" extrusionOk="0">
                  <a:moveTo>
                    <a:pt x="4507" y="611"/>
                  </a:moveTo>
                  <a:cubicBezTo>
                    <a:pt x="5403" y="611"/>
                    <a:pt x="6299" y="953"/>
                    <a:pt x="6977" y="1638"/>
                  </a:cubicBezTo>
                  <a:cubicBezTo>
                    <a:pt x="8335" y="2995"/>
                    <a:pt x="8335" y="5222"/>
                    <a:pt x="6977" y="6579"/>
                  </a:cubicBezTo>
                  <a:cubicBezTo>
                    <a:pt x="6299" y="7258"/>
                    <a:pt x="5403" y="7597"/>
                    <a:pt x="4507" y="7597"/>
                  </a:cubicBezTo>
                  <a:cubicBezTo>
                    <a:pt x="3611" y="7597"/>
                    <a:pt x="2715" y="7258"/>
                    <a:pt x="2036" y="6579"/>
                  </a:cubicBezTo>
                  <a:cubicBezTo>
                    <a:pt x="667" y="5222"/>
                    <a:pt x="667" y="2995"/>
                    <a:pt x="2036" y="1638"/>
                  </a:cubicBezTo>
                  <a:cubicBezTo>
                    <a:pt x="2715" y="953"/>
                    <a:pt x="3611" y="611"/>
                    <a:pt x="4507" y="611"/>
                  </a:cubicBezTo>
                  <a:close/>
                  <a:moveTo>
                    <a:pt x="8299" y="7365"/>
                  </a:moveTo>
                  <a:lnTo>
                    <a:pt x="9537" y="8603"/>
                  </a:lnTo>
                  <a:lnTo>
                    <a:pt x="9002" y="9139"/>
                  </a:lnTo>
                  <a:lnTo>
                    <a:pt x="7763" y="7901"/>
                  </a:lnTo>
                  <a:lnTo>
                    <a:pt x="8299" y="7365"/>
                  </a:lnTo>
                  <a:close/>
                  <a:moveTo>
                    <a:pt x="4507" y="1"/>
                  </a:moveTo>
                  <a:cubicBezTo>
                    <a:pt x="3456" y="1"/>
                    <a:pt x="2405" y="400"/>
                    <a:pt x="1608" y="1197"/>
                  </a:cubicBezTo>
                  <a:cubicBezTo>
                    <a:pt x="0" y="2805"/>
                    <a:pt x="0" y="5412"/>
                    <a:pt x="1608" y="7008"/>
                  </a:cubicBezTo>
                  <a:cubicBezTo>
                    <a:pt x="2404" y="7811"/>
                    <a:pt x="3452" y="8210"/>
                    <a:pt x="4502" y="8210"/>
                  </a:cubicBezTo>
                  <a:cubicBezTo>
                    <a:pt x="5445" y="8210"/>
                    <a:pt x="6390" y="7888"/>
                    <a:pt x="7156" y="7246"/>
                  </a:cubicBezTo>
                  <a:lnTo>
                    <a:pt x="7358" y="7448"/>
                  </a:lnTo>
                  <a:lnTo>
                    <a:pt x="6894" y="7901"/>
                  </a:lnTo>
                  <a:lnTo>
                    <a:pt x="9002" y="10008"/>
                  </a:lnTo>
                  <a:lnTo>
                    <a:pt x="10406" y="8603"/>
                  </a:lnTo>
                  <a:lnTo>
                    <a:pt x="8299" y="6496"/>
                  </a:lnTo>
                  <a:lnTo>
                    <a:pt x="7835" y="6960"/>
                  </a:lnTo>
                  <a:lnTo>
                    <a:pt x="7644" y="6758"/>
                  </a:lnTo>
                  <a:cubicBezTo>
                    <a:pt x="9002" y="5150"/>
                    <a:pt x="8930" y="2721"/>
                    <a:pt x="7406" y="1197"/>
                  </a:cubicBezTo>
                  <a:cubicBezTo>
                    <a:pt x="6608" y="400"/>
                    <a:pt x="5558" y="1"/>
                    <a:pt x="450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5354475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Apollo Medicine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5354475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EIC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2188176" y="3258433"/>
            <a:ext cx="2405691" cy="2226100"/>
            <a:chOff x="1641399" y="2443825"/>
            <a:chExt cx="1873951" cy="1669575"/>
          </a:xfrm>
        </p:grpSpPr>
        <p:sp>
          <p:nvSpPr>
            <p:cNvPr id="140" name="Google Shape;140;p16"/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2275275" y="2443825"/>
              <a:ext cx="1240075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2019-2021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3219450" y="3823750"/>
              <a:ext cx="289350" cy="289650"/>
            </a:xfrm>
            <a:custGeom>
              <a:avLst/>
              <a:gdLst/>
              <a:ahLst/>
              <a:cxnLst/>
              <a:rect l="l" t="t" r="r" b="b"/>
              <a:pathLst>
                <a:path w="11574" h="11586" extrusionOk="0">
                  <a:moveTo>
                    <a:pt x="5787" y="620"/>
                  </a:moveTo>
                  <a:cubicBezTo>
                    <a:pt x="8633" y="620"/>
                    <a:pt x="10954" y="2941"/>
                    <a:pt x="10954" y="5799"/>
                  </a:cubicBezTo>
                  <a:cubicBezTo>
                    <a:pt x="10954" y="8645"/>
                    <a:pt x="8633" y="10966"/>
                    <a:pt x="5787" y="10966"/>
                  </a:cubicBezTo>
                  <a:cubicBezTo>
                    <a:pt x="2929" y="10966"/>
                    <a:pt x="608" y="8645"/>
                    <a:pt x="608" y="5799"/>
                  </a:cubicBezTo>
                  <a:cubicBezTo>
                    <a:pt x="608" y="2941"/>
                    <a:pt x="2929" y="620"/>
                    <a:pt x="5787" y="620"/>
                  </a:cubicBezTo>
                  <a:close/>
                  <a:moveTo>
                    <a:pt x="5787" y="1"/>
                  </a:moveTo>
                  <a:cubicBezTo>
                    <a:pt x="2596" y="1"/>
                    <a:pt x="1" y="2596"/>
                    <a:pt x="1" y="5799"/>
                  </a:cubicBezTo>
                  <a:cubicBezTo>
                    <a:pt x="1" y="8990"/>
                    <a:pt x="2596" y="11585"/>
                    <a:pt x="5787" y="11585"/>
                  </a:cubicBezTo>
                  <a:cubicBezTo>
                    <a:pt x="8978" y="11585"/>
                    <a:pt x="11573" y="8990"/>
                    <a:pt x="11573" y="5799"/>
                  </a:cubicBezTo>
                  <a:cubicBezTo>
                    <a:pt x="11573" y="2596"/>
                    <a:pt x="8978" y="1"/>
                    <a:pt x="578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3298025" y="3870175"/>
              <a:ext cx="130700" cy="208400"/>
            </a:xfrm>
            <a:custGeom>
              <a:avLst/>
              <a:gdLst/>
              <a:ahLst/>
              <a:cxnLst/>
              <a:rect l="l" t="t" r="r" b="b"/>
              <a:pathLst>
                <a:path w="5228" h="8336" extrusionOk="0">
                  <a:moveTo>
                    <a:pt x="2299" y="1227"/>
                  </a:moveTo>
                  <a:lnTo>
                    <a:pt x="2299" y="3668"/>
                  </a:lnTo>
                  <a:cubicBezTo>
                    <a:pt x="2156" y="3632"/>
                    <a:pt x="2096" y="3609"/>
                    <a:pt x="2001" y="3573"/>
                  </a:cubicBezTo>
                  <a:cubicBezTo>
                    <a:pt x="1751" y="3501"/>
                    <a:pt x="1560" y="3418"/>
                    <a:pt x="1406" y="3323"/>
                  </a:cubicBezTo>
                  <a:cubicBezTo>
                    <a:pt x="1263" y="3228"/>
                    <a:pt x="1144" y="3120"/>
                    <a:pt x="1072" y="2989"/>
                  </a:cubicBezTo>
                  <a:cubicBezTo>
                    <a:pt x="1001" y="2847"/>
                    <a:pt x="965" y="2680"/>
                    <a:pt x="965" y="2477"/>
                  </a:cubicBezTo>
                  <a:cubicBezTo>
                    <a:pt x="965" y="2085"/>
                    <a:pt x="1084" y="1775"/>
                    <a:pt x="1358" y="1549"/>
                  </a:cubicBezTo>
                  <a:cubicBezTo>
                    <a:pt x="1584" y="1370"/>
                    <a:pt x="1846" y="1263"/>
                    <a:pt x="2299" y="1227"/>
                  </a:cubicBezTo>
                  <a:close/>
                  <a:moveTo>
                    <a:pt x="2894" y="4478"/>
                  </a:moveTo>
                  <a:cubicBezTo>
                    <a:pt x="3049" y="4513"/>
                    <a:pt x="3204" y="4549"/>
                    <a:pt x="3335" y="4585"/>
                  </a:cubicBezTo>
                  <a:cubicBezTo>
                    <a:pt x="3585" y="4668"/>
                    <a:pt x="3811" y="4752"/>
                    <a:pt x="3989" y="4859"/>
                  </a:cubicBezTo>
                  <a:cubicBezTo>
                    <a:pt x="4168" y="4966"/>
                    <a:pt x="4299" y="5097"/>
                    <a:pt x="4382" y="5240"/>
                  </a:cubicBezTo>
                  <a:cubicBezTo>
                    <a:pt x="4478" y="5383"/>
                    <a:pt x="4501" y="5561"/>
                    <a:pt x="4501" y="5775"/>
                  </a:cubicBezTo>
                  <a:cubicBezTo>
                    <a:pt x="4501" y="6168"/>
                    <a:pt x="4347" y="6466"/>
                    <a:pt x="4037" y="6668"/>
                  </a:cubicBezTo>
                  <a:cubicBezTo>
                    <a:pt x="3763" y="6835"/>
                    <a:pt x="3489" y="6942"/>
                    <a:pt x="2894" y="6954"/>
                  </a:cubicBezTo>
                  <a:lnTo>
                    <a:pt x="2894" y="4478"/>
                  </a:lnTo>
                  <a:close/>
                  <a:moveTo>
                    <a:pt x="2299" y="1"/>
                  </a:moveTo>
                  <a:lnTo>
                    <a:pt x="2299" y="632"/>
                  </a:lnTo>
                  <a:cubicBezTo>
                    <a:pt x="2144" y="644"/>
                    <a:pt x="1894" y="680"/>
                    <a:pt x="1715" y="739"/>
                  </a:cubicBezTo>
                  <a:cubicBezTo>
                    <a:pt x="1418" y="823"/>
                    <a:pt x="1168" y="953"/>
                    <a:pt x="953" y="1108"/>
                  </a:cubicBezTo>
                  <a:cubicBezTo>
                    <a:pt x="727" y="1275"/>
                    <a:pt x="572" y="1489"/>
                    <a:pt x="453" y="1727"/>
                  </a:cubicBezTo>
                  <a:cubicBezTo>
                    <a:pt x="334" y="1977"/>
                    <a:pt x="275" y="2263"/>
                    <a:pt x="275" y="2573"/>
                  </a:cubicBezTo>
                  <a:cubicBezTo>
                    <a:pt x="275" y="2847"/>
                    <a:pt x="322" y="3085"/>
                    <a:pt x="417" y="3275"/>
                  </a:cubicBezTo>
                  <a:cubicBezTo>
                    <a:pt x="501" y="3466"/>
                    <a:pt x="644" y="3620"/>
                    <a:pt x="834" y="3763"/>
                  </a:cubicBezTo>
                  <a:cubicBezTo>
                    <a:pt x="1013" y="3894"/>
                    <a:pt x="1227" y="4001"/>
                    <a:pt x="1501" y="4097"/>
                  </a:cubicBezTo>
                  <a:cubicBezTo>
                    <a:pt x="1739" y="4180"/>
                    <a:pt x="2001" y="4252"/>
                    <a:pt x="2299" y="4323"/>
                  </a:cubicBezTo>
                  <a:lnTo>
                    <a:pt x="2299" y="6930"/>
                  </a:lnTo>
                  <a:cubicBezTo>
                    <a:pt x="2299" y="6918"/>
                    <a:pt x="2120" y="6907"/>
                    <a:pt x="2025" y="6883"/>
                  </a:cubicBezTo>
                  <a:cubicBezTo>
                    <a:pt x="1787" y="6835"/>
                    <a:pt x="1572" y="6776"/>
                    <a:pt x="1358" y="6680"/>
                  </a:cubicBezTo>
                  <a:cubicBezTo>
                    <a:pt x="1156" y="6597"/>
                    <a:pt x="965" y="6490"/>
                    <a:pt x="798" y="6383"/>
                  </a:cubicBezTo>
                  <a:cubicBezTo>
                    <a:pt x="620" y="6264"/>
                    <a:pt x="477" y="6145"/>
                    <a:pt x="358" y="6014"/>
                  </a:cubicBezTo>
                  <a:lnTo>
                    <a:pt x="1" y="6561"/>
                  </a:lnTo>
                  <a:cubicBezTo>
                    <a:pt x="668" y="7133"/>
                    <a:pt x="1406" y="7454"/>
                    <a:pt x="2299" y="7538"/>
                  </a:cubicBezTo>
                  <a:lnTo>
                    <a:pt x="2299" y="8335"/>
                  </a:lnTo>
                  <a:lnTo>
                    <a:pt x="2894" y="8335"/>
                  </a:lnTo>
                  <a:lnTo>
                    <a:pt x="2894" y="7550"/>
                  </a:lnTo>
                  <a:cubicBezTo>
                    <a:pt x="3192" y="7538"/>
                    <a:pt x="3489" y="7502"/>
                    <a:pt x="3739" y="7442"/>
                  </a:cubicBezTo>
                  <a:cubicBezTo>
                    <a:pt x="4037" y="7371"/>
                    <a:pt x="4311" y="7252"/>
                    <a:pt x="4525" y="7097"/>
                  </a:cubicBezTo>
                  <a:cubicBezTo>
                    <a:pt x="4751" y="6942"/>
                    <a:pt x="4930" y="6752"/>
                    <a:pt x="5049" y="6526"/>
                  </a:cubicBezTo>
                  <a:cubicBezTo>
                    <a:pt x="5168" y="6287"/>
                    <a:pt x="5228" y="6026"/>
                    <a:pt x="5228" y="5704"/>
                  </a:cubicBezTo>
                  <a:cubicBezTo>
                    <a:pt x="5228" y="5395"/>
                    <a:pt x="5180" y="5144"/>
                    <a:pt x="5073" y="4930"/>
                  </a:cubicBezTo>
                  <a:cubicBezTo>
                    <a:pt x="4966" y="4728"/>
                    <a:pt x="4811" y="4549"/>
                    <a:pt x="4597" y="4406"/>
                  </a:cubicBezTo>
                  <a:cubicBezTo>
                    <a:pt x="4394" y="4263"/>
                    <a:pt x="4120" y="4144"/>
                    <a:pt x="3823" y="4049"/>
                  </a:cubicBezTo>
                  <a:cubicBezTo>
                    <a:pt x="3561" y="3954"/>
                    <a:pt x="3335" y="3882"/>
                    <a:pt x="2894" y="3811"/>
                  </a:cubicBezTo>
                  <a:lnTo>
                    <a:pt x="2894" y="1215"/>
                  </a:lnTo>
                  <a:cubicBezTo>
                    <a:pt x="3192" y="1239"/>
                    <a:pt x="3513" y="1299"/>
                    <a:pt x="3775" y="1406"/>
                  </a:cubicBezTo>
                  <a:cubicBezTo>
                    <a:pt x="4097" y="1549"/>
                    <a:pt x="4370" y="1715"/>
                    <a:pt x="4561" y="1942"/>
                  </a:cubicBezTo>
                  <a:lnTo>
                    <a:pt x="4894" y="1394"/>
                  </a:lnTo>
                  <a:cubicBezTo>
                    <a:pt x="4608" y="1144"/>
                    <a:pt x="4263" y="953"/>
                    <a:pt x="3906" y="811"/>
                  </a:cubicBezTo>
                  <a:cubicBezTo>
                    <a:pt x="3608" y="703"/>
                    <a:pt x="3335" y="632"/>
                    <a:pt x="2894" y="62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1648955" y="3567129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Journal of Arthroscopic surgery &amp; Sports Medicine 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1641399" y="3298119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Founder EIC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" name="Google Shape;146;p16"/>
          <p:cNvGrpSpPr/>
          <p:nvPr/>
        </p:nvGrpSpPr>
        <p:grpSpPr>
          <a:xfrm>
            <a:off x="5343985" y="3258433"/>
            <a:ext cx="2562983" cy="2374683"/>
            <a:chOff x="4007988" y="2443825"/>
            <a:chExt cx="1922237" cy="1781012"/>
          </a:xfrm>
        </p:grpSpPr>
        <p:sp>
          <p:nvSpPr>
            <p:cNvPr id="147" name="Google Shape;147;p16"/>
            <p:cNvSpPr/>
            <p:nvPr/>
          </p:nvSpPr>
          <p:spPr>
            <a:xfrm>
              <a:off x="5409300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645825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2022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56682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81" y="691"/>
                    <a:pt x="881" y="441"/>
                  </a:cubicBezTo>
                  <a:cubicBezTo>
                    <a:pt x="881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5712325" y="3945200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7566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0" y="203"/>
                    <a:pt x="0" y="441"/>
                  </a:cubicBezTo>
                  <a:cubicBezTo>
                    <a:pt x="0" y="691"/>
                    <a:pt x="191" y="881"/>
                    <a:pt x="441" y="881"/>
                  </a:cubicBezTo>
                  <a:cubicBezTo>
                    <a:pt x="679" y="881"/>
                    <a:pt x="881" y="691"/>
                    <a:pt x="881" y="441"/>
                  </a:cubicBezTo>
                  <a:cubicBezTo>
                    <a:pt x="881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80072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1" y="203"/>
                    <a:pt x="1" y="441"/>
                  </a:cubicBezTo>
                  <a:cubicBezTo>
                    <a:pt x="1" y="691"/>
                    <a:pt x="191" y="881"/>
                    <a:pt x="441" y="881"/>
                  </a:cubicBezTo>
                  <a:cubicBezTo>
                    <a:pt x="679" y="881"/>
                    <a:pt x="882" y="691"/>
                    <a:pt x="882" y="441"/>
                  </a:cubicBezTo>
                  <a:cubicBezTo>
                    <a:pt x="882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5614100" y="3803225"/>
              <a:ext cx="316125" cy="324450"/>
            </a:xfrm>
            <a:custGeom>
              <a:avLst/>
              <a:gdLst/>
              <a:ahLst/>
              <a:cxnLst/>
              <a:rect l="l" t="t" r="r" b="b"/>
              <a:pathLst>
                <a:path w="12645" h="12978" extrusionOk="0">
                  <a:moveTo>
                    <a:pt x="11406" y="583"/>
                  </a:moveTo>
                  <a:cubicBezTo>
                    <a:pt x="11799" y="583"/>
                    <a:pt x="12192" y="881"/>
                    <a:pt x="12192" y="1286"/>
                  </a:cubicBezTo>
                  <a:lnTo>
                    <a:pt x="12192" y="5441"/>
                  </a:lnTo>
                  <a:lnTo>
                    <a:pt x="12204" y="5441"/>
                  </a:lnTo>
                  <a:cubicBezTo>
                    <a:pt x="12204" y="5763"/>
                    <a:pt x="12026" y="5882"/>
                    <a:pt x="12026" y="5882"/>
                  </a:cubicBezTo>
                  <a:lnTo>
                    <a:pt x="11966" y="5917"/>
                  </a:lnTo>
                  <a:cubicBezTo>
                    <a:pt x="11871" y="6025"/>
                    <a:pt x="11776" y="6132"/>
                    <a:pt x="11728" y="6156"/>
                  </a:cubicBezTo>
                  <a:lnTo>
                    <a:pt x="10418" y="7180"/>
                  </a:lnTo>
                  <a:lnTo>
                    <a:pt x="10418" y="3977"/>
                  </a:lnTo>
                  <a:cubicBezTo>
                    <a:pt x="10418" y="3274"/>
                    <a:pt x="9787" y="2667"/>
                    <a:pt x="9085" y="2667"/>
                  </a:cubicBezTo>
                  <a:lnTo>
                    <a:pt x="2822" y="2667"/>
                  </a:lnTo>
                  <a:lnTo>
                    <a:pt x="2822" y="1286"/>
                  </a:lnTo>
                  <a:cubicBezTo>
                    <a:pt x="2822" y="881"/>
                    <a:pt x="3120" y="583"/>
                    <a:pt x="3525" y="583"/>
                  </a:cubicBezTo>
                  <a:close/>
                  <a:moveTo>
                    <a:pt x="9085" y="3274"/>
                  </a:moveTo>
                  <a:cubicBezTo>
                    <a:pt x="9466" y="3274"/>
                    <a:pt x="9823" y="3596"/>
                    <a:pt x="9823" y="3977"/>
                  </a:cubicBezTo>
                  <a:lnTo>
                    <a:pt x="9823" y="8144"/>
                  </a:lnTo>
                  <a:cubicBezTo>
                    <a:pt x="9823" y="8442"/>
                    <a:pt x="9668" y="8561"/>
                    <a:pt x="9668" y="8561"/>
                  </a:cubicBezTo>
                  <a:lnTo>
                    <a:pt x="9621" y="8608"/>
                  </a:lnTo>
                  <a:cubicBezTo>
                    <a:pt x="9525" y="8704"/>
                    <a:pt x="9371" y="8823"/>
                    <a:pt x="9335" y="8846"/>
                  </a:cubicBezTo>
                  <a:lnTo>
                    <a:pt x="5358" y="11835"/>
                  </a:lnTo>
                  <a:lnTo>
                    <a:pt x="5358" y="8775"/>
                  </a:lnTo>
                  <a:lnTo>
                    <a:pt x="1203" y="8775"/>
                  </a:lnTo>
                  <a:cubicBezTo>
                    <a:pt x="810" y="8775"/>
                    <a:pt x="441" y="8525"/>
                    <a:pt x="441" y="8144"/>
                  </a:cubicBezTo>
                  <a:lnTo>
                    <a:pt x="441" y="3977"/>
                  </a:lnTo>
                  <a:cubicBezTo>
                    <a:pt x="441" y="3596"/>
                    <a:pt x="810" y="3274"/>
                    <a:pt x="1203" y="3274"/>
                  </a:cubicBezTo>
                  <a:close/>
                  <a:moveTo>
                    <a:pt x="3525" y="0"/>
                  </a:moveTo>
                  <a:cubicBezTo>
                    <a:pt x="2834" y="0"/>
                    <a:pt x="2227" y="595"/>
                    <a:pt x="2227" y="1286"/>
                  </a:cubicBezTo>
                  <a:lnTo>
                    <a:pt x="2227" y="2679"/>
                  </a:lnTo>
                  <a:lnTo>
                    <a:pt x="1203" y="2679"/>
                  </a:lnTo>
                  <a:cubicBezTo>
                    <a:pt x="500" y="2679"/>
                    <a:pt x="0" y="3274"/>
                    <a:pt x="0" y="3977"/>
                  </a:cubicBezTo>
                  <a:lnTo>
                    <a:pt x="0" y="8144"/>
                  </a:lnTo>
                  <a:cubicBezTo>
                    <a:pt x="0" y="8846"/>
                    <a:pt x="500" y="9370"/>
                    <a:pt x="1203" y="9370"/>
                  </a:cubicBezTo>
                  <a:lnTo>
                    <a:pt x="4906" y="9370"/>
                  </a:lnTo>
                  <a:lnTo>
                    <a:pt x="4906" y="12978"/>
                  </a:lnTo>
                  <a:lnTo>
                    <a:pt x="9680" y="9323"/>
                  </a:lnTo>
                  <a:cubicBezTo>
                    <a:pt x="9799" y="9251"/>
                    <a:pt x="9978" y="9085"/>
                    <a:pt x="10061" y="9001"/>
                  </a:cubicBezTo>
                  <a:cubicBezTo>
                    <a:pt x="10144" y="8918"/>
                    <a:pt x="10406" y="8656"/>
                    <a:pt x="10406" y="8144"/>
                  </a:cubicBezTo>
                  <a:lnTo>
                    <a:pt x="10406" y="7834"/>
                  </a:lnTo>
                  <a:lnTo>
                    <a:pt x="11990" y="6608"/>
                  </a:lnTo>
                  <a:cubicBezTo>
                    <a:pt x="12109" y="6537"/>
                    <a:pt x="12252" y="6370"/>
                    <a:pt x="12335" y="6287"/>
                  </a:cubicBezTo>
                  <a:cubicBezTo>
                    <a:pt x="12419" y="6203"/>
                    <a:pt x="12645" y="5953"/>
                    <a:pt x="12645" y="5441"/>
                  </a:cubicBezTo>
                  <a:lnTo>
                    <a:pt x="12645" y="1286"/>
                  </a:lnTo>
                  <a:cubicBezTo>
                    <a:pt x="12645" y="595"/>
                    <a:pt x="12097" y="0"/>
                    <a:pt x="1140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4007988" y="3505274"/>
              <a:ext cx="1401300" cy="719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Journal of Orthopaedic Reports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4007988" y="3237788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Founder EIC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7858353" y="3336234"/>
            <a:ext cx="4043364" cy="2225420"/>
            <a:chOff x="6297485" y="2419882"/>
            <a:chExt cx="2037067" cy="1748797"/>
          </a:xfrm>
        </p:grpSpPr>
        <p:sp>
          <p:nvSpPr>
            <p:cNvPr id="157" name="Google Shape;157;p16"/>
            <p:cNvSpPr/>
            <p:nvPr/>
          </p:nvSpPr>
          <p:spPr>
            <a:xfrm>
              <a:off x="777985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094202" y="2419882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Editorial Board Member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950700" y="3840425"/>
              <a:ext cx="282800" cy="278925"/>
            </a:xfrm>
            <a:custGeom>
              <a:avLst/>
              <a:gdLst/>
              <a:ahLst/>
              <a:cxnLst/>
              <a:rect l="l" t="t" r="r" b="b"/>
              <a:pathLst>
                <a:path w="11312" h="11157" extrusionOk="0">
                  <a:moveTo>
                    <a:pt x="9918" y="596"/>
                  </a:moveTo>
                  <a:cubicBezTo>
                    <a:pt x="10359" y="596"/>
                    <a:pt x="10716" y="941"/>
                    <a:pt x="10716" y="1381"/>
                  </a:cubicBezTo>
                  <a:lnTo>
                    <a:pt x="10716" y="6501"/>
                  </a:lnTo>
                  <a:cubicBezTo>
                    <a:pt x="10716" y="6930"/>
                    <a:pt x="10359" y="7287"/>
                    <a:pt x="9918" y="7287"/>
                  </a:cubicBezTo>
                  <a:lnTo>
                    <a:pt x="1381" y="7287"/>
                  </a:lnTo>
                  <a:cubicBezTo>
                    <a:pt x="941" y="7287"/>
                    <a:pt x="596" y="6930"/>
                    <a:pt x="596" y="6501"/>
                  </a:cubicBezTo>
                  <a:lnTo>
                    <a:pt x="596" y="1381"/>
                  </a:lnTo>
                  <a:cubicBezTo>
                    <a:pt x="596" y="941"/>
                    <a:pt x="941" y="596"/>
                    <a:pt x="1381" y="596"/>
                  </a:cubicBezTo>
                  <a:close/>
                  <a:moveTo>
                    <a:pt x="6989" y="7739"/>
                  </a:moveTo>
                  <a:lnTo>
                    <a:pt x="6989" y="9073"/>
                  </a:lnTo>
                  <a:lnTo>
                    <a:pt x="4310" y="9073"/>
                  </a:lnTo>
                  <a:lnTo>
                    <a:pt x="4310" y="7739"/>
                  </a:lnTo>
                  <a:close/>
                  <a:moveTo>
                    <a:pt x="9156" y="9668"/>
                  </a:moveTo>
                  <a:cubicBezTo>
                    <a:pt x="9490" y="9668"/>
                    <a:pt x="9823" y="9954"/>
                    <a:pt x="9823" y="10275"/>
                  </a:cubicBezTo>
                  <a:lnTo>
                    <a:pt x="9823" y="10561"/>
                  </a:lnTo>
                  <a:lnTo>
                    <a:pt x="1632" y="10561"/>
                  </a:lnTo>
                  <a:lnTo>
                    <a:pt x="1632" y="10275"/>
                  </a:lnTo>
                  <a:cubicBezTo>
                    <a:pt x="1632" y="9954"/>
                    <a:pt x="1834" y="9668"/>
                    <a:pt x="2155" y="9668"/>
                  </a:cubicBezTo>
                  <a:close/>
                  <a:moveTo>
                    <a:pt x="1393" y="0"/>
                  </a:moveTo>
                  <a:cubicBezTo>
                    <a:pt x="655" y="0"/>
                    <a:pt x="0" y="608"/>
                    <a:pt x="0" y="1358"/>
                  </a:cubicBezTo>
                  <a:lnTo>
                    <a:pt x="0" y="6430"/>
                  </a:lnTo>
                  <a:cubicBezTo>
                    <a:pt x="0" y="7168"/>
                    <a:pt x="655" y="7739"/>
                    <a:pt x="1393" y="7739"/>
                  </a:cubicBezTo>
                  <a:lnTo>
                    <a:pt x="3870" y="7739"/>
                  </a:lnTo>
                  <a:lnTo>
                    <a:pt x="3870" y="9073"/>
                  </a:lnTo>
                  <a:lnTo>
                    <a:pt x="2155" y="9073"/>
                  </a:lnTo>
                  <a:cubicBezTo>
                    <a:pt x="1512" y="9073"/>
                    <a:pt x="1036" y="9632"/>
                    <a:pt x="1036" y="10275"/>
                  </a:cubicBezTo>
                  <a:lnTo>
                    <a:pt x="1036" y="11156"/>
                  </a:lnTo>
                  <a:lnTo>
                    <a:pt x="10264" y="11156"/>
                  </a:lnTo>
                  <a:lnTo>
                    <a:pt x="10264" y="10275"/>
                  </a:lnTo>
                  <a:cubicBezTo>
                    <a:pt x="10264" y="9632"/>
                    <a:pt x="9799" y="9073"/>
                    <a:pt x="9156" y="9073"/>
                  </a:cubicBezTo>
                  <a:lnTo>
                    <a:pt x="7585" y="9073"/>
                  </a:lnTo>
                  <a:lnTo>
                    <a:pt x="7585" y="7739"/>
                  </a:lnTo>
                  <a:lnTo>
                    <a:pt x="9918" y="7739"/>
                  </a:lnTo>
                  <a:cubicBezTo>
                    <a:pt x="10668" y="7739"/>
                    <a:pt x="11311" y="7168"/>
                    <a:pt x="11311" y="6430"/>
                  </a:cubicBezTo>
                  <a:lnTo>
                    <a:pt x="11311" y="1358"/>
                  </a:lnTo>
                  <a:cubicBezTo>
                    <a:pt x="11311" y="608"/>
                    <a:pt x="10668" y="0"/>
                    <a:pt x="991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8025100" y="3866325"/>
              <a:ext cx="178625" cy="115500"/>
            </a:xfrm>
            <a:custGeom>
              <a:avLst/>
              <a:gdLst/>
              <a:ahLst/>
              <a:cxnLst/>
              <a:rect l="l" t="t" r="r" b="b"/>
              <a:pathLst>
                <a:path w="7145" h="4620" extrusionOk="0">
                  <a:moveTo>
                    <a:pt x="1" y="0"/>
                  </a:moveTo>
                  <a:lnTo>
                    <a:pt x="1" y="596"/>
                  </a:lnTo>
                  <a:lnTo>
                    <a:pt x="6025" y="596"/>
                  </a:lnTo>
                  <a:cubicBezTo>
                    <a:pt x="6299" y="596"/>
                    <a:pt x="6549" y="857"/>
                    <a:pt x="6549" y="1131"/>
                  </a:cubicBezTo>
                  <a:lnTo>
                    <a:pt x="6549" y="4620"/>
                  </a:lnTo>
                  <a:lnTo>
                    <a:pt x="7145" y="4620"/>
                  </a:lnTo>
                  <a:lnTo>
                    <a:pt x="7145" y="1131"/>
                  </a:lnTo>
                  <a:cubicBezTo>
                    <a:pt x="7145" y="536"/>
                    <a:pt x="6609" y="0"/>
                    <a:pt x="60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6297485" y="3048579"/>
              <a:ext cx="1859302" cy="11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Indian Journal of Orthopaedics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International Orthopaedics (SICOT)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Annals of African Journal of Surgery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Journal of Bone &amp; Joint Disease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Diabetes Metabolic Syndrome: Clinical 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Research &amp; Reviews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Scientific Reports (Nature)</a:t>
              </a:r>
            </a:p>
            <a:p>
              <a:endParaRPr lang="en-US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endParaRPr lang="en-US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r"/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" name="Picture 14" descr="Prof. Anupam Sibal (@AnupamSibal) / Twitter">
            <a:extLst>
              <a:ext uri="{FF2B5EF4-FFF2-40B4-BE49-F238E27FC236}">
                <a16:creationId xmlns:a16="http://schemas.microsoft.com/office/drawing/2014/main" id="{512DFB8E-CE21-CA6F-A9EA-52313350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919" y="1673654"/>
            <a:ext cx="1442613" cy="149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Dr. Gopinathan P - Orthopedic | Book Appointment Online, Check Fees &amp;  Reviews">
            <a:extLst>
              <a:ext uri="{FF2B5EF4-FFF2-40B4-BE49-F238E27FC236}">
                <a16:creationId xmlns:a16="http://schemas.microsoft.com/office/drawing/2014/main" id="{5DDDEB10-E8DD-A3E2-A63A-727F131D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42" y="5598196"/>
            <a:ext cx="1096159" cy="12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rius SCARLAT | Orthopaedic Surgeon, Consultant | MD., Ph.D ...">
            <a:extLst>
              <a:ext uri="{FF2B5EF4-FFF2-40B4-BE49-F238E27FC236}">
                <a16:creationId xmlns:a16="http://schemas.microsoft.com/office/drawing/2014/main" id="{382C3BA5-1924-3E23-06A1-2592239E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67" y="5625992"/>
            <a:ext cx="1197026" cy="11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LISTEN: Prof Dr Anoop Misra on high blood glucose, its effects on COVID-19  risks, and useful functional foods">
            <a:extLst>
              <a:ext uri="{FF2B5EF4-FFF2-40B4-BE49-F238E27FC236}">
                <a16:creationId xmlns:a16="http://schemas.microsoft.com/office/drawing/2014/main" id="{D24B1E30-3207-429C-0049-13ADB816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582" y="5530004"/>
            <a:ext cx="1049840" cy="13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A4FD966-29D4-CD09-BD6D-01390357F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1300" y="1468851"/>
            <a:ext cx="1037934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8CD8E-D015-D2AB-AFC2-3F7508A02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63" y="4479603"/>
            <a:ext cx="1292127" cy="1662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64845-7C27-21C3-4789-FC8514792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408" y="1484669"/>
            <a:ext cx="872402" cy="1164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7FF86E-5C7B-267F-C878-4C4292B6CD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2200" y="4213122"/>
            <a:ext cx="1042506" cy="1412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8C0A3-BC3E-4A24-8AFC-8AE5B684AD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1329" y="1492899"/>
            <a:ext cx="1209494" cy="1537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750FEC-7A2A-1B3E-3AE6-8B2A45C151B5}"/>
              </a:ext>
            </a:extLst>
          </p:cNvPr>
          <p:cNvSpPr txBox="1"/>
          <p:nvPr/>
        </p:nvSpPr>
        <p:spPr>
          <a:xfrm>
            <a:off x="4261540" y="6073516"/>
            <a:ext cx="104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Prof. P. Gopinathan</a:t>
            </a:r>
            <a:endParaRPr lang="en-IN" sz="14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2D738A-C6BD-7613-55AC-02EACF116115}"/>
              </a:ext>
            </a:extLst>
          </p:cNvPr>
          <p:cNvSpPr txBox="1"/>
          <p:nvPr/>
        </p:nvSpPr>
        <p:spPr>
          <a:xfrm>
            <a:off x="6798108" y="5856396"/>
            <a:ext cx="976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Prof. Marius Scarlat</a:t>
            </a:r>
            <a:endParaRPr lang="en-IN" sz="1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9797D-8932-5EEC-9709-D31C84F64946}"/>
              </a:ext>
            </a:extLst>
          </p:cNvPr>
          <p:cNvSpPr txBox="1"/>
          <p:nvPr/>
        </p:nvSpPr>
        <p:spPr>
          <a:xfrm>
            <a:off x="9336024" y="5855173"/>
            <a:ext cx="687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Prof. Anoop Misra</a:t>
            </a:r>
            <a:endParaRPr lang="en-IN" sz="14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A39182-0B5A-EEF3-D2C1-9C7E9087DE88}"/>
              </a:ext>
            </a:extLst>
          </p:cNvPr>
          <p:cNvSpPr txBox="1"/>
          <p:nvPr/>
        </p:nvSpPr>
        <p:spPr>
          <a:xfrm>
            <a:off x="9665399" y="2395759"/>
            <a:ext cx="8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Prof. Anupam Sibal</a:t>
            </a:r>
            <a:endParaRPr lang="en-IN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9D87-17DF-F6E0-646F-BD9B2CE5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2" y="138793"/>
            <a:ext cx="5483678" cy="124913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Research Collaboration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241735-67CC-5931-FF26-86332C35C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750057"/>
              </p:ext>
            </p:extLst>
          </p:nvPr>
        </p:nvGraphicFramePr>
        <p:xfrm>
          <a:off x="-81642" y="1387930"/>
          <a:ext cx="6707482" cy="515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Benefits of Collaboration: Organizations &amp; Teams | Nutcache">
            <a:extLst>
              <a:ext uri="{FF2B5EF4-FFF2-40B4-BE49-F238E27FC236}">
                <a16:creationId xmlns:a16="http://schemas.microsoft.com/office/drawing/2014/main" id="{2280CCBD-3ECE-4732-A09D-D88F2743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07" y="310243"/>
            <a:ext cx="5263026" cy="26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5BCB1-FDE2-D548-2CA7-CDB983BBE8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058" y="3429000"/>
            <a:ext cx="5938157" cy="31535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08546B-BE70-915B-EC48-0A00B17BD7F7}"/>
              </a:ext>
            </a:extLst>
          </p:cNvPr>
          <p:cNvSpPr/>
          <p:nvPr/>
        </p:nvSpPr>
        <p:spPr>
          <a:xfrm>
            <a:off x="9206753" y="6248400"/>
            <a:ext cx="528918" cy="1613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49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FDEAD-2D9B-1186-4100-AF324573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347" y="375557"/>
            <a:ext cx="7832724" cy="8807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 Editorial Associations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29C345-9F93-D863-CBE0-C77AF24FA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947" y="1256315"/>
            <a:ext cx="1958357" cy="2614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DBE8EA-B254-272D-8FB4-F5F3FD867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324" y="1306656"/>
            <a:ext cx="1958357" cy="2654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8638B2-FADC-9420-2EA1-8B9CB2B0A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158" y="1322909"/>
            <a:ext cx="1988348" cy="2654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B45FCA-C09B-A1D7-2FD5-54A76912A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811" y="1396416"/>
            <a:ext cx="1988348" cy="26075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37B15B-42BE-E45F-2940-20F8A8C4A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453" y="1451172"/>
            <a:ext cx="1849816" cy="2444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958455-001D-C35E-7CE4-FE7ABB27C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84" y="4077583"/>
            <a:ext cx="2026558" cy="2608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3DFEB9-98EF-5EE9-87D4-B9F05F654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9877" y="4081809"/>
            <a:ext cx="1939808" cy="2520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90DA92-B9A3-7819-BBB9-B4BC8DD6F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2543" y="4120169"/>
            <a:ext cx="2003886" cy="24817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7DB46D-F95D-2105-F14C-44E73A4096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1694" y="4106351"/>
            <a:ext cx="1982416" cy="25201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6017F0-CB01-DA93-96A4-1EF82F0DBB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2765" y="5144774"/>
            <a:ext cx="1849816" cy="1155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C55EFE-D387-7DAB-EAD8-8A9E975419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0453" y="4251961"/>
            <a:ext cx="2107472" cy="7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BE59-248E-CE09-67F5-CB07E439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88" y="5532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181818"/>
                </a:solidFill>
                <a:effectLst/>
                <a:highlight>
                  <a:srgbClr val="FFFF00"/>
                </a:highlight>
                <a:latin typeface="Merriweather" panose="00000500000000000000" pitchFamily="2" charset="0"/>
              </a:rPr>
              <a:t>“Be the change that you wish to see in the world” ― </a:t>
            </a: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Mahatma Gandhi</a:t>
            </a:r>
            <a:endParaRPr lang="en-IN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508B8-5DCC-721D-32D1-EC3ED692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85" y="309902"/>
            <a:ext cx="6341305" cy="48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00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52D8-AAE2-52F2-7231-403FDF2B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1315" cy="798237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Motivations</a:t>
            </a:r>
            <a:endParaRPr lang="en-IN" dirty="0"/>
          </a:p>
        </p:txBody>
      </p:sp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6FA94EB0-87FF-549F-39AF-EF5FB639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15" y="1569672"/>
            <a:ext cx="2276189" cy="25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photo description available.">
            <a:extLst>
              <a:ext uri="{FF2B5EF4-FFF2-40B4-BE49-F238E27FC236}">
                <a16:creationId xmlns:a16="http://schemas.microsoft.com/office/drawing/2014/main" id="{B66C720A-B799-F3DD-1409-9D0EC5CB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23" y="4165411"/>
            <a:ext cx="2603467" cy="26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 photo description available.">
            <a:extLst>
              <a:ext uri="{FF2B5EF4-FFF2-40B4-BE49-F238E27FC236}">
                <a16:creationId xmlns:a16="http://schemas.microsoft.com/office/drawing/2014/main" id="{1EEA1E84-DAA3-A0F9-1DFD-5931F204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21" y="4321520"/>
            <a:ext cx="2320290" cy="23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o photo description available.">
            <a:extLst>
              <a:ext uri="{FF2B5EF4-FFF2-40B4-BE49-F238E27FC236}">
                <a16:creationId xmlns:a16="http://schemas.microsoft.com/office/drawing/2014/main" id="{BF4BA196-123E-C3D7-ED00-055CDA6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22" y="4489535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Raju Vaishya - Wikipedia">
            <a:extLst>
              <a:ext uri="{FF2B5EF4-FFF2-40B4-BE49-F238E27FC236}">
                <a16:creationId xmlns:a16="http://schemas.microsoft.com/office/drawing/2014/main" id="{5D1CDD0C-6F84-E266-39F7-94213EE7F7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1" y="1526286"/>
            <a:ext cx="202949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97C30-6EEB-9B59-2033-1C69F06B808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26" y="1499567"/>
            <a:ext cx="3792674" cy="27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F13F-5D4E-780D-6F92-ADBE2833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12224" cy="878459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Research Contributions and Standing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315EE-A2D8-7522-10FE-D81CBF2B4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31" y="2457410"/>
            <a:ext cx="3839871" cy="194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52848-FF20-084A-C026-15BF5CA9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43" y="1394806"/>
            <a:ext cx="6167828" cy="50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5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8A47-333D-7406-AD0D-E7AF9527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37652" cy="7803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Publications Stats &amp; Top 5 Highly-Cited Papers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A26AE-B461-AC6D-4EF9-85AAD923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9" y="1234020"/>
            <a:ext cx="10564586" cy="53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2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8D72-66E3-D8E2-CEDF-7888F976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89421" cy="9983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Satisfying Editorial Achievements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190C1-3BF1-8FAA-213D-0D4715513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2" y="1690688"/>
            <a:ext cx="3778273" cy="5011864"/>
          </a:xfrm>
          <a:prstGeom prst="rect">
            <a:avLst/>
          </a:prstGeom>
        </p:spPr>
      </p:pic>
      <p:pic>
        <p:nvPicPr>
          <p:cNvPr id="2050" name="Picture 2" descr="Go to journal home page - Journal of Orthopaedic Reports">
            <a:extLst>
              <a:ext uri="{FF2B5EF4-FFF2-40B4-BE49-F238E27FC236}">
                <a16:creationId xmlns:a16="http://schemas.microsoft.com/office/drawing/2014/main" id="{B4976790-1BFB-F302-0C4A-714766C9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51" y="1690688"/>
            <a:ext cx="3758898" cy="501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>
            <a:extLst>
              <a:ext uri="{FF2B5EF4-FFF2-40B4-BE49-F238E27FC236}">
                <a16:creationId xmlns:a16="http://schemas.microsoft.com/office/drawing/2014/main" id="{41FF2838-0D13-E33C-B685-B26D02FC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706" y="1690688"/>
            <a:ext cx="3758898" cy="4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20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18F5-7A0D-26F7-F31D-A08556F5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2569"/>
            <a:ext cx="4396763" cy="1101110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My Nepalese Research Connections </a:t>
            </a:r>
          </a:p>
        </p:txBody>
      </p:sp>
      <p:pic>
        <p:nvPicPr>
          <p:cNvPr id="4" name="Picture 3" descr="Handshake between two flags&#10;&#10;Description automatically generated">
            <a:extLst>
              <a:ext uri="{FF2B5EF4-FFF2-40B4-BE49-F238E27FC236}">
                <a16:creationId xmlns:a16="http://schemas.microsoft.com/office/drawing/2014/main" id="{AEF3EC9F-183E-B706-B8FA-F42447ACE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17" r="23630" b="1"/>
          <a:stretch/>
        </p:blipFill>
        <p:spPr>
          <a:xfrm>
            <a:off x="6880838" y="1416424"/>
            <a:ext cx="4694935" cy="482535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1E75E4-B985-11D8-B525-969EB9811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656481"/>
              </p:ext>
            </p:extLst>
          </p:nvPr>
        </p:nvGraphicFramePr>
        <p:xfrm>
          <a:off x="896112" y="2438401"/>
          <a:ext cx="5199888" cy="384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EDD766-79D9-BFEB-355E-35CF20C77399}"/>
              </a:ext>
            </a:extLst>
          </p:cNvPr>
          <p:cNvSpPr txBox="1"/>
          <p:nvPr/>
        </p:nvSpPr>
        <p:spPr>
          <a:xfrm>
            <a:off x="2408465" y="1673679"/>
            <a:ext cx="19839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~25 Fellows</a:t>
            </a:r>
          </a:p>
          <a:p>
            <a:r>
              <a:rPr lang="en-US" dirty="0"/>
              <a:t>~10 Hospital visits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6547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D19E-1FD0-374D-9763-DF457756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Current Research Scenario of Nepal</a:t>
            </a:r>
            <a:endParaRPr lang="en-IN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AE69-9AE8-20F9-05B8-B1A4F05FC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>
              <a:buFontTx/>
              <a:buChar char="-"/>
            </a:pPr>
            <a:r>
              <a:rPr lang="en-IN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Public Health</a:t>
            </a:r>
          </a:p>
          <a:p>
            <a:pPr>
              <a:buFontTx/>
              <a:buChar char="-"/>
            </a:pPr>
            <a:r>
              <a:rPr lang="en-IN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Growing Research Infrastructure</a:t>
            </a:r>
          </a:p>
          <a:p>
            <a:pPr>
              <a:buFontTx/>
              <a:buChar char="-"/>
            </a:pPr>
            <a:r>
              <a:rPr lang="en-IN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Collaboration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>
              <a:buFontTx/>
              <a:buChar char="-"/>
            </a:pPr>
            <a:r>
              <a:rPr lang="en-IN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Limited Funding</a:t>
            </a:r>
          </a:p>
          <a:p>
            <a:pPr>
              <a:buFontTx/>
              <a:buChar char="-"/>
            </a:pPr>
            <a:r>
              <a:rPr lang="en-IN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drain</a:t>
            </a:r>
          </a:p>
          <a:p>
            <a:pPr>
              <a:buFontTx/>
              <a:buChar char="-"/>
            </a:pPr>
            <a:r>
              <a:rPr lang="en-IN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Translating research findings into practical solutions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1457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40" y="103332"/>
            <a:ext cx="5648960" cy="60939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313736"/>
            <a:ext cx="5019040" cy="59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5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6F84-C6F4-2911-27B0-A07C7CD3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2236" cy="14605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Message to the Future b</a:t>
            </a:r>
            <a:r>
              <a:rPr lang="en-IN" sz="4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udding Scientists of Nepal</a:t>
            </a:r>
            <a:r>
              <a:rPr lang="en-IN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N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N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A187-95A5-205D-41E4-C3F0AC52A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32521" cy="31382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sz="4000" dirty="0">
              <a:solidFill>
                <a:srgbClr val="222222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Embrace the challenges</a:t>
            </a:r>
          </a:p>
          <a:p>
            <a:r>
              <a:rPr lang="en-IN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Never lose sight of your passion</a:t>
            </a:r>
          </a:p>
          <a:p>
            <a:r>
              <a:rPr lang="en-IN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Collaboration is key</a:t>
            </a:r>
          </a:p>
          <a:p>
            <a:r>
              <a:rPr lang="en-IN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Leverage the power of research</a:t>
            </a:r>
            <a:r>
              <a:rPr lang="en-IN" sz="4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N" sz="4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596252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FEB5-BF23-10AA-F5B7-93AF74C2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42" y="3429000"/>
            <a:ext cx="9942794" cy="3429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highlight>
                  <a:srgbClr val="FFFF00"/>
                </a:highlight>
              </a:rPr>
              <a:t>Mantras for Success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>
                <a:solidFill>
                  <a:schemeClr val="accent6"/>
                </a:solidFill>
              </a:rPr>
              <a:t>*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Passion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>
                <a:solidFill>
                  <a:schemeClr val="accent1"/>
                </a:solidFill>
              </a:rPr>
              <a:t>* 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Positivity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*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Perseverance</a:t>
            </a:r>
            <a:endParaRPr lang="en-IN" sz="6000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412F73-D521-B717-EB3A-8AE80D089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90" y="185911"/>
            <a:ext cx="4696498" cy="29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8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5774-EF1C-117E-3DA3-43DD74F009F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Thanks</a:t>
            </a:r>
            <a:endParaRPr lang="en-IN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B861F-F39A-ECBD-7076-4CEFFA3D5DA5}"/>
              </a:ext>
            </a:extLst>
          </p:cNvPr>
          <p:cNvSpPr txBox="1"/>
          <p:nvPr/>
        </p:nvSpPr>
        <p:spPr>
          <a:xfrm>
            <a:off x="4366260" y="5349239"/>
            <a:ext cx="344515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Dr. PC Reddy</a:t>
            </a:r>
          </a:p>
          <a:p>
            <a:pPr algn="ctr"/>
            <a:r>
              <a:rPr lang="en-US" dirty="0"/>
              <a:t>Chairman, Apollo Hospitals Group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19F7A6-DC76-C836-DA4C-9370229700D8}"/>
              </a:ext>
            </a:extLst>
          </p:cNvPr>
          <p:cNvSpPr txBox="1"/>
          <p:nvPr/>
        </p:nvSpPr>
        <p:spPr>
          <a:xfrm>
            <a:off x="1347107" y="5447210"/>
            <a:ext cx="1257300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My Family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961E92-4AD4-2337-A899-BE79C3B4F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665635"/>
            <a:ext cx="3124094" cy="347910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FA70DA-0BA9-85C0-E44A-B4DB2A26E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36" y="1665635"/>
            <a:ext cx="3689961" cy="3479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A09DB5-479D-0586-5709-B58AA5914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98" y="2825496"/>
            <a:ext cx="3755030" cy="18571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5D0189-771A-AD2D-CE23-DC9BE582CE0D}"/>
              </a:ext>
            </a:extLst>
          </p:cNvPr>
          <p:cNvSpPr txBox="1"/>
          <p:nvPr/>
        </p:nvSpPr>
        <p:spPr>
          <a:xfrm>
            <a:off x="9063663" y="5290957"/>
            <a:ext cx="2603101" cy="64633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My Patients &amp; Research collaborators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339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73736" y="312221"/>
            <a:ext cx="4201745" cy="10109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Early Foundation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78" name="Google Shape;278;p18"/>
          <p:cNvGrpSpPr/>
          <p:nvPr/>
        </p:nvGrpSpPr>
        <p:grpSpPr>
          <a:xfrm>
            <a:off x="1255847" y="1789599"/>
            <a:ext cx="2009465" cy="2564615"/>
            <a:chOff x="941885" y="1121000"/>
            <a:chExt cx="1507099" cy="1923461"/>
          </a:xfrm>
        </p:grpSpPr>
        <p:sp>
          <p:nvSpPr>
            <p:cNvPr id="279" name="Google Shape;279;p18"/>
            <p:cNvSpPr/>
            <p:nvPr/>
          </p:nvSpPr>
          <p:spPr>
            <a:xfrm>
              <a:off x="1812795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0" y="1"/>
                  </a:moveTo>
                  <a:lnTo>
                    <a:pt x="2810" y="3501"/>
                  </a:lnTo>
                  <a:lnTo>
                    <a:pt x="0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1742447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103627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0" y="29206"/>
                  </a:cubicBezTo>
                  <a:lnTo>
                    <a:pt x="19241" y="30206"/>
                  </a:lnTo>
                  <a:cubicBezTo>
                    <a:pt x="20163" y="31129"/>
                    <a:pt x="21375" y="31590"/>
                    <a:pt x="22586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03" y="29111"/>
                    <a:pt x="27051" y="29063"/>
                  </a:cubicBezTo>
                  <a:lnTo>
                    <a:pt x="37779" y="29063"/>
                  </a:lnTo>
                  <a:cubicBezTo>
                    <a:pt x="41874" y="29063"/>
                    <a:pt x="45184" y="25753"/>
                    <a:pt x="45184" y="21669"/>
                  </a:cubicBezTo>
                  <a:lnTo>
                    <a:pt x="45184" y="2846"/>
                  </a:lnTo>
                  <a:cubicBezTo>
                    <a:pt x="45184" y="1274"/>
                    <a:pt x="43898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16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endParaRPr sz="16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103627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4" y="10763"/>
                  </a:lnTo>
                  <a:lnTo>
                    <a:pt x="45184" y="2846"/>
                  </a:lnTo>
                  <a:cubicBezTo>
                    <a:pt x="45184" y="1274"/>
                    <a:pt x="43910" y="0"/>
                    <a:pt x="4233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1973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1449454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204" y="0"/>
                    <a:pt x="1" y="4191"/>
                    <a:pt x="1" y="9370"/>
                  </a:cubicBezTo>
                  <a:cubicBezTo>
                    <a:pt x="1" y="14538"/>
                    <a:pt x="4204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152468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19" y="0"/>
                    <a:pt x="0" y="3120"/>
                    <a:pt x="0" y="6977"/>
                  </a:cubicBezTo>
                  <a:cubicBezTo>
                    <a:pt x="0" y="10823"/>
                    <a:pt x="3119" y="13954"/>
                    <a:pt x="6965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1637831" y="2646870"/>
              <a:ext cx="209601" cy="209225"/>
            </a:xfrm>
            <a:custGeom>
              <a:avLst/>
              <a:gdLst/>
              <a:ahLst/>
              <a:cxnLst/>
              <a:rect l="l" t="t" r="r" b="b"/>
              <a:pathLst>
                <a:path w="6704" h="6692" extrusionOk="0">
                  <a:moveTo>
                    <a:pt x="3346" y="453"/>
                  </a:moveTo>
                  <a:cubicBezTo>
                    <a:pt x="3656" y="453"/>
                    <a:pt x="3941" y="501"/>
                    <a:pt x="4215" y="584"/>
                  </a:cubicBezTo>
                  <a:cubicBezTo>
                    <a:pt x="3941" y="691"/>
                    <a:pt x="3584" y="846"/>
                    <a:pt x="3203" y="1084"/>
                  </a:cubicBezTo>
                  <a:cubicBezTo>
                    <a:pt x="2870" y="929"/>
                    <a:pt x="2513" y="810"/>
                    <a:pt x="2108" y="727"/>
                  </a:cubicBezTo>
                  <a:cubicBezTo>
                    <a:pt x="2489" y="548"/>
                    <a:pt x="2906" y="453"/>
                    <a:pt x="3346" y="453"/>
                  </a:cubicBezTo>
                  <a:close/>
                  <a:moveTo>
                    <a:pt x="1632" y="1025"/>
                  </a:moveTo>
                  <a:cubicBezTo>
                    <a:pt x="2072" y="1084"/>
                    <a:pt x="2477" y="1179"/>
                    <a:pt x="2834" y="1322"/>
                  </a:cubicBezTo>
                  <a:cubicBezTo>
                    <a:pt x="2572" y="1513"/>
                    <a:pt x="2310" y="1739"/>
                    <a:pt x="2048" y="2001"/>
                  </a:cubicBezTo>
                  <a:lnTo>
                    <a:pt x="1298" y="1298"/>
                  </a:lnTo>
                  <a:cubicBezTo>
                    <a:pt x="1405" y="1191"/>
                    <a:pt x="1513" y="1108"/>
                    <a:pt x="1632" y="1025"/>
                  </a:cubicBezTo>
                  <a:close/>
                  <a:moveTo>
                    <a:pt x="4715" y="798"/>
                  </a:moveTo>
                  <a:cubicBezTo>
                    <a:pt x="5061" y="977"/>
                    <a:pt x="5358" y="1227"/>
                    <a:pt x="5596" y="1525"/>
                  </a:cubicBezTo>
                  <a:cubicBezTo>
                    <a:pt x="5573" y="2037"/>
                    <a:pt x="5489" y="2489"/>
                    <a:pt x="5358" y="2894"/>
                  </a:cubicBezTo>
                  <a:cubicBezTo>
                    <a:pt x="4954" y="2310"/>
                    <a:pt x="4382" y="1703"/>
                    <a:pt x="3584" y="1263"/>
                  </a:cubicBezTo>
                  <a:cubicBezTo>
                    <a:pt x="4096" y="977"/>
                    <a:pt x="4537" y="846"/>
                    <a:pt x="4715" y="798"/>
                  </a:cubicBezTo>
                  <a:close/>
                  <a:moveTo>
                    <a:pt x="1060" y="1572"/>
                  </a:moveTo>
                  <a:lnTo>
                    <a:pt x="1810" y="2275"/>
                  </a:lnTo>
                  <a:cubicBezTo>
                    <a:pt x="1596" y="2525"/>
                    <a:pt x="1405" y="2811"/>
                    <a:pt x="1239" y="3132"/>
                  </a:cubicBezTo>
                  <a:cubicBezTo>
                    <a:pt x="989" y="2632"/>
                    <a:pt x="870" y="2191"/>
                    <a:pt x="822" y="1941"/>
                  </a:cubicBezTo>
                  <a:cubicBezTo>
                    <a:pt x="893" y="1810"/>
                    <a:pt x="977" y="1691"/>
                    <a:pt x="1060" y="1572"/>
                  </a:cubicBezTo>
                  <a:close/>
                  <a:moveTo>
                    <a:pt x="5930" y="2025"/>
                  </a:moveTo>
                  <a:cubicBezTo>
                    <a:pt x="6132" y="2418"/>
                    <a:pt x="6239" y="2870"/>
                    <a:pt x="6239" y="3346"/>
                  </a:cubicBezTo>
                  <a:cubicBezTo>
                    <a:pt x="6239" y="3680"/>
                    <a:pt x="6192" y="3989"/>
                    <a:pt x="6085" y="4287"/>
                  </a:cubicBezTo>
                  <a:cubicBezTo>
                    <a:pt x="5989" y="4025"/>
                    <a:pt x="5835" y="3668"/>
                    <a:pt x="5608" y="3275"/>
                  </a:cubicBezTo>
                  <a:cubicBezTo>
                    <a:pt x="5751" y="2906"/>
                    <a:pt x="5858" y="2489"/>
                    <a:pt x="5930" y="2025"/>
                  </a:cubicBezTo>
                  <a:close/>
                  <a:moveTo>
                    <a:pt x="3215" y="1477"/>
                  </a:moveTo>
                  <a:cubicBezTo>
                    <a:pt x="4180" y="1941"/>
                    <a:pt x="4811" y="2656"/>
                    <a:pt x="5204" y="3299"/>
                  </a:cubicBezTo>
                  <a:cubicBezTo>
                    <a:pt x="5037" y="3704"/>
                    <a:pt x="4811" y="4061"/>
                    <a:pt x="4573" y="4370"/>
                  </a:cubicBezTo>
                  <a:lnTo>
                    <a:pt x="2310" y="2239"/>
                  </a:lnTo>
                  <a:cubicBezTo>
                    <a:pt x="2596" y="1929"/>
                    <a:pt x="2918" y="1679"/>
                    <a:pt x="3215" y="1477"/>
                  </a:cubicBezTo>
                  <a:close/>
                  <a:moveTo>
                    <a:pt x="596" y="2465"/>
                  </a:moveTo>
                  <a:cubicBezTo>
                    <a:pt x="691" y="2763"/>
                    <a:pt x="834" y="3132"/>
                    <a:pt x="1048" y="3525"/>
                  </a:cubicBezTo>
                  <a:cubicBezTo>
                    <a:pt x="917" y="3846"/>
                    <a:pt x="810" y="4192"/>
                    <a:pt x="739" y="4573"/>
                  </a:cubicBezTo>
                  <a:cubicBezTo>
                    <a:pt x="560" y="4204"/>
                    <a:pt x="453" y="3787"/>
                    <a:pt x="453" y="3346"/>
                  </a:cubicBezTo>
                  <a:cubicBezTo>
                    <a:pt x="453" y="3037"/>
                    <a:pt x="501" y="2751"/>
                    <a:pt x="596" y="2465"/>
                  </a:cubicBezTo>
                  <a:close/>
                  <a:moveTo>
                    <a:pt x="5430" y="3680"/>
                  </a:moveTo>
                  <a:cubicBezTo>
                    <a:pt x="5716" y="4215"/>
                    <a:pt x="5835" y="4668"/>
                    <a:pt x="5858" y="4787"/>
                  </a:cubicBezTo>
                  <a:cubicBezTo>
                    <a:pt x="5763" y="4954"/>
                    <a:pt x="5644" y="5108"/>
                    <a:pt x="5513" y="5263"/>
                  </a:cubicBezTo>
                  <a:lnTo>
                    <a:pt x="4823" y="4608"/>
                  </a:lnTo>
                  <a:cubicBezTo>
                    <a:pt x="5049" y="4335"/>
                    <a:pt x="5251" y="4025"/>
                    <a:pt x="5430" y="3680"/>
                  </a:cubicBezTo>
                  <a:close/>
                  <a:moveTo>
                    <a:pt x="2072" y="2513"/>
                  </a:moveTo>
                  <a:lnTo>
                    <a:pt x="4334" y="4644"/>
                  </a:lnTo>
                  <a:cubicBezTo>
                    <a:pt x="4049" y="4954"/>
                    <a:pt x="3739" y="5204"/>
                    <a:pt x="3453" y="5394"/>
                  </a:cubicBezTo>
                  <a:cubicBezTo>
                    <a:pt x="2477" y="4918"/>
                    <a:pt x="1846" y="4192"/>
                    <a:pt x="1453" y="3525"/>
                  </a:cubicBezTo>
                  <a:cubicBezTo>
                    <a:pt x="1620" y="3132"/>
                    <a:pt x="1834" y="2799"/>
                    <a:pt x="2072" y="2513"/>
                  </a:cubicBezTo>
                  <a:close/>
                  <a:moveTo>
                    <a:pt x="4584" y="4882"/>
                  </a:moveTo>
                  <a:lnTo>
                    <a:pt x="5263" y="5513"/>
                  </a:lnTo>
                  <a:cubicBezTo>
                    <a:pt x="5120" y="5632"/>
                    <a:pt x="4965" y="5751"/>
                    <a:pt x="4811" y="5835"/>
                  </a:cubicBezTo>
                  <a:cubicBezTo>
                    <a:pt x="4453" y="5775"/>
                    <a:pt x="4120" y="5680"/>
                    <a:pt x="3834" y="5561"/>
                  </a:cubicBezTo>
                  <a:cubicBezTo>
                    <a:pt x="4084" y="5370"/>
                    <a:pt x="4334" y="5144"/>
                    <a:pt x="4584" y="4882"/>
                  </a:cubicBezTo>
                  <a:close/>
                  <a:moveTo>
                    <a:pt x="1286" y="3918"/>
                  </a:moveTo>
                  <a:cubicBezTo>
                    <a:pt x="1691" y="4537"/>
                    <a:pt x="2275" y="5156"/>
                    <a:pt x="3108" y="5620"/>
                  </a:cubicBezTo>
                  <a:cubicBezTo>
                    <a:pt x="2739" y="5835"/>
                    <a:pt x="2429" y="5966"/>
                    <a:pt x="2251" y="6025"/>
                  </a:cubicBezTo>
                  <a:cubicBezTo>
                    <a:pt x="1763" y="5823"/>
                    <a:pt x="1346" y="5489"/>
                    <a:pt x="1024" y="5061"/>
                  </a:cubicBezTo>
                  <a:cubicBezTo>
                    <a:pt x="1072" y="4644"/>
                    <a:pt x="1167" y="4263"/>
                    <a:pt x="1286" y="3918"/>
                  </a:cubicBezTo>
                  <a:close/>
                  <a:moveTo>
                    <a:pt x="3477" y="5811"/>
                  </a:moveTo>
                  <a:cubicBezTo>
                    <a:pt x="3715" y="5918"/>
                    <a:pt x="3977" y="6013"/>
                    <a:pt x="4263" y="6085"/>
                  </a:cubicBezTo>
                  <a:cubicBezTo>
                    <a:pt x="3977" y="6180"/>
                    <a:pt x="3668" y="6240"/>
                    <a:pt x="3346" y="6240"/>
                  </a:cubicBezTo>
                  <a:cubicBezTo>
                    <a:pt x="3168" y="6240"/>
                    <a:pt x="2977" y="6216"/>
                    <a:pt x="2798" y="6180"/>
                  </a:cubicBezTo>
                  <a:cubicBezTo>
                    <a:pt x="2989" y="6097"/>
                    <a:pt x="3227" y="5966"/>
                    <a:pt x="3477" y="5811"/>
                  </a:cubicBezTo>
                  <a:close/>
                  <a:moveTo>
                    <a:pt x="3346" y="1"/>
                  </a:moveTo>
                  <a:cubicBezTo>
                    <a:pt x="1501" y="1"/>
                    <a:pt x="1" y="1489"/>
                    <a:pt x="1" y="3346"/>
                  </a:cubicBezTo>
                  <a:cubicBezTo>
                    <a:pt x="1" y="5192"/>
                    <a:pt x="1501" y="6692"/>
                    <a:pt x="3346" y="6692"/>
                  </a:cubicBezTo>
                  <a:cubicBezTo>
                    <a:pt x="5204" y="6692"/>
                    <a:pt x="6704" y="5192"/>
                    <a:pt x="6704" y="3346"/>
                  </a:cubicBezTo>
                  <a:cubicBezTo>
                    <a:pt x="6704" y="1489"/>
                    <a:pt x="5204" y="1"/>
                    <a:pt x="33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6" name="Google Shape;286;p18"/>
            <p:cNvSpPr txBox="1"/>
            <p:nvPr/>
          </p:nvSpPr>
          <p:spPr>
            <a:xfrm>
              <a:off x="941885" y="1457525"/>
              <a:ext cx="150666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Learnt Typing (Courtsey: My Dad)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7" name="Google Shape;287;p18"/>
          <p:cNvGrpSpPr/>
          <p:nvPr/>
        </p:nvGrpSpPr>
        <p:grpSpPr>
          <a:xfrm>
            <a:off x="4388064" y="1789599"/>
            <a:ext cx="1883112" cy="2564615"/>
            <a:chOff x="3291048" y="1121000"/>
            <a:chExt cx="1412334" cy="1923461"/>
          </a:xfrm>
        </p:grpSpPr>
        <p:sp>
          <p:nvSpPr>
            <p:cNvPr id="288" name="Google Shape;288;p18"/>
            <p:cNvSpPr/>
            <p:nvPr/>
          </p:nvSpPr>
          <p:spPr>
            <a:xfrm>
              <a:off x="3997219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3291048" y="1121000"/>
              <a:ext cx="1412334" cy="987693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0" name="Google Shape;290;p18"/>
            <p:cNvSpPr txBox="1"/>
            <p:nvPr/>
          </p:nvSpPr>
          <p:spPr>
            <a:xfrm>
              <a:off x="3385213" y="1457525"/>
              <a:ext cx="1317714" cy="901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Topper of Jiwaji Univeristy and Admission in G.R. Medical College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3291048" y="1121000"/>
              <a:ext cx="1412334" cy="336536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1977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3390067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4072789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3704258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3779077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3915303" y="2646495"/>
              <a:ext cx="163453" cy="204035"/>
            </a:xfrm>
            <a:custGeom>
              <a:avLst/>
              <a:gdLst/>
              <a:ahLst/>
              <a:cxnLst/>
              <a:rect l="l" t="t" r="r" b="b"/>
              <a:pathLst>
                <a:path w="5228" h="6526" extrusionOk="0">
                  <a:moveTo>
                    <a:pt x="989" y="1"/>
                  </a:moveTo>
                  <a:cubicBezTo>
                    <a:pt x="453" y="1"/>
                    <a:pt x="1" y="441"/>
                    <a:pt x="1" y="989"/>
                  </a:cubicBezTo>
                  <a:cubicBezTo>
                    <a:pt x="1" y="1537"/>
                    <a:pt x="453" y="1977"/>
                    <a:pt x="989" y="1977"/>
                  </a:cubicBezTo>
                  <a:cubicBezTo>
                    <a:pt x="1251" y="1977"/>
                    <a:pt x="1489" y="1870"/>
                    <a:pt x="1668" y="1703"/>
                  </a:cubicBezTo>
                  <a:lnTo>
                    <a:pt x="3335" y="2870"/>
                  </a:lnTo>
                  <a:cubicBezTo>
                    <a:pt x="3275" y="2989"/>
                    <a:pt x="3251" y="3120"/>
                    <a:pt x="3251" y="3263"/>
                  </a:cubicBezTo>
                  <a:cubicBezTo>
                    <a:pt x="3251" y="3406"/>
                    <a:pt x="3275" y="3537"/>
                    <a:pt x="3335" y="3656"/>
                  </a:cubicBezTo>
                  <a:lnTo>
                    <a:pt x="1668" y="4823"/>
                  </a:lnTo>
                  <a:cubicBezTo>
                    <a:pt x="1489" y="4656"/>
                    <a:pt x="1251" y="4549"/>
                    <a:pt x="989" y="4549"/>
                  </a:cubicBezTo>
                  <a:cubicBezTo>
                    <a:pt x="453" y="4549"/>
                    <a:pt x="1" y="4989"/>
                    <a:pt x="1" y="5537"/>
                  </a:cubicBezTo>
                  <a:cubicBezTo>
                    <a:pt x="1" y="6085"/>
                    <a:pt x="453" y="6525"/>
                    <a:pt x="989" y="6525"/>
                  </a:cubicBezTo>
                  <a:cubicBezTo>
                    <a:pt x="1537" y="6525"/>
                    <a:pt x="1977" y="6085"/>
                    <a:pt x="1977" y="5537"/>
                  </a:cubicBezTo>
                  <a:cubicBezTo>
                    <a:pt x="1977" y="5394"/>
                    <a:pt x="1954" y="5263"/>
                    <a:pt x="1894" y="5144"/>
                  </a:cubicBezTo>
                  <a:lnTo>
                    <a:pt x="3561" y="3977"/>
                  </a:lnTo>
                  <a:cubicBezTo>
                    <a:pt x="3740" y="4144"/>
                    <a:pt x="3978" y="4251"/>
                    <a:pt x="4240" y="4251"/>
                  </a:cubicBezTo>
                  <a:cubicBezTo>
                    <a:pt x="4787" y="4251"/>
                    <a:pt x="5228" y="3811"/>
                    <a:pt x="5228" y="3263"/>
                  </a:cubicBezTo>
                  <a:cubicBezTo>
                    <a:pt x="5228" y="2715"/>
                    <a:pt x="4787" y="2275"/>
                    <a:pt x="4240" y="2275"/>
                  </a:cubicBezTo>
                  <a:cubicBezTo>
                    <a:pt x="3978" y="2275"/>
                    <a:pt x="3740" y="2382"/>
                    <a:pt x="3561" y="2549"/>
                  </a:cubicBezTo>
                  <a:lnTo>
                    <a:pt x="1894" y="1382"/>
                  </a:lnTo>
                  <a:cubicBezTo>
                    <a:pt x="1954" y="1263"/>
                    <a:pt x="1977" y="1132"/>
                    <a:pt x="1977" y="989"/>
                  </a:cubicBezTo>
                  <a:cubicBezTo>
                    <a:pt x="1977" y="441"/>
                    <a:pt x="1537" y="1"/>
                    <a:pt x="9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97" name="Google Shape;297;p18"/>
          <p:cNvGrpSpPr/>
          <p:nvPr/>
        </p:nvGrpSpPr>
        <p:grpSpPr>
          <a:xfrm>
            <a:off x="7393927" y="1789599"/>
            <a:ext cx="1883612" cy="2564615"/>
            <a:chOff x="5545445" y="1121000"/>
            <a:chExt cx="1412709" cy="1923461"/>
          </a:xfrm>
        </p:grpSpPr>
        <p:sp>
          <p:nvSpPr>
            <p:cNvPr id="298" name="Google Shape;298;p18"/>
            <p:cNvSpPr/>
            <p:nvPr/>
          </p:nvSpPr>
          <p:spPr>
            <a:xfrm>
              <a:off x="5649310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324591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251992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554544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86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406" y="29063"/>
                  </a:cubicBezTo>
                  <a:lnTo>
                    <a:pt x="18122" y="29063"/>
                  </a:lnTo>
                  <a:cubicBezTo>
                    <a:pt x="18169" y="29111"/>
                    <a:pt x="18193" y="29170"/>
                    <a:pt x="18241" y="29206"/>
                  </a:cubicBezTo>
                  <a:lnTo>
                    <a:pt x="19241" y="30206"/>
                  </a:lnTo>
                  <a:cubicBezTo>
                    <a:pt x="20164" y="31129"/>
                    <a:pt x="21375" y="31590"/>
                    <a:pt x="22587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16" y="29111"/>
                    <a:pt x="27051" y="29063"/>
                  </a:cubicBezTo>
                  <a:lnTo>
                    <a:pt x="37791" y="29063"/>
                  </a:lnTo>
                  <a:cubicBezTo>
                    <a:pt x="41875" y="29063"/>
                    <a:pt x="45185" y="25753"/>
                    <a:pt x="45185" y="21669"/>
                  </a:cubicBezTo>
                  <a:lnTo>
                    <a:pt x="45185" y="2846"/>
                  </a:lnTo>
                  <a:cubicBezTo>
                    <a:pt x="45185" y="1274"/>
                    <a:pt x="43911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554544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5" y="10763"/>
                  </a:lnTo>
                  <a:lnTo>
                    <a:pt x="45185" y="2846"/>
                  </a:lnTo>
                  <a:cubicBezTo>
                    <a:pt x="45185" y="1274"/>
                    <a:pt x="43911" y="0"/>
                    <a:pt x="4233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1983-1986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5959030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38" y="18741"/>
                    <a:pt x="18741" y="14538"/>
                    <a:pt x="18741" y="9370"/>
                  </a:cubicBezTo>
                  <a:cubicBezTo>
                    <a:pt x="18741" y="4191"/>
                    <a:pt x="14538" y="0"/>
                    <a:pt x="93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603385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6135839" y="2718344"/>
              <a:ext cx="116556" cy="116181"/>
            </a:xfrm>
            <a:custGeom>
              <a:avLst/>
              <a:gdLst/>
              <a:ahLst/>
              <a:cxnLst/>
              <a:rect l="l" t="t" r="r" b="b"/>
              <a:pathLst>
                <a:path w="3728" h="3716" extrusionOk="0">
                  <a:moveTo>
                    <a:pt x="1846" y="1251"/>
                  </a:moveTo>
                  <a:cubicBezTo>
                    <a:pt x="2168" y="1251"/>
                    <a:pt x="2442" y="1513"/>
                    <a:pt x="2442" y="1834"/>
                  </a:cubicBezTo>
                  <a:cubicBezTo>
                    <a:pt x="2442" y="2168"/>
                    <a:pt x="2168" y="2430"/>
                    <a:pt x="1846" y="2430"/>
                  </a:cubicBezTo>
                  <a:cubicBezTo>
                    <a:pt x="1525" y="2430"/>
                    <a:pt x="1263" y="2168"/>
                    <a:pt x="1263" y="1834"/>
                  </a:cubicBezTo>
                  <a:cubicBezTo>
                    <a:pt x="1263" y="1513"/>
                    <a:pt x="1525" y="1251"/>
                    <a:pt x="1846" y="1251"/>
                  </a:cubicBezTo>
                  <a:close/>
                  <a:moveTo>
                    <a:pt x="1763" y="1"/>
                  </a:moveTo>
                  <a:cubicBezTo>
                    <a:pt x="1560" y="1"/>
                    <a:pt x="1334" y="155"/>
                    <a:pt x="1334" y="358"/>
                  </a:cubicBezTo>
                  <a:lnTo>
                    <a:pt x="1334" y="751"/>
                  </a:lnTo>
                  <a:lnTo>
                    <a:pt x="1096" y="477"/>
                  </a:lnTo>
                  <a:cubicBezTo>
                    <a:pt x="1025" y="405"/>
                    <a:pt x="935" y="370"/>
                    <a:pt x="846" y="370"/>
                  </a:cubicBezTo>
                  <a:cubicBezTo>
                    <a:pt x="757" y="370"/>
                    <a:pt x="667" y="405"/>
                    <a:pt x="596" y="477"/>
                  </a:cubicBezTo>
                  <a:lnTo>
                    <a:pt x="477" y="596"/>
                  </a:lnTo>
                  <a:cubicBezTo>
                    <a:pt x="334" y="739"/>
                    <a:pt x="334" y="941"/>
                    <a:pt x="477" y="1084"/>
                  </a:cubicBezTo>
                  <a:lnTo>
                    <a:pt x="763" y="1334"/>
                  </a:lnTo>
                  <a:lnTo>
                    <a:pt x="370" y="1334"/>
                  </a:lnTo>
                  <a:cubicBezTo>
                    <a:pt x="167" y="1334"/>
                    <a:pt x="1" y="1548"/>
                    <a:pt x="1" y="1751"/>
                  </a:cubicBezTo>
                  <a:lnTo>
                    <a:pt x="1" y="1929"/>
                  </a:lnTo>
                  <a:cubicBezTo>
                    <a:pt x="1" y="2132"/>
                    <a:pt x="167" y="2227"/>
                    <a:pt x="370" y="2227"/>
                  </a:cubicBezTo>
                  <a:lnTo>
                    <a:pt x="763" y="2227"/>
                  </a:lnTo>
                  <a:lnTo>
                    <a:pt x="489" y="2537"/>
                  </a:lnTo>
                  <a:cubicBezTo>
                    <a:pt x="346" y="2680"/>
                    <a:pt x="346" y="2918"/>
                    <a:pt x="489" y="3061"/>
                  </a:cubicBezTo>
                  <a:lnTo>
                    <a:pt x="608" y="3192"/>
                  </a:lnTo>
                  <a:cubicBezTo>
                    <a:pt x="679" y="3263"/>
                    <a:pt x="766" y="3299"/>
                    <a:pt x="852" y="3299"/>
                  </a:cubicBezTo>
                  <a:cubicBezTo>
                    <a:pt x="938" y="3299"/>
                    <a:pt x="1025" y="3263"/>
                    <a:pt x="1096" y="3192"/>
                  </a:cubicBezTo>
                  <a:lnTo>
                    <a:pt x="1334" y="2930"/>
                  </a:lnTo>
                  <a:lnTo>
                    <a:pt x="1334" y="3311"/>
                  </a:lnTo>
                  <a:cubicBezTo>
                    <a:pt x="1334" y="3513"/>
                    <a:pt x="1560" y="3715"/>
                    <a:pt x="1763" y="3715"/>
                  </a:cubicBezTo>
                  <a:lnTo>
                    <a:pt x="1941" y="3715"/>
                  </a:lnTo>
                  <a:cubicBezTo>
                    <a:pt x="2132" y="3715"/>
                    <a:pt x="2227" y="3513"/>
                    <a:pt x="2227" y="3311"/>
                  </a:cubicBezTo>
                  <a:lnTo>
                    <a:pt x="2227" y="2930"/>
                  </a:lnTo>
                  <a:lnTo>
                    <a:pt x="2537" y="3203"/>
                  </a:lnTo>
                  <a:cubicBezTo>
                    <a:pt x="2608" y="3275"/>
                    <a:pt x="2706" y="3311"/>
                    <a:pt x="2805" y="3311"/>
                  </a:cubicBezTo>
                  <a:cubicBezTo>
                    <a:pt x="2903" y="3311"/>
                    <a:pt x="3001" y="3275"/>
                    <a:pt x="3073" y="3203"/>
                  </a:cubicBezTo>
                  <a:lnTo>
                    <a:pt x="3204" y="3072"/>
                  </a:lnTo>
                  <a:cubicBezTo>
                    <a:pt x="3346" y="2930"/>
                    <a:pt x="3346" y="2680"/>
                    <a:pt x="3204" y="2537"/>
                  </a:cubicBezTo>
                  <a:lnTo>
                    <a:pt x="2942" y="2227"/>
                  </a:lnTo>
                  <a:lnTo>
                    <a:pt x="3323" y="2227"/>
                  </a:lnTo>
                  <a:cubicBezTo>
                    <a:pt x="3525" y="2227"/>
                    <a:pt x="3727" y="2132"/>
                    <a:pt x="3727" y="1929"/>
                  </a:cubicBezTo>
                  <a:lnTo>
                    <a:pt x="3727" y="1751"/>
                  </a:lnTo>
                  <a:cubicBezTo>
                    <a:pt x="3715" y="1548"/>
                    <a:pt x="3525" y="1334"/>
                    <a:pt x="3323" y="1334"/>
                  </a:cubicBezTo>
                  <a:lnTo>
                    <a:pt x="2942" y="1334"/>
                  </a:lnTo>
                  <a:lnTo>
                    <a:pt x="3215" y="1084"/>
                  </a:lnTo>
                  <a:cubicBezTo>
                    <a:pt x="3358" y="941"/>
                    <a:pt x="3358" y="727"/>
                    <a:pt x="3215" y="584"/>
                  </a:cubicBezTo>
                  <a:lnTo>
                    <a:pt x="3084" y="465"/>
                  </a:lnTo>
                  <a:cubicBezTo>
                    <a:pt x="3015" y="395"/>
                    <a:pt x="2916" y="362"/>
                    <a:pt x="2817" y="362"/>
                  </a:cubicBezTo>
                  <a:cubicBezTo>
                    <a:pt x="2714" y="362"/>
                    <a:pt x="2610" y="398"/>
                    <a:pt x="2537" y="465"/>
                  </a:cubicBezTo>
                  <a:lnTo>
                    <a:pt x="2227" y="751"/>
                  </a:lnTo>
                  <a:lnTo>
                    <a:pt x="2227" y="358"/>
                  </a:lnTo>
                  <a:cubicBezTo>
                    <a:pt x="2227" y="155"/>
                    <a:pt x="2132" y="1"/>
                    <a:pt x="194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6254587" y="2735071"/>
              <a:ext cx="113211" cy="112523"/>
            </a:xfrm>
            <a:custGeom>
              <a:avLst/>
              <a:gdLst/>
              <a:ahLst/>
              <a:cxnLst/>
              <a:rect l="l" t="t" r="r" b="b"/>
              <a:pathLst>
                <a:path w="3621" h="3599" extrusionOk="0">
                  <a:moveTo>
                    <a:pt x="1824" y="1174"/>
                  </a:moveTo>
                  <a:cubicBezTo>
                    <a:pt x="2134" y="1174"/>
                    <a:pt x="2397" y="1411"/>
                    <a:pt x="2430" y="1728"/>
                  </a:cubicBezTo>
                  <a:cubicBezTo>
                    <a:pt x="2477" y="2073"/>
                    <a:pt x="2227" y="2383"/>
                    <a:pt x="1882" y="2418"/>
                  </a:cubicBezTo>
                  <a:cubicBezTo>
                    <a:pt x="1854" y="2422"/>
                    <a:pt x="1825" y="2424"/>
                    <a:pt x="1798" y="2424"/>
                  </a:cubicBezTo>
                  <a:cubicBezTo>
                    <a:pt x="1488" y="2424"/>
                    <a:pt x="1224" y="2188"/>
                    <a:pt x="1191" y="1871"/>
                  </a:cubicBezTo>
                  <a:cubicBezTo>
                    <a:pt x="1144" y="1525"/>
                    <a:pt x="1394" y="1216"/>
                    <a:pt x="1739" y="1180"/>
                  </a:cubicBezTo>
                  <a:cubicBezTo>
                    <a:pt x="1768" y="1176"/>
                    <a:pt x="1796" y="1174"/>
                    <a:pt x="1824" y="1174"/>
                  </a:cubicBezTo>
                  <a:close/>
                  <a:moveTo>
                    <a:pt x="1640" y="0"/>
                  </a:moveTo>
                  <a:cubicBezTo>
                    <a:pt x="1634" y="0"/>
                    <a:pt x="1627" y="1"/>
                    <a:pt x="1620" y="1"/>
                  </a:cubicBezTo>
                  <a:cubicBezTo>
                    <a:pt x="1489" y="13"/>
                    <a:pt x="1394" y="132"/>
                    <a:pt x="1406" y="263"/>
                  </a:cubicBezTo>
                  <a:lnTo>
                    <a:pt x="1465" y="716"/>
                  </a:lnTo>
                  <a:cubicBezTo>
                    <a:pt x="1322" y="763"/>
                    <a:pt x="1203" y="835"/>
                    <a:pt x="1096" y="930"/>
                  </a:cubicBezTo>
                  <a:lnTo>
                    <a:pt x="727" y="632"/>
                  </a:lnTo>
                  <a:cubicBezTo>
                    <a:pt x="687" y="598"/>
                    <a:pt x="639" y="582"/>
                    <a:pt x="591" y="582"/>
                  </a:cubicBezTo>
                  <a:cubicBezTo>
                    <a:pt x="523" y="582"/>
                    <a:pt x="454" y="613"/>
                    <a:pt x="406" y="668"/>
                  </a:cubicBezTo>
                  <a:cubicBezTo>
                    <a:pt x="322" y="763"/>
                    <a:pt x="334" y="918"/>
                    <a:pt x="441" y="990"/>
                  </a:cubicBezTo>
                  <a:lnTo>
                    <a:pt x="799" y="1287"/>
                  </a:lnTo>
                  <a:cubicBezTo>
                    <a:pt x="739" y="1406"/>
                    <a:pt x="691" y="1549"/>
                    <a:pt x="679" y="1692"/>
                  </a:cubicBezTo>
                  <a:lnTo>
                    <a:pt x="215" y="1740"/>
                  </a:lnTo>
                  <a:cubicBezTo>
                    <a:pt x="96" y="1752"/>
                    <a:pt x="1" y="1871"/>
                    <a:pt x="13" y="1990"/>
                  </a:cubicBezTo>
                  <a:cubicBezTo>
                    <a:pt x="24" y="2113"/>
                    <a:pt x="131" y="2205"/>
                    <a:pt x="253" y="2205"/>
                  </a:cubicBezTo>
                  <a:cubicBezTo>
                    <a:pt x="260" y="2205"/>
                    <a:pt x="267" y="2205"/>
                    <a:pt x="275" y="2204"/>
                  </a:cubicBezTo>
                  <a:lnTo>
                    <a:pt x="727" y="2145"/>
                  </a:lnTo>
                  <a:cubicBezTo>
                    <a:pt x="775" y="2287"/>
                    <a:pt x="846" y="2407"/>
                    <a:pt x="941" y="2514"/>
                  </a:cubicBezTo>
                  <a:lnTo>
                    <a:pt x="644" y="2883"/>
                  </a:lnTo>
                  <a:cubicBezTo>
                    <a:pt x="560" y="2978"/>
                    <a:pt x="584" y="3121"/>
                    <a:pt x="679" y="3204"/>
                  </a:cubicBezTo>
                  <a:cubicBezTo>
                    <a:pt x="721" y="3241"/>
                    <a:pt x="772" y="3259"/>
                    <a:pt x="823" y="3259"/>
                  </a:cubicBezTo>
                  <a:cubicBezTo>
                    <a:pt x="888" y="3259"/>
                    <a:pt x="954" y="3229"/>
                    <a:pt x="1001" y="3169"/>
                  </a:cubicBezTo>
                  <a:lnTo>
                    <a:pt x="1299" y="2811"/>
                  </a:lnTo>
                  <a:cubicBezTo>
                    <a:pt x="1418" y="2871"/>
                    <a:pt x="1561" y="2918"/>
                    <a:pt x="1703" y="2930"/>
                  </a:cubicBezTo>
                  <a:lnTo>
                    <a:pt x="1751" y="3395"/>
                  </a:lnTo>
                  <a:cubicBezTo>
                    <a:pt x="1762" y="3507"/>
                    <a:pt x="1869" y="3598"/>
                    <a:pt x="1981" y="3598"/>
                  </a:cubicBezTo>
                  <a:cubicBezTo>
                    <a:pt x="1988" y="3598"/>
                    <a:pt x="1994" y="3598"/>
                    <a:pt x="2001" y="3597"/>
                  </a:cubicBezTo>
                  <a:cubicBezTo>
                    <a:pt x="2132" y="3585"/>
                    <a:pt x="2227" y="3466"/>
                    <a:pt x="2215" y="3335"/>
                  </a:cubicBezTo>
                  <a:lnTo>
                    <a:pt x="2156" y="2883"/>
                  </a:lnTo>
                  <a:cubicBezTo>
                    <a:pt x="2299" y="2835"/>
                    <a:pt x="2418" y="2764"/>
                    <a:pt x="2525" y="2668"/>
                  </a:cubicBezTo>
                  <a:lnTo>
                    <a:pt x="2894" y="2966"/>
                  </a:lnTo>
                  <a:cubicBezTo>
                    <a:pt x="2934" y="3001"/>
                    <a:pt x="2982" y="3017"/>
                    <a:pt x="3031" y="3017"/>
                  </a:cubicBezTo>
                  <a:cubicBezTo>
                    <a:pt x="3098" y="3017"/>
                    <a:pt x="3167" y="2986"/>
                    <a:pt x="3216" y="2930"/>
                  </a:cubicBezTo>
                  <a:cubicBezTo>
                    <a:pt x="3299" y="2835"/>
                    <a:pt x="3287" y="2680"/>
                    <a:pt x="3180" y="2609"/>
                  </a:cubicBezTo>
                  <a:lnTo>
                    <a:pt x="2823" y="2311"/>
                  </a:lnTo>
                  <a:cubicBezTo>
                    <a:pt x="2882" y="2192"/>
                    <a:pt x="2930" y="2049"/>
                    <a:pt x="2942" y="1906"/>
                  </a:cubicBezTo>
                  <a:lnTo>
                    <a:pt x="3406" y="1859"/>
                  </a:lnTo>
                  <a:cubicBezTo>
                    <a:pt x="3525" y="1847"/>
                    <a:pt x="3620" y="1728"/>
                    <a:pt x="3608" y="1609"/>
                  </a:cubicBezTo>
                  <a:cubicBezTo>
                    <a:pt x="3598" y="1491"/>
                    <a:pt x="3501" y="1403"/>
                    <a:pt x="3387" y="1403"/>
                  </a:cubicBezTo>
                  <a:cubicBezTo>
                    <a:pt x="3374" y="1403"/>
                    <a:pt x="3360" y="1404"/>
                    <a:pt x="3346" y="1406"/>
                  </a:cubicBezTo>
                  <a:lnTo>
                    <a:pt x="2894" y="1454"/>
                  </a:lnTo>
                  <a:cubicBezTo>
                    <a:pt x="2846" y="1311"/>
                    <a:pt x="2775" y="1192"/>
                    <a:pt x="2680" y="1085"/>
                  </a:cubicBezTo>
                  <a:lnTo>
                    <a:pt x="2977" y="716"/>
                  </a:lnTo>
                  <a:cubicBezTo>
                    <a:pt x="3061" y="621"/>
                    <a:pt x="3037" y="478"/>
                    <a:pt x="2942" y="394"/>
                  </a:cubicBezTo>
                  <a:cubicBezTo>
                    <a:pt x="2902" y="360"/>
                    <a:pt x="2852" y="343"/>
                    <a:pt x="2801" y="343"/>
                  </a:cubicBezTo>
                  <a:cubicBezTo>
                    <a:pt x="2732" y="343"/>
                    <a:pt x="2662" y="375"/>
                    <a:pt x="2620" y="430"/>
                  </a:cubicBezTo>
                  <a:lnTo>
                    <a:pt x="2323" y="787"/>
                  </a:lnTo>
                  <a:cubicBezTo>
                    <a:pt x="2203" y="728"/>
                    <a:pt x="2061" y="680"/>
                    <a:pt x="1918" y="668"/>
                  </a:cubicBezTo>
                  <a:lnTo>
                    <a:pt x="1870" y="204"/>
                  </a:lnTo>
                  <a:cubicBezTo>
                    <a:pt x="1859" y="92"/>
                    <a:pt x="1752" y="0"/>
                    <a:pt x="164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6264279" y="2693769"/>
              <a:ext cx="12318" cy="12318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10"/>
                    <a:pt x="96" y="394"/>
                    <a:pt x="203" y="394"/>
                  </a:cubicBezTo>
                  <a:cubicBezTo>
                    <a:pt x="310" y="394"/>
                    <a:pt x="393" y="310"/>
                    <a:pt x="393" y="203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6225197" y="2655437"/>
              <a:ext cx="90856" cy="89011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1457" y="681"/>
                  </a:moveTo>
                  <a:cubicBezTo>
                    <a:pt x="1555" y="681"/>
                    <a:pt x="1655" y="700"/>
                    <a:pt x="1750" y="739"/>
                  </a:cubicBezTo>
                  <a:cubicBezTo>
                    <a:pt x="2120" y="905"/>
                    <a:pt x="2298" y="1346"/>
                    <a:pt x="2131" y="1715"/>
                  </a:cubicBezTo>
                  <a:cubicBezTo>
                    <a:pt x="2007" y="2000"/>
                    <a:pt x="1728" y="2165"/>
                    <a:pt x="1441" y="2165"/>
                  </a:cubicBezTo>
                  <a:cubicBezTo>
                    <a:pt x="1345" y="2165"/>
                    <a:pt x="1248" y="2147"/>
                    <a:pt x="1155" y="2108"/>
                  </a:cubicBezTo>
                  <a:cubicBezTo>
                    <a:pt x="774" y="1941"/>
                    <a:pt x="607" y="1501"/>
                    <a:pt x="774" y="1132"/>
                  </a:cubicBezTo>
                  <a:cubicBezTo>
                    <a:pt x="890" y="846"/>
                    <a:pt x="1166" y="681"/>
                    <a:pt x="1457" y="681"/>
                  </a:cubicBezTo>
                  <a:close/>
                  <a:moveTo>
                    <a:pt x="960" y="1"/>
                  </a:moveTo>
                  <a:cubicBezTo>
                    <a:pt x="937" y="1"/>
                    <a:pt x="915" y="4"/>
                    <a:pt x="893" y="12"/>
                  </a:cubicBezTo>
                  <a:cubicBezTo>
                    <a:pt x="798" y="48"/>
                    <a:pt x="750" y="167"/>
                    <a:pt x="786" y="262"/>
                  </a:cubicBezTo>
                  <a:lnTo>
                    <a:pt x="929" y="632"/>
                  </a:lnTo>
                  <a:cubicBezTo>
                    <a:pt x="834" y="691"/>
                    <a:pt x="738" y="774"/>
                    <a:pt x="667" y="870"/>
                  </a:cubicBezTo>
                  <a:lnTo>
                    <a:pt x="310" y="715"/>
                  </a:lnTo>
                  <a:cubicBezTo>
                    <a:pt x="286" y="706"/>
                    <a:pt x="261" y="701"/>
                    <a:pt x="236" y="701"/>
                  </a:cubicBezTo>
                  <a:cubicBezTo>
                    <a:pt x="160" y="701"/>
                    <a:pt x="87" y="742"/>
                    <a:pt x="60" y="822"/>
                  </a:cubicBezTo>
                  <a:cubicBezTo>
                    <a:pt x="12" y="917"/>
                    <a:pt x="60" y="1024"/>
                    <a:pt x="155" y="1072"/>
                  </a:cubicBezTo>
                  <a:lnTo>
                    <a:pt x="512" y="1227"/>
                  </a:lnTo>
                  <a:cubicBezTo>
                    <a:pt x="488" y="1346"/>
                    <a:pt x="488" y="1465"/>
                    <a:pt x="512" y="1584"/>
                  </a:cubicBezTo>
                  <a:lnTo>
                    <a:pt x="143" y="1727"/>
                  </a:lnTo>
                  <a:cubicBezTo>
                    <a:pt x="48" y="1763"/>
                    <a:pt x="0" y="1882"/>
                    <a:pt x="36" y="1977"/>
                  </a:cubicBezTo>
                  <a:cubicBezTo>
                    <a:pt x="62" y="2056"/>
                    <a:pt x="134" y="2103"/>
                    <a:pt x="208" y="2103"/>
                  </a:cubicBezTo>
                  <a:cubicBezTo>
                    <a:pt x="234" y="2103"/>
                    <a:pt x="261" y="2097"/>
                    <a:pt x="286" y="2084"/>
                  </a:cubicBezTo>
                  <a:lnTo>
                    <a:pt x="655" y="1941"/>
                  </a:lnTo>
                  <a:cubicBezTo>
                    <a:pt x="715" y="2048"/>
                    <a:pt x="798" y="2132"/>
                    <a:pt x="905" y="2203"/>
                  </a:cubicBezTo>
                  <a:lnTo>
                    <a:pt x="738" y="2560"/>
                  </a:lnTo>
                  <a:cubicBezTo>
                    <a:pt x="703" y="2656"/>
                    <a:pt x="750" y="2775"/>
                    <a:pt x="846" y="2810"/>
                  </a:cubicBezTo>
                  <a:cubicBezTo>
                    <a:pt x="871" y="2823"/>
                    <a:pt x="898" y="2829"/>
                    <a:pt x="925" y="2829"/>
                  </a:cubicBezTo>
                  <a:cubicBezTo>
                    <a:pt x="999" y="2829"/>
                    <a:pt x="1069" y="2785"/>
                    <a:pt x="1096" y="2715"/>
                  </a:cubicBezTo>
                  <a:lnTo>
                    <a:pt x="1250" y="2358"/>
                  </a:lnTo>
                  <a:cubicBezTo>
                    <a:pt x="1310" y="2370"/>
                    <a:pt x="1369" y="2376"/>
                    <a:pt x="1429" y="2376"/>
                  </a:cubicBezTo>
                  <a:cubicBezTo>
                    <a:pt x="1489" y="2376"/>
                    <a:pt x="1548" y="2370"/>
                    <a:pt x="1608" y="2358"/>
                  </a:cubicBezTo>
                  <a:lnTo>
                    <a:pt x="1750" y="2727"/>
                  </a:lnTo>
                  <a:cubicBezTo>
                    <a:pt x="1787" y="2801"/>
                    <a:pt x="1860" y="2846"/>
                    <a:pt x="1935" y="2846"/>
                  </a:cubicBezTo>
                  <a:cubicBezTo>
                    <a:pt x="1957" y="2846"/>
                    <a:pt x="1979" y="2842"/>
                    <a:pt x="2000" y="2834"/>
                  </a:cubicBezTo>
                  <a:cubicBezTo>
                    <a:pt x="2108" y="2798"/>
                    <a:pt x="2155" y="2679"/>
                    <a:pt x="2120" y="2584"/>
                  </a:cubicBezTo>
                  <a:lnTo>
                    <a:pt x="1977" y="2215"/>
                  </a:lnTo>
                  <a:cubicBezTo>
                    <a:pt x="2072" y="2156"/>
                    <a:pt x="2155" y="2072"/>
                    <a:pt x="2227" y="1977"/>
                  </a:cubicBezTo>
                  <a:lnTo>
                    <a:pt x="2584" y="2132"/>
                  </a:lnTo>
                  <a:cubicBezTo>
                    <a:pt x="2608" y="2141"/>
                    <a:pt x="2633" y="2145"/>
                    <a:pt x="2658" y="2145"/>
                  </a:cubicBezTo>
                  <a:cubicBezTo>
                    <a:pt x="2734" y="2145"/>
                    <a:pt x="2810" y="2105"/>
                    <a:pt x="2846" y="2025"/>
                  </a:cubicBezTo>
                  <a:cubicBezTo>
                    <a:pt x="2882" y="1929"/>
                    <a:pt x="2834" y="1822"/>
                    <a:pt x="2739" y="1775"/>
                  </a:cubicBezTo>
                  <a:lnTo>
                    <a:pt x="2381" y="1620"/>
                  </a:lnTo>
                  <a:cubicBezTo>
                    <a:pt x="2405" y="1501"/>
                    <a:pt x="2405" y="1382"/>
                    <a:pt x="2393" y="1263"/>
                  </a:cubicBezTo>
                  <a:lnTo>
                    <a:pt x="2751" y="1120"/>
                  </a:lnTo>
                  <a:cubicBezTo>
                    <a:pt x="2858" y="1084"/>
                    <a:pt x="2905" y="965"/>
                    <a:pt x="2858" y="870"/>
                  </a:cubicBezTo>
                  <a:cubicBezTo>
                    <a:pt x="2831" y="791"/>
                    <a:pt x="2766" y="744"/>
                    <a:pt x="2691" y="744"/>
                  </a:cubicBezTo>
                  <a:cubicBezTo>
                    <a:pt x="2664" y="744"/>
                    <a:pt x="2636" y="750"/>
                    <a:pt x="2608" y="763"/>
                  </a:cubicBezTo>
                  <a:lnTo>
                    <a:pt x="2251" y="905"/>
                  </a:lnTo>
                  <a:cubicBezTo>
                    <a:pt x="2179" y="798"/>
                    <a:pt x="2096" y="715"/>
                    <a:pt x="2000" y="643"/>
                  </a:cubicBezTo>
                  <a:lnTo>
                    <a:pt x="2155" y="286"/>
                  </a:lnTo>
                  <a:cubicBezTo>
                    <a:pt x="2203" y="191"/>
                    <a:pt x="2155" y="72"/>
                    <a:pt x="2060" y="36"/>
                  </a:cubicBezTo>
                  <a:cubicBezTo>
                    <a:pt x="2031" y="23"/>
                    <a:pt x="2003" y="18"/>
                    <a:pt x="1975" y="18"/>
                  </a:cubicBezTo>
                  <a:cubicBezTo>
                    <a:pt x="1900" y="18"/>
                    <a:pt x="1833" y="62"/>
                    <a:pt x="1798" y="131"/>
                  </a:cubicBezTo>
                  <a:lnTo>
                    <a:pt x="1643" y="489"/>
                  </a:lnTo>
                  <a:cubicBezTo>
                    <a:pt x="1584" y="477"/>
                    <a:pt x="1524" y="471"/>
                    <a:pt x="1465" y="471"/>
                  </a:cubicBezTo>
                  <a:cubicBezTo>
                    <a:pt x="1405" y="471"/>
                    <a:pt x="1346" y="477"/>
                    <a:pt x="1286" y="489"/>
                  </a:cubicBezTo>
                  <a:lnTo>
                    <a:pt x="1143" y="120"/>
                  </a:lnTo>
                  <a:cubicBezTo>
                    <a:pt x="1116" y="46"/>
                    <a:pt x="1038" y="1"/>
                    <a:pt x="96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9" name="Google Shape;309;p18"/>
            <p:cNvSpPr txBox="1"/>
            <p:nvPr/>
          </p:nvSpPr>
          <p:spPr>
            <a:xfrm>
              <a:off x="5601182" y="1457525"/>
              <a:ext cx="1262581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Encouragement of Prof. B. Das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0" name="Google Shape;310;p18"/>
          <p:cNvGrpSpPr/>
          <p:nvPr/>
        </p:nvGrpSpPr>
        <p:grpSpPr>
          <a:xfrm>
            <a:off x="2884633" y="3572965"/>
            <a:ext cx="1883612" cy="2572088"/>
            <a:chOff x="2163474" y="2458524"/>
            <a:chExt cx="1412709" cy="1929066"/>
          </a:xfrm>
        </p:grpSpPr>
        <p:sp>
          <p:nvSpPr>
            <p:cNvPr id="311" name="Google Shape;311;p18"/>
            <p:cNvSpPr/>
            <p:nvPr/>
          </p:nvSpPr>
          <p:spPr>
            <a:xfrm>
              <a:off x="2260242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2942589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287002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2163474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8" y="0"/>
                  </a:moveTo>
                  <a:cubicBezTo>
                    <a:pt x="21387" y="0"/>
                    <a:pt x="20175" y="464"/>
                    <a:pt x="19253" y="1393"/>
                  </a:cubicBezTo>
                  <a:lnTo>
                    <a:pt x="18252" y="2381"/>
                  </a:lnTo>
                  <a:cubicBezTo>
                    <a:pt x="18205" y="2429"/>
                    <a:pt x="18181" y="2477"/>
                    <a:pt x="18133" y="2524"/>
                  </a:cubicBezTo>
                  <a:lnTo>
                    <a:pt x="7406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8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1" y="2524"/>
                  </a:cubicBezTo>
                  <a:lnTo>
                    <a:pt x="27063" y="2524"/>
                  </a:lnTo>
                  <a:cubicBezTo>
                    <a:pt x="27027" y="2477"/>
                    <a:pt x="26992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2163474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1975-1977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2577028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192" y="0"/>
                    <a:pt x="1" y="4191"/>
                    <a:pt x="1" y="9370"/>
                  </a:cubicBezTo>
                  <a:cubicBezTo>
                    <a:pt x="1" y="14538"/>
                    <a:pt x="4192" y="18741"/>
                    <a:pt x="9371" y="18741"/>
                  </a:cubicBezTo>
                  <a:cubicBezTo>
                    <a:pt x="14539" y="18741"/>
                    <a:pt x="18741" y="14538"/>
                    <a:pt x="18741" y="9370"/>
                  </a:cubicBezTo>
                  <a:cubicBezTo>
                    <a:pt x="18741" y="4191"/>
                    <a:pt x="14539" y="0"/>
                    <a:pt x="937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2651878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2759464" y="2640930"/>
              <a:ext cx="221137" cy="221137"/>
            </a:xfrm>
            <a:custGeom>
              <a:avLst/>
              <a:gdLst/>
              <a:ahLst/>
              <a:cxnLst/>
              <a:rect l="l" t="t" r="r" b="b"/>
              <a:pathLst>
                <a:path w="7073" h="7073" extrusionOk="0">
                  <a:moveTo>
                    <a:pt x="3536" y="476"/>
                  </a:moveTo>
                  <a:cubicBezTo>
                    <a:pt x="5227" y="476"/>
                    <a:pt x="6596" y="1846"/>
                    <a:pt x="6596" y="3536"/>
                  </a:cubicBezTo>
                  <a:cubicBezTo>
                    <a:pt x="6596" y="5227"/>
                    <a:pt x="5227" y="6596"/>
                    <a:pt x="3536" y="6596"/>
                  </a:cubicBezTo>
                  <a:cubicBezTo>
                    <a:pt x="1846" y="6596"/>
                    <a:pt x="476" y="5227"/>
                    <a:pt x="476" y="3536"/>
                  </a:cubicBezTo>
                  <a:cubicBezTo>
                    <a:pt x="476" y="1846"/>
                    <a:pt x="1846" y="476"/>
                    <a:pt x="3536" y="476"/>
                  </a:cubicBezTo>
                  <a:close/>
                  <a:moveTo>
                    <a:pt x="3536" y="0"/>
                  </a:moveTo>
                  <a:cubicBezTo>
                    <a:pt x="1584" y="0"/>
                    <a:pt x="0" y="1584"/>
                    <a:pt x="0" y="3536"/>
                  </a:cubicBezTo>
                  <a:cubicBezTo>
                    <a:pt x="0" y="5489"/>
                    <a:pt x="1584" y="7072"/>
                    <a:pt x="3536" y="7072"/>
                  </a:cubicBezTo>
                  <a:cubicBezTo>
                    <a:pt x="5489" y="7072"/>
                    <a:pt x="7072" y="5489"/>
                    <a:pt x="7072" y="3536"/>
                  </a:cubicBezTo>
                  <a:cubicBezTo>
                    <a:pt x="7072" y="1584"/>
                    <a:pt x="5489" y="0"/>
                    <a:pt x="353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859953" y="2666974"/>
              <a:ext cx="13819" cy="23480"/>
            </a:xfrm>
            <a:custGeom>
              <a:avLst/>
              <a:gdLst/>
              <a:ahLst/>
              <a:cxnLst/>
              <a:rect l="l" t="t" r="r" b="b"/>
              <a:pathLst>
                <a:path w="442" h="751" extrusionOk="0">
                  <a:moveTo>
                    <a:pt x="227" y="1"/>
                  </a:moveTo>
                  <a:cubicBezTo>
                    <a:pt x="96" y="1"/>
                    <a:pt x="1" y="96"/>
                    <a:pt x="1" y="227"/>
                  </a:cubicBezTo>
                  <a:lnTo>
                    <a:pt x="1" y="524"/>
                  </a:lnTo>
                  <a:cubicBezTo>
                    <a:pt x="1" y="644"/>
                    <a:pt x="96" y="751"/>
                    <a:pt x="227" y="751"/>
                  </a:cubicBezTo>
                  <a:cubicBezTo>
                    <a:pt x="346" y="751"/>
                    <a:pt x="441" y="644"/>
                    <a:pt x="441" y="524"/>
                  </a:cubicBezTo>
                  <a:lnTo>
                    <a:pt x="441" y="227"/>
                  </a:lnTo>
                  <a:cubicBezTo>
                    <a:pt x="441" y="96"/>
                    <a:pt x="346" y="1"/>
                    <a:pt x="22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2859953" y="2815894"/>
              <a:ext cx="13819" cy="23480"/>
            </a:xfrm>
            <a:custGeom>
              <a:avLst/>
              <a:gdLst/>
              <a:ahLst/>
              <a:cxnLst/>
              <a:rect l="l" t="t" r="r" b="b"/>
              <a:pathLst>
                <a:path w="442" h="751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524"/>
                  </a:lnTo>
                  <a:cubicBezTo>
                    <a:pt x="1" y="643"/>
                    <a:pt x="96" y="750"/>
                    <a:pt x="227" y="750"/>
                  </a:cubicBezTo>
                  <a:cubicBezTo>
                    <a:pt x="346" y="750"/>
                    <a:pt x="441" y="643"/>
                    <a:pt x="441" y="524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2933303" y="2741418"/>
              <a:ext cx="23105" cy="18665"/>
            </a:xfrm>
            <a:custGeom>
              <a:avLst/>
              <a:gdLst/>
              <a:ahLst/>
              <a:cxnLst/>
              <a:rect l="l" t="t" r="r" b="b"/>
              <a:pathLst>
                <a:path w="739" h="597" extrusionOk="0">
                  <a:moveTo>
                    <a:pt x="262" y="1"/>
                  </a:moveTo>
                  <a:cubicBezTo>
                    <a:pt x="119" y="1"/>
                    <a:pt x="0" y="156"/>
                    <a:pt x="0" y="299"/>
                  </a:cubicBezTo>
                  <a:cubicBezTo>
                    <a:pt x="0" y="441"/>
                    <a:pt x="119" y="596"/>
                    <a:pt x="262" y="596"/>
                  </a:cubicBezTo>
                  <a:lnTo>
                    <a:pt x="488" y="596"/>
                  </a:lnTo>
                  <a:cubicBezTo>
                    <a:pt x="631" y="596"/>
                    <a:pt x="738" y="441"/>
                    <a:pt x="738" y="299"/>
                  </a:cubicBezTo>
                  <a:cubicBezTo>
                    <a:pt x="738" y="156"/>
                    <a:pt x="631" y="1"/>
                    <a:pt x="48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2783633" y="2741418"/>
              <a:ext cx="23136" cy="18665"/>
            </a:xfrm>
            <a:custGeom>
              <a:avLst/>
              <a:gdLst/>
              <a:ahLst/>
              <a:cxnLst/>
              <a:rect l="l" t="t" r="r" b="b"/>
              <a:pathLst>
                <a:path w="740" h="597" extrusionOk="0">
                  <a:moveTo>
                    <a:pt x="251" y="1"/>
                  </a:moveTo>
                  <a:cubicBezTo>
                    <a:pt x="108" y="1"/>
                    <a:pt x="1" y="156"/>
                    <a:pt x="1" y="299"/>
                  </a:cubicBezTo>
                  <a:cubicBezTo>
                    <a:pt x="1" y="441"/>
                    <a:pt x="108" y="596"/>
                    <a:pt x="251" y="596"/>
                  </a:cubicBezTo>
                  <a:lnTo>
                    <a:pt x="477" y="596"/>
                  </a:lnTo>
                  <a:cubicBezTo>
                    <a:pt x="620" y="596"/>
                    <a:pt x="739" y="441"/>
                    <a:pt x="739" y="299"/>
                  </a:cubicBezTo>
                  <a:cubicBezTo>
                    <a:pt x="739" y="156"/>
                    <a:pt x="620" y="1"/>
                    <a:pt x="47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861454" y="2703931"/>
              <a:ext cx="56965" cy="98203"/>
            </a:xfrm>
            <a:custGeom>
              <a:avLst/>
              <a:gdLst/>
              <a:ahLst/>
              <a:cxnLst/>
              <a:rect l="l" t="t" r="r" b="b"/>
              <a:pathLst>
                <a:path w="1822" h="3141" extrusionOk="0">
                  <a:moveTo>
                    <a:pt x="1657" y="0"/>
                  </a:moveTo>
                  <a:cubicBezTo>
                    <a:pt x="1620" y="0"/>
                    <a:pt x="1584" y="15"/>
                    <a:pt x="1560" y="45"/>
                  </a:cubicBezTo>
                  <a:lnTo>
                    <a:pt x="334" y="1271"/>
                  </a:lnTo>
                  <a:cubicBezTo>
                    <a:pt x="310" y="1259"/>
                    <a:pt x="298" y="1259"/>
                    <a:pt x="274" y="1259"/>
                  </a:cubicBezTo>
                  <a:cubicBezTo>
                    <a:pt x="131" y="1259"/>
                    <a:pt x="0" y="1378"/>
                    <a:pt x="0" y="1521"/>
                  </a:cubicBezTo>
                  <a:cubicBezTo>
                    <a:pt x="0" y="1605"/>
                    <a:pt x="96" y="1688"/>
                    <a:pt x="96" y="1736"/>
                  </a:cubicBezTo>
                  <a:lnTo>
                    <a:pt x="96" y="2926"/>
                  </a:lnTo>
                  <a:cubicBezTo>
                    <a:pt x="96" y="3010"/>
                    <a:pt x="179" y="3141"/>
                    <a:pt x="262" y="3141"/>
                  </a:cubicBezTo>
                  <a:cubicBezTo>
                    <a:pt x="334" y="3141"/>
                    <a:pt x="393" y="3010"/>
                    <a:pt x="393" y="2926"/>
                  </a:cubicBezTo>
                  <a:lnTo>
                    <a:pt x="393" y="1736"/>
                  </a:lnTo>
                  <a:cubicBezTo>
                    <a:pt x="548" y="1688"/>
                    <a:pt x="524" y="1605"/>
                    <a:pt x="524" y="1521"/>
                  </a:cubicBezTo>
                  <a:cubicBezTo>
                    <a:pt x="524" y="1509"/>
                    <a:pt x="524" y="1498"/>
                    <a:pt x="524" y="1486"/>
                  </a:cubicBezTo>
                  <a:lnTo>
                    <a:pt x="1762" y="247"/>
                  </a:lnTo>
                  <a:cubicBezTo>
                    <a:pt x="1822" y="200"/>
                    <a:pt x="1822" y="104"/>
                    <a:pt x="1762" y="45"/>
                  </a:cubicBezTo>
                  <a:cubicBezTo>
                    <a:pt x="1733" y="15"/>
                    <a:pt x="1694" y="0"/>
                    <a:pt x="165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2254850" y="3411508"/>
              <a:ext cx="1222339" cy="627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Tutored by 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Mr Arun Chaudhary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5866942" y="3572965"/>
            <a:ext cx="1987384" cy="2572088"/>
            <a:chOff x="4400206" y="2458524"/>
            <a:chExt cx="1490538" cy="1929066"/>
          </a:xfrm>
        </p:grpSpPr>
        <p:sp>
          <p:nvSpPr>
            <p:cNvPr id="326" name="Google Shape;326;p18"/>
            <p:cNvSpPr/>
            <p:nvPr/>
          </p:nvSpPr>
          <p:spPr>
            <a:xfrm>
              <a:off x="4520236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52018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5124418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4418246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7" y="0"/>
                  </a:moveTo>
                  <a:cubicBezTo>
                    <a:pt x="21384" y="0"/>
                    <a:pt x="20169" y="464"/>
                    <a:pt x="19241" y="1393"/>
                  </a:cubicBezTo>
                  <a:lnTo>
                    <a:pt x="18253" y="2381"/>
                  </a:lnTo>
                  <a:cubicBezTo>
                    <a:pt x="18205" y="2429"/>
                    <a:pt x="18169" y="2477"/>
                    <a:pt x="18134" y="2524"/>
                  </a:cubicBezTo>
                  <a:lnTo>
                    <a:pt x="7394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74" y="31599"/>
                    <a:pt x="2858" y="31599"/>
                  </a:cubicBezTo>
                  <a:lnTo>
                    <a:pt x="42327" y="31599"/>
                  </a:lnTo>
                  <a:cubicBezTo>
                    <a:pt x="43899" y="31599"/>
                    <a:pt x="45185" y="30325"/>
                    <a:pt x="45185" y="28742"/>
                  </a:cubicBezTo>
                  <a:lnTo>
                    <a:pt x="45185" y="9930"/>
                  </a:lnTo>
                  <a:cubicBezTo>
                    <a:pt x="45185" y="5846"/>
                    <a:pt x="41863" y="2524"/>
                    <a:pt x="37779" y="2524"/>
                  </a:cubicBezTo>
                  <a:lnTo>
                    <a:pt x="27051" y="2524"/>
                  </a:lnTo>
                  <a:cubicBezTo>
                    <a:pt x="27016" y="2477"/>
                    <a:pt x="26980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4418246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27" y="10764"/>
                  </a:lnTo>
                  <a:cubicBezTo>
                    <a:pt x="43911" y="10764"/>
                    <a:pt x="45185" y="9490"/>
                    <a:pt x="45185" y="7919"/>
                  </a:cubicBezTo>
                  <a:lnTo>
                    <a:pt x="4518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1977-78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4831457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203" y="0"/>
                    <a:pt x="0" y="4191"/>
                    <a:pt x="0" y="9370"/>
                  </a:cubicBezTo>
                  <a:cubicBezTo>
                    <a:pt x="0" y="14538"/>
                    <a:pt x="4203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4906651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65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5028369" y="2681138"/>
              <a:ext cx="195469" cy="60685"/>
            </a:xfrm>
            <a:custGeom>
              <a:avLst/>
              <a:gdLst/>
              <a:ahLst/>
              <a:cxnLst/>
              <a:rect l="l" t="t" r="r" b="b"/>
              <a:pathLst>
                <a:path w="6252" h="1941" extrusionOk="0">
                  <a:moveTo>
                    <a:pt x="1" y="0"/>
                  </a:moveTo>
                  <a:lnTo>
                    <a:pt x="1" y="786"/>
                  </a:lnTo>
                  <a:lnTo>
                    <a:pt x="3120" y="1941"/>
                  </a:lnTo>
                  <a:lnTo>
                    <a:pt x="6251" y="786"/>
                  </a:lnTo>
                  <a:lnTo>
                    <a:pt x="625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5028369" y="2723566"/>
              <a:ext cx="195469" cy="97172"/>
            </a:xfrm>
            <a:custGeom>
              <a:avLst/>
              <a:gdLst/>
              <a:ahLst/>
              <a:cxnLst/>
              <a:rect l="l" t="t" r="r" b="b"/>
              <a:pathLst>
                <a:path w="6252" h="3108" extrusionOk="0">
                  <a:moveTo>
                    <a:pt x="144" y="381"/>
                  </a:moveTo>
                  <a:lnTo>
                    <a:pt x="1727" y="965"/>
                  </a:lnTo>
                  <a:lnTo>
                    <a:pt x="144" y="2632"/>
                  </a:lnTo>
                  <a:lnTo>
                    <a:pt x="144" y="381"/>
                  </a:lnTo>
                  <a:close/>
                  <a:moveTo>
                    <a:pt x="5954" y="381"/>
                  </a:moveTo>
                  <a:lnTo>
                    <a:pt x="5954" y="2632"/>
                  </a:lnTo>
                  <a:lnTo>
                    <a:pt x="4382" y="965"/>
                  </a:lnTo>
                  <a:lnTo>
                    <a:pt x="5954" y="381"/>
                  </a:lnTo>
                  <a:close/>
                  <a:moveTo>
                    <a:pt x="4108" y="1048"/>
                  </a:moveTo>
                  <a:lnTo>
                    <a:pt x="5751" y="2798"/>
                  </a:lnTo>
                  <a:lnTo>
                    <a:pt x="417" y="2798"/>
                  </a:lnTo>
                  <a:lnTo>
                    <a:pt x="2049" y="1048"/>
                  </a:lnTo>
                  <a:lnTo>
                    <a:pt x="2989" y="1405"/>
                  </a:lnTo>
                  <a:lnTo>
                    <a:pt x="3084" y="1441"/>
                  </a:lnTo>
                  <a:lnTo>
                    <a:pt x="3168" y="1405"/>
                  </a:lnTo>
                  <a:lnTo>
                    <a:pt x="4108" y="1048"/>
                  </a:lnTo>
                  <a:close/>
                  <a:moveTo>
                    <a:pt x="1" y="0"/>
                  </a:moveTo>
                  <a:lnTo>
                    <a:pt x="1" y="2905"/>
                  </a:lnTo>
                  <a:lnTo>
                    <a:pt x="1" y="3108"/>
                  </a:lnTo>
                  <a:lnTo>
                    <a:pt x="6251" y="3108"/>
                  </a:lnTo>
                  <a:lnTo>
                    <a:pt x="6251" y="2905"/>
                  </a:lnTo>
                  <a:lnTo>
                    <a:pt x="6251" y="0"/>
                  </a:lnTo>
                  <a:lnTo>
                    <a:pt x="4180" y="762"/>
                  </a:lnTo>
                  <a:lnTo>
                    <a:pt x="3918" y="858"/>
                  </a:lnTo>
                  <a:lnTo>
                    <a:pt x="3084" y="1155"/>
                  </a:lnTo>
                  <a:lnTo>
                    <a:pt x="2251" y="858"/>
                  </a:lnTo>
                  <a:lnTo>
                    <a:pt x="2001" y="7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5" name="Google Shape;335;p18"/>
            <p:cNvSpPr txBox="1"/>
            <p:nvPr/>
          </p:nvSpPr>
          <p:spPr>
            <a:xfrm>
              <a:off x="4400206" y="3504600"/>
              <a:ext cx="149053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Influence of 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Dr. B.D. Chaurasia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" name="Picture 8" descr="No photo description available.">
            <a:extLst>
              <a:ext uri="{FF2B5EF4-FFF2-40B4-BE49-F238E27FC236}">
                <a16:creationId xmlns:a16="http://schemas.microsoft.com/office/drawing/2014/main" id="{A4AB2806-F52F-0EB3-D86C-8933AF17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15" y="4619686"/>
            <a:ext cx="1717105" cy="17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o photo description available.">
            <a:extLst>
              <a:ext uri="{FF2B5EF4-FFF2-40B4-BE49-F238E27FC236}">
                <a16:creationId xmlns:a16="http://schemas.microsoft.com/office/drawing/2014/main" id="{C52DF122-C77D-5D51-23E2-42CC02B7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" y="1789599"/>
            <a:ext cx="1311876" cy="15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No photo description available.">
            <a:extLst>
              <a:ext uri="{FF2B5EF4-FFF2-40B4-BE49-F238E27FC236}">
                <a16:creationId xmlns:a16="http://schemas.microsoft.com/office/drawing/2014/main" id="{DBA1FD20-3003-CEDE-E4BB-0EC68F51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356" y="1726025"/>
            <a:ext cx="1403217" cy="180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3AFB031-0810-64A3-FEFA-8437D78D3A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00" y="4670743"/>
            <a:ext cx="1346300" cy="1574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1EC4F-05D4-30B8-8DC7-A2711D96EA0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81" y="302736"/>
            <a:ext cx="2689558" cy="14482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6615-86E4-6EC0-5D66-E1BD8994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5306167"/>
            <a:ext cx="11750040" cy="1517904"/>
          </a:xfrm>
        </p:spPr>
        <p:txBody>
          <a:bodyPr>
            <a:normAutofit fontScale="90000"/>
          </a:bodyPr>
          <a:lstStyle/>
          <a:p>
            <a:r>
              <a:rPr lang="en-US" sz="3600" b="0" i="0" dirty="0">
                <a:solidFill>
                  <a:srgbClr val="4007A2"/>
                </a:solidFill>
                <a:effectLst/>
                <a:highlight>
                  <a:srgbClr val="FFFF00"/>
                </a:highlight>
                <a:latin typeface="-apple-system"/>
                <a:hlinkClick r:id="rId2"/>
              </a:rPr>
              <a:t>“A mentor is someone who sees more talent and ability within you, than you see in yourself, and helps bring it out of you” - Bob Proctor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-apple-system"/>
              </a:rPr>
              <a:t/>
            </a:r>
            <a:br>
              <a:rPr lang="en-US" b="0" i="0" dirty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-apple-system"/>
              </a:rPr>
            </a:br>
            <a:endParaRPr lang="en-IN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4917A-A29A-5288-FC4C-38861965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244" y="237263"/>
            <a:ext cx="6420612" cy="50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9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D7E9-3218-2E6C-F91F-EAAE1AFAA3C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 First Research Theses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BE4DB-0A14-F7E4-E135-E42C3375E4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43" y="1577974"/>
            <a:ext cx="3738518" cy="5045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10B4F-7605-E3BE-17B7-06A6C6EA89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54" y="1634331"/>
            <a:ext cx="3789494" cy="5045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29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"/>
          <p:cNvSpPr/>
          <p:nvPr/>
        </p:nvSpPr>
        <p:spPr>
          <a:xfrm>
            <a:off x="3793551" y="-45199"/>
            <a:ext cx="62365" cy="6938396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08" name="Google Shape;408;p20"/>
          <p:cNvGrpSpPr/>
          <p:nvPr/>
        </p:nvGrpSpPr>
        <p:grpSpPr>
          <a:xfrm>
            <a:off x="3573940" y="4575666"/>
            <a:ext cx="3508000" cy="1571801"/>
            <a:chOff x="2723278" y="2387425"/>
            <a:chExt cx="2078594" cy="979041"/>
          </a:xfrm>
        </p:grpSpPr>
        <p:sp>
          <p:nvSpPr>
            <p:cNvPr id="409" name="Google Shape;409;p20"/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5" name="Google Shape;415;p20"/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-Admission in MCh (</a:t>
              </a:r>
              <a:r>
                <a:rPr lang="en-I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Liverpool</a:t>
              </a:r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- Published 3 papers with Prof. Klenerman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20"/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1990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17" name="Google Shape;417;p20"/>
          <p:cNvGrpSpPr/>
          <p:nvPr/>
        </p:nvGrpSpPr>
        <p:grpSpPr>
          <a:xfrm>
            <a:off x="3621835" y="1974941"/>
            <a:ext cx="3173807" cy="1305996"/>
            <a:chOff x="2723278" y="1150750"/>
            <a:chExt cx="2078594" cy="979497"/>
          </a:xfrm>
        </p:grpSpPr>
        <p:sp>
          <p:nvSpPr>
            <p:cNvPr id="418" name="Google Shape;418;p20"/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4" name="Google Shape;424;p20"/>
            <p:cNvSpPr txBox="1"/>
            <p:nvPr/>
          </p:nvSpPr>
          <p:spPr>
            <a:xfrm>
              <a:off x="3265722" y="147550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Learnt Computer (Courtsey: My wife)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20"/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1988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26" name="Google Shape;426;p20"/>
          <p:cNvGrpSpPr/>
          <p:nvPr/>
        </p:nvGrpSpPr>
        <p:grpSpPr>
          <a:xfrm>
            <a:off x="1245118" y="710533"/>
            <a:ext cx="2773295" cy="1305395"/>
            <a:chOff x="933838" y="532900"/>
            <a:chExt cx="2079971" cy="979046"/>
          </a:xfrm>
        </p:grpSpPr>
        <p:sp>
          <p:nvSpPr>
            <p:cNvPr id="427" name="Google Shape;427;p20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733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1081172" y="85722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Met Prof. </a:t>
              </a:r>
              <a:r>
                <a:rPr lang="en-I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Robert</a:t>
              </a:r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Owen (Liverpool) 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20"/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1987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35" name="Google Shape;435;p20"/>
          <p:cNvGrpSpPr/>
          <p:nvPr/>
        </p:nvGrpSpPr>
        <p:grpSpPr>
          <a:xfrm>
            <a:off x="506793" y="3051983"/>
            <a:ext cx="3507999" cy="1305435"/>
            <a:chOff x="933838" y="1769089"/>
            <a:chExt cx="2079971" cy="979076"/>
          </a:xfrm>
        </p:grpSpPr>
        <p:sp>
          <p:nvSpPr>
            <p:cNvPr id="436" name="Google Shape;436;p20"/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2" name="Google Shape;442;p20"/>
            <p:cNvSpPr txBox="1"/>
            <p:nvPr/>
          </p:nvSpPr>
          <p:spPr>
            <a:xfrm>
              <a:off x="1081172" y="209766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</a:t>
              </a:r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entored by Mr. David Jaffray (Oswestry) &amp; published 1</a:t>
              </a:r>
              <a:r>
                <a:rPr lang="en" sz="1600" baseline="30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st</a:t>
              </a:r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 3 papers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" name="Google Shape;443;p20"/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1988-1989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2" name="Picture 4" descr="Professor Robert Owen (1921 to 2018) OBE, MBBS, FRCS, MCh(Orth), DL | Bone  &amp; Joint">
            <a:extLst>
              <a:ext uri="{FF2B5EF4-FFF2-40B4-BE49-F238E27FC236}">
                <a16:creationId xmlns:a16="http://schemas.microsoft.com/office/drawing/2014/main" id="{FA45C51E-00C8-B95F-ED03-D43C762C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" y="750398"/>
            <a:ext cx="1162445" cy="13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Mr David Charles Jaffray - RJAH">
            <a:extLst>
              <a:ext uri="{FF2B5EF4-FFF2-40B4-BE49-F238E27FC236}">
                <a16:creationId xmlns:a16="http://schemas.microsoft.com/office/drawing/2014/main" id="{A0786756-A444-ECCC-AF34-AB6CF4F9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8" y="4324433"/>
            <a:ext cx="1980418" cy="236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Leslie Klenerman obituary | Doctors | The Guardian">
            <a:extLst>
              <a:ext uri="{FF2B5EF4-FFF2-40B4-BE49-F238E27FC236}">
                <a16:creationId xmlns:a16="http://schemas.microsoft.com/office/drawing/2014/main" id="{796B0CEB-4501-09D5-4CEA-4D264097F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96" y="4575666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723EB-B850-7819-4B0E-BD8F3C1FC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96" y="1076639"/>
            <a:ext cx="1969263" cy="3236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D1F5B5-8FEF-F10E-ECD3-3151489F169B}"/>
              </a:ext>
            </a:extLst>
          </p:cNvPr>
          <p:cNvSpPr txBox="1"/>
          <p:nvPr/>
        </p:nvSpPr>
        <p:spPr>
          <a:xfrm>
            <a:off x="4330430" y="70986"/>
            <a:ext cx="25207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The Early Steps:        A Spark Ignites</a:t>
            </a:r>
            <a:r>
              <a:rPr lang="en-IN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N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46F8-EB35-7310-9E0D-150205EE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3552" cy="72301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My first five publications (most difficult!)</a:t>
            </a:r>
            <a:endParaRPr lang="en-IN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45F6C-C766-71D6-14CA-34133E82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61" y="1368457"/>
            <a:ext cx="4777427" cy="2355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B9364-FBDD-EB41-6D23-8FF77B5CA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1220835"/>
            <a:ext cx="5943600" cy="1138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4525DA-FED6-9B4F-5F00-C8A2317EC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61" y="4003824"/>
            <a:ext cx="4970679" cy="2673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BC0549-2400-C16B-299B-82FF31F7B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2423390"/>
            <a:ext cx="5846934" cy="270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772752-23B8-DB07-AE0F-B8E84AA0A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5229928"/>
            <a:ext cx="5846935" cy="1534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437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>
            <a:spLocks noGrp="1"/>
          </p:cNvSpPr>
          <p:nvPr>
            <p:ph type="title"/>
          </p:nvPr>
        </p:nvSpPr>
        <p:spPr>
          <a:xfrm>
            <a:off x="187779" y="334737"/>
            <a:ext cx="8645977" cy="12358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Reincarnation of Research Activities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59" name="Google Shape;459;p21"/>
          <p:cNvGrpSpPr/>
          <p:nvPr/>
        </p:nvGrpSpPr>
        <p:grpSpPr>
          <a:xfrm>
            <a:off x="585216" y="2043800"/>
            <a:ext cx="2679071" cy="2993005"/>
            <a:chOff x="1124671" y="1532850"/>
            <a:chExt cx="1330848" cy="2442898"/>
          </a:xfrm>
        </p:grpSpPr>
        <p:sp>
          <p:nvSpPr>
            <p:cNvPr id="460" name="Google Shape;460;p21"/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3048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1999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21"/>
            <p:cNvSpPr txBox="1"/>
            <p:nvPr/>
          </p:nvSpPr>
          <p:spPr>
            <a:xfrm>
              <a:off x="1184312" y="2186062"/>
              <a:ext cx="1247507" cy="46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267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Dr Ajay Pal Singh (Registrar)</a:t>
              </a:r>
              <a:endParaRPr sz="2267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9" name="Google Shape;469;p21"/>
            <p:cNvSpPr txBox="1"/>
            <p:nvPr/>
          </p:nvSpPr>
          <p:spPr>
            <a:xfrm>
              <a:off x="1124671" y="2719178"/>
              <a:ext cx="1330465" cy="599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Reignited the Research interest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0" name="Google Shape;470;p21"/>
          <p:cNvGrpSpPr/>
          <p:nvPr/>
        </p:nvGrpSpPr>
        <p:grpSpPr>
          <a:xfrm>
            <a:off x="3602423" y="2027825"/>
            <a:ext cx="2173033" cy="2953600"/>
            <a:chOff x="2594888" y="1532850"/>
            <a:chExt cx="1330509" cy="2442898"/>
          </a:xfrm>
        </p:grpSpPr>
        <p:sp>
          <p:nvSpPr>
            <p:cNvPr id="471" name="Google Shape;471;p21"/>
            <p:cNvSpPr/>
            <p:nvPr/>
          </p:nvSpPr>
          <p:spPr>
            <a:xfrm>
              <a:off x="3140485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39" y="1"/>
                  </a:moveTo>
                  <a:cubicBezTo>
                    <a:pt x="1679" y="1"/>
                    <a:pt x="0" y="1680"/>
                    <a:pt x="0" y="3751"/>
                  </a:cubicBezTo>
                  <a:cubicBezTo>
                    <a:pt x="0" y="5811"/>
                    <a:pt x="1679" y="7490"/>
                    <a:pt x="3739" y="7490"/>
                  </a:cubicBezTo>
                  <a:cubicBezTo>
                    <a:pt x="5811" y="7490"/>
                    <a:pt x="7489" y="5811"/>
                    <a:pt x="7489" y="3751"/>
                  </a:cubicBezTo>
                  <a:cubicBezTo>
                    <a:pt x="7489" y="1680"/>
                    <a:pt x="5811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3182019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41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41" y="4894"/>
                  </a:cubicBezTo>
                  <a:cubicBezTo>
                    <a:pt x="3798" y="4894"/>
                    <a:pt x="4894" y="3799"/>
                    <a:pt x="4894" y="2453"/>
                  </a:cubicBezTo>
                  <a:cubicBezTo>
                    <a:pt x="4894" y="1096"/>
                    <a:pt x="3798" y="1"/>
                    <a:pt x="24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2594901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34" y="0"/>
                  </a:moveTo>
                  <a:cubicBezTo>
                    <a:pt x="1048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3" y="50983"/>
                    <a:pt x="24" y="51066"/>
                  </a:cubicBezTo>
                  <a:cubicBezTo>
                    <a:pt x="48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6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2594901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3" y="1239"/>
                    <a:pt x="24" y="1322"/>
                  </a:cubicBezTo>
                  <a:cubicBezTo>
                    <a:pt x="48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6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6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48" y="477"/>
                    <a:pt x="24" y="263"/>
                  </a:cubicBezTo>
                  <a:cubicBezTo>
                    <a:pt x="13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2594901" y="1757610"/>
              <a:ext cx="917856" cy="472864"/>
            </a:xfrm>
            <a:custGeom>
              <a:avLst/>
              <a:gdLst/>
              <a:ahLst/>
              <a:cxnLst/>
              <a:rect l="l" t="t" r="r" b="b"/>
              <a:pathLst>
                <a:path w="28683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3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98" y="9716"/>
                    <a:pt x="9561" y="8835"/>
                    <a:pt x="12681" y="8764"/>
                  </a:cubicBezTo>
                  <a:cubicBezTo>
                    <a:pt x="12935" y="8756"/>
                    <a:pt x="13156" y="8753"/>
                    <a:pt x="13337" y="8753"/>
                  </a:cubicBezTo>
                  <a:cubicBezTo>
                    <a:pt x="13701" y="8753"/>
                    <a:pt x="13907" y="8764"/>
                    <a:pt x="13907" y="8764"/>
                  </a:cubicBezTo>
                  <a:lnTo>
                    <a:pt x="21253" y="8764"/>
                  </a:lnTo>
                  <a:cubicBezTo>
                    <a:pt x="25278" y="8764"/>
                    <a:pt x="28623" y="5311"/>
                    <a:pt x="28671" y="977"/>
                  </a:cubicBezTo>
                  <a:cubicBezTo>
                    <a:pt x="28683" y="846"/>
                    <a:pt x="28683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71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2594900" y="1532850"/>
              <a:ext cx="1258109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6" y="6965"/>
                  </a:cubicBezTo>
                  <a:cubicBezTo>
                    <a:pt x="13" y="7179"/>
                    <a:pt x="1" y="7406"/>
                    <a:pt x="1" y="7632"/>
                  </a:cubicBezTo>
                  <a:lnTo>
                    <a:pt x="1" y="20717"/>
                  </a:lnTo>
                  <a:cubicBezTo>
                    <a:pt x="1" y="20800"/>
                    <a:pt x="1" y="20895"/>
                    <a:pt x="1" y="20979"/>
                  </a:cubicBezTo>
                  <a:cubicBezTo>
                    <a:pt x="405" y="15431"/>
                    <a:pt x="9359" y="14716"/>
                    <a:pt x="12681" y="14633"/>
                  </a:cubicBezTo>
                  <a:cubicBezTo>
                    <a:pt x="12935" y="14629"/>
                    <a:pt x="13156" y="14627"/>
                    <a:pt x="13337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06" y="14633"/>
                    <a:pt x="28516" y="11537"/>
                    <a:pt x="28671" y="7608"/>
                  </a:cubicBezTo>
                  <a:lnTo>
                    <a:pt x="28671" y="7596"/>
                  </a:lnTo>
                  <a:cubicBezTo>
                    <a:pt x="28671" y="7537"/>
                    <a:pt x="28671" y="7477"/>
                    <a:pt x="28671" y="7418"/>
                  </a:cubicBezTo>
                  <a:cubicBezTo>
                    <a:pt x="28683" y="7287"/>
                    <a:pt x="28671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3048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2005-2018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2667666" y="3491853"/>
              <a:ext cx="1185344" cy="95680"/>
            </a:xfrm>
            <a:custGeom>
              <a:avLst/>
              <a:gdLst/>
              <a:ahLst/>
              <a:cxnLst/>
              <a:rect l="l" t="t" r="r" b="b"/>
              <a:pathLst>
                <a:path w="37042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6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3148484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21"/>
            <p:cNvSpPr txBox="1"/>
            <p:nvPr/>
          </p:nvSpPr>
          <p:spPr>
            <a:xfrm>
              <a:off x="2689230" y="2132613"/>
              <a:ext cx="123615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" sz="2267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Associates &amp;  Fellows </a:t>
              </a:r>
              <a:endParaRPr sz="2267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0" name="Google Shape;480;p21"/>
            <p:cNvSpPr txBox="1"/>
            <p:nvPr/>
          </p:nvSpPr>
          <p:spPr>
            <a:xfrm>
              <a:off x="2594888" y="2861655"/>
              <a:ext cx="1330500" cy="36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Helped to build up the Research &amp; Publication base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6125987" y="2044358"/>
            <a:ext cx="1707514" cy="3025521"/>
            <a:chOff x="4064745" y="1532850"/>
            <a:chExt cx="1330881" cy="2442898"/>
          </a:xfrm>
        </p:grpSpPr>
        <p:sp>
          <p:nvSpPr>
            <p:cNvPr id="482" name="Google Shape;482;p21"/>
            <p:cNvSpPr/>
            <p:nvPr/>
          </p:nvSpPr>
          <p:spPr>
            <a:xfrm>
              <a:off x="4065130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3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" y="50983"/>
                    <a:pt x="13" y="51066"/>
                  </a:cubicBezTo>
                  <a:cubicBezTo>
                    <a:pt x="37" y="51280"/>
                    <a:pt x="84" y="51495"/>
                    <a:pt x="168" y="51697"/>
                  </a:cubicBezTo>
                  <a:cubicBezTo>
                    <a:pt x="525" y="52543"/>
                    <a:pt x="1346" y="53138"/>
                    <a:pt x="2323" y="53138"/>
                  </a:cubicBezTo>
                  <a:lnTo>
                    <a:pt x="39244" y="53138"/>
                  </a:lnTo>
                  <a:cubicBezTo>
                    <a:pt x="40530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30" y="0"/>
                    <a:pt x="39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4065130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" y="1239"/>
                    <a:pt x="13" y="1322"/>
                  </a:cubicBezTo>
                  <a:cubicBezTo>
                    <a:pt x="37" y="1536"/>
                    <a:pt x="84" y="1751"/>
                    <a:pt x="168" y="1953"/>
                  </a:cubicBezTo>
                  <a:cubicBezTo>
                    <a:pt x="525" y="2799"/>
                    <a:pt x="1346" y="3394"/>
                    <a:pt x="2323" y="3394"/>
                  </a:cubicBezTo>
                  <a:lnTo>
                    <a:pt x="39244" y="3394"/>
                  </a:lnTo>
                  <a:cubicBezTo>
                    <a:pt x="40530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30" y="2322"/>
                    <a:pt x="39244" y="2322"/>
                  </a:cubicBezTo>
                  <a:lnTo>
                    <a:pt x="2323" y="2322"/>
                  </a:lnTo>
                  <a:cubicBezTo>
                    <a:pt x="1346" y="2322"/>
                    <a:pt x="525" y="1727"/>
                    <a:pt x="168" y="882"/>
                  </a:cubicBezTo>
                  <a:cubicBezTo>
                    <a:pt x="84" y="691"/>
                    <a:pt x="37" y="477"/>
                    <a:pt x="13" y="263"/>
                  </a:cubicBezTo>
                  <a:cubicBezTo>
                    <a:pt x="1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4065130" y="1757610"/>
              <a:ext cx="917504" cy="472864"/>
            </a:xfrm>
            <a:custGeom>
              <a:avLst/>
              <a:gdLst/>
              <a:ahLst/>
              <a:cxnLst/>
              <a:rect l="l" t="t" r="r" b="b"/>
              <a:pathLst>
                <a:path w="28672" h="14777" extrusionOk="0">
                  <a:moveTo>
                    <a:pt x="72" y="1"/>
                  </a:moveTo>
                  <a:cubicBezTo>
                    <a:pt x="60" y="167"/>
                    <a:pt x="37" y="322"/>
                    <a:pt x="25" y="489"/>
                  </a:cubicBezTo>
                  <a:cubicBezTo>
                    <a:pt x="1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87" y="9716"/>
                    <a:pt x="9550" y="8835"/>
                    <a:pt x="12669" y="8764"/>
                  </a:cubicBezTo>
                  <a:cubicBezTo>
                    <a:pt x="12923" y="8756"/>
                    <a:pt x="13144" y="8753"/>
                    <a:pt x="13326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2" y="8764"/>
                  </a:lnTo>
                  <a:cubicBezTo>
                    <a:pt x="25266" y="8764"/>
                    <a:pt x="28612" y="5311"/>
                    <a:pt x="28671" y="977"/>
                  </a:cubicBezTo>
                  <a:cubicBezTo>
                    <a:pt x="28671" y="846"/>
                    <a:pt x="28671" y="715"/>
                    <a:pt x="28659" y="584"/>
                  </a:cubicBezTo>
                  <a:lnTo>
                    <a:pt x="28659" y="572"/>
                  </a:lnTo>
                  <a:cubicBezTo>
                    <a:pt x="28659" y="548"/>
                    <a:pt x="28659" y="513"/>
                    <a:pt x="28659" y="489"/>
                  </a:cubicBezTo>
                  <a:cubicBezTo>
                    <a:pt x="28659" y="394"/>
                    <a:pt x="28647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4064745" y="1532850"/>
              <a:ext cx="1123911" cy="671328"/>
            </a:xfrm>
            <a:custGeom>
              <a:avLst/>
              <a:gdLst/>
              <a:ahLst/>
              <a:cxnLst/>
              <a:rect l="l" t="t" r="r" b="b"/>
              <a:pathLst>
                <a:path w="28684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7" y="6965"/>
                  </a:cubicBezTo>
                  <a:cubicBezTo>
                    <a:pt x="13" y="7179"/>
                    <a:pt x="13" y="7406"/>
                    <a:pt x="13" y="7632"/>
                  </a:cubicBezTo>
                  <a:lnTo>
                    <a:pt x="13" y="20717"/>
                  </a:lnTo>
                  <a:cubicBezTo>
                    <a:pt x="13" y="20800"/>
                    <a:pt x="1" y="20895"/>
                    <a:pt x="13" y="20979"/>
                  </a:cubicBezTo>
                  <a:cubicBezTo>
                    <a:pt x="406" y="15431"/>
                    <a:pt x="9371" y="14716"/>
                    <a:pt x="12681" y="14633"/>
                  </a:cubicBezTo>
                  <a:cubicBezTo>
                    <a:pt x="12935" y="14629"/>
                    <a:pt x="13156" y="14627"/>
                    <a:pt x="13338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4" y="14633"/>
                  </a:lnTo>
                  <a:cubicBezTo>
                    <a:pt x="25218" y="14633"/>
                    <a:pt x="28528" y="11537"/>
                    <a:pt x="28671" y="7608"/>
                  </a:cubicBezTo>
                  <a:lnTo>
                    <a:pt x="28671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3" y="3084"/>
                    <a:pt x="25290" y="0"/>
                    <a:pt x="2136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3048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2013-2020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4137544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5" y="2989"/>
                    <a:pt x="3000" y="2989"/>
                  </a:cubicBezTo>
                  <a:lnTo>
                    <a:pt x="34052" y="2989"/>
                  </a:lnTo>
                  <a:cubicBezTo>
                    <a:pt x="35707" y="2989"/>
                    <a:pt x="37040" y="1656"/>
                    <a:pt x="37040" y="1"/>
                  </a:cubicBez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4610330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51" y="1"/>
                  </a:moveTo>
                  <a:cubicBezTo>
                    <a:pt x="1679" y="1"/>
                    <a:pt x="1" y="1680"/>
                    <a:pt x="1" y="3751"/>
                  </a:cubicBezTo>
                  <a:cubicBezTo>
                    <a:pt x="1" y="5811"/>
                    <a:pt x="1679" y="7490"/>
                    <a:pt x="3751" y="7490"/>
                  </a:cubicBezTo>
                  <a:cubicBezTo>
                    <a:pt x="5811" y="7490"/>
                    <a:pt x="7490" y="5811"/>
                    <a:pt x="7490" y="3751"/>
                  </a:cubicBezTo>
                  <a:cubicBezTo>
                    <a:pt x="7490" y="1680"/>
                    <a:pt x="5811" y="1"/>
                    <a:pt x="3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4651865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53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53" y="4894"/>
                  </a:cubicBezTo>
                  <a:cubicBezTo>
                    <a:pt x="3799" y="4894"/>
                    <a:pt x="4894" y="3799"/>
                    <a:pt x="4894" y="2453"/>
                  </a:cubicBezTo>
                  <a:cubicBezTo>
                    <a:pt x="4894" y="1096"/>
                    <a:pt x="3799" y="1"/>
                    <a:pt x="24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4618330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1" y="0"/>
                  </a:moveTo>
                  <a:lnTo>
                    <a:pt x="3501" y="6715"/>
                  </a:lnTo>
                  <a:lnTo>
                    <a:pt x="6990" y="0"/>
                  </a:ln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21"/>
            <p:cNvSpPr txBox="1"/>
            <p:nvPr/>
          </p:nvSpPr>
          <p:spPr>
            <a:xfrm>
              <a:off x="4064750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Dr. Lalit Maini</a:t>
              </a:r>
              <a:endParaRPr sz="2267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1" name="Google Shape;491;p21"/>
            <p:cNvSpPr txBox="1"/>
            <p:nvPr/>
          </p:nvSpPr>
          <p:spPr>
            <a:xfrm>
              <a:off x="4064750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Brought me to the JCOT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2" name="Google Shape;492;p21"/>
          <p:cNvGrpSpPr/>
          <p:nvPr/>
        </p:nvGrpSpPr>
        <p:grpSpPr>
          <a:xfrm>
            <a:off x="8140623" y="2043800"/>
            <a:ext cx="3033346" cy="2937626"/>
            <a:chOff x="5534613" y="1532850"/>
            <a:chExt cx="1330858" cy="2442898"/>
          </a:xfrm>
        </p:grpSpPr>
        <p:sp>
          <p:nvSpPr>
            <p:cNvPr id="493" name="Google Shape;493;p21"/>
            <p:cNvSpPr/>
            <p:nvPr/>
          </p:nvSpPr>
          <p:spPr>
            <a:xfrm>
              <a:off x="608055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8" y="1"/>
                    <a:pt x="1" y="1680"/>
                    <a:pt x="1" y="3751"/>
                  </a:cubicBezTo>
                  <a:cubicBezTo>
                    <a:pt x="1" y="5811"/>
                    <a:pt x="1668" y="7490"/>
                    <a:pt x="3739" y="7490"/>
                  </a:cubicBezTo>
                  <a:cubicBezTo>
                    <a:pt x="5799" y="7490"/>
                    <a:pt x="7478" y="5811"/>
                    <a:pt x="7478" y="3751"/>
                  </a:cubicBezTo>
                  <a:cubicBezTo>
                    <a:pt x="7478" y="1680"/>
                    <a:pt x="5799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6122094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1" y="1"/>
                  </a:moveTo>
                  <a:cubicBezTo>
                    <a:pt x="1084" y="1"/>
                    <a:pt x="1" y="1096"/>
                    <a:pt x="1" y="2453"/>
                  </a:cubicBezTo>
                  <a:cubicBezTo>
                    <a:pt x="1" y="3799"/>
                    <a:pt x="1084" y="4894"/>
                    <a:pt x="2441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5535007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22" y="0"/>
                  </a:moveTo>
                  <a:cubicBezTo>
                    <a:pt x="1036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5" y="51495"/>
                    <a:pt x="179" y="51697"/>
                  </a:cubicBezTo>
                  <a:cubicBezTo>
                    <a:pt x="524" y="52543"/>
                    <a:pt x="1357" y="53138"/>
                    <a:pt x="2322" y="53138"/>
                  </a:cubicBezTo>
                  <a:lnTo>
                    <a:pt x="39243" y="53138"/>
                  </a:lnTo>
                  <a:cubicBezTo>
                    <a:pt x="40529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29" y="0"/>
                    <a:pt x="39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5535007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5" y="1751"/>
                    <a:pt x="179" y="1953"/>
                  </a:cubicBezTo>
                  <a:cubicBezTo>
                    <a:pt x="524" y="2799"/>
                    <a:pt x="1357" y="3394"/>
                    <a:pt x="2322" y="3394"/>
                  </a:cubicBezTo>
                  <a:lnTo>
                    <a:pt x="39243" y="3394"/>
                  </a:lnTo>
                  <a:cubicBezTo>
                    <a:pt x="40529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29" y="2322"/>
                    <a:pt x="39243" y="2322"/>
                  </a:cubicBezTo>
                  <a:lnTo>
                    <a:pt x="2322" y="2322"/>
                  </a:lnTo>
                  <a:cubicBezTo>
                    <a:pt x="1357" y="2322"/>
                    <a:pt x="524" y="1727"/>
                    <a:pt x="179" y="882"/>
                  </a:cubicBezTo>
                  <a:cubicBezTo>
                    <a:pt x="95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5535007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3" y="1"/>
                  </a:moveTo>
                  <a:cubicBezTo>
                    <a:pt x="60" y="167"/>
                    <a:pt x="36" y="322"/>
                    <a:pt x="24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68" y="8764"/>
                  </a:cubicBezTo>
                  <a:cubicBezTo>
                    <a:pt x="12922" y="8756"/>
                    <a:pt x="13143" y="8753"/>
                    <a:pt x="13325" y="8753"/>
                  </a:cubicBezTo>
                  <a:cubicBezTo>
                    <a:pt x="13688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0" y="977"/>
                  </a:cubicBezTo>
                  <a:cubicBezTo>
                    <a:pt x="28670" y="846"/>
                    <a:pt x="28670" y="715"/>
                    <a:pt x="28670" y="584"/>
                  </a:cubicBezTo>
                  <a:lnTo>
                    <a:pt x="28670" y="572"/>
                  </a:lnTo>
                  <a:cubicBezTo>
                    <a:pt x="28670" y="548"/>
                    <a:pt x="28658" y="513"/>
                    <a:pt x="28658" y="489"/>
                  </a:cubicBezTo>
                  <a:cubicBezTo>
                    <a:pt x="28658" y="394"/>
                    <a:pt x="28658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5534623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44" y="0"/>
                    <a:pt x="369" y="3060"/>
                    <a:pt x="36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0" y="14716"/>
                    <a:pt x="12680" y="14633"/>
                  </a:cubicBezTo>
                  <a:cubicBezTo>
                    <a:pt x="12934" y="14629"/>
                    <a:pt x="13155" y="14627"/>
                    <a:pt x="13337" y="14627"/>
                  </a:cubicBezTo>
                  <a:cubicBezTo>
                    <a:pt x="13700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2" y="7608"/>
                  </a:cubicBezTo>
                  <a:lnTo>
                    <a:pt x="28682" y="7596"/>
                  </a:lnTo>
                  <a:cubicBezTo>
                    <a:pt x="28682" y="7537"/>
                    <a:pt x="28682" y="7477"/>
                    <a:pt x="28682" y="7418"/>
                  </a:cubicBezTo>
                  <a:cubicBezTo>
                    <a:pt x="28682" y="7287"/>
                    <a:pt x="28682" y="7156"/>
                    <a:pt x="28682" y="7025"/>
                  </a:cubicBezTo>
                  <a:cubicBezTo>
                    <a:pt x="28682" y="7013"/>
                    <a:pt x="28682" y="6989"/>
                    <a:pt x="28670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3048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2013-2023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5607576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6" y="2989"/>
                    <a:pt x="3001" y="2989"/>
                  </a:cubicBezTo>
                  <a:lnTo>
                    <a:pt x="34052" y="2989"/>
                  </a:lnTo>
                  <a:cubicBezTo>
                    <a:pt x="35707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6088207" y="3587497"/>
              <a:ext cx="223648" cy="214912"/>
            </a:xfrm>
            <a:custGeom>
              <a:avLst/>
              <a:gdLst/>
              <a:ahLst/>
              <a:cxnLst/>
              <a:rect l="l" t="t" r="r" b="b"/>
              <a:pathLst>
                <a:path w="6989" h="6716" extrusionOk="0">
                  <a:moveTo>
                    <a:pt x="0" y="0"/>
                  </a:moveTo>
                  <a:lnTo>
                    <a:pt x="3500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21"/>
            <p:cNvSpPr txBox="1"/>
            <p:nvPr/>
          </p:nvSpPr>
          <p:spPr>
            <a:xfrm>
              <a:off x="5534613" y="2029691"/>
              <a:ext cx="1330500" cy="323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Research Awards</a:t>
              </a:r>
              <a:endParaRPr sz="2267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5534613" y="2672763"/>
              <a:ext cx="1330500" cy="478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-Best Publication</a:t>
              </a:r>
            </a:p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-Beat Research</a:t>
              </a:r>
            </a:p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-Dr BC Roy </a:t>
              </a:r>
            </a:p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-6 Orations</a:t>
              </a:r>
            </a:p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-Adjunct Professor </a:t>
              </a:r>
            </a:p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-Distinguished Researcher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" name="Picture 2" descr="No photo description available.">
            <a:extLst>
              <a:ext uri="{FF2B5EF4-FFF2-40B4-BE49-F238E27FC236}">
                <a16:creationId xmlns:a16="http://schemas.microsoft.com/office/drawing/2014/main" id="{40FB87FA-7060-F0EB-2C48-CA6F1390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97" y="5069879"/>
            <a:ext cx="1590538" cy="17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EC6D2-F489-6AFF-2656-AA2275F88E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70" y="5121321"/>
            <a:ext cx="1343853" cy="1725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71E897-A781-A950-B7F5-450F564C4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965" y="83253"/>
            <a:ext cx="2547464" cy="19105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912E-61B2-5CB3-88F4-E0C76974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379029" cy="677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Main Research Collaborators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ICRITDME | JECRC">
            <a:extLst>
              <a:ext uri="{FF2B5EF4-FFF2-40B4-BE49-F238E27FC236}">
                <a16:creationId xmlns:a16="http://schemas.microsoft.com/office/drawing/2014/main" id="{F0077F7B-2B2F-8B7B-0EFA-E9D79A7ED0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93" y="1465905"/>
            <a:ext cx="1592103" cy="22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hd JAVAID | Assistant Professor Department of Mechanical Engineering |  Doctor of Philosophy | Jamia Millia Islamia, New Delhi | Department of  Mechanical Engineering | Research profile">
            <a:extLst>
              <a:ext uri="{FF2B5EF4-FFF2-40B4-BE49-F238E27FC236}">
                <a16:creationId xmlns:a16="http://schemas.microsoft.com/office/drawing/2014/main" id="{911E48C9-D0DF-ABC7-3B4B-6E21037F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62" y="1471873"/>
            <a:ext cx="1951606" cy="22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r. Abhishek Vaish,Orthopaedician in South Delhi, Consult Online Now -  Apollo 247">
            <a:extLst>
              <a:ext uri="{FF2B5EF4-FFF2-40B4-BE49-F238E27FC236}">
                <a16:creationId xmlns:a16="http://schemas.microsoft.com/office/drawing/2014/main" id="{C3215847-9AE3-E09E-7995-BD365F00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2" y="13441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ijay JAIN | Professor | Atal Bihari Vajpayee Institute of Medical Sciences  (ABVIMS) and Dr. Ram Manohar Lohia Hospital, New Delhi | Orthopaedics |  Research profile">
            <a:extLst>
              <a:ext uri="{FF2B5EF4-FFF2-40B4-BE49-F238E27FC236}">
                <a16:creationId xmlns:a16="http://schemas.microsoft.com/office/drawing/2014/main" id="{2750438D-6646-A0F8-CC88-632349A3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47" y="4254270"/>
            <a:ext cx="197339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eet the healthcare professionals | Bone Cancer Research Trust">
            <a:extLst>
              <a:ext uri="{FF2B5EF4-FFF2-40B4-BE49-F238E27FC236}">
                <a16:creationId xmlns:a16="http://schemas.microsoft.com/office/drawing/2014/main" id="{4D47DCC2-BC3B-0FAC-77FF-863EBBA8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514" y="4285145"/>
            <a:ext cx="1842707" cy="21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rinivas KAMBHAMPATI | Director&amp; Consultant Orthopaedic Surgeon |  MS(Ortho), FRCS (Eng &amp; Glasg) FRCS (Tr &amp; Orth), FICS | Orthopaedics |  Research profile">
            <a:extLst>
              <a:ext uri="{FF2B5EF4-FFF2-40B4-BE49-F238E27FC236}">
                <a16:creationId xmlns:a16="http://schemas.microsoft.com/office/drawing/2014/main" id="{68389C4B-515D-052F-804B-85C04121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9" y="4231944"/>
            <a:ext cx="192366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r Mohit Kumar Patralekh - Chief Medical Officer and Orthopaedic Surgeon  Central Institute of Orthopaedics(Spine Unit) PHA - Vardhman Mahavir  Medical College and Safdarjung Hospital | LinkedIn">
            <a:extLst>
              <a:ext uri="{FF2B5EF4-FFF2-40B4-BE49-F238E27FC236}">
                <a16:creationId xmlns:a16="http://schemas.microsoft.com/office/drawing/2014/main" id="{87A07A9F-6994-CD31-7600-7D8663A1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27" y="4231943"/>
            <a:ext cx="192366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r. Amit Kumar Agarwal | Best Orthopedic Doctor in Delhi">
            <a:extLst>
              <a:ext uri="{FF2B5EF4-FFF2-40B4-BE49-F238E27FC236}">
                <a16:creationId xmlns:a16="http://schemas.microsoft.com/office/drawing/2014/main" id="{D3FA766F-4E07-05BF-2AEF-9632A979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86" y="1443239"/>
            <a:ext cx="1696021" cy="20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Dr. Vipul Vijay - Popular Orthopedic Surgeon : Book Appointment, Reviews |  MediGence">
            <a:extLst>
              <a:ext uri="{FF2B5EF4-FFF2-40B4-BE49-F238E27FC236}">
                <a16:creationId xmlns:a16="http://schemas.microsoft.com/office/drawing/2014/main" id="{3F1669C5-B075-921F-71E3-919D3E0D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76" y="1398472"/>
            <a:ext cx="1868018" cy="21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E2F82-C3F8-8FB8-FDA0-5DEE8071ED4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89" y="4290346"/>
            <a:ext cx="1851748" cy="2084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9E0DA3-E5E1-F32D-AA56-02D4E6E65133}"/>
              </a:ext>
            </a:extLst>
          </p:cNvPr>
          <p:cNvSpPr txBox="1"/>
          <p:nvPr/>
        </p:nvSpPr>
        <p:spPr>
          <a:xfrm>
            <a:off x="503690" y="3527865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Abhishek Vaish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CFF56-73A7-B1C7-BB99-82DB03224DE6}"/>
              </a:ext>
            </a:extLst>
          </p:cNvPr>
          <p:cNvSpPr txBox="1"/>
          <p:nvPr/>
        </p:nvSpPr>
        <p:spPr>
          <a:xfrm>
            <a:off x="2629886" y="3529162"/>
            <a:ext cx="161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Amit K Agarwal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45603-35C3-ACDB-8625-F1778A3F40E8}"/>
              </a:ext>
            </a:extLst>
          </p:cNvPr>
          <p:cNvSpPr txBox="1"/>
          <p:nvPr/>
        </p:nvSpPr>
        <p:spPr>
          <a:xfrm>
            <a:off x="4635735" y="3556986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Vipul Vijay</a:t>
            </a:r>
            <a:endParaRPr lang="en-IN" dirty="0"/>
          </a:p>
        </p:txBody>
      </p:sp>
      <p:pic>
        <p:nvPicPr>
          <p:cNvPr id="7" name="Picture 2" descr="Home - Dr. Sourabh Ghosh">
            <a:extLst>
              <a:ext uri="{FF2B5EF4-FFF2-40B4-BE49-F238E27FC236}">
                <a16:creationId xmlns:a16="http://schemas.microsoft.com/office/drawing/2014/main" id="{AAA04B64-5CA7-F695-61ED-895AF157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62" y="1425092"/>
            <a:ext cx="17907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2D3A29-2F7D-894A-DAF2-E40E295F9A47}"/>
              </a:ext>
            </a:extLst>
          </p:cNvPr>
          <p:cNvSpPr txBox="1"/>
          <p:nvPr/>
        </p:nvSpPr>
        <p:spPr>
          <a:xfrm>
            <a:off x="6519484" y="363210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Abid Haleem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79F9F-5EE6-F7B0-D4F3-CD9688542C87}"/>
              </a:ext>
            </a:extLst>
          </p:cNvPr>
          <p:cNvSpPr txBox="1"/>
          <p:nvPr/>
        </p:nvSpPr>
        <p:spPr>
          <a:xfrm>
            <a:off x="8343497" y="3705240"/>
            <a:ext cx="16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Sourabh Ghosh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795E3-C56E-9E93-F1F7-8961FFA72250}"/>
              </a:ext>
            </a:extLst>
          </p:cNvPr>
          <p:cNvSpPr txBox="1"/>
          <p:nvPr/>
        </p:nvSpPr>
        <p:spPr>
          <a:xfrm>
            <a:off x="10285751" y="3743505"/>
            <a:ext cx="136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Mohd Javaid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29C9-F4E2-2F5F-B67D-7A17FA3DC069}"/>
              </a:ext>
            </a:extLst>
          </p:cNvPr>
          <p:cNvSpPr txBox="1"/>
          <p:nvPr/>
        </p:nvSpPr>
        <p:spPr>
          <a:xfrm>
            <a:off x="621792" y="6409989"/>
            <a:ext cx="107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Srinivas K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25757-4884-2B7B-C304-253C6AA7A67B}"/>
              </a:ext>
            </a:extLst>
          </p:cNvPr>
          <p:cNvSpPr txBox="1"/>
          <p:nvPr/>
        </p:nvSpPr>
        <p:spPr>
          <a:xfrm>
            <a:off x="2330009" y="6368448"/>
            <a:ext cx="168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Mohit Patralekh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9FA35-2E96-44BA-2519-6F8887812403}"/>
              </a:ext>
            </a:extLst>
          </p:cNvPr>
          <p:cNvSpPr txBox="1"/>
          <p:nvPr/>
        </p:nvSpPr>
        <p:spPr>
          <a:xfrm>
            <a:off x="4681227" y="6383839"/>
            <a:ext cx="121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Vijay K Jain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BAB37-3ED1-37DB-67E8-D9A615615E98}"/>
              </a:ext>
            </a:extLst>
          </p:cNvPr>
          <p:cNvSpPr txBox="1"/>
          <p:nvPr/>
        </p:nvSpPr>
        <p:spPr>
          <a:xfrm>
            <a:off x="6224567" y="6368448"/>
            <a:ext cx="208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Kartikeyan P Iyengar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28BB7-851B-C656-B0D8-B457BF6247A3}"/>
              </a:ext>
            </a:extLst>
          </p:cNvPr>
          <p:cNvSpPr txBox="1"/>
          <p:nvPr/>
        </p:nvSpPr>
        <p:spPr>
          <a:xfrm>
            <a:off x="8487293" y="6403958"/>
            <a:ext cx="15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Rajesh Botchu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62768-CED2-DB73-7A5D-5106C3CEB8D6}"/>
              </a:ext>
            </a:extLst>
          </p:cNvPr>
          <p:cNvSpPr txBox="1"/>
          <p:nvPr/>
        </p:nvSpPr>
        <p:spPr>
          <a:xfrm>
            <a:off x="10626621" y="6354163"/>
            <a:ext cx="11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 Gupta</a:t>
            </a:r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2112AF-B71E-B285-0174-D09144ACCBE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00" y="4285145"/>
            <a:ext cx="1646794" cy="21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494</TotalTime>
  <Words>716</Words>
  <Application>Microsoft Office PowerPoint</Application>
  <PresentationFormat>Widescreen</PresentationFormat>
  <Paragraphs>190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Fira Sans Extra Condensed</vt:lpstr>
      <vt:lpstr>Fira Sans Extra Condensed Medium</vt:lpstr>
      <vt:lpstr>Lato</vt:lpstr>
      <vt:lpstr>Merriweather</vt:lpstr>
      <vt:lpstr>Roboto</vt:lpstr>
      <vt:lpstr>Times New Roman</vt:lpstr>
      <vt:lpstr>Office Theme</vt:lpstr>
      <vt:lpstr> Four decades of my Research Journey:  Challenges &amp; Triumphs</vt:lpstr>
      <vt:lpstr>“Be the change that you wish to see in the world” ― Mahatma Gandhi</vt:lpstr>
      <vt:lpstr>Early Foundation</vt:lpstr>
      <vt:lpstr>“A mentor is someone who sees more talent and ability within you, than you see in yourself, and helps bring it out of you” - Bob Proctor </vt:lpstr>
      <vt:lpstr>My First Research Theses</vt:lpstr>
      <vt:lpstr>PowerPoint Presentation</vt:lpstr>
      <vt:lpstr>My first five publications (most difficult!)</vt:lpstr>
      <vt:lpstr>Reincarnation of Research Activities</vt:lpstr>
      <vt:lpstr>Main Research Collaborators</vt:lpstr>
      <vt:lpstr>Challenges: The Road Less Travelled</vt:lpstr>
      <vt:lpstr>Overcoming Obstacles: Perseverance Pays Off </vt:lpstr>
      <vt:lpstr>   “Try not to become a man of success      Rather become a man of value” - Albert Einstein  </vt:lpstr>
      <vt:lpstr>The super research wave: Covid-19 pandemic</vt:lpstr>
      <vt:lpstr>Top 2% Global Researchers</vt:lpstr>
      <vt:lpstr>Some distinguished awards</vt:lpstr>
      <vt:lpstr>Prestigious Administrative Responsibilities </vt:lpstr>
      <vt:lpstr>Editorial Responsibilities</vt:lpstr>
      <vt:lpstr>Research Collaboration </vt:lpstr>
      <vt:lpstr>My Editorial Associations</vt:lpstr>
      <vt:lpstr>Motivations</vt:lpstr>
      <vt:lpstr>Research Contributions and Standing</vt:lpstr>
      <vt:lpstr>Publications Stats &amp; Top 5 Highly-Cited Papers</vt:lpstr>
      <vt:lpstr>Satisfying Editorial Achievements</vt:lpstr>
      <vt:lpstr>My Nepalese Research Connections </vt:lpstr>
      <vt:lpstr>Current Research Scenario of Nepal</vt:lpstr>
      <vt:lpstr>PowerPoint Presentation</vt:lpstr>
      <vt:lpstr>Message to the Future budding Scientists of Nepal  </vt:lpstr>
      <vt:lpstr>Mantras for Success * Passion * Positivity * Perseverance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Raju Vaishya</dc:creator>
  <cp:lastModifiedBy>User</cp:lastModifiedBy>
  <cp:revision>68</cp:revision>
  <dcterms:created xsi:type="dcterms:W3CDTF">2023-04-12T12:17:07Z</dcterms:created>
  <dcterms:modified xsi:type="dcterms:W3CDTF">2024-04-10T07:27:56Z</dcterms:modified>
</cp:coreProperties>
</file>